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805" r:id="rId5"/>
    <p:sldMasterId id="2147483851" r:id="rId6"/>
  </p:sldMasterIdLst>
  <p:notesMasterIdLst>
    <p:notesMasterId r:id="rId32"/>
  </p:notesMasterIdLst>
  <p:sldIdLst>
    <p:sldId id="295" r:id="rId7"/>
    <p:sldId id="296" r:id="rId8"/>
    <p:sldId id="317" r:id="rId9"/>
    <p:sldId id="329" r:id="rId10"/>
    <p:sldId id="324" r:id="rId11"/>
    <p:sldId id="315" r:id="rId12"/>
    <p:sldId id="298" r:id="rId13"/>
    <p:sldId id="314" r:id="rId14"/>
    <p:sldId id="272" r:id="rId15"/>
    <p:sldId id="325" r:id="rId16"/>
    <p:sldId id="311" r:id="rId17"/>
    <p:sldId id="319" r:id="rId18"/>
    <p:sldId id="326" r:id="rId19"/>
    <p:sldId id="327" r:id="rId20"/>
    <p:sldId id="258" r:id="rId21"/>
    <p:sldId id="259" r:id="rId22"/>
    <p:sldId id="262" r:id="rId23"/>
    <p:sldId id="261" r:id="rId24"/>
    <p:sldId id="328" r:id="rId25"/>
    <p:sldId id="312" r:id="rId26"/>
    <p:sldId id="330" r:id="rId27"/>
    <p:sldId id="313" r:id="rId28"/>
    <p:sldId id="323" r:id="rId29"/>
    <p:sldId id="331" r:id="rId30"/>
    <p:sldId id="285" r:id="rId31"/>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31541"/>
        </a:solidFill>
        <a:effectLst/>
        <a:uFillTx/>
        <a:latin typeface="Arial"/>
        <a:ea typeface="Arial"/>
        <a:cs typeface="Arial"/>
        <a:sym typeface="Arial"/>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31541"/>
        </a:solidFill>
        <a:effectLst/>
        <a:uFillTx/>
        <a:latin typeface="Arial"/>
        <a:ea typeface="Arial"/>
        <a:cs typeface="Arial"/>
        <a:sym typeface="Arial"/>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31541"/>
        </a:solidFill>
        <a:effectLst/>
        <a:uFillTx/>
        <a:latin typeface="Arial"/>
        <a:ea typeface="Arial"/>
        <a:cs typeface="Arial"/>
        <a:sym typeface="Arial"/>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31541"/>
        </a:solidFill>
        <a:effectLst/>
        <a:uFillTx/>
        <a:latin typeface="Arial"/>
        <a:ea typeface="Arial"/>
        <a:cs typeface="Arial"/>
        <a:sym typeface="Arial"/>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31541"/>
        </a:solidFill>
        <a:effectLst/>
        <a:uFillTx/>
        <a:latin typeface="Arial"/>
        <a:ea typeface="Arial"/>
        <a:cs typeface="Arial"/>
        <a:sym typeface="Arial"/>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31541"/>
        </a:solidFill>
        <a:effectLst/>
        <a:uFillTx/>
        <a:latin typeface="Arial"/>
        <a:ea typeface="Arial"/>
        <a:cs typeface="Arial"/>
        <a:sym typeface="Arial"/>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31541"/>
        </a:solidFill>
        <a:effectLst/>
        <a:uFillTx/>
        <a:latin typeface="Arial"/>
        <a:ea typeface="Arial"/>
        <a:cs typeface="Arial"/>
        <a:sym typeface="Arial"/>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31541"/>
        </a:solidFill>
        <a:effectLst/>
        <a:uFillTx/>
        <a:latin typeface="Arial"/>
        <a:ea typeface="Arial"/>
        <a:cs typeface="Arial"/>
        <a:sym typeface="Arial"/>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31541"/>
        </a:solidFill>
        <a:effectLst/>
        <a:uFillTx/>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8AF7"/>
    <a:srgbClr val="0D1D47"/>
    <a:srgbClr val="FFFFFF"/>
    <a:srgbClr val="FBFAF6"/>
    <a:srgbClr val="162765"/>
    <a:srgbClr val="101D44"/>
    <a:srgbClr val="211F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AFA4EB-321B-43B7-83ED-88A39954D1D9}" v="30" dt="2025-10-30T15:11:43.085"/>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131541"/>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D"/>
          </a:solidFill>
        </a:fill>
      </a:tcStyle>
    </a:wholeTbl>
    <a:band2H>
      <a:tcTxStyle/>
      <a:tcStyle>
        <a:tcBdr/>
        <a:fill>
          <a:solidFill>
            <a:srgbClr val="E6E7E8"/>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13154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13154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131541"/>
          </a:solidFill>
        </a:fill>
      </a:tcStyle>
    </a:firstRow>
  </a:tblStyle>
  <a:tblStyle styleId="{C7B018BB-80A7-4F77-B60F-C8B233D01FF8}" styleName="">
    <a:tblBg/>
    <a:wholeTbl>
      <a:tcTxStyle b="off" i="off">
        <a:font>
          <a:latin typeface="Arial"/>
          <a:ea typeface="Arial"/>
          <a:cs typeface="Arial"/>
        </a:font>
        <a:srgbClr val="131541"/>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ED4DF"/>
          </a:solidFill>
        </a:fill>
      </a:tcStyle>
    </a:wholeTbl>
    <a:band2H>
      <a:tcTxStyle/>
      <a:tcStyle>
        <a:tcBdr/>
        <a:fill>
          <a:solidFill>
            <a:srgbClr val="FFEBEF"/>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
          <a:latin typeface="Arial"/>
          <a:ea typeface="Arial"/>
          <a:cs typeface="Arial"/>
        </a:font>
        <a:srgbClr val="131541"/>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D4FE"/>
          </a:solidFill>
        </a:fill>
      </a:tcStyle>
    </a:wholeTbl>
    <a:band2H>
      <a:tcTxStyle/>
      <a:tcStyle>
        <a:tcBdr/>
        <a:fill>
          <a:solidFill>
            <a:srgbClr val="F0EBFF"/>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
          <a:latin typeface="Arial"/>
          <a:ea typeface="Arial"/>
          <a:cs typeface="Arial"/>
        </a:font>
        <a:srgbClr val="131541"/>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F1FE"/>
          </a:solidFill>
        </a:fill>
      </a:tcStyle>
    </a:wholeTbl>
    <a:band2H>
      <a:tcTxStyle/>
      <a:tcStyle>
        <a:tcBdr/>
        <a:fill>
          <a:solidFill>
            <a:srgbClr val="EBF8FF"/>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
          <a:latin typeface="Arial"/>
          <a:ea typeface="Arial"/>
          <a:cs typeface="Arial"/>
        </a:font>
        <a:srgbClr val="131541"/>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8"/>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131541"/>
      </a:tcTxStyle>
      <a:tcStyle>
        <a:tcBdr>
          <a:left>
            <a:ln w="12700" cap="flat">
              <a:noFill/>
              <a:miter lim="400000"/>
            </a:ln>
          </a:left>
          <a:right>
            <a:ln w="12700" cap="flat">
              <a:noFill/>
              <a:miter lim="400000"/>
            </a:ln>
          </a:right>
          <a:top>
            <a:ln w="50800" cap="flat">
              <a:solidFill>
                <a:srgbClr val="131541"/>
              </a:solidFill>
              <a:prstDash val="solid"/>
              <a:round/>
            </a:ln>
          </a:top>
          <a:bottom>
            <a:ln w="25400" cap="flat">
              <a:solidFill>
                <a:srgbClr val="131541"/>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131541"/>
              </a:solidFill>
              <a:prstDash val="solid"/>
              <a:round/>
            </a:ln>
          </a:top>
          <a:bottom>
            <a:ln w="25400" cap="flat">
              <a:solidFill>
                <a:srgbClr val="131541"/>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
          <a:latin typeface="Arial"/>
          <a:ea typeface="Arial"/>
          <a:cs typeface="Arial"/>
        </a:font>
        <a:srgbClr val="131541"/>
      </a:tcTxStyle>
      <a:tcStyle>
        <a:tcBdr>
          <a:left>
            <a:ln w="12700" cap="flat">
              <a:solidFill>
                <a:srgbClr val="131541"/>
              </a:solidFill>
              <a:prstDash val="solid"/>
              <a:round/>
            </a:ln>
          </a:left>
          <a:right>
            <a:ln w="12700" cap="flat">
              <a:solidFill>
                <a:srgbClr val="131541"/>
              </a:solidFill>
              <a:prstDash val="solid"/>
              <a:round/>
            </a:ln>
          </a:right>
          <a:top>
            <a:ln w="12700" cap="flat">
              <a:solidFill>
                <a:srgbClr val="131541"/>
              </a:solidFill>
              <a:prstDash val="solid"/>
              <a:round/>
            </a:ln>
          </a:top>
          <a:bottom>
            <a:ln w="12700" cap="flat">
              <a:solidFill>
                <a:srgbClr val="131541"/>
              </a:solidFill>
              <a:prstDash val="solid"/>
              <a:round/>
            </a:ln>
          </a:bottom>
          <a:insideH>
            <a:ln w="12700" cap="flat">
              <a:solidFill>
                <a:srgbClr val="131541"/>
              </a:solidFill>
              <a:prstDash val="solid"/>
              <a:round/>
            </a:ln>
          </a:insideH>
          <a:insideV>
            <a:ln w="12700" cap="flat">
              <a:solidFill>
                <a:srgbClr val="131541"/>
              </a:solidFill>
              <a:prstDash val="solid"/>
              <a:round/>
            </a:ln>
          </a:insideV>
        </a:tcBdr>
        <a:fill>
          <a:solidFill>
            <a:srgbClr val="131541">
              <a:alpha val="20000"/>
            </a:srgbClr>
          </a:solidFill>
        </a:fill>
      </a:tcStyle>
    </a:wholeTbl>
    <a:band2H>
      <a:tcTxStyle/>
      <a:tcStyle>
        <a:tcBdr/>
        <a:fill>
          <a:solidFill>
            <a:srgbClr val="FFFFFF"/>
          </a:solidFill>
        </a:fill>
      </a:tcStyle>
    </a:band2H>
    <a:firstCol>
      <a:tcTxStyle b="on" i="off">
        <a:font>
          <a:latin typeface="Arial"/>
          <a:ea typeface="Arial"/>
          <a:cs typeface="Arial"/>
        </a:font>
        <a:srgbClr val="131541"/>
      </a:tcTxStyle>
      <a:tcStyle>
        <a:tcBdr>
          <a:left>
            <a:ln w="12700" cap="flat">
              <a:solidFill>
                <a:srgbClr val="131541"/>
              </a:solidFill>
              <a:prstDash val="solid"/>
              <a:round/>
            </a:ln>
          </a:left>
          <a:right>
            <a:ln w="12700" cap="flat">
              <a:solidFill>
                <a:srgbClr val="131541"/>
              </a:solidFill>
              <a:prstDash val="solid"/>
              <a:round/>
            </a:ln>
          </a:right>
          <a:top>
            <a:ln w="12700" cap="flat">
              <a:solidFill>
                <a:srgbClr val="131541"/>
              </a:solidFill>
              <a:prstDash val="solid"/>
              <a:round/>
            </a:ln>
          </a:top>
          <a:bottom>
            <a:ln w="12700" cap="flat">
              <a:solidFill>
                <a:srgbClr val="131541"/>
              </a:solidFill>
              <a:prstDash val="solid"/>
              <a:round/>
            </a:ln>
          </a:bottom>
          <a:insideH>
            <a:ln w="12700" cap="flat">
              <a:solidFill>
                <a:srgbClr val="131541"/>
              </a:solidFill>
              <a:prstDash val="solid"/>
              <a:round/>
            </a:ln>
          </a:insideH>
          <a:insideV>
            <a:ln w="12700" cap="flat">
              <a:solidFill>
                <a:srgbClr val="131541"/>
              </a:solidFill>
              <a:prstDash val="solid"/>
              <a:round/>
            </a:ln>
          </a:insideV>
        </a:tcBdr>
        <a:fill>
          <a:solidFill>
            <a:srgbClr val="131541">
              <a:alpha val="20000"/>
            </a:srgbClr>
          </a:solidFill>
        </a:fill>
      </a:tcStyle>
    </a:firstCol>
    <a:lastRow>
      <a:tcTxStyle b="on" i="off">
        <a:font>
          <a:latin typeface="Arial"/>
          <a:ea typeface="Arial"/>
          <a:cs typeface="Arial"/>
        </a:font>
        <a:srgbClr val="131541"/>
      </a:tcTxStyle>
      <a:tcStyle>
        <a:tcBdr>
          <a:left>
            <a:ln w="12700" cap="flat">
              <a:solidFill>
                <a:srgbClr val="131541"/>
              </a:solidFill>
              <a:prstDash val="solid"/>
              <a:round/>
            </a:ln>
          </a:left>
          <a:right>
            <a:ln w="12700" cap="flat">
              <a:solidFill>
                <a:srgbClr val="131541"/>
              </a:solidFill>
              <a:prstDash val="solid"/>
              <a:round/>
            </a:ln>
          </a:right>
          <a:top>
            <a:ln w="50800" cap="flat">
              <a:solidFill>
                <a:srgbClr val="131541"/>
              </a:solidFill>
              <a:prstDash val="solid"/>
              <a:round/>
            </a:ln>
          </a:top>
          <a:bottom>
            <a:ln w="12700" cap="flat">
              <a:solidFill>
                <a:srgbClr val="131541"/>
              </a:solidFill>
              <a:prstDash val="solid"/>
              <a:round/>
            </a:ln>
          </a:bottom>
          <a:insideH>
            <a:ln w="12700" cap="flat">
              <a:solidFill>
                <a:srgbClr val="131541"/>
              </a:solidFill>
              <a:prstDash val="solid"/>
              <a:round/>
            </a:ln>
          </a:insideH>
          <a:insideV>
            <a:ln w="12700" cap="flat">
              <a:solidFill>
                <a:srgbClr val="131541"/>
              </a:solidFill>
              <a:prstDash val="solid"/>
              <a:round/>
            </a:ln>
          </a:insideV>
        </a:tcBdr>
        <a:fill>
          <a:noFill/>
        </a:fill>
      </a:tcStyle>
    </a:lastRow>
    <a:firstRow>
      <a:tcTxStyle b="on" i="off">
        <a:font>
          <a:latin typeface="Arial"/>
          <a:ea typeface="Arial"/>
          <a:cs typeface="Arial"/>
        </a:font>
        <a:srgbClr val="131541"/>
      </a:tcTxStyle>
      <a:tcStyle>
        <a:tcBdr>
          <a:left>
            <a:ln w="12700" cap="flat">
              <a:solidFill>
                <a:srgbClr val="131541"/>
              </a:solidFill>
              <a:prstDash val="solid"/>
              <a:round/>
            </a:ln>
          </a:left>
          <a:right>
            <a:ln w="12700" cap="flat">
              <a:solidFill>
                <a:srgbClr val="131541"/>
              </a:solidFill>
              <a:prstDash val="solid"/>
              <a:round/>
            </a:ln>
          </a:right>
          <a:top>
            <a:ln w="12700" cap="flat">
              <a:solidFill>
                <a:srgbClr val="131541"/>
              </a:solidFill>
              <a:prstDash val="solid"/>
              <a:round/>
            </a:ln>
          </a:top>
          <a:bottom>
            <a:ln w="25400" cap="flat">
              <a:solidFill>
                <a:srgbClr val="131541"/>
              </a:solidFill>
              <a:prstDash val="solid"/>
              <a:round/>
            </a:ln>
          </a:bottom>
          <a:insideH>
            <a:ln w="12700" cap="flat">
              <a:solidFill>
                <a:srgbClr val="131541"/>
              </a:solidFill>
              <a:prstDash val="solid"/>
              <a:round/>
            </a:ln>
          </a:insideH>
          <a:insideV>
            <a:ln w="12700" cap="flat">
              <a:solidFill>
                <a:srgbClr val="131541"/>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56" autoAdjust="0"/>
    <p:restoredTop sz="94618" autoAdjust="0"/>
  </p:normalViewPr>
  <p:slideViewPr>
    <p:cSldViewPr snapToGrid="0">
      <p:cViewPr varScale="1">
        <p:scale>
          <a:sx n="69" d="100"/>
          <a:sy n="69" d="100"/>
        </p:scale>
        <p:origin x="91" y="17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livia Lieberthal" userId="942f1a65-0694-4af9-b5b5-cdff082f2f29" providerId="ADAL" clId="{C8D63AEE-E58D-4DF0-8445-21BA40CE18CE}"/>
    <pc:docChg chg="custSel addSld modSld">
      <pc:chgData name="Olivia Lieberthal" userId="942f1a65-0694-4af9-b5b5-cdff082f2f29" providerId="ADAL" clId="{C8D63AEE-E58D-4DF0-8445-21BA40CE18CE}" dt="2025-10-30T15:12:00.176" v="663" actId="207"/>
      <pc:docMkLst>
        <pc:docMk/>
      </pc:docMkLst>
      <pc:sldChg chg="addSp delSp modSp mod">
        <pc:chgData name="Olivia Lieberthal" userId="942f1a65-0694-4af9-b5b5-cdff082f2f29" providerId="ADAL" clId="{C8D63AEE-E58D-4DF0-8445-21BA40CE18CE}" dt="2025-10-30T15:12:00.176" v="663" actId="207"/>
        <pc:sldMkLst>
          <pc:docMk/>
          <pc:sldMk cId="873107007" sldId="325"/>
        </pc:sldMkLst>
        <pc:spChg chg="add del mod">
          <ac:chgData name="Olivia Lieberthal" userId="942f1a65-0694-4af9-b5b5-cdff082f2f29" providerId="ADAL" clId="{C8D63AEE-E58D-4DF0-8445-21BA40CE18CE}" dt="2025-10-30T15:12:00.176" v="663" actId="207"/>
          <ac:spMkLst>
            <pc:docMk/>
            <pc:sldMk cId="873107007" sldId="325"/>
            <ac:spMk id="5" creationId="{F808D3C6-680A-5F23-5FAD-8F3C54539441}"/>
          </ac:spMkLst>
        </pc:spChg>
        <pc:picChg chg="del">
          <ac:chgData name="Olivia Lieberthal" userId="942f1a65-0694-4af9-b5b5-cdff082f2f29" providerId="ADAL" clId="{C8D63AEE-E58D-4DF0-8445-21BA40CE18CE}" dt="2025-10-30T15:09:14.664" v="642" actId="478"/>
          <ac:picMkLst>
            <pc:docMk/>
            <pc:sldMk cId="873107007" sldId="325"/>
            <ac:picMk id="3" creationId="{969C97C2-F745-56B1-BD80-D9C0E8D124E5}"/>
          </ac:picMkLst>
        </pc:picChg>
        <pc:picChg chg="add del mod">
          <ac:chgData name="Olivia Lieberthal" userId="942f1a65-0694-4af9-b5b5-cdff082f2f29" providerId="ADAL" clId="{C8D63AEE-E58D-4DF0-8445-21BA40CE18CE}" dt="2025-10-30T15:11:13.820" v="656" actId="14100"/>
          <ac:picMkLst>
            <pc:docMk/>
            <pc:sldMk cId="873107007" sldId="325"/>
            <ac:picMk id="1026" creationId="{B560431B-21EA-F2D6-A791-5ABD6B82B6C4}"/>
          </ac:picMkLst>
        </pc:picChg>
        <pc:picChg chg="add mod">
          <ac:chgData name="Olivia Lieberthal" userId="942f1a65-0694-4af9-b5b5-cdff082f2f29" providerId="ADAL" clId="{C8D63AEE-E58D-4DF0-8445-21BA40CE18CE}" dt="2025-10-30T15:10:58.673" v="651" actId="14100"/>
          <ac:picMkLst>
            <pc:docMk/>
            <pc:sldMk cId="873107007" sldId="325"/>
            <ac:picMk id="1028" creationId="{4F8C8863-21A2-A30A-3214-C9B9FAFEEDB4}"/>
          </ac:picMkLst>
        </pc:picChg>
        <pc:picChg chg="add mod">
          <ac:chgData name="Olivia Lieberthal" userId="942f1a65-0694-4af9-b5b5-cdff082f2f29" providerId="ADAL" clId="{C8D63AEE-E58D-4DF0-8445-21BA40CE18CE}" dt="2025-10-30T15:11:43.082" v="662" actId="14100"/>
          <ac:picMkLst>
            <pc:docMk/>
            <pc:sldMk cId="873107007" sldId="325"/>
            <ac:picMk id="1030" creationId="{282F42C5-0E2E-4A20-B16B-5A66777B8A2F}"/>
          </ac:picMkLst>
        </pc:picChg>
      </pc:sldChg>
      <pc:sldChg chg="modSp new mod">
        <pc:chgData name="Olivia Lieberthal" userId="942f1a65-0694-4af9-b5b5-cdff082f2f29" providerId="ADAL" clId="{C8D63AEE-E58D-4DF0-8445-21BA40CE18CE}" dt="2025-10-29T14:22:06.306" v="641" actId="20577"/>
        <pc:sldMkLst>
          <pc:docMk/>
          <pc:sldMk cId="4086200801" sldId="331"/>
        </pc:sldMkLst>
        <pc:spChg chg="mod">
          <ac:chgData name="Olivia Lieberthal" userId="942f1a65-0694-4af9-b5b5-cdff082f2f29" providerId="ADAL" clId="{C8D63AEE-E58D-4DF0-8445-21BA40CE18CE}" dt="2025-10-29T14:22:06.306" v="641" actId="20577"/>
          <ac:spMkLst>
            <pc:docMk/>
            <pc:sldMk cId="4086200801" sldId="331"/>
            <ac:spMk id="2" creationId="{9A012249-F550-2E9E-EEAC-E2ED324C8060}"/>
          </ac:spMkLst>
        </pc:spChg>
        <pc:spChg chg="mod">
          <ac:chgData name="Olivia Lieberthal" userId="942f1a65-0694-4af9-b5b5-cdff082f2f29" providerId="ADAL" clId="{C8D63AEE-E58D-4DF0-8445-21BA40CE18CE}" dt="2025-10-29T14:11:41.748" v="13" actId="1076"/>
          <ac:spMkLst>
            <pc:docMk/>
            <pc:sldMk cId="4086200801" sldId="331"/>
            <ac:spMk id="3" creationId="{F61BCAEF-B71A-24F6-1766-FEB4F3E9BF7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44" name="Shape 944"/>
          <p:cNvSpPr>
            <a:spLocks noGrp="1" noRot="1" noChangeAspect="1"/>
          </p:cNvSpPr>
          <p:nvPr>
            <p:ph type="sldImg"/>
          </p:nvPr>
        </p:nvSpPr>
        <p:spPr>
          <a:xfrm>
            <a:off x="1143000" y="685800"/>
            <a:ext cx="4572000" cy="3429000"/>
          </a:xfrm>
          <a:prstGeom prst="rect">
            <a:avLst/>
          </a:prstGeom>
        </p:spPr>
        <p:txBody>
          <a:bodyPr/>
          <a:lstStyle/>
          <a:p>
            <a:endParaRPr/>
          </a:p>
        </p:txBody>
      </p:sp>
      <p:sp>
        <p:nvSpPr>
          <p:cNvPr id="945" name="Shape 94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woodmac.com/press-releases/soaring-copper-demand-an-obstacle-to-future-growth/"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868925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14420-9C3F-C6E7-B8CA-A798E0C767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705101-9C02-DAA8-D622-C27F93AA532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DFDC51D-174F-8F9F-4B8A-8EDF1DB695C5}"/>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184708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0649C-2325-1E3D-A477-8751A018E3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55E85F-7161-583F-9F36-CBFC884B572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8525650-22CA-BFAF-9A6E-FAE121656BF1}"/>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079454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68848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a:effectLst/>
                <a:latin typeface="+mj-lt"/>
                <a:ea typeface="+mj-ea"/>
                <a:cs typeface="+mj-cs"/>
                <a:sym typeface="Calibri"/>
                <a:hlinkClick r:id="rId3"/>
              </a:rPr>
              <a:t>Wood Mackenzie</a:t>
            </a:r>
            <a:r>
              <a:rPr lang="en-US" sz="1200" b="0" i="0">
                <a:effectLst/>
                <a:latin typeface="+mj-lt"/>
                <a:ea typeface="+mj-ea"/>
                <a:cs typeface="+mj-cs"/>
                <a:sym typeface="Calibri"/>
              </a:rPr>
              <a:t> forecasts that </a:t>
            </a:r>
            <a:r>
              <a:rPr lang="en-US">
                <a:effectLst/>
              </a:rPr>
              <a:t>global </a:t>
            </a:r>
            <a:r>
              <a:rPr lang="en-US" b="1">
                <a:effectLst/>
              </a:rPr>
              <a:t>copper demand will surge by 24% by 2035</a:t>
            </a:r>
            <a:r>
              <a:rPr lang="en-US"/>
              <a:t>, reaching 42.7 million tons annually</a:t>
            </a:r>
            <a:r>
              <a:rPr lang="en-US" sz="1200" b="0" i="0">
                <a:effectLst/>
                <a:latin typeface="+mj-lt"/>
                <a:ea typeface="+mj-ea"/>
                <a:cs typeface="+mj-cs"/>
                <a:sym typeface="Calibri"/>
              </a:rPr>
              <a:t>. </a:t>
            </a:r>
          </a:p>
          <a:p>
            <a:r>
              <a:rPr lang="en-US" sz="1200" b="0" i="0">
                <a:effectLst/>
                <a:latin typeface="+mj-lt"/>
                <a:ea typeface="+mj-ea"/>
                <a:cs typeface="+mj-cs"/>
                <a:sym typeface="Calibri"/>
                <a:hlinkClick r:id="rId3"/>
              </a:rPr>
              <a:t>Wood Mackenzie</a:t>
            </a:r>
            <a:r>
              <a:rPr lang="en-US" sz="1200" b="0" i="0">
                <a:effectLst/>
                <a:latin typeface="+mj-lt"/>
                <a:ea typeface="+mj-ea"/>
                <a:cs typeface="+mj-cs"/>
                <a:sym typeface="Calibri"/>
              </a:rPr>
              <a:t> warns that current investment in supply is insufficient to meet the projected demand, creating a substantial supply-demand gap by 2035. Meeting this demand requires significant new mine capacity and increased secondary scrap use.</a:t>
            </a:r>
          </a:p>
          <a:p>
            <a:endParaRPr lang="en-US" sz="1200" b="0" i="0">
              <a:effectLst/>
              <a:latin typeface="+mj-lt"/>
              <a:ea typeface="+mj-ea"/>
              <a:cs typeface="+mj-cs"/>
              <a:sym typeface="Calibri"/>
            </a:endParaRPr>
          </a:p>
          <a:p>
            <a:r>
              <a:rPr lang="en-US" sz="1200" b="0" i="0">
                <a:effectLst/>
                <a:latin typeface="+mj-lt"/>
                <a:ea typeface="+mj-ea"/>
                <a:cs typeface="+mj-cs"/>
                <a:sym typeface="Calibri"/>
              </a:rPr>
              <a:t>It is estimated </a:t>
            </a:r>
            <a:r>
              <a:rPr lang="en-US" sz="1200" b="1" i="0">
                <a:effectLst/>
                <a:latin typeface="+mj-lt"/>
                <a:ea typeface="+mj-ea"/>
                <a:cs typeface="+mj-cs"/>
                <a:sym typeface="Calibri"/>
              </a:rPr>
              <a:t>89% of US copper reserves and over 75% of lithium, copper, and nickel resources</a:t>
            </a:r>
            <a:r>
              <a:rPr lang="en-US" sz="1200" b="0" i="0">
                <a:effectLst/>
                <a:latin typeface="+mj-lt"/>
                <a:ea typeface="+mj-ea"/>
                <a:cs typeface="+mj-cs"/>
                <a:sym typeface="Calibri"/>
              </a:rPr>
              <a:t> are located within 35 miles of Native American reservations. Accessing these areas is crucial for domestic supply goals.</a:t>
            </a:r>
          </a:p>
          <a:p>
            <a:r>
              <a:rPr lang="en-US" sz="1200" b="0" i="0">
                <a:effectLst/>
                <a:latin typeface="+mj-lt"/>
                <a:ea typeface="+mj-ea"/>
                <a:cs typeface="+mj-cs"/>
                <a:sym typeface="Calibri"/>
              </a:rPr>
              <a:t>So, you haven’t see the mining sector be the hot interest sector in ages– you have been looking at this sector for a long time now-- what different do you currently see and what’s changed and where is the opportunity? </a:t>
            </a:r>
          </a:p>
          <a:p>
            <a:endParaRPr lang="en-US" sz="1200" b="0" i="0">
              <a:effectLst/>
              <a:latin typeface="+mj-lt"/>
              <a:ea typeface="+mj-ea"/>
              <a:cs typeface="+mj-cs"/>
              <a:sym typeface="Calibri"/>
            </a:endParaRPr>
          </a:p>
          <a:p>
            <a:r>
              <a:rPr lang="en-US" sz="1200" b="0" i="0">
                <a:effectLst/>
                <a:latin typeface="+mj-lt"/>
                <a:ea typeface="+mj-ea"/>
                <a:cs typeface="+mj-cs"/>
                <a:sym typeface="Calibri"/>
              </a:rPr>
              <a:t>Rare earth thing….trump made deals…</a:t>
            </a:r>
            <a:r>
              <a:rPr lang="en-US" sz="1200" b="0" i="0" err="1">
                <a:effectLst/>
                <a:latin typeface="+mj-lt"/>
                <a:ea typeface="+mj-ea"/>
                <a:cs typeface="+mj-cs"/>
                <a:sym typeface="Calibri"/>
              </a:rPr>
              <a:t>gvmt</a:t>
            </a:r>
            <a:r>
              <a:rPr lang="en-US" sz="1200" b="0" i="0">
                <a:effectLst/>
                <a:latin typeface="+mj-lt"/>
                <a:ea typeface="+mj-ea"/>
                <a:cs typeface="+mj-cs"/>
                <a:sym typeface="Calibri"/>
              </a:rPr>
              <a:t> support huge change.  </a:t>
            </a:r>
          </a:p>
          <a:p>
            <a:endParaRPr lang="en-US" sz="1200" b="0" i="0">
              <a:effectLst/>
              <a:latin typeface="+mj-lt"/>
              <a:ea typeface="+mj-ea"/>
              <a:cs typeface="+mj-cs"/>
              <a:sym typeface="Calibri"/>
            </a:endParaRPr>
          </a:p>
          <a:p>
            <a:r>
              <a:rPr lang="en-US" sz="1200" b="0" i="0" u="none" strike="noStrike" baseline="0">
                <a:latin typeface="+mj-lt"/>
                <a:ea typeface="+mj-ea"/>
                <a:cs typeface="+mj-cs"/>
                <a:sym typeface="Calibri"/>
              </a:rPr>
              <a:t>Percentages at the top of the graph reflect the combined total for</a:t>
            </a:r>
          </a:p>
          <a:p>
            <a:r>
              <a:rPr lang="en-US" sz="1200" b="0" i="0" u="none" strike="noStrike" baseline="0">
                <a:latin typeface="+mj-lt"/>
                <a:ea typeface="+mj-ea"/>
                <a:cs typeface="+mj-cs"/>
                <a:sym typeface="Calibri"/>
              </a:rPr>
              <a:t>Indigenous and other land-connected peoples overlap</a:t>
            </a:r>
            <a:endParaRPr lang="en-US" sz="1200" b="0" i="0" u="none" strike="noStrike" baseline="0">
              <a:effectLst/>
              <a:latin typeface="+mj-lt"/>
              <a:ea typeface="+mj-ea"/>
              <a:cs typeface="+mj-cs"/>
              <a:sym typeface="Calibri"/>
            </a:endParaRPr>
          </a:p>
          <a:p>
            <a:endParaRPr lang="en-US" sz="1200" b="0" i="0" u="none" strike="noStrike" baseline="0">
              <a:effectLst/>
              <a:latin typeface="+mj-lt"/>
              <a:ea typeface="+mj-ea"/>
              <a:cs typeface="+mj-cs"/>
              <a:sym typeface="Calibri"/>
            </a:endParaRPr>
          </a:p>
          <a:p>
            <a:r>
              <a:rPr lang="en-US" sz="1200" b="0" i="0">
                <a:effectLst/>
                <a:latin typeface="+mj-lt"/>
                <a:ea typeface="+mj-ea"/>
                <a:cs typeface="+mj-cs"/>
                <a:sym typeface="Calibri"/>
              </a:rPr>
              <a:t>Jon has extensive experience in the commodities, metals, mining and energy sector.  He has been a partner at a clean tech hedge fund, a PM on a commodity fund and really is my go-to for understanding these sectors and this space. </a:t>
            </a:r>
          </a:p>
        </p:txBody>
      </p:sp>
    </p:spTree>
    <p:extLst>
      <p:ext uri="{BB962C8B-B14F-4D97-AF65-F5344CB8AC3E}">
        <p14:creationId xmlns:p14="http://schemas.microsoft.com/office/powerpoint/2010/main" val="3110738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u="none" strike="noStrike" baseline="0">
                <a:latin typeface="+mj-lt"/>
                <a:ea typeface="+mj-ea"/>
                <a:cs typeface="+mj-cs"/>
                <a:sym typeface="Calibri"/>
              </a:rPr>
              <a:t>Upside potential: </a:t>
            </a:r>
          </a:p>
          <a:p>
            <a:r>
              <a:rPr lang="en-US" sz="1200" b="0" i="0" u="none" strike="noStrike" baseline="0">
                <a:latin typeface="+mj-lt"/>
                <a:ea typeface="+mj-ea"/>
                <a:cs typeface="+mj-cs"/>
                <a:sym typeface="Calibri"/>
              </a:rPr>
              <a:t>Resource discovery</a:t>
            </a:r>
          </a:p>
          <a:p>
            <a:r>
              <a:rPr lang="en-US" sz="1200" b="0" i="0" u="none" strike="noStrike" baseline="0">
                <a:latin typeface="+mj-lt"/>
                <a:ea typeface="+mj-ea"/>
                <a:cs typeface="+mj-cs"/>
                <a:sym typeface="Calibri"/>
              </a:rPr>
              <a:t>Project delivery/rising output </a:t>
            </a:r>
          </a:p>
          <a:p>
            <a:r>
              <a:rPr lang="en-US" sz="1200" b="0" i="0" u="none" strike="noStrike" baseline="0">
                <a:latin typeface="+mj-lt"/>
                <a:ea typeface="+mj-ea"/>
                <a:cs typeface="+mj-cs"/>
                <a:sym typeface="Calibri"/>
              </a:rPr>
              <a:t>increased return of capital </a:t>
            </a:r>
          </a:p>
          <a:p>
            <a:r>
              <a:rPr lang="en-US" sz="1200" b="0" i="0" u="none" strike="noStrike" baseline="0">
                <a:latin typeface="+mj-lt"/>
                <a:ea typeface="+mj-ea"/>
                <a:cs typeface="+mj-cs"/>
                <a:sym typeface="Calibri"/>
              </a:rPr>
              <a:t>Improved balance sheet. </a:t>
            </a:r>
          </a:p>
          <a:p>
            <a:endParaRPr lang="en-US" sz="1200" b="0" i="0" u="none" strike="noStrike" baseline="0">
              <a:latin typeface="+mj-lt"/>
              <a:ea typeface="+mj-ea"/>
              <a:cs typeface="+mj-cs"/>
              <a:sym typeface="Calibri"/>
            </a:endParaRPr>
          </a:p>
          <a:p>
            <a:r>
              <a:rPr lang="en-US" sz="1200" b="0" i="0" u="none" strike="noStrike" baseline="0">
                <a:latin typeface="+mj-lt"/>
                <a:ea typeface="+mj-ea"/>
                <a:cs typeface="+mj-cs"/>
                <a:sym typeface="Calibri"/>
              </a:rPr>
              <a:t>Downside risks: </a:t>
            </a:r>
          </a:p>
          <a:p>
            <a:r>
              <a:rPr lang="en-US" sz="1200" b="0" i="0" u="none" strike="noStrike" baseline="0">
                <a:latin typeface="+mj-lt"/>
                <a:ea typeface="+mj-ea"/>
                <a:cs typeface="+mj-cs"/>
                <a:sym typeface="Calibri"/>
              </a:rPr>
              <a:t>Higher than expected project cost</a:t>
            </a:r>
          </a:p>
          <a:p>
            <a:r>
              <a:rPr lang="en-US" sz="1200" b="0" i="0" u="none" strike="noStrike" baseline="0">
                <a:latin typeface="+mj-lt"/>
                <a:ea typeface="+mj-ea"/>
                <a:cs typeface="+mj-cs"/>
                <a:sym typeface="Calibri"/>
              </a:rPr>
              <a:t>Project delays </a:t>
            </a:r>
          </a:p>
          <a:p>
            <a:r>
              <a:rPr lang="en-US" sz="1200" b="0" i="0" u="none" strike="noStrike" baseline="0">
                <a:latin typeface="+mj-lt"/>
                <a:ea typeface="+mj-ea"/>
                <a:cs typeface="+mj-cs"/>
                <a:sym typeface="Calibri"/>
              </a:rPr>
              <a:t>Geopolitical </a:t>
            </a:r>
          </a:p>
          <a:p>
            <a:r>
              <a:rPr lang="en-US" sz="1200" b="0" i="0" u="none" strike="noStrike" baseline="0">
                <a:latin typeface="+mj-lt"/>
                <a:ea typeface="+mj-ea"/>
                <a:cs typeface="+mj-cs"/>
                <a:sym typeface="Calibri"/>
              </a:rPr>
              <a:t>Geologic </a:t>
            </a:r>
          </a:p>
          <a:p>
            <a:r>
              <a:rPr lang="en-US" sz="1200" b="0" i="0" u="none" strike="noStrike" baseline="0">
                <a:latin typeface="+mj-lt"/>
                <a:ea typeface="+mj-ea"/>
                <a:cs typeface="+mj-cs"/>
                <a:sym typeface="Calibri"/>
              </a:rPr>
              <a:t>NGO, local &amp; indigenous community resistance</a:t>
            </a:r>
          </a:p>
          <a:p>
            <a:endParaRPr lang="en-US"/>
          </a:p>
        </p:txBody>
      </p:sp>
    </p:spTree>
    <p:extLst>
      <p:ext uri="{BB962C8B-B14F-4D97-AF65-F5344CB8AC3E}">
        <p14:creationId xmlns:p14="http://schemas.microsoft.com/office/powerpoint/2010/main" val="1889097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273017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Master" Target="../slideMasters/slideMaster2.xml"/><Relationship Id="rId5" Type="http://schemas.microsoft.com/office/2007/relationships/hdphoto" Target="../media/hdphoto4.wdp"/><Relationship Id="rId4" Type="http://schemas.openxmlformats.org/officeDocument/2006/relationships/image" Target="../media/image9.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1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10.png"/></Relationships>
</file>

<file path=ppt/slideLayouts/_rels/slideLayout1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10.png"/></Relationships>
</file>

<file path=ppt/slideLayouts/_rels/slideLayout1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Master" Target="../slideMasters/slideMaster2.xml"/><Relationship Id="rId5" Type="http://schemas.microsoft.com/office/2007/relationships/hdphoto" Target="../media/hdphoto3.wdp"/><Relationship Id="rId4" Type="http://schemas.openxmlformats.org/officeDocument/2006/relationships/image" Target="../media/image8.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1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1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14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4.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1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1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1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2.wdp"/><Relationship Id="rId4" Type="http://schemas.openxmlformats.org/officeDocument/2006/relationships/image" Target="../media/image5.png"/></Relationships>
</file>

<file path=ppt/slideLayouts/_rels/slideLayout1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1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1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1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2.wdp"/><Relationship Id="rId4" Type="http://schemas.openxmlformats.org/officeDocument/2006/relationships/image" Target="../media/image5.png"/></Relationships>
</file>

<file path=ppt/slideLayouts/_rels/slideLayout1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1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1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2.wdp"/><Relationship Id="rId4" Type="http://schemas.openxmlformats.org/officeDocument/2006/relationships/image" Target="../media/image5.png"/></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1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1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17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2.wdp"/><Relationship Id="rId4" Type="http://schemas.openxmlformats.org/officeDocument/2006/relationships/image" Target="../media/image5.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3.xml"/><Relationship Id="rId4" Type="http://schemas.microsoft.com/office/2007/relationships/hdphoto" Target="../media/hdphoto2.wdp"/></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3.xml"/><Relationship Id="rId4" Type="http://schemas.microsoft.com/office/2007/relationships/hdphoto" Target="../media/hdphoto2.wdp"/></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3.xml"/><Relationship Id="rId4" Type="http://schemas.microsoft.com/office/2007/relationships/hdphoto" Target="../media/hdphoto2.wdp"/></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3.xml"/><Relationship Id="rId4" Type="http://schemas.microsoft.com/office/2007/relationships/hdphoto" Target="../media/hdphoto2.wdp"/></Relationships>
</file>

<file path=ppt/slideLayouts/_rels/slideLayout19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19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19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20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20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20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2.wdp"/><Relationship Id="rId4" Type="http://schemas.openxmlformats.org/officeDocument/2006/relationships/image" Target="../media/image5.png"/></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5.png"/></Relationships>
</file>

<file path=ppt/slideLayouts/_rels/slideLayout2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2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2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2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2.wdp"/><Relationship Id="rId4" Type="http://schemas.openxmlformats.org/officeDocument/2006/relationships/image" Target="../media/image5.png"/></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5.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5.png"/></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Master" Target="../slideMasters/slideMaster2.xml"/><Relationship Id="rId5" Type="http://schemas.microsoft.com/office/2007/relationships/hdphoto" Target="../media/hdphoto4.wdp"/><Relationship Id="rId4" Type="http://schemas.openxmlformats.org/officeDocument/2006/relationships/image" Target="../media/image9.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Master" Target="../slideMasters/slideMaster2.xml"/><Relationship Id="rId5" Type="http://schemas.microsoft.com/office/2007/relationships/hdphoto" Target="../media/hdphoto4.wdp"/><Relationship Id="rId4" Type="http://schemas.openxmlformats.org/officeDocument/2006/relationships/image" Target="../media/image9.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9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Master" Target="../slideMasters/slideMaster2.xml"/><Relationship Id="rId5" Type="http://schemas.microsoft.com/office/2007/relationships/hdphoto" Target="../media/hdphoto4.wdp"/><Relationship Id="rId4" Type="http://schemas.openxmlformats.org/officeDocument/2006/relationships/image" Target="../media/image9.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Master" Target="../slideMasters/slideMaster2.xml"/><Relationship Id="rId5" Type="http://schemas.microsoft.com/office/2007/relationships/hdphoto" Target="../media/hdphoto3.wdp"/><Relationship Id="rId4" Type="http://schemas.openxmlformats.org/officeDocument/2006/relationships/image" Target="../media/image8.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accent1"/>
        </a:solidFill>
        <a:effectLst/>
      </p:bgPr>
    </p:bg>
    <p:spTree>
      <p:nvGrpSpPr>
        <p:cNvPr id="1" name=""/>
        <p:cNvGrpSpPr/>
        <p:nvPr/>
      </p:nvGrpSpPr>
      <p:grpSpPr>
        <a:xfrm>
          <a:off x="0" y="0"/>
          <a:ext cx="0" cy="0"/>
          <a:chOff x="0" y="0"/>
          <a:chExt cx="0" cy="0"/>
        </a:xfrm>
      </p:grpSpPr>
      <p:sp>
        <p:nvSpPr>
          <p:cNvPr id="6" name="Title Text">
            <a:extLst>
              <a:ext uri="{FF2B5EF4-FFF2-40B4-BE49-F238E27FC236}">
                <a16:creationId xmlns:a16="http://schemas.microsoft.com/office/drawing/2014/main" id="{D9C303EE-389F-CFE8-17C5-AFC9AA16B44D}"/>
              </a:ext>
            </a:extLst>
          </p:cNvPr>
          <p:cNvSpPr txBox="1">
            <a:spLocks noGrp="1"/>
          </p:cNvSpPr>
          <p:nvPr>
            <p:ph type="title" hasCustomPrompt="1"/>
          </p:nvPr>
        </p:nvSpPr>
        <p:spPr>
          <a:xfrm>
            <a:off x="374904" y="2553252"/>
            <a:ext cx="10753344" cy="914096"/>
          </a:xfrm>
          <a:prstGeom prst="rect">
            <a:avLst/>
          </a:prstGeom>
          <a:ln w="12700">
            <a:miter lim="400000"/>
          </a:ln>
        </p:spPr>
        <p:txBody>
          <a:bodyPr lIns="45719" rIns="45719" anchor="b">
            <a:spAutoFit/>
          </a:bodyPr>
          <a:lstStyle>
            <a:lvl1pPr>
              <a:defRPr sz="6000" dirty="0">
                <a:solidFill>
                  <a:srgbClr val="FFFFFF"/>
                </a:solidFill>
              </a:defRPr>
            </a:lvl1pPr>
          </a:lstStyle>
          <a:p>
            <a:pPr lvl="0"/>
            <a:r>
              <a:t>Title Text</a:t>
            </a:r>
          </a:p>
        </p:txBody>
      </p:sp>
      <p:sp>
        <p:nvSpPr>
          <p:cNvPr id="7" name="Body Level One…">
            <a:extLst>
              <a:ext uri="{FF2B5EF4-FFF2-40B4-BE49-F238E27FC236}">
                <a16:creationId xmlns:a16="http://schemas.microsoft.com/office/drawing/2014/main" id="{F86E4D54-65FC-2CD8-BD2A-AC4FB47DD3F0}"/>
              </a:ext>
            </a:extLst>
          </p:cNvPr>
          <p:cNvSpPr txBox="1">
            <a:spLocks noGrp="1"/>
          </p:cNvSpPr>
          <p:nvPr>
            <p:ph type="body" sz="quarter" idx="1" hasCustomPrompt="1"/>
          </p:nvPr>
        </p:nvSpPr>
        <p:spPr>
          <a:xfrm>
            <a:off x="374904" y="3562579"/>
            <a:ext cx="10753344" cy="454868"/>
          </a:xfrm>
          <a:prstGeom prst="rect">
            <a:avLst/>
          </a:prstGeom>
        </p:spPr>
        <p:txBody>
          <a:bodyPr>
            <a:spAutoFit/>
          </a:bodyPr>
          <a:lstStyle>
            <a:lvl1pPr marL="0" indent="0">
              <a:lnSpc>
                <a:spcPct val="112000"/>
              </a:lnSpc>
              <a:spcBef>
                <a:spcPts val="0"/>
              </a:spcBef>
              <a:buSzTx/>
              <a:buFontTx/>
              <a:buNone/>
              <a:defRPr sz="2300">
                <a:solidFill>
                  <a:srgbClr val="FFFFFF"/>
                </a:solidFill>
                <a:latin typeface="Aeonik Regular"/>
              </a:defRPr>
            </a:lvl1pPr>
            <a:lvl2pPr marL="0" indent="457200">
              <a:lnSpc>
                <a:spcPct val="112000"/>
              </a:lnSpc>
              <a:spcBef>
                <a:spcPts val="0"/>
              </a:spcBef>
              <a:buSzTx/>
              <a:buFontTx/>
              <a:buNone/>
              <a:defRPr sz="2300">
                <a:solidFill>
                  <a:srgbClr val="FFFFFF"/>
                </a:solidFill>
              </a:defRPr>
            </a:lvl2pPr>
            <a:lvl3pPr marL="0" indent="914400">
              <a:lnSpc>
                <a:spcPct val="112000"/>
              </a:lnSpc>
              <a:spcBef>
                <a:spcPts val="0"/>
              </a:spcBef>
              <a:buSzTx/>
              <a:buFontTx/>
              <a:buNone/>
              <a:defRPr sz="2300">
                <a:solidFill>
                  <a:srgbClr val="FFFFFF"/>
                </a:solidFill>
              </a:defRPr>
            </a:lvl3pPr>
            <a:lvl4pPr marL="0" indent="1371600">
              <a:lnSpc>
                <a:spcPct val="112000"/>
              </a:lnSpc>
              <a:spcBef>
                <a:spcPts val="0"/>
              </a:spcBef>
              <a:buSzTx/>
              <a:buFontTx/>
              <a:buNone/>
              <a:defRPr sz="2300">
                <a:solidFill>
                  <a:srgbClr val="FFFFFF"/>
                </a:solidFill>
              </a:defRPr>
            </a:lvl4pPr>
            <a:lvl5pPr marL="0" indent="1828800">
              <a:lnSpc>
                <a:spcPct val="112000"/>
              </a:lnSpc>
              <a:spcBef>
                <a:spcPts val="0"/>
              </a:spcBef>
              <a:buSzTx/>
              <a:buFontTx/>
              <a:buNone/>
              <a:defRPr sz="2300">
                <a:solidFill>
                  <a:srgbClr val="FFFFFF"/>
                </a:solidFill>
              </a:defRPr>
            </a:lvl5pPr>
          </a:lstStyle>
          <a:p>
            <a:r>
              <a:rPr lang="en-US"/>
              <a:t>Click to edit subtitle</a:t>
            </a:r>
          </a:p>
        </p:txBody>
      </p:sp>
      <p:sp>
        <p:nvSpPr>
          <p:cNvPr id="8" name="Subtitle 2">
            <a:extLst>
              <a:ext uri="{FF2B5EF4-FFF2-40B4-BE49-F238E27FC236}">
                <a16:creationId xmlns:a16="http://schemas.microsoft.com/office/drawing/2014/main" id="{538E6C57-C75B-B570-E341-A061C5C9B7CE}"/>
              </a:ext>
            </a:extLst>
          </p:cNvPr>
          <p:cNvSpPr txBox="1"/>
          <p:nvPr userDrawn="1"/>
        </p:nvSpPr>
        <p:spPr>
          <a:xfrm>
            <a:off x="374904" y="4842331"/>
            <a:ext cx="4963671"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lvl="0" defTabSz="914400">
              <a:defRPr sz="1000" spc="200">
                <a:solidFill>
                  <a:srgbClr val="FFFFFF"/>
                </a:solidFill>
                <a:latin typeface="Graphik Medium"/>
                <a:ea typeface="Graphik Medium"/>
                <a:cs typeface="Graphik Medium"/>
                <a:sym typeface="Graphik"/>
              </a:defRPr>
            </a:lvl1pPr>
            <a:lvl2pPr marL="914400" indent="-384047" defTabSz="914400">
              <a:lnSpc>
                <a:spcPct val="94000"/>
              </a:lnSpc>
              <a:spcBef>
                <a:spcPts val="1000"/>
              </a:spcBef>
              <a:buSzPct val="100000"/>
              <a:buFont typeface="Arial"/>
              <a:buChar char="•"/>
              <a:defRPr sz="2000">
                <a:latin typeface="Graphik"/>
                <a:ea typeface="Graphik"/>
                <a:cs typeface="Graphik"/>
                <a:sym typeface="Graphik"/>
              </a:defRPr>
            </a:lvl2pPr>
            <a:lvl3pPr marL="1414272" indent="-426719" defTabSz="914400">
              <a:lnSpc>
                <a:spcPct val="94000"/>
              </a:lnSpc>
              <a:spcBef>
                <a:spcPts val="1000"/>
              </a:spcBef>
              <a:buSzPct val="100000"/>
              <a:buFont typeface="Arial"/>
              <a:buChar char="•"/>
              <a:defRPr sz="2000">
                <a:latin typeface="Graphik"/>
                <a:ea typeface="Graphik"/>
                <a:cs typeface="Graphik"/>
                <a:sym typeface="Graphik"/>
              </a:defRPr>
            </a:lvl3pPr>
            <a:lvl4pPr marL="1871472" indent="-426719" defTabSz="914400">
              <a:lnSpc>
                <a:spcPct val="94000"/>
              </a:lnSpc>
              <a:spcBef>
                <a:spcPts val="1000"/>
              </a:spcBef>
              <a:buSzPct val="100000"/>
              <a:buFont typeface="Arial"/>
              <a:buChar char="•"/>
              <a:defRPr sz="2000">
                <a:latin typeface="Graphik"/>
                <a:ea typeface="Graphik"/>
                <a:cs typeface="Graphik"/>
                <a:sym typeface="Graphik"/>
              </a:defRPr>
            </a:lvl4pPr>
            <a:lvl5pPr marL="2382011" indent="-480060" defTabSz="914400">
              <a:lnSpc>
                <a:spcPct val="94000"/>
              </a:lnSpc>
              <a:spcBef>
                <a:spcPts val="1000"/>
              </a:spcBef>
              <a:buSzPct val="100000"/>
              <a:buFont typeface="Arial"/>
              <a:buChar char="•"/>
              <a:defRPr sz="2000">
                <a:latin typeface="Graphik"/>
                <a:ea typeface="Graphik"/>
                <a:cs typeface="Graphik"/>
                <a:sym typeface="Graphik"/>
              </a:defRPr>
            </a:lvl5pPr>
            <a:lvl6pPr marL="2839211" indent="-480060" defTabSz="914400">
              <a:lnSpc>
                <a:spcPct val="94000"/>
              </a:lnSpc>
              <a:spcBef>
                <a:spcPts val="1000"/>
              </a:spcBef>
              <a:buSzPct val="100000"/>
              <a:buFont typeface="Arial"/>
              <a:buChar char="–"/>
              <a:defRPr sz="2000">
                <a:latin typeface="Graphik"/>
                <a:ea typeface="Graphik"/>
                <a:cs typeface="Graphik"/>
                <a:sym typeface="Graphik"/>
              </a:defRPr>
            </a:lvl6pPr>
            <a:lvl7pPr marL="3364991" indent="-548639" defTabSz="914400">
              <a:lnSpc>
                <a:spcPct val="94000"/>
              </a:lnSpc>
              <a:spcBef>
                <a:spcPts val="1000"/>
              </a:spcBef>
              <a:buSzPct val="100000"/>
              <a:buFont typeface="Arial"/>
              <a:buChar char="■"/>
              <a:defRPr sz="2000">
                <a:latin typeface="Graphik"/>
                <a:ea typeface="Graphik"/>
                <a:cs typeface="Graphik"/>
                <a:sym typeface="Graphik"/>
              </a:defRPr>
            </a:lvl7pPr>
            <a:lvl8pPr marL="3822191" indent="-548639" defTabSz="914400">
              <a:lnSpc>
                <a:spcPct val="94000"/>
              </a:lnSpc>
              <a:spcBef>
                <a:spcPts val="1000"/>
              </a:spcBef>
              <a:buSzPct val="100000"/>
              <a:buFont typeface="Arial"/>
              <a:buChar char="–"/>
              <a:defRPr sz="2000">
                <a:latin typeface="Graphik"/>
                <a:ea typeface="Graphik"/>
                <a:cs typeface="Graphik"/>
                <a:sym typeface="Graphik"/>
              </a:defRPr>
            </a:lvl8pPr>
            <a:lvl9pPr marL="4279391" indent="-548639" defTabSz="914400">
              <a:lnSpc>
                <a:spcPct val="94000"/>
              </a:lnSpc>
              <a:spcBef>
                <a:spcPts val="1000"/>
              </a:spcBef>
              <a:buSzPct val="100000"/>
              <a:buFont typeface="Arial"/>
              <a:buChar char="■"/>
              <a:defRPr sz="2000">
                <a:latin typeface="Graphik"/>
                <a:ea typeface="Graphik"/>
                <a:cs typeface="Graphik"/>
                <a:sym typeface="Graphik"/>
              </a:defRPr>
            </a:lvl9pPr>
          </a:lstStyle>
          <a:p>
            <a:pPr lvl="0"/>
            <a:r>
              <a:rPr>
                <a:latin typeface="Aeonik Regular"/>
              </a:rPr>
              <a:t>COVERING:</a:t>
            </a:r>
          </a:p>
        </p:txBody>
      </p:sp>
      <p:sp>
        <p:nvSpPr>
          <p:cNvPr id="9" name="Subtitle 2">
            <a:extLst>
              <a:ext uri="{FF2B5EF4-FFF2-40B4-BE49-F238E27FC236}">
                <a16:creationId xmlns:a16="http://schemas.microsoft.com/office/drawing/2014/main" id="{001A88FC-A8FA-24B2-18A7-7199CA4ABF4A}"/>
              </a:ext>
            </a:extLst>
          </p:cNvPr>
          <p:cNvSpPr txBox="1"/>
          <p:nvPr userDrawn="1"/>
        </p:nvSpPr>
        <p:spPr>
          <a:xfrm>
            <a:off x="5775823" y="4842331"/>
            <a:ext cx="2560320"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lvl="0" defTabSz="914400">
              <a:defRPr sz="1000" spc="200">
                <a:solidFill>
                  <a:srgbClr val="FFFFFF"/>
                </a:solidFill>
                <a:latin typeface="Graphik Medium"/>
                <a:ea typeface="Graphik Medium"/>
                <a:cs typeface="Graphik Medium"/>
                <a:sym typeface="Graphik"/>
              </a:defRPr>
            </a:lvl1pPr>
            <a:lvl2pPr marL="914400" indent="-384047" defTabSz="914400">
              <a:lnSpc>
                <a:spcPct val="94000"/>
              </a:lnSpc>
              <a:spcBef>
                <a:spcPts val="1000"/>
              </a:spcBef>
              <a:buSzPct val="100000"/>
              <a:buFont typeface="Arial"/>
              <a:buChar char="•"/>
              <a:defRPr sz="2000">
                <a:latin typeface="Graphik"/>
                <a:ea typeface="Graphik"/>
                <a:cs typeface="Graphik"/>
                <a:sym typeface="Graphik"/>
              </a:defRPr>
            </a:lvl2pPr>
            <a:lvl3pPr marL="1414272" indent="-426719" defTabSz="914400">
              <a:lnSpc>
                <a:spcPct val="94000"/>
              </a:lnSpc>
              <a:spcBef>
                <a:spcPts val="1000"/>
              </a:spcBef>
              <a:buSzPct val="100000"/>
              <a:buFont typeface="Arial"/>
              <a:buChar char="•"/>
              <a:defRPr sz="2000">
                <a:latin typeface="Graphik"/>
                <a:ea typeface="Graphik"/>
                <a:cs typeface="Graphik"/>
                <a:sym typeface="Graphik"/>
              </a:defRPr>
            </a:lvl3pPr>
            <a:lvl4pPr marL="1871472" indent="-426719" defTabSz="914400">
              <a:lnSpc>
                <a:spcPct val="94000"/>
              </a:lnSpc>
              <a:spcBef>
                <a:spcPts val="1000"/>
              </a:spcBef>
              <a:buSzPct val="100000"/>
              <a:buFont typeface="Arial"/>
              <a:buChar char="•"/>
              <a:defRPr sz="2000">
                <a:latin typeface="Graphik"/>
                <a:ea typeface="Graphik"/>
                <a:cs typeface="Graphik"/>
                <a:sym typeface="Graphik"/>
              </a:defRPr>
            </a:lvl4pPr>
            <a:lvl5pPr marL="2382011" indent="-480060" defTabSz="914400">
              <a:lnSpc>
                <a:spcPct val="94000"/>
              </a:lnSpc>
              <a:spcBef>
                <a:spcPts val="1000"/>
              </a:spcBef>
              <a:buSzPct val="100000"/>
              <a:buFont typeface="Arial"/>
              <a:buChar char="•"/>
              <a:defRPr sz="2000">
                <a:latin typeface="Graphik"/>
                <a:ea typeface="Graphik"/>
                <a:cs typeface="Graphik"/>
                <a:sym typeface="Graphik"/>
              </a:defRPr>
            </a:lvl5pPr>
            <a:lvl6pPr marL="2839211" indent="-480060" defTabSz="914400">
              <a:lnSpc>
                <a:spcPct val="94000"/>
              </a:lnSpc>
              <a:spcBef>
                <a:spcPts val="1000"/>
              </a:spcBef>
              <a:buSzPct val="100000"/>
              <a:buFont typeface="Arial"/>
              <a:buChar char="–"/>
              <a:defRPr sz="2000">
                <a:latin typeface="Graphik"/>
                <a:ea typeface="Graphik"/>
                <a:cs typeface="Graphik"/>
                <a:sym typeface="Graphik"/>
              </a:defRPr>
            </a:lvl6pPr>
            <a:lvl7pPr marL="3364991" indent="-548639" defTabSz="914400">
              <a:lnSpc>
                <a:spcPct val="94000"/>
              </a:lnSpc>
              <a:spcBef>
                <a:spcPts val="1000"/>
              </a:spcBef>
              <a:buSzPct val="100000"/>
              <a:buFont typeface="Arial"/>
              <a:buChar char="■"/>
              <a:defRPr sz="2000">
                <a:latin typeface="Graphik"/>
                <a:ea typeface="Graphik"/>
                <a:cs typeface="Graphik"/>
                <a:sym typeface="Graphik"/>
              </a:defRPr>
            </a:lvl7pPr>
            <a:lvl8pPr marL="3822191" indent="-548639" defTabSz="914400">
              <a:lnSpc>
                <a:spcPct val="94000"/>
              </a:lnSpc>
              <a:spcBef>
                <a:spcPts val="1000"/>
              </a:spcBef>
              <a:buSzPct val="100000"/>
              <a:buFont typeface="Arial"/>
              <a:buChar char="–"/>
              <a:defRPr sz="2000">
                <a:latin typeface="Graphik"/>
                <a:ea typeface="Graphik"/>
                <a:cs typeface="Graphik"/>
                <a:sym typeface="Graphik"/>
              </a:defRPr>
            </a:lvl8pPr>
            <a:lvl9pPr marL="4279391" indent="-548639" defTabSz="914400">
              <a:lnSpc>
                <a:spcPct val="94000"/>
              </a:lnSpc>
              <a:spcBef>
                <a:spcPts val="1000"/>
              </a:spcBef>
              <a:buSzPct val="100000"/>
              <a:buFont typeface="Arial"/>
              <a:buChar char="■"/>
              <a:defRPr sz="2000">
                <a:latin typeface="Graphik"/>
                <a:ea typeface="Graphik"/>
                <a:cs typeface="Graphik"/>
                <a:sym typeface="Graphik"/>
              </a:defRPr>
            </a:lvl9pPr>
          </a:lstStyle>
          <a:p>
            <a:pPr lvl="0"/>
            <a:r>
              <a:rPr>
                <a:latin typeface="Aeonik Regular"/>
              </a:rPr>
              <a:t>PRESENTED BY:</a:t>
            </a:r>
          </a:p>
        </p:txBody>
      </p:sp>
      <p:sp>
        <p:nvSpPr>
          <p:cNvPr id="10" name="Subtitle 2">
            <a:extLst>
              <a:ext uri="{FF2B5EF4-FFF2-40B4-BE49-F238E27FC236}">
                <a16:creationId xmlns:a16="http://schemas.microsoft.com/office/drawing/2014/main" id="{603F9412-D117-773B-E560-D234808D2C96}"/>
              </a:ext>
            </a:extLst>
          </p:cNvPr>
          <p:cNvSpPr txBox="1"/>
          <p:nvPr userDrawn="1"/>
        </p:nvSpPr>
        <p:spPr>
          <a:xfrm>
            <a:off x="8577309" y="4842331"/>
            <a:ext cx="2267712"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lvl="0" defTabSz="914400">
              <a:defRPr sz="1000" spc="200">
                <a:solidFill>
                  <a:srgbClr val="FFFFFF"/>
                </a:solidFill>
                <a:latin typeface="Graphik Medium"/>
                <a:ea typeface="Graphik Medium"/>
                <a:cs typeface="Graphik Medium"/>
                <a:sym typeface="Graphik"/>
              </a:defRPr>
            </a:lvl1pPr>
            <a:lvl2pPr marL="914400" indent="-384047" defTabSz="914400">
              <a:lnSpc>
                <a:spcPct val="94000"/>
              </a:lnSpc>
              <a:spcBef>
                <a:spcPts val="1000"/>
              </a:spcBef>
              <a:buSzPct val="100000"/>
              <a:buFont typeface="Arial"/>
              <a:buChar char="•"/>
              <a:defRPr sz="2000">
                <a:latin typeface="Graphik"/>
                <a:ea typeface="Graphik"/>
                <a:cs typeface="Graphik"/>
                <a:sym typeface="Graphik"/>
              </a:defRPr>
            </a:lvl2pPr>
            <a:lvl3pPr marL="1414272" indent="-426719" defTabSz="914400">
              <a:lnSpc>
                <a:spcPct val="94000"/>
              </a:lnSpc>
              <a:spcBef>
                <a:spcPts val="1000"/>
              </a:spcBef>
              <a:buSzPct val="100000"/>
              <a:buFont typeface="Arial"/>
              <a:buChar char="•"/>
              <a:defRPr sz="2000">
                <a:latin typeface="Graphik"/>
                <a:ea typeface="Graphik"/>
                <a:cs typeface="Graphik"/>
                <a:sym typeface="Graphik"/>
              </a:defRPr>
            </a:lvl3pPr>
            <a:lvl4pPr marL="1871472" indent="-426719" defTabSz="914400">
              <a:lnSpc>
                <a:spcPct val="94000"/>
              </a:lnSpc>
              <a:spcBef>
                <a:spcPts val="1000"/>
              </a:spcBef>
              <a:buSzPct val="100000"/>
              <a:buFont typeface="Arial"/>
              <a:buChar char="•"/>
              <a:defRPr sz="2000">
                <a:latin typeface="Graphik"/>
                <a:ea typeface="Graphik"/>
                <a:cs typeface="Graphik"/>
                <a:sym typeface="Graphik"/>
              </a:defRPr>
            </a:lvl4pPr>
            <a:lvl5pPr marL="2382011" indent="-480060" defTabSz="914400">
              <a:lnSpc>
                <a:spcPct val="94000"/>
              </a:lnSpc>
              <a:spcBef>
                <a:spcPts val="1000"/>
              </a:spcBef>
              <a:buSzPct val="100000"/>
              <a:buFont typeface="Arial"/>
              <a:buChar char="•"/>
              <a:defRPr sz="2000">
                <a:latin typeface="Graphik"/>
                <a:ea typeface="Graphik"/>
                <a:cs typeface="Graphik"/>
                <a:sym typeface="Graphik"/>
              </a:defRPr>
            </a:lvl5pPr>
            <a:lvl6pPr marL="2839211" indent="-480060" defTabSz="914400">
              <a:lnSpc>
                <a:spcPct val="94000"/>
              </a:lnSpc>
              <a:spcBef>
                <a:spcPts val="1000"/>
              </a:spcBef>
              <a:buSzPct val="100000"/>
              <a:buFont typeface="Arial"/>
              <a:buChar char="–"/>
              <a:defRPr sz="2000">
                <a:latin typeface="Graphik"/>
                <a:ea typeface="Graphik"/>
                <a:cs typeface="Graphik"/>
                <a:sym typeface="Graphik"/>
              </a:defRPr>
            </a:lvl6pPr>
            <a:lvl7pPr marL="3364991" indent="-548639" defTabSz="914400">
              <a:lnSpc>
                <a:spcPct val="94000"/>
              </a:lnSpc>
              <a:spcBef>
                <a:spcPts val="1000"/>
              </a:spcBef>
              <a:buSzPct val="100000"/>
              <a:buFont typeface="Arial"/>
              <a:buChar char="■"/>
              <a:defRPr sz="2000">
                <a:latin typeface="Graphik"/>
                <a:ea typeface="Graphik"/>
                <a:cs typeface="Graphik"/>
                <a:sym typeface="Graphik"/>
              </a:defRPr>
            </a:lvl7pPr>
            <a:lvl8pPr marL="3822191" indent="-548639" defTabSz="914400">
              <a:lnSpc>
                <a:spcPct val="94000"/>
              </a:lnSpc>
              <a:spcBef>
                <a:spcPts val="1000"/>
              </a:spcBef>
              <a:buSzPct val="100000"/>
              <a:buFont typeface="Arial"/>
              <a:buChar char="–"/>
              <a:defRPr sz="2000">
                <a:latin typeface="Graphik"/>
                <a:ea typeface="Graphik"/>
                <a:cs typeface="Graphik"/>
                <a:sym typeface="Graphik"/>
              </a:defRPr>
            </a:lvl8pPr>
            <a:lvl9pPr marL="4279391" indent="-548639" defTabSz="914400">
              <a:lnSpc>
                <a:spcPct val="94000"/>
              </a:lnSpc>
              <a:spcBef>
                <a:spcPts val="1000"/>
              </a:spcBef>
              <a:buSzPct val="100000"/>
              <a:buFont typeface="Arial"/>
              <a:buChar char="■"/>
              <a:defRPr sz="2000">
                <a:latin typeface="Graphik"/>
                <a:ea typeface="Graphik"/>
                <a:cs typeface="Graphik"/>
                <a:sym typeface="Graphik"/>
              </a:defRPr>
            </a:lvl9pPr>
          </a:lstStyle>
          <a:p>
            <a:pPr lvl="0"/>
            <a:r>
              <a:rPr>
                <a:latin typeface="Aeonik Regular"/>
              </a:rPr>
              <a:t>DATE:</a:t>
            </a:r>
          </a:p>
        </p:txBody>
      </p:sp>
      <p:sp>
        <p:nvSpPr>
          <p:cNvPr id="12" name="Text Placeholder 33">
            <a:extLst>
              <a:ext uri="{FF2B5EF4-FFF2-40B4-BE49-F238E27FC236}">
                <a16:creationId xmlns:a16="http://schemas.microsoft.com/office/drawing/2014/main" id="{47B4AF64-7003-64E8-C1FA-687D8DDB0797}"/>
              </a:ext>
            </a:extLst>
          </p:cNvPr>
          <p:cNvSpPr>
            <a:spLocks noGrp="1"/>
          </p:cNvSpPr>
          <p:nvPr>
            <p:ph type="body" sz="quarter" idx="13"/>
          </p:nvPr>
        </p:nvSpPr>
        <p:spPr>
          <a:xfrm>
            <a:off x="374904" y="5130800"/>
            <a:ext cx="3971542" cy="246221"/>
          </a:xfrm>
          <a:prstGeom prst="rect">
            <a:avLst/>
          </a:prstGeom>
          <a:ln w="12700">
            <a:miter lim="400000"/>
          </a:ln>
        </p:spPr>
        <p:txBody>
          <a:bodyPr lIns="45719" rIns="45719">
            <a:spAutoFit/>
          </a:bodyPr>
          <a:lstStyle>
            <a:lvl1pPr>
              <a:defRPr kumimoji="0" sz="1000" spc="200" normalizeH="0" dirty="0">
                <a:solidFill>
                  <a:srgbClr val="FFFFFF"/>
                </a:solidFill>
                <a:effectLst/>
                <a:latin typeface="Aeonik Regular"/>
                <a:ea typeface="Aeonik Regular"/>
                <a:cs typeface="Aeonik Regular"/>
              </a:defRPr>
            </a:lvl1pPr>
          </a:lstStyle>
          <a:p>
            <a:pPr marL="0" lvl="0" indent="0" fontAlgn="auto" hangingPunct="0">
              <a:lnSpc>
                <a:spcPct val="100000"/>
              </a:lnSpc>
              <a:spcBef>
                <a:spcPts val="0"/>
              </a:spcBef>
              <a:buSzTx/>
              <a:buFontTx/>
              <a:buNone/>
            </a:pPr>
            <a:r>
              <a:rPr lang="en-US"/>
              <a:t>Click to edit Master text styles</a:t>
            </a:r>
          </a:p>
        </p:txBody>
      </p:sp>
      <p:sp>
        <p:nvSpPr>
          <p:cNvPr id="15" name="Text Placeholder 33">
            <a:extLst>
              <a:ext uri="{FF2B5EF4-FFF2-40B4-BE49-F238E27FC236}">
                <a16:creationId xmlns:a16="http://schemas.microsoft.com/office/drawing/2014/main" id="{04138218-6EC2-435A-3F6F-0A9606C46358}"/>
              </a:ext>
            </a:extLst>
          </p:cNvPr>
          <p:cNvSpPr>
            <a:spLocks noGrp="1"/>
          </p:cNvSpPr>
          <p:nvPr>
            <p:ph type="body" sz="quarter" idx="14"/>
          </p:nvPr>
        </p:nvSpPr>
        <p:spPr>
          <a:xfrm>
            <a:off x="8577309" y="5130800"/>
            <a:ext cx="2267712" cy="246221"/>
          </a:xfrm>
          <a:prstGeom prst="rect">
            <a:avLst/>
          </a:prstGeom>
          <a:ln w="12700">
            <a:miter lim="400000"/>
          </a:ln>
        </p:spPr>
        <p:txBody>
          <a:bodyPr lIns="45719" rIns="45719">
            <a:spAutoFit/>
          </a:bodyPr>
          <a:lstStyle>
            <a:lvl1pPr>
              <a:defRPr kumimoji="0" sz="1000" spc="200" normalizeH="0">
                <a:solidFill>
                  <a:srgbClr val="FFFFFF"/>
                </a:solidFill>
                <a:effectLst/>
                <a:latin typeface="Aeonik Regular"/>
                <a:ea typeface="Aeonik Regular"/>
                <a:cs typeface="Aeonik Regular"/>
              </a:defRPr>
            </a:lvl1pPr>
          </a:lstStyle>
          <a:p>
            <a:pPr marL="0" lvl="0" indent="0" fontAlgn="auto" hangingPunct="0">
              <a:lnSpc>
                <a:spcPct val="100000"/>
              </a:lnSpc>
              <a:spcBef>
                <a:spcPts val="0"/>
              </a:spcBef>
              <a:buSzTx/>
              <a:buFontTx/>
              <a:buNone/>
            </a:pPr>
            <a:r>
              <a:rPr lang="en-US"/>
              <a:t>Click to edit Master text styles</a:t>
            </a:r>
          </a:p>
        </p:txBody>
      </p:sp>
      <p:sp>
        <p:nvSpPr>
          <p:cNvPr id="16" name="Text Placeholder 33">
            <a:extLst>
              <a:ext uri="{FF2B5EF4-FFF2-40B4-BE49-F238E27FC236}">
                <a16:creationId xmlns:a16="http://schemas.microsoft.com/office/drawing/2014/main" id="{6E281430-AB42-F670-B95D-6E7D70FC936B}"/>
              </a:ext>
            </a:extLst>
          </p:cNvPr>
          <p:cNvSpPr>
            <a:spLocks noGrp="1"/>
          </p:cNvSpPr>
          <p:nvPr>
            <p:ph type="body" sz="quarter" idx="15"/>
          </p:nvPr>
        </p:nvSpPr>
        <p:spPr>
          <a:xfrm>
            <a:off x="5775824" y="5130800"/>
            <a:ext cx="2560320" cy="246221"/>
          </a:xfrm>
          <a:prstGeom prst="rect">
            <a:avLst/>
          </a:prstGeom>
          <a:ln w="12700">
            <a:miter lim="400000"/>
          </a:ln>
        </p:spPr>
        <p:txBody>
          <a:bodyPr lIns="45719" rIns="45719">
            <a:spAutoFit/>
          </a:bodyPr>
          <a:lstStyle>
            <a:lvl1pPr>
              <a:defRPr kumimoji="0" sz="1000" spc="200" normalizeH="0" dirty="0">
                <a:solidFill>
                  <a:srgbClr val="FFFFFF"/>
                </a:solidFill>
                <a:effectLst/>
                <a:latin typeface="Aeonik Regular"/>
                <a:ea typeface="Aeonik Regular"/>
                <a:cs typeface="Aeonik Regular"/>
              </a:defRPr>
            </a:lvl1pPr>
          </a:lstStyle>
          <a:p>
            <a:pPr marL="0" lvl="0" indent="0" fontAlgn="auto" hangingPunct="0">
              <a:lnSpc>
                <a:spcPct val="100000"/>
              </a:lnSpc>
              <a:spcBef>
                <a:spcPts val="0"/>
              </a:spcBef>
              <a:buSzTx/>
              <a:buFontTx/>
              <a:buNone/>
            </a:pPr>
            <a:r>
              <a:rPr lang="en-US"/>
              <a:t>Click to edit Master text styles</a:t>
            </a:r>
          </a:p>
        </p:txBody>
      </p:sp>
      <p:pic>
        <p:nvPicPr>
          <p:cNvPr id="13" name="Image" descr="Image">
            <a:extLst>
              <a:ext uri="{FF2B5EF4-FFF2-40B4-BE49-F238E27FC236}">
                <a16:creationId xmlns:a16="http://schemas.microsoft.com/office/drawing/2014/main" id="{83EABAED-9FB3-7C20-19E6-06A4387D49B2}"/>
              </a:ext>
            </a:extLst>
          </p:cNvPr>
          <p:cNvPicPr>
            <a:picLocks noChangeAspect="1"/>
          </p:cNvPicPr>
          <p:nvPr userDrawn="1"/>
        </p:nvPicPr>
        <p:blipFill>
          <a:blip r:embed="rId2"/>
          <a:stretch>
            <a:fillRect/>
          </a:stretch>
        </p:blipFill>
        <p:spPr>
          <a:xfrm>
            <a:off x="436816" y="654770"/>
            <a:ext cx="1172731" cy="348530"/>
          </a:xfrm>
          <a:prstGeom prst="rect">
            <a:avLst/>
          </a:prstGeom>
          <a:ln w="12700">
            <a:miter lim="400000"/>
          </a:ln>
        </p:spPr>
      </p:pic>
      <p:sp>
        <p:nvSpPr>
          <p:cNvPr id="2" name="Freeform: Shape 1">
            <a:extLst>
              <a:ext uri="{FF2B5EF4-FFF2-40B4-BE49-F238E27FC236}">
                <a16:creationId xmlns:a16="http://schemas.microsoft.com/office/drawing/2014/main" id="{842533F9-04C5-F7EB-A8F3-841A759D67D6}"/>
              </a:ext>
            </a:extLst>
          </p:cNvPr>
          <p:cNvSpPr/>
          <p:nvPr userDrawn="1"/>
        </p:nvSpPr>
        <p:spPr>
          <a:xfrm flipH="1">
            <a:off x="7286995" y="0"/>
            <a:ext cx="2630130" cy="1959357"/>
          </a:xfrm>
          <a:custGeom>
            <a:avLst/>
            <a:gdLst>
              <a:gd name="connsiteX0" fmla="*/ 1859431 w 2630130"/>
              <a:gd name="connsiteY0" fmla="*/ 0 h 1959357"/>
              <a:gd name="connsiteX1" fmla="*/ 0 w 2630130"/>
              <a:gd name="connsiteY1" fmla="*/ 0 h 1959357"/>
              <a:gd name="connsiteX2" fmla="*/ 770699 w 2630130"/>
              <a:gd name="connsiteY2" fmla="*/ 1959357 h 1959357"/>
              <a:gd name="connsiteX3" fmla="*/ 2630130 w 2630130"/>
              <a:gd name="connsiteY3" fmla="*/ 1959357 h 1959357"/>
              <a:gd name="connsiteX4" fmla="*/ 1859431 w 2630130"/>
              <a:gd name="connsiteY4" fmla="*/ 0 h 1959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0130" h="1959357">
                <a:moveTo>
                  <a:pt x="1859431" y="0"/>
                </a:moveTo>
                <a:lnTo>
                  <a:pt x="0" y="0"/>
                </a:lnTo>
                <a:lnTo>
                  <a:pt x="770699" y="1959357"/>
                </a:lnTo>
                <a:lnTo>
                  <a:pt x="2630130" y="1959357"/>
                </a:lnTo>
                <a:lnTo>
                  <a:pt x="1859431" y="0"/>
                </a:lnTo>
                <a:close/>
              </a:path>
            </a:pathLst>
          </a:custGeom>
          <a:solidFill>
            <a:schemeClr val="accent2"/>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Tree>
    <p:extLst>
      <p:ext uri="{BB962C8B-B14F-4D97-AF65-F5344CB8AC3E}">
        <p14:creationId xmlns:p14="http://schemas.microsoft.com/office/powerpoint/2010/main" val="4096814950"/>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Section Slide">
    <p:bg>
      <p:bgPr>
        <a:solidFill>
          <a:schemeClr val="accent2"/>
        </a:solidFill>
        <a:effectLst/>
      </p:bgPr>
    </p:bg>
    <p:spTree>
      <p:nvGrpSpPr>
        <p:cNvPr id="1" name=""/>
        <p:cNvGrpSpPr/>
        <p:nvPr/>
      </p:nvGrpSpPr>
      <p:grpSpPr>
        <a:xfrm>
          <a:off x="0" y="0"/>
          <a:ext cx="0" cy="0"/>
          <a:chOff x="0" y="0"/>
          <a:chExt cx="0" cy="0"/>
        </a:xfrm>
      </p:grpSpPr>
      <p:sp>
        <p:nvSpPr>
          <p:cNvPr id="4" name="Body Level One…">
            <a:extLst>
              <a:ext uri="{FF2B5EF4-FFF2-40B4-BE49-F238E27FC236}">
                <a16:creationId xmlns:a16="http://schemas.microsoft.com/office/drawing/2014/main" id="{1C9E98BB-3E35-8AEF-0A7D-6DB25058DFC4}"/>
              </a:ext>
            </a:extLst>
          </p:cNvPr>
          <p:cNvSpPr txBox="1">
            <a:spLocks noGrp="1"/>
          </p:cNvSpPr>
          <p:nvPr>
            <p:ph type="body" sz="quarter" idx="1" hasCustomPrompt="1"/>
          </p:nvPr>
        </p:nvSpPr>
        <p:spPr>
          <a:xfrm>
            <a:off x="374904" y="3562579"/>
            <a:ext cx="8750808" cy="454868"/>
          </a:xfrm>
          <a:prstGeom prst="rect">
            <a:avLst/>
          </a:prstGeom>
        </p:spPr>
        <p:txBody>
          <a:bodyPr>
            <a:spAutoFit/>
          </a:bodyPr>
          <a:lstStyle>
            <a:lvl1pPr marL="0" indent="0">
              <a:lnSpc>
                <a:spcPct val="112000"/>
              </a:lnSpc>
              <a:spcBef>
                <a:spcPts val="0"/>
              </a:spcBef>
              <a:buSzTx/>
              <a:buFontTx/>
              <a:buNone/>
              <a:defRPr sz="2300">
                <a:solidFill>
                  <a:srgbClr val="FFFFFF"/>
                </a:solidFill>
                <a:latin typeface="Aeonik Regular"/>
              </a:defRPr>
            </a:lvl1pPr>
            <a:lvl2pPr marL="0" indent="457200">
              <a:lnSpc>
                <a:spcPct val="112000"/>
              </a:lnSpc>
              <a:spcBef>
                <a:spcPts val="0"/>
              </a:spcBef>
              <a:buSzTx/>
              <a:buFontTx/>
              <a:buNone/>
              <a:defRPr sz="2300">
                <a:solidFill>
                  <a:srgbClr val="FFFFFF"/>
                </a:solidFill>
              </a:defRPr>
            </a:lvl2pPr>
            <a:lvl3pPr marL="0" indent="914400">
              <a:lnSpc>
                <a:spcPct val="112000"/>
              </a:lnSpc>
              <a:spcBef>
                <a:spcPts val="0"/>
              </a:spcBef>
              <a:buSzTx/>
              <a:buFontTx/>
              <a:buNone/>
              <a:defRPr sz="2300">
                <a:solidFill>
                  <a:srgbClr val="FFFFFF"/>
                </a:solidFill>
              </a:defRPr>
            </a:lvl3pPr>
            <a:lvl4pPr marL="0" indent="1371600">
              <a:lnSpc>
                <a:spcPct val="112000"/>
              </a:lnSpc>
              <a:spcBef>
                <a:spcPts val="0"/>
              </a:spcBef>
              <a:buSzTx/>
              <a:buFontTx/>
              <a:buNone/>
              <a:defRPr sz="2300">
                <a:solidFill>
                  <a:srgbClr val="FFFFFF"/>
                </a:solidFill>
              </a:defRPr>
            </a:lvl4pPr>
            <a:lvl5pPr marL="0" indent="1828800">
              <a:lnSpc>
                <a:spcPct val="112000"/>
              </a:lnSpc>
              <a:spcBef>
                <a:spcPts val="0"/>
              </a:spcBef>
              <a:buSzTx/>
              <a:buFontTx/>
              <a:buNone/>
              <a:defRPr sz="2300">
                <a:solidFill>
                  <a:srgbClr val="FFFFFF"/>
                </a:solidFill>
              </a:defRPr>
            </a:lvl5pPr>
          </a:lstStyle>
          <a:p>
            <a:r>
              <a:rPr lang="en-US" dirty="0"/>
              <a:t>Click to edit subtitle</a:t>
            </a:r>
          </a:p>
        </p:txBody>
      </p:sp>
      <p:sp>
        <p:nvSpPr>
          <p:cNvPr id="2" name="Title Text">
            <a:extLst>
              <a:ext uri="{FF2B5EF4-FFF2-40B4-BE49-F238E27FC236}">
                <a16:creationId xmlns:a16="http://schemas.microsoft.com/office/drawing/2014/main" id="{AA2CC5A7-4E6F-CE16-8547-FBE4BAF70C05}"/>
              </a:ext>
            </a:extLst>
          </p:cNvPr>
          <p:cNvSpPr txBox="1">
            <a:spLocks noGrp="1"/>
          </p:cNvSpPr>
          <p:nvPr>
            <p:ph type="title" hasCustomPrompt="1"/>
          </p:nvPr>
        </p:nvSpPr>
        <p:spPr>
          <a:xfrm>
            <a:off x="374904" y="2376468"/>
            <a:ext cx="8750808" cy="914096"/>
          </a:xfrm>
          <a:prstGeom prst="rect">
            <a:avLst/>
          </a:prstGeom>
          <a:ln w="12700">
            <a:miter lim="400000"/>
          </a:ln>
        </p:spPr>
        <p:txBody>
          <a:bodyPr lIns="45719" rIns="45719" anchor="b">
            <a:spAutoFit/>
          </a:bodyPr>
          <a:lstStyle>
            <a:lvl1pPr>
              <a:defRPr sz="6000" dirty="0">
                <a:solidFill>
                  <a:srgbClr val="FFFFFF"/>
                </a:solidFill>
              </a:defRPr>
            </a:lvl1pPr>
          </a:lstStyle>
          <a:p>
            <a:pPr lvl="0"/>
            <a:r>
              <a:rPr lang="en-US" dirty="0"/>
              <a:t>Section Slide</a:t>
            </a:r>
            <a:endParaRPr dirty="0"/>
          </a:p>
        </p:txBody>
      </p:sp>
      <p:sp>
        <p:nvSpPr>
          <p:cNvPr id="5" name="Freeform: Shape 4">
            <a:extLst>
              <a:ext uri="{FF2B5EF4-FFF2-40B4-BE49-F238E27FC236}">
                <a16:creationId xmlns:a16="http://schemas.microsoft.com/office/drawing/2014/main" id="{D029950D-8746-A1ED-8B7A-45DB07C4BCF3}"/>
              </a:ext>
            </a:extLst>
          </p:cNvPr>
          <p:cNvSpPr/>
          <p:nvPr userDrawn="1"/>
        </p:nvSpPr>
        <p:spPr>
          <a:xfrm flipV="1">
            <a:off x="8936008" y="0"/>
            <a:ext cx="3255993" cy="6858000"/>
          </a:xfrm>
          <a:custGeom>
            <a:avLst/>
            <a:gdLst>
              <a:gd name="connsiteX0" fmla="*/ 2621491 w 3255993"/>
              <a:gd name="connsiteY0" fmla="*/ 6858000 h 6858000"/>
              <a:gd name="connsiteX1" fmla="*/ 3255993 w 3255993"/>
              <a:gd name="connsiteY1" fmla="*/ 6858000 h 6858000"/>
              <a:gd name="connsiteX2" fmla="*/ 3255993 w 3255993"/>
              <a:gd name="connsiteY2" fmla="*/ 0 h 6858000"/>
              <a:gd name="connsiteX3" fmla="*/ 0 w 3255993"/>
              <a:gd name="connsiteY3" fmla="*/ 0 h 6858000"/>
              <a:gd name="connsiteX4" fmla="*/ 2621491 w 3255993"/>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5993" h="6858000">
                <a:moveTo>
                  <a:pt x="2621491" y="6858000"/>
                </a:moveTo>
                <a:lnTo>
                  <a:pt x="3255993" y="6858000"/>
                </a:lnTo>
                <a:lnTo>
                  <a:pt x="3255993" y="0"/>
                </a:lnTo>
                <a:lnTo>
                  <a:pt x="0" y="0"/>
                </a:lnTo>
                <a:lnTo>
                  <a:pt x="2621491" y="6858000"/>
                </a:lnTo>
                <a:close/>
              </a:path>
            </a:pathLst>
          </a:custGeom>
          <a:solidFill>
            <a:schemeClr val="accent1"/>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131541"/>
              </a:solidFill>
              <a:effectLst/>
              <a:uFillTx/>
              <a:latin typeface="Aeonik Regular"/>
              <a:ea typeface="Arial"/>
              <a:cs typeface="Arial"/>
              <a:sym typeface="Arial"/>
            </a:endParaRPr>
          </a:p>
        </p:txBody>
      </p:sp>
      <p:pic>
        <p:nvPicPr>
          <p:cNvPr id="6" name="Image" descr="Image">
            <a:extLst>
              <a:ext uri="{FF2B5EF4-FFF2-40B4-BE49-F238E27FC236}">
                <a16:creationId xmlns:a16="http://schemas.microsoft.com/office/drawing/2014/main" id="{3881F69D-CE0E-27A5-8A7F-179849ECAEF3}"/>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0316771" y="6303881"/>
            <a:ext cx="1030318" cy="306205"/>
          </a:xfrm>
          <a:prstGeom prst="rect">
            <a:avLst/>
          </a:prstGeom>
          <a:ln w="12700">
            <a:miter lim="400000"/>
          </a:ln>
        </p:spPr>
      </p:pic>
      <p:grpSp>
        <p:nvGrpSpPr>
          <p:cNvPr id="8" name="Group 7">
            <a:extLst>
              <a:ext uri="{FF2B5EF4-FFF2-40B4-BE49-F238E27FC236}">
                <a16:creationId xmlns:a16="http://schemas.microsoft.com/office/drawing/2014/main" id="{611FF9E1-AEFB-5827-C329-10AD678FAA5D}"/>
              </a:ext>
            </a:extLst>
          </p:cNvPr>
          <p:cNvGrpSpPr/>
          <p:nvPr userDrawn="1"/>
        </p:nvGrpSpPr>
        <p:grpSpPr>
          <a:xfrm>
            <a:off x="431800" y="203689"/>
            <a:ext cx="3657124" cy="149812"/>
            <a:chOff x="381000" y="203689"/>
            <a:chExt cx="3657124" cy="149812"/>
          </a:xfrm>
        </p:grpSpPr>
        <p:pic>
          <p:nvPicPr>
            <p:cNvPr id="9" name="Image" descr="Image">
              <a:extLst>
                <a:ext uri="{FF2B5EF4-FFF2-40B4-BE49-F238E27FC236}">
                  <a16:creationId xmlns:a16="http://schemas.microsoft.com/office/drawing/2014/main" id="{B50D2C8F-553F-2522-13FF-AA3B4E7F66C2}"/>
                </a:ext>
              </a:extLst>
            </p:cNvPr>
            <p:cNvPicPr>
              <a:picLocks noChangeAspect="1"/>
            </p:cNvPicPr>
            <p:nvPr userDrawn="1"/>
          </p:nvPicPr>
          <p:blipFill>
            <a:blip r:embed="rId4"/>
            <a:stretch>
              <a:fillRect/>
            </a:stretch>
          </p:blipFill>
          <p:spPr>
            <a:xfrm>
              <a:off x="381000" y="203689"/>
              <a:ext cx="111195" cy="149812"/>
            </a:xfrm>
            <a:prstGeom prst="rect">
              <a:avLst/>
            </a:prstGeom>
            <a:ln w="12700">
              <a:miter lim="400000"/>
            </a:ln>
          </p:spPr>
        </p:pic>
        <p:sp>
          <p:nvSpPr>
            <p:cNvPr id="10" name="TextBox 9">
              <a:extLst>
                <a:ext uri="{FF2B5EF4-FFF2-40B4-BE49-F238E27FC236}">
                  <a16:creationId xmlns:a16="http://schemas.microsoft.com/office/drawing/2014/main" id="{C80CDA36-EA09-2E56-3E08-5EC3790B67A6}"/>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3412893021"/>
      </p:ext>
    </p:extLst>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Blank copy 25">
    <p:spTree>
      <p:nvGrpSpPr>
        <p:cNvPr id="1" name=""/>
        <p:cNvGrpSpPr/>
        <p:nvPr/>
      </p:nvGrpSpPr>
      <p:grpSpPr>
        <a:xfrm>
          <a:off x="0" y="0"/>
          <a:ext cx="0" cy="0"/>
          <a:chOff x="0" y="0"/>
          <a:chExt cx="0" cy="0"/>
        </a:xfrm>
      </p:grpSpPr>
      <p:sp>
        <p:nvSpPr>
          <p:cNvPr id="150" name="Rectangle"/>
          <p:cNvSpPr/>
          <p:nvPr/>
        </p:nvSpPr>
        <p:spPr>
          <a:xfrm>
            <a:off x="0" y="-12700"/>
            <a:ext cx="12192000" cy="6883400"/>
          </a:xfrm>
          <a:prstGeom prst="rect">
            <a:avLst/>
          </a:prstGeom>
          <a:solidFill>
            <a:srgbClr val="0D1D47"/>
          </a:solidFill>
          <a:ln w="12700">
            <a:miter lim="400000"/>
          </a:ln>
        </p:spPr>
        <p:txBody>
          <a:bodyPr lIns="25400" tIns="25400" rIns="25400" bIns="25400" anchor="ctr"/>
          <a:lstStyle/>
          <a:p>
            <a:pPr algn="ctr" defTabSz="412750">
              <a:lnSpc>
                <a:spcPct val="100000"/>
              </a:lnSpc>
              <a:spcBef>
                <a:spcPts val="0"/>
              </a:spcBef>
              <a:defRPr sz="3200">
                <a:solidFill>
                  <a:srgbClr val="282B3A"/>
                </a:solidFill>
                <a:latin typeface="Helvetica Neue Medium"/>
                <a:ea typeface="Helvetica Neue Medium"/>
                <a:cs typeface="Helvetica Neue Medium"/>
                <a:sym typeface="Helvetica Neue Medium"/>
              </a:defRPr>
            </a:pPr>
            <a:endParaRPr sz="1600">
              <a:latin typeface="Aeonik" panose="020B0503030300000000" pitchFamily="34" charset="0"/>
            </a:endParaRPr>
          </a:p>
        </p:txBody>
      </p:sp>
      <p:sp>
        <p:nvSpPr>
          <p:cNvPr id="151" name="USSIF Forum 2024"/>
          <p:cNvSpPr txBox="1"/>
          <p:nvPr/>
        </p:nvSpPr>
        <p:spPr>
          <a:xfrm>
            <a:off x="670513" y="283007"/>
            <a:ext cx="854401" cy="182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1700">
                <a:solidFill>
                  <a:srgbClr val="FFFFFF"/>
                </a:solidFill>
              </a:defRPr>
            </a:lvl1pPr>
          </a:lstStyle>
          <a:p>
            <a:r>
              <a:rPr sz="850">
                <a:latin typeface="Aeonik" panose="020B0503030300000000" pitchFamily="34" charset="0"/>
              </a:rPr>
              <a:t>USSIF Forum </a:t>
            </a:r>
            <a:r>
              <a:rPr lang="en-US" sz="850">
                <a:latin typeface="Aeonik" panose="020B0503030300000000" pitchFamily="34" charset="0"/>
              </a:rPr>
              <a:t>2025</a:t>
            </a:r>
            <a:endParaRPr sz="850">
              <a:latin typeface="Aeonik" panose="020B0503030300000000" pitchFamily="34" charset="0"/>
            </a:endParaRPr>
          </a:p>
        </p:txBody>
      </p:sp>
      <p:sp>
        <p:nvSpPr>
          <p:cNvPr id="152" name="24-26th June"/>
          <p:cNvSpPr txBox="1"/>
          <p:nvPr/>
        </p:nvSpPr>
        <p:spPr>
          <a:xfrm>
            <a:off x="2179470" y="283007"/>
            <a:ext cx="556243" cy="182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1700">
                <a:solidFill>
                  <a:srgbClr val="FFFFFF"/>
                </a:solidFill>
              </a:defRPr>
            </a:lvl1pPr>
          </a:lstStyle>
          <a:p>
            <a:r>
              <a:rPr lang="en-US" sz="850">
                <a:latin typeface="Aeonik" panose="020B0503030300000000" pitchFamily="34" charset="0"/>
              </a:rPr>
              <a:t>25 -27 June</a:t>
            </a:r>
            <a:endParaRPr sz="850">
              <a:latin typeface="Aeonik" panose="020B0503030300000000" pitchFamily="34" charset="0"/>
            </a:endParaRPr>
          </a:p>
        </p:txBody>
      </p:sp>
      <p:pic>
        <p:nvPicPr>
          <p:cNvPr id="154" name="Image"/>
          <p:cNvPicPr>
            <a:picLocks noChangeAspect="1"/>
          </p:cNvPicPr>
          <p:nvPr/>
        </p:nvPicPr>
        <p:blipFill>
          <a:blip r:embed="rId2"/>
          <a:stretch>
            <a:fillRect/>
          </a:stretch>
        </p:blipFill>
        <p:spPr>
          <a:xfrm>
            <a:off x="583218" y="1724063"/>
            <a:ext cx="2530889" cy="3409875"/>
          </a:xfrm>
          <a:prstGeom prst="rect">
            <a:avLst/>
          </a:prstGeom>
          <a:ln w="12700">
            <a:miter lim="400000"/>
          </a:ln>
        </p:spPr>
      </p:pic>
      <p:sp>
        <p:nvSpPr>
          <p:cNvPr id="157" name="Slide Number"/>
          <p:cNvSpPr txBox="1">
            <a:spLocks noGrp="1"/>
          </p:cNvSpPr>
          <p:nvPr>
            <p:ph type="sldNum" sz="quarter" idx="2"/>
          </p:nvPr>
        </p:nvSpPr>
        <p:spPr>
          <a:prstGeom prst="rect">
            <a:avLst/>
          </a:prstGeom>
        </p:spPr>
        <p:txBody>
          <a:bodyPr/>
          <a:lstStyle>
            <a:lvl1pPr>
              <a:defRPr>
                <a:solidFill>
                  <a:schemeClr val="bg1"/>
                </a:solidFill>
              </a:defRPr>
            </a:lvl1pPr>
          </a:lstStyle>
          <a:p>
            <a:fld id="{86CB4B4D-7CA3-9044-876B-883B54F8677D}" type="slidenum">
              <a:rPr lang="en-US" smtClean="0"/>
              <a:pPr/>
              <a:t>‹#›</a:t>
            </a:fld>
            <a:endParaRPr lang="en-US"/>
          </a:p>
        </p:txBody>
      </p:sp>
      <p:pic>
        <p:nvPicPr>
          <p:cNvPr id="3" name="FORUM_Logo_2025-03-White:Blue.png">
            <a:extLst>
              <a:ext uri="{FF2B5EF4-FFF2-40B4-BE49-F238E27FC236}">
                <a16:creationId xmlns:a16="http://schemas.microsoft.com/office/drawing/2014/main" id="{209CA05E-E1A7-063F-B2DF-55D8C47097E8}"/>
              </a:ext>
            </a:extLst>
          </p:cNvPr>
          <p:cNvPicPr>
            <a:picLocks noChangeAspect="1"/>
          </p:cNvPicPr>
          <p:nvPr userDrawn="1"/>
        </p:nvPicPr>
        <p:blipFill>
          <a:blip r:embed="rId3"/>
          <a:stretch>
            <a:fillRect/>
          </a:stretch>
        </p:blipFill>
        <p:spPr>
          <a:xfrm>
            <a:off x="10319023" y="5680176"/>
            <a:ext cx="1569691" cy="981175"/>
          </a:xfrm>
          <a:prstGeom prst="rect">
            <a:avLst/>
          </a:prstGeom>
          <a:ln w="12700">
            <a:miter lim="400000"/>
          </a:ln>
        </p:spPr>
      </p:pic>
      <p:grpSp>
        <p:nvGrpSpPr>
          <p:cNvPr id="2" name="Group 1">
            <a:extLst>
              <a:ext uri="{FF2B5EF4-FFF2-40B4-BE49-F238E27FC236}">
                <a16:creationId xmlns:a16="http://schemas.microsoft.com/office/drawing/2014/main" id="{0D882FBB-DF54-B9AA-B62D-CDDC8A09FDFA}"/>
              </a:ext>
            </a:extLst>
          </p:cNvPr>
          <p:cNvGrpSpPr/>
          <p:nvPr userDrawn="1"/>
        </p:nvGrpSpPr>
        <p:grpSpPr>
          <a:xfrm>
            <a:off x="4924690" y="257359"/>
            <a:ext cx="2203161" cy="233397"/>
            <a:chOff x="10029688" y="514717"/>
            <a:chExt cx="4406320" cy="466794"/>
          </a:xfrm>
        </p:grpSpPr>
        <p:sp>
          <p:nvSpPr>
            <p:cNvPr id="4" name="Investing in a sustainable future">
              <a:extLst>
                <a:ext uri="{FF2B5EF4-FFF2-40B4-BE49-F238E27FC236}">
                  <a16:creationId xmlns:a16="http://schemas.microsoft.com/office/drawing/2014/main" id="{59258D35-E02D-5FDB-630D-DFC631ADDAC7}"/>
                </a:ext>
              </a:extLst>
            </p:cNvPr>
            <p:cNvSpPr txBox="1"/>
            <p:nvPr userDrawn="1"/>
          </p:nvSpPr>
          <p:spPr>
            <a:xfrm>
              <a:off x="10229730" y="514717"/>
              <a:ext cx="4206278" cy="4667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700">
                  <a:solidFill>
                    <a:srgbClr val="282B3A"/>
                  </a:solidFill>
                  <a:latin typeface="Helvetica Neue Medium"/>
                  <a:ea typeface="Helvetica Neue Medium"/>
                  <a:cs typeface="Helvetica Neue Medium"/>
                  <a:sym typeface="Helvetica Neue Medium"/>
                </a:defRPr>
              </a:lvl1pPr>
            </a:lstStyle>
            <a:p>
              <a:r>
                <a:rPr lang="en-US" sz="850">
                  <a:solidFill>
                    <a:schemeClr val="bg1"/>
                  </a:solidFill>
                  <a:latin typeface="Aeonik" panose="020B0503030300000000" pitchFamily="34" charset="0"/>
                </a:rPr>
                <a:t>Catalyzing a New Era in Sustainable Investing</a:t>
              </a:r>
              <a:endParaRPr sz="850">
                <a:solidFill>
                  <a:schemeClr val="bg1"/>
                </a:solidFill>
                <a:latin typeface="Aeonik" panose="020B0503030300000000" pitchFamily="34" charset="0"/>
              </a:endParaRPr>
            </a:p>
          </p:txBody>
        </p:sp>
        <p:pic>
          <p:nvPicPr>
            <p:cNvPr id="5" name="Image" descr="Image">
              <a:extLst>
                <a:ext uri="{FF2B5EF4-FFF2-40B4-BE49-F238E27FC236}">
                  <a16:creationId xmlns:a16="http://schemas.microsoft.com/office/drawing/2014/main" id="{6E949673-2742-20AE-75D9-E815430AB3B0}"/>
                </a:ext>
              </a:extLst>
            </p:cNvPr>
            <p:cNvPicPr>
              <a:picLocks noChangeAspect="1"/>
            </p:cNvPicPr>
            <p:nvPr userDrawn="1"/>
          </p:nvPicPr>
          <p:blipFill>
            <a:blip r:embed="rId2"/>
            <a:stretch>
              <a:fillRect/>
            </a:stretch>
          </p:blipFill>
          <p:spPr>
            <a:xfrm>
              <a:off x="10029688" y="655433"/>
              <a:ext cx="166701" cy="224596"/>
            </a:xfrm>
            <a:prstGeom prst="rect">
              <a:avLst/>
            </a:prstGeom>
            <a:ln w="12700">
              <a:miter lim="400000"/>
            </a:ln>
          </p:spPr>
        </p:pic>
      </p:grpSp>
    </p:spTree>
    <p:extLst>
      <p:ext uri="{BB962C8B-B14F-4D97-AF65-F5344CB8AC3E}">
        <p14:creationId xmlns:p14="http://schemas.microsoft.com/office/powerpoint/2010/main" val="1578003174"/>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Blank copy 11">
    <p:spTree>
      <p:nvGrpSpPr>
        <p:cNvPr id="1" name=""/>
        <p:cNvGrpSpPr/>
        <p:nvPr/>
      </p:nvGrpSpPr>
      <p:grpSpPr>
        <a:xfrm>
          <a:off x="0" y="0"/>
          <a:ext cx="0" cy="0"/>
          <a:chOff x="0" y="0"/>
          <a:chExt cx="0" cy="0"/>
        </a:xfrm>
      </p:grpSpPr>
      <p:sp>
        <p:nvSpPr>
          <p:cNvPr id="164" name="Rectangle"/>
          <p:cNvSpPr/>
          <p:nvPr/>
        </p:nvSpPr>
        <p:spPr>
          <a:xfrm>
            <a:off x="0" y="-25400"/>
            <a:ext cx="12192000" cy="6883400"/>
          </a:xfrm>
          <a:prstGeom prst="rect">
            <a:avLst/>
          </a:prstGeom>
          <a:solidFill>
            <a:srgbClr val="4D8AF7"/>
          </a:solidFill>
          <a:ln w="12700">
            <a:miter lim="400000"/>
          </a:ln>
        </p:spPr>
        <p:txBody>
          <a:bodyPr lIns="25400" tIns="25400" rIns="25400" bIns="25400" anchor="ctr"/>
          <a:lstStyle/>
          <a:p>
            <a:pPr algn="ctr" defTabSz="412750">
              <a:lnSpc>
                <a:spcPct val="100000"/>
              </a:lnSpc>
              <a:spcBef>
                <a:spcPts val="0"/>
              </a:spcBef>
              <a:defRPr sz="3200">
                <a:solidFill>
                  <a:srgbClr val="282B3A"/>
                </a:solidFill>
                <a:latin typeface="Helvetica Neue Medium"/>
                <a:ea typeface="Helvetica Neue Medium"/>
                <a:cs typeface="Helvetica Neue Medium"/>
                <a:sym typeface="Helvetica Neue Medium"/>
              </a:defRPr>
            </a:pPr>
            <a:endParaRPr sz="1600" dirty="0">
              <a:latin typeface="Aeonik" panose="020B0503030300000000" pitchFamily="34" charset="0"/>
            </a:endParaRPr>
          </a:p>
        </p:txBody>
      </p:sp>
      <p:pic>
        <p:nvPicPr>
          <p:cNvPr id="167" name="Image" descr="Image"/>
          <p:cNvPicPr>
            <a:picLocks noChangeAspect="1"/>
          </p:cNvPicPr>
          <p:nvPr/>
        </p:nvPicPr>
        <p:blipFill>
          <a:blip r:embed="rId2"/>
          <a:stretch>
            <a:fillRect/>
          </a:stretch>
        </p:blipFill>
        <p:spPr>
          <a:xfrm>
            <a:off x="583218" y="1724063"/>
            <a:ext cx="2530889" cy="3409875"/>
          </a:xfrm>
          <a:prstGeom prst="rect">
            <a:avLst/>
          </a:prstGeom>
          <a:ln w="12700">
            <a:miter lim="400000"/>
          </a:ln>
        </p:spPr>
      </p:pic>
      <p:sp>
        <p:nvSpPr>
          <p:cNvPr id="172" name="Slide Number"/>
          <p:cNvSpPr txBox="1">
            <a:spLocks noGrp="1"/>
          </p:cNvSpPr>
          <p:nvPr>
            <p:ph type="sldNum" sz="quarter" idx="2"/>
          </p:nvPr>
        </p:nvSpPr>
        <p:spPr>
          <a:prstGeom prst="rect">
            <a:avLst/>
          </a:prstGeom>
        </p:spPr>
        <p:txBody>
          <a:bodyPr/>
          <a:lstStyle>
            <a:lvl1pPr>
              <a:defRPr>
                <a:solidFill>
                  <a:schemeClr val="bg1"/>
                </a:solidFill>
              </a:defRPr>
            </a:lvl1pPr>
          </a:lstStyle>
          <a:p>
            <a:fld id="{86CB4B4D-7CA3-9044-876B-883B54F8677D}" type="slidenum">
              <a:rPr lang="en-US" smtClean="0"/>
              <a:pPr/>
              <a:t>‹#›</a:t>
            </a:fld>
            <a:endParaRPr lang="en-US" dirty="0"/>
          </a:p>
        </p:txBody>
      </p:sp>
      <p:pic>
        <p:nvPicPr>
          <p:cNvPr id="10" name="Picture 9">
            <a:extLst>
              <a:ext uri="{FF2B5EF4-FFF2-40B4-BE49-F238E27FC236}">
                <a16:creationId xmlns:a16="http://schemas.microsoft.com/office/drawing/2014/main" id="{D8B81816-80EC-CD70-4D12-57FE85B312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7853" y="1724579"/>
            <a:ext cx="2567346" cy="3458058"/>
          </a:xfrm>
          <a:prstGeom prst="rect">
            <a:avLst/>
          </a:prstGeom>
        </p:spPr>
      </p:pic>
    </p:spTree>
    <p:extLst>
      <p:ext uri="{BB962C8B-B14F-4D97-AF65-F5344CB8AC3E}">
        <p14:creationId xmlns:p14="http://schemas.microsoft.com/office/powerpoint/2010/main" val="1405088992"/>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Blank copy 3">
    <p:spTree>
      <p:nvGrpSpPr>
        <p:cNvPr id="1" name=""/>
        <p:cNvGrpSpPr/>
        <p:nvPr/>
      </p:nvGrpSpPr>
      <p:grpSpPr>
        <a:xfrm>
          <a:off x="0" y="0"/>
          <a:ext cx="0" cy="0"/>
          <a:chOff x="0" y="0"/>
          <a:chExt cx="0" cy="0"/>
        </a:xfrm>
      </p:grpSpPr>
      <p:sp>
        <p:nvSpPr>
          <p:cNvPr id="194" name="Rectangle"/>
          <p:cNvSpPr/>
          <p:nvPr/>
        </p:nvSpPr>
        <p:spPr>
          <a:xfrm>
            <a:off x="0" y="-12700"/>
            <a:ext cx="12192000" cy="6883400"/>
          </a:xfrm>
          <a:prstGeom prst="rect">
            <a:avLst/>
          </a:prstGeom>
          <a:solidFill>
            <a:srgbClr val="0D1D47"/>
          </a:solidFill>
          <a:ln w="12700">
            <a:miter lim="400000"/>
          </a:ln>
        </p:spPr>
        <p:txBody>
          <a:bodyPr lIns="25400" tIns="25400" rIns="25400" bIns="25400" anchor="ctr"/>
          <a:lstStyle/>
          <a:p>
            <a:pPr lvl="0" algn="ctr" defTabSz="412750">
              <a:lnSpc>
                <a:spcPct val="100000"/>
              </a:lnSpc>
              <a:spcBef>
                <a:spcPts val="0"/>
              </a:spcBef>
            </a:pPr>
            <a:endParaRPr sz="1600" dirty="0">
              <a:solidFill>
                <a:srgbClr val="282B3A"/>
              </a:solidFill>
              <a:latin typeface="Aeonik" panose="020B0503030300000000" pitchFamily="34" charset="0"/>
            </a:endParaRPr>
          </a:p>
        </p:txBody>
      </p:sp>
      <p:pic>
        <p:nvPicPr>
          <p:cNvPr id="199" name="Image"/>
          <p:cNvPicPr>
            <a:picLocks noChangeAspect="1"/>
          </p:cNvPicPr>
          <p:nvPr/>
        </p:nvPicPr>
        <p:blipFill>
          <a:blip r:embed="rId2"/>
          <a:stretch>
            <a:fillRect/>
          </a:stretch>
        </p:blipFill>
        <p:spPr>
          <a:xfrm>
            <a:off x="4830556" y="1724063"/>
            <a:ext cx="2530888" cy="3409875"/>
          </a:xfrm>
          <a:prstGeom prst="rect">
            <a:avLst/>
          </a:prstGeom>
          <a:ln w="12700">
            <a:miter lim="400000"/>
          </a:ln>
        </p:spPr>
      </p:pic>
      <p:sp>
        <p:nvSpPr>
          <p:cNvPr id="201" name="Slide Number"/>
          <p:cNvSpPr txBox="1">
            <a:spLocks noGrp="1"/>
          </p:cNvSpPr>
          <p:nvPr>
            <p:ph type="sldNum" sz="quarter" idx="2"/>
          </p:nvPr>
        </p:nvSpPr>
        <p:spPr>
          <a:prstGeom prst="rect">
            <a:avLst/>
          </a:prstGeom>
        </p:spPr>
        <p:txBody>
          <a:bodyPr/>
          <a:lstStyle>
            <a:lvl1pPr>
              <a:defRPr>
                <a:solidFill>
                  <a:schemeClr val="bg1"/>
                </a:solidFil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771063894"/>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Blank copy 23">
    <p:spTree>
      <p:nvGrpSpPr>
        <p:cNvPr id="1" name=""/>
        <p:cNvGrpSpPr/>
        <p:nvPr/>
      </p:nvGrpSpPr>
      <p:grpSpPr>
        <a:xfrm>
          <a:off x="0" y="0"/>
          <a:ext cx="0" cy="0"/>
          <a:chOff x="0" y="0"/>
          <a:chExt cx="0" cy="0"/>
        </a:xfrm>
      </p:grpSpPr>
      <p:sp>
        <p:nvSpPr>
          <p:cNvPr id="208" name="Rectangle"/>
          <p:cNvSpPr/>
          <p:nvPr/>
        </p:nvSpPr>
        <p:spPr>
          <a:xfrm>
            <a:off x="0" y="-12700"/>
            <a:ext cx="12192000" cy="6883400"/>
          </a:xfrm>
          <a:prstGeom prst="rect">
            <a:avLst/>
          </a:prstGeom>
          <a:solidFill>
            <a:srgbClr val="0D1D47"/>
          </a:solidFill>
          <a:ln w="12700">
            <a:miter lim="400000"/>
          </a:ln>
        </p:spPr>
        <p:txBody>
          <a:bodyPr lIns="25400" tIns="25400" rIns="25400" bIns="25400" anchor="ctr"/>
          <a:lstStyle/>
          <a:p>
            <a:pPr lvl="0" algn="ctr" defTabSz="412750">
              <a:lnSpc>
                <a:spcPct val="100000"/>
              </a:lnSpc>
              <a:spcBef>
                <a:spcPts val="0"/>
              </a:spcBef>
            </a:pPr>
            <a:endParaRPr sz="1600">
              <a:solidFill>
                <a:srgbClr val="282B3A"/>
              </a:solidFill>
              <a:latin typeface="Aeonik" panose="020B0503030300000000" pitchFamily="34" charset="0"/>
            </a:endParaRPr>
          </a:p>
        </p:txBody>
      </p:sp>
      <p:sp>
        <p:nvSpPr>
          <p:cNvPr id="209" name="USSIF Forum 2024"/>
          <p:cNvSpPr txBox="1"/>
          <p:nvPr/>
        </p:nvSpPr>
        <p:spPr>
          <a:xfrm>
            <a:off x="670513" y="283007"/>
            <a:ext cx="854401" cy="182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1700">
                <a:solidFill>
                  <a:srgbClr val="FFFFFF"/>
                </a:solidFill>
              </a:defRPr>
            </a:lvl1pPr>
          </a:lstStyle>
          <a:p>
            <a:r>
              <a:rPr sz="850">
                <a:latin typeface="Aeonik" panose="020B0503030300000000" pitchFamily="34" charset="0"/>
              </a:rPr>
              <a:t>USSIF Forum </a:t>
            </a:r>
            <a:r>
              <a:rPr lang="en-US" sz="850">
                <a:latin typeface="Aeonik" panose="020B0503030300000000" pitchFamily="34" charset="0"/>
              </a:rPr>
              <a:t>2025</a:t>
            </a:r>
            <a:endParaRPr sz="850">
              <a:latin typeface="Aeonik" panose="020B0503030300000000" pitchFamily="34" charset="0"/>
            </a:endParaRPr>
          </a:p>
        </p:txBody>
      </p:sp>
      <p:sp>
        <p:nvSpPr>
          <p:cNvPr id="210" name="24-26th June"/>
          <p:cNvSpPr txBox="1"/>
          <p:nvPr/>
        </p:nvSpPr>
        <p:spPr>
          <a:xfrm>
            <a:off x="2179470" y="283007"/>
            <a:ext cx="556243" cy="182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1700">
                <a:solidFill>
                  <a:srgbClr val="FFFFFF"/>
                </a:solidFill>
              </a:defRPr>
            </a:lvl1pPr>
          </a:lstStyle>
          <a:p>
            <a:r>
              <a:rPr lang="en-US" sz="850">
                <a:latin typeface="Aeonik" panose="020B0503030300000000" pitchFamily="34" charset="0"/>
              </a:rPr>
              <a:t>25 -27 June</a:t>
            </a:r>
            <a:endParaRPr sz="850">
              <a:latin typeface="Aeonik" panose="020B0503030300000000" pitchFamily="34" charset="0"/>
            </a:endParaRPr>
          </a:p>
        </p:txBody>
      </p:sp>
      <p:pic>
        <p:nvPicPr>
          <p:cNvPr id="213" name="Image"/>
          <p:cNvPicPr>
            <a:picLocks noChangeAspect="1"/>
          </p:cNvPicPr>
          <p:nvPr/>
        </p:nvPicPr>
        <p:blipFill>
          <a:blip r:embed="rId2"/>
          <a:stretch>
            <a:fillRect/>
          </a:stretch>
        </p:blipFill>
        <p:spPr>
          <a:xfrm>
            <a:off x="4830556" y="1724063"/>
            <a:ext cx="2530888" cy="3409875"/>
          </a:xfrm>
          <a:prstGeom prst="rect">
            <a:avLst/>
          </a:prstGeom>
          <a:ln w="12700">
            <a:miter lim="400000"/>
          </a:ln>
        </p:spPr>
      </p:pic>
      <p:sp>
        <p:nvSpPr>
          <p:cNvPr id="215" name="Slide Number"/>
          <p:cNvSpPr txBox="1">
            <a:spLocks noGrp="1"/>
          </p:cNvSpPr>
          <p:nvPr>
            <p:ph type="sldNum" sz="quarter" idx="2"/>
          </p:nvPr>
        </p:nvSpPr>
        <p:spPr>
          <a:prstGeom prst="rect">
            <a:avLst/>
          </a:prstGeom>
        </p:spPr>
        <p:txBody>
          <a:bodyPr/>
          <a:lstStyle>
            <a:lvl1pPr>
              <a:defRPr>
                <a:solidFill>
                  <a:schemeClr val="bg1"/>
                </a:solidFill>
              </a:defRPr>
            </a:lvl1pPr>
          </a:lstStyle>
          <a:p>
            <a:fld id="{86CB4B4D-7CA3-9044-876B-883B54F8677D}" type="slidenum">
              <a:rPr lang="en-US" smtClean="0"/>
              <a:pPr/>
              <a:t>‹#›</a:t>
            </a:fld>
            <a:endParaRPr lang="en-US"/>
          </a:p>
        </p:txBody>
      </p:sp>
      <p:pic>
        <p:nvPicPr>
          <p:cNvPr id="3" name="FORUM_Logo_2025-03-White:Blue.png">
            <a:extLst>
              <a:ext uri="{FF2B5EF4-FFF2-40B4-BE49-F238E27FC236}">
                <a16:creationId xmlns:a16="http://schemas.microsoft.com/office/drawing/2014/main" id="{878B5970-47F7-350D-D7B3-58EB8B923603}"/>
              </a:ext>
            </a:extLst>
          </p:cNvPr>
          <p:cNvPicPr>
            <a:picLocks noChangeAspect="1"/>
          </p:cNvPicPr>
          <p:nvPr userDrawn="1"/>
        </p:nvPicPr>
        <p:blipFill>
          <a:blip r:embed="rId3"/>
          <a:stretch>
            <a:fillRect/>
          </a:stretch>
        </p:blipFill>
        <p:spPr>
          <a:xfrm>
            <a:off x="10319023" y="5680176"/>
            <a:ext cx="1569691" cy="981175"/>
          </a:xfrm>
          <a:prstGeom prst="rect">
            <a:avLst/>
          </a:prstGeom>
          <a:ln w="12700">
            <a:miter lim="400000"/>
          </a:ln>
        </p:spPr>
      </p:pic>
      <p:grpSp>
        <p:nvGrpSpPr>
          <p:cNvPr id="2" name="Group 1">
            <a:extLst>
              <a:ext uri="{FF2B5EF4-FFF2-40B4-BE49-F238E27FC236}">
                <a16:creationId xmlns:a16="http://schemas.microsoft.com/office/drawing/2014/main" id="{7D872BE1-F251-F5C3-8FB0-B318D4DD37D0}"/>
              </a:ext>
            </a:extLst>
          </p:cNvPr>
          <p:cNvGrpSpPr/>
          <p:nvPr userDrawn="1"/>
        </p:nvGrpSpPr>
        <p:grpSpPr>
          <a:xfrm>
            <a:off x="4924690" y="257359"/>
            <a:ext cx="2203161" cy="233397"/>
            <a:chOff x="10029688" y="514717"/>
            <a:chExt cx="4406320" cy="466794"/>
          </a:xfrm>
        </p:grpSpPr>
        <p:sp>
          <p:nvSpPr>
            <p:cNvPr id="4" name="Investing in a sustainable future">
              <a:extLst>
                <a:ext uri="{FF2B5EF4-FFF2-40B4-BE49-F238E27FC236}">
                  <a16:creationId xmlns:a16="http://schemas.microsoft.com/office/drawing/2014/main" id="{494576AF-6087-73DB-EA62-EE8F41FFB34E}"/>
                </a:ext>
              </a:extLst>
            </p:cNvPr>
            <p:cNvSpPr txBox="1"/>
            <p:nvPr userDrawn="1"/>
          </p:nvSpPr>
          <p:spPr>
            <a:xfrm>
              <a:off x="10229730" y="514717"/>
              <a:ext cx="4206278" cy="4667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700">
                  <a:solidFill>
                    <a:srgbClr val="282B3A"/>
                  </a:solidFill>
                  <a:latin typeface="Helvetica Neue Medium"/>
                  <a:ea typeface="Helvetica Neue Medium"/>
                  <a:cs typeface="Helvetica Neue Medium"/>
                  <a:sym typeface="Helvetica Neue Medium"/>
                </a:defRPr>
              </a:lvl1pPr>
            </a:lstStyle>
            <a:p>
              <a:r>
                <a:rPr lang="en-US" sz="850">
                  <a:solidFill>
                    <a:schemeClr val="bg1"/>
                  </a:solidFill>
                  <a:latin typeface="Aeonik" panose="020B0503030300000000" pitchFamily="34" charset="0"/>
                </a:rPr>
                <a:t>Catalyzing a New Era in Sustainable Investing</a:t>
              </a:r>
              <a:endParaRPr sz="850">
                <a:solidFill>
                  <a:schemeClr val="bg1"/>
                </a:solidFill>
                <a:latin typeface="Aeonik" panose="020B0503030300000000" pitchFamily="34" charset="0"/>
              </a:endParaRPr>
            </a:p>
          </p:txBody>
        </p:sp>
        <p:pic>
          <p:nvPicPr>
            <p:cNvPr id="5" name="Image" descr="Image">
              <a:extLst>
                <a:ext uri="{FF2B5EF4-FFF2-40B4-BE49-F238E27FC236}">
                  <a16:creationId xmlns:a16="http://schemas.microsoft.com/office/drawing/2014/main" id="{11812C48-7E79-904B-BEA0-01E7FC9AEBFB}"/>
                </a:ext>
              </a:extLst>
            </p:cNvPr>
            <p:cNvPicPr>
              <a:picLocks noChangeAspect="1"/>
            </p:cNvPicPr>
            <p:nvPr userDrawn="1"/>
          </p:nvPicPr>
          <p:blipFill>
            <a:blip r:embed="rId2"/>
            <a:stretch>
              <a:fillRect/>
            </a:stretch>
          </p:blipFill>
          <p:spPr>
            <a:xfrm>
              <a:off x="10029688" y="655433"/>
              <a:ext cx="166701" cy="224596"/>
            </a:xfrm>
            <a:prstGeom prst="rect">
              <a:avLst/>
            </a:prstGeom>
            <a:ln w="12700">
              <a:miter lim="400000"/>
            </a:ln>
          </p:spPr>
        </p:pic>
      </p:grpSp>
    </p:spTree>
    <p:extLst>
      <p:ext uri="{BB962C8B-B14F-4D97-AF65-F5344CB8AC3E}">
        <p14:creationId xmlns:p14="http://schemas.microsoft.com/office/powerpoint/2010/main" val="3371374124"/>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Blank copy 4">
    <p:spTree>
      <p:nvGrpSpPr>
        <p:cNvPr id="1" name=""/>
        <p:cNvGrpSpPr/>
        <p:nvPr/>
      </p:nvGrpSpPr>
      <p:grpSpPr>
        <a:xfrm>
          <a:off x="0" y="0"/>
          <a:ext cx="0" cy="0"/>
          <a:chOff x="0" y="0"/>
          <a:chExt cx="0" cy="0"/>
        </a:xfrm>
      </p:grpSpPr>
      <p:sp>
        <p:nvSpPr>
          <p:cNvPr id="222" name="Rectangle"/>
          <p:cNvSpPr/>
          <p:nvPr/>
        </p:nvSpPr>
        <p:spPr>
          <a:xfrm>
            <a:off x="0" y="-12700"/>
            <a:ext cx="12192000" cy="6883400"/>
          </a:xfrm>
          <a:prstGeom prst="rect">
            <a:avLst/>
          </a:prstGeom>
          <a:solidFill>
            <a:srgbClr val="0D1D47"/>
          </a:solidFill>
          <a:ln w="12700">
            <a:miter lim="400000"/>
          </a:ln>
        </p:spPr>
        <p:txBody>
          <a:bodyPr lIns="25400" tIns="25400" rIns="25400" bIns="25400" anchor="ctr"/>
          <a:lstStyle/>
          <a:p>
            <a:pPr lvl="0" algn="ctr" defTabSz="412750">
              <a:lnSpc>
                <a:spcPct val="100000"/>
              </a:lnSpc>
              <a:spcBef>
                <a:spcPts val="0"/>
              </a:spcBef>
            </a:pPr>
            <a:endParaRPr sz="1600">
              <a:solidFill>
                <a:srgbClr val="282B3A"/>
              </a:solidFill>
              <a:latin typeface="Aeonik" panose="020B0503030300000000" pitchFamily="34" charset="0"/>
            </a:endParaRPr>
          </a:p>
        </p:txBody>
      </p:sp>
      <p:sp>
        <p:nvSpPr>
          <p:cNvPr id="223" name="USSIF Forum 2024"/>
          <p:cNvSpPr txBox="1"/>
          <p:nvPr/>
        </p:nvSpPr>
        <p:spPr>
          <a:xfrm>
            <a:off x="670513" y="283007"/>
            <a:ext cx="854401" cy="1821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anchor="ctr">
            <a:spAutoFit/>
          </a:bodyPr>
          <a:lstStyle>
            <a:lvl1pPr>
              <a:defRPr sz="1700">
                <a:solidFill>
                  <a:srgbClr val="FFFFFF"/>
                </a:solidFill>
              </a:defRPr>
            </a:lvl1pPr>
          </a:lstStyle>
          <a:p>
            <a:r>
              <a:rPr sz="850">
                <a:latin typeface="Aeonik" panose="020B0503030300000000" pitchFamily="34" charset="0"/>
              </a:rPr>
              <a:t>USSIF Forum </a:t>
            </a:r>
            <a:r>
              <a:rPr lang="en-US" sz="850">
                <a:latin typeface="Aeonik" panose="020B0503030300000000" pitchFamily="34" charset="0"/>
              </a:rPr>
              <a:t>2025</a:t>
            </a:r>
            <a:endParaRPr sz="850">
              <a:latin typeface="Aeonik" panose="020B0503030300000000" pitchFamily="34" charset="0"/>
            </a:endParaRPr>
          </a:p>
        </p:txBody>
      </p:sp>
      <p:sp>
        <p:nvSpPr>
          <p:cNvPr id="224" name="24-26th June"/>
          <p:cNvSpPr txBox="1"/>
          <p:nvPr/>
        </p:nvSpPr>
        <p:spPr>
          <a:xfrm>
            <a:off x="2179470" y="283007"/>
            <a:ext cx="556243" cy="1821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anchor="ctr">
            <a:spAutoFit/>
          </a:bodyPr>
          <a:lstStyle>
            <a:lvl1pPr>
              <a:defRPr sz="1700">
                <a:solidFill>
                  <a:srgbClr val="FFFFFF"/>
                </a:solidFill>
              </a:defRPr>
            </a:lvl1pPr>
          </a:lstStyle>
          <a:p>
            <a:r>
              <a:rPr lang="en-US" sz="850">
                <a:latin typeface="Aeonik" panose="020B0503030300000000" pitchFamily="34" charset="0"/>
              </a:rPr>
              <a:t>25 -27 June</a:t>
            </a:r>
            <a:endParaRPr sz="850">
              <a:latin typeface="Aeonik" panose="020B0503030300000000" pitchFamily="34" charset="0"/>
            </a:endParaRPr>
          </a:p>
        </p:txBody>
      </p:sp>
      <p:sp>
        <p:nvSpPr>
          <p:cNvPr id="228" name="Slide Number"/>
          <p:cNvSpPr txBox="1">
            <a:spLocks noGrp="1"/>
          </p:cNvSpPr>
          <p:nvPr>
            <p:ph type="sldNum" sz="quarter" idx="2"/>
          </p:nvPr>
        </p:nvSpPr>
        <p:spPr>
          <a:prstGeom prst="rect">
            <a:avLst/>
          </a:prstGeom>
        </p:spPr>
        <p:txBody>
          <a:bodyPr/>
          <a:lstStyle>
            <a:lvl1pPr>
              <a:defRPr>
                <a:solidFill>
                  <a:schemeClr val="bg1"/>
                </a:solidFill>
              </a:defRPr>
            </a:lvl1pPr>
          </a:lstStyle>
          <a:p>
            <a:fld id="{86CB4B4D-7CA3-9044-876B-883B54F8677D}" type="slidenum">
              <a:rPr lang="en-US" smtClean="0"/>
              <a:pPr/>
              <a:t>‹#›</a:t>
            </a:fld>
            <a:endParaRPr lang="en-US"/>
          </a:p>
        </p:txBody>
      </p:sp>
      <p:pic>
        <p:nvPicPr>
          <p:cNvPr id="3" name="FORUM_Logo_2025-03-White:Blue.png">
            <a:extLst>
              <a:ext uri="{FF2B5EF4-FFF2-40B4-BE49-F238E27FC236}">
                <a16:creationId xmlns:a16="http://schemas.microsoft.com/office/drawing/2014/main" id="{E260A1F1-B2A0-D524-128F-2C9C75371737}"/>
              </a:ext>
            </a:extLst>
          </p:cNvPr>
          <p:cNvPicPr>
            <a:picLocks noChangeAspect="1"/>
          </p:cNvPicPr>
          <p:nvPr userDrawn="1"/>
        </p:nvPicPr>
        <p:blipFill>
          <a:blip r:embed="rId2"/>
          <a:stretch>
            <a:fillRect/>
          </a:stretch>
        </p:blipFill>
        <p:spPr>
          <a:xfrm>
            <a:off x="10319023" y="5680176"/>
            <a:ext cx="1569691" cy="981175"/>
          </a:xfrm>
          <a:prstGeom prst="rect">
            <a:avLst/>
          </a:prstGeom>
          <a:ln w="12700">
            <a:miter lim="400000"/>
          </a:ln>
        </p:spPr>
      </p:pic>
      <p:grpSp>
        <p:nvGrpSpPr>
          <p:cNvPr id="2" name="Group 1">
            <a:extLst>
              <a:ext uri="{FF2B5EF4-FFF2-40B4-BE49-F238E27FC236}">
                <a16:creationId xmlns:a16="http://schemas.microsoft.com/office/drawing/2014/main" id="{16376713-6F89-0CBA-49A2-C43C1B522188}"/>
              </a:ext>
            </a:extLst>
          </p:cNvPr>
          <p:cNvGrpSpPr/>
          <p:nvPr userDrawn="1"/>
        </p:nvGrpSpPr>
        <p:grpSpPr>
          <a:xfrm>
            <a:off x="4924690" y="257359"/>
            <a:ext cx="2203161" cy="233397"/>
            <a:chOff x="10029688" y="514717"/>
            <a:chExt cx="4406320" cy="466794"/>
          </a:xfrm>
        </p:grpSpPr>
        <p:sp>
          <p:nvSpPr>
            <p:cNvPr id="4" name="Investing in a sustainable future">
              <a:extLst>
                <a:ext uri="{FF2B5EF4-FFF2-40B4-BE49-F238E27FC236}">
                  <a16:creationId xmlns:a16="http://schemas.microsoft.com/office/drawing/2014/main" id="{09277A34-4C02-1DA2-E6E9-49F26B40A8D7}"/>
                </a:ext>
              </a:extLst>
            </p:cNvPr>
            <p:cNvSpPr txBox="1"/>
            <p:nvPr userDrawn="1"/>
          </p:nvSpPr>
          <p:spPr>
            <a:xfrm>
              <a:off x="10229730" y="514717"/>
              <a:ext cx="4206278" cy="46679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50800" tIns="50800" rIns="50800" bIns="50800" anchor="ctr">
              <a:spAutoFit/>
            </a:bodyPr>
            <a:lstStyle>
              <a:lvl1pPr>
                <a:defRPr sz="1700">
                  <a:solidFill>
                    <a:srgbClr val="282B3A"/>
                  </a:solidFill>
                  <a:latin typeface="Helvetica Neue Medium"/>
                  <a:ea typeface="Helvetica Neue Medium"/>
                  <a:cs typeface="Helvetica Neue Medium"/>
                  <a:sym typeface="Helvetica Neue Medium"/>
                </a:defRPr>
              </a:lvl1pPr>
            </a:lstStyle>
            <a:p>
              <a:r>
                <a:rPr lang="en-US" sz="850">
                  <a:solidFill>
                    <a:schemeClr val="bg1"/>
                  </a:solidFill>
                  <a:latin typeface="Aeonik" panose="020B0503030300000000" pitchFamily="34" charset="0"/>
                </a:rPr>
                <a:t>Catalyzing a New Era in Sustainable Investing</a:t>
              </a:r>
              <a:endParaRPr sz="850">
                <a:solidFill>
                  <a:schemeClr val="bg1"/>
                </a:solidFill>
                <a:latin typeface="Aeonik" panose="020B0503030300000000" pitchFamily="34" charset="0"/>
              </a:endParaRPr>
            </a:p>
          </p:txBody>
        </p:sp>
        <p:pic>
          <p:nvPicPr>
            <p:cNvPr id="5" name="Image" descr="Image">
              <a:extLst>
                <a:ext uri="{FF2B5EF4-FFF2-40B4-BE49-F238E27FC236}">
                  <a16:creationId xmlns:a16="http://schemas.microsoft.com/office/drawing/2014/main" id="{DE59E076-7341-BC6E-4F6E-D30169AB2105}"/>
                </a:ext>
              </a:extLst>
            </p:cNvPr>
            <p:cNvPicPr>
              <a:picLocks noChangeAspect="1"/>
            </p:cNvPicPr>
            <p:nvPr userDrawn="1"/>
          </p:nvPicPr>
          <p:blipFill>
            <a:blip r:embed="rId3"/>
            <a:stretch>
              <a:fillRect/>
            </a:stretch>
          </p:blipFill>
          <p:spPr>
            <a:xfrm>
              <a:off x="10029688" y="655433"/>
              <a:ext cx="166701" cy="224596"/>
            </a:xfrm>
            <a:prstGeom prst="rect">
              <a:avLst/>
            </a:prstGeom>
            <a:ln w="12700">
              <a:miter lim="400000"/>
            </a:ln>
          </p:spPr>
        </p:pic>
      </p:grpSp>
      <p:sp>
        <p:nvSpPr>
          <p:cNvPr id="15" name="Picture Placeholder 14">
            <a:extLst>
              <a:ext uri="{FF2B5EF4-FFF2-40B4-BE49-F238E27FC236}">
                <a16:creationId xmlns:a16="http://schemas.microsoft.com/office/drawing/2014/main" id="{4650B6FC-0EAB-DA5E-7EF3-F897C9FB34C4}"/>
              </a:ext>
            </a:extLst>
          </p:cNvPr>
          <p:cNvSpPr>
            <a:spLocks noGrp="1"/>
          </p:cNvSpPr>
          <p:nvPr>
            <p:ph type="pic" sz="quarter" idx="10"/>
          </p:nvPr>
        </p:nvSpPr>
        <p:spPr>
          <a:xfrm>
            <a:off x="8328369" y="2656322"/>
            <a:ext cx="2418661" cy="559640"/>
          </a:xfrm>
          <a:solidFill>
            <a:schemeClr val="bg1"/>
          </a:solidFill>
        </p:spPr>
        <p:txBody>
          <a:bodyPr/>
          <a:lstStyle/>
          <a:p>
            <a:endParaRPr lang="en-GB"/>
          </a:p>
        </p:txBody>
      </p:sp>
      <p:sp>
        <p:nvSpPr>
          <p:cNvPr id="16" name="Picture Placeholder 14">
            <a:extLst>
              <a:ext uri="{FF2B5EF4-FFF2-40B4-BE49-F238E27FC236}">
                <a16:creationId xmlns:a16="http://schemas.microsoft.com/office/drawing/2014/main" id="{A0FC4983-C6B1-D585-2BF7-5DA6BA8478C2}"/>
              </a:ext>
            </a:extLst>
          </p:cNvPr>
          <p:cNvSpPr>
            <a:spLocks noGrp="1"/>
          </p:cNvSpPr>
          <p:nvPr>
            <p:ph type="pic" sz="quarter" idx="11"/>
          </p:nvPr>
        </p:nvSpPr>
        <p:spPr>
          <a:xfrm>
            <a:off x="5788370" y="2656322"/>
            <a:ext cx="2418661" cy="559640"/>
          </a:xfrm>
          <a:solidFill>
            <a:schemeClr val="bg1"/>
          </a:solidFill>
        </p:spPr>
        <p:txBody>
          <a:bodyPr/>
          <a:lstStyle/>
          <a:p>
            <a:endParaRPr lang="en-GB"/>
          </a:p>
        </p:txBody>
      </p:sp>
      <p:sp>
        <p:nvSpPr>
          <p:cNvPr id="18" name="Picture Placeholder 14">
            <a:extLst>
              <a:ext uri="{FF2B5EF4-FFF2-40B4-BE49-F238E27FC236}">
                <a16:creationId xmlns:a16="http://schemas.microsoft.com/office/drawing/2014/main" id="{9707578B-CCD0-54A8-C518-2A12822B4C32}"/>
              </a:ext>
            </a:extLst>
          </p:cNvPr>
          <p:cNvSpPr>
            <a:spLocks noGrp="1"/>
          </p:cNvSpPr>
          <p:nvPr>
            <p:ph type="pic" sz="quarter" idx="13"/>
          </p:nvPr>
        </p:nvSpPr>
        <p:spPr>
          <a:xfrm>
            <a:off x="3248370" y="2656322"/>
            <a:ext cx="2418661" cy="559640"/>
          </a:xfrm>
          <a:solidFill>
            <a:schemeClr val="bg1"/>
          </a:solidFill>
        </p:spPr>
        <p:txBody>
          <a:bodyPr/>
          <a:lstStyle/>
          <a:p>
            <a:endParaRPr lang="en-GB"/>
          </a:p>
        </p:txBody>
      </p:sp>
      <p:sp>
        <p:nvSpPr>
          <p:cNvPr id="17" name="Picture Placeholder 14">
            <a:extLst>
              <a:ext uri="{FF2B5EF4-FFF2-40B4-BE49-F238E27FC236}">
                <a16:creationId xmlns:a16="http://schemas.microsoft.com/office/drawing/2014/main" id="{48F7AD2A-C1E4-8AFA-6EA4-0928E4174EC9}"/>
              </a:ext>
            </a:extLst>
          </p:cNvPr>
          <p:cNvSpPr>
            <a:spLocks noGrp="1"/>
          </p:cNvSpPr>
          <p:nvPr>
            <p:ph type="pic" sz="quarter" idx="12"/>
          </p:nvPr>
        </p:nvSpPr>
        <p:spPr>
          <a:xfrm>
            <a:off x="708370" y="2656322"/>
            <a:ext cx="2418661" cy="559640"/>
          </a:xfrm>
          <a:solidFill>
            <a:schemeClr val="bg1"/>
          </a:solidFill>
        </p:spPr>
        <p:txBody>
          <a:bodyPr/>
          <a:lstStyle/>
          <a:p>
            <a:endParaRPr lang="en-GB"/>
          </a:p>
        </p:txBody>
      </p:sp>
      <p:sp>
        <p:nvSpPr>
          <p:cNvPr id="19" name="Text Placeholder 19">
            <a:extLst>
              <a:ext uri="{FF2B5EF4-FFF2-40B4-BE49-F238E27FC236}">
                <a16:creationId xmlns:a16="http://schemas.microsoft.com/office/drawing/2014/main" id="{F812BE39-D4A0-8F61-EE45-014C335F84FF}"/>
              </a:ext>
            </a:extLst>
          </p:cNvPr>
          <p:cNvSpPr>
            <a:spLocks noGrp="1"/>
          </p:cNvSpPr>
          <p:nvPr>
            <p:ph type="body" sz="quarter" idx="16" hasCustomPrompt="1"/>
          </p:nvPr>
        </p:nvSpPr>
        <p:spPr>
          <a:xfrm>
            <a:off x="681691" y="826294"/>
            <a:ext cx="10686071" cy="656590"/>
          </a:xfrm>
          <a:ln w="12700">
            <a:miter lim="400000"/>
          </a:ln>
        </p:spPr>
        <p:txBody>
          <a:bodyPr lIns="50800" tIns="50800" rIns="50800" bIns="50800">
            <a:spAutoFit/>
          </a:bodyPr>
          <a:lstStyle>
            <a:lvl1pPr>
              <a:defRPr lang="en-GB" sz="4000" b="1" spc="-80" dirty="0">
                <a:solidFill>
                  <a:schemeClr val="bg1"/>
                </a:solidFill>
                <a:latin typeface="+mj-lt"/>
                <a:ea typeface="Aeonik TRIAL Bold"/>
                <a:cs typeface="Aeonik TRIAL Bold"/>
              </a:defRPr>
            </a:lvl1pPr>
          </a:lstStyle>
          <a:p>
            <a:pPr marL="0" lvl="0" indent="0">
              <a:spcBef>
                <a:spcPts val="0"/>
              </a:spcBef>
              <a:buSzTx/>
              <a:buNone/>
            </a:pPr>
            <a:r>
              <a:rPr lang="en-US"/>
              <a:t>Click to edit text</a:t>
            </a:r>
            <a:endParaRPr lang="en-GB"/>
          </a:p>
        </p:txBody>
      </p:sp>
    </p:spTree>
    <p:extLst>
      <p:ext uri="{BB962C8B-B14F-4D97-AF65-F5344CB8AC3E}">
        <p14:creationId xmlns:p14="http://schemas.microsoft.com/office/powerpoint/2010/main" val="3014603699"/>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Blank copy 6">
    <p:spTree>
      <p:nvGrpSpPr>
        <p:cNvPr id="1" name=""/>
        <p:cNvGrpSpPr/>
        <p:nvPr/>
      </p:nvGrpSpPr>
      <p:grpSpPr>
        <a:xfrm>
          <a:off x="0" y="0"/>
          <a:ext cx="0" cy="0"/>
          <a:chOff x="0" y="0"/>
          <a:chExt cx="0" cy="0"/>
        </a:xfrm>
      </p:grpSpPr>
      <p:sp>
        <p:nvSpPr>
          <p:cNvPr id="261" name="Rectangle"/>
          <p:cNvSpPr/>
          <p:nvPr/>
        </p:nvSpPr>
        <p:spPr>
          <a:xfrm>
            <a:off x="0" y="-12700"/>
            <a:ext cx="12192000" cy="6883400"/>
          </a:xfrm>
          <a:prstGeom prst="rect">
            <a:avLst/>
          </a:prstGeom>
          <a:solidFill>
            <a:srgbClr val="0D1D47"/>
          </a:solidFill>
          <a:ln w="12700">
            <a:miter lim="400000"/>
          </a:ln>
        </p:spPr>
        <p:txBody>
          <a:bodyPr lIns="25400" tIns="25400" rIns="25400" bIns="25400" anchor="ctr"/>
          <a:lstStyle/>
          <a:p>
            <a:pPr algn="ctr" defTabSz="412750">
              <a:lnSpc>
                <a:spcPct val="100000"/>
              </a:lnSpc>
              <a:spcBef>
                <a:spcPts val="0"/>
              </a:spcBef>
              <a:defRPr sz="3200">
                <a:solidFill>
                  <a:srgbClr val="4D8AF7"/>
                </a:solidFill>
                <a:latin typeface="Helvetica Neue Medium"/>
                <a:ea typeface="Helvetica Neue Medium"/>
                <a:cs typeface="Helvetica Neue Medium"/>
                <a:sym typeface="Helvetica Neue Medium"/>
              </a:defRPr>
            </a:pPr>
            <a:endParaRPr sz="1600">
              <a:latin typeface="Aeonik" panose="020B0503030300000000" pitchFamily="34" charset="0"/>
            </a:endParaRPr>
          </a:p>
        </p:txBody>
      </p:sp>
      <p:sp>
        <p:nvSpPr>
          <p:cNvPr id="262" name="USSIF Forum 2024"/>
          <p:cNvSpPr txBox="1"/>
          <p:nvPr/>
        </p:nvSpPr>
        <p:spPr>
          <a:xfrm>
            <a:off x="670513" y="283007"/>
            <a:ext cx="854401" cy="1821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anchor="ctr">
            <a:spAutoFit/>
          </a:bodyPr>
          <a:lstStyle>
            <a:lvl1pPr>
              <a:defRPr sz="1700">
                <a:solidFill>
                  <a:srgbClr val="FFFFFF"/>
                </a:solidFill>
              </a:defRPr>
            </a:lvl1pPr>
          </a:lstStyle>
          <a:p>
            <a:r>
              <a:rPr sz="850">
                <a:latin typeface="Aeonik" panose="020B0503030300000000" pitchFamily="34" charset="0"/>
              </a:rPr>
              <a:t>USSIF Forum </a:t>
            </a:r>
            <a:r>
              <a:rPr lang="en-US" sz="850">
                <a:latin typeface="Aeonik" panose="020B0503030300000000" pitchFamily="34" charset="0"/>
              </a:rPr>
              <a:t>2025</a:t>
            </a:r>
            <a:endParaRPr sz="850">
              <a:latin typeface="Aeonik" panose="020B0503030300000000" pitchFamily="34" charset="0"/>
            </a:endParaRPr>
          </a:p>
        </p:txBody>
      </p:sp>
      <p:sp>
        <p:nvSpPr>
          <p:cNvPr id="263" name="24-26th June"/>
          <p:cNvSpPr txBox="1"/>
          <p:nvPr/>
        </p:nvSpPr>
        <p:spPr>
          <a:xfrm>
            <a:off x="2179470" y="283007"/>
            <a:ext cx="556243" cy="1821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anchor="ctr">
            <a:spAutoFit/>
          </a:bodyPr>
          <a:lstStyle>
            <a:lvl1pPr>
              <a:defRPr sz="1700">
                <a:solidFill>
                  <a:srgbClr val="FFFFFF"/>
                </a:solidFill>
              </a:defRPr>
            </a:lvl1pPr>
          </a:lstStyle>
          <a:p>
            <a:r>
              <a:rPr lang="en-US" sz="850">
                <a:latin typeface="Aeonik" panose="020B0503030300000000" pitchFamily="34" charset="0"/>
              </a:rPr>
              <a:t>25 -27 June</a:t>
            </a:r>
            <a:endParaRPr sz="850">
              <a:latin typeface="Aeonik" panose="020B0503030300000000" pitchFamily="34" charset="0"/>
            </a:endParaRPr>
          </a:p>
        </p:txBody>
      </p:sp>
      <p:sp>
        <p:nvSpPr>
          <p:cNvPr id="267" name="Slide Number"/>
          <p:cNvSpPr txBox="1">
            <a:spLocks noGrp="1"/>
          </p:cNvSpPr>
          <p:nvPr>
            <p:ph type="sldNum" sz="quarter" idx="2"/>
          </p:nvPr>
        </p:nvSpPr>
        <p:spPr>
          <a:prstGeom prst="rect">
            <a:avLst/>
          </a:prstGeom>
        </p:spPr>
        <p:txBody>
          <a:bodyPr/>
          <a:lstStyle>
            <a:lvl1pPr>
              <a:defRPr>
                <a:solidFill>
                  <a:schemeClr val="bg1"/>
                </a:solidFill>
              </a:defRPr>
            </a:lvl1pPr>
          </a:lstStyle>
          <a:p>
            <a:fld id="{86CB4B4D-7CA3-9044-876B-883B54F8677D}" type="slidenum">
              <a:rPr lang="en-US" smtClean="0"/>
              <a:pPr/>
              <a:t>‹#›</a:t>
            </a:fld>
            <a:endParaRPr lang="en-US"/>
          </a:p>
        </p:txBody>
      </p:sp>
      <p:sp>
        <p:nvSpPr>
          <p:cNvPr id="6" name="Text Placeholder 19">
            <a:extLst>
              <a:ext uri="{FF2B5EF4-FFF2-40B4-BE49-F238E27FC236}">
                <a16:creationId xmlns:a16="http://schemas.microsoft.com/office/drawing/2014/main" id="{5820DE8D-AB67-F296-211F-BBDA49D961DE}"/>
              </a:ext>
            </a:extLst>
          </p:cNvPr>
          <p:cNvSpPr>
            <a:spLocks noGrp="1"/>
          </p:cNvSpPr>
          <p:nvPr>
            <p:ph type="body" sz="quarter" idx="16" hasCustomPrompt="1"/>
          </p:nvPr>
        </p:nvSpPr>
        <p:spPr>
          <a:xfrm>
            <a:off x="681691" y="826294"/>
            <a:ext cx="10686071" cy="705065"/>
          </a:xfrm>
          <a:ln w="12700">
            <a:miter lim="400000"/>
          </a:ln>
        </p:spPr>
        <p:txBody>
          <a:bodyPr lIns="50800" tIns="50800" rIns="50800" bIns="50800">
            <a:spAutoFit/>
          </a:bodyPr>
          <a:lstStyle>
            <a:lvl1pPr>
              <a:defRPr lang="en-GB" sz="4350" b="1" spc="-80" dirty="0">
                <a:solidFill>
                  <a:schemeClr val="bg1"/>
                </a:solidFill>
                <a:latin typeface="+mj-lt"/>
                <a:ea typeface="Aeonik TRIAL Bold"/>
                <a:cs typeface="Aeonik TRIAL Bold"/>
              </a:defRPr>
            </a:lvl1pPr>
          </a:lstStyle>
          <a:p>
            <a:pPr marL="0" lvl="0" indent="0">
              <a:spcBef>
                <a:spcPts val="0"/>
              </a:spcBef>
              <a:buSzTx/>
              <a:buNone/>
            </a:pPr>
            <a:r>
              <a:rPr lang="en-US"/>
              <a:t>Click to edit text</a:t>
            </a:r>
            <a:endParaRPr lang="en-GB"/>
          </a:p>
        </p:txBody>
      </p:sp>
      <p:pic>
        <p:nvPicPr>
          <p:cNvPr id="7" name="FORUM_Logo_2025-03-White:Blue.png">
            <a:extLst>
              <a:ext uri="{FF2B5EF4-FFF2-40B4-BE49-F238E27FC236}">
                <a16:creationId xmlns:a16="http://schemas.microsoft.com/office/drawing/2014/main" id="{01E6ED9A-1B06-74E0-CC48-4C9400D0B5F7}"/>
              </a:ext>
            </a:extLst>
          </p:cNvPr>
          <p:cNvPicPr>
            <a:picLocks noChangeAspect="1"/>
          </p:cNvPicPr>
          <p:nvPr userDrawn="1"/>
        </p:nvPicPr>
        <p:blipFill>
          <a:blip r:embed="rId2"/>
          <a:stretch>
            <a:fillRect/>
          </a:stretch>
        </p:blipFill>
        <p:spPr>
          <a:xfrm>
            <a:off x="10319023" y="5680176"/>
            <a:ext cx="1569691" cy="981175"/>
          </a:xfrm>
          <a:prstGeom prst="rect">
            <a:avLst/>
          </a:prstGeom>
          <a:ln w="12700">
            <a:miter lim="400000"/>
          </a:ln>
        </p:spPr>
      </p:pic>
      <p:grpSp>
        <p:nvGrpSpPr>
          <p:cNvPr id="8" name="Group 7">
            <a:extLst>
              <a:ext uri="{FF2B5EF4-FFF2-40B4-BE49-F238E27FC236}">
                <a16:creationId xmlns:a16="http://schemas.microsoft.com/office/drawing/2014/main" id="{E663D5B8-B879-8486-FC1F-ACF8DEED2499}"/>
              </a:ext>
            </a:extLst>
          </p:cNvPr>
          <p:cNvGrpSpPr/>
          <p:nvPr userDrawn="1"/>
        </p:nvGrpSpPr>
        <p:grpSpPr>
          <a:xfrm>
            <a:off x="4924690" y="257359"/>
            <a:ext cx="2203161" cy="233397"/>
            <a:chOff x="10029688" y="514717"/>
            <a:chExt cx="4406320" cy="466794"/>
          </a:xfrm>
        </p:grpSpPr>
        <p:sp>
          <p:nvSpPr>
            <p:cNvPr id="9" name="Investing in a sustainable future">
              <a:extLst>
                <a:ext uri="{FF2B5EF4-FFF2-40B4-BE49-F238E27FC236}">
                  <a16:creationId xmlns:a16="http://schemas.microsoft.com/office/drawing/2014/main" id="{6F462206-B04D-3A94-3CD8-88F362D9B76F}"/>
                </a:ext>
              </a:extLst>
            </p:cNvPr>
            <p:cNvSpPr txBox="1"/>
            <p:nvPr userDrawn="1"/>
          </p:nvSpPr>
          <p:spPr>
            <a:xfrm>
              <a:off x="10229730" y="514717"/>
              <a:ext cx="4206278" cy="46679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50800" tIns="50800" rIns="50800" bIns="50800" anchor="ctr">
              <a:spAutoFit/>
            </a:bodyPr>
            <a:lstStyle>
              <a:lvl1pPr>
                <a:defRPr sz="1700">
                  <a:solidFill>
                    <a:srgbClr val="282B3A"/>
                  </a:solidFill>
                  <a:latin typeface="Helvetica Neue Medium"/>
                  <a:ea typeface="Helvetica Neue Medium"/>
                  <a:cs typeface="Helvetica Neue Medium"/>
                  <a:sym typeface="Helvetica Neue Medium"/>
                </a:defRPr>
              </a:lvl1pPr>
            </a:lstStyle>
            <a:p>
              <a:r>
                <a:rPr lang="en-US" sz="850">
                  <a:solidFill>
                    <a:schemeClr val="bg1"/>
                  </a:solidFill>
                  <a:latin typeface="Aeonik" panose="020B0503030300000000" pitchFamily="34" charset="0"/>
                </a:rPr>
                <a:t>Catalyzing a New Era in Sustainable Investing</a:t>
              </a:r>
              <a:endParaRPr sz="850">
                <a:solidFill>
                  <a:schemeClr val="bg1"/>
                </a:solidFill>
                <a:latin typeface="Aeonik" panose="020B0503030300000000" pitchFamily="34" charset="0"/>
              </a:endParaRPr>
            </a:p>
          </p:txBody>
        </p:sp>
        <p:pic>
          <p:nvPicPr>
            <p:cNvPr id="10" name="Image" descr="Image">
              <a:extLst>
                <a:ext uri="{FF2B5EF4-FFF2-40B4-BE49-F238E27FC236}">
                  <a16:creationId xmlns:a16="http://schemas.microsoft.com/office/drawing/2014/main" id="{BEFADC08-6817-37F1-259C-94CDB7B786BD}"/>
                </a:ext>
              </a:extLst>
            </p:cNvPr>
            <p:cNvPicPr>
              <a:picLocks noChangeAspect="1"/>
            </p:cNvPicPr>
            <p:nvPr userDrawn="1"/>
          </p:nvPicPr>
          <p:blipFill>
            <a:blip r:embed="rId3"/>
            <a:stretch>
              <a:fillRect/>
            </a:stretch>
          </p:blipFill>
          <p:spPr>
            <a:xfrm>
              <a:off x="10029688" y="655433"/>
              <a:ext cx="166701" cy="224596"/>
            </a:xfrm>
            <a:prstGeom prst="rect">
              <a:avLst/>
            </a:prstGeom>
            <a:ln w="12700">
              <a:miter lim="400000"/>
            </a:ln>
          </p:spPr>
        </p:pic>
      </p:grpSp>
    </p:spTree>
    <p:extLst>
      <p:ext uri="{BB962C8B-B14F-4D97-AF65-F5344CB8AC3E}">
        <p14:creationId xmlns:p14="http://schemas.microsoft.com/office/powerpoint/2010/main" val="2365921580"/>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_Blank copy 5">
    <p:spTree>
      <p:nvGrpSpPr>
        <p:cNvPr id="1" name=""/>
        <p:cNvGrpSpPr/>
        <p:nvPr/>
      </p:nvGrpSpPr>
      <p:grpSpPr>
        <a:xfrm>
          <a:off x="0" y="0"/>
          <a:ext cx="0" cy="0"/>
          <a:chOff x="0" y="0"/>
          <a:chExt cx="0" cy="0"/>
        </a:xfrm>
      </p:grpSpPr>
      <p:sp>
        <p:nvSpPr>
          <p:cNvPr id="248" name="Rectangle"/>
          <p:cNvSpPr/>
          <p:nvPr/>
        </p:nvSpPr>
        <p:spPr>
          <a:xfrm>
            <a:off x="0" y="0"/>
            <a:ext cx="12192000" cy="6858000"/>
          </a:xfrm>
          <a:prstGeom prst="rect">
            <a:avLst/>
          </a:prstGeom>
          <a:solidFill>
            <a:srgbClr val="0D1D47"/>
          </a:solidFill>
          <a:ln w="12700">
            <a:miter lim="400000"/>
          </a:ln>
        </p:spPr>
        <p:txBody>
          <a:bodyPr lIns="25400" tIns="25400" rIns="25400" bIns="25400" anchor="ctr"/>
          <a:lstStyle/>
          <a:p>
            <a:pPr lvl="0" algn="ctr" defTabSz="412750">
              <a:lnSpc>
                <a:spcPct val="100000"/>
              </a:lnSpc>
              <a:spcBef>
                <a:spcPts val="0"/>
              </a:spcBef>
            </a:pPr>
            <a:endParaRPr sz="1600">
              <a:solidFill>
                <a:srgbClr val="282B3A"/>
              </a:solidFill>
              <a:latin typeface="Aeonik" panose="020B0503030300000000" pitchFamily="34" charset="0"/>
            </a:endParaRPr>
          </a:p>
        </p:txBody>
      </p:sp>
      <p:sp>
        <p:nvSpPr>
          <p:cNvPr id="254" name="Slide Number"/>
          <p:cNvSpPr txBox="1">
            <a:spLocks noGrp="1"/>
          </p:cNvSpPr>
          <p:nvPr>
            <p:ph type="sldNum" sz="quarter" idx="2"/>
          </p:nvPr>
        </p:nvSpPr>
        <p:spPr>
          <a:prstGeom prst="rect">
            <a:avLst/>
          </a:prstGeom>
        </p:spPr>
        <p:txBody>
          <a:bodyPr/>
          <a:lstStyle>
            <a:lvl1pPr>
              <a:defRPr>
                <a:solidFill>
                  <a:schemeClr val="bg1"/>
                </a:solidFill>
              </a:defRPr>
            </a:lvl1pPr>
          </a:lstStyle>
          <a:p>
            <a:fld id="{86CB4B4D-7CA3-9044-876B-883B54F8677D}" type="slidenum">
              <a:rPr lang="en-US" smtClean="0"/>
              <a:pPr/>
              <a:t>‹#›</a:t>
            </a:fld>
            <a:endParaRPr lang="en-US"/>
          </a:p>
        </p:txBody>
      </p:sp>
      <p:sp>
        <p:nvSpPr>
          <p:cNvPr id="7" name="Picture Placeholder 6">
            <a:extLst>
              <a:ext uri="{FF2B5EF4-FFF2-40B4-BE49-F238E27FC236}">
                <a16:creationId xmlns:a16="http://schemas.microsoft.com/office/drawing/2014/main" id="{575115DF-178F-735F-478F-91A1E6BEF651}"/>
              </a:ext>
            </a:extLst>
          </p:cNvPr>
          <p:cNvSpPr>
            <a:spLocks noGrp="1"/>
          </p:cNvSpPr>
          <p:nvPr>
            <p:ph type="pic" sz="quarter" idx="10"/>
          </p:nvPr>
        </p:nvSpPr>
        <p:spPr>
          <a:xfrm flipH="1">
            <a:off x="0" y="0"/>
            <a:ext cx="5176684" cy="678713"/>
          </a:xfrm>
          <a:prstGeom prst="parallelogram">
            <a:avLst>
              <a:gd name="adj" fmla="val 14926"/>
            </a:avLst>
          </a:prstGeom>
          <a:solidFill>
            <a:srgbClr val="4D8AF7"/>
          </a:solidFill>
        </p:spPr>
        <p:txBody>
          <a:bodyPr/>
          <a:lstStyle>
            <a:lvl1pPr marL="0" indent="0">
              <a:buNone/>
              <a:defRPr/>
            </a:lvl1pPr>
          </a:lstStyle>
          <a:p>
            <a:endParaRPr lang="en-GB"/>
          </a:p>
        </p:txBody>
      </p:sp>
      <p:sp>
        <p:nvSpPr>
          <p:cNvPr id="249" name="USSIF Forum 2024"/>
          <p:cNvSpPr txBox="1"/>
          <p:nvPr/>
        </p:nvSpPr>
        <p:spPr>
          <a:xfrm>
            <a:off x="670513" y="283007"/>
            <a:ext cx="854401" cy="1821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anchor="ctr">
            <a:spAutoFit/>
          </a:bodyPr>
          <a:lstStyle>
            <a:lvl1pPr>
              <a:defRPr sz="1700">
                <a:solidFill>
                  <a:srgbClr val="FFFFFF"/>
                </a:solidFill>
              </a:defRPr>
            </a:lvl1pPr>
          </a:lstStyle>
          <a:p>
            <a:r>
              <a:rPr sz="850">
                <a:latin typeface="Aeonik" panose="020B0503030300000000" pitchFamily="34" charset="0"/>
              </a:rPr>
              <a:t>USSIF Forum </a:t>
            </a:r>
            <a:r>
              <a:rPr lang="en-US" sz="850">
                <a:latin typeface="Aeonik" panose="020B0503030300000000" pitchFamily="34" charset="0"/>
              </a:rPr>
              <a:t>2025</a:t>
            </a:r>
            <a:endParaRPr sz="850">
              <a:latin typeface="Aeonik" panose="020B0503030300000000" pitchFamily="34" charset="0"/>
            </a:endParaRPr>
          </a:p>
        </p:txBody>
      </p:sp>
      <p:sp>
        <p:nvSpPr>
          <p:cNvPr id="250" name="24-26th June"/>
          <p:cNvSpPr txBox="1"/>
          <p:nvPr/>
        </p:nvSpPr>
        <p:spPr>
          <a:xfrm>
            <a:off x="2179470" y="283007"/>
            <a:ext cx="556243" cy="1821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anchor="ctr">
            <a:spAutoFit/>
          </a:bodyPr>
          <a:lstStyle>
            <a:lvl1pPr>
              <a:defRPr sz="1700">
                <a:solidFill>
                  <a:srgbClr val="FFFFFF"/>
                </a:solidFill>
              </a:defRPr>
            </a:lvl1pPr>
          </a:lstStyle>
          <a:p>
            <a:r>
              <a:rPr lang="en-US" sz="850">
                <a:latin typeface="Aeonik" panose="020B0503030300000000" pitchFamily="34" charset="0"/>
              </a:rPr>
              <a:t>25 -27 June</a:t>
            </a:r>
            <a:endParaRPr sz="850">
              <a:latin typeface="Aeonik" panose="020B0503030300000000" pitchFamily="34" charset="0"/>
            </a:endParaRPr>
          </a:p>
        </p:txBody>
      </p:sp>
      <p:grpSp>
        <p:nvGrpSpPr>
          <p:cNvPr id="2" name="Group 1">
            <a:extLst>
              <a:ext uri="{FF2B5EF4-FFF2-40B4-BE49-F238E27FC236}">
                <a16:creationId xmlns:a16="http://schemas.microsoft.com/office/drawing/2014/main" id="{B50950BC-52F9-EF32-D540-11F368D397D2}"/>
              </a:ext>
            </a:extLst>
          </p:cNvPr>
          <p:cNvGrpSpPr/>
          <p:nvPr userDrawn="1"/>
        </p:nvGrpSpPr>
        <p:grpSpPr>
          <a:xfrm>
            <a:off x="4924690" y="257359"/>
            <a:ext cx="2203161" cy="233397"/>
            <a:chOff x="10029688" y="514717"/>
            <a:chExt cx="4406320" cy="466794"/>
          </a:xfrm>
        </p:grpSpPr>
        <p:sp>
          <p:nvSpPr>
            <p:cNvPr id="4" name="Investing in a sustainable future">
              <a:extLst>
                <a:ext uri="{FF2B5EF4-FFF2-40B4-BE49-F238E27FC236}">
                  <a16:creationId xmlns:a16="http://schemas.microsoft.com/office/drawing/2014/main" id="{0D535F11-6564-FB6B-DAC2-E5639A7E7F59}"/>
                </a:ext>
              </a:extLst>
            </p:cNvPr>
            <p:cNvSpPr txBox="1"/>
            <p:nvPr userDrawn="1"/>
          </p:nvSpPr>
          <p:spPr>
            <a:xfrm>
              <a:off x="10229730" y="514717"/>
              <a:ext cx="4206278" cy="46679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50800" tIns="50800" rIns="50800" bIns="50800" anchor="ctr">
              <a:spAutoFit/>
            </a:bodyPr>
            <a:lstStyle>
              <a:lvl1pPr>
                <a:defRPr sz="1700">
                  <a:solidFill>
                    <a:srgbClr val="282B3A"/>
                  </a:solidFill>
                  <a:latin typeface="Helvetica Neue Medium"/>
                  <a:ea typeface="Helvetica Neue Medium"/>
                  <a:cs typeface="Helvetica Neue Medium"/>
                  <a:sym typeface="Helvetica Neue Medium"/>
                </a:defRPr>
              </a:lvl1pPr>
            </a:lstStyle>
            <a:p>
              <a:r>
                <a:rPr lang="en-US" sz="850">
                  <a:solidFill>
                    <a:schemeClr val="bg1"/>
                  </a:solidFill>
                  <a:latin typeface="Aeonik" panose="020B0503030300000000" pitchFamily="34" charset="0"/>
                </a:rPr>
                <a:t>Catalyzing a New Era in Sustainable Investing</a:t>
              </a:r>
              <a:endParaRPr sz="850">
                <a:solidFill>
                  <a:schemeClr val="bg1"/>
                </a:solidFill>
                <a:latin typeface="Aeonik" panose="020B0503030300000000" pitchFamily="34" charset="0"/>
              </a:endParaRPr>
            </a:p>
          </p:txBody>
        </p:sp>
        <p:pic>
          <p:nvPicPr>
            <p:cNvPr id="5" name="Image" descr="Image">
              <a:extLst>
                <a:ext uri="{FF2B5EF4-FFF2-40B4-BE49-F238E27FC236}">
                  <a16:creationId xmlns:a16="http://schemas.microsoft.com/office/drawing/2014/main" id="{44AF9E12-4C34-A268-C8D8-B42777F25961}"/>
                </a:ext>
              </a:extLst>
            </p:cNvPr>
            <p:cNvPicPr>
              <a:picLocks noChangeAspect="1"/>
            </p:cNvPicPr>
            <p:nvPr userDrawn="1"/>
          </p:nvPicPr>
          <p:blipFill>
            <a:blip r:embed="rId2"/>
            <a:stretch>
              <a:fillRect/>
            </a:stretch>
          </p:blipFill>
          <p:spPr>
            <a:xfrm>
              <a:off x="10029688" y="655433"/>
              <a:ext cx="166701" cy="224596"/>
            </a:xfrm>
            <a:prstGeom prst="rect">
              <a:avLst/>
            </a:prstGeom>
            <a:ln w="12700">
              <a:miter lim="400000"/>
            </a:ln>
          </p:spPr>
        </p:pic>
      </p:grpSp>
      <p:pic>
        <p:nvPicPr>
          <p:cNvPr id="3" name="FORUM_Logo_2025-03-White:Blue.png">
            <a:extLst>
              <a:ext uri="{FF2B5EF4-FFF2-40B4-BE49-F238E27FC236}">
                <a16:creationId xmlns:a16="http://schemas.microsoft.com/office/drawing/2014/main" id="{57812616-F802-9433-248C-5DC43230506B}"/>
              </a:ext>
            </a:extLst>
          </p:cNvPr>
          <p:cNvPicPr>
            <a:picLocks noChangeAspect="1"/>
          </p:cNvPicPr>
          <p:nvPr userDrawn="1"/>
        </p:nvPicPr>
        <p:blipFill>
          <a:blip r:embed="rId3"/>
          <a:stretch>
            <a:fillRect/>
          </a:stretch>
        </p:blipFill>
        <p:spPr>
          <a:xfrm>
            <a:off x="10319023" y="5680176"/>
            <a:ext cx="1569691" cy="981175"/>
          </a:xfrm>
          <a:prstGeom prst="rect">
            <a:avLst/>
          </a:prstGeom>
          <a:ln w="12700">
            <a:miter lim="400000"/>
          </a:ln>
        </p:spPr>
      </p:pic>
      <p:sp>
        <p:nvSpPr>
          <p:cNvPr id="6" name="Text Placeholder 13">
            <a:extLst>
              <a:ext uri="{FF2B5EF4-FFF2-40B4-BE49-F238E27FC236}">
                <a16:creationId xmlns:a16="http://schemas.microsoft.com/office/drawing/2014/main" id="{D55BF322-6FBC-9C23-02FA-0D2A84814751}"/>
              </a:ext>
            </a:extLst>
          </p:cNvPr>
          <p:cNvSpPr>
            <a:spLocks noGrp="1"/>
          </p:cNvSpPr>
          <p:nvPr>
            <p:ph type="body" sz="quarter" idx="11" hasCustomPrompt="1"/>
          </p:nvPr>
        </p:nvSpPr>
        <p:spPr>
          <a:xfrm>
            <a:off x="5338800" y="1029600"/>
            <a:ext cx="4980260" cy="553998"/>
          </a:xfrm>
        </p:spPr>
        <p:txBody>
          <a:bodyPr lIns="0" tIns="0" rIns="0" bIns="0">
            <a:spAutoFit/>
          </a:bodyPr>
          <a:lstStyle>
            <a:lvl1pPr marL="0" indent="0">
              <a:buNone/>
              <a:defRPr sz="4000" b="1">
                <a:solidFill>
                  <a:schemeClr val="bg1"/>
                </a:solidFill>
              </a:defRPr>
            </a:lvl1pPr>
            <a:lvl2pPr marL="304800" indent="0">
              <a:buNone/>
              <a:defRPr/>
            </a:lvl2pPr>
          </a:lstStyle>
          <a:p>
            <a:pPr lvl="0"/>
            <a:r>
              <a:rPr lang="en-US"/>
              <a:t>Click to add title</a:t>
            </a:r>
          </a:p>
        </p:txBody>
      </p:sp>
      <p:sp>
        <p:nvSpPr>
          <p:cNvPr id="8" name="Text Placeholder 15">
            <a:extLst>
              <a:ext uri="{FF2B5EF4-FFF2-40B4-BE49-F238E27FC236}">
                <a16:creationId xmlns:a16="http://schemas.microsoft.com/office/drawing/2014/main" id="{1879B3B9-F937-3496-BA05-47E45A9BE0A0}"/>
              </a:ext>
            </a:extLst>
          </p:cNvPr>
          <p:cNvSpPr>
            <a:spLocks noGrp="1"/>
          </p:cNvSpPr>
          <p:nvPr>
            <p:ph type="body" sz="quarter" idx="12"/>
          </p:nvPr>
        </p:nvSpPr>
        <p:spPr>
          <a:xfrm>
            <a:off x="5338762" y="2610000"/>
            <a:ext cx="5486400" cy="249299"/>
          </a:xfrm>
        </p:spPr>
        <p:txBody>
          <a:bodyPr lIns="0" tIns="0" rIns="0" bIns="0">
            <a:spAutoFit/>
          </a:bodyPr>
          <a:lstStyle>
            <a:lvl1pPr marL="0" indent="0">
              <a:buNone/>
              <a:defRPr sz="1800" b="0">
                <a:solidFill>
                  <a:schemeClr val="bg1"/>
                </a:solidFill>
              </a:defRPr>
            </a:lvl1pPr>
            <a:lvl2pPr marL="304800" indent="0">
              <a:buNone/>
              <a:defRPr/>
            </a:lvl2pPr>
          </a:lstStyle>
          <a:p>
            <a:pPr lvl="0"/>
            <a:r>
              <a:rPr lang="en-US"/>
              <a:t>Click to edit Master text styles</a:t>
            </a:r>
          </a:p>
        </p:txBody>
      </p:sp>
    </p:spTree>
    <p:extLst>
      <p:ext uri="{BB962C8B-B14F-4D97-AF65-F5344CB8AC3E}">
        <p14:creationId xmlns:p14="http://schemas.microsoft.com/office/powerpoint/2010/main" val="2510438897"/>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6_Blank copy 5">
    <p:spTree>
      <p:nvGrpSpPr>
        <p:cNvPr id="1" name=""/>
        <p:cNvGrpSpPr/>
        <p:nvPr/>
      </p:nvGrpSpPr>
      <p:grpSpPr>
        <a:xfrm>
          <a:off x="0" y="0"/>
          <a:ext cx="0" cy="0"/>
          <a:chOff x="0" y="0"/>
          <a:chExt cx="0" cy="0"/>
        </a:xfrm>
      </p:grpSpPr>
      <p:sp>
        <p:nvSpPr>
          <p:cNvPr id="248" name="Rectangle"/>
          <p:cNvSpPr/>
          <p:nvPr/>
        </p:nvSpPr>
        <p:spPr>
          <a:xfrm>
            <a:off x="0" y="0"/>
            <a:ext cx="12192000" cy="6870700"/>
          </a:xfrm>
          <a:prstGeom prst="rect">
            <a:avLst/>
          </a:prstGeom>
          <a:solidFill>
            <a:srgbClr val="4D8AF7"/>
          </a:solidFill>
          <a:ln w="12700">
            <a:miter lim="400000"/>
          </a:ln>
        </p:spPr>
        <p:txBody>
          <a:bodyPr lIns="25400" tIns="25400" rIns="25400" bIns="25400" anchor="ctr"/>
          <a:lstStyle/>
          <a:p>
            <a:pPr lvl="0" algn="ctr" defTabSz="412750">
              <a:lnSpc>
                <a:spcPct val="100000"/>
              </a:lnSpc>
              <a:spcBef>
                <a:spcPts val="0"/>
              </a:spcBef>
            </a:pPr>
            <a:endParaRPr sz="1600">
              <a:solidFill>
                <a:srgbClr val="4D8AF7"/>
              </a:solidFill>
              <a:latin typeface="Aeonik" panose="020B0503030300000000" pitchFamily="34" charset="0"/>
            </a:endParaRPr>
          </a:p>
        </p:txBody>
      </p:sp>
      <p:sp>
        <p:nvSpPr>
          <p:cNvPr id="254" name="Slide Number"/>
          <p:cNvSpPr txBox="1">
            <a:spLocks noGrp="1"/>
          </p:cNvSpPr>
          <p:nvPr>
            <p:ph type="sldNum" sz="quarter" idx="2"/>
          </p:nvPr>
        </p:nvSpPr>
        <p:spPr>
          <a:prstGeom prst="rect">
            <a:avLst/>
          </a:prstGeom>
        </p:spPr>
        <p:txBody>
          <a:bodyPr/>
          <a:lstStyle>
            <a:lvl1pPr>
              <a:defRPr>
                <a:solidFill>
                  <a:schemeClr val="bg1"/>
                </a:solidFill>
              </a:defRPr>
            </a:lvl1pPr>
          </a:lstStyle>
          <a:p>
            <a:fld id="{86CB4B4D-7CA3-9044-876B-883B54F8677D}" type="slidenum">
              <a:rPr lang="en-US" smtClean="0"/>
              <a:pPr/>
              <a:t>‹#›</a:t>
            </a:fld>
            <a:endParaRPr lang="en-US"/>
          </a:p>
        </p:txBody>
      </p:sp>
      <p:sp>
        <p:nvSpPr>
          <p:cNvPr id="7" name="Picture Placeholder 6">
            <a:extLst>
              <a:ext uri="{FF2B5EF4-FFF2-40B4-BE49-F238E27FC236}">
                <a16:creationId xmlns:a16="http://schemas.microsoft.com/office/drawing/2014/main" id="{575115DF-178F-735F-478F-91A1E6BEF651}"/>
              </a:ext>
            </a:extLst>
          </p:cNvPr>
          <p:cNvSpPr>
            <a:spLocks noGrp="1"/>
          </p:cNvSpPr>
          <p:nvPr>
            <p:ph type="pic" sz="quarter" idx="10"/>
          </p:nvPr>
        </p:nvSpPr>
        <p:spPr>
          <a:xfrm flipH="1">
            <a:off x="0" y="0"/>
            <a:ext cx="5176684" cy="678713"/>
          </a:xfrm>
          <a:prstGeom prst="parallelogram">
            <a:avLst>
              <a:gd name="adj" fmla="val 14926"/>
            </a:avLst>
          </a:prstGeom>
          <a:solidFill>
            <a:srgbClr val="0D1D47"/>
          </a:solidFill>
        </p:spPr>
        <p:txBody>
          <a:bodyPr/>
          <a:lstStyle>
            <a:lvl1pPr marL="0" indent="0">
              <a:buNone/>
              <a:defRPr/>
            </a:lvl1pPr>
          </a:lstStyle>
          <a:p>
            <a:endParaRPr lang="en-GB"/>
          </a:p>
        </p:txBody>
      </p:sp>
      <p:sp>
        <p:nvSpPr>
          <p:cNvPr id="249" name="USSIF Forum 2024"/>
          <p:cNvSpPr txBox="1"/>
          <p:nvPr/>
        </p:nvSpPr>
        <p:spPr>
          <a:xfrm>
            <a:off x="670513" y="283007"/>
            <a:ext cx="854401" cy="182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1700">
                <a:solidFill>
                  <a:srgbClr val="FFFFFF"/>
                </a:solidFill>
              </a:defRPr>
            </a:lvl1pPr>
          </a:lstStyle>
          <a:p>
            <a:r>
              <a:rPr sz="850">
                <a:latin typeface="Aeonik" panose="020B0503030300000000" pitchFamily="34" charset="0"/>
              </a:rPr>
              <a:t>USSIF Forum </a:t>
            </a:r>
            <a:r>
              <a:rPr lang="en-US" sz="850">
                <a:latin typeface="Aeonik" panose="020B0503030300000000" pitchFamily="34" charset="0"/>
              </a:rPr>
              <a:t>2025</a:t>
            </a:r>
            <a:endParaRPr sz="850">
              <a:latin typeface="Aeonik" panose="020B0503030300000000" pitchFamily="34" charset="0"/>
            </a:endParaRPr>
          </a:p>
        </p:txBody>
      </p:sp>
      <p:sp>
        <p:nvSpPr>
          <p:cNvPr id="250" name="24-26th June"/>
          <p:cNvSpPr txBox="1"/>
          <p:nvPr/>
        </p:nvSpPr>
        <p:spPr>
          <a:xfrm>
            <a:off x="2179470" y="283007"/>
            <a:ext cx="556243" cy="182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1700">
                <a:solidFill>
                  <a:srgbClr val="FFFFFF"/>
                </a:solidFill>
              </a:defRPr>
            </a:lvl1pPr>
          </a:lstStyle>
          <a:p>
            <a:r>
              <a:rPr lang="en-US" sz="850">
                <a:latin typeface="Aeonik" panose="020B0503030300000000" pitchFamily="34" charset="0"/>
              </a:rPr>
              <a:t>25 -27 June</a:t>
            </a:r>
            <a:endParaRPr sz="850">
              <a:latin typeface="Aeonik" panose="020B0503030300000000" pitchFamily="34" charset="0"/>
            </a:endParaRPr>
          </a:p>
        </p:txBody>
      </p:sp>
      <p:sp>
        <p:nvSpPr>
          <p:cNvPr id="14" name="Text Placeholder 13">
            <a:extLst>
              <a:ext uri="{FF2B5EF4-FFF2-40B4-BE49-F238E27FC236}">
                <a16:creationId xmlns:a16="http://schemas.microsoft.com/office/drawing/2014/main" id="{A5217BEF-5078-6533-0CA9-36674153B698}"/>
              </a:ext>
            </a:extLst>
          </p:cNvPr>
          <p:cNvSpPr>
            <a:spLocks noGrp="1"/>
          </p:cNvSpPr>
          <p:nvPr>
            <p:ph type="body" sz="quarter" idx="11" hasCustomPrompt="1"/>
          </p:nvPr>
        </p:nvSpPr>
        <p:spPr>
          <a:xfrm>
            <a:off x="5338800" y="1029600"/>
            <a:ext cx="4980260" cy="553998"/>
          </a:xfrm>
        </p:spPr>
        <p:txBody>
          <a:bodyPr lIns="0" tIns="0" rIns="0" bIns="0">
            <a:spAutoFit/>
          </a:bodyPr>
          <a:lstStyle>
            <a:lvl1pPr marL="0" indent="0">
              <a:buNone/>
              <a:defRPr sz="4000" b="1">
                <a:solidFill>
                  <a:schemeClr val="bg1"/>
                </a:solidFill>
              </a:defRPr>
            </a:lvl1pPr>
            <a:lvl2pPr marL="304800" indent="0">
              <a:buNone/>
              <a:defRPr/>
            </a:lvl2pPr>
          </a:lstStyle>
          <a:p>
            <a:pPr lvl="0"/>
            <a:r>
              <a:rPr lang="en-US"/>
              <a:t>Click to add title</a:t>
            </a:r>
          </a:p>
        </p:txBody>
      </p:sp>
      <p:sp>
        <p:nvSpPr>
          <p:cNvPr id="16" name="Text Placeholder 15">
            <a:extLst>
              <a:ext uri="{FF2B5EF4-FFF2-40B4-BE49-F238E27FC236}">
                <a16:creationId xmlns:a16="http://schemas.microsoft.com/office/drawing/2014/main" id="{DFF24118-778D-7447-2872-18A851FCF822}"/>
              </a:ext>
            </a:extLst>
          </p:cNvPr>
          <p:cNvSpPr>
            <a:spLocks noGrp="1"/>
          </p:cNvSpPr>
          <p:nvPr>
            <p:ph type="body" sz="quarter" idx="12"/>
          </p:nvPr>
        </p:nvSpPr>
        <p:spPr>
          <a:xfrm>
            <a:off x="5338762" y="2610000"/>
            <a:ext cx="5486400" cy="249299"/>
          </a:xfrm>
        </p:spPr>
        <p:txBody>
          <a:bodyPr lIns="0" tIns="0" rIns="0" bIns="0">
            <a:spAutoFit/>
          </a:bodyPr>
          <a:lstStyle>
            <a:lvl1pPr marL="0" indent="0">
              <a:buNone/>
              <a:defRPr sz="1800" b="0">
                <a:solidFill>
                  <a:schemeClr val="bg1"/>
                </a:solidFill>
              </a:defRPr>
            </a:lvl1pPr>
            <a:lvl2pPr marL="304800" indent="0">
              <a:buNone/>
              <a:defRPr/>
            </a:lvl2pPr>
          </a:lstStyle>
          <a:p>
            <a:pPr lvl="0"/>
            <a:r>
              <a:rPr lang="en-US"/>
              <a:t>Click to edit Master text styles</a:t>
            </a:r>
          </a:p>
        </p:txBody>
      </p:sp>
      <p:pic>
        <p:nvPicPr>
          <p:cNvPr id="8" name="FORUM_Logo_2025-03-White:Blue.png">
            <a:extLst>
              <a:ext uri="{FF2B5EF4-FFF2-40B4-BE49-F238E27FC236}">
                <a16:creationId xmlns:a16="http://schemas.microsoft.com/office/drawing/2014/main" id="{267DD606-88DB-7442-9C68-FAD1679897B4}"/>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contrast="99000"/>
                    </a14:imgEffect>
                  </a14:imgLayer>
                </a14:imgProps>
              </a:ext>
            </a:extLst>
          </a:blip>
          <a:stretch>
            <a:fillRect/>
          </a:stretch>
        </p:blipFill>
        <p:spPr>
          <a:xfrm>
            <a:off x="10319023" y="5680176"/>
            <a:ext cx="1569691" cy="981175"/>
          </a:xfrm>
          <a:prstGeom prst="rect">
            <a:avLst/>
          </a:prstGeom>
          <a:ln w="12700">
            <a:miter lim="400000"/>
          </a:ln>
        </p:spPr>
      </p:pic>
      <p:grpSp>
        <p:nvGrpSpPr>
          <p:cNvPr id="9" name="Group 8">
            <a:extLst>
              <a:ext uri="{FF2B5EF4-FFF2-40B4-BE49-F238E27FC236}">
                <a16:creationId xmlns:a16="http://schemas.microsoft.com/office/drawing/2014/main" id="{19862AF8-F0DC-8D0A-9410-B94CC729777C}"/>
              </a:ext>
            </a:extLst>
          </p:cNvPr>
          <p:cNvGrpSpPr/>
          <p:nvPr userDrawn="1"/>
        </p:nvGrpSpPr>
        <p:grpSpPr>
          <a:xfrm>
            <a:off x="4924690" y="257359"/>
            <a:ext cx="2203161" cy="233397"/>
            <a:chOff x="10029688" y="514717"/>
            <a:chExt cx="4406320" cy="466794"/>
          </a:xfrm>
        </p:grpSpPr>
        <p:sp>
          <p:nvSpPr>
            <p:cNvPr id="10" name="Investing in a sustainable future">
              <a:extLst>
                <a:ext uri="{FF2B5EF4-FFF2-40B4-BE49-F238E27FC236}">
                  <a16:creationId xmlns:a16="http://schemas.microsoft.com/office/drawing/2014/main" id="{589E6CEB-4C24-D37A-0863-5894ECA4B202}"/>
                </a:ext>
              </a:extLst>
            </p:cNvPr>
            <p:cNvSpPr txBox="1"/>
            <p:nvPr userDrawn="1"/>
          </p:nvSpPr>
          <p:spPr>
            <a:xfrm>
              <a:off x="10229730" y="514717"/>
              <a:ext cx="4206278" cy="4667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700">
                  <a:solidFill>
                    <a:srgbClr val="282B3A"/>
                  </a:solidFill>
                  <a:latin typeface="Helvetica Neue Medium"/>
                  <a:ea typeface="Helvetica Neue Medium"/>
                  <a:cs typeface="Helvetica Neue Medium"/>
                  <a:sym typeface="Helvetica Neue Medium"/>
                </a:defRPr>
              </a:lvl1pPr>
            </a:lstStyle>
            <a:p>
              <a:r>
                <a:rPr lang="en-US" sz="850">
                  <a:solidFill>
                    <a:schemeClr val="bg1"/>
                  </a:solidFill>
                  <a:latin typeface="Aeonik" panose="020B0503030300000000" pitchFamily="34" charset="0"/>
                </a:rPr>
                <a:t>Catalyzing a New Era in Sustainable Investing</a:t>
              </a:r>
              <a:endParaRPr sz="850">
                <a:solidFill>
                  <a:schemeClr val="bg1"/>
                </a:solidFill>
                <a:latin typeface="Aeonik" panose="020B0503030300000000" pitchFamily="34" charset="0"/>
              </a:endParaRPr>
            </a:p>
          </p:txBody>
        </p:sp>
        <p:pic>
          <p:nvPicPr>
            <p:cNvPr id="11" name="Image" descr="Image">
              <a:extLst>
                <a:ext uri="{FF2B5EF4-FFF2-40B4-BE49-F238E27FC236}">
                  <a16:creationId xmlns:a16="http://schemas.microsoft.com/office/drawing/2014/main" id="{E138C458-E4FE-89A6-657E-7AF79A1A277A}"/>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contrast="100000"/>
                      </a14:imgEffect>
                    </a14:imgLayer>
                  </a14:imgProps>
                </a:ext>
              </a:extLst>
            </a:blip>
            <a:stretch>
              <a:fillRect/>
            </a:stretch>
          </p:blipFill>
          <p:spPr>
            <a:xfrm>
              <a:off x="10029688" y="655433"/>
              <a:ext cx="166701" cy="224596"/>
            </a:xfrm>
            <a:prstGeom prst="rect">
              <a:avLst/>
            </a:prstGeom>
            <a:ln w="12700">
              <a:miter lim="400000"/>
            </a:ln>
          </p:spPr>
        </p:pic>
      </p:grpSp>
    </p:spTree>
    <p:extLst>
      <p:ext uri="{BB962C8B-B14F-4D97-AF65-F5344CB8AC3E}">
        <p14:creationId xmlns:p14="http://schemas.microsoft.com/office/powerpoint/2010/main" val="1958318645"/>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7_Blank copy 5">
    <p:spTree>
      <p:nvGrpSpPr>
        <p:cNvPr id="1" name=""/>
        <p:cNvGrpSpPr/>
        <p:nvPr/>
      </p:nvGrpSpPr>
      <p:grpSpPr>
        <a:xfrm>
          <a:off x="0" y="0"/>
          <a:ext cx="0" cy="0"/>
          <a:chOff x="0" y="0"/>
          <a:chExt cx="0" cy="0"/>
        </a:xfrm>
      </p:grpSpPr>
      <p:sp>
        <p:nvSpPr>
          <p:cNvPr id="248" name="Rectangle"/>
          <p:cNvSpPr/>
          <p:nvPr/>
        </p:nvSpPr>
        <p:spPr>
          <a:xfrm>
            <a:off x="0" y="0"/>
            <a:ext cx="12192000" cy="6850196"/>
          </a:xfrm>
          <a:prstGeom prst="rect">
            <a:avLst/>
          </a:prstGeom>
          <a:solidFill>
            <a:srgbClr val="F9F7EC"/>
          </a:solidFill>
          <a:ln w="12700">
            <a:miter lim="400000"/>
          </a:ln>
        </p:spPr>
        <p:txBody>
          <a:bodyPr lIns="25400" tIns="25400" rIns="25400" bIns="25400" anchor="ctr"/>
          <a:lstStyle/>
          <a:p>
            <a:pPr lvl="0" algn="ctr" defTabSz="412750">
              <a:lnSpc>
                <a:spcPct val="100000"/>
              </a:lnSpc>
              <a:spcBef>
                <a:spcPts val="0"/>
              </a:spcBef>
            </a:pPr>
            <a:endParaRPr sz="1600">
              <a:solidFill>
                <a:srgbClr val="F9F7EC"/>
              </a:solidFill>
              <a:latin typeface="Aeonik" panose="020B0503030300000000" pitchFamily="34" charset="0"/>
            </a:endParaRPr>
          </a:p>
        </p:txBody>
      </p:sp>
      <p:sp>
        <p:nvSpPr>
          <p:cNvPr id="254" name="Slide Number"/>
          <p:cNvSpPr txBox="1">
            <a:spLocks noGrp="1"/>
          </p:cNvSpPr>
          <p:nvPr>
            <p:ph type="sldNum" sz="quarter" idx="2"/>
          </p:nvPr>
        </p:nvSpPr>
        <p:spPr>
          <a:prstGeom prst="rect">
            <a:avLst/>
          </a:prstGeom>
        </p:spPr>
        <p:txBody>
          <a:bodyPr/>
          <a:lstStyle>
            <a:lvl1pPr>
              <a:defRPr/>
            </a:lvl1pPr>
          </a:lstStyle>
          <a:p>
            <a:fld id="{86CB4B4D-7CA3-9044-876B-883B54F8677D}" type="slidenum">
              <a:rPr lang="en-US" smtClean="0"/>
              <a:pPr/>
              <a:t>‹#›</a:t>
            </a:fld>
            <a:endParaRPr lang="en-US"/>
          </a:p>
        </p:txBody>
      </p:sp>
      <p:sp>
        <p:nvSpPr>
          <p:cNvPr id="7" name="Picture Placeholder 6">
            <a:extLst>
              <a:ext uri="{FF2B5EF4-FFF2-40B4-BE49-F238E27FC236}">
                <a16:creationId xmlns:a16="http://schemas.microsoft.com/office/drawing/2014/main" id="{575115DF-178F-735F-478F-91A1E6BEF651}"/>
              </a:ext>
            </a:extLst>
          </p:cNvPr>
          <p:cNvSpPr>
            <a:spLocks noGrp="1"/>
          </p:cNvSpPr>
          <p:nvPr>
            <p:ph type="pic" sz="quarter" idx="10"/>
          </p:nvPr>
        </p:nvSpPr>
        <p:spPr>
          <a:xfrm flipH="1">
            <a:off x="0" y="0"/>
            <a:ext cx="5176684" cy="678713"/>
          </a:xfrm>
          <a:prstGeom prst="parallelogram">
            <a:avLst>
              <a:gd name="adj" fmla="val 14926"/>
            </a:avLst>
          </a:prstGeom>
          <a:solidFill>
            <a:srgbClr val="0D1D47"/>
          </a:solidFill>
        </p:spPr>
        <p:txBody>
          <a:bodyPr/>
          <a:lstStyle>
            <a:lvl1pPr marL="0" indent="0">
              <a:buNone/>
              <a:defRPr/>
            </a:lvl1pPr>
          </a:lstStyle>
          <a:p>
            <a:endParaRPr lang="en-GB"/>
          </a:p>
        </p:txBody>
      </p:sp>
      <p:sp>
        <p:nvSpPr>
          <p:cNvPr id="249" name="USSIF Forum 2024"/>
          <p:cNvSpPr txBox="1"/>
          <p:nvPr/>
        </p:nvSpPr>
        <p:spPr>
          <a:xfrm>
            <a:off x="670513" y="283007"/>
            <a:ext cx="854401" cy="1821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anchor="ctr">
            <a:spAutoFit/>
          </a:bodyPr>
          <a:lstStyle>
            <a:lvl1pPr>
              <a:defRPr sz="1700">
                <a:solidFill>
                  <a:srgbClr val="FFFFFF"/>
                </a:solidFill>
              </a:defRPr>
            </a:lvl1pPr>
          </a:lstStyle>
          <a:p>
            <a:r>
              <a:rPr sz="850">
                <a:latin typeface="Aeonik" panose="020B0503030300000000" pitchFamily="34" charset="0"/>
              </a:rPr>
              <a:t>USSIF Forum </a:t>
            </a:r>
            <a:r>
              <a:rPr lang="en-US" sz="850">
                <a:latin typeface="Aeonik" panose="020B0503030300000000" pitchFamily="34" charset="0"/>
              </a:rPr>
              <a:t>2025</a:t>
            </a:r>
            <a:endParaRPr sz="850">
              <a:latin typeface="Aeonik" panose="020B0503030300000000" pitchFamily="34" charset="0"/>
            </a:endParaRPr>
          </a:p>
        </p:txBody>
      </p:sp>
      <p:sp>
        <p:nvSpPr>
          <p:cNvPr id="250" name="24-26th June"/>
          <p:cNvSpPr txBox="1"/>
          <p:nvPr/>
        </p:nvSpPr>
        <p:spPr>
          <a:xfrm>
            <a:off x="2179470" y="283007"/>
            <a:ext cx="556243" cy="1821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anchor="ctr">
            <a:spAutoFit/>
          </a:bodyPr>
          <a:lstStyle>
            <a:lvl1pPr>
              <a:defRPr sz="1700">
                <a:solidFill>
                  <a:srgbClr val="FFFFFF"/>
                </a:solidFill>
              </a:defRPr>
            </a:lvl1pPr>
          </a:lstStyle>
          <a:p>
            <a:r>
              <a:rPr lang="en-US" sz="850">
                <a:latin typeface="Aeonik" panose="020B0503030300000000" pitchFamily="34" charset="0"/>
              </a:rPr>
              <a:t>25 -27 June</a:t>
            </a:r>
            <a:endParaRPr sz="850">
              <a:latin typeface="Aeonik" panose="020B0503030300000000" pitchFamily="34" charset="0"/>
            </a:endParaRPr>
          </a:p>
        </p:txBody>
      </p:sp>
      <p:grpSp>
        <p:nvGrpSpPr>
          <p:cNvPr id="2" name="Group 1">
            <a:extLst>
              <a:ext uri="{FF2B5EF4-FFF2-40B4-BE49-F238E27FC236}">
                <a16:creationId xmlns:a16="http://schemas.microsoft.com/office/drawing/2014/main" id="{B50950BC-52F9-EF32-D540-11F368D397D2}"/>
              </a:ext>
            </a:extLst>
          </p:cNvPr>
          <p:cNvGrpSpPr/>
          <p:nvPr userDrawn="1"/>
        </p:nvGrpSpPr>
        <p:grpSpPr>
          <a:xfrm>
            <a:off x="4924690" y="257359"/>
            <a:ext cx="2203161" cy="233397"/>
            <a:chOff x="10029688" y="514717"/>
            <a:chExt cx="4406320" cy="466794"/>
          </a:xfrm>
        </p:grpSpPr>
        <p:sp>
          <p:nvSpPr>
            <p:cNvPr id="4" name="Investing in a sustainable future">
              <a:extLst>
                <a:ext uri="{FF2B5EF4-FFF2-40B4-BE49-F238E27FC236}">
                  <a16:creationId xmlns:a16="http://schemas.microsoft.com/office/drawing/2014/main" id="{0D535F11-6564-FB6B-DAC2-E5639A7E7F59}"/>
                </a:ext>
              </a:extLst>
            </p:cNvPr>
            <p:cNvSpPr txBox="1"/>
            <p:nvPr userDrawn="1"/>
          </p:nvSpPr>
          <p:spPr>
            <a:xfrm>
              <a:off x="10229730" y="514717"/>
              <a:ext cx="4206278" cy="46679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50800" tIns="50800" rIns="50800" bIns="50800" anchor="ctr">
              <a:spAutoFit/>
            </a:bodyPr>
            <a:lstStyle>
              <a:lvl1pPr>
                <a:defRPr sz="1700">
                  <a:solidFill>
                    <a:srgbClr val="282B3A"/>
                  </a:solidFill>
                  <a:latin typeface="Helvetica Neue Medium"/>
                  <a:ea typeface="Helvetica Neue Medium"/>
                  <a:cs typeface="Helvetica Neue Medium"/>
                  <a:sym typeface="Helvetica Neue Medium"/>
                </a:defRPr>
              </a:lvl1pPr>
            </a:lstStyle>
            <a:p>
              <a:r>
                <a:rPr lang="en-US" sz="850">
                  <a:solidFill>
                    <a:srgbClr val="282B3A"/>
                  </a:solidFill>
                  <a:latin typeface="Aeonik" panose="020B0503030300000000" pitchFamily="34" charset="0"/>
                </a:rPr>
                <a:t>Catalyzing a New Era in Sustainable Investing</a:t>
              </a:r>
              <a:endParaRPr sz="850">
                <a:solidFill>
                  <a:srgbClr val="282B3A"/>
                </a:solidFill>
                <a:latin typeface="Aeonik" panose="020B0503030300000000" pitchFamily="34" charset="0"/>
              </a:endParaRPr>
            </a:p>
          </p:txBody>
        </p:sp>
        <p:pic>
          <p:nvPicPr>
            <p:cNvPr id="5" name="Image" descr="Image">
              <a:extLst>
                <a:ext uri="{FF2B5EF4-FFF2-40B4-BE49-F238E27FC236}">
                  <a16:creationId xmlns:a16="http://schemas.microsoft.com/office/drawing/2014/main" id="{44AF9E12-4C34-A268-C8D8-B42777F25961}"/>
                </a:ext>
              </a:extLst>
            </p:cNvPr>
            <p:cNvPicPr>
              <a:picLocks noChangeAspect="1"/>
            </p:cNvPicPr>
            <p:nvPr userDrawn="1"/>
          </p:nvPicPr>
          <p:blipFill>
            <a:blip r:embed="rId2"/>
            <a:stretch>
              <a:fillRect/>
            </a:stretch>
          </p:blipFill>
          <p:spPr>
            <a:xfrm>
              <a:off x="10029688" y="655433"/>
              <a:ext cx="166701" cy="224596"/>
            </a:xfrm>
            <a:prstGeom prst="rect">
              <a:avLst/>
            </a:prstGeom>
            <a:ln w="12700">
              <a:miter lim="400000"/>
            </a:ln>
          </p:spPr>
        </p:pic>
      </p:grpSp>
      <p:pic>
        <p:nvPicPr>
          <p:cNvPr id="8" name="FORUM_Logo_2025-04.png">
            <a:extLst>
              <a:ext uri="{FF2B5EF4-FFF2-40B4-BE49-F238E27FC236}">
                <a16:creationId xmlns:a16="http://schemas.microsoft.com/office/drawing/2014/main" id="{D2EDE566-CDC4-3966-C89F-71418D01B73D}"/>
              </a:ext>
            </a:extLst>
          </p:cNvPr>
          <p:cNvPicPr>
            <a:picLocks noChangeAspect="1"/>
          </p:cNvPicPr>
          <p:nvPr userDrawn="1"/>
        </p:nvPicPr>
        <p:blipFill>
          <a:blip r:embed="rId3"/>
          <a:stretch>
            <a:fillRect/>
          </a:stretch>
        </p:blipFill>
        <p:spPr>
          <a:xfrm>
            <a:off x="10319400" y="5680800"/>
            <a:ext cx="1569411" cy="981000"/>
          </a:xfrm>
          <a:prstGeom prst="rect">
            <a:avLst/>
          </a:prstGeom>
          <a:ln w="12700">
            <a:miter lim="400000"/>
          </a:ln>
        </p:spPr>
      </p:pic>
      <p:sp>
        <p:nvSpPr>
          <p:cNvPr id="3" name="Text Placeholder 13">
            <a:extLst>
              <a:ext uri="{FF2B5EF4-FFF2-40B4-BE49-F238E27FC236}">
                <a16:creationId xmlns:a16="http://schemas.microsoft.com/office/drawing/2014/main" id="{83551C58-C7C9-FF74-1A9F-1170762B81C8}"/>
              </a:ext>
            </a:extLst>
          </p:cNvPr>
          <p:cNvSpPr>
            <a:spLocks noGrp="1"/>
          </p:cNvSpPr>
          <p:nvPr>
            <p:ph type="body" sz="quarter" idx="11" hasCustomPrompt="1"/>
          </p:nvPr>
        </p:nvSpPr>
        <p:spPr>
          <a:xfrm>
            <a:off x="5338800" y="1029600"/>
            <a:ext cx="4980260" cy="553998"/>
          </a:xfrm>
        </p:spPr>
        <p:txBody>
          <a:bodyPr lIns="0" tIns="0" rIns="0" bIns="0">
            <a:spAutoFit/>
          </a:bodyPr>
          <a:lstStyle>
            <a:lvl1pPr marL="0" indent="0">
              <a:buNone/>
              <a:defRPr sz="4000" b="1">
                <a:solidFill>
                  <a:srgbClr val="282B3A"/>
                </a:solidFill>
              </a:defRPr>
            </a:lvl1pPr>
            <a:lvl2pPr marL="304800" indent="0">
              <a:buNone/>
              <a:defRPr/>
            </a:lvl2pPr>
          </a:lstStyle>
          <a:p>
            <a:pPr lvl="0"/>
            <a:r>
              <a:rPr lang="en-US"/>
              <a:t>Click to add title</a:t>
            </a:r>
          </a:p>
        </p:txBody>
      </p:sp>
      <p:sp>
        <p:nvSpPr>
          <p:cNvPr id="6" name="Text Placeholder 15">
            <a:extLst>
              <a:ext uri="{FF2B5EF4-FFF2-40B4-BE49-F238E27FC236}">
                <a16:creationId xmlns:a16="http://schemas.microsoft.com/office/drawing/2014/main" id="{729A65BB-85D6-390E-419C-65864908C9F4}"/>
              </a:ext>
            </a:extLst>
          </p:cNvPr>
          <p:cNvSpPr>
            <a:spLocks noGrp="1"/>
          </p:cNvSpPr>
          <p:nvPr>
            <p:ph type="body" sz="quarter" idx="12"/>
          </p:nvPr>
        </p:nvSpPr>
        <p:spPr>
          <a:xfrm>
            <a:off x="5338762" y="2610000"/>
            <a:ext cx="5486400" cy="249299"/>
          </a:xfrm>
        </p:spPr>
        <p:txBody>
          <a:bodyPr lIns="0" tIns="0" rIns="0" bIns="0">
            <a:spAutoFit/>
          </a:bodyPr>
          <a:lstStyle>
            <a:lvl1pPr marL="0" indent="0">
              <a:buNone/>
              <a:defRPr sz="1800" b="0">
                <a:solidFill>
                  <a:srgbClr val="282B3A"/>
                </a:solidFill>
              </a:defRPr>
            </a:lvl1pPr>
            <a:lvl2pPr marL="304800" indent="0">
              <a:buNone/>
              <a:defRPr/>
            </a:lvl2pPr>
          </a:lstStyle>
          <a:p>
            <a:pPr lvl="0"/>
            <a:r>
              <a:rPr lang="en-US"/>
              <a:t>Click to edit Master text styles</a:t>
            </a:r>
          </a:p>
        </p:txBody>
      </p:sp>
    </p:spTree>
    <p:extLst>
      <p:ext uri="{BB962C8B-B14F-4D97-AF65-F5344CB8AC3E}">
        <p14:creationId xmlns:p14="http://schemas.microsoft.com/office/powerpoint/2010/main" val="2939863601"/>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6_Full page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27E52F3-5C4C-B215-ABF1-FF3322098138}"/>
              </a:ext>
            </a:extLst>
          </p:cNvPr>
          <p:cNvSpPr>
            <a:spLocks noGrp="1"/>
          </p:cNvSpPr>
          <p:nvPr>
            <p:ph type="pic" sz="quarter" idx="10"/>
          </p:nvPr>
        </p:nvSpPr>
        <p:spPr>
          <a:xfrm>
            <a:off x="4757989" y="0"/>
            <a:ext cx="7434011" cy="559640"/>
          </a:xfrm>
        </p:spPr>
        <p:txBody>
          <a:bodyPr/>
          <a:lstStyle/>
          <a:p>
            <a:endParaRPr lang="en-GB"/>
          </a:p>
        </p:txBody>
      </p:sp>
      <p:sp>
        <p:nvSpPr>
          <p:cNvPr id="254" name="Slide Number"/>
          <p:cNvSpPr txBox="1">
            <a:spLocks noGrp="1"/>
          </p:cNvSpPr>
          <p:nvPr>
            <p:ph type="sldNum" sz="quarter" idx="2"/>
          </p:nvPr>
        </p:nvSpPr>
        <p:spPr>
          <a:prstGeom prst="rect">
            <a:avLst/>
          </a:prstGeom>
        </p:spPr>
        <p:txBody>
          <a:bodyPr/>
          <a:lstStyle>
            <a:lvl1pPr>
              <a:defRPr/>
            </a:lvl1pPr>
          </a:lstStyle>
          <a:p>
            <a:fld id="{86CB4B4D-7CA3-9044-876B-883B54F8677D}" type="slidenum">
              <a:rPr lang="en-US" smtClean="0"/>
              <a:pPr/>
              <a:t>‹#›</a:t>
            </a:fld>
            <a:endParaRPr lang="en-US"/>
          </a:p>
        </p:txBody>
      </p:sp>
      <p:pic>
        <p:nvPicPr>
          <p:cNvPr id="12" name="FORUM_Logo_2025-03-White:Blue.png">
            <a:extLst>
              <a:ext uri="{FF2B5EF4-FFF2-40B4-BE49-F238E27FC236}">
                <a16:creationId xmlns:a16="http://schemas.microsoft.com/office/drawing/2014/main" id="{852CDCB1-9710-0FAB-B03F-BFCB06A001F0}"/>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contrast="99000"/>
                    </a14:imgEffect>
                  </a14:imgLayer>
                </a14:imgProps>
              </a:ext>
            </a:extLst>
          </a:blip>
          <a:stretch>
            <a:fillRect/>
          </a:stretch>
        </p:blipFill>
        <p:spPr>
          <a:xfrm>
            <a:off x="10319023" y="5680176"/>
            <a:ext cx="1569691" cy="981175"/>
          </a:xfrm>
          <a:prstGeom prst="rect">
            <a:avLst/>
          </a:prstGeom>
          <a:ln w="12700">
            <a:miter lim="400000"/>
          </a:ln>
        </p:spPr>
      </p:pic>
      <p:pic>
        <p:nvPicPr>
          <p:cNvPr id="2" name="FORUM_Logo_2025-04.png">
            <a:extLst>
              <a:ext uri="{FF2B5EF4-FFF2-40B4-BE49-F238E27FC236}">
                <a16:creationId xmlns:a16="http://schemas.microsoft.com/office/drawing/2014/main" id="{50225862-1538-27EC-0866-4868038E754F}"/>
              </a:ext>
            </a:extLst>
          </p:cNvPr>
          <p:cNvPicPr>
            <a:picLocks noChangeAspect="1"/>
          </p:cNvPicPr>
          <p:nvPr userDrawn="1"/>
        </p:nvPicPr>
        <p:blipFill>
          <a:blip r:embed="rId4"/>
          <a:stretch>
            <a:fillRect/>
          </a:stretch>
        </p:blipFill>
        <p:spPr>
          <a:xfrm>
            <a:off x="10319400" y="5680800"/>
            <a:ext cx="1569411" cy="981000"/>
          </a:xfrm>
          <a:prstGeom prst="rect">
            <a:avLst/>
          </a:prstGeom>
          <a:ln w="12700">
            <a:miter lim="400000"/>
          </a:ln>
        </p:spPr>
      </p:pic>
      <p:sp>
        <p:nvSpPr>
          <p:cNvPr id="8" name="Rectangle">
            <a:extLst>
              <a:ext uri="{FF2B5EF4-FFF2-40B4-BE49-F238E27FC236}">
                <a16:creationId xmlns:a16="http://schemas.microsoft.com/office/drawing/2014/main" id="{D5A06D54-CCF3-3023-E349-57CD073D4D95}"/>
              </a:ext>
            </a:extLst>
          </p:cNvPr>
          <p:cNvSpPr/>
          <p:nvPr userDrawn="1"/>
        </p:nvSpPr>
        <p:spPr>
          <a:xfrm>
            <a:off x="0" y="-12700"/>
            <a:ext cx="4757990" cy="6870700"/>
          </a:xfrm>
          <a:prstGeom prst="rect">
            <a:avLst/>
          </a:prstGeom>
          <a:solidFill>
            <a:srgbClr val="0D1D47"/>
          </a:solidFill>
          <a:ln w="12700">
            <a:miter lim="400000"/>
          </a:ln>
        </p:spPr>
        <p:txBody>
          <a:bodyPr lIns="25400" tIns="25400" rIns="25400" bIns="25400" anchor="ctr"/>
          <a:lstStyle/>
          <a:p>
            <a:pPr defTabSz="412750">
              <a:lnSpc>
                <a:spcPct val="100000"/>
              </a:lnSpc>
              <a:spcBef>
                <a:spcPts val="0"/>
              </a:spcBef>
            </a:pPr>
            <a:endParaRPr sz="1600">
              <a:solidFill>
                <a:srgbClr val="FFFFFF"/>
              </a:solidFill>
              <a:latin typeface="Aeonik" panose="020B0503030300000000" pitchFamily="34" charset="0"/>
            </a:endParaRPr>
          </a:p>
        </p:txBody>
      </p:sp>
      <p:sp>
        <p:nvSpPr>
          <p:cNvPr id="6" name="USSIF Forum 2024">
            <a:extLst>
              <a:ext uri="{FF2B5EF4-FFF2-40B4-BE49-F238E27FC236}">
                <a16:creationId xmlns:a16="http://schemas.microsoft.com/office/drawing/2014/main" id="{D7189A00-917A-3BEB-7C7F-5AC61C7CA158}"/>
              </a:ext>
            </a:extLst>
          </p:cNvPr>
          <p:cNvSpPr txBox="1"/>
          <p:nvPr userDrawn="1"/>
        </p:nvSpPr>
        <p:spPr>
          <a:xfrm>
            <a:off x="670513" y="283007"/>
            <a:ext cx="854401" cy="1821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anchor="ctr">
            <a:spAutoFit/>
          </a:bodyPr>
          <a:lstStyle>
            <a:lvl1pPr>
              <a:defRPr sz="1700">
                <a:solidFill>
                  <a:srgbClr val="FFFFFF"/>
                </a:solidFill>
              </a:defRPr>
            </a:lvl1pPr>
          </a:lstStyle>
          <a:p>
            <a:r>
              <a:rPr sz="850">
                <a:solidFill>
                  <a:schemeClr val="bg1"/>
                </a:solidFill>
                <a:latin typeface="Aeonik" panose="020B0503030300000000" pitchFamily="34" charset="0"/>
              </a:rPr>
              <a:t>USSIF Forum </a:t>
            </a:r>
            <a:r>
              <a:rPr lang="en-US" sz="850">
                <a:solidFill>
                  <a:schemeClr val="bg1"/>
                </a:solidFill>
                <a:latin typeface="Aeonik" panose="020B0503030300000000" pitchFamily="34" charset="0"/>
              </a:rPr>
              <a:t>2025</a:t>
            </a:r>
            <a:endParaRPr sz="850">
              <a:solidFill>
                <a:schemeClr val="bg1"/>
              </a:solidFill>
              <a:latin typeface="Aeonik" panose="020B0503030300000000" pitchFamily="34" charset="0"/>
            </a:endParaRPr>
          </a:p>
        </p:txBody>
      </p:sp>
      <p:sp>
        <p:nvSpPr>
          <p:cNvPr id="7" name="24-26th June">
            <a:extLst>
              <a:ext uri="{FF2B5EF4-FFF2-40B4-BE49-F238E27FC236}">
                <a16:creationId xmlns:a16="http://schemas.microsoft.com/office/drawing/2014/main" id="{EB811B59-A733-F81F-D485-3A3DDF29238D}"/>
              </a:ext>
            </a:extLst>
          </p:cNvPr>
          <p:cNvSpPr txBox="1"/>
          <p:nvPr userDrawn="1"/>
        </p:nvSpPr>
        <p:spPr>
          <a:xfrm>
            <a:off x="2179470" y="283007"/>
            <a:ext cx="556243" cy="1821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anchor="ctr">
            <a:spAutoFit/>
          </a:bodyPr>
          <a:lstStyle>
            <a:lvl1pPr>
              <a:defRPr sz="1700">
                <a:solidFill>
                  <a:srgbClr val="FFFFFF"/>
                </a:solidFill>
              </a:defRPr>
            </a:lvl1pPr>
          </a:lstStyle>
          <a:p>
            <a:r>
              <a:rPr lang="en-US" sz="850">
                <a:solidFill>
                  <a:schemeClr val="bg1"/>
                </a:solidFill>
                <a:latin typeface="Aeonik" panose="020B0503030300000000" pitchFamily="34" charset="0"/>
              </a:rPr>
              <a:t>25 -27 June</a:t>
            </a:r>
            <a:endParaRPr sz="850">
              <a:solidFill>
                <a:schemeClr val="bg1"/>
              </a:solidFill>
              <a:latin typeface="Aeonik" panose="020B0503030300000000" pitchFamily="34" charset="0"/>
            </a:endParaRPr>
          </a:p>
        </p:txBody>
      </p:sp>
      <p:grpSp>
        <p:nvGrpSpPr>
          <p:cNvPr id="4" name="Group 3">
            <a:extLst>
              <a:ext uri="{FF2B5EF4-FFF2-40B4-BE49-F238E27FC236}">
                <a16:creationId xmlns:a16="http://schemas.microsoft.com/office/drawing/2014/main" id="{AF4AAC72-1976-1E25-693F-16293146BC73}"/>
              </a:ext>
            </a:extLst>
          </p:cNvPr>
          <p:cNvGrpSpPr/>
          <p:nvPr userDrawn="1"/>
        </p:nvGrpSpPr>
        <p:grpSpPr>
          <a:xfrm>
            <a:off x="4924690" y="257359"/>
            <a:ext cx="2203161" cy="233397"/>
            <a:chOff x="10413146" y="514717"/>
            <a:chExt cx="4406320" cy="466794"/>
          </a:xfrm>
        </p:grpSpPr>
        <p:sp>
          <p:nvSpPr>
            <p:cNvPr id="5" name="Investing in a sustainable future">
              <a:extLst>
                <a:ext uri="{FF2B5EF4-FFF2-40B4-BE49-F238E27FC236}">
                  <a16:creationId xmlns:a16="http://schemas.microsoft.com/office/drawing/2014/main" id="{C98808BA-98BF-793A-343F-67B92992EA94}"/>
                </a:ext>
              </a:extLst>
            </p:cNvPr>
            <p:cNvSpPr txBox="1"/>
            <p:nvPr/>
          </p:nvSpPr>
          <p:spPr>
            <a:xfrm>
              <a:off x="10613188" y="514717"/>
              <a:ext cx="4206278" cy="4667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700">
                  <a:solidFill>
                    <a:srgbClr val="282B3A"/>
                  </a:solidFill>
                  <a:latin typeface="Helvetica Neue Medium"/>
                  <a:ea typeface="Helvetica Neue Medium"/>
                  <a:cs typeface="Helvetica Neue Medium"/>
                  <a:sym typeface="Helvetica Neue Medium"/>
                </a:defRPr>
              </a:lvl1pPr>
            </a:lstStyle>
            <a:p>
              <a:r>
                <a:rPr lang="en-US" sz="850">
                  <a:solidFill>
                    <a:schemeClr val="tx1"/>
                  </a:solidFill>
                  <a:latin typeface="Aeonik" panose="020B0503030300000000" pitchFamily="34" charset="0"/>
                </a:rPr>
                <a:t>Catalyzing a New Era in Sustainable Investing</a:t>
              </a:r>
              <a:endParaRPr sz="850">
                <a:solidFill>
                  <a:schemeClr val="tx1"/>
                </a:solidFill>
                <a:latin typeface="Aeonik" panose="020B0503030300000000" pitchFamily="34" charset="0"/>
              </a:endParaRPr>
            </a:p>
          </p:txBody>
        </p:sp>
        <p:pic>
          <p:nvPicPr>
            <p:cNvPr id="13" name="Image" descr="Image">
              <a:extLst>
                <a:ext uri="{FF2B5EF4-FFF2-40B4-BE49-F238E27FC236}">
                  <a16:creationId xmlns:a16="http://schemas.microsoft.com/office/drawing/2014/main" id="{43176840-9A69-EC97-0EEE-0BBDC6E5CD1C}"/>
                </a:ext>
              </a:extLst>
            </p:cNvPr>
            <p:cNvPicPr>
              <a:picLocks noChangeAspect="1"/>
            </p:cNvPicPr>
            <p:nvPr/>
          </p:nvPicPr>
          <p:blipFill>
            <a:blip r:embed="rId5"/>
            <a:stretch>
              <a:fillRect/>
            </a:stretch>
          </p:blipFill>
          <p:spPr>
            <a:xfrm>
              <a:off x="10413146" y="655433"/>
              <a:ext cx="166701" cy="224596"/>
            </a:xfrm>
            <a:prstGeom prst="rect">
              <a:avLst/>
            </a:prstGeom>
            <a:ln w="12700">
              <a:miter lim="400000"/>
            </a:ln>
          </p:spPr>
        </p:pic>
      </p:grpSp>
      <p:sp>
        <p:nvSpPr>
          <p:cNvPr id="9" name="Text Placeholder 19">
            <a:extLst>
              <a:ext uri="{FF2B5EF4-FFF2-40B4-BE49-F238E27FC236}">
                <a16:creationId xmlns:a16="http://schemas.microsoft.com/office/drawing/2014/main" id="{A9E83937-E013-7EC9-1508-A2532EE61A4E}"/>
              </a:ext>
            </a:extLst>
          </p:cNvPr>
          <p:cNvSpPr>
            <a:spLocks noGrp="1"/>
          </p:cNvSpPr>
          <p:nvPr>
            <p:ph type="body" sz="quarter" idx="16" hasCustomPrompt="1"/>
          </p:nvPr>
        </p:nvSpPr>
        <p:spPr>
          <a:xfrm>
            <a:off x="681691" y="826294"/>
            <a:ext cx="3433110" cy="1307537"/>
          </a:xfrm>
          <a:ln w="12700">
            <a:miter lim="400000"/>
          </a:ln>
        </p:spPr>
        <p:txBody>
          <a:bodyPr wrap="square" lIns="50800" tIns="50800" rIns="50800" bIns="50800">
            <a:spAutoFit/>
          </a:bodyPr>
          <a:lstStyle>
            <a:lvl1pPr>
              <a:defRPr lang="en-GB" sz="4350" b="1" spc="-80" dirty="0">
                <a:solidFill>
                  <a:schemeClr val="bg1"/>
                </a:solidFill>
                <a:latin typeface="+mj-lt"/>
                <a:ea typeface="Aeonik TRIAL Bold"/>
                <a:cs typeface="Aeonik TRIAL Bold"/>
              </a:defRPr>
            </a:lvl1pPr>
          </a:lstStyle>
          <a:p>
            <a:pPr marL="0" lvl="0" indent="0">
              <a:spcBef>
                <a:spcPts val="0"/>
              </a:spcBef>
              <a:buSzTx/>
              <a:buNone/>
            </a:pPr>
            <a:r>
              <a:rPr lang="en-US"/>
              <a:t>Click to edit text</a:t>
            </a:r>
            <a:endParaRPr lang="en-GB"/>
          </a:p>
        </p:txBody>
      </p:sp>
      <p:sp>
        <p:nvSpPr>
          <p:cNvPr id="14" name="Text Placeholder 19">
            <a:extLst>
              <a:ext uri="{FF2B5EF4-FFF2-40B4-BE49-F238E27FC236}">
                <a16:creationId xmlns:a16="http://schemas.microsoft.com/office/drawing/2014/main" id="{D462DF40-9D4E-0251-D5D9-774BCF4A798C}"/>
              </a:ext>
            </a:extLst>
          </p:cNvPr>
          <p:cNvSpPr>
            <a:spLocks noGrp="1"/>
          </p:cNvSpPr>
          <p:nvPr>
            <p:ph type="body" sz="quarter" idx="17" hasCustomPrompt="1"/>
          </p:nvPr>
        </p:nvSpPr>
        <p:spPr>
          <a:xfrm>
            <a:off x="681691" y="3103200"/>
            <a:ext cx="3433110" cy="351891"/>
          </a:xfrm>
          <a:ln w="12700">
            <a:miter lim="400000"/>
          </a:ln>
        </p:spPr>
        <p:txBody>
          <a:bodyPr wrap="square" lIns="50800" tIns="50800" rIns="50800" bIns="50800">
            <a:spAutoFit/>
          </a:bodyPr>
          <a:lstStyle>
            <a:lvl1pPr>
              <a:defRPr lang="en-GB" sz="1800" b="0" spc="-80" dirty="0">
                <a:solidFill>
                  <a:schemeClr val="bg1"/>
                </a:solidFill>
                <a:latin typeface="+mj-lt"/>
                <a:ea typeface="Aeonik TRIAL Bold"/>
                <a:cs typeface="Aeonik TRIAL Bold"/>
              </a:defRPr>
            </a:lvl1pPr>
          </a:lstStyle>
          <a:p>
            <a:pPr marL="0" lvl="0" indent="0">
              <a:spcBef>
                <a:spcPts val="0"/>
              </a:spcBef>
              <a:buSzTx/>
              <a:buNone/>
            </a:pPr>
            <a:r>
              <a:rPr lang="en-US"/>
              <a:t>Click to edit text</a:t>
            </a:r>
            <a:endParaRPr lang="en-GB"/>
          </a:p>
        </p:txBody>
      </p:sp>
    </p:spTree>
    <p:extLst>
      <p:ext uri="{BB962C8B-B14F-4D97-AF65-F5344CB8AC3E}">
        <p14:creationId xmlns:p14="http://schemas.microsoft.com/office/powerpoint/2010/main" val="33591553"/>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3_Section Slide">
    <p:bg>
      <p:bgPr>
        <a:solidFill>
          <a:schemeClr val="accent3"/>
        </a:solidFill>
        <a:effectLst/>
      </p:bgPr>
    </p:bg>
    <p:spTree>
      <p:nvGrpSpPr>
        <p:cNvPr id="1" name=""/>
        <p:cNvGrpSpPr/>
        <p:nvPr/>
      </p:nvGrpSpPr>
      <p:grpSpPr>
        <a:xfrm>
          <a:off x="0" y="0"/>
          <a:ext cx="0" cy="0"/>
          <a:chOff x="0" y="0"/>
          <a:chExt cx="0" cy="0"/>
        </a:xfrm>
      </p:grpSpPr>
      <p:sp>
        <p:nvSpPr>
          <p:cNvPr id="2" name="Title Text">
            <a:extLst>
              <a:ext uri="{FF2B5EF4-FFF2-40B4-BE49-F238E27FC236}">
                <a16:creationId xmlns:a16="http://schemas.microsoft.com/office/drawing/2014/main" id="{AA2CC5A7-4E6F-CE16-8547-FBE4BAF70C05}"/>
              </a:ext>
            </a:extLst>
          </p:cNvPr>
          <p:cNvSpPr txBox="1">
            <a:spLocks noGrp="1"/>
          </p:cNvSpPr>
          <p:nvPr>
            <p:ph type="title" hasCustomPrompt="1"/>
          </p:nvPr>
        </p:nvSpPr>
        <p:spPr>
          <a:xfrm>
            <a:off x="374904" y="2376468"/>
            <a:ext cx="8750808" cy="914096"/>
          </a:xfrm>
          <a:prstGeom prst="rect">
            <a:avLst/>
          </a:prstGeom>
          <a:ln w="12700">
            <a:miter lim="400000"/>
          </a:ln>
        </p:spPr>
        <p:txBody>
          <a:bodyPr lIns="45719" rIns="45719" anchor="b">
            <a:spAutoFit/>
          </a:bodyPr>
          <a:lstStyle>
            <a:lvl1pPr>
              <a:defRPr sz="6000" dirty="0">
                <a:solidFill>
                  <a:srgbClr val="FFFFFF"/>
                </a:solidFill>
              </a:defRPr>
            </a:lvl1pPr>
          </a:lstStyle>
          <a:p>
            <a:pPr lvl="0"/>
            <a:r>
              <a:rPr lang="en-US" dirty="0"/>
              <a:t>Section Slide</a:t>
            </a:r>
            <a:endParaRPr dirty="0"/>
          </a:p>
        </p:txBody>
      </p:sp>
      <p:sp>
        <p:nvSpPr>
          <p:cNvPr id="5" name="Body Level One…">
            <a:extLst>
              <a:ext uri="{FF2B5EF4-FFF2-40B4-BE49-F238E27FC236}">
                <a16:creationId xmlns:a16="http://schemas.microsoft.com/office/drawing/2014/main" id="{18581479-F4A2-89AC-94B1-2D1E1B38708C}"/>
              </a:ext>
            </a:extLst>
          </p:cNvPr>
          <p:cNvSpPr txBox="1">
            <a:spLocks noGrp="1"/>
          </p:cNvSpPr>
          <p:nvPr>
            <p:ph type="body" sz="quarter" idx="1" hasCustomPrompt="1"/>
          </p:nvPr>
        </p:nvSpPr>
        <p:spPr>
          <a:xfrm>
            <a:off x="374904" y="3562579"/>
            <a:ext cx="8750808" cy="454868"/>
          </a:xfrm>
          <a:prstGeom prst="rect">
            <a:avLst/>
          </a:prstGeom>
        </p:spPr>
        <p:txBody>
          <a:bodyPr>
            <a:spAutoFit/>
          </a:bodyPr>
          <a:lstStyle>
            <a:lvl1pPr marL="0" indent="0">
              <a:lnSpc>
                <a:spcPct val="112000"/>
              </a:lnSpc>
              <a:spcBef>
                <a:spcPts val="0"/>
              </a:spcBef>
              <a:buSzTx/>
              <a:buFontTx/>
              <a:buNone/>
              <a:defRPr sz="2300">
                <a:solidFill>
                  <a:srgbClr val="FFFFFF"/>
                </a:solidFill>
                <a:latin typeface="Aeonik Regular"/>
              </a:defRPr>
            </a:lvl1pPr>
            <a:lvl2pPr marL="0" indent="457200">
              <a:lnSpc>
                <a:spcPct val="112000"/>
              </a:lnSpc>
              <a:spcBef>
                <a:spcPts val="0"/>
              </a:spcBef>
              <a:buSzTx/>
              <a:buFontTx/>
              <a:buNone/>
              <a:defRPr sz="2300">
                <a:solidFill>
                  <a:srgbClr val="FFFFFF"/>
                </a:solidFill>
              </a:defRPr>
            </a:lvl2pPr>
            <a:lvl3pPr marL="0" indent="914400">
              <a:lnSpc>
                <a:spcPct val="112000"/>
              </a:lnSpc>
              <a:spcBef>
                <a:spcPts val="0"/>
              </a:spcBef>
              <a:buSzTx/>
              <a:buFontTx/>
              <a:buNone/>
              <a:defRPr sz="2300">
                <a:solidFill>
                  <a:srgbClr val="FFFFFF"/>
                </a:solidFill>
              </a:defRPr>
            </a:lvl3pPr>
            <a:lvl4pPr marL="0" indent="1371600">
              <a:lnSpc>
                <a:spcPct val="112000"/>
              </a:lnSpc>
              <a:spcBef>
                <a:spcPts val="0"/>
              </a:spcBef>
              <a:buSzTx/>
              <a:buFontTx/>
              <a:buNone/>
              <a:defRPr sz="2300">
                <a:solidFill>
                  <a:srgbClr val="FFFFFF"/>
                </a:solidFill>
              </a:defRPr>
            </a:lvl4pPr>
            <a:lvl5pPr marL="0" indent="1828800">
              <a:lnSpc>
                <a:spcPct val="112000"/>
              </a:lnSpc>
              <a:spcBef>
                <a:spcPts val="0"/>
              </a:spcBef>
              <a:buSzTx/>
              <a:buFontTx/>
              <a:buNone/>
              <a:defRPr sz="2300">
                <a:solidFill>
                  <a:srgbClr val="FFFFFF"/>
                </a:solidFill>
              </a:defRPr>
            </a:lvl5pPr>
          </a:lstStyle>
          <a:p>
            <a:r>
              <a:rPr lang="en-US" dirty="0"/>
              <a:t>Click to edit subtitle</a:t>
            </a:r>
          </a:p>
        </p:txBody>
      </p:sp>
      <p:pic>
        <p:nvPicPr>
          <p:cNvPr id="13" name="Image" descr="Image">
            <a:extLst>
              <a:ext uri="{FF2B5EF4-FFF2-40B4-BE49-F238E27FC236}">
                <a16:creationId xmlns:a16="http://schemas.microsoft.com/office/drawing/2014/main" id="{BE4D40C6-3159-ACBA-ED67-C9543861D268}"/>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431800" y="207536"/>
            <a:ext cx="111195" cy="149812"/>
          </a:xfrm>
          <a:prstGeom prst="rect">
            <a:avLst/>
          </a:prstGeom>
          <a:ln w="12700">
            <a:miter lim="400000"/>
          </a:ln>
        </p:spPr>
      </p:pic>
      <p:sp>
        <p:nvSpPr>
          <p:cNvPr id="4" name="Freeform: Shape 3">
            <a:extLst>
              <a:ext uri="{FF2B5EF4-FFF2-40B4-BE49-F238E27FC236}">
                <a16:creationId xmlns:a16="http://schemas.microsoft.com/office/drawing/2014/main" id="{5142EAB0-4329-268C-7C9E-606FDD871C7B}"/>
              </a:ext>
            </a:extLst>
          </p:cNvPr>
          <p:cNvSpPr/>
          <p:nvPr userDrawn="1"/>
        </p:nvSpPr>
        <p:spPr>
          <a:xfrm flipV="1">
            <a:off x="8936008" y="0"/>
            <a:ext cx="3255993" cy="6858000"/>
          </a:xfrm>
          <a:custGeom>
            <a:avLst/>
            <a:gdLst>
              <a:gd name="connsiteX0" fmla="*/ 2621491 w 3255993"/>
              <a:gd name="connsiteY0" fmla="*/ 6858000 h 6858000"/>
              <a:gd name="connsiteX1" fmla="*/ 3255993 w 3255993"/>
              <a:gd name="connsiteY1" fmla="*/ 6858000 h 6858000"/>
              <a:gd name="connsiteX2" fmla="*/ 3255993 w 3255993"/>
              <a:gd name="connsiteY2" fmla="*/ 0 h 6858000"/>
              <a:gd name="connsiteX3" fmla="*/ 0 w 3255993"/>
              <a:gd name="connsiteY3" fmla="*/ 0 h 6858000"/>
              <a:gd name="connsiteX4" fmla="*/ 2621491 w 3255993"/>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5993" h="6858000">
                <a:moveTo>
                  <a:pt x="2621491" y="6858000"/>
                </a:moveTo>
                <a:lnTo>
                  <a:pt x="3255993" y="6858000"/>
                </a:lnTo>
                <a:lnTo>
                  <a:pt x="3255993" y="0"/>
                </a:lnTo>
                <a:lnTo>
                  <a:pt x="0" y="0"/>
                </a:lnTo>
                <a:lnTo>
                  <a:pt x="2621491" y="6858000"/>
                </a:lnTo>
                <a:close/>
              </a:path>
            </a:pathLst>
          </a:custGeom>
          <a:solidFill>
            <a:schemeClr val="accent2"/>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131541"/>
              </a:solidFill>
              <a:effectLst/>
              <a:uFillTx/>
              <a:latin typeface="Aeonik Regular"/>
              <a:ea typeface="Arial"/>
              <a:cs typeface="Arial"/>
              <a:sym typeface="Arial"/>
            </a:endParaRPr>
          </a:p>
        </p:txBody>
      </p:sp>
      <p:pic>
        <p:nvPicPr>
          <p:cNvPr id="7" name="Image" descr="Image">
            <a:extLst>
              <a:ext uri="{FF2B5EF4-FFF2-40B4-BE49-F238E27FC236}">
                <a16:creationId xmlns:a16="http://schemas.microsoft.com/office/drawing/2014/main" id="{2D456247-1B23-1D4A-4475-4EFD31B2108C}"/>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0316771" y="6303881"/>
            <a:ext cx="1030318" cy="306205"/>
          </a:xfrm>
          <a:prstGeom prst="rect">
            <a:avLst/>
          </a:prstGeom>
          <a:ln w="12700">
            <a:miter lim="400000"/>
          </a:ln>
        </p:spPr>
      </p:pic>
      <p:sp>
        <p:nvSpPr>
          <p:cNvPr id="17" name="TextBox 16">
            <a:extLst>
              <a:ext uri="{FF2B5EF4-FFF2-40B4-BE49-F238E27FC236}">
                <a16:creationId xmlns:a16="http://schemas.microsoft.com/office/drawing/2014/main" id="{C0166BF9-7EA7-E695-7C3C-CD02FE7F97B3}"/>
              </a:ext>
            </a:extLst>
          </p:cNvPr>
          <p:cNvSpPr txBox="1"/>
          <p:nvPr userDrawn="1"/>
        </p:nvSpPr>
        <p:spPr>
          <a:xfrm>
            <a:off x="6091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tx1"/>
                </a:solidFill>
                <a:effectLst/>
                <a:uFillTx/>
                <a:latin typeface="Aeonik Regular"/>
                <a:ea typeface="Arial"/>
                <a:cs typeface="Arial"/>
                <a:sym typeface="Arial"/>
              </a:rPr>
              <a:t>Investing in a sustainable future</a:t>
            </a:r>
          </a:p>
        </p:txBody>
      </p:sp>
    </p:spTree>
    <p:extLst>
      <p:ext uri="{BB962C8B-B14F-4D97-AF65-F5344CB8AC3E}">
        <p14:creationId xmlns:p14="http://schemas.microsoft.com/office/powerpoint/2010/main" val="1698133648"/>
      </p:ext>
    </p:extLst>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5_Full page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27E52F3-5C4C-B215-ABF1-FF3322098138}"/>
              </a:ext>
            </a:extLst>
          </p:cNvPr>
          <p:cNvSpPr>
            <a:spLocks noGrp="1"/>
          </p:cNvSpPr>
          <p:nvPr>
            <p:ph type="pic" sz="quarter" idx="10"/>
          </p:nvPr>
        </p:nvSpPr>
        <p:spPr>
          <a:xfrm>
            <a:off x="4757989" y="0"/>
            <a:ext cx="7434011" cy="559640"/>
          </a:xfrm>
        </p:spPr>
        <p:txBody>
          <a:bodyPr/>
          <a:lstStyle/>
          <a:p>
            <a:endParaRPr lang="en-GB"/>
          </a:p>
        </p:txBody>
      </p:sp>
      <p:sp>
        <p:nvSpPr>
          <p:cNvPr id="254" name="Slide Number"/>
          <p:cNvSpPr txBox="1">
            <a:spLocks noGrp="1"/>
          </p:cNvSpPr>
          <p:nvPr>
            <p:ph type="sldNum" sz="quarter" idx="2"/>
          </p:nvPr>
        </p:nvSpPr>
        <p:spPr>
          <a:prstGeom prst="rect">
            <a:avLst/>
          </a:prstGeom>
        </p:spPr>
        <p:txBody>
          <a:bodyPr/>
          <a:lstStyle>
            <a:lvl1pPr>
              <a:defRPr/>
            </a:lvl1pPr>
          </a:lstStyle>
          <a:p>
            <a:fld id="{86CB4B4D-7CA3-9044-876B-883B54F8677D}" type="slidenum">
              <a:rPr lang="en-US" smtClean="0"/>
              <a:pPr/>
              <a:t>‹#›</a:t>
            </a:fld>
            <a:endParaRPr lang="en-US"/>
          </a:p>
        </p:txBody>
      </p:sp>
      <p:pic>
        <p:nvPicPr>
          <p:cNvPr id="12" name="FORUM_Logo_2025-03-White:Blue.png">
            <a:extLst>
              <a:ext uri="{FF2B5EF4-FFF2-40B4-BE49-F238E27FC236}">
                <a16:creationId xmlns:a16="http://schemas.microsoft.com/office/drawing/2014/main" id="{852CDCB1-9710-0FAB-B03F-BFCB06A001F0}"/>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contrast="99000"/>
                    </a14:imgEffect>
                  </a14:imgLayer>
                </a14:imgProps>
              </a:ext>
            </a:extLst>
          </a:blip>
          <a:stretch>
            <a:fillRect/>
          </a:stretch>
        </p:blipFill>
        <p:spPr>
          <a:xfrm>
            <a:off x="10319023" y="5680176"/>
            <a:ext cx="1569691" cy="981175"/>
          </a:xfrm>
          <a:prstGeom prst="rect">
            <a:avLst/>
          </a:prstGeom>
          <a:ln w="12700">
            <a:miter lim="400000"/>
          </a:ln>
        </p:spPr>
      </p:pic>
      <p:pic>
        <p:nvPicPr>
          <p:cNvPr id="2" name="FORUM_Logo_2025-04.png">
            <a:extLst>
              <a:ext uri="{FF2B5EF4-FFF2-40B4-BE49-F238E27FC236}">
                <a16:creationId xmlns:a16="http://schemas.microsoft.com/office/drawing/2014/main" id="{50225862-1538-27EC-0866-4868038E754F}"/>
              </a:ext>
            </a:extLst>
          </p:cNvPr>
          <p:cNvPicPr>
            <a:picLocks noChangeAspect="1"/>
          </p:cNvPicPr>
          <p:nvPr userDrawn="1"/>
        </p:nvPicPr>
        <p:blipFill>
          <a:blip r:embed="rId4"/>
          <a:stretch>
            <a:fillRect/>
          </a:stretch>
        </p:blipFill>
        <p:spPr>
          <a:xfrm>
            <a:off x="10319400" y="5680800"/>
            <a:ext cx="1569411" cy="981000"/>
          </a:xfrm>
          <a:prstGeom prst="rect">
            <a:avLst/>
          </a:prstGeom>
          <a:ln w="12700">
            <a:miter lim="400000"/>
          </a:ln>
        </p:spPr>
      </p:pic>
      <p:sp>
        <p:nvSpPr>
          <p:cNvPr id="8" name="Rectangle">
            <a:extLst>
              <a:ext uri="{FF2B5EF4-FFF2-40B4-BE49-F238E27FC236}">
                <a16:creationId xmlns:a16="http://schemas.microsoft.com/office/drawing/2014/main" id="{D5A06D54-CCF3-3023-E349-57CD073D4D95}"/>
              </a:ext>
            </a:extLst>
          </p:cNvPr>
          <p:cNvSpPr/>
          <p:nvPr userDrawn="1"/>
        </p:nvSpPr>
        <p:spPr>
          <a:xfrm>
            <a:off x="0" y="-12700"/>
            <a:ext cx="4757990" cy="6870700"/>
          </a:xfrm>
          <a:prstGeom prst="rect">
            <a:avLst/>
          </a:prstGeom>
          <a:solidFill>
            <a:srgbClr val="4D8AF7"/>
          </a:solidFill>
          <a:ln w="12700">
            <a:miter lim="400000"/>
          </a:ln>
        </p:spPr>
        <p:txBody>
          <a:bodyPr lIns="25400" tIns="25400" rIns="25400" bIns="25400" anchor="ctr"/>
          <a:lstStyle/>
          <a:p>
            <a:pPr lvl="0" algn="ctr" defTabSz="412750">
              <a:lnSpc>
                <a:spcPct val="100000"/>
              </a:lnSpc>
              <a:spcBef>
                <a:spcPts val="0"/>
              </a:spcBef>
            </a:pPr>
            <a:endParaRPr sz="1600">
              <a:solidFill>
                <a:srgbClr val="4D8AF7"/>
              </a:solidFill>
              <a:latin typeface="Aeonik" panose="020B0503030300000000" pitchFamily="34" charset="0"/>
            </a:endParaRPr>
          </a:p>
        </p:txBody>
      </p:sp>
      <p:sp>
        <p:nvSpPr>
          <p:cNvPr id="6" name="USSIF Forum 2024">
            <a:extLst>
              <a:ext uri="{FF2B5EF4-FFF2-40B4-BE49-F238E27FC236}">
                <a16:creationId xmlns:a16="http://schemas.microsoft.com/office/drawing/2014/main" id="{D7189A00-917A-3BEB-7C7F-5AC61C7CA158}"/>
              </a:ext>
            </a:extLst>
          </p:cNvPr>
          <p:cNvSpPr txBox="1"/>
          <p:nvPr userDrawn="1"/>
        </p:nvSpPr>
        <p:spPr>
          <a:xfrm>
            <a:off x="670513" y="283007"/>
            <a:ext cx="854401" cy="182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1700">
                <a:solidFill>
                  <a:srgbClr val="FFFFFF"/>
                </a:solidFill>
              </a:defRPr>
            </a:lvl1pPr>
          </a:lstStyle>
          <a:p>
            <a:r>
              <a:rPr sz="850">
                <a:solidFill>
                  <a:schemeClr val="bg1"/>
                </a:solidFill>
                <a:latin typeface="Aeonik" panose="020B0503030300000000" pitchFamily="34" charset="0"/>
              </a:rPr>
              <a:t>USSIF Forum </a:t>
            </a:r>
            <a:r>
              <a:rPr lang="en-US" sz="850">
                <a:solidFill>
                  <a:schemeClr val="bg1"/>
                </a:solidFill>
                <a:latin typeface="Aeonik" panose="020B0503030300000000" pitchFamily="34" charset="0"/>
              </a:rPr>
              <a:t>2025</a:t>
            </a:r>
            <a:endParaRPr sz="850">
              <a:solidFill>
                <a:schemeClr val="bg1"/>
              </a:solidFill>
              <a:latin typeface="Aeonik" panose="020B0503030300000000" pitchFamily="34" charset="0"/>
            </a:endParaRPr>
          </a:p>
        </p:txBody>
      </p:sp>
      <p:sp>
        <p:nvSpPr>
          <p:cNvPr id="7" name="24-26th June">
            <a:extLst>
              <a:ext uri="{FF2B5EF4-FFF2-40B4-BE49-F238E27FC236}">
                <a16:creationId xmlns:a16="http://schemas.microsoft.com/office/drawing/2014/main" id="{EB811B59-A733-F81F-D485-3A3DDF29238D}"/>
              </a:ext>
            </a:extLst>
          </p:cNvPr>
          <p:cNvSpPr txBox="1"/>
          <p:nvPr userDrawn="1"/>
        </p:nvSpPr>
        <p:spPr>
          <a:xfrm>
            <a:off x="2179470" y="283007"/>
            <a:ext cx="556243" cy="182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1700">
                <a:solidFill>
                  <a:srgbClr val="FFFFFF"/>
                </a:solidFill>
              </a:defRPr>
            </a:lvl1pPr>
          </a:lstStyle>
          <a:p>
            <a:r>
              <a:rPr lang="en-US" sz="850">
                <a:solidFill>
                  <a:schemeClr val="bg1"/>
                </a:solidFill>
                <a:latin typeface="Aeonik" panose="020B0503030300000000" pitchFamily="34" charset="0"/>
              </a:rPr>
              <a:t>25 -27 June</a:t>
            </a:r>
            <a:endParaRPr sz="850">
              <a:solidFill>
                <a:schemeClr val="bg1"/>
              </a:solidFill>
              <a:latin typeface="Aeonik" panose="020B0503030300000000" pitchFamily="34" charset="0"/>
            </a:endParaRPr>
          </a:p>
        </p:txBody>
      </p:sp>
      <p:grpSp>
        <p:nvGrpSpPr>
          <p:cNvPr id="4" name="Group 3">
            <a:extLst>
              <a:ext uri="{FF2B5EF4-FFF2-40B4-BE49-F238E27FC236}">
                <a16:creationId xmlns:a16="http://schemas.microsoft.com/office/drawing/2014/main" id="{AF4AAC72-1976-1E25-693F-16293146BC73}"/>
              </a:ext>
            </a:extLst>
          </p:cNvPr>
          <p:cNvGrpSpPr/>
          <p:nvPr userDrawn="1"/>
        </p:nvGrpSpPr>
        <p:grpSpPr>
          <a:xfrm>
            <a:off x="4924690" y="257359"/>
            <a:ext cx="2203161" cy="233397"/>
            <a:chOff x="10413146" y="514717"/>
            <a:chExt cx="4406320" cy="466794"/>
          </a:xfrm>
        </p:grpSpPr>
        <p:sp>
          <p:nvSpPr>
            <p:cNvPr id="5" name="Investing in a sustainable future">
              <a:extLst>
                <a:ext uri="{FF2B5EF4-FFF2-40B4-BE49-F238E27FC236}">
                  <a16:creationId xmlns:a16="http://schemas.microsoft.com/office/drawing/2014/main" id="{C98808BA-98BF-793A-343F-67B92992EA94}"/>
                </a:ext>
              </a:extLst>
            </p:cNvPr>
            <p:cNvSpPr txBox="1"/>
            <p:nvPr/>
          </p:nvSpPr>
          <p:spPr>
            <a:xfrm>
              <a:off x="10613188" y="514717"/>
              <a:ext cx="4206278" cy="46679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50800" tIns="50800" rIns="50800" bIns="50800" anchor="ctr">
              <a:spAutoFit/>
            </a:bodyPr>
            <a:lstStyle>
              <a:lvl1pPr>
                <a:defRPr sz="1700">
                  <a:solidFill>
                    <a:srgbClr val="282B3A"/>
                  </a:solidFill>
                  <a:latin typeface="Helvetica Neue Medium"/>
                  <a:ea typeface="Helvetica Neue Medium"/>
                  <a:cs typeface="Helvetica Neue Medium"/>
                  <a:sym typeface="Helvetica Neue Medium"/>
                </a:defRPr>
              </a:lvl1pPr>
            </a:lstStyle>
            <a:p>
              <a:r>
                <a:rPr lang="en-US" sz="850">
                  <a:solidFill>
                    <a:schemeClr val="tx1"/>
                  </a:solidFill>
                  <a:latin typeface="Aeonik" panose="020B0503030300000000" pitchFamily="34" charset="0"/>
                </a:rPr>
                <a:t>Catalyzing a New Era in Sustainable Investing</a:t>
              </a:r>
              <a:endParaRPr sz="850">
                <a:solidFill>
                  <a:schemeClr val="tx1"/>
                </a:solidFill>
                <a:latin typeface="Aeonik" panose="020B0503030300000000" pitchFamily="34" charset="0"/>
              </a:endParaRPr>
            </a:p>
          </p:txBody>
        </p:sp>
        <p:pic>
          <p:nvPicPr>
            <p:cNvPr id="13" name="Image" descr="Image">
              <a:extLst>
                <a:ext uri="{FF2B5EF4-FFF2-40B4-BE49-F238E27FC236}">
                  <a16:creationId xmlns:a16="http://schemas.microsoft.com/office/drawing/2014/main" id="{43176840-9A69-EC97-0EEE-0BBDC6E5CD1C}"/>
                </a:ext>
              </a:extLst>
            </p:cNvPr>
            <p:cNvPicPr>
              <a:picLocks noChangeAspect="1"/>
            </p:cNvPicPr>
            <p:nvPr/>
          </p:nvPicPr>
          <p:blipFill>
            <a:blip r:embed="rId5"/>
            <a:stretch>
              <a:fillRect/>
            </a:stretch>
          </p:blipFill>
          <p:spPr>
            <a:xfrm>
              <a:off x="10413146" y="655433"/>
              <a:ext cx="166701" cy="224596"/>
            </a:xfrm>
            <a:prstGeom prst="rect">
              <a:avLst/>
            </a:prstGeom>
            <a:ln w="12700">
              <a:miter lim="400000"/>
            </a:ln>
          </p:spPr>
        </p:pic>
      </p:grpSp>
      <p:sp>
        <p:nvSpPr>
          <p:cNvPr id="9" name="Text Placeholder 19">
            <a:extLst>
              <a:ext uri="{FF2B5EF4-FFF2-40B4-BE49-F238E27FC236}">
                <a16:creationId xmlns:a16="http://schemas.microsoft.com/office/drawing/2014/main" id="{A9E83937-E013-7EC9-1508-A2532EE61A4E}"/>
              </a:ext>
            </a:extLst>
          </p:cNvPr>
          <p:cNvSpPr>
            <a:spLocks noGrp="1"/>
          </p:cNvSpPr>
          <p:nvPr>
            <p:ph type="body" sz="quarter" idx="16" hasCustomPrompt="1"/>
          </p:nvPr>
        </p:nvSpPr>
        <p:spPr>
          <a:xfrm>
            <a:off x="681691" y="826294"/>
            <a:ext cx="3433110" cy="1307537"/>
          </a:xfrm>
          <a:ln w="12700">
            <a:miter lim="400000"/>
          </a:ln>
        </p:spPr>
        <p:txBody>
          <a:bodyPr wrap="square" lIns="50800" tIns="50800" rIns="50800" bIns="50800">
            <a:spAutoFit/>
          </a:bodyPr>
          <a:lstStyle>
            <a:lvl1pPr>
              <a:defRPr lang="en-GB" sz="4350" b="1" spc="-80" dirty="0">
                <a:solidFill>
                  <a:schemeClr val="bg1"/>
                </a:solidFill>
                <a:latin typeface="+mj-lt"/>
                <a:ea typeface="Aeonik TRIAL Bold"/>
                <a:cs typeface="Aeonik TRIAL Bold"/>
              </a:defRPr>
            </a:lvl1pPr>
          </a:lstStyle>
          <a:p>
            <a:pPr marL="0" lvl="0" indent="0">
              <a:spcBef>
                <a:spcPts val="0"/>
              </a:spcBef>
              <a:buSzTx/>
              <a:buNone/>
            </a:pPr>
            <a:r>
              <a:rPr lang="en-US"/>
              <a:t>Click to edit text</a:t>
            </a:r>
            <a:endParaRPr lang="en-GB"/>
          </a:p>
        </p:txBody>
      </p:sp>
      <p:sp>
        <p:nvSpPr>
          <p:cNvPr id="15" name="Text Placeholder 19">
            <a:extLst>
              <a:ext uri="{FF2B5EF4-FFF2-40B4-BE49-F238E27FC236}">
                <a16:creationId xmlns:a16="http://schemas.microsoft.com/office/drawing/2014/main" id="{4EAFF943-A7F6-EE58-770F-D2A48DE19B6B}"/>
              </a:ext>
            </a:extLst>
          </p:cNvPr>
          <p:cNvSpPr>
            <a:spLocks noGrp="1"/>
          </p:cNvSpPr>
          <p:nvPr>
            <p:ph type="body" sz="quarter" idx="17" hasCustomPrompt="1"/>
          </p:nvPr>
        </p:nvSpPr>
        <p:spPr>
          <a:xfrm>
            <a:off x="681691" y="3103200"/>
            <a:ext cx="3433110" cy="351891"/>
          </a:xfrm>
          <a:ln w="12700">
            <a:miter lim="400000"/>
          </a:ln>
        </p:spPr>
        <p:txBody>
          <a:bodyPr wrap="square" lIns="50800" tIns="50800" rIns="50800" bIns="50800">
            <a:spAutoFit/>
          </a:bodyPr>
          <a:lstStyle>
            <a:lvl1pPr>
              <a:defRPr lang="en-GB" sz="1800" b="0" spc="-80" dirty="0">
                <a:solidFill>
                  <a:schemeClr val="bg1"/>
                </a:solidFill>
                <a:latin typeface="+mj-lt"/>
                <a:ea typeface="Aeonik TRIAL Bold"/>
                <a:cs typeface="Aeonik TRIAL Bold"/>
              </a:defRPr>
            </a:lvl1pPr>
          </a:lstStyle>
          <a:p>
            <a:pPr marL="0" lvl="0" indent="0">
              <a:spcBef>
                <a:spcPts val="0"/>
              </a:spcBef>
              <a:buSzTx/>
              <a:buNone/>
            </a:pPr>
            <a:r>
              <a:rPr lang="en-US"/>
              <a:t>Click to edit text</a:t>
            </a:r>
            <a:endParaRPr lang="en-GB"/>
          </a:p>
        </p:txBody>
      </p:sp>
    </p:spTree>
    <p:extLst>
      <p:ext uri="{BB962C8B-B14F-4D97-AF65-F5344CB8AC3E}">
        <p14:creationId xmlns:p14="http://schemas.microsoft.com/office/powerpoint/2010/main" val="3868697991"/>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4_Full page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27E52F3-5C4C-B215-ABF1-FF3322098138}"/>
              </a:ext>
            </a:extLst>
          </p:cNvPr>
          <p:cNvSpPr>
            <a:spLocks noGrp="1"/>
          </p:cNvSpPr>
          <p:nvPr>
            <p:ph type="pic" sz="quarter" idx="10"/>
          </p:nvPr>
        </p:nvSpPr>
        <p:spPr>
          <a:xfrm>
            <a:off x="4757989" y="0"/>
            <a:ext cx="7434011" cy="559640"/>
          </a:xfrm>
        </p:spPr>
        <p:txBody>
          <a:bodyPr/>
          <a:lstStyle/>
          <a:p>
            <a:endParaRPr lang="en-GB"/>
          </a:p>
        </p:txBody>
      </p:sp>
      <p:sp>
        <p:nvSpPr>
          <p:cNvPr id="254" name="Slide Number"/>
          <p:cNvSpPr txBox="1">
            <a:spLocks noGrp="1"/>
          </p:cNvSpPr>
          <p:nvPr>
            <p:ph type="sldNum" sz="quarter" idx="2"/>
          </p:nvPr>
        </p:nvSpPr>
        <p:spPr>
          <a:prstGeom prst="rect">
            <a:avLst/>
          </a:prstGeom>
        </p:spPr>
        <p:txBody>
          <a:bodyPr/>
          <a:lstStyle>
            <a:lvl1pPr>
              <a:defRPr/>
            </a:lvl1pPr>
          </a:lstStyle>
          <a:p>
            <a:fld id="{86CB4B4D-7CA3-9044-876B-883B54F8677D}" type="slidenum">
              <a:rPr lang="en-US" smtClean="0"/>
              <a:pPr/>
              <a:t>‹#›</a:t>
            </a:fld>
            <a:endParaRPr lang="en-US"/>
          </a:p>
        </p:txBody>
      </p:sp>
      <p:pic>
        <p:nvPicPr>
          <p:cNvPr id="12" name="FORUM_Logo_2025-03-White:Blue.png">
            <a:extLst>
              <a:ext uri="{FF2B5EF4-FFF2-40B4-BE49-F238E27FC236}">
                <a16:creationId xmlns:a16="http://schemas.microsoft.com/office/drawing/2014/main" id="{852CDCB1-9710-0FAB-B03F-BFCB06A001F0}"/>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contrast="99000"/>
                    </a14:imgEffect>
                  </a14:imgLayer>
                </a14:imgProps>
              </a:ext>
            </a:extLst>
          </a:blip>
          <a:stretch>
            <a:fillRect/>
          </a:stretch>
        </p:blipFill>
        <p:spPr>
          <a:xfrm>
            <a:off x="10319023" y="5680176"/>
            <a:ext cx="1569691" cy="981175"/>
          </a:xfrm>
          <a:prstGeom prst="rect">
            <a:avLst/>
          </a:prstGeom>
          <a:ln w="12700">
            <a:miter lim="400000"/>
          </a:ln>
        </p:spPr>
      </p:pic>
      <p:pic>
        <p:nvPicPr>
          <p:cNvPr id="2" name="FORUM_Logo_2025-04.png">
            <a:extLst>
              <a:ext uri="{FF2B5EF4-FFF2-40B4-BE49-F238E27FC236}">
                <a16:creationId xmlns:a16="http://schemas.microsoft.com/office/drawing/2014/main" id="{50225862-1538-27EC-0866-4868038E754F}"/>
              </a:ext>
            </a:extLst>
          </p:cNvPr>
          <p:cNvPicPr>
            <a:picLocks noChangeAspect="1"/>
          </p:cNvPicPr>
          <p:nvPr userDrawn="1"/>
        </p:nvPicPr>
        <p:blipFill>
          <a:blip r:embed="rId4"/>
          <a:stretch>
            <a:fillRect/>
          </a:stretch>
        </p:blipFill>
        <p:spPr>
          <a:xfrm>
            <a:off x="10319400" y="5680800"/>
            <a:ext cx="1569411" cy="981000"/>
          </a:xfrm>
          <a:prstGeom prst="rect">
            <a:avLst/>
          </a:prstGeom>
          <a:ln w="12700">
            <a:miter lim="400000"/>
          </a:ln>
        </p:spPr>
      </p:pic>
      <p:sp>
        <p:nvSpPr>
          <p:cNvPr id="8" name="Rectangle">
            <a:extLst>
              <a:ext uri="{FF2B5EF4-FFF2-40B4-BE49-F238E27FC236}">
                <a16:creationId xmlns:a16="http://schemas.microsoft.com/office/drawing/2014/main" id="{D5A06D54-CCF3-3023-E349-57CD073D4D95}"/>
              </a:ext>
            </a:extLst>
          </p:cNvPr>
          <p:cNvSpPr/>
          <p:nvPr userDrawn="1"/>
        </p:nvSpPr>
        <p:spPr>
          <a:xfrm>
            <a:off x="0" y="-12700"/>
            <a:ext cx="4757990" cy="6870700"/>
          </a:xfrm>
          <a:prstGeom prst="rect">
            <a:avLst/>
          </a:prstGeom>
          <a:solidFill>
            <a:srgbClr val="F9F7EC"/>
          </a:solidFill>
          <a:ln w="12700">
            <a:miter lim="400000"/>
          </a:ln>
        </p:spPr>
        <p:txBody>
          <a:bodyPr lIns="25400" tIns="25400" rIns="25400" bIns="25400" anchor="ctr"/>
          <a:lstStyle/>
          <a:p>
            <a:pPr defTabSz="412750">
              <a:lnSpc>
                <a:spcPct val="100000"/>
              </a:lnSpc>
              <a:spcBef>
                <a:spcPts val="0"/>
              </a:spcBef>
            </a:pPr>
            <a:endParaRPr sz="1600">
              <a:solidFill>
                <a:srgbClr val="FFFFFF"/>
              </a:solidFill>
              <a:latin typeface="Aeonik" panose="020B0503030300000000" pitchFamily="34" charset="0"/>
            </a:endParaRPr>
          </a:p>
        </p:txBody>
      </p:sp>
      <p:sp>
        <p:nvSpPr>
          <p:cNvPr id="6" name="USSIF Forum 2024">
            <a:extLst>
              <a:ext uri="{FF2B5EF4-FFF2-40B4-BE49-F238E27FC236}">
                <a16:creationId xmlns:a16="http://schemas.microsoft.com/office/drawing/2014/main" id="{D7189A00-917A-3BEB-7C7F-5AC61C7CA158}"/>
              </a:ext>
            </a:extLst>
          </p:cNvPr>
          <p:cNvSpPr txBox="1"/>
          <p:nvPr userDrawn="1"/>
        </p:nvSpPr>
        <p:spPr>
          <a:xfrm>
            <a:off x="670513" y="283007"/>
            <a:ext cx="854401" cy="1821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anchor="ctr">
            <a:spAutoFit/>
          </a:bodyPr>
          <a:lstStyle>
            <a:lvl1pPr>
              <a:defRPr sz="1700">
                <a:solidFill>
                  <a:srgbClr val="FFFFFF"/>
                </a:solidFill>
              </a:defRPr>
            </a:lvl1pPr>
          </a:lstStyle>
          <a:p>
            <a:r>
              <a:rPr sz="850">
                <a:solidFill>
                  <a:schemeClr val="tx1"/>
                </a:solidFill>
                <a:latin typeface="Aeonik" panose="020B0503030300000000" pitchFamily="34" charset="0"/>
              </a:rPr>
              <a:t>USSIF Forum </a:t>
            </a:r>
            <a:r>
              <a:rPr lang="en-US" sz="850">
                <a:solidFill>
                  <a:schemeClr val="tx1"/>
                </a:solidFill>
                <a:latin typeface="Aeonik" panose="020B0503030300000000" pitchFamily="34" charset="0"/>
              </a:rPr>
              <a:t>2025</a:t>
            </a:r>
            <a:endParaRPr sz="850">
              <a:solidFill>
                <a:schemeClr val="tx1"/>
              </a:solidFill>
              <a:latin typeface="Aeonik" panose="020B0503030300000000" pitchFamily="34" charset="0"/>
            </a:endParaRPr>
          </a:p>
        </p:txBody>
      </p:sp>
      <p:sp>
        <p:nvSpPr>
          <p:cNvPr id="7" name="24-26th June">
            <a:extLst>
              <a:ext uri="{FF2B5EF4-FFF2-40B4-BE49-F238E27FC236}">
                <a16:creationId xmlns:a16="http://schemas.microsoft.com/office/drawing/2014/main" id="{EB811B59-A733-F81F-D485-3A3DDF29238D}"/>
              </a:ext>
            </a:extLst>
          </p:cNvPr>
          <p:cNvSpPr txBox="1"/>
          <p:nvPr userDrawn="1"/>
        </p:nvSpPr>
        <p:spPr>
          <a:xfrm>
            <a:off x="2179470" y="283007"/>
            <a:ext cx="556243" cy="1821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anchor="ctr">
            <a:spAutoFit/>
          </a:bodyPr>
          <a:lstStyle>
            <a:lvl1pPr>
              <a:defRPr sz="1700">
                <a:solidFill>
                  <a:srgbClr val="FFFFFF"/>
                </a:solidFill>
              </a:defRPr>
            </a:lvl1pPr>
          </a:lstStyle>
          <a:p>
            <a:r>
              <a:rPr lang="en-US" sz="850">
                <a:solidFill>
                  <a:schemeClr val="tx1"/>
                </a:solidFill>
                <a:latin typeface="Aeonik" panose="020B0503030300000000" pitchFamily="34" charset="0"/>
              </a:rPr>
              <a:t>25 -27 June</a:t>
            </a:r>
            <a:endParaRPr sz="850">
              <a:solidFill>
                <a:schemeClr val="tx1"/>
              </a:solidFill>
              <a:latin typeface="Aeonik" panose="020B0503030300000000" pitchFamily="34" charset="0"/>
            </a:endParaRPr>
          </a:p>
        </p:txBody>
      </p:sp>
      <p:grpSp>
        <p:nvGrpSpPr>
          <p:cNvPr id="4" name="Group 3">
            <a:extLst>
              <a:ext uri="{FF2B5EF4-FFF2-40B4-BE49-F238E27FC236}">
                <a16:creationId xmlns:a16="http://schemas.microsoft.com/office/drawing/2014/main" id="{AF4AAC72-1976-1E25-693F-16293146BC73}"/>
              </a:ext>
            </a:extLst>
          </p:cNvPr>
          <p:cNvGrpSpPr/>
          <p:nvPr userDrawn="1"/>
        </p:nvGrpSpPr>
        <p:grpSpPr>
          <a:xfrm>
            <a:off x="4924690" y="257359"/>
            <a:ext cx="2203161" cy="233397"/>
            <a:chOff x="10413146" y="514717"/>
            <a:chExt cx="4406320" cy="466794"/>
          </a:xfrm>
        </p:grpSpPr>
        <p:sp>
          <p:nvSpPr>
            <p:cNvPr id="5" name="Investing in a sustainable future">
              <a:extLst>
                <a:ext uri="{FF2B5EF4-FFF2-40B4-BE49-F238E27FC236}">
                  <a16:creationId xmlns:a16="http://schemas.microsoft.com/office/drawing/2014/main" id="{C98808BA-98BF-793A-343F-67B92992EA94}"/>
                </a:ext>
              </a:extLst>
            </p:cNvPr>
            <p:cNvSpPr txBox="1"/>
            <p:nvPr/>
          </p:nvSpPr>
          <p:spPr>
            <a:xfrm>
              <a:off x="10613188" y="514717"/>
              <a:ext cx="4206278" cy="4667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700">
                  <a:solidFill>
                    <a:srgbClr val="282B3A"/>
                  </a:solidFill>
                  <a:latin typeface="Helvetica Neue Medium"/>
                  <a:ea typeface="Helvetica Neue Medium"/>
                  <a:cs typeface="Helvetica Neue Medium"/>
                  <a:sym typeface="Helvetica Neue Medium"/>
                </a:defRPr>
              </a:lvl1pPr>
            </a:lstStyle>
            <a:p>
              <a:r>
                <a:rPr lang="en-US" sz="850">
                  <a:solidFill>
                    <a:schemeClr val="tx1"/>
                  </a:solidFill>
                  <a:latin typeface="Aeonik" panose="020B0503030300000000" pitchFamily="34" charset="0"/>
                </a:rPr>
                <a:t>Catalyzing a New Era in Sustainable Investing</a:t>
              </a:r>
              <a:endParaRPr sz="850">
                <a:solidFill>
                  <a:schemeClr val="tx1"/>
                </a:solidFill>
                <a:latin typeface="Aeonik" panose="020B0503030300000000" pitchFamily="34" charset="0"/>
              </a:endParaRPr>
            </a:p>
          </p:txBody>
        </p:sp>
        <p:pic>
          <p:nvPicPr>
            <p:cNvPr id="13" name="Image" descr="Image">
              <a:extLst>
                <a:ext uri="{FF2B5EF4-FFF2-40B4-BE49-F238E27FC236}">
                  <a16:creationId xmlns:a16="http://schemas.microsoft.com/office/drawing/2014/main" id="{43176840-9A69-EC97-0EEE-0BBDC6E5CD1C}"/>
                </a:ext>
              </a:extLst>
            </p:cNvPr>
            <p:cNvPicPr>
              <a:picLocks noChangeAspect="1"/>
            </p:cNvPicPr>
            <p:nvPr/>
          </p:nvPicPr>
          <p:blipFill>
            <a:blip r:embed="rId5"/>
            <a:stretch>
              <a:fillRect/>
            </a:stretch>
          </p:blipFill>
          <p:spPr>
            <a:xfrm>
              <a:off x="10413146" y="655433"/>
              <a:ext cx="166701" cy="224596"/>
            </a:xfrm>
            <a:prstGeom prst="rect">
              <a:avLst/>
            </a:prstGeom>
            <a:ln w="12700">
              <a:miter lim="400000"/>
            </a:ln>
          </p:spPr>
        </p:pic>
      </p:grpSp>
      <p:sp>
        <p:nvSpPr>
          <p:cNvPr id="9" name="Text Placeholder 19">
            <a:extLst>
              <a:ext uri="{FF2B5EF4-FFF2-40B4-BE49-F238E27FC236}">
                <a16:creationId xmlns:a16="http://schemas.microsoft.com/office/drawing/2014/main" id="{A9E83937-E013-7EC9-1508-A2532EE61A4E}"/>
              </a:ext>
            </a:extLst>
          </p:cNvPr>
          <p:cNvSpPr>
            <a:spLocks noGrp="1"/>
          </p:cNvSpPr>
          <p:nvPr>
            <p:ph type="body" sz="quarter" idx="16" hasCustomPrompt="1"/>
          </p:nvPr>
        </p:nvSpPr>
        <p:spPr>
          <a:xfrm>
            <a:off x="681691" y="826294"/>
            <a:ext cx="3433110" cy="1307537"/>
          </a:xfrm>
          <a:ln w="12700">
            <a:miter lim="400000"/>
          </a:ln>
        </p:spPr>
        <p:txBody>
          <a:bodyPr wrap="square" lIns="50800" tIns="50800" rIns="50800" bIns="50800">
            <a:spAutoFit/>
          </a:bodyPr>
          <a:lstStyle>
            <a:lvl1pPr>
              <a:defRPr lang="en-GB" sz="4350" b="1" spc="-80" dirty="0">
                <a:solidFill>
                  <a:srgbClr val="282B3A"/>
                </a:solidFill>
                <a:latin typeface="+mj-lt"/>
                <a:ea typeface="Aeonik TRIAL Bold"/>
                <a:cs typeface="Aeonik TRIAL Bold"/>
              </a:defRPr>
            </a:lvl1pPr>
          </a:lstStyle>
          <a:p>
            <a:pPr marL="0" lvl="0" indent="0">
              <a:spcBef>
                <a:spcPts val="0"/>
              </a:spcBef>
              <a:buSzTx/>
              <a:buNone/>
            </a:pPr>
            <a:r>
              <a:rPr lang="en-US"/>
              <a:t>Click to edit text</a:t>
            </a:r>
            <a:endParaRPr lang="en-GB"/>
          </a:p>
        </p:txBody>
      </p:sp>
      <p:sp>
        <p:nvSpPr>
          <p:cNvPr id="15" name="Text Placeholder 19">
            <a:extLst>
              <a:ext uri="{FF2B5EF4-FFF2-40B4-BE49-F238E27FC236}">
                <a16:creationId xmlns:a16="http://schemas.microsoft.com/office/drawing/2014/main" id="{D917A7E4-0DAE-314D-B7AC-53A36E80942F}"/>
              </a:ext>
            </a:extLst>
          </p:cNvPr>
          <p:cNvSpPr>
            <a:spLocks noGrp="1"/>
          </p:cNvSpPr>
          <p:nvPr>
            <p:ph type="body" sz="quarter" idx="17" hasCustomPrompt="1"/>
          </p:nvPr>
        </p:nvSpPr>
        <p:spPr>
          <a:xfrm>
            <a:off x="681691" y="3103200"/>
            <a:ext cx="3433110" cy="351891"/>
          </a:xfrm>
          <a:ln w="12700">
            <a:miter lim="400000"/>
          </a:ln>
        </p:spPr>
        <p:txBody>
          <a:bodyPr wrap="square" lIns="50800" tIns="50800" rIns="50800" bIns="50800">
            <a:spAutoFit/>
          </a:bodyPr>
          <a:lstStyle>
            <a:lvl1pPr>
              <a:defRPr lang="en-GB" sz="1800" b="0" spc="-80" dirty="0">
                <a:solidFill>
                  <a:srgbClr val="282B3A"/>
                </a:solidFill>
                <a:latin typeface="+mj-lt"/>
                <a:ea typeface="Aeonik TRIAL Bold"/>
                <a:cs typeface="Aeonik TRIAL Bold"/>
              </a:defRPr>
            </a:lvl1pPr>
          </a:lstStyle>
          <a:p>
            <a:pPr marL="0" lvl="0" indent="0">
              <a:spcBef>
                <a:spcPts val="0"/>
              </a:spcBef>
              <a:buSzTx/>
              <a:buNone/>
            </a:pPr>
            <a:r>
              <a:rPr lang="en-US"/>
              <a:t>Click to edit text</a:t>
            </a:r>
            <a:endParaRPr lang="en-GB"/>
          </a:p>
        </p:txBody>
      </p:sp>
    </p:spTree>
    <p:extLst>
      <p:ext uri="{BB962C8B-B14F-4D97-AF65-F5344CB8AC3E}">
        <p14:creationId xmlns:p14="http://schemas.microsoft.com/office/powerpoint/2010/main" val="1498021192"/>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0_Blank copy 5">
    <p:spTree>
      <p:nvGrpSpPr>
        <p:cNvPr id="1" name=""/>
        <p:cNvGrpSpPr/>
        <p:nvPr/>
      </p:nvGrpSpPr>
      <p:grpSpPr>
        <a:xfrm>
          <a:off x="0" y="0"/>
          <a:ext cx="0" cy="0"/>
          <a:chOff x="0" y="0"/>
          <a:chExt cx="0" cy="0"/>
        </a:xfrm>
      </p:grpSpPr>
      <p:sp>
        <p:nvSpPr>
          <p:cNvPr id="248" name="Rectangle"/>
          <p:cNvSpPr/>
          <p:nvPr/>
        </p:nvSpPr>
        <p:spPr>
          <a:xfrm>
            <a:off x="0" y="-12700"/>
            <a:ext cx="12192000" cy="6883400"/>
          </a:xfrm>
          <a:prstGeom prst="rect">
            <a:avLst/>
          </a:prstGeom>
          <a:solidFill>
            <a:srgbClr val="0D1D47"/>
          </a:solidFill>
          <a:ln w="12700">
            <a:miter lim="400000"/>
          </a:ln>
        </p:spPr>
        <p:txBody>
          <a:bodyPr lIns="25400" tIns="25400" rIns="25400" bIns="25400" anchor="ctr"/>
          <a:lstStyle/>
          <a:p>
            <a:pPr lvl="0" algn="ctr" defTabSz="412750">
              <a:lnSpc>
                <a:spcPct val="100000"/>
              </a:lnSpc>
              <a:spcBef>
                <a:spcPts val="0"/>
              </a:spcBef>
            </a:pPr>
            <a:endParaRPr sz="1600">
              <a:solidFill>
                <a:srgbClr val="4D8AF7"/>
              </a:solidFill>
              <a:latin typeface="Aeonik" panose="020B0503030300000000" pitchFamily="34" charset="0"/>
            </a:endParaRPr>
          </a:p>
        </p:txBody>
      </p:sp>
      <p:sp>
        <p:nvSpPr>
          <p:cNvPr id="254" name="Slide Number"/>
          <p:cNvSpPr txBox="1">
            <a:spLocks noGrp="1"/>
          </p:cNvSpPr>
          <p:nvPr>
            <p:ph type="sldNum" sz="quarter" idx="2"/>
          </p:nvPr>
        </p:nvSpPr>
        <p:spPr>
          <a:prstGeom prst="rect">
            <a:avLst/>
          </a:prstGeom>
        </p:spPr>
        <p:txBody>
          <a:bodyPr/>
          <a:lstStyle>
            <a:lvl1pPr>
              <a:defRPr>
                <a:solidFill>
                  <a:schemeClr val="bg1"/>
                </a:solidFill>
              </a:defRPr>
            </a:lvl1pPr>
          </a:lstStyle>
          <a:p>
            <a:fld id="{86CB4B4D-7CA3-9044-876B-883B54F8677D}" type="slidenum">
              <a:rPr lang="en-US" smtClean="0"/>
              <a:pPr/>
              <a:t>‹#›</a:t>
            </a:fld>
            <a:endParaRPr lang="en-US"/>
          </a:p>
        </p:txBody>
      </p:sp>
      <p:sp>
        <p:nvSpPr>
          <p:cNvPr id="6" name="USSIF Forum 2024">
            <a:extLst>
              <a:ext uri="{FF2B5EF4-FFF2-40B4-BE49-F238E27FC236}">
                <a16:creationId xmlns:a16="http://schemas.microsoft.com/office/drawing/2014/main" id="{D7189A00-917A-3BEB-7C7F-5AC61C7CA158}"/>
              </a:ext>
            </a:extLst>
          </p:cNvPr>
          <p:cNvSpPr txBox="1"/>
          <p:nvPr userDrawn="1"/>
        </p:nvSpPr>
        <p:spPr>
          <a:xfrm>
            <a:off x="670513" y="283007"/>
            <a:ext cx="854401" cy="1821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anchor="ctr">
            <a:spAutoFit/>
          </a:bodyPr>
          <a:lstStyle>
            <a:lvl1pPr>
              <a:defRPr sz="1700">
                <a:solidFill>
                  <a:srgbClr val="FFFFFF"/>
                </a:solidFill>
              </a:defRPr>
            </a:lvl1pPr>
          </a:lstStyle>
          <a:p>
            <a:r>
              <a:rPr sz="850">
                <a:latin typeface="Aeonik" panose="020B0503030300000000" pitchFamily="34" charset="0"/>
              </a:rPr>
              <a:t>USSIF Forum </a:t>
            </a:r>
            <a:r>
              <a:rPr lang="en-US" sz="850">
                <a:latin typeface="Aeonik" panose="020B0503030300000000" pitchFamily="34" charset="0"/>
              </a:rPr>
              <a:t>2025</a:t>
            </a:r>
            <a:endParaRPr sz="850">
              <a:latin typeface="Aeonik" panose="020B0503030300000000" pitchFamily="34" charset="0"/>
            </a:endParaRPr>
          </a:p>
        </p:txBody>
      </p:sp>
      <p:sp>
        <p:nvSpPr>
          <p:cNvPr id="7" name="24-26th June">
            <a:extLst>
              <a:ext uri="{FF2B5EF4-FFF2-40B4-BE49-F238E27FC236}">
                <a16:creationId xmlns:a16="http://schemas.microsoft.com/office/drawing/2014/main" id="{EB811B59-A733-F81F-D485-3A3DDF29238D}"/>
              </a:ext>
            </a:extLst>
          </p:cNvPr>
          <p:cNvSpPr txBox="1"/>
          <p:nvPr userDrawn="1"/>
        </p:nvSpPr>
        <p:spPr>
          <a:xfrm>
            <a:off x="2179470" y="283007"/>
            <a:ext cx="556243" cy="1821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anchor="ctr">
            <a:spAutoFit/>
          </a:bodyPr>
          <a:lstStyle>
            <a:lvl1pPr>
              <a:defRPr sz="1700">
                <a:solidFill>
                  <a:srgbClr val="FFFFFF"/>
                </a:solidFill>
              </a:defRPr>
            </a:lvl1pPr>
          </a:lstStyle>
          <a:p>
            <a:r>
              <a:rPr lang="en-US" sz="850">
                <a:latin typeface="Aeonik" panose="020B0503030300000000" pitchFamily="34" charset="0"/>
              </a:rPr>
              <a:t>25 -27 June</a:t>
            </a:r>
            <a:endParaRPr sz="850">
              <a:latin typeface="Aeonik" panose="020B0503030300000000" pitchFamily="34" charset="0"/>
            </a:endParaRPr>
          </a:p>
        </p:txBody>
      </p:sp>
      <p:pic>
        <p:nvPicPr>
          <p:cNvPr id="12" name="FORUM_Logo_2025-03-White:Blue.png">
            <a:extLst>
              <a:ext uri="{FF2B5EF4-FFF2-40B4-BE49-F238E27FC236}">
                <a16:creationId xmlns:a16="http://schemas.microsoft.com/office/drawing/2014/main" id="{852CDCB1-9710-0FAB-B03F-BFCB06A001F0}"/>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contrast="99000"/>
                    </a14:imgEffect>
                  </a14:imgLayer>
                </a14:imgProps>
              </a:ext>
            </a:extLst>
          </a:blip>
          <a:stretch>
            <a:fillRect/>
          </a:stretch>
        </p:blipFill>
        <p:spPr>
          <a:xfrm>
            <a:off x="10319023" y="5680176"/>
            <a:ext cx="1569691" cy="981175"/>
          </a:xfrm>
          <a:prstGeom prst="rect">
            <a:avLst/>
          </a:prstGeom>
          <a:ln w="12700">
            <a:miter lim="400000"/>
          </a:ln>
        </p:spPr>
      </p:pic>
      <p:grpSp>
        <p:nvGrpSpPr>
          <p:cNvPr id="2" name="Group 1">
            <a:extLst>
              <a:ext uri="{FF2B5EF4-FFF2-40B4-BE49-F238E27FC236}">
                <a16:creationId xmlns:a16="http://schemas.microsoft.com/office/drawing/2014/main" id="{15E17F6D-9BA7-4AC2-7C95-2273FF9FE5C5}"/>
              </a:ext>
            </a:extLst>
          </p:cNvPr>
          <p:cNvGrpSpPr/>
          <p:nvPr userDrawn="1"/>
        </p:nvGrpSpPr>
        <p:grpSpPr>
          <a:xfrm>
            <a:off x="4924690" y="257359"/>
            <a:ext cx="2203161" cy="233397"/>
            <a:chOff x="10029688" y="514717"/>
            <a:chExt cx="4406320" cy="466794"/>
          </a:xfrm>
        </p:grpSpPr>
        <p:sp>
          <p:nvSpPr>
            <p:cNvPr id="3" name="Investing in a sustainable future">
              <a:extLst>
                <a:ext uri="{FF2B5EF4-FFF2-40B4-BE49-F238E27FC236}">
                  <a16:creationId xmlns:a16="http://schemas.microsoft.com/office/drawing/2014/main" id="{D3096BD8-1267-2BB3-FEC2-C5AFD63391CE}"/>
                </a:ext>
              </a:extLst>
            </p:cNvPr>
            <p:cNvSpPr txBox="1"/>
            <p:nvPr userDrawn="1"/>
          </p:nvSpPr>
          <p:spPr>
            <a:xfrm>
              <a:off x="10229730" y="514717"/>
              <a:ext cx="4206278" cy="46679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50800" tIns="50800" rIns="50800" bIns="50800" anchor="ctr">
              <a:spAutoFit/>
            </a:bodyPr>
            <a:lstStyle>
              <a:lvl1pPr>
                <a:defRPr sz="1700">
                  <a:solidFill>
                    <a:srgbClr val="282B3A"/>
                  </a:solidFill>
                  <a:latin typeface="Helvetica Neue Medium"/>
                  <a:ea typeface="Helvetica Neue Medium"/>
                  <a:cs typeface="Helvetica Neue Medium"/>
                  <a:sym typeface="Helvetica Neue Medium"/>
                </a:defRPr>
              </a:lvl1pPr>
            </a:lstStyle>
            <a:p>
              <a:r>
                <a:rPr lang="en-US" sz="850">
                  <a:solidFill>
                    <a:schemeClr val="bg1"/>
                  </a:solidFill>
                  <a:latin typeface="Aeonik" panose="020B0503030300000000" pitchFamily="34" charset="0"/>
                </a:rPr>
                <a:t>Catalyzing a New Era in Sustainable Investing</a:t>
              </a:r>
              <a:endParaRPr sz="850">
                <a:solidFill>
                  <a:schemeClr val="bg1"/>
                </a:solidFill>
                <a:latin typeface="Aeonik" panose="020B0503030300000000" pitchFamily="34" charset="0"/>
              </a:endParaRPr>
            </a:p>
          </p:txBody>
        </p:sp>
        <p:pic>
          <p:nvPicPr>
            <p:cNvPr id="4" name="Image" descr="Image">
              <a:extLst>
                <a:ext uri="{FF2B5EF4-FFF2-40B4-BE49-F238E27FC236}">
                  <a16:creationId xmlns:a16="http://schemas.microsoft.com/office/drawing/2014/main" id="{8037ECDE-91CF-8DC8-D459-13164E14E28E}"/>
                </a:ext>
              </a:extLst>
            </p:cNvPr>
            <p:cNvPicPr>
              <a:picLocks noChangeAspect="1"/>
            </p:cNvPicPr>
            <p:nvPr userDrawn="1"/>
          </p:nvPicPr>
          <p:blipFill>
            <a:blip r:embed="rId4"/>
            <a:stretch>
              <a:fillRect/>
            </a:stretch>
          </p:blipFill>
          <p:spPr>
            <a:xfrm>
              <a:off x="10029688" y="655433"/>
              <a:ext cx="166701" cy="224596"/>
            </a:xfrm>
            <a:prstGeom prst="rect">
              <a:avLst/>
            </a:prstGeom>
            <a:ln w="12700">
              <a:miter lim="400000"/>
            </a:ln>
          </p:spPr>
        </p:pic>
      </p:grpSp>
    </p:spTree>
    <p:extLst>
      <p:ext uri="{BB962C8B-B14F-4D97-AF65-F5344CB8AC3E}">
        <p14:creationId xmlns:p14="http://schemas.microsoft.com/office/powerpoint/2010/main" val="1486086786"/>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9_Blank copy 5">
    <p:spTree>
      <p:nvGrpSpPr>
        <p:cNvPr id="1" name=""/>
        <p:cNvGrpSpPr/>
        <p:nvPr/>
      </p:nvGrpSpPr>
      <p:grpSpPr>
        <a:xfrm>
          <a:off x="0" y="0"/>
          <a:ext cx="0" cy="0"/>
          <a:chOff x="0" y="0"/>
          <a:chExt cx="0" cy="0"/>
        </a:xfrm>
      </p:grpSpPr>
      <p:sp>
        <p:nvSpPr>
          <p:cNvPr id="248" name="Rectangle"/>
          <p:cNvSpPr/>
          <p:nvPr/>
        </p:nvSpPr>
        <p:spPr>
          <a:xfrm>
            <a:off x="0" y="-12700"/>
            <a:ext cx="12192000" cy="6883400"/>
          </a:xfrm>
          <a:prstGeom prst="rect">
            <a:avLst/>
          </a:prstGeom>
          <a:solidFill>
            <a:srgbClr val="4D8AF7"/>
          </a:solidFill>
          <a:ln w="12700">
            <a:miter lim="400000"/>
          </a:ln>
        </p:spPr>
        <p:txBody>
          <a:bodyPr lIns="25400" tIns="25400" rIns="25400" bIns="25400" anchor="ctr"/>
          <a:lstStyle/>
          <a:p>
            <a:pPr lvl="0" algn="ctr" defTabSz="412750">
              <a:lnSpc>
                <a:spcPct val="100000"/>
              </a:lnSpc>
              <a:spcBef>
                <a:spcPts val="0"/>
              </a:spcBef>
            </a:pPr>
            <a:endParaRPr sz="1600">
              <a:solidFill>
                <a:srgbClr val="4D8AF7"/>
              </a:solidFill>
              <a:latin typeface="Aeonik" panose="020B0503030300000000" pitchFamily="34" charset="0"/>
            </a:endParaRPr>
          </a:p>
        </p:txBody>
      </p:sp>
      <p:sp>
        <p:nvSpPr>
          <p:cNvPr id="254" name="Slide Number"/>
          <p:cNvSpPr txBox="1">
            <a:spLocks noGrp="1"/>
          </p:cNvSpPr>
          <p:nvPr>
            <p:ph type="sldNum" sz="quarter" idx="2"/>
          </p:nvPr>
        </p:nvSpPr>
        <p:spPr>
          <a:prstGeom prst="rect">
            <a:avLst/>
          </a:prstGeom>
        </p:spPr>
        <p:txBody>
          <a:bodyPr/>
          <a:lstStyle>
            <a:lvl1pPr>
              <a:defRPr>
                <a:solidFill>
                  <a:schemeClr val="bg1"/>
                </a:solidFill>
              </a:defRPr>
            </a:lvl1pPr>
          </a:lstStyle>
          <a:p>
            <a:fld id="{86CB4B4D-7CA3-9044-876B-883B54F8677D}" type="slidenum">
              <a:rPr lang="en-US" smtClean="0"/>
              <a:pPr/>
              <a:t>‹#›</a:t>
            </a:fld>
            <a:endParaRPr lang="en-US"/>
          </a:p>
        </p:txBody>
      </p:sp>
      <p:sp>
        <p:nvSpPr>
          <p:cNvPr id="6" name="USSIF Forum 2024">
            <a:extLst>
              <a:ext uri="{FF2B5EF4-FFF2-40B4-BE49-F238E27FC236}">
                <a16:creationId xmlns:a16="http://schemas.microsoft.com/office/drawing/2014/main" id="{D7189A00-917A-3BEB-7C7F-5AC61C7CA158}"/>
              </a:ext>
            </a:extLst>
          </p:cNvPr>
          <p:cNvSpPr txBox="1"/>
          <p:nvPr userDrawn="1"/>
        </p:nvSpPr>
        <p:spPr>
          <a:xfrm>
            <a:off x="670513" y="283007"/>
            <a:ext cx="854401" cy="182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1700">
                <a:solidFill>
                  <a:srgbClr val="FFFFFF"/>
                </a:solidFill>
              </a:defRPr>
            </a:lvl1pPr>
          </a:lstStyle>
          <a:p>
            <a:r>
              <a:rPr sz="850">
                <a:latin typeface="Aeonik" panose="020B0503030300000000" pitchFamily="34" charset="0"/>
              </a:rPr>
              <a:t>USSIF Forum </a:t>
            </a:r>
            <a:r>
              <a:rPr lang="en-US" sz="850">
                <a:latin typeface="Aeonik" panose="020B0503030300000000" pitchFamily="34" charset="0"/>
              </a:rPr>
              <a:t>2025</a:t>
            </a:r>
            <a:endParaRPr sz="850">
              <a:latin typeface="Aeonik" panose="020B0503030300000000" pitchFamily="34" charset="0"/>
            </a:endParaRPr>
          </a:p>
        </p:txBody>
      </p:sp>
      <p:sp>
        <p:nvSpPr>
          <p:cNvPr id="7" name="24-26th June">
            <a:extLst>
              <a:ext uri="{FF2B5EF4-FFF2-40B4-BE49-F238E27FC236}">
                <a16:creationId xmlns:a16="http://schemas.microsoft.com/office/drawing/2014/main" id="{EB811B59-A733-F81F-D485-3A3DDF29238D}"/>
              </a:ext>
            </a:extLst>
          </p:cNvPr>
          <p:cNvSpPr txBox="1"/>
          <p:nvPr userDrawn="1"/>
        </p:nvSpPr>
        <p:spPr>
          <a:xfrm>
            <a:off x="2179470" y="283007"/>
            <a:ext cx="556243" cy="182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1700">
                <a:solidFill>
                  <a:srgbClr val="FFFFFF"/>
                </a:solidFill>
              </a:defRPr>
            </a:lvl1pPr>
          </a:lstStyle>
          <a:p>
            <a:r>
              <a:rPr lang="en-US" sz="850">
                <a:latin typeface="Aeonik" panose="020B0503030300000000" pitchFamily="34" charset="0"/>
              </a:rPr>
              <a:t>25 -27 June</a:t>
            </a:r>
            <a:endParaRPr sz="850">
              <a:latin typeface="Aeonik" panose="020B0503030300000000" pitchFamily="34" charset="0"/>
            </a:endParaRPr>
          </a:p>
        </p:txBody>
      </p:sp>
      <p:grpSp>
        <p:nvGrpSpPr>
          <p:cNvPr id="9" name="Group 8">
            <a:extLst>
              <a:ext uri="{FF2B5EF4-FFF2-40B4-BE49-F238E27FC236}">
                <a16:creationId xmlns:a16="http://schemas.microsoft.com/office/drawing/2014/main" id="{FB06DEF2-2FEC-AB15-53BF-3BA343D5FA7C}"/>
              </a:ext>
            </a:extLst>
          </p:cNvPr>
          <p:cNvGrpSpPr/>
          <p:nvPr userDrawn="1"/>
        </p:nvGrpSpPr>
        <p:grpSpPr>
          <a:xfrm>
            <a:off x="4924690" y="257359"/>
            <a:ext cx="2203161" cy="233397"/>
            <a:chOff x="10029688" y="514717"/>
            <a:chExt cx="4406320" cy="466794"/>
          </a:xfrm>
        </p:grpSpPr>
        <p:sp>
          <p:nvSpPr>
            <p:cNvPr id="10" name="Investing in a sustainable future">
              <a:extLst>
                <a:ext uri="{FF2B5EF4-FFF2-40B4-BE49-F238E27FC236}">
                  <a16:creationId xmlns:a16="http://schemas.microsoft.com/office/drawing/2014/main" id="{A176702D-823B-7309-8402-020AD754F6ED}"/>
                </a:ext>
              </a:extLst>
            </p:cNvPr>
            <p:cNvSpPr txBox="1"/>
            <p:nvPr userDrawn="1"/>
          </p:nvSpPr>
          <p:spPr>
            <a:xfrm>
              <a:off x="10229730" y="514717"/>
              <a:ext cx="4206278" cy="4667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700">
                  <a:solidFill>
                    <a:srgbClr val="282B3A"/>
                  </a:solidFill>
                  <a:latin typeface="Helvetica Neue Medium"/>
                  <a:ea typeface="Helvetica Neue Medium"/>
                  <a:cs typeface="Helvetica Neue Medium"/>
                  <a:sym typeface="Helvetica Neue Medium"/>
                </a:defRPr>
              </a:lvl1pPr>
            </a:lstStyle>
            <a:p>
              <a:r>
                <a:rPr lang="en-US" sz="850">
                  <a:solidFill>
                    <a:schemeClr val="bg1"/>
                  </a:solidFill>
                  <a:latin typeface="Aeonik" panose="020B0503030300000000" pitchFamily="34" charset="0"/>
                </a:rPr>
                <a:t>Catalyzing a New Era in Sustainable Investing</a:t>
              </a:r>
              <a:endParaRPr sz="850">
                <a:solidFill>
                  <a:schemeClr val="bg1"/>
                </a:solidFill>
                <a:latin typeface="Aeonik" panose="020B0503030300000000" pitchFamily="34" charset="0"/>
              </a:endParaRPr>
            </a:p>
          </p:txBody>
        </p:sp>
        <p:pic>
          <p:nvPicPr>
            <p:cNvPr id="11" name="Image" descr="Image">
              <a:extLst>
                <a:ext uri="{FF2B5EF4-FFF2-40B4-BE49-F238E27FC236}">
                  <a16:creationId xmlns:a16="http://schemas.microsoft.com/office/drawing/2014/main" id="{5E43C628-4D5A-CC11-17B6-8426ADC5BE67}"/>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contrast="100000"/>
                      </a14:imgEffect>
                    </a14:imgLayer>
                  </a14:imgProps>
                </a:ext>
              </a:extLst>
            </a:blip>
            <a:stretch>
              <a:fillRect/>
            </a:stretch>
          </p:blipFill>
          <p:spPr>
            <a:xfrm>
              <a:off x="10029688" y="655433"/>
              <a:ext cx="166701" cy="224596"/>
            </a:xfrm>
            <a:prstGeom prst="rect">
              <a:avLst/>
            </a:prstGeom>
            <a:ln w="12700">
              <a:miter lim="400000"/>
            </a:ln>
          </p:spPr>
        </p:pic>
      </p:grpSp>
      <p:pic>
        <p:nvPicPr>
          <p:cNvPr id="12" name="FORUM_Logo_2025-03-White:Blue.png">
            <a:extLst>
              <a:ext uri="{FF2B5EF4-FFF2-40B4-BE49-F238E27FC236}">
                <a16:creationId xmlns:a16="http://schemas.microsoft.com/office/drawing/2014/main" id="{852CDCB1-9710-0FAB-B03F-BFCB06A001F0}"/>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contrast="99000"/>
                    </a14:imgEffect>
                  </a14:imgLayer>
                </a14:imgProps>
              </a:ext>
            </a:extLst>
          </a:blip>
          <a:stretch>
            <a:fillRect/>
          </a:stretch>
        </p:blipFill>
        <p:spPr>
          <a:xfrm>
            <a:off x="10319023" y="5680176"/>
            <a:ext cx="1569691" cy="981175"/>
          </a:xfrm>
          <a:prstGeom prst="rect">
            <a:avLst/>
          </a:prstGeom>
          <a:ln w="12700">
            <a:miter lim="400000"/>
          </a:ln>
        </p:spPr>
      </p:pic>
    </p:spTree>
    <p:extLst>
      <p:ext uri="{BB962C8B-B14F-4D97-AF65-F5344CB8AC3E}">
        <p14:creationId xmlns:p14="http://schemas.microsoft.com/office/powerpoint/2010/main" val="2951131440"/>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1_Blank copy 5">
    <p:spTree>
      <p:nvGrpSpPr>
        <p:cNvPr id="1" name=""/>
        <p:cNvGrpSpPr/>
        <p:nvPr/>
      </p:nvGrpSpPr>
      <p:grpSpPr>
        <a:xfrm>
          <a:off x="0" y="0"/>
          <a:ext cx="0" cy="0"/>
          <a:chOff x="0" y="0"/>
          <a:chExt cx="0" cy="0"/>
        </a:xfrm>
      </p:grpSpPr>
      <p:sp>
        <p:nvSpPr>
          <p:cNvPr id="248" name="Rectangle"/>
          <p:cNvSpPr/>
          <p:nvPr/>
        </p:nvSpPr>
        <p:spPr>
          <a:xfrm>
            <a:off x="0" y="-12700"/>
            <a:ext cx="12192000" cy="6883400"/>
          </a:xfrm>
          <a:prstGeom prst="rect">
            <a:avLst/>
          </a:prstGeom>
          <a:solidFill>
            <a:srgbClr val="F9F7EC"/>
          </a:solidFill>
          <a:ln w="12700">
            <a:miter lim="400000"/>
          </a:ln>
        </p:spPr>
        <p:txBody>
          <a:bodyPr lIns="25400" tIns="25400" rIns="25400" bIns="25400" anchor="ctr"/>
          <a:lstStyle/>
          <a:p>
            <a:pPr lvl="0" algn="ctr" defTabSz="412750">
              <a:lnSpc>
                <a:spcPct val="100000"/>
              </a:lnSpc>
              <a:spcBef>
                <a:spcPts val="0"/>
              </a:spcBef>
            </a:pPr>
            <a:endParaRPr sz="1600">
              <a:solidFill>
                <a:srgbClr val="F9F7EC"/>
              </a:solidFill>
              <a:latin typeface="Aeonik" panose="020B0503030300000000" pitchFamily="34" charset="0"/>
            </a:endParaRPr>
          </a:p>
        </p:txBody>
      </p:sp>
      <p:sp>
        <p:nvSpPr>
          <p:cNvPr id="254" name="Slide Number"/>
          <p:cNvSpPr txBox="1">
            <a:spLocks noGrp="1"/>
          </p:cNvSpPr>
          <p:nvPr>
            <p:ph type="sldNum" sz="quarter" idx="2"/>
          </p:nvPr>
        </p:nvSpPr>
        <p:spPr>
          <a:prstGeom prst="rect">
            <a:avLst/>
          </a:prstGeom>
        </p:spPr>
        <p:txBody>
          <a:bodyPr/>
          <a:lstStyle>
            <a:lvl1pPr>
              <a:defRPr/>
            </a:lvl1pPr>
          </a:lstStyle>
          <a:p>
            <a:fld id="{86CB4B4D-7CA3-9044-876B-883B54F8677D}" type="slidenum">
              <a:rPr lang="en-US" smtClean="0"/>
              <a:pPr/>
              <a:t>‹#›</a:t>
            </a:fld>
            <a:endParaRPr lang="en-US"/>
          </a:p>
        </p:txBody>
      </p:sp>
      <p:sp>
        <p:nvSpPr>
          <p:cNvPr id="6" name="USSIF Forum 2024">
            <a:extLst>
              <a:ext uri="{FF2B5EF4-FFF2-40B4-BE49-F238E27FC236}">
                <a16:creationId xmlns:a16="http://schemas.microsoft.com/office/drawing/2014/main" id="{F00598C9-246C-2A54-0699-3AF11B106A7E}"/>
              </a:ext>
            </a:extLst>
          </p:cNvPr>
          <p:cNvSpPr txBox="1"/>
          <p:nvPr userDrawn="1"/>
        </p:nvSpPr>
        <p:spPr>
          <a:xfrm>
            <a:off x="670513" y="283007"/>
            <a:ext cx="854401" cy="182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1700">
                <a:solidFill>
                  <a:srgbClr val="282D40"/>
                </a:solidFill>
              </a:defRPr>
            </a:lvl1pPr>
          </a:lstStyle>
          <a:p>
            <a:r>
              <a:rPr sz="850">
                <a:latin typeface="Aeonik" panose="020B0503030300000000" pitchFamily="34" charset="0"/>
              </a:rPr>
              <a:t>USSIF Forum </a:t>
            </a:r>
            <a:r>
              <a:rPr lang="en-US" sz="850">
                <a:latin typeface="Aeonik" panose="020B0503030300000000" pitchFamily="34" charset="0"/>
              </a:rPr>
              <a:t>2025</a:t>
            </a:r>
            <a:endParaRPr sz="850">
              <a:latin typeface="Aeonik" panose="020B0503030300000000" pitchFamily="34" charset="0"/>
            </a:endParaRPr>
          </a:p>
        </p:txBody>
      </p:sp>
      <p:sp>
        <p:nvSpPr>
          <p:cNvPr id="7" name="24-26th June">
            <a:extLst>
              <a:ext uri="{FF2B5EF4-FFF2-40B4-BE49-F238E27FC236}">
                <a16:creationId xmlns:a16="http://schemas.microsoft.com/office/drawing/2014/main" id="{671E9784-7E4A-62BE-DCDF-D08C32DACFF6}"/>
              </a:ext>
            </a:extLst>
          </p:cNvPr>
          <p:cNvSpPr txBox="1"/>
          <p:nvPr userDrawn="1"/>
        </p:nvSpPr>
        <p:spPr>
          <a:xfrm>
            <a:off x="2179470" y="283007"/>
            <a:ext cx="556243" cy="182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1700">
                <a:solidFill>
                  <a:srgbClr val="282D40"/>
                </a:solidFill>
              </a:defRPr>
            </a:lvl1pPr>
          </a:lstStyle>
          <a:p>
            <a:r>
              <a:rPr lang="en-US" sz="850">
                <a:latin typeface="Aeonik" panose="020B0503030300000000" pitchFamily="34" charset="0"/>
              </a:rPr>
              <a:t>25 -27 June</a:t>
            </a:r>
            <a:endParaRPr sz="850">
              <a:latin typeface="Aeonik" panose="020B0503030300000000" pitchFamily="34" charset="0"/>
            </a:endParaRPr>
          </a:p>
        </p:txBody>
      </p:sp>
      <p:grpSp>
        <p:nvGrpSpPr>
          <p:cNvPr id="9" name="Group 8">
            <a:extLst>
              <a:ext uri="{FF2B5EF4-FFF2-40B4-BE49-F238E27FC236}">
                <a16:creationId xmlns:a16="http://schemas.microsoft.com/office/drawing/2014/main" id="{A97BEC3A-7C74-90C3-F09D-90BA41C87892}"/>
              </a:ext>
            </a:extLst>
          </p:cNvPr>
          <p:cNvGrpSpPr/>
          <p:nvPr userDrawn="1"/>
        </p:nvGrpSpPr>
        <p:grpSpPr>
          <a:xfrm>
            <a:off x="4924690" y="257359"/>
            <a:ext cx="2203161" cy="233397"/>
            <a:chOff x="10413146" y="514717"/>
            <a:chExt cx="4406320" cy="466794"/>
          </a:xfrm>
        </p:grpSpPr>
        <p:sp>
          <p:nvSpPr>
            <p:cNvPr id="10" name="Investing in a sustainable future">
              <a:extLst>
                <a:ext uri="{FF2B5EF4-FFF2-40B4-BE49-F238E27FC236}">
                  <a16:creationId xmlns:a16="http://schemas.microsoft.com/office/drawing/2014/main" id="{97AE00B3-D271-A52C-4782-5EB9CD5764CD}"/>
                </a:ext>
              </a:extLst>
            </p:cNvPr>
            <p:cNvSpPr txBox="1"/>
            <p:nvPr/>
          </p:nvSpPr>
          <p:spPr>
            <a:xfrm>
              <a:off x="10613188" y="514717"/>
              <a:ext cx="4206278" cy="4667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700">
                  <a:solidFill>
                    <a:srgbClr val="282B3A"/>
                  </a:solidFill>
                  <a:latin typeface="Helvetica Neue Medium"/>
                  <a:ea typeface="Helvetica Neue Medium"/>
                  <a:cs typeface="Helvetica Neue Medium"/>
                  <a:sym typeface="Helvetica Neue Medium"/>
                </a:defRPr>
              </a:lvl1pPr>
            </a:lstStyle>
            <a:p>
              <a:r>
                <a:rPr lang="en-US" sz="850">
                  <a:latin typeface="Aeonik" panose="020B0503030300000000" pitchFamily="34" charset="0"/>
                </a:rPr>
                <a:t>Catalyzing a New Era in Sustainable Investing</a:t>
              </a:r>
              <a:endParaRPr sz="850">
                <a:latin typeface="Aeonik" panose="020B0503030300000000" pitchFamily="34" charset="0"/>
              </a:endParaRPr>
            </a:p>
          </p:txBody>
        </p:sp>
        <p:pic>
          <p:nvPicPr>
            <p:cNvPr id="11" name="Image" descr="Image">
              <a:extLst>
                <a:ext uri="{FF2B5EF4-FFF2-40B4-BE49-F238E27FC236}">
                  <a16:creationId xmlns:a16="http://schemas.microsoft.com/office/drawing/2014/main" id="{0BD5974F-B968-5E77-A31B-B3972F4AC084}"/>
                </a:ext>
              </a:extLst>
            </p:cNvPr>
            <p:cNvPicPr>
              <a:picLocks noChangeAspect="1"/>
            </p:cNvPicPr>
            <p:nvPr/>
          </p:nvPicPr>
          <p:blipFill>
            <a:blip r:embed="rId2"/>
            <a:stretch>
              <a:fillRect/>
            </a:stretch>
          </p:blipFill>
          <p:spPr>
            <a:xfrm>
              <a:off x="10413146" y="655433"/>
              <a:ext cx="166701" cy="224596"/>
            </a:xfrm>
            <a:prstGeom prst="rect">
              <a:avLst/>
            </a:prstGeom>
            <a:ln w="12700">
              <a:miter lim="400000"/>
            </a:ln>
          </p:spPr>
        </p:pic>
      </p:grpSp>
      <p:pic>
        <p:nvPicPr>
          <p:cNvPr id="12" name="FORUM_Logo_2025-04.png">
            <a:extLst>
              <a:ext uri="{FF2B5EF4-FFF2-40B4-BE49-F238E27FC236}">
                <a16:creationId xmlns:a16="http://schemas.microsoft.com/office/drawing/2014/main" id="{A4C4DC3A-98D1-352E-F109-BCB7E1676AD8}"/>
              </a:ext>
            </a:extLst>
          </p:cNvPr>
          <p:cNvPicPr>
            <a:picLocks noChangeAspect="1"/>
          </p:cNvPicPr>
          <p:nvPr userDrawn="1"/>
        </p:nvPicPr>
        <p:blipFill>
          <a:blip r:embed="rId3"/>
          <a:stretch>
            <a:fillRect/>
          </a:stretch>
        </p:blipFill>
        <p:spPr>
          <a:xfrm>
            <a:off x="10319400" y="5680800"/>
            <a:ext cx="1569411" cy="981000"/>
          </a:xfrm>
          <a:prstGeom prst="rect">
            <a:avLst/>
          </a:prstGeom>
          <a:ln w="12700">
            <a:miter lim="400000"/>
          </a:ln>
        </p:spPr>
      </p:pic>
    </p:spTree>
    <p:extLst>
      <p:ext uri="{BB962C8B-B14F-4D97-AF65-F5344CB8AC3E}">
        <p14:creationId xmlns:p14="http://schemas.microsoft.com/office/powerpoint/2010/main" val="2831964420"/>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Blank copy">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A47BDFE-A30D-AE7A-FA34-729CB075C1DF}"/>
              </a:ext>
            </a:extLst>
          </p:cNvPr>
          <p:cNvSpPr>
            <a:spLocks noGrp="1"/>
          </p:cNvSpPr>
          <p:nvPr>
            <p:ph type="pic" sz="quarter" idx="10"/>
          </p:nvPr>
        </p:nvSpPr>
        <p:spPr>
          <a:xfrm>
            <a:off x="7422248" y="-1730492"/>
            <a:ext cx="4826898" cy="559640"/>
          </a:xfrm>
        </p:spPr>
        <p:txBody>
          <a:bodyPr/>
          <a:lstStyle/>
          <a:p>
            <a:endParaRPr lang="en-GB"/>
          </a:p>
        </p:txBody>
      </p:sp>
      <p:sp>
        <p:nvSpPr>
          <p:cNvPr id="275" name="USSIF Forum 2024"/>
          <p:cNvSpPr txBox="1"/>
          <p:nvPr/>
        </p:nvSpPr>
        <p:spPr>
          <a:xfrm>
            <a:off x="670513" y="283007"/>
            <a:ext cx="854401" cy="182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1700"/>
            </a:lvl1pPr>
          </a:lstStyle>
          <a:p>
            <a:r>
              <a:rPr sz="850">
                <a:latin typeface="Aeonik" panose="020B0503030300000000" pitchFamily="34" charset="0"/>
              </a:rPr>
              <a:t>USSIF Forum </a:t>
            </a:r>
            <a:r>
              <a:rPr lang="en-US" sz="850">
                <a:latin typeface="Aeonik" panose="020B0503030300000000" pitchFamily="34" charset="0"/>
              </a:rPr>
              <a:t>2025</a:t>
            </a:r>
            <a:endParaRPr sz="850">
              <a:latin typeface="Aeonik" panose="020B0503030300000000" pitchFamily="34" charset="0"/>
            </a:endParaRPr>
          </a:p>
        </p:txBody>
      </p:sp>
      <p:sp>
        <p:nvSpPr>
          <p:cNvPr id="276" name="24-26th June"/>
          <p:cNvSpPr txBox="1"/>
          <p:nvPr/>
        </p:nvSpPr>
        <p:spPr>
          <a:xfrm>
            <a:off x="2179470" y="283007"/>
            <a:ext cx="556243" cy="182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1700"/>
            </a:lvl1pPr>
          </a:lstStyle>
          <a:p>
            <a:r>
              <a:rPr lang="en-US" sz="850">
                <a:latin typeface="Aeonik" panose="020B0503030300000000" pitchFamily="34" charset="0"/>
              </a:rPr>
              <a:t>25 -27 June</a:t>
            </a:r>
            <a:endParaRPr sz="850">
              <a:latin typeface="Aeonik" panose="020B0503030300000000" pitchFamily="34" charset="0"/>
            </a:endParaRPr>
          </a:p>
        </p:txBody>
      </p:sp>
      <p:sp>
        <p:nvSpPr>
          <p:cNvPr id="277" name="Slide Title"/>
          <p:cNvSpPr txBox="1">
            <a:spLocks noGrp="1"/>
          </p:cNvSpPr>
          <p:nvPr>
            <p:ph type="title" hasCustomPrompt="1"/>
          </p:nvPr>
        </p:nvSpPr>
        <p:spPr>
          <a:xfrm>
            <a:off x="603250" y="712903"/>
            <a:ext cx="5238750" cy="607346"/>
          </a:xfrm>
          <a:prstGeom prst="rect">
            <a:avLst/>
          </a:prstGeom>
        </p:spPr>
        <p:txBody>
          <a:bodyPr/>
          <a:lstStyle>
            <a:lvl1pPr>
              <a:defRPr/>
            </a:lvl1pPr>
          </a:lstStyle>
          <a:p>
            <a:r>
              <a:t>Slide Title</a:t>
            </a:r>
          </a:p>
        </p:txBody>
      </p:sp>
      <p:pic>
        <p:nvPicPr>
          <p:cNvPr id="2" name="Picture 1">
            <a:extLst>
              <a:ext uri="{FF2B5EF4-FFF2-40B4-BE49-F238E27FC236}">
                <a16:creationId xmlns:a16="http://schemas.microsoft.com/office/drawing/2014/main" id="{4423F2B5-CB4A-B5A5-6C04-AF78C5A985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20633" y="4943316"/>
            <a:ext cx="2472083" cy="1914792"/>
          </a:xfrm>
          <a:prstGeom prst="rect">
            <a:avLst/>
          </a:prstGeom>
        </p:spPr>
      </p:pic>
      <p:sp>
        <p:nvSpPr>
          <p:cNvPr id="282" name="Slide Number"/>
          <p:cNvSpPr txBox="1">
            <a:spLocks noGrp="1"/>
          </p:cNvSpPr>
          <p:nvPr>
            <p:ph type="sldNum" sz="quarter" idx="2"/>
          </p:nvPr>
        </p:nvSpPr>
        <p:spPr>
          <a:prstGeom prst="rect">
            <a:avLst/>
          </a:prstGeom>
        </p:spPr>
        <p:txBody>
          <a:bodyPr/>
          <a:lstStyle>
            <a:lvl1pPr>
              <a:defRPr/>
            </a:lvl1pPr>
          </a:lstStyle>
          <a:p>
            <a:fld id="{86CB4B4D-7CA3-9044-876B-883B54F8677D}" type="slidenum">
              <a:rPr lang="en-US" smtClean="0"/>
              <a:pPr/>
              <a:t>‹#›</a:t>
            </a:fld>
            <a:endParaRPr lang="en-US"/>
          </a:p>
        </p:txBody>
      </p:sp>
      <p:pic>
        <p:nvPicPr>
          <p:cNvPr id="3" name="FORUM_Logo_2025-03-White:Blue.png">
            <a:extLst>
              <a:ext uri="{FF2B5EF4-FFF2-40B4-BE49-F238E27FC236}">
                <a16:creationId xmlns:a16="http://schemas.microsoft.com/office/drawing/2014/main" id="{BE0D5370-AB5B-C604-7AB3-2C6322C87900}"/>
              </a:ext>
            </a:extLst>
          </p:cNvPr>
          <p:cNvPicPr>
            <a:picLocks noChangeAspect="1"/>
          </p:cNvPicPr>
          <p:nvPr userDrawn="1"/>
        </p:nvPicPr>
        <p:blipFill>
          <a:blip r:embed="rId3"/>
          <a:stretch>
            <a:fillRect/>
          </a:stretch>
        </p:blipFill>
        <p:spPr>
          <a:xfrm>
            <a:off x="10319023" y="5680176"/>
            <a:ext cx="1569691" cy="981175"/>
          </a:xfrm>
          <a:prstGeom prst="rect">
            <a:avLst/>
          </a:prstGeom>
          <a:ln w="12700">
            <a:miter lim="400000"/>
          </a:ln>
        </p:spPr>
      </p:pic>
      <p:grpSp>
        <p:nvGrpSpPr>
          <p:cNvPr id="4" name="Group 3">
            <a:extLst>
              <a:ext uri="{FF2B5EF4-FFF2-40B4-BE49-F238E27FC236}">
                <a16:creationId xmlns:a16="http://schemas.microsoft.com/office/drawing/2014/main" id="{B5540F17-82CD-0F4F-6D82-B1A4D13C6B2A}"/>
              </a:ext>
            </a:extLst>
          </p:cNvPr>
          <p:cNvGrpSpPr/>
          <p:nvPr userDrawn="1"/>
        </p:nvGrpSpPr>
        <p:grpSpPr>
          <a:xfrm>
            <a:off x="4924690" y="257359"/>
            <a:ext cx="2203161" cy="233397"/>
            <a:chOff x="10413146" y="514717"/>
            <a:chExt cx="4406320" cy="466794"/>
          </a:xfrm>
        </p:grpSpPr>
        <p:sp>
          <p:nvSpPr>
            <p:cNvPr id="5" name="Investing in a sustainable future">
              <a:extLst>
                <a:ext uri="{FF2B5EF4-FFF2-40B4-BE49-F238E27FC236}">
                  <a16:creationId xmlns:a16="http://schemas.microsoft.com/office/drawing/2014/main" id="{70F229BB-BF3A-C734-FF4E-988977F94FB7}"/>
                </a:ext>
              </a:extLst>
            </p:cNvPr>
            <p:cNvSpPr txBox="1"/>
            <p:nvPr/>
          </p:nvSpPr>
          <p:spPr>
            <a:xfrm>
              <a:off x="10613188" y="514717"/>
              <a:ext cx="4206278" cy="4667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700">
                  <a:solidFill>
                    <a:srgbClr val="282B3A"/>
                  </a:solidFill>
                  <a:latin typeface="Helvetica Neue Medium"/>
                  <a:ea typeface="Helvetica Neue Medium"/>
                  <a:cs typeface="Helvetica Neue Medium"/>
                  <a:sym typeface="Helvetica Neue Medium"/>
                </a:defRPr>
              </a:lvl1pPr>
            </a:lstStyle>
            <a:p>
              <a:r>
                <a:rPr lang="en-US" sz="850">
                  <a:latin typeface="Aeonik" panose="020B0503030300000000" pitchFamily="34" charset="0"/>
                </a:rPr>
                <a:t>Catalyzing a New Era in Sustainable Investing</a:t>
              </a:r>
              <a:endParaRPr sz="850">
                <a:latin typeface="Aeonik" panose="020B0503030300000000" pitchFamily="34" charset="0"/>
              </a:endParaRPr>
            </a:p>
          </p:txBody>
        </p:sp>
        <p:pic>
          <p:nvPicPr>
            <p:cNvPr id="6" name="Image" descr="Image">
              <a:extLst>
                <a:ext uri="{FF2B5EF4-FFF2-40B4-BE49-F238E27FC236}">
                  <a16:creationId xmlns:a16="http://schemas.microsoft.com/office/drawing/2014/main" id="{16DB2DC7-F574-977E-450A-CD089D9020EE}"/>
                </a:ext>
              </a:extLst>
            </p:cNvPr>
            <p:cNvPicPr>
              <a:picLocks noChangeAspect="1"/>
            </p:cNvPicPr>
            <p:nvPr/>
          </p:nvPicPr>
          <p:blipFill>
            <a:blip r:embed="rId4"/>
            <a:stretch>
              <a:fillRect/>
            </a:stretch>
          </p:blipFill>
          <p:spPr>
            <a:xfrm>
              <a:off x="10413146" y="655433"/>
              <a:ext cx="166701" cy="224596"/>
            </a:xfrm>
            <a:prstGeom prst="rect">
              <a:avLst/>
            </a:prstGeom>
            <a:ln w="12700">
              <a:miter lim="400000"/>
            </a:ln>
          </p:spPr>
        </p:pic>
      </p:grpSp>
    </p:spTree>
    <p:extLst>
      <p:ext uri="{BB962C8B-B14F-4D97-AF65-F5344CB8AC3E}">
        <p14:creationId xmlns:p14="http://schemas.microsoft.com/office/powerpoint/2010/main" val="3279746255"/>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301" name="Avocados and limes"/>
          <p:cNvSpPr>
            <a:spLocks noGrp="1"/>
          </p:cNvSpPr>
          <p:nvPr>
            <p:ph type="pic" idx="21"/>
          </p:nvPr>
        </p:nvSpPr>
        <p:spPr>
          <a:xfrm>
            <a:off x="-577850" y="-647700"/>
            <a:ext cx="13373100" cy="8009467"/>
          </a:xfrm>
          <a:prstGeom prst="rect">
            <a:avLst/>
          </a:prstGeom>
        </p:spPr>
        <p:txBody>
          <a:bodyPr lIns="91439" tIns="45719" rIns="91439" bIns="45719">
            <a:noAutofit/>
          </a:bodyPr>
          <a:lstStyle>
            <a:lvl1pPr>
              <a:defRPr/>
            </a:lvl1pPr>
          </a:lstStyle>
          <a:p>
            <a:endParaRPr dirty="0"/>
          </a:p>
        </p:txBody>
      </p:sp>
      <p:sp>
        <p:nvSpPr>
          <p:cNvPr id="302" name="Presentation Title"/>
          <p:cNvSpPr txBox="1">
            <a:spLocks noGrp="1"/>
          </p:cNvSpPr>
          <p:nvPr>
            <p:ph type="title" hasCustomPrompt="1"/>
          </p:nvPr>
        </p:nvSpPr>
        <p:spPr>
          <a:xfrm>
            <a:off x="603250" y="5051991"/>
            <a:ext cx="10985500" cy="834459"/>
          </a:xfrm>
          <a:prstGeom prst="rect">
            <a:avLst/>
          </a:prstGeom>
        </p:spPr>
        <p:txBody>
          <a:bodyPr anchor="b"/>
          <a:lstStyle>
            <a:lvl1pPr>
              <a:defRPr sz="5800" spc="-116"/>
            </a:lvl1pPr>
          </a:lstStyle>
          <a:p>
            <a:r>
              <a:rPr dirty="0"/>
              <a:t>Presentation Title</a:t>
            </a:r>
          </a:p>
        </p:txBody>
      </p:sp>
      <p:sp>
        <p:nvSpPr>
          <p:cNvPr id="303" name="Author and Date"/>
          <p:cNvSpPr txBox="1">
            <a:spLocks noGrp="1"/>
          </p:cNvSpPr>
          <p:nvPr>
            <p:ph type="body" sz="quarter" idx="22" hasCustomPrompt="1"/>
          </p:nvPr>
        </p:nvSpPr>
        <p:spPr>
          <a:xfrm>
            <a:off x="603845" y="553069"/>
            <a:ext cx="10984311" cy="369330"/>
          </a:xfrm>
          <a:prstGeom prst="rect">
            <a:avLst/>
          </a:prstGeom>
        </p:spPr>
        <p:txBody>
          <a:bodyPr lIns="45719" tIns="45719" rIns="45719" bIns="45719"/>
          <a:lstStyle>
            <a:lvl1pPr marL="0" indent="0" defTabSz="412750">
              <a:lnSpc>
                <a:spcPct val="100000"/>
              </a:lnSpc>
              <a:spcBef>
                <a:spcPts val="0"/>
              </a:spcBef>
              <a:buSzTx/>
              <a:buNone/>
              <a:defRPr sz="1800" b="1"/>
            </a:lvl1pPr>
          </a:lstStyle>
          <a:p>
            <a:r>
              <a:rPr dirty="0"/>
              <a:t>Author and Date</a:t>
            </a:r>
          </a:p>
        </p:txBody>
      </p:sp>
      <p:sp>
        <p:nvSpPr>
          <p:cNvPr id="304" name="Body Level One…"/>
          <p:cNvSpPr txBox="1">
            <a:spLocks noGrp="1"/>
          </p:cNvSpPr>
          <p:nvPr>
            <p:ph type="body" sz="quarter" idx="1" hasCustomPrompt="1"/>
          </p:nvPr>
        </p:nvSpPr>
        <p:spPr>
          <a:xfrm>
            <a:off x="603250" y="5804955"/>
            <a:ext cx="10985500" cy="2218556"/>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rPr dirty="0"/>
              <a:t>Presentation Subtitle</a:t>
            </a:r>
          </a:p>
          <a:p>
            <a:pPr lvl="1"/>
            <a:endParaRPr dirty="0"/>
          </a:p>
          <a:p>
            <a:pPr lvl="2"/>
            <a:endParaRPr dirty="0"/>
          </a:p>
          <a:p>
            <a:pPr lvl="3"/>
            <a:endParaRPr dirty="0"/>
          </a:p>
          <a:p>
            <a:pPr lvl="4"/>
            <a:endParaRPr dirty="0"/>
          </a:p>
        </p:txBody>
      </p:sp>
      <p:sp>
        <p:nvSpPr>
          <p:cNvPr id="305" name="Slide Number"/>
          <p:cNvSpPr txBox="1">
            <a:spLocks noGrp="1"/>
          </p:cNvSpPr>
          <p:nvPr>
            <p:ph type="sldNum" sz="quarter" idx="2"/>
          </p:nvPr>
        </p:nvSpPr>
        <p:spPr>
          <a:prstGeom prst="rect">
            <a:avLst/>
          </a:prstGeom>
        </p:spPr>
        <p:txBody>
          <a:bodyPr/>
          <a:lstStyle>
            <a:lvl1pPr>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51757316"/>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12" name="Bowl with salmon cakes, salad and houmous"/>
          <p:cNvSpPr>
            <a:spLocks noGrp="1"/>
          </p:cNvSpPr>
          <p:nvPr>
            <p:ph type="pic" idx="21"/>
          </p:nvPr>
        </p:nvSpPr>
        <p:spPr>
          <a:xfrm>
            <a:off x="5486400" y="-101600"/>
            <a:ext cx="6072419" cy="7067550"/>
          </a:xfrm>
          <a:prstGeom prst="rect">
            <a:avLst/>
          </a:prstGeom>
        </p:spPr>
        <p:txBody>
          <a:bodyPr lIns="91439" tIns="45719" rIns="91439" bIns="45719">
            <a:noAutofit/>
          </a:bodyPr>
          <a:lstStyle>
            <a:lvl1pPr>
              <a:defRPr/>
            </a:lvl1pPr>
          </a:lstStyle>
          <a:p>
            <a:endParaRPr dirty="0"/>
          </a:p>
        </p:txBody>
      </p:sp>
      <p:sp>
        <p:nvSpPr>
          <p:cNvPr id="313" name="Slide Title"/>
          <p:cNvSpPr txBox="1">
            <a:spLocks noGrp="1"/>
          </p:cNvSpPr>
          <p:nvPr>
            <p:ph type="title" hasCustomPrompt="1"/>
          </p:nvPr>
        </p:nvSpPr>
        <p:spPr>
          <a:xfrm>
            <a:off x="603250" y="2968791"/>
            <a:ext cx="4889500" cy="607346"/>
          </a:xfrm>
          <a:prstGeom prst="rect">
            <a:avLst/>
          </a:prstGeom>
        </p:spPr>
        <p:txBody>
          <a:bodyPr anchor="b"/>
          <a:lstStyle>
            <a:lvl1pPr>
              <a:defRPr/>
            </a:lvl1pPr>
          </a:lstStyle>
          <a:p>
            <a:r>
              <a:rPr dirty="0"/>
              <a:t>Slide Title</a:t>
            </a:r>
          </a:p>
        </p:txBody>
      </p:sp>
      <p:sp>
        <p:nvSpPr>
          <p:cNvPr id="314" name="Body Level One…"/>
          <p:cNvSpPr txBox="1">
            <a:spLocks noGrp="1"/>
          </p:cNvSpPr>
          <p:nvPr>
            <p:ph type="body" sz="quarter" idx="1" hasCustomPrompt="1"/>
          </p:nvPr>
        </p:nvSpPr>
        <p:spPr>
          <a:xfrm>
            <a:off x="603250" y="3530288"/>
            <a:ext cx="4889500" cy="2218556"/>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rPr dirty="0"/>
              <a:t>Slide Subtitle</a:t>
            </a:r>
          </a:p>
          <a:p>
            <a:pPr lvl="1"/>
            <a:endParaRPr dirty="0"/>
          </a:p>
          <a:p>
            <a:pPr lvl="2"/>
            <a:endParaRPr dirty="0"/>
          </a:p>
          <a:p>
            <a:pPr lvl="3"/>
            <a:endParaRPr dirty="0"/>
          </a:p>
          <a:p>
            <a:pPr lvl="4"/>
            <a:endParaRPr dirty="0"/>
          </a:p>
        </p:txBody>
      </p:sp>
      <p:sp>
        <p:nvSpPr>
          <p:cNvPr id="315" name="Slide Number"/>
          <p:cNvSpPr txBox="1">
            <a:spLocks noGrp="1"/>
          </p:cNvSpPr>
          <p:nvPr>
            <p:ph type="sldNum" sz="quarter" idx="2"/>
          </p:nvPr>
        </p:nvSpPr>
        <p:spPr>
          <a:xfrm>
            <a:off x="5974254" y="6488825"/>
            <a:ext cx="237245" cy="241092"/>
          </a:xfrm>
          <a:prstGeom prst="rect">
            <a:avLst/>
          </a:prstGeom>
        </p:spPr>
        <p:txBody>
          <a:bodyPr/>
          <a:lstStyle>
            <a:lvl1pPr>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84294931"/>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322" name="Slide Title"/>
          <p:cNvSpPr txBox="1">
            <a:spLocks noGrp="1"/>
          </p:cNvSpPr>
          <p:nvPr>
            <p:ph type="title" hasCustomPrompt="1"/>
          </p:nvPr>
        </p:nvSpPr>
        <p:spPr>
          <a:xfrm>
            <a:off x="682200" y="826200"/>
            <a:ext cx="10985500" cy="607346"/>
          </a:xfrm>
          <a:prstGeom prst="rect">
            <a:avLst/>
          </a:prstGeom>
        </p:spPr>
        <p:txBody>
          <a:bodyPr/>
          <a:lstStyle>
            <a:lvl1pPr>
              <a:defRPr/>
            </a:lvl1pPr>
          </a:lstStyle>
          <a:p>
            <a:r>
              <a:rPr dirty="0"/>
              <a:t>Slide Title</a:t>
            </a:r>
          </a:p>
        </p:txBody>
      </p:sp>
      <p:sp>
        <p:nvSpPr>
          <p:cNvPr id="323" name="Slide Subtitle"/>
          <p:cNvSpPr txBox="1">
            <a:spLocks noGrp="1"/>
          </p:cNvSpPr>
          <p:nvPr>
            <p:ph type="body" sz="quarter" idx="21" hasCustomPrompt="1"/>
          </p:nvPr>
        </p:nvSpPr>
        <p:spPr>
          <a:xfrm>
            <a:off x="603250" y="1186481"/>
            <a:ext cx="10985500" cy="515524"/>
          </a:xfrm>
          <a:prstGeom prst="rect">
            <a:avLst/>
          </a:prstGeom>
        </p:spPr>
        <p:txBody>
          <a:bodyPr lIns="45719" tIns="45719" rIns="45719" bIns="45719"/>
          <a:lstStyle>
            <a:lvl1pPr marL="0" indent="0" defTabSz="412750">
              <a:lnSpc>
                <a:spcPct val="100000"/>
              </a:lnSpc>
              <a:spcBef>
                <a:spcPts val="0"/>
              </a:spcBef>
              <a:buSzTx/>
              <a:buNone/>
              <a:defRPr sz="2750" b="1"/>
            </a:lvl1pPr>
          </a:lstStyle>
          <a:p>
            <a:r>
              <a:rPr dirty="0"/>
              <a:t>Slide Subtitle</a:t>
            </a:r>
          </a:p>
        </p:txBody>
      </p:sp>
      <p:sp>
        <p:nvSpPr>
          <p:cNvPr id="324" name="Body Level One…"/>
          <p:cNvSpPr txBox="1">
            <a:spLocks noGrp="1"/>
          </p:cNvSpPr>
          <p:nvPr>
            <p:ph type="body" idx="1" hasCustomPrompt="1"/>
          </p:nvPr>
        </p:nvSpPr>
        <p:spPr>
          <a:xfrm>
            <a:off x="682200" y="2124252"/>
            <a:ext cx="10906550" cy="4093941"/>
          </a:xfrm>
          <a:prstGeom prst="rect">
            <a:avLst/>
          </a:prstGeom>
        </p:spPr>
        <p:txBody>
          <a:bodyPr/>
          <a:lstStyle>
            <a:lvl1pPr>
              <a:defRPr/>
            </a:lvl1pPr>
            <a:lvl2pPr>
              <a:defRPr/>
            </a:lvl2pPr>
            <a:lvl3pPr>
              <a:defRPr/>
            </a:lvl3pPr>
            <a:lvl4pPr>
              <a:defRPr/>
            </a:lvl4pPr>
            <a:lvl5pPr>
              <a:defRPr/>
            </a:lvl5pPr>
          </a:lstStyle>
          <a:p>
            <a:r>
              <a:rPr dirty="0"/>
              <a:t>Slide bullet text</a:t>
            </a:r>
          </a:p>
          <a:p>
            <a:pPr lvl="1"/>
            <a:endParaRPr dirty="0"/>
          </a:p>
          <a:p>
            <a:pPr lvl="2"/>
            <a:endParaRPr dirty="0"/>
          </a:p>
          <a:p>
            <a:pPr lvl="3"/>
            <a:endParaRPr dirty="0"/>
          </a:p>
          <a:p>
            <a:pPr lvl="4"/>
            <a:endParaRPr dirty="0"/>
          </a:p>
        </p:txBody>
      </p:sp>
      <p:sp>
        <p:nvSpPr>
          <p:cNvPr id="325" name="Slide Number"/>
          <p:cNvSpPr txBox="1">
            <a:spLocks noGrp="1"/>
          </p:cNvSpPr>
          <p:nvPr>
            <p:ph type="sldNum" sz="quarter" idx="2"/>
          </p:nvPr>
        </p:nvSpPr>
        <p:spPr>
          <a:prstGeom prst="rect">
            <a:avLst/>
          </a:prstGeom>
        </p:spPr>
        <p:txBody>
          <a:bodyPr/>
          <a:lstStyle>
            <a:lvl1pPr>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358666613"/>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332" name="Body Level One…"/>
          <p:cNvSpPr txBox="1">
            <a:spLocks noGrp="1"/>
          </p:cNvSpPr>
          <p:nvPr>
            <p:ph type="body" idx="1" hasCustomPrompt="1"/>
          </p:nvPr>
        </p:nvSpPr>
        <p:spPr>
          <a:xfrm>
            <a:off x="682200" y="2124252"/>
            <a:ext cx="10906550" cy="2326791"/>
          </a:xfrm>
          <a:prstGeom prst="rect">
            <a:avLst/>
          </a:prstGeom>
        </p:spPr>
        <p:txBody>
          <a:bodyPr numCol="2" spcCol="1098550"/>
          <a:lstStyle>
            <a:lvl1pPr>
              <a:defRPr/>
            </a:lvl1pPr>
            <a:lvl2pPr>
              <a:defRPr/>
            </a:lvl2pPr>
            <a:lvl3pPr>
              <a:defRPr/>
            </a:lvl3pPr>
            <a:lvl4pPr>
              <a:defRPr/>
            </a:lvl4pPr>
            <a:lvl5pPr>
              <a:defRPr/>
            </a:lvl5pPr>
          </a:lstStyle>
          <a:p>
            <a:r>
              <a:rPr dirty="0"/>
              <a:t>Slide bullet text</a:t>
            </a:r>
          </a:p>
          <a:p>
            <a:pPr lvl="1"/>
            <a:endParaRPr dirty="0"/>
          </a:p>
          <a:p>
            <a:pPr lvl="2"/>
            <a:endParaRPr dirty="0"/>
          </a:p>
          <a:p>
            <a:pPr lvl="3"/>
            <a:endParaRPr dirty="0"/>
          </a:p>
          <a:p>
            <a:pPr lvl="4"/>
            <a:endParaRPr dirty="0"/>
          </a:p>
        </p:txBody>
      </p:sp>
      <p:sp>
        <p:nvSpPr>
          <p:cNvPr id="333" name="Slide Number"/>
          <p:cNvSpPr txBox="1">
            <a:spLocks noGrp="1"/>
          </p:cNvSpPr>
          <p:nvPr>
            <p:ph type="sldNum" sz="quarter" idx="2"/>
          </p:nvPr>
        </p:nvSpPr>
        <p:spPr>
          <a:prstGeom prst="rect">
            <a:avLst/>
          </a:prstGeom>
        </p:spPr>
        <p:txBody>
          <a:bodyPr/>
          <a:lstStyle>
            <a:lvl1pPr>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13877063"/>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single column">
    <p:bg>
      <p:bgPr>
        <a:solidFill>
          <a:schemeClr val="tx1"/>
        </a:solidFill>
        <a:effectLst/>
      </p:bgPr>
    </p:bg>
    <p:spTree>
      <p:nvGrpSpPr>
        <p:cNvPr id="1" name=""/>
        <p:cNvGrpSpPr/>
        <p:nvPr/>
      </p:nvGrpSpPr>
      <p:grpSpPr>
        <a:xfrm>
          <a:off x="0" y="0"/>
          <a:ext cx="0" cy="0"/>
          <a:chOff x="0" y="0"/>
          <a:chExt cx="0" cy="0"/>
        </a:xfrm>
      </p:grpSpPr>
      <p:sp>
        <p:nvSpPr>
          <p:cNvPr id="3" name="Body Level One…">
            <a:extLst>
              <a:ext uri="{FF2B5EF4-FFF2-40B4-BE49-F238E27FC236}">
                <a16:creationId xmlns:a16="http://schemas.microsoft.com/office/drawing/2014/main" id="{E2BC6436-8F74-ABF9-7856-DCDC9882D515}"/>
              </a:ext>
            </a:extLst>
          </p:cNvPr>
          <p:cNvSpPr txBox="1">
            <a:spLocks noGrp="1"/>
          </p:cNvSpPr>
          <p:nvPr>
            <p:ph idx="1" hasCustomPrompt="1"/>
          </p:nvPr>
        </p:nvSpPr>
        <p:spPr>
          <a:xfrm>
            <a:off x="378957" y="1600200"/>
            <a:ext cx="11449506" cy="432435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Autofit/>
          </a:bodyPr>
          <a:lstStyle>
            <a:lvl1pPr marL="0" indent="0">
              <a:buNone/>
              <a:defRPr sz="1400"/>
            </a:lvl1pPr>
          </a:lstStyle>
          <a:p>
            <a:r>
              <a:rPr lang="en-US"/>
              <a:t>Click to add text</a:t>
            </a:r>
          </a:p>
        </p:txBody>
      </p:sp>
      <p:sp>
        <p:nvSpPr>
          <p:cNvPr id="8" name="Title Text">
            <a:extLst>
              <a:ext uri="{FF2B5EF4-FFF2-40B4-BE49-F238E27FC236}">
                <a16:creationId xmlns:a16="http://schemas.microsoft.com/office/drawing/2014/main" id="{FADA1B84-754E-780C-3010-7CA45E1D438F}"/>
              </a:ext>
            </a:extLst>
          </p:cNvPr>
          <p:cNvSpPr txBox="1">
            <a:spLocks noGrp="1"/>
          </p:cNvSpPr>
          <p:nvPr>
            <p:ph type="title" hasCustomPrompt="1"/>
          </p:nvPr>
        </p:nvSpPr>
        <p:spPr>
          <a:xfrm>
            <a:off x="378958" y="561600"/>
            <a:ext cx="11449505" cy="6647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dirty="0"/>
            </a:lvl1pPr>
          </a:lstStyle>
          <a:p>
            <a:pPr lvl="0"/>
            <a:r>
              <a:t>Title Text</a:t>
            </a:r>
          </a:p>
        </p:txBody>
      </p:sp>
      <p:sp>
        <p:nvSpPr>
          <p:cNvPr id="9" name="Slide Number">
            <a:extLst>
              <a:ext uri="{FF2B5EF4-FFF2-40B4-BE49-F238E27FC236}">
                <a16:creationId xmlns:a16="http://schemas.microsoft.com/office/drawing/2014/main" id="{841D3351-CBED-BCF4-6D42-A01D2A2CBC69}"/>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12" name="Image" descr="Image">
            <a:extLst>
              <a:ext uri="{FF2B5EF4-FFF2-40B4-BE49-F238E27FC236}">
                <a16:creationId xmlns:a16="http://schemas.microsoft.com/office/drawing/2014/main" id="{E4A0A461-B371-C07F-F9B1-AA231626F182}"/>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grpSp>
        <p:nvGrpSpPr>
          <p:cNvPr id="5" name="Group 4">
            <a:extLst>
              <a:ext uri="{FF2B5EF4-FFF2-40B4-BE49-F238E27FC236}">
                <a16:creationId xmlns:a16="http://schemas.microsoft.com/office/drawing/2014/main" id="{70851C3A-C23A-70C1-6006-65767CB5C9F8}"/>
              </a:ext>
            </a:extLst>
          </p:cNvPr>
          <p:cNvGrpSpPr/>
          <p:nvPr userDrawn="1"/>
        </p:nvGrpSpPr>
        <p:grpSpPr>
          <a:xfrm>
            <a:off x="431800" y="203689"/>
            <a:ext cx="3657124" cy="149812"/>
            <a:chOff x="381000" y="203689"/>
            <a:chExt cx="3657124" cy="149812"/>
          </a:xfrm>
        </p:grpSpPr>
        <p:pic>
          <p:nvPicPr>
            <p:cNvPr id="6" name="Image" descr="Image">
              <a:extLst>
                <a:ext uri="{FF2B5EF4-FFF2-40B4-BE49-F238E27FC236}">
                  <a16:creationId xmlns:a16="http://schemas.microsoft.com/office/drawing/2014/main" id="{E48A388E-65FC-E07D-EAF1-86B1C6BEAA62}"/>
                </a:ext>
              </a:extLst>
            </p:cNvPr>
            <p:cNvPicPr>
              <a:picLocks noChangeAspect="1"/>
            </p:cNvPicPr>
            <p:nvPr userDrawn="1"/>
          </p:nvPicPr>
          <p:blipFill>
            <a:blip r:embed="rId3"/>
            <a:stretch>
              <a:fillRect/>
            </a:stretch>
          </p:blipFill>
          <p:spPr>
            <a:xfrm>
              <a:off x="381000" y="203689"/>
              <a:ext cx="111195" cy="149812"/>
            </a:xfrm>
            <a:prstGeom prst="rect">
              <a:avLst/>
            </a:prstGeom>
            <a:ln w="12700">
              <a:miter lim="400000"/>
            </a:ln>
          </p:spPr>
        </p:pic>
        <p:sp>
          <p:nvSpPr>
            <p:cNvPr id="7" name="TextBox 6">
              <a:extLst>
                <a:ext uri="{FF2B5EF4-FFF2-40B4-BE49-F238E27FC236}">
                  <a16:creationId xmlns:a16="http://schemas.microsoft.com/office/drawing/2014/main" id="{BE22C531-CF59-0F01-650B-07F3A02891A6}"/>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bg2"/>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3355511581"/>
      </p:ext>
    </p:extLst>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340" name="Slide Subtitle"/>
          <p:cNvSpPr txBox="1">
            <a:spLocks noGrp="1"/>
          </p:cNvSpPr>
          <p:nvPr>
            <p:ph type="body" sz="quarter" idx="21" hasCustomPrompt="1"/>
          </p:nvPr>
        </p:nvSpPr>
        <p:spPr>
          <a:xfrm>
            <a:off x="603250" y="1186481"/>
            <a:ext cx="4889500" cy="515524"/>
          </a:xfrm>
          <a:prstGeom prst="rect">
            <a:avLst/>
          </a:prstGeom>
        </p:spPr>
        <p:txBody>
          <a:bodyPr lIns="45719" tIns="45719" rIns="45719" bIns="45719"/>
          <a:lstStyle>
            <a:lvl1pPr marL="0" indent="0" defTabSz="412750">
              <a:lnSpc>
                <a:spcPct val="100000"/>
              </a:lnSpc>
              <a:spcBef>
                <a:spcPts val="0"/>
              </a:spcBef>
              <a:buSzTx/>
              <a:buNone/>
              <a:defRPr sz="2750" b="1"/>
            </a:lvl1pPr>
          </a:lstStyle>
          <a:p>
            <a:r>
              <a:rPr dirty="0"/>
              <a:t>Slide Subtitle</a:t>
            </a:r>
          </a:p>
        </p:txBody>
      </p:sp>
      <p:sp>
        <p:nvSpPr>
          <p:cNvPr id="341" name="Body Level One…"/>
          <p:cNvSpPr txBox="1">
            <a:spLocks noGrp="1"/>
          </p:cNvSpPr>
          <p:nvPr>
            <p:ph type="body" sz="half" idx="1" hasCustomPrompt="1"/>
          </p:nvPr>
        </p:nvSpPr>
        <p:spPr>
          <a:xfrm>
            <a:off x="603250" y="2124252"/>
            <a:ext cx="4889500" cy="4128315"/>
          </a:xfrm>
          <a:prstGeom prst="rect">
            <a:avLst/>
          </a:prstGeom>
        </p:spPr>
        <p:txBody>
          <a:bodyPr/>
          <a:lstStyle>
            <a:lvl1pPr>
              <a:defRPr/>
            </a:lvl1pPr>
            <a:lvl2pPr>
              <a:defRPr/>
            </a:lvl2pPr>
            <a:lvl3pPr>
              <a:defRPr/>
            </a:lvl3pPr>
            <a:lvl4pPr>
              <a:defRPr/>
            </a:lvl4pPr>
            <a:lvl5pPr>
              <a:defRPr/>
            </a:lvl5pPr>
          </a:lstStyle>
          <a:p>
            <a:r>
              <a:rPr dirty="0"/>
              <a:t>Slide bullet text</a:t>
            </a:r>
          </a:p>
          <a:p>
            <a:pPr lvl="1"/>
            <a:endParaRPr dirty="0"/>
          </a:p>
          <a:p>
            <a:pPr lvl="2"/>
            <a:endParaRPr dirty="0"/>
          </a:p>
          <a:p>
            <a:pPr lvl="3"/>
            <a:endParaRPr dirty="0"/>
          </a:p>
          <a:p>
            <a:pPr lvl="4"/>
            <a:endParaRPr dirty="0"/>
          </a:p>
        </p:txBody>
      </p:sp>
      <p:sp>
        <p:nvSpPr>
          <p:cNvPr id="342" name="Bowl of pappardelle pasta with parsley butter, roasted hazelnuts and shaved parmesan cheese"/>
          <p:cNvSpPr>
            <a:spLocks noGrp="1"/>
          </p:cNvSpPr>
          <p:nvPr>
            <p:ph type="pic" idx="22"/>
          </p:nvPr>
        </p:nvSpPr>
        <p:spPr>
          <a:xfrm>
            <a:off x="6096000" y="-203633"/>
            <a:ext cx="5458437" cy="7277916"/>
          </a:xfrm>
          <a:prstGeom prst="rect">
            <a:avLst/>
          </a:prstGeom>
        </p:spPr>
        <p:txBody>
          <a:bodyPr lIns="91439" tIns="45719" rIns="91439" bIns="45719">
            <a:noAutofit/>
          </a:bodyPr>
          <a:lstStyle>
            <a:lvl1pPr>
              <a:defRPr/>
            </a:lvl1pPr>
          </a:lstStyle>
          <a:p>
            <a:endParaRPr dirty="0"/>
          </a:p>
        </p:txBody>
      </p:sp>
      <p:sp>
        <p:nvSpPr>
          <p:cNvPr id="343" name="Slide Title"/>
          <p:cNvSpPr txBox="1">
            <a:spLocks noGrp="1"/>
          </p:cNvSpPr>
          <p:nvPr>
            <p:ph type="title" hasCustomPrompt="1"/>
          </p:nvPr>
        </p:nvSpPr>
        <p:spPr>
          <a:xfrm>
            <a:off x="603250" y="539750"/>
            <a:ext cx="4889500" cy="607346"/>
          </a:xfrm>
          <a:prstGeom prst="rect">
            <a:avLst/>
          </a:prstGeom>
        </p:spPr>
        <p:txBody>
          <a:bodyPr/>
          <a:lstStyle>
            <a:lvl1pPr>
              <a:defRPr/>
            </a:lvl1pPr>
          </a:lstStyle>
          <a:p>
            <a:r>
              <a:rPr dirty="0"/>
              <a:t>Slide Title</a:t>
            </a:r>
          </a:p>
        </p:txBody>
      </p:sp>
      <p:sp>
        <p:nvSpPr>
          <p:cNvPr id="344" name="Slide Number"/>
          <p:cNvSpPr txBox="1">
            <a:spLocks noGrp="1"/>
          </p:cNvSpPr>
          <p:nvPr>
            <p:ph type="sldNum" sz="quarter" idx="2"/>
          </p:nvPr>
        </p:nvSpPr>
        <p:spPr>
          <a:prstGeom prst="rect">
            <a:avLst/>
          </a:prstGeom>
        </p:spPr>
        <p:txBody>
          <a:bodyPr/>
          <a:lstStyle>
            <a:lvl1pPr>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926974225"/>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Title, Bullets &amp; Live Video Small">
    <p:spTree>
      <p:nvGrpSpPr>
        <p:cNvPr id="1" name=""/>
        <p:cNvGrpSpPr/>
        <p:nvPr/>
      </p:nvGrpSpPr>
      <p:grpSpPr>
        <a:xfrm>
          <a:off x="0" y="0"/>
          <a:ext cx="0" cy="0"/>
          <a:chOff x="0" y="0"/>
          <a:chExt cx="0" cy="0"/>
        </a:xfrm>
      </p:grpSpPr>
      <p:sp>
        <p:nvSpPr>
          <p:cNvPr id="351" name="Slide Subtitle"/>
          <p:cNvSpPr txBox="1">
            <a:spLocks noGrp="1"/>
          </p:cNvSpPr>
          <p:nvPr>
            <p:ph type="body" sz="quarter" idx="21" hasCustomPrompt="1"/>
          </p:nvPr>
        </p:nvSpPr>
        <p:spPr>
          <a:xfrm>
            <a:off x="603250" y="1186481"/>
            <a:ext cx="4889500" cy="515524"/>
          </a:xfrm>
          <a:prstGeom prst="rect">
            <a:avLst/>
          </a:prstGeom>
        </p:spPr>
        <p:txBody>
          <a:bodyPr lIns="45719" tIns="45719" rIns="45719" bIns="45719"/>
          <a:lstStyle>
            <a:lvl1pPr marL="0" indent="0" defTabSz="412750">
              <a:lnSpc>
                <a:spcPct val="100000"/>
              </a:lnSpc>
              <a:spcBef>
                <a:spcPts val="0"/>
              </a:spcBef>
              <a:buSzTx/>
              <a:buNone/>
              <a:defRPr sz="2750" b="1"/>
            </a:lvl1pPr>
          </a:lstStyle>
          <a:p>
            <a:r>
              <a:rPr dirty="0"/>
              <a:t>Slide Subtitle</a:t>
            </a:r>
          </a:p>
        </p:txBody>
      </p:sp>
      <p:sp>
        <p:nvSpPr>
          <p:cNvPr id="352" name="Body Level One…"/>
          <p:cNvSpPr txBox="1">
            <a:spLocks noGrp="1"/>
          </p:cNvSpPr>
          <p:nvPr>
            <p:ph type="body" sz="half" idx="1" hasCustomPrompt="1"/>
          </p:nvPr>
        </p:nvSpPr>
        <p:spPr>
          <a:xfrm>
            <a:off x="603250" y="2124252"/>
            <a:ext cx="4889500" cy="4128315"/>
          </a:xfrm>
          <a:prstGeom prst="rect">
            <a:avLst/>
          </a:prstGeom>
        </p:spPr>
        <p:txBody>
          <a:bodyPr/>
          <a:lstStyle>
            <a:lvl1pPr>
              <a:defRPr/>
            </a:lvl1pPr>
            <a:lvl2pPr>
              <a:defRPr/>
            </a:lvl2pPr>
            <a:lvl3pPr>
              <a:defRPr/>
            </a:lvl3pPr>
            <a:lvl4pPr>
              <a:defRPr/>
            </a:lvl4pPr>
            <a:lvl5pPr>
              <a:defRPr/>
            </a:lvl5pPr>
          </a:lstStyle>
          <a:p>
            <a:r>
              <a:rPr dirty="0"/>
              <a:t>Slide bullet text</a:t>
            </a:r>
          </a:p>
          <a:p>
            <a:pPr lvl="1"/>
            <a:endParaRPr dirty="0"/>
          </a:p>
          <a:p>
            <a:pPr lvl="2"/>
            <a:endParaRPr dirty="0"/>
          </a:p>
          <a:p>
            <a:pPr lvl="3"/>
            <a:endParaRPr dirty="0"/>
          </a:p>
          <a:p>
            <a:pPr lvl="4"/>
            <a:endParaRPr dirty="0"/>
          </a:p>
        </p:txBody>
      </p:sp>
      <p:sp>
        <p:nvSpPr>
          <p:cNvPr id="353" name="Slide Title"/>
          <p:cNvSpPr txBox="1">
            <a:spLocks noGrp="1"/>
          </p:cNvSpPr>
          <p:nvPr>
            <p:ph type="title" hasCustomPrompt="1"/>
          </p:nvPr>
        </p:nvSpPr>
        <p:spPr>
          <a:xfrm>
            <a:off x="603250" y="539750"/>
            <a:ext cx="4889500" cy="607346"/>
          </a:xfrm>
          <a:prstGeom prst="rect">
            <a:avLst/>
          </a:prstGeom>
        </p:spPr>
        <p:txBody>
          <a:bodyPr/>
          <a:lstStyle>
            <a:lvl1pPr>
              <a:defRPr/>
            </a:lvl1pPr>
          </a:lstStyle>
          <a:p>
            <a:r>
              <a:rPr dirty="0"/>
              <a:t>Slide Title</a:t>
            </a:r>
          </a:p>
        </p:txBody>
      </p:sp>
      <p:sp>
        <p:nvSpPr>
          <p:cNvPr id="354" name="Slide Number"/>
          <p:cNvSpPr txBox="1">
            <a:spLocks noGrp="1"/>
          </p:cNvSpPr>
          <p:nvPr>
            <p:ph type="sldNum" sz="quarter" idx="2"/>
          </p:nvPr>
        </p:nvSpPr>
        <p:spPr>
          <a:prstGeom prst="rect">
            <a:avLst/>
          </a:prstGeom>
        </p:spPr>
        <p:txBody>
          <a:bodyPr/>
          <a:lstStyle>
            <a:lvl1pPr>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69304970"/>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Title, Bullets &amp; Live Video Large">
    <p:spTree>
      <p:nvGrpSpPr>
        <p:cNvPr id="1" name=""/>
        <p:cNvGrpSpPr/>
        <p:nvPr/>
      </p:nvGrpSpPr>
      <p:grpSpPr>
        <a:xfrm>
          <a:off x="0" y="0"/>
          <a:ext cx="0" cy="0"/>
          <a:chOff x="0" y="0"/>
          <a:chExt cx="0" cy="0"/>
        </a:xfrm>
      </p:grpSpPr>
      <p:sp>
        <p:nvSpPr>
          <p:cNvPr id="361" name="Slide Subtitle"/>
          <p:cNvSpPr txBox="1">
            <a:spLocks noGrp="1"/>
          </p:cNvSpPr>
          <p:nvPr>
            <p:ph type="body" sz="quarter" idx="21" hasCustomPrompt="1"/>
          </p:nvPr>
        </p:nvSpPr>
        <p:spPr>
          <a:xfrm>
            <a:off x="603250" y="1186481"/>
            <a:ext cx="4889500" cy="515524"/>
          </a:xfrm>
          <a:prstGeom prst="rect">
            <a:avLst/>
          </a:prstGeom>
        </p:spPr>
        <p:txBody>
          <a:bodyPr lIns="45719" tIns="45719" rIns="45719" bIns="45719"/>
          <a:lstStyle>
            <a:lvl1pPr marL="0" indent="0" defTabSz="412750">
              <a:lnSpc>
                <a:spcPct val="100000"/>
              </a:lnSpc>
              <a:spcBef>
                <a:spcPts val="0"/>
              </a:spcBef>
              <a:buSzTx/>
              <a:buNone/>
              <a:defRPr sz="2750" b="1"/>
            </a:lvl1pPr>
          </a:lstStyle>
          <a:p>
            <a:r>
              <a:rPr dirty="0"/>
              <a:t>Slide Subtitle</a:t>
            </a:r>
          </a:p>
        </p:txBody>
      </p:sp>
      <p:sp>
        <p:nvSpPr>
          <p:cNvPr id="362" name="Body Level One…"/>
          <p:cNvSpPr txBox="1">
            <a:spLocks noGrp="1"/>
          </p:cNvSpPr>
          <p:nvPr>
            <p:ph type="body" sz="half" idx="1" hasCustomPrompt="1"/>
          </p:nvPr>
        </p:nvSpPr>
        <p:spPr>
          <a:xfrm>
            <a:off x="603250" y="2124252"/>
            <a:ext cx="4889500" cy="4128315"/>
          </a:xfrm>
          <a:prstGeom prst="rect">
            <a:avLst/>
          </a:prstGeom>
        </p:spPr>
        <p:txBody>
          <a:bodyPr/>
          <a:lstStyle>
            <a:lvl1pPr>
              <a:defRPr/>
            </a:lvl1pPr>
            <a:lvl2pPr>
              <a:defRPr/>
            </a:lvl2pPr>
            <a:lvl3pPr>
              <a:defRPr/>
            </a:lvl3pPr>
            <a:lvl4pPr>
              <a:defRPr/>
            </a:lvl4pPr>
            <a:lvl5pPr>
              <a:defRPr/>
            </a:lvl5pPr>
          </a:lstStyle>
          <a:p>
            <a:r>
              <a:rPr dirty="0"/>
              <a:t>Slide bullet text</a:t>
            </a:r>
          </a:p>
          <a:p>
            <a:pPr lvl="1"/>
            <a:endParaRPr dirty="0"/>
          </a:p>
          <a:p>
            <a:pPr lvl="2"/>
            <a:endParaRPr dirty="0"/>
          </a:p>
          <a:p>
            <a:pPr lvl="3"/>
            <a:endParaRPr dirty="0"/>
          </a:p>
          <a:p>
            <a:pPr lvl="4"/>
            <a:endParaRPr dirty="0"/>
          </a:p>
        </p:txBody>
      </p:sp>
      <p:sp>
        <p:nvSpPr>
          <p:cNvPr id="363" name="Slide Title"/>
          <p:cNvSpPr txBox="1">
            <a:spLocks noGrp="1"/>
          </p:cNvSpPr>
          <p:nvPr>
            <p:ph type="title" hasCustomPrompt="1"/>
          </p:nvPr>
        </p:nvSpPr>
        <p:spPr>
          <a:xfrm>
            <a:off x="603250" y="539750"/>
            <a:ext cx="4889500" cy="607346"/>
          </a:xfrm>
          <a:prstGeom prst="rect">
            <a:avLst/>
          </a:prstGeom>
        </p:spPr>
        <p:txBody>
          <a:bodyPr/>
          <a:lstStyle>
            <a:lvl1pPr>
              <a:defRPr/>
            </a:lvl1pPr>
          </a:lstStyle>
          <a:p>
            <a:r>
              <a:rPr dirty="0"/>
              <a:t>Slide Title</a:t>
            </a:r>
          </a:p>
        </p:txBody>
      </p:sp>
      <p:sp>
        <p:nvSpPr>
          <p:cNvPr id="364" name="Slide Number"/>
          <p:cNvSpPr txBox="1">
            <a:spLocks noGrp="1"/>
          </p:cNvSpPr>
          <p:nvPr>
            <p:ph type="sldNum" sz="quarter" idx="2"/>
          </p:nvPr>
        </p:nvSpPr>
        <p:spPr>
          <a:prstGeom prst="rect">
            <a:avLst/>
          </a:prstGeom>
        </p:spPr>
        <p:txBody>
          <a:bodyPr/>
          <a:lstStyle>
            <a:lvl1pPr>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13976965"/>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371" name="Section Title"/>
          <p:cNvSpPr txBox="1">
            <a:spLocks noGrp="1"/>
          </p:cNvSpPr>
          <p:nvPr>
            <p:ph type="title" hasCustomPrompt="1"/>
          </p:nvPr>
        </p:nvSpPr>
        <p:spPr>
          <a:xfrm>
            <a:off x="603248" y="3011770"/>
            <a:ext cx="10985502" cy="834459"/>
          </a:xfrm>
          <a:prstGeom prst="rect">
            <a:avLst/>
          </a:prstGeom>
        </p:spPr>
        <p:txBody>
          <a:bodyPr anchor="ctr"/>
          <a:lstStyle>
            <a:lvl1pPr>
              <a:defRPr sz="5800" b="0" spc="-116">
                <a:latin typeface="Aeonik" panose="020B0503030300000000" pitchFamily="34" charset="0"/>
                <a:ea typeface="Aeonik" panose="020B0503030300000000" pitchFamily="34" charset="0"/>
                <a:cs typeface="Aeonik" panose="020B0503030300000000" pitchFamily="34" charset="0"/>
                <a:sym typeface="Helvetica Neue Medium"/>
              </a:defRPr>
            </a:lvl1pPr>
          </a:lstStyle>
          <a:p>
            <a:r>
              <a:rPr dirty="0"/>
              <a:t>Section Title</a:t>
            </a:r>
          </a:p>
        </p:txBody>
      </p:sp>
      <p:sp>
        <p:nvSpPr>
          <p:cNvPr id="372" name="Slide Number"/>
          <p:cNvSpPr txBox="1">
            <a:spLocks noGrp="1"/>
          </p:cNvSpPr>
          <p:nvPr>
            <p:ph type="sldNum" sz="quarter" idx="2"/>
          </p:nvPr>
        </p:nvSpPr>
        <p:spPr>
          <a:xfrm>
            <a:off x="5974254" y="6488825"/>
            <a:ext cx="237245" cy="241092"/>
          </a:xfrm>
          <a:prstGeom prst="rect">
            <a:avLst/>
          </a:prstGeom>
        </p:spPr>
        <p:txBody>
          <a:bodyPr/>
          <a:lstStyle>
            <a:lvl1pPr>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825965962"/>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379" name="Slide Title"/>
          <p:cNvSpPr txBox="1">
            <a:spLocks noGrp="1"/>
          </p:cNvSpPr>
          <p:nvPr>
            <p:ph type="title" hasCustomPrompt="1"/>
          </p:nvPr>
        </p:nvSpPr>
        <p:spPr>
          <a:xfrm>
            <a:off x="603250" y="539750"/>
            <a:ext cx="10985500" cy="607346"/>
          </a:xfrm>
          <a:prstGeom prst="rect">
            <a:avLst/>
          </a:prstGeom>
        </p:spPr>
        <p:txBody>
          <a:bodyPr/>
          <a:lstStyle>
            <a:lvl1pPr>
              <a:defRPr/>
            </a:lvl1pPr>
          </a:lstStyle>
          <a:p>
            <a:r>
              <a:rPr dirty="0"/>
              <a:t>Slide Title</a:t>
            </a:r>
          </a:p>
        </p:txBody>
      </p:sp>
      <p:sp>
        <p:nvSpPr>
          <p:cNvPr id="380" name="Slide Subtitle"/>
          <p:cNvSpPr txBox="1">
            <a:spLocks noGrp="1"/>
          </p:cNvSpPr>
          <p:nvPr>
            <p:ph type="body" sz="quarter" idx="21" hasCustomPrompt="1"/>
          </p:nvPr>
        </p:nvSpPr>
        <p:spPr>
          <a:xfrm>
            <a:off x="603250" y="1186481"/>
            <a:ext cx="10985500" cy="515524"/>
          </a:xfrm>
          <a:prstGeom prst="rect">
            <a:avLst/>
          </a:prstGeom>
        </p:spPr>
        <p:txBody>
          <a:bodyPr lIns="45719" tIns="45719" rIns="45719" bIns="45719"/>
          <a:lstStyle>
            <a:lvl1pPr marL="0" indent="0" defTabSz="412750">
              <a:lnSpc>
                <a:spcPct val="100000"/>
              </a:lnSpc>
              <a:spcBef>
                <a:spcPts val="0"/>
              </a:spcBef>
              <a:buSzTx/>
              <a:buNone/>
              <a:defRPr sz="2750" b="1"/>
            </a:lvl1pPr>
          </a:lstStyle>
          <a:p>
            <a:r>
              <a:rPr dirty="0"/>
              <a:t>Slide Subtitle</a:t>
            </a:r>
          </a:p>
        </p:txBody>
      </p:sp>
      <p:sp>
        <p:nvSpPr>
          <p:cNvPr id="381" name="Slide Number"/>
          <p:cNvSpPr txBox="1">
            <a:spLocks noGrp="1"/>
          </p:cNvSpPr>
          <p:nvPr>
            <p:ph type="sldNum" sz="quarter" idx="2"/>
          </p:nvPr>
        </p:nvSpPr>
        <p:spPr>
          <a:prstGeom prst="rect">
            <a:avLst/>
          </a:prstGeom>
        </p:spPr>
        <p:txBody>
          <a:bodyPr/>
          <a:lstStyle>
            <a:lvl1pPr>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192481677"/>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388" name="Agenda Title"/>
          <p:cNvSpPr txBox="1">
            <a:spLocks noGrp="1"/>
          </p:cNvSpPr>
          <p:nvPr>
            <p:ph type="title" hasCustomPrompt="1"/>
          </p:nvPr>
        </p:nvSpPr>
        <p:spPr>
          <a:xfrm>
            <a:off x="603250" y="539750"/>
            <a:ext cx="10985500" cy="607346"/>
          </a:xfrm>
          <a:prstGeom prst="rect">
            <a:avLst/>
          </a:prstGeom>
        </p:spPr>
        <p:txBody>
          <a:bodyPr/>
          <a:lstStyle>
            <a:lvl1pPr>
              <a:defRPr/>
            </a:lvl1pPr>
          </a:lstStyle>
          <a:p>
            <a:r>
              <a:rPr dirty="0"/>
              <a:t>Agenda Title</a:t>
            </a:r>
          </a:p>
        </p:txBody>
      </p:sp>
      <p:sp>
        <p:nvSpPr>
          <p:cNvPr id="389" name="Agenda Subtitle"/>
          <p:cNvSpPr txBox="1">
            <a:spLocks noGrp="1"/>
          </p:cNvSpPr>
          <p:nvPr>
            <p:ph type="body" sz="quarter" idx="21" hasCustomPrompt="1"/>
          </p:nvPr>
        </p:nvSpPr>
        <p:spPr>
          <a:xfrm>
            <a:off x="603250" y="1186481"/>
            <a:ext cx="10985500" cy="515524"/>
          </a:xfrm>
          <a:prstGeom prst="rect">
            <a:avLst/>
          </a:prstGeom>
        </p:spPr>
        <p:txBody>
          <a:bodyPr lIns="45719" tIns="45719" rIns="45719" bIns="45719"/>
          <a:lstStyle>
            <a:lvl1pPr marL="0" indent="0" defTabSz="412750">
              <a:lnSpc>
                <a:spcPct val="100000"/>
              </a:lnSpc>
              <a:spcBef>
                <a:spcPts val="0"/>
              </a:spcBef>
              <a:buSzTx/>
              <a:buNone/>
              <a:defRPr sz="2750" b="1"/>
            </a:lvl1pPr>
          </a:lstStyle>
          <a:p>
            <a:r>
              <a:rPr dirty="0"/>
              <a:t>Agenda Subtitle</a:t>
            </a:r>
          </a:p>
        </p:txBody>
      </p:sp>
      <p:sp>
        <p:nvSpPr>
          <p:cNvPr id="390" name="Body Level One…"/>
          <p:cNvSpPr txBox="1">
            <a:spLocks noGrp="1"/>
          </p:cNvSpPr>
          <p:nvPr>
            <p:ph type="body" idx="1" hasCustomPrompt="1"/>
          </p:nvPr>
        </p:nvSpPr>
        <p:spPr>
          <a:xfrm>
            <a:off x="682200" y="2124252"/>
            <a:ext cx="10906550" cy="2680221"/>
          </a:xfrm>
          <a:prstGeom prst="rect">
            <a:avLst/>
          </a:prstGeom>
        </p:spPr>
        <p:txBody>
          <a:bodyPr/>
          <a:lstStyle>
            <a:lvl1pPr marL="0" indent="0" defTabSz="412750">
              <a:lnSpc>
                <a:spcPct val="100000"/>
              </a:lnSpc>
              <a:spcBef>
                <a:spcPts val="900"/>
              </a:spcBef>
              <a:buSzTx/>
              <a:buNone/>
              <a:defRPr sz="2750" spc="-28"/>
            </a:lvl1pPr>
            <a:lvl2pPr marL="0" indent="228600" defTabSz="412750">
              <a:lnSpc>
                <a:spcPct val="100000"/>
              </a:lnSpc>
              <a:spcBef>
                <a:spcPts val="900"/>
              </a:spcBef>
              <a:buSzTx/>
              <a:buNone/>
              <a:defRPr sz="2750" spc="-28"/>
            </a:lvl2pPr>
            <a:lvl3pPr marL="0" indent="457200" defTabSz="412750">
              <a:lnSpc>
                <a:spcPct val="100000"/>
              </a:lnSpc>
              <a:spcBef>
                <a:spcPts val="900"/>
              </a:spcBef>
              <a:buSzTx/>
              <a:buNone/>
              <a:defRPr sz="2750" spc="-28"/>
            </a:lvl3pPr>
            <a:lvl4pPr marL="0" indent="685800" defTabSz="412750">
              <a:lnSpc>
                <a:spcPct val="100000"/>
              </a:lnSpc>
              <a:spcBef>
                <a:spcPts val="900"/>
              </a:spcBef>
              <a:buSzTx/>
              <a:buNone/>
              <a:defRPr sz="2750" spc="-28"/>
            </a:lvl4pPr>
            <a:lvl5pPr marL="0" indent="914400" defTabSz="412750">
              <a:lnSpc>
                <a:spcPct val="100000"/>
              </a:lnSpc>
              <a:spcBef>
                <a:spcPts val="900"/>
              </a:spcBef>
              <a:buSzTx/>
              <a:buNone/>
              <a:defRPr sz="2750" spc="-28"/>
            </a:lvl5pPr>
          </a:lstStyle>
          <a:p>
            <a:r>
              <a:rPr dirty="0"/>
              <a:t>Agenda Topics</a:t>
            </a:r>
          </a:p>
          <a:p>
            <a:pPr lvl="1"/>
            <a:endParaRPr dirty="0"/>
          </a:p>
          <a:p>
            <a:pPr lvl="2"/>
            <a:endParaRPr dirty="0"/>
          </a:p>
          <a:p>
            <a:pPr lvl="3"/>
            <a:endParaRPr dirty="0"/>
          </a:p>
          <a:p>
            <a:pPr lvl="4"/>
            <a:endParaRPr dirty="0"/>
          </a:p>
        </p:txBody>
      </p:sp>
      <p:sp>
        <p:nvSpPr>
          <p:cNvPr id="391" name="Slide Number"/>
          <p:cNvSpPr txBox="1">
            <a:spLocks noGrp="1"/>
          </p:cNvSpPr>
          <p:nvPr>
            <p:ph type="sldNum" sz="quarter" idx="2"/>
          </p:nvPr>
        </p:nvSpPr>
        <p:spPr>
          <a:prstGeom prst="rect">
            <a:avLst/>
          </a:prstGeom>
        </p:spPr>
        <p:txBody>
          <a:bodyPr/>
          <a:lstStyle>
            <a:lvl1pPr>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41126878"/>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398" name="Body Level One…"/>
          <p:cNvSpPr txBox="1">
            <a:spLocks noGrp="1"/>
          </p:cNvSpPr>
          <p:nvPr>
            <p:ph type="body" sz="half" idx="1" hasCustomPrompt="1"/>
          </p:nvPr>
        </p:nvSpPr>
        <p:spPr>
          <a:xfrm>
            <a:off x="603250" y="1583688"/>
            <a:ext cx="10985500" cy="3690626"/>
          </a:xfrm>
          <a:prstGeom prst="rect">
            <a:avLst/>
          </a:prstGeom>
        </p:spPr>
        <p:txBody>
          <a:bodyPr anchor="ctr"/>
          <a:lstStyle>
            <a:lvl1pPr marL="0" indent="0" algn="ctr">
              <a:lnSpc>
                <a:spcPct val="80000"/>
              </a:lnSpc>
              <a:spcBef>
                <a:spcPts val="0"/>
              </a:spcBef>
              <a:buSzTx/>
              <a:buNone/>
              <a:defRPr sz="5800" spc="-116">
                <a:latin typeface="Aeonik" panose="020B0503030300000000" pitchFamily="34" charset="0"/>
                <a:ea typeface="Aeonik" panose="020B0503030300000000" pitchFamily="34" charset="0"/>
                <a:cs typeface="Aeonik" panose="020B0503030300000000" pitchFamily="34" charset="0"/>
                <a:sym typeface="Helvetica Neue Medium"/>
              </a:defRPr>
            </a:lvl1pPr>
            <a:lvl2pPr marL="0" indent="228600" algn="ctr">
              <a:lnSpc>
                <a:spcPct val="80000"/>
              </a:lnSpc>
              <a:spcBef>
                <a:spcPts val="0"/>
              </a:spcBef>
              <a:buSzTx/>
              <a:buNone/>
              <a:defRPr sz="5800" spc="-116">
                <a:latin typeface="Aeonik" panose="020B0503030300000000" pitchFamily="34" charset="0"/>
                <a:ea typeface="Aeonik" panose="020B0503030300000000" pitchFamily="34" charset="0"/>
                <a:cs typeface="Aeonik" panose="020B0503030300000000" pitchFamily="34" charset="0"/>
                <a:sym typeface="Helvetica Neue Medium"/>
              </a:defRPr>
            </a:lvl2pPr>
            <a:lvl3pPr marL="0" indent="457200" algn="ctr">
              <a:lnSpc>
                <a:spcPct val="80000"/>
              </a:lnSpc>
              <a:spcBef>
                <a:spcPts val="0"/>
              </a:spcBef>
              <a:buSzTx/>
              <a:buNone/>
              <a:defRPr sz="5800" spc="-116">
                <a:latin typeface="Aeonik" panose="020B0503030300000000" pitchFamily="34" charset="0"/>
                <a:ea typeface="Aeonik" panose="020B0503030300000000" pitchFamily="34" charset="0"/>
                <a:cs typeface="Aeonik" panose="020B0503030300000000" pitchFamily="34" charset="0"/>
                <a:sym typeface="Helvetica Neue Medium"/>
              </a:defRPr>
            </a:lvl3pPr>
            <a:lvl4pPr marL="0" indent="685800" algn="ctr">
              <a:lnSpc>
                <a:spcPct val="80000"/>
              </a:lnSpc>
              <a:spcBef>
                <a:spcPts val="0"/>
              </a:spcBef>
              <a:buSzTx/>
              <a:buNone/>
              <a:defRPr sz="5800" spc="-116">
                <a:latin typeface="Aeonik" panose="020B0503030300000000" pitchFamily="34" charset="0"/>
                <a:ea typeface="Aeonik" panose="020B0503030300000000" pitchFamily="34" charset="0"/>
                <a:cs typeface="Aeonik" panose="020B0503030300000000" pitchFamily="34" charset="0"/>
                <a:sym typeface="Helvetica Neue Medium"/>
              </a:defRPr>
            </a:lvl4pPr>
            <a:lvl5pPr marL="0" indent="914400" algn="ctr">
              <a:lnSpc>
                <a:spcPct val="80000"/>
              </a:lnSpc>
              <a:spcBef>
                <a:spcPts val="0"/>
              </a:spcBef>
              <a:buSzTx/>
              <a:buNone/>
              <a:defRPr sz="5800" spc="-116">
                <a:latin typeface="Aeonik" panose="020B0503030300000000" pitchFamily="34" charset="0"/>
                <a:ea typeface="Aeonik" panose="020B0503030300000000" pitchFamily="34" charset="0"/>
                <a:cs typeface="Aeonik" panose="020B0503030300000000" pitchFamily="34" charset="0"/>
                <a:sym typeface="Helvetica Neue Medium"/>
              </a:defRPr>
            </a:lvl5pPr>
          </a:lstStyle>
          <a:p>
            <a:r>
              <a:rPr dirty="0"/>
              <a:t>Statement</a:t>
            </a:r>
          </a:p>
          <a:p>
            <a:pPr lvl="1"/>
            <a:endParaRPr dirty="0"/>
          </a:p>
          <a:p>
            <a:pPr lvl="2"/>
            <a:endParaRPr dirty="0"/>
          </a:p>
          <a:p>
            <a:pPr lvl="3"/>
            <a:endParaRPr dirty="0"/>
          </a:p>
          <a:p>
            <a:pPr lvl="4"/>
            <a:endParaRPr dirty="0"/>
          </a:p>
        </p:txBody>
      </p:sp>
      <p:sp>
        <p:nvSpPr>
          <p:cNvPr id="399" name="Slide Number"/>
          <p:cNvSpPr txBox="1">
            <a:spLocks noGrp="1"/>
          </p:cNvSpPr>
          <p:nvPr>
            <p:ph type="sldNum" sz="quarter" idx="2"/>
          </p:nvPr>
        </p:nvSpPr>
        <p:spPr>
          <a:prstGeom prst="rect">
            <a:avLst/>
          </a:prstGeom>
        </p:spPr>
        <p:txBody>
          <a:bodyPr/>
          <a:lstStyle>
            <a:lvl1pPr>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68872248"/>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406" name="Body Level One…"/>
          <p:cNvSpPr txBox="1">
            <a:spLocks noGrp="1"/>
          </p:cNvSpPr>
          <p:nvPr>
            <p:ph type="body" idx="1" hasCustomPrompt="1"/>
          </p:nvPr>
        </p:nvSpPr>
        <p:spPr>
          <a:xfrm>
            <a:off x="603250" y="-3676722"/>
            <a:ext cx="10985500" cy="7835478"/>
          </a:xfrm>
          <a:prstGeom prst="rect">
            <a:avLst/>
          </a:prstGeom>
        </p:spPr>
        <p:txBody>
          <a:bodyPr anchor="b"/>
          <a:lstStyle>
            <a:lvl1pPr marL="0" indent="0" algn="ctr">
              <a:lnSpc>
                <a:spcPct val="80000"/>
              </a:lnSpc>
              <a:spcBef>
                <a:spcPts val="0"/>
              </a:spcBef>
              <a:buSzTx/>
              <a:buNone/>
              <a:defRPr sz="12500" b="1" spc="-125"/>
            </a:lvl1pPr>
            <a:lvl2pPr marL="0" indent="228600" algn="ctr">
              <a:lnSpc>
                <a:spcPct val="80000"/>
              </a:lnSpc>
              <a:spcBef>
                <a:spcPts val="0"/>
              </a:spcBef>
              <a:buSzTx/>
              <a:buNone/>
              <a:defRPr sz="12500" b="1" spc="-125"/>
            </a:lvl2pPr>
            <a:lvl3pPr marL="0" indent="457200" algn="ctr">
              <a:lnSpc>
                <a:spcPct val="80000"/>
              </a:lnSpc>
              <a:spcBef>
                <a:spcPts val="0"/>
              </a:spcBef>
              <a:buSzTx/>
              <a:buNone/>
              <a:defRPr sz="12500" b="1" spc="-125"/>
            </a:lvl3pPr>
            <a:lvl4pPr marL="0" indent="685800" algn="ctr">
              <a:lnSpc>
                <a:spcPct val="80000"/>
              </a:lnSpc>
              <a:spcBef>
                <a:spcPts val="0"/>
              </a:spcBef>
              <a:buSzTx/>
              <a:buNone/>
              <a:defRPr sz="12500" b="1" spc="-125"/>
            </a:lvl4pPr>
            <a:lvl5pPr marL="0" indent="914400" algn="ctr">
              <a:lnSpc>
                <a:spcPct val="80000"/>
              </a:lnSpc>
              <a:spcBef>
                <a:spcPts val="0"/>
              </a:spcBef>
              <a:buSzTx/>
              <a:buNone/>
              <a:defRPr sz="12500" b="1" spc="-125"/>
            </a:lvl5pPr>
          </a:lstStyle>
          <a:p>
            <a:r>
              <a:rPr dirty="0"/>
              <a:t>100%</a:t>
            </a:r>
          </a:p>
          <a:p>
            <a:pPr lvl="1"/>
            <a:endParaRPr dirty="0"/>
          </a:p>
          <a:p>
            <a:pPr lvl="2"/>
            <a:endParaRPr dirty="0"/>
          </a:p>
          <a:p>
            <a:pPr lvl="3"/>
            <a:endParaRPr dirty="0"/>
          </a:p>
          <a:p>
            <a:pPr lvl="4"/>
            <a:endParaRPr dirty="0"/>
          </a:p>
        </p:txBody>
      </p:sp>
      <p:sp>
        <p:nvSpPr>
          <p:cNvPr id="407" name="Fact information"/>
          <p:cNvSpPr txBox="1">
            <a:spLocks noGrp="1"/>
          </p:cNvSpPr>
          <p:nvPr>
            <p:ph type="body" sz="quarter" idx="21" hasCustomPrompt="1"/>
          </p:nvPr>
        </p:nvSpPr>
        <p:spPr>
          <a:xfrm>
            <a:off x="603250" y="4131090"/>
            <a:ext cx="10985500" cy="515524"/>
          </a:xfrm>
          <a:prstGeom prst="rect">
            <a:avLst/>
          </a:prstGeom>
        </p:spPr>
        <p:txBody>
          <a:bodyPr lIns="45719" tIns="45719" rIns="45719" bIns="45719"/>
          <a:lstStyle>
            <a:lvl1pPr marL="0" indent="0" algn="ctr" defTabSz="412750">
              <a:lnSpc>
                <a:spcPct val="100000"/>
              </a:lnSpc>
              <a:spcBef>
                <a:spcPts val="0"/>
              </a:spcBef>
              <a:buSzTx/>
              <a:buNone/>
              <a:defRPr sz="2750" b="1"/>
            </a:lvl1pPr>
          </a:lstStyle>
          <a:p>
            <a:r>
              <a:rPr dirty="0"/>
              <a:t>Fact information</a:t>
            </a:r>
          </a:p>
        </p:txBody>
      </p:sp>
      <p:sp>
        <p:nvSpPr>
          <p:cNvPr id="408" name="Slide Number"/>
          <p:cNvSpPr txBox="1">
            <a:spLocks noGrp="1"/>
          </p:cNvSpPr>
          <p:nvPr>
            <p:ph type="sldNum" sz="quarter" idx="2"/>
          </p:nvPr>
        </p:nvSpPr>
        <p:spPr>
          <a:prstGeom prst="rect">
            <a:avLst/>
          </a:prstGeom>
        </p:spPr>
        <p:txBody>
          <a:bodyPr/>
          <a:lstStyle>
            <a:lvl1pPr>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75966809"/>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415" name="Attribution"/>
          <p:cNvSpPr txBox="1">
            <a:spLocks noGrp="1"/>
          </p:cNvSpPr>
          <p:nvPr>
            <p:ph type="body" sz="quarter" idx="21" hasCustomPrompt="1"/>
          </p:nvPr>
        </p:nvSpPr>
        <p:spPr>
          <a:xfrm>
            <a:off x="1215012" y="5337727"/>
            <a:ext cx="10100026" cy="369330"/>
          </a:xfrm>
          <a:prstGeom prst="rect">
            <a:avLst/>
          </a:prstGeom>
        </p:spPr>
        <p:txBody>
          <a:bodyPr lIns="45719" tIns="45719" rIns="45719" bIns="45719"/>
          <a:lstStyle>
            <a:lvl1pPr marL="0" indent="0" defTabSz="412750">
              <a:lnSpc>
                <a:spcPct val="100000"/>
              </a:lnSpc>
              <a:spcBef>
                <a:spcPts val="0"/>
              </a:spcBef>
              <a:buSzTx/>
              <a:buNone/>
              <a:defRPr sz="1800" b="1"/>
            </a:lvl1pPr>
          </a:lstStyle>
          <a:p>
            <a:r>
              <a:rPr dirty="0"/>
              <a:t>Attribution</a:t>
            </a:r>
          </a:p>
        </p:txBody>
      </p:sp>
      <p:sp>
        <p:nvSpPr>
          <p:cNvPr id="416" name="Body Level One…"/>
          <p:cNvSpPr txBox="1">
            <a:spLocks noGrp="1"/>
          </p:cNvSpPr>
          <p:nvPr>
            <p:ph type="body" sz="half" idx="1" hasCustomPrompt="1"/>
          </p:nvPr>
        </p:nvSpPr>
        <p:spPr>
          <a:xfrm>
            <a:off x="876962" y="2469930"/>
            <a:ext cx="10438077" cy="3045706"/>
          </a:xfrm>
          <a:prstGeom prst="rect">
            <a:avLst/>
          </a:prstGeom>
        </p:spPr>
        <p:txBody>
          <a:bodyPr/>
          <a:lstStyle>
            <a:lvl1pPr marL="319462" indent="-234950">
              <a:spcBef>
                <a:spcPts val="0"/>
              </a:spcBef>
              <a:buSzTx/>
              <a:buNone/>
              <a:defRPr sz="4250" spc="-85">
                <a:latin typeface="Aeonik" panose="020B0503030300000000" pitchFamily="34" charset="0"/>
                <a:ea typeface="Aeonik" panose="020B0503030300000000" pitchFamily="34" charset="0"/>
                <a:cs typeface="Aeonik" panose="020B0503030300000000" pitchFamily="34" charset="0"/>
                <a:sym typeface="Helvetica Neue Medium"/>
              </a:defRPr>
            </a:lvl1pPr>
            <a:lvl2pPr marL="319462" indent="-6350">
              <a:spcBef>
                <a:spcPts val="0"/>
              </a:spcBef>
              <a:buSzTx/>
              <a:buNone/>
              <a:defRPr sz="4250" spc="-85">
                <a:latin typeface="Aeonik" panose="020B0503030300000000" pitchFamily="34" charset="0"/>
                <a:ea typeface="Aeonik" panose="020B0503030300000000" pitchFamily="34" charset="0"/>
                <a:cs typeface="Aeonik" panose="020B0503030300000000" pitchFamily="34" charset="0"/>
                <a:sym typeface="Helvetica Neue Medium"/>
              </a:defRPr>
            </a:lvl2pPr>
            <a:lvl3pPr marL="319462" indent="222250">
              <a:spcBef>
                <a:spcPts val="0"/>
              </a:spcBef>
              <a:buSzTx/>
              <a:buNone/>
              <a:defRPr sz="4250" spc="-85">
                <a:latin typeface="Aeonik" panose="020B0503030300000000" pitchFamily="34" charset="0"/>
                <a:ea typeface="Aeonik" panose="020B0503030300000000" pitchFamily="34" charset="0"/>
                <a:cs typeface="Aeonik" panose="020B0503030300000000" pitchFamily="34" charset="0"/>
                <a:sym typeface="Helvetica Neue Medium"/>
              </a:defRPr>
            </a:lvl3pPr>
            <a:lvl4pPr marL="319462" indent="450850">
              <a:spcBef>
                <a:spcPts val="0"/>
              </a:spcBef>
              <a:buSzTx/>
              <a:buNone/>
              <a:defRPr sz="4250" spc="-85">
                <a:latin typeface="Aeonik" panose="020B0503030300000000" pitchFamily="34" charset="0"/>
                <a:ea typeface="Aeonik" panose="020B0503030300000000" pitchFamily="34" charset="0"/>
                <a:cs typeface="Aeonik" panose="020B0503030300000000" pitchFamily="34" charset="0"/>
                <a:sym typeface="Helvetica Neue Medium"/>
              </a:defRPr>
            </a:lvl4pPr>
            <a:lvl5pPr marL="319462" indent="679450">
              <a:spcBef>
                <a:spcPts val="0"/>
              </a:spcBef>
              <a:buSzTx/>
              <a:buNone/>
              <a:defRPr sz="4250" spc="-85">
                <a:latin typeface="Aeonik" panose="020B0503030300000000" pitchFamily="34" charset="0"/>
                <a:ea typeface="Aeonik" panose="020B0503030300000000" pitchFamily="34" charset="0"/>
                <a:cs typeface="Aeonik" panose="020B0503030300000000" pitchFamily="34" charset="0"/>
                <a:sym typeface="Helvetica Neue Medium"/>
              </a:defRPr>
            </a:lvl5pPr>
          </a:lstStyle>
          <a:p>
            <a:r>
              <a:rPr dirty="0"/>
              <a:t>“Notable Quote”</a:t>
            </a:r>
          </a:p>
          <a:p>
            <a:pPr lvl="1"/>
            <a:endParaRPr dirty="0"/>
          </a:p>
          <a:p>
            <a:pPr lvl="2"/>
            <a:endParaRPr dirty="0"/>
          </a:p>
          <a:p>
            <a:pPr lvl="3"/>
            <a:endParaRPr dirty="0"/>
          </a:p>
          <a:p>
            <a:pPr lvl="4"/>
            <a:endParaRPr dirty="0"/>
          </a:p>
        </p:txBody>
      </p:sp>
      <p:sp>
        <p:nvSpPr>
          <p:cNvPr id="417" name="Slide Number"/>
          <p:cNvSpPr txBox="1">
            <a:spLocks noGrp="1"/>
          </p:cNvSpPr>
          <p:nvPr>
            <p:ph type="sldNum" sz="quarter" idx="2"/>
          </p:nvPr>
        </p:nvSpPr>
        <p:spPr>
          <a:prstGeom prst="rect">
            <a:avLst/>
          </a:prstGeom>
        </p:spPr>
        <p:txBody>
          <a:bodyPr/>
          <a:lstStyle>
            <a:lvl1pPr>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69952757"/>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424" name="Bowl of salad with fried rice, boiled eggs and chopsticks"/>
          <p:cNvSpPr>
            <a:spLocks noGrp="1"/>
          </p:cNvSpPr>
          <p:nvPr>
            <p:ph type="pic" sz="quarter" idx="21"/>
          </p:nvPr>
        </p:nvSpPr>
        <p:spPr>
          <a:xfrm>
            <a:off x="7880350" y="508000"/>
            <a:ext cx="3719550" cy="2974839"/>
          </a:xfrm>
          <a:prstGeom prst="rect">
            <a:avLst/>
          </a:prstGeom>
        </p:spPr>
        <p:txBody>
          <a:bodyPr lIns="91439" tIns="45719" rIns="91439" bIns="45719">
            <a:noAutofit/>
          </a:bodyPr>
          <a:lstStyle>
            <a:lvl1pPr>
              <a:defRPr/>
            </a:lvl1pPr>
          </a:lstStyle>
          <a:p>
            <a:endParaRPr dirty="0"/>
          </a:p>
        </p:txBody>
      </p:sp>
      <p:sp>
        <p:nvSpPr>
          <p:cNvPr id="425" name="Bowl with salmon cakes, salad and houmous "/>
          <p:cNvSpPr>
            <a:spLocks noGrp="1"/>
          </p:cNvSpPr>
          <p:nvPr>
            <p:ph type="pic" sz="half" idx="22"/>
          </p:nvPr>
        </p:nvSpPr>
        <p:spPr>
          <a:xfrm>
            <a:off x="6750050" y="1989138"/>
            <a:ext cx="5219700" cy="6075091"/>
          </a:xfrm>
          <a:prstGeom prst="rect">
            <a:avLst/>
          </a:prstGeom>
        </p:spPr>
        <p:txBody>
          <a:bodyPr lIns="91439" tIns="45719" rIns="91439" bIns="45719">
            <a:noAutofit/>
          </a:bodyPr>
          <a:lstStyle>
            <a:lvl1pPr>
              <a:defRPr/>
            </a:lvl1pPr>
          </a:lstStyle>
          <a:p>
            <a:endParaRPr dirty="0"/>
          </a:p>
        </p:txBody>
      </p:sp>
      <p:sp>
        <p:nvSpPr>
          <p:cNvPr id="426" name="Bowl of pappardelle pasta with parsley butter, roasted hazelnuts and shaved parmesan cheese"/>
          <p:cNvSpPr>
            <a:spLocks noGrp="1"/>
          </p:cNvSpPr>
          <p:nvPr>
            <p:ph type="pic" idx="23"/>
          </p:nvPr>
        </p:nvSpPr>
        <p:spPr>
          <a:xfrm>
            <a:off x="-69850" y="247650"/>
            <a:ext cx="8305800" cy="6229350"/>
          </a:xfrm>
          <a:prstGeom prst="rect">
            <a:avLst/>
          </a:prstGeom>
        </p:spPr>
        <p:txBody>
          <a:bodyPr lIns="91439" tIns="45719" rIns="91439" bIns="45719">
            <a:noAutofit/>
          </a:bodyPr>
          <a:lstStyle>
            <a:lvl1pPr>
              <a:defRPr/>
            </a:lvl1pPr>
          </a:lstStyle>
          <a:p>
            <a:endParaRPr dirty="0"/>
          </a:p>
        </p:txBody>
      </p:sp>
      <p:sp>
        <p:nvSpPr>
          <p:cNvPr id="427" name="Slide Number"/>
          <p:cNvSpPr txBox="1">
            <a:spLocks noGrp="1"/>
          </p:cNvSpPr>
          <p:nvPr>
            <p:ph type="sldNum" sz="quarter" idx="2"/>
          </p:nvPr>
        </p:nvSpPr>
        <p:spPr>
          <a:prstGeom prst="rect">
            <a:avLst/>
          </a:prstGeom>
        </p:spPr>
        <p:txBody>
          <a:bodyPr/>
          <a:lstStyle>
            <a:lvl1pPr>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13748970"/>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two column">
    <p:bg>
      <p:bgPr>
        <a:solidFill>
          <a:schemeClr val="tx1"/>
        </a:solidFill>
        <a:effectLst/>
      </p:bgPr>
    </p:bg>
    <p:spTree>
      <p:nvGrpSpPr>
        <p:cNvPr id="1" name=""/>
        <p:cNvGrpSpPr/>
        <p:nvPr/>
      </p:nvGrpSpPr>
      <p:grpSpPr>
        <a:xfrm>
          <a:off x="0" y="0"/>
          <a:ext cx="0" cy="0"/>
          <a:chOff x="0" y="0"/>
          <a:chExt cx="0" cy="0"/>
        </a:xfrm>
      </p:grpSpPr>
      <p:sp>
        <p:nvSpPr>
          <p:cNvPr id="3" name="Body Level One…">
            <a:extLst>
              <a:ext uri="{FF2B5EF4-FFF2-40B4-BE49-F238E27FC236}">
                <a16:creationId xmlns:a16="http://schemas.microsoft.com/office/drawing/2014/main" id="{E2BC6436-8F74-ABF9-7856-DCDC9882D515}"/>
              </a:ext>
            </a:extLst>
          </p:cNvPr>
          <p:cNvSpPr txBox="1">
            <a:spLocks noGrp="1"/>
          </p:cNvSpPr>
          <p:nvPr>
            <p:ph idx="1" hasCustomPrompt="1"/>
          </p:nvPr>
        </p:nvSpPr>
        <p:spPr>
          <a:xfrm>
            <a:off x="378957" y="1600200"/>
            <a:ext cx="5515575" cy="43243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lvl1pPr marL="0" indent="0">
              <a:buNone/>
              <a:defRPr sz="1400">
                <a:solidFill>
                  <a:schemeClr val="bg1"/>
                </a:solidFill>
              </a:defRPr>
            </a:lvl1pPr>
          </a:lstStyle>
          <a:p>
            <a:r>
              <a:rPr lang="en-US"/>
              <a:t>Click to add text</a:t>
            </a:r>
          </a:p>
        </p:txBody>
      </p:sp>
      <p:sp>
        <p:nvSpPr>
          <p:cNvPr id="6" name="Body Level One…">
            <a:extLst>
              <a:ext uri="{FF2B5EF4-FFF2-40B4-BE49-F238E27FC236}">
                <a16:creationId xmlns:a16="http://schemas.microsoft.com/office/drawing/2014/main" id="{07A1A7F0-B30A-E1F6-9FDE-F2E5AECAC1AC}"/>
              </a:ext>
            </a:extLst>
          </p:cNvPr>
          <p:cNvSpPr txBox="1">
            <a:spLocks noGrp="1"/>
          </p:cNvSpPr>
          <p:nvPr>
            <p:ph idx="10" hasCustomPrompt="1"/>
          </p:nvPr>
        </p:nvSpPr>
        <p:spPr>
          <a:xfrm>
            <a:off x="6285300" y="1600200"/>
            <a:ext cx="5543162" cy="43243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lvl1pPr marL="0" indent="0">
              <a:buNone/>
              <a:defRPr sz="1400">
                <a:solidFill>
                  <a:schemeClr val="bg1"/>
                </a:solidFill>
              </a:defRPr>
            </a:lvl1pPr>
          </a:lstStyle>
          <a:p>
            <a:r>
              <a:rPr lang="en-US"/>
              <a:t>Click to add text</a:t>
            </a:r>
          </a:p>
        </p:txBody>
      </p:sp>
      <p:sp>
        <p:nvSpPr>
          <p:cNvPr id="8" name="Title Text">
            <a:extLst>
              <a:ext uri="{FF2B5EF4-FFF2-40B4-BE49-F238E27FC236}">
                <a16:creationId xmlns:a16="http://schemas.microsoft.com/office/drawing/2014/main" id="{FADA1B84-754E-780C-3010-7CA45E1D438F}"/>
              </a:ext>
            </a:extLst>
          </p:cNvPr>
          <p:cNvSpPr txBox="1">
            <a:spLocks noGrp="1"/>
          </p:cNvSpPr>
          <p:nvPr>
            <p:ph type="title" hasCustomPrompt="1"/>
          </p:nvPr>
        </p:nvSpPr>
        <p:spPr>
          <a:xfrm>
            <a:off x="378958" y="561600"/>
            <a:ext cx="11449505" cy="6647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dirty="0"/>
            </a:lvl1pPr>
          </a:lstStyle>
          <a:p>
            <a:pPr lvl="0"/>
            <a:r>
              <a:t>Title Text</a:t>
            </a:r>
          </a:p>
        </p:txBody>
      </p:sp>
      <p:sp>
        <p:nvSpPr>
          <p:cNvPr id="5" name="Slide Number">
            <a:extLst>
              <a:ext uri="{FF2B5EF4-FFF2-40B4-BE49-F238E27FC236}">
                <a16:creationId xmlns:a16="http://schemas.microsoft.com/office/drawing/2014/main" id="{44617322-703D-C7AA-F9D6-30CC33FF079E}"/>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9" name="Image" descr="Image">
            <a:extLst>
              <a:ext uri="{FF2B5EF4-FFF2-40B4-BE49-F238E27FC236}">
                <a16:creationId xmlns:a16="http://schemas.microsoft.com/office/drawing/2014/main" id="{42C1173A-6AB1-BC7D-CBFA-7D8C32A2B99F}"/>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grpSp>
        <p:nvGrpSpPr>
          <p:cNvPr id="7" name="Group 6">
            <a:extLst>
              <a:ext uri="{FF2B5EF4-FFF2-40B4-BE49-F238E27FC236}">
                <a16:creationId xmlns:a16="http://schemas.microsoft.com/office/drawing/2014/main" id="{A330C2CA-02F0-6781-FD3D-65C188ABDD72}"/>
              </a:ext>
            </a:extLst>
          </p:cNvPr>
          <p:cNvGrpSpPr/>
          <p:nvPr userDrawn="1"/>
        </p:nvGrpSpPr>
        <p:grpSpPr>
          <a:xfrm>
            <a:off x="431800" y="203689"/>
            <a:ext cx="3657124" cy="149812"/>
            <a:chOff x="381000" y="203689"/>
            <a:chExt cx="3657124" cy="149812"/>
          </a:xfrm>
        </p:grpSpPr>
        <p:pic>
          <p:nvPicPr>
            <p:cNvPr id="10" name="Image" descr="Image">
              <a:extLst>
                <a:ext uri="{FF2B5EF4-FFF2-40B4-BE49-F238E27FC236}">
                  <a16:creationId xmlns:a16="http://schemas.microsoft.com/office/drawing/2014/main" id="{D65E5FA4-19D5-A01C-932D-C1848351AF82}"/>
                </a:ext>
              </a:extLst>
            </p:cNvPr>
            <p:cNvPicPr>
              <a:picLocks noChangeAspect="1"/>
            </p:cNvPicPr>
            <p:nvPr userDrawn="1"/>
          </p:nvPicPr>
          <p:blipFill>
            <a:blip r:embed="rId3"/>
            <a:stretch>
              <a:fillRect/>
            </a:stretch>
          </p:blipFill>
          <p:spPr>
            <a:xfrm>
              <a:off x="381000" y="203689"/>
              <a:ext cx="111195" cy="149812"/>
            </a:xfrm>
            <a:prstGeom prst="rect">
              <a:avLst/>
            </a:prstGeom>
            <a:ln w="12700">
              <a:miter lim="400000"/>
            </a:ln>
          </p:spPr>
        </p:pic>
        <p:sp>
          <p:nvSpPr>
            <p:cNvPr id="11" name="TextBox 10">
              <a:extLst>
                <a:ext uri="{FF2B5EF4-FFF2-40B4-BE49-F238E27FC236}">
                  <a16:creationId xmlns:a16="http://schemas.microsoft.com/office/drawing/2014/main" id="{7185E80E-7239-5D1D-2A00-814857235E6D}"/>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bg2"/>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4017764625"/>
      </p:ext>
    </p:extLst>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434" name="bowl of salad with fried rice, boiled eggs and chopsticks"/>
          <p:cNvSpPr>
            <a:spLocks noGrp="1"/>
          </p:cNvSpPr>
          <p:nvPr>
            <p:ph type="pic" idx="21"/>
          </p:nvPr>
        </p:nvSpPr>
        <p:spPr>
          <a:xfrm>
            <a:off x="-666750" y="-2762250"/>
            <a:ext cx="13525500" cy="10820400"/>
          </a:xfrm>
          <a:prstGeom prst="rect">
            <a:avLst/>
          </a:prstGeom>
        </p:spPr>
        <p:txBody>
          <a:bodyPr lIns="91439" tIns="45719" rIns="91439" bIns="45719">
            <a:noAutofit/>
          </a:bodyPr>
          <a:lstStyle>
            <a:lvl1pPr>
              <a:defRPr/>
            </a:lvl1pPr>
          </a:lstStyle>
          <a:p>
            <a:endParaRPr dirty="0"/>
          </a:p>
        </p:txBody>
      </p:sp>
      <p:sp>
        <p:nvSpPr>
          <p:cNvPr id="4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59580614"/>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Blank copy 19">
    <p:spTree>
      <p:nvGrpSpPr>
        <p:cNvPr id="1" name=""/>
        <p:cNvGrpSpPr/>
        <p:nvPr/>
      </p:nvGrpSpPr>
      <p:grpSpPr>
        <a:xfrm>
          <a:off x="0" y="0"/>
          <a:ext cx="0" cy="0"/>
          <a:chOff x="0" y="0"/>
          <a:chExt cx="0" cy="0"/>
        </a:xfrm>
      </p:grpSpPr>
      <p:sp>
        <p:nvSpPr>
          <p:cNvPr id="532" name="Slide Number"/>
          <p:cNvSpPr txBox="1">
            <a:spLocks noGrp="1"/>
          </p:cNvSpPr>
          <p:nvPr>
            <p:ph type="sldNum" sz="quarter" idx="2"/>
          </p:nvPr>
        </p:nvSpPr>
        <p:spPr>
          <a:prstGeom prst="rect">
            <a:avLst/>
          </a:prstGeom>
        </p:spPr>
        <p:txBody>
          <a:bodyPr/>
          <a:lstStyle>
            <a:lvl1pPr>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875036969"/>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Blank copy 17">
    <p:spTree>
      <p:nvGrpSpPr>
        <p:cNvPr id="1" name=""/>
        <p:cNvGrpSpPr/>
        <p:nvPr/>
      </p:nvGrpSpPr>
      <p:grpSpPr>
        <a:xfrm>
          <a:off x="0" y="0"/>
          <a:ext cx="0" cy="0"/>
          <a:chOff x="0" y="0"/>
          <a:chExt cx="0" cy="0"/>
        </a:xfrm>
      </p:grpSpPr>
      <p:sp>
        <p:nvSpPr>
          <p:cNvPr id="37" name="Rectangle"/>
          <p:cNvSpPr/>
          <p:nvPr/>
        </p:nvSpPr>
        <p:spPr>
          <a:xfrm>
            <a:off x="0" y="-3183"/>
            <a:ext cx="7435608" cy="6864366"/>
          </a:xfrm>
          <a:prstGeom prst="rect">
            <a:avLst/>
          </a:prstGeom>
          <a:solidFill>
            <a:srgbClr val="0D1D47"/>
          </a:solidFill>
          <a:ln w="12700">
            <a:miter lim="400000"/>
          </a:ln>
        </p:spPr>
        <p:txBody>
          <a:bodyPr lIns="25400" tIns="25400" rIns="25400" bIns="25400" anchor="ctr"/>
          <a:lstStyle/>
          <a:p>
            <a:pPr defTabSz="412750">
              <a:lnSpc>
                <a:spcPct val="100000"/>
              </a:lnSpc>
              <a:spcBef>
                <a:spcPts val="0"/>
              </a:spcBef>
              <a:defRPr sz="3200">
                <a:solidFill>
                  <a:srgbClr val="282B3A"/>
                </a:solidFill>
                <a:latin typeface="Helvetica Neue Medium"/>
                <a:ea typeface="Helvetica Neue Medium"/>
                <a:cs typeface="Helvetica Neue Medium"/>
                <a:sym typeface="Helvetica Neue Medium"/>
              </a:defRPr>
            </a:pPr>
            <a:endParaRPr sz="1600" dirty="0">
              <a:latin typeface="Aeonik" panose="020B0503030300000000" pitchFamily="34" charset="0"/>
            </a:endParaRPr>
          </a:p>
        </p:txBody>
      </p:sp>
      <p:sp>
        <p:nvSpPr>
          <p:cNvPr id="44" name="Slide Number"/>
          <p:cNvSpPr txBox="1">
            <a:spLocks noGrp="1"/>
          </p:cNvSpPr>
          <p:nvPr>
            <p:ph type="sldNum" sz="quarter" idx="2"/>
          </p:nvPr>
        </p:nvSpPr>
        <p:spPr>
          <a:prstGeom prst="rect">
            <a:avLst/>
          </a:prstGeom>
        </p:spPr>
        <p:txBody>
          <a:bodyPr/>
          <a:lstStyle>
            <a:lvl1pPr>
              <a:defRPr>
                <a:solidFill>
                  <a:schemeClr val="bg1"/>
                </a:solidFill>
              </a:defRPr>
            </a:lvl1pPr>
          </a:lstStyle>
          <a:p>
            <a:fld id="{86CB4B4D-7CA3-9044-876B-883B54F8677D}" type="slidenum">
              <a:rPr lang="en-US" smtClean="0"/>
              <a:pPr/>
              <a:t>‹#›</a:t>
            </a:fld>
            <a:endParaRPr lang="en-US" dirty="0"/>
          </a:p>
        </p:txBody>
      </p:sp>
      <p:sp>
        <p:nvSpPr>
          <p:cNvPr id="9" name="Picture Placeholder 6">
            <a:extLst>
              <a:ext uri="{FF2B5EF4-FFF2-40B4-BE49-F238E27FC236}">
                <a16:creationId xmlns:a16="http://schemas.microsoft.com/office/drawing/2014/main" id="{8249352B-0468-BDCA-1929-8B921E4BF24B}"/>
              </a:ext>
            </a:extLst>
          </p:cNvPr>
          <p:cNvSpPr>
            <a:spLocks noGrp="1"/>
          </p:cNvSpPr>
          <p:nvPr>
            <p:ph type="pic" sz="quarter" idx="10"/>
          </p:nvPr>
        </p:nvSpPr>
        <p:spPr>
          <a:xfrm>
            <a:off x="7391400" y="0"/>
            <a:ext cx="4800601" cy="559640"/>
          </a:xfrm>
        </p:spPr>
        <p:txBody>
          <a:bodyPr/>
          <a:lstStyle/>
          <a:p>
            <a:endParaRPr lang="en-GB" dirty="0"/>
          </a:p>
        </p:txBody>
      </p:sp>
      <p:pic>
        <p:nvPicPr>
          <p:cNvPr id="4" name="Picture 3">
            <a:extLst>
              <a:ext uri="{FF2B5EF4-FFF2-40B4-BE49-F238E27FC236}">
                <a16:creationId xmlns:a16="http://schemas.microsoft.com/office/drawing/2014/main" id="{72E35361-E39C-45FC-9C68-92C17A6B06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24059" y="4943208"/>
            <a:ext cx="2472083" cy="1914792"/>
          </a:xfrm>
          <a:prstGeom prst="rect">
            <a:avLst/>
          </a:prstGeom>
        </p:spPr>
      </p:pic>
    </p:spTree>
    <p:extLst>
      <p:ext uri="{BB962C8B-B14F-4D97-AF65-F5344CB8AC3E}">
        <p14:creationId xmlns:p14="http://schemas.microsoft.com/office/powerpoint/2010/main" val="2083916549"/>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accent1"/>
        </a:solidFill>
        <a:effectLst/>
      </p:bgPr>
    </p:bg>
    <p:spTree>
      <p:nvGrpSpPr>
        <p:cNvPr id="1" name=""/>
        <p:cNvGrpSpPr/>
        <p:nvPr/>
      </p:nvGrpSpPr>
      <p:grpSpPr>
        <a:xfrm>
          <a:off x="0" y="0"/>
          <a:ext cx="0" cy="0"/>
          <a:chOff x="0" y="0"/>
          <a:chExt cx="0" cy="0"/>
        </a:xfrm>
      </p:grpSpPr>
      <p:sp>
        <p:nvSpPr>
          <p:cNvPr id="6" name="Title Text">
            <a:extLst>
              <a:ext uri="{FF2B5EF4-FFF2-40B4-BE49-F238E27FC236}">
                <a16:creationId xmlns:a16="http://schemas.microsoft.com/office/drawing/2014/main" id="{D9C303EE-389F-CFE8-17C5-AFC9AA16B44D}"/>
              </a:ext>
            </a:extLst>
          </p:cNvPr>
          <p:cNvSpPr txBox="1">
            <a:spLocks noGrp="1"/>
          </p:cNvSpPr>
          <p:nvPr>
            <p:ph type="title" hasCustomPrompt="1"/>
          </p:nvPr>
        </p:nvSpPr>
        <p:spPr>
          <a:xfrm>
            <a:off x="374904" y="2553252"/>
            <a:ext cx="10753344" cy="914096"/>
          </a:xfrm>
          <a:prstGeom prst="rect">
            <a:avLst/>
          </a:prstGeom>
          <a:ln w="12700">
            <a:miter lim="400000"/>
          </a:ln>
        </p:spPr>
        <p:txBody>
          <a:bodyPr lIns="45719" rIns="45719" anchor="b">
            <a:spAutoFit/>
          </a:bodyPr>
          <a:lstStyle>
            <a:lvl1pPr>
              <a:defRPr sz="6000" dirty="0">
                <a:solidFill>
                  <a:srgbClr val="FFFFFF"/>
                </a:solidFill>
              </a:defRPr>
            </a:lvl1pPr>
          </a:lstStyle>
          <a:p>
            <a:pPr lvl="0"/>
            <a:r>
              <a:t>Title Text</a:t>
            </a:r>
          </a:p>
        </p:txBody>
      </p:sp>
      <p:sp>
        <p:nvSpPr>
          <p:cNvPr id="7" name="Body Level One…">
            <a:extLst>
              <a:ext uri="{FF2B5EF4-FFF2-40B4-BE49-F238E27FC236}">
                <a16:creationId xmlns:a16="http://schemas.microsoft.com/office/drawing/2014/main" id="{F86E4D54-65FC-2CD8-BD2A-AC4FB47DD3F0}"/>
              </a:ext>
            </a:extLst>
          </p:cNvPr>
          <p:cNvSpPr txBox="1">
            <a:spLocks noGrp="1"/>
          </p:cNvSpPr>
          <p:nvPr>
            <p:ph type="body" sz="quarter" idx="1" hasCustomPrompt="1"/>
          </p:nvPr>
        </p:nvSpPr>
        <p:spPr>
          <a:xfrm>
            <a:off x="374904" y="3562579"/>
            <a:ext cx="10753344" cy="454868"/>
          </a:xfrm>
          <a:prstGeom prst="rect">
            <a:avLst/>
          </a:prstGeom>
        </p:spPr>
        <p:txBody>
          <a:bodyPr>
            <a:spAutoFit/>
          </a:bodyPr>
          <a:lstStyle>
            <a:lvl1pPr marL="0" indent="0">
              <a:lnSpc>
                <a:spcPct val="112000"/>
              </a:lnSpc>
              <a:spcBef>
                <a:spcPts val="0"/>
              </a:spcBef>
              <a:buSzTx/>
              <a:buFontTx/>
              <a:buNone/>
              <a:defRPr sz="2300">
                <a:solidFill>
                  <a:srgbClr val="FFFFFF"/>
                </a:solidFill>
                <a:latin typeface="Aeonik Regular"/>
              </a:defRPr>
            </a:lvl1pPr>
            <a:lvl2pPr marL="0" indent="457200">
              <a:lnSpc>
                <a:spcPct val="112000"/>
              </a:lnSpc>
              <a:spcBef>
                <a:spcPts val="0"/>
              </a:spcBef>
              <a:buSzTx/>
              <a:buFontTx/>
              <a:buNone/>
              <a:defRPr sz="2300">
                <a:solidFill>
                  <a:srgbClr val="FFFFFF"/>
                </a:solidFill>
              </a:defRPr>
            </a:lvl2pPr>
            <a:lvl3pPr marL="0" indent="914400">
              <a:lnSpc>
                <a:spcPct val="112000"/>
              </a:lnSpc>
              <a:spcBef>
                <a:spcPts val="0"/>
              </a:spcBef>
              <a:buSzTx/>
              <a:buFontTx/>
              <a:buNone/>
              <a:defRPr sz="2300">
                <a:solidFill>
                  <a:srgbClr val="FFFFFF"/>
                </a:solidFill>
              </a:defRPr>
            </a:lvl3pPr>
            <a:lvl4pPr marL="0" indent="1371600">
              <a:lnSpc>
                <a:spcPct val="112000"/>
              </a:lnSpc>
              <a:spcBef>
                <a:spcPts val="0"/>
              </a:spcBef>
              <a:buSzTx/>
              <a:buFontTx/>
              <a:buNone/>
              <a:defRPr sz="2300">
                <a:solidFill>
                  <a:srgbClr val="FFFFFF"/>
                </a:solidFill>
              </a:defRPr>
            </a:lvl4pPr>
            <a:lvl5pPr marL="0" indent="1828800">
              <a:lnSpc>
                <a:spcPct val="112000"/>
              </a:lnSpc>
              <a:spcBef>
                <a:spcPts val="0"/>
              </a:spcBef>
              <a:buSzTx/>
              <a:buFontTx/>
              <a:buNone/>
              <a:defRPr sz="2300">
                <a:solidFill>
                  <a:srgbClr val="FFFFFF"/>
                </a:solidFill>
              </a:defRPr>
            </a:lvl5pPr>
          </a:lstStyle>
          <a:p>
            <a:r>
              <a:rPr lang="en-US"/>
              <a:t>Click to edit subtitle</a:t>
            </a:r>
          </a:p>
        </p:txBody>
      </p:sp>
      <p:sp>
        <p:nvSpPr>
          <p:cNvPr id="8" name="Subtitle 2">
            <a:extLst>
              <a:ext uri="{FF2B5EF4-FFF2-40B4-BE49-F238E27FC236}">
                <a16:creationId xmlns:a16="http://schemas.microsoft.com/office/drawing/2014/main" id="{538E6C57-C75B-B570-E341-A061C5C9B7CE}"/>
              </a:ext>
            </a:extLst>
          </p:cNvPr>
          <p:cNvSpPr txBox="1"/>
          <p:nvPr userDrawn="1"/>
        </p:nvSpPr>
        <p:spPr>
          <a:xfrm>
            <a:off x="374904" y="4842331"/>
            <a:ext cx="4963671" cy="24622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lvl="0" defTabSz="914400">
              <a:defRPr sz="1000" spc="200">
                <a:solidFill>
                  <a:srgbClr val="FFFFFF"/>
                </a:solidFill>
                <a:latin typeface="Graphik Medium"/>
                <a:ea typeface="Graphik Medium"/>
                <a:cs typeface="Graphik Medium"/>
                <a:sym typeface="Graphik"/>
              </a:defRPr>
            </a:lvl1pPr>
            <a:lvl2pPr marL="914400" indent="-384047" defTabSz="914400">
              <a:lnSpc>
                <a:spcPct val="94000"/>
              </a:lnSpc>
              <a:spcBef>
                <a:spcPts val="1000"/>
              </a:spcBef>
              <a:buSzPct val="100000"/>
              <a:buFont typeface="Arial"/>
              <a:buChar char="•"/>
              <a:defRPr sz="2000">
                <a:latin typeface="Graphik"/>
                <a:ea typeface="Graphik"/>
                <a:cs typeface="Graphik"/>
                <a:sym typeface="Graphik"/>
              </a:defRPr>
            </a:lvl2pPr>
            <a:lvl3pPr marL="1414272" indent="-426719" defTabSz="914400">
              <a:lnSpc>
                <a:spcPct val="94000"/>
              </a:lnSpc>
              <a:spcBef>
                <a:spcPts val="1000"/>
              </a:spcBef>
              <a:buSzPct val="100000"/>
              <a:buFont typeface="Arial"/>
              <a:buChar char="•"/>
              <a:defRPr sz="2000">
                <a:latin typeface="Graphik"/>
                <a:ea typeface="Graphik"/>
                <a:cs typeface="Graphik"/>
                <a:sym typeface="Graphik"/>
              </a:defRPr>
            </a:lvl3pPr>
            <a:lvl4pPr marL="1871472" indent="-426719" defTabSz="914400">
              <a:lnSpc>
                <a:spcPct val="94000"/>
              </a:lnSpc>
              <a:spcBef>
                <a:spcPts val="1000"/>
              </a:spcBef>
              <a:buSzPct val="100000"/>
              <a:buFont typeface="Arial"/>
              <a:buChar char="•"/>
              <a:defRPr sz="2000">
                <a:latin typeface="Graphik"/>
                <a:ea typeface="Graphik"/>
                <a:cs typeface="Graphik"/>
                <a:sym typeface="Graphik"/>
              </a:defRPr>
            </a:lvl4pPr>
            <a:lvl5pPr marL="2382011" indent="-480060" defTabSz="914400">
              <a:lnSpc>
                <a:spcPct val="94000"/>
              </a:lnSpc>
              <a:spcBef>
                <a:spcPts val="1000"/>
              </a:spcBef>
              <a:buSzPct val="100000"/>
              <a:buFont typeface="Arial"/>
              <a:buChar char="•"/>
              <a:defRPr sz="2000">
                <a:latin typeface="Graphik"/>
                <a:ea typeface="Graphik"/>
                <a:cs typeface="Graphik"/>
                <a:sym typeface="Graphik"/>
              </a:defRPr>
            </a:lvl5pPr>
            <a:lvl6pPr marL="2839211" indent="-480060" defTabSz="914400">
              <a:lnSpc>
                <a:spcPct val="94000"/>
              </a:lnSpc>
              <a:spcBef>
                <a:spcPts val="1000"/>
              </a:spcBef>
              <a:buSzPct val="100000"/>
              <a:buFont typeface="Arial"/>
              <a:buChar char="–"/>
              <a:defRPr sz="2000">
                <a:latin typeface="Graphik"/>
                <a:ea typeface="Graphik"/>
                <a:cs typeface="Graphik"/>
                <a:sym typeface="Graphik"/>
              </a:defRPr>
            </a:lvl6pPr>
            <a:lvl7pPr marL="3364991" indent="-548639" defTabSz="914400">
              <a:lnSpc>
                <a:spcPct val="94000"/>
              </a:lnSpc>
              <a:spcBef>
                <a:spcPts val="1000"/>
              </a:spcBef>
              <a:buSzPct val="100000"/>
              <a:buFont typeface="Arial"/>
              <a:buChar char="■"/>
              <a:defRPr sz="2000">
                <a:latin typeface="Graphik"/>
                <a:ea typeface="Graphik"/>
                <a:cs typeface="Graphik"/>
                <a:sym typeface="Graphik"/>
              </a:defRPr>
            </a:lvl7pPr>
            <a:lvl8pPr marL="3822191" indent="-548639" defTabSz="914400">
              <a:lnSpc>
                <a:spcPct val="94000"/>
              </a:lnSpc>
              <a:spcBef>
                <a:spcPts val="1000"/>
              </a:spcBef>
              <a:buSzPct val="100000"/>
              <a:buFont typeface="Arial"/>
              <a:buChar char="–"/>
              <a:defRPr sz="2000">
                <a:latin typeface="Graphik"/>
                <a:ea typeface="Graphik"/>
                <a:cs typeface="Graphik"/>
                <a:sym typeface="Graphik"/>
              </a:defRPr>
            </a:lvl8pPr>
            <a:lvl9pPr marL="4279391" indent="-548639" defTabSz="914400">
              <a:lnSpc>
                <a:spcPct val="94000"/>
              </a:lnSpc>
              <a:spcBef>
                <a:spcPts val="1000"/>
              </a:spcBef>
              <a:buSzPct val="100000"/>
              <a:buFont typeface="Arial"/>
              <a:buChar char="■"/>
              <a:defRPr sz="2000">
                <a:latin typeface="Graphik"/>
                <a:ea typeface="Graphik"/>
                <a:cs typeface="Graphik"/>
                <a:sym typeface="Graphik"/>
              </a:defRPr>
            </a:lvl9pPr>
          </a:lstStyle>
          <a:p>
            <a:pPr lvl="0"/>
            <a:r>
              <a:rPr>
                <a:latin typeface="Aeonik Regular"/>
              </a:rPr>
              <a:t>COVERING:</a:t>
            </a:r>
          </a:p>
        </p:txBody>
      </p:sp>
      <p:sp>
        <p:nvSpPr>
          <p:cNvPr id="9" name="Subtitle 2">
            <a:extLst>
              <a:ext uri="{FF2B5EF4-FFF2-40B4-BE49-F238E27FC236}">
                <a16:creationId xmlns:a16="http://schemas.microsoft.com/office/drawing/2014/main" id="{001A88FC-A8FA-24B2-18A7-7199CA4ABF4A}"/>
              </a:ext>
            </a:extLst>
          </p:cNvPr>
          <p:cNvSpPr txBox="1"/>
          <p:nvPr userDrawn="1"/>
        </p:nvSpPr>
        <p:spPr>
          <a:xfrm>
            <a:off x="5775823" y="4842331"/>
            <a:ext cx="2560320" cy="24622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lvl="0" defTabSz="914400">
              <a:defRPr sz="1000" spc="200">
                <a:solidFill>
                  <a:srgbClr val="FFFFFF"/>
                </a:solidFill>
                <a:latin typeface="Graphik Medium"/>
                <a:ea typeface="Graphik Medium"/>
                <a:cs typeface="Graphik Medium"/>
                <a:sym typeface="Graphik"/>
              </a:defRPr>
            </a:lvl1pPr>
            <a:lvl2pPr marL="914400" indent="-384047" defTabSz="914400">
              <a:lnSpc>
                <a:spcPct val="94000"/>
              </a:lnSpc>
              <a:spcBef>
                <a:spcPts val="1000"/>
              </a:spcBef>
              <a:buSzPct val="100000"/>
              <a:buFont typeface="Arial"/>
              <a:buChar char="•"/>
              <a:defRPr sz="2000">
                <a:latin typeface="Graphik"/>
                <a:ea typeface="Graphik"/>
                <a:cs typeface="Graphik"/>
                <a:sym typeface="Graphik"/>
              </a:defRPr>
            </a:lvl2pPr>
            <a:lvl3pPr marL="1414272" indent="-426719" defTabSz="914400">
              <a:lnSpc>
                <a:spcPct val="94000"/>
              </a:lnSpc>
              <a:spcBef>
                <a:spcPts val="1000"/>
              </a:spcBef>
              <a:buSzPct val="100000"/>
              <a:buFont typeface="Arial"/>
              <a:buChar char="•"/>
              <a:defRPr sz="2000">
                <a:latin typeface="Graphik"/>
                <a:ea typeface="Graphik"/>
                <a:cs typeface="Graphik"/>
                <a:sym typeface="Graphik"/>
              </a:defRPr>
            </a:lvl3pPr>
            <a:lvl4pPr marL="1871472" indent="-426719" defTabSz="914400">
              <a:lnSpc>
                <a:spcPct val="94000"/>
              </a:lnSpc>
              <a:spcBef>
                <a:spcPts val="1000"/>
              </a:spcBef>
              <a:buSzPct val="100000"/>
              <a:buFont typeface="Arial"/>
              <a:buChar char="•"/>
              <a:defRPr sz="2000">
                <a:latin typeface="Graphik"/>
                <a:ea typeface="Graphik"/>
                <a:cs typeface="Graphik"/>
                <a:sym typeface="Graphik"/>
              </a:defRPr>
            </a:lvl4pPr>
            <a:lvl5pPr marL="2382011" indent="-480060" defTabSz="914400">
              <a:lnSpc>
                <a:spcPct val="94000"/>
              </a:lnSpc>
              <a:spcBef>
                <a:spcPts val="1000"/>
              </a:spcBef>
              <a:buSzPct val="100000"/>
              <a:buFont typeface="Arial"/>
              <a:buChar char="•"/>
              <a:defRPr sz="2000">
                <a:latin typeface="Graphik"/>
                <a:ea typeface="Graphik"/>
                <a:cs typeface="Graphik"/>
                <a:sym typeface="Graphik"/>
              </a:defRPr>
            </a:lvl5pPr>
            <a:lvl6pPr marL="2839211" indent="-480060" defTabSz="914400">
              <a:lnSpc>
                <a:spcPct val="94000"/>
              </a:lnSpc>
              <a:spcBef>
                <a:spcPts val="1000"/>
              </a:spcBef>
              <a:buSzPct val="100000"/>
              <a:buFont typeface="Arial"/>
              <a:buChar char="–"/>
              <a:defRPr sz="2000">
                <a:latin typeface="Graphik"/>
                <a:ea typeface="Graphik"/>
                <a:cs typeface="Graphik"/>
                <a:sym typeface="Graphik"/>
              </a:defRPr>
            </a:lvl6pPr>
            <a:lvl7pPr marL="3364991" indent="-548639" defTabSz="914400">
              <a:lnSpc>
                <a:spcPct val="94000"/>
              </a:lnSpc>
              <a:spcBef>
                <a:spcPts val="1000"/>
              </a:spcBef>
              <a:buSzPct val="100000"/>
              <a:buFont typeface="Arial"/>
              <a:buChar char="■"/>
              <a:defRPr sz="2000">
                <a:latin typeface="Graphik"/>
                <a:ea typeface="Graphik"/>
                <a:cs typeface="Graphik"/>
                <a:sym typeface="Graphik"/>
              </a:defRPr>
            </a:lvl7pPr>
            <a:lvl8pPr marL="3822191" indent="-548639" defTabSz="914400">
              <a:lnSpc>
                <a:spcPct val="94000"/>
              </a:lnSpc>
              <a:spcBef>
                <a:spcPts val="1000"/>
              </a:spcBef>
              <a:buSzPct val="100000"/>
              <a:buFont typeface="Arial"/>
              <a:buChar char="–"/>
              <a:defRPr sz="2000">
                <a:latin typeface="Graphik"/>
                <a:ea typeface="Graphik"/>
                <a:cs typeface="Graphik"/>
                <a:sym typeface="Graphik"/>
              </a:defRPr>
            </a:lvl8pPr>
            <a:lvl9pPr marL="4279391" indent="-548639" defTabSz="914400">
              <a:lnSpc>
                <a:spcPct val="94000"/>
              </a:lnSpc>
              <a:spcBef>
                <a:spcPts val="1000"/>
              </a:spcBef>
              <a:buSzPct val="100000"/>
              <a:buFont typeface="Arial"/>
              <a:buChar char="■"/>
              <a:defRPr sz="2000">
                <a:latin typeface="Graphik"/>
                <a:ea typeface="Graphik"/>
                <a:cs typeface="Graphik"/>
                <a:sym typeface="Graphik"/>
              </a:defRPr>
            </a:lvl9pPr>
          </a:lstStyle>
          <a:p>
            <a:pPr lvl="0"/>
            <a:r>
              <a:rPr>
                <a:latin typeface="Aeonik Regular"/>
              </a:rPr>
              <a:t>PRESENTED BY:</a:t>
            </a:r>
          </a:p>
        </p:txBody>
      </p:sp>
      <p:sp>
        <p:nvSpPr>
          <p:cNvPr id="10" name="Subtitle 2">
            <a:extLst>
              <a:ext uri="{FF2B5EF4-FFF2-40B4-BE49-F238E27FC236}">
                <a16:creationId xmlns:a16="http://schemas.microsoft.com/office/drawing/2014/main" id="{603F9412-D117-773B-E560-D234808D2C96}"/>
              </a:ext>
            </a:extLst>
          </p:cNvPr>
          <p:cNvSpPr txBox="1"/>
          <p:nvPr userDrawn="1"/>
        </p:nvSpPr>
        <p:spPr>
          <a:xfrm>
            <a:off x="8577309" y="4842331"/>
            <a:ext cx="2267712" cy="24622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lvl="0" defTabSz="914400">
              <a:defRPr sz="1000" spc="200">
                <a:solidFill>
                  <a:srgbClr val="FFFFFF"/>
                </a:solidFill>
                <a:latin typeface="Graphik Medium"/>
                <a:ea typeface="Graphik Medium"/>
                <a:cs typeface="Graphik Medium"/>
                <a:sym typeface="Graphik"/>
              </a:defRPr>
            </a:lvl1pPr>
            <a:lvl2pPr marL="914400" indent="-384047" defTabSz="914400">
              <a:lnSpc>
                <a:spcPct val="94000"/>
              </a:lnSpc>
              <a:spcBef>
                <a:spcPts val="1000"/>
              </a:spcBef>
              <a:buSzPct val="100000"/>
              <a:buFont typeface="Arial"/>
              <a:buChar char="•"/>
              <a:defRPr sz="2000">
                <a:latin typeface="Graphik"/>
                <a:ea typeface="Graphik"/>
                <a:cs typeface="Graphik"/>
                <a:sym typeface="Graphik"/>
              </a:defRPr>
            </a:lvl2pPr>
            <a:lvl3pPr marL="1414272" indent="-426719" defTabSz="914400">
              <a:lnSpc>
                <a:spcPct val="94000"/>
              </a:lnSpc>
              <a:spcBef>
                <a:spcPts val="1000"/>
              </a:spcBef>
              <a:buSzPct val="100000"/>
              <a:buFont typeface="Arial"/>
              <a:buChar char="•"/>
              <a:defRPr sz="2000">
                <a:latin typeface="Graphik"/>
                <a:ea typeface="Graphik"/>
                <a:cs typeface="Graphik"/>
                <a:sym typeface="Graphik"/>
              </a:defRPr>
            </a:lvl3pPr>
            <a:lvl4pPr marL="1871472" indent="-426719" defTabSz="914400">
              <a:lnSpc>
                <a:spcPct val="94000"/>
              </a:lnSpc>
              <a:spcBef>
                <a:spcPts val="1000"/>
              </a:spcBef>
              <a:buSzPct val="100000"/>
              <a:buFont typeface="Arial"/>
              <a:buChar char="•"/>
              <a:defRPr sz="2000">
                <a:latin typeface="Graphik"/>
                <a:ea typeface="Graphik"/>
                <a:cs typeface="Graphik"/>
                <a:sym typeface="Graphik"/>
              </a:defRPr>
            </a:lvl4pPr>
            <a:lvl5pPr marL="2382011" indent="-480060" defTabSz="914400">
              <a:lnSpc>
                <a:spcPct val="94000"/>
              </a:lnSpc>
              <a:spcBef>
                <a:spcPts val="1000"/>
              </a:spcBef>
              <a:buSzPct val="100000"/>
              <a:buFont typeface="Arial"/>
              <a:buChar char="•"/>
              <a:defRPr sz="2000">
                <a:latin typeface="Graphik"/>
                <a:ea typeface="Graphik"/>
                <a:cs typeface="Graphik"/>
                <a:sym typeface="Graphik"/>
              </a:defRPr>
            </a:lvl5pPr>
            <a:lvl6pPr marL="2839211" indent="-480060" defTabSz="914400">
              <a:lnSpc>
                <a:spcPct val="94000"/>
              </a:lnSpc>
              <a:spcBef>
                <a:spcPts val="1000"/>
              </a:spcBef>
              <a:buSzPct val="100000"/>
              <a:buFont typeface="Arial"/>
              <a:buChar char="–"/>
              <a:defRPr sz="2000">
                <a:latin typeface="Graphik"/>
                <a:ea typeface="Graphik"/>
                <a:cs typeface="Graphik"/>
                <a:sym typeface="Graphik"/>
              </a:defRPr>
            </a:lvl6pPr>
            <a:lvl7pPr marL="3364991" indent="-548639" defTabSz="914400">
              <a:lnSpc>
                <a:spcPct val="94000"/>
              </a:lnSpc>
              <a:spcBef>
                <a:spcPts val="1000"/>
              </a:spcBef>
              <a:buSzPct val="100000"/>
              <a:buFont typeface="Arial"/>
              <a:buChar char="■"/>
              <a:defRPr sz="2000">
                <a:latin typeface="Graphik"/>
                <a:ea typeface="Graphik"/>
                <a:cs typeface="Graphik"/>
                <a:sym typeface="Graphik"/>
              </a:defRPr>
            </a:lvl7pPr>
            <a:lvl8pPr marL="3822191" indent="-548639" defTabSz="914400">
              <a:lnSpc>
                <a:spcPct val="94000"/>
              </a:lnSpc>
              <a:spcBef>
                <a:spcPts val="1000"/>
              </a:spcBef>
              <a:buSzPct val="100000"/>
              <a:buFont typeface="Arial"/>
              <a:buChar char="–"/>
              <a:defRPr sz="2000">
                <a:latin typeface="Graphik"/>
                <a:ea typeface="Graphik"/>
                <a:cs typeface="Graphik"/>
                <a:sym typeface="Graphik"/>
              </a:defRPr>
            </a:lvl8pPr>
            <a:lvl9pPr marL="4279391" indent="-548639" defTabSz="914400">
              <a:lnSpc>
                <a:spcPct val="94000"/>
              </a:lnSpc>
              <a:spcBef>
                <a:spcPts val="1000"/>
              </a:spcBef>
              <a:buSzPct val="100000"/>
              <a:buFont typeface="Arial"/>
              <a:buChar char="■"/>
              <a:defRPr sz="2000">
                <a:latin typeface="Graphik"/>
                <a:ea typeface="Graphik"/>
                <a:cs typeface="Graphik"/>
                <a:sym typeface="Graphik"/>
              </a:defRPr>
            </a:lvl9pPr>
          </a:lstStyle>
          <a:p>
            <a:pPr lvl="0"/>
            <a:r>
              <a:rPr>
                <a:latin typeface="Aeonik Regular"/>
              </a:rPr>
              <a:t>DATE:</a:t>
            </a:r>
          </a:p>
        </p:txBody>
      </p:sp>
      <p:sp>
        <p:nvSpPr>
          <p:cNvPr id="12" name="Text Placeholder 33">
            <a:extLst>
              <a:ext uri="{FF2B5EF4-FFF2-40B4-BE49-F238E27FC236}">
                <a16:creationId xmlns:a16="http://schemas.microsoft.com/office/drawing/2014/main" id="{47B4AF64-7003-64E8-C1FA-687D8DDB0797}"/>
              </a:ext>
            </a:extLst>
          </p:cNvPr>
          <p:cNvSpPr>
            <a:spLocks noGrp="1"/>
          </p:cNvSpPr>
          <p:nvPr>
            <p:ph type="body" sz="quarter" idx="13"/>
          </p:nvPr>
        </p:nvSpPr>
        <p:spPr>
          <a:xfrm>
            <a:off x="374904" y="5130800"/>
            <a:ext cx="3971542" cy="246221"/>
          </a:xfrm>
          <a:prstGeom prst="rect">
            <a:avLst/>
          </a:prstGeom>
          <a:ln w="12700">
            <a:miter lim="400000"/>
          </a:ln>
        </p:spPr>
        <p:txBody>
          <a:bodyPr lIns="45719" rIns="45719">
            <a:spAutoFit/>
          </a:bodyPr>
          <a:lstStyle>
            <a:lvl1pPr>
              <a:defRPr kumimoji="0" sz="1000" spc="200" normalizeH="0" dirty="0">
                <a:solidFill>
                  <a:srgbClr val="FFFFFF"/>
                </a:solidFill>
                <a:effectLst/>
                <a:latin typeface="Aeonik Regular"/>
                <a:ea typeface="Aeonik Regular"/>
                <a:cs typeface="Aeonik Regular"/>
              </a:defRPr>
            </a:lvl1pPr>
          </a:lstStyle>
          <a:p>
            <a:pPr marL="0" lvl="0" indent="0" fontAlgn="auto" hangingPunct="0">
              <a:lnSpc>
                <a:spcPct val="100000"/>
              </a:lnSpc>
              <a:spcBef>
                <a:spcPts val="0"/>
              </a:spcBef>
              <a:buSzTx/>
              <a:buFontTx/>
              <a:buNone/>
            </a:pPr>
            <a:r>
              <a:rPr lang="en-US"/>
              <a:t>Click to edit Master text styles</a:t>
            </a:r>
          </a:p>
        </p:txBody>
      </p:sp>
      <p:sp>
        <p:nvSpPr>
          <p:cNvPr id="15" name="Text Placeholder 33">
            <a:extLst>
              <a:ext uri="{FF2B5EF4-FFF2-40B4-BE49-F238E27FC236}">
                <a16:creationId xmlns:a16="http://schemas.microsoft.com/office/drawing/2014/main" id="{04138218-6EC2-435A-3F6F-0A9606C46358}"/>
              </a:ext>
            </a:extLst>
          </p:cNvPr>
          <p:cNvSpPr>
            <a:spLocks noGrp="1"/>
          </p:cNvSpPr>
          <p:nvPr>
            <p:ph type="body" sz="quarter" idx="14"/>
          </p:nvPr>
        </p:nvSpPr>
        <p:spPr>
          <a:xfrm>
            <a:off x="8577309" y="5130800"/>
            <a:ext cx="2267712" cy="246221"/>
          </a:xfrm>
          <a:prstGeom prst="rect">
            <a:avLst/>
          </a:prstGeom>
          <a:ln w="12700">
            <a:miter lim="400000"/>
          </a:ln>
        </p:spPr>
        <p:txBody>
          <a:bodyPr lIns="45719" rIns="45719">
            <a:spAutoFit/>
          </a:bodyPr>
          <a:lstStyle>
            <a:lvl1pPr>
              <a:defRPr kumimoji="0" sz="1000" spc="200" normalizeH="0">
                <a:solidFill>
                  <a:srgbClr val="FFFFFF"/>
                </a:solidFill>
                <a:effectLst/>
                <a:latin typeface="Aeonik Regular"/>
                <a:ea typeface="Aeonik Regular"/>
                <a:cs typeface="Aeonik Regular"/>
              </a:defRPr>
            </a:lvl1pPr>
          </a:lstStyle>
          <a:p>
            <a:pPr marL="0" lvl="0" indent="0" fontAlgn="auto" hangingPunct="0">
              <a:lnSpc>
                <a:spcPct val="100000"/>
              </a:lnSpc>
              <a:spcBef>
                <a:spcPts val="0"/>
              </a:spcBef>
              <a:buSzTx/>
              <a:buFontTx/>
              <a:buNone/>
            </a:pPr>
            <a:r>
              <a:rPr lang="en-US"/>
              <a:t>Click to edit Master text styles</a:t>
            </a:r>
          </a:p>
        </p:txBody>
      </p:sp>
      <p:sp>
        <p:nvSpPr>
          <p:cNvPr id="16" name="Text Placeholder 33">
            <a:extLst>
              <a:ext uri="{FF2B5EF4-FFF2-40B4-BE49-F238E27FC236}">
                <a16:creationId xmlns:a16="http://schemas.microsoft.com/office/drawing/2014/main" id="{6E281430-AB42-F670-B95D-6E7D70FC936B}"/>
              </a:ext>
            </a:extLst>
          </p:cNvPr>
          <p:cNvSpPr>
            <a:spLocks noGrp="1"/>
          </p:cNvSpPr>
          <p:nvPr>
            <p:ph type="body" sz="quarter" idx="15"/>
          </p:nvPr>
        </p:nvSpPr>
        <p:spPr>
          <a:xfrm>
            <a:off x="5775824" y="5130800"/>
            <a:ext cx="2560320" cy="246221"/>
          </a:xfrm>
          <a:prstGeom prst="rect">
            <a:avLst/>
          </a:prstGeom>
          <a:ln w="12700">
            <a:miter lim="400000"/>
          </a:ln>
        </p:spPr>
        <p:txBody>
          <a:bodyPr lIns="45719" rIns="45719">
            <a:spAutoFit/>
          </a:bodyPr>
          <a:lstStyle>
            <a:lvl1pPr>
              <a:defRPr kumimoji="0" sz="1000" spc="200" normalizeH="0" dirty="0">
                <a:solidFill>
                  <a:srgbClr val="FFFFFF"/>
                </a:solidFill>
                <a:effectLst/>
                <a:latin typeface="Aeonik Regular"/>
                <a:ea typeface="Aeonik Regular"/>
                <a:cs typeface="Aeonik Regular"/>
              </a:defRPr>
            </a:lvl1pPr>
          </a:lstStyle>
          <a:p>
            <a:pPr marL="0" lvl="0" indent="0" fontAlgn="auto" hangingPunct="0">
              <a:lnSpc>
                <a:spcPct val="100000"/>
              </a:lnSpc>
              <a:spcBef>
                <a:spcPts val="0"/>
              </a:spcBef>
              <a:buSzTx/>
              <a:buFontTx/>
              <a:buNone/>
            </a:pPr>
            <a:r>
              <a:rPr lang="en-US"/>
              <a:t>Click to edit Master text styles</a:t>
            </a:r>
          </a:p>
        </p:txBody>
      </p:sp>
      <p:pic>
        <p:nvPicPr>
          <p:cNvPr id="13" name="Image" descr="Image">
            <a:extLst>
              <a:ext uri="{FF2B5EF4-FFF2-40B4-BE49-F238E27FC236}">
                <a16:creationId xmlns:a16="http://schemas.microsoft.com/office/drawing/2014/main" id="{83EABAED-9FB3-7C20-19E6-06A4387D49B2}"/>
              </a:ext>
            </a:extLst>
          </p:cNvPr>
          <p:cNvPicPr>
            <a:picLocks noChangeAspect="1"/>
          </p:cNvPicPr>
          <p:nvPr userDrawn="1"/>
        </p:nvPicPr>
        <p:blipFill>
          <a:blip r:embed="rId2"/>
          <a:stretch>
            <a:fillRect/>
          </a:stretch>
        </p:blipFill>
        <p:spPr>
          <a:xfrm>
            <a:off x="436816" y="654770"/>
            <a:ext cx="1172731" cy="348530"/>
          </a:xfrm>
          <a:prstGeom prst="rect">
            <a:avLst/>
          </a:prstGeom>
          <a:ln w="12700">
            <a:miter lim="400000"/>
          </a:ln>
        </p:spPr>
      </p:pic>
      <p:sp>
        <p:nvSpPr>
          <p:cNvPr id="2" name="Freeform: Shape 1">
            <a:extLst>
              <a:ext uri="{FF2B5EF4-FFF2-40B4-BE49-F238E27FC236}">
                <a16:creationId xmlns:a16="http://schemas.microsoft.com/office/drawing/2014/main" id="{842533F9-04C5-F7EB-A8F3-841A759D67D6}"/>
              </a:ext>
            </a:extLst>
          </p:cNvPr>
          <p:cNvSpPr/>
          <p:nvPr userDrawn="1"/>
        </p:nvSpPr>
        <p:spPr>
          <a:xfrm flipH="1">
            <a:off x="7286995" y="0"/>
            <a:ext cx="2630130" cy="1959357"/>
          </a:xfrm>
          <a:custGeom>
            <a:avLst/>
            <a:gdLst>
              <a:gd name="connsiteX0" fmla="*/ 1859431 w 2630130"/>
              <a:gd name="connsiteY0" fmla="*/ 0 h 1959357"/>
              <a:gd name="connsiteX1" fmla="*/ 0 w 2630130"/>
              <a:gd name="connsiteY1" fmla="*/ 0 h 1959357"/>
              <a:gd name="connsiteX2" fmla="*/ 770699 w 2630130"/>
              <a:gd name="connsiteY2" fmla="*/ 1959357 h 1959357"/>
              <a:gd name="connsiteX3" fmla="*/ 2630130 w 2630130"/>
              <a:gd name="connsiteY3" fmla="*/ 1959357 h 1959357"/>
              <a:gd name="connsiteX4" fmla="*/ 1859431 w 2630130"/>
              <a:gd name="connsiteY4" fmla="*/ 0 h 1959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0130" h="1959357">
                <a:moveTo>
                  <a:pt x="1859431" y="0"/>
                </a:moveTo>
                <a:lnTo>
                  <a:pt x="0" y="0"/>
                </a:lnTo>
                <a:lnTo>
                  <a:pt x="770699" y="1959357"/>
                </a:lnTo>
                <a:lnTo>
                  <a:pt x="2630130" y="1959357"/>
                </a:lnTo>
                <a:lnTo>
                  <a:pt x="1859431" y="0"/>
                </a:lnTo>
                <a:close/>
              </a:path>
            </a:pathLst>
          </a:custGeom>
          <a:solidFill>
            <a:schemeClr val="accent2"/>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Tree>
    <p:extLst>
      <p:ext uri="{BB962C8B-B14F-4D97-AF65-F5344CB8AC3E}">
        <p14:creationId xmlns:p14="http://schemas.microsoft.com/office/powerpoint/2010/main" val="3201228009"/>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tx1"/>
        </a:solidFill>
        <a:effectLst/>
      </p:bgPr>
    </p:bg>
    <p:spTree>
      <p:nvGrpSpPr>
        <p:cNvPr id="1" name=""/>
        <p:cNvGrpSpPr/>
        <p:nvPr/>
      </p:nvGrpSpPr>
      <p:grpSpPr>
        <a:xfrm>
          <a:off x="0" y="0"/>
          <a:ext cx="0" cy="0"/>
          <a:chOff x="0" y="0"/>
          <a:chExt cx="0" cy="0"/>
        </a:xfrm>
      </p:grpSpPr>
      <p:sp>
        <p:nvSpPr>
          <p:cNvPr id="8" name="Title Text">
            <a:extLst>
              <a:ext uri="{FF2B5EF4-FFF2-40B4-BE49-F238E27FC236}">
                <a16:creationId xmlns:a16="http://schemas.microsoft.com/office/drawing/2014/main" id="{FADA1B84-754E-780C-3010-7CA45E1D438F}"/>
              </a:ext>
            </a:extLst>
          </p:cNvPr>
          <p:cNvSpPr txBox="1">
            <a:spLocks noGrp="1"/>
          </p:cNvSpPr>
          <p:nvPr>
            <p:ph type="title" hasCustomPrompt="1"/>
          </p:nvPr>
        </p:nvSpPr>
        <p:spPr>
          <a:xfrm>
            <a:off x="378958" y="561600"/>
            <a:ext cx="11449505" cy="6647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dirty="0"/>
            </a:lvl1pPr>
          </a:lstStyle>
          <a:p>
            <a:pPr lvl="0"/>
            <a:r>
              <a:t>Title Text</a:t>
            </a:r>
          </a:p>
        </p:txBody>
      </p:sp>
      <p:sp>
        <p:nvSpPr>
          <p:cNvPr id="6" name="Slide Number">
            <a:extLst>
              <a:ext uri="{FF2B5EF4-FFF2-40B4-BE49-F238E27FC236}">
                <a16:creationId xmlns:a16="http://schemas.microsoft.com/office/drawing/2014/main" id="{62FAFA8C-010E-335F-0CD5-026CE35FA402}"/>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9" name="Image" descr="Image">
            <a:extLst>
              <a:ext uri="{FF2B5EF4-FFF2-40B4-BE49-F238E27FC236}">
                <a16:creationId xmlns:a16="http://schemas.microsoft.com/office/drawing/2014/main" id="{CEC5E4E7-A608-0C0E-517D-CC19E53D384B}"/>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grpSp>
        <p:nvGrpSpPr>
          <p:cNvPr id="4" name="Group 3">
            <a:extLst>
              <a:ext uri="{FF2B5EF4-FFF2-40B4-BE49-F238E27FC236}">
                <a16:creationId xmlns:a16="http://schemas.microsoft.com/office/drawing/2014/main" id="{AB14E884-AD91-04AF-DFBD-4FFFE082F06E}"/>
              </a:ext>
            </a:extLst>
          </p:cNvPr>
          <p:cNvGrpSpPr/>
          <p:nvPr userDrawn="1"/>
        </p:nvGrpSpPr>
        <p:grpSpPr>
          <a:xfrm>
            <a:off x="431800" y="203689"/>
            <a:ext cx="3657124" cy="149812"/>
            <a:chOff x="381000" y="203689"/>
            <a:chExt cx="3657124" cy="149812"/>
          </a:xfrm>
        </p:grpSpPr>
        <p:pic>
          <p:nvPicPr>
            <p:cNvPr id="5" name="Image" descr="Image">
              <a:extLst>
                <a:ext uri="{FF2B5EF4-FFF2-40B4-BE49-F238E27FC236}">
                  <a16:creationId xmlns:a16="http://schemas.microsoft.com/office/drawing/2014/main" id="{27C54620-140C-EC4A-599C-B47630466699}"/>
                </a:ext>
              </a:extLst>
            </p:cNvPr>
            <p:cNvPicPr>
              <a:picLocks noChangeAspect="1"/>
            </p:cNvPicPr>
            <p:nvPr userDrawn="1"/>
          </p:nvPicPr>
          <p:blipFill>
            <a:blip r:embed="rId3"/>
            <a:stretch>
              <a:fillRect/>
            </a:stretch>
          </p:blipFill>
          <p:spPr>
            <a:xfrm>
              <a:off x="381000" y="203689"/>
              <a:ext cx="111195" cy="149812"/>
            </a:xfrm>
            <a:prstGeom prst="rect">
              <a:avLst/>
            </a:prstGeom>
            <a:ln w="12700">
              <a:miter lim="400000"/>
            </a:ln>
          </p:spPr>
        </p:pic>
        <p:sp>
          <p:nvSpPr>
            <p:cNvPr id="7" name="TextBox 6">
              <a:extLst>
                <a:ext uri="{FF2B5EF4-FFF2-40B4-BE49-F238E27FC236}">
                  <a16:creationId xmlns:a16="http://schemas.microsoft.com/office/drawing/2014/main" id="{8DF782FF-75E8-AA51-92C3-4725164DD8B3}"/>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bg2"/>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3273715004"/>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Title and subtitle_1">
    <p:bg>
      <p:bgPr>
        <a:solidFill>
          <a:schemeClr val="tx1"/>
        </a:solidFill>
        <a:effectLst/>
      </p:bgPr>
    </p:bg>
    <p:spTree>
      <p:nvGrpSpPr>
        <p:cNvPr id="1" name=""/>
        <p:cNvGrpSpPr/>
        <p:nvPr/>
      </p:nvGrpSpPr>
      <p:grpSpPr>
        <a:xfrm>
          <a:off x="0" y="0"/>
          <a:ext cx="0" cy="0"/>
          <a:chOff x="0" y="0"/>
          <a:chExt cx="0" cy="0"/>
        </a:xfrm>
      </p:grpSpPr>
      <p:sp>
        <p:nvSpPr>
          <p:cNvPr id="8" name="Title Text">
            <a:extLst>
              <a:ext uri="{FF2B5EF4-FFF2-40B4-BE49-F238E27FC236}">
                <a16:creationId xmlns:a16="http://schemas.microsoft.com/office/drawing/2014/main" id="{FADA1B84-754E-780C-3010-7CA45E1D438F}"/>
              </a:ext>
            </a:extLst>
          </p:cNvPr>
          <p:cNvSpPr txBox="1">
            <a:spLocks noGrp="1"/>
          </p:cNvSpPr>
          <p:nvPr>
            <p:ph type="title" hasCustomPrompt="1"/>
          </p:nvPr>
        </p:nvSpPr>
        <p:spPr>
          <a:xfrm>
            <a:off x="378958" y="561600"/>
            <a:ext cx="11449505" cy="6647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dirty="0"/>
            </a:lvl1pPr>
          </a:lstStyle>
          <a:p>
            <a:pPr lvl="0"/>
            <a:r>
              <a:t>Title Text</a:t>
            </a:r>
          </a:p>
        </p:txBody>
      </p:sp>
      <p:sp>
        <p:nvSpPr>
          <p:cNvPr id="2" name="Text Placeholder 38">
            <a:extLst>
              <a:ext uri="{FF2B5EF4-FFF2-40B4-BE49-F238E27FC236}">
                <a16:creationId xmlns:a16="http://schemas.microsoft.com/office/drawing/2014/main" id="{E5D597A9-8B7C-3C06-C173-A35A4436E9C6}"/>
              </a:ext>
            </a:extLst>
          </p:cNvPr>
          <p:cNvSpPr>
            <a:spLocks noGrp="1"/>
          </p:cNvSpPr>
          <p:nvPr>
            <p:ph type="body" sz="quarter" idx="20" hasCustomPrompt="1"/>
          </p:nvPr>
        </p:nvSpPr>
        <p:spPr>
          <a:xfrm>
            <a:off x="379412" y="1353001"/>
            <a:ext cx="11449050" cy="323807"/>
          </a:xfrm>
          <a:prstGeom prst="rect">
            <a:avLst/>
          </a:prstGeom>
        </p:spPr>
        <p:txBody>
          <a:bodyPr wrap="square">
            <a:spAutoFit/>
          </a:bodyPr>
          <a:lstStyle>
            <a:lvl1pPr>
              <a:defRPr sz="1600">
                <a:solidFill>
                  <a:schemeClr val="bg1"/>
                </a:solidFill>
              </a:defRPr>
            </a:lvl1pPr>
          </a:lstStyle>
          <a:p>
            <a:pPr marL="0" indent="0">
              <a:buSzTx/>
              <a:buFontTx/>
              <a:buNone/>
            </a:pPr>
            <a:r>
              <a:rPr lang="en-US"/>
              <a:t>Subtitle</a:t>
            </a:r>
            <a:endParaRPr/>
          </a:p>
        </p:txBody>
      </p:sp>
      <p:sp>
        <p:nvSpPr>
          <p:cNvPr id="13" name="Slide Number">
            <a:extLst>
              <a:ext uri="{FF2B5EF4-FFF2-40B4-BE49-F238E27FC236}">
                <a16:creationId xmlns:a16="http://schemas.microsoft.com/office/drawing/2014/main" id="{281DE4A8-1E25-25A7-2B75-6AA0F2502A75}"/>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14" name="Image" descr="Image">
            <a:extLst>
              <a:ext uri="{FF2B5EF4-FFF2-40B4-BE49-F238E27FC236}">
                <a16:creationId xmlns:a16="http://schemas.microsoft.com/office/drawing/2014/main" id="{FD8FB57F-EC64-93ED-62B4-5CA817A8321D}"/>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grpSp>
        <p:nvGrpSpPr>
          <p:cNvPr id="3" name="Group 2">
            <a:extLst>
              <a:ext uri="{FF2B5EF4-FFF2-40B4-BE49-F238E27FC236}">
                <a16:creationId xmlns:a16="http://schemas.microsoft.com/office/drawing/2014/main" id="{660E11C4-9F4E-A80E-4798-9191C151F4D5}"/>
              </a:ext>
            </a:extLst>
          </p:cNvPr>
          <p:cNvGrpSpPr/>
          <p:nvPr userDrawn="1"/>
        </p:nvGrpSpPr>
        <p:grpSpPr>
          <a:xfrm>
            <a:off x="431800" y="203689"/>
            <a:ext cx="3657124" cy="149812"/>
            <a:chOff x="381000" y="203689"/>
            <a:chExt cx="3657124" cy="149812"/>
          </a:xfrm>
        </p:grpSpPr>
        <p:pic>
          <p:nvPicPr>
            <p:cNvPr id="4" name="Image" descr="Image">
              <a:extLst>
                <a:ext uri="{FF2B5EF4-FFF2-40B4-BE49-F238E27FC236}">
                  <a16:creationId xmlns:a16="http://schemas.microsoft.com/office/drawing/2014/main" id="{A1C5E485-DA54-7C9B-38A1-B35A22622045}"/>
                </a:ext>
              </a:extLst>
            </p:cNvPr>
            <p:cNvPicPr>
              <a:picLocks noChangeAspect="1"/>
            </p:cNvPicPr>
            <p:nvPr userDrawn="1"/>
          </p:nvPicPr>
          <p:blipFill>
            <a:blip r:embed="rId3"/>
            <a:stretch>
              <a:fillRect/>
            </a:stretch>
          </p:blipFill>
          <p:spPr>
            <a:xfrm>
              <a:off x="381000" y="203689"/>
              <a:ext cx="111195" cy="149812"/>
            </a:xfrm>
            <a:prstGeom prst="rect">
              <a:avLst/>
            </a:prstGeom>
            <a:ln w="12700">
              <a:miter lim="400000"/>
            </a:ln>
          </p:spPr>
        </p:pic>
        <p:sp>
          <p:nvSpPr>
            <p:cNvPr id="7" name="TextBox 6">
              <a:extLst>
                <a:ext uri="{FF2B5EF4-FFF2-40B4-BE49-F238E27FC236}">
                  <a16:creationId xmlns:a16="http://schemas.microsoft.com/office/drawing/2014/main" id="{77B4A5B5-57AE-7E8A-D81B-3AFA8CD6E663}"/>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bg2"/>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2168693311"/>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2"/>
        </a:solidFill>
        <a:effectLst/>
      </p:bgPr>
    </p:bg>
    <p:spTree>
      <p:nvGrpSpPr>
        <p:cNvPr id="1" name=""/>
        <p:cNvGrpSpPr/>
        <p:nvPr/>
      </p:nvGrpSpPr>
      <p:grpSpPr>
        <a:xfrm>
          <a:off x="0" y="0"/>
          <a:ext cx="0" cy="0"/>
          <a:chOff x="0" y="0"/>
          <a:chExt cx="0" cy="0"/>
        </a:xfrm>
      </p:grpSpPr>
      <p:sp>
        <p:nvSpPr>
          <p:cNvPr id="6" name="Title Text">
            <a:extLst>
              <a:ext uri="{FF2B5EF4-FFF2-40B4-BE49-F238E27FC236}">
                <a16:creationId xmlns:a16="http://schemas.microsoft.com/office/drawing/2014/main" id="{D9C303EE-389F-CFE8-17C5-AFC9AA16B44D}"/>
              </a:ext>
            </a:extLst>
          </p:cNvPr>
          <p:cNvSpPr txBox="1">
            <a:spLocks noGrp="1"/>
          </p:cNvSpPr>
          <p:nvPr>
            <p:ph type="title" hasCustomPrompt="1"/>
          </p:nvPr>
        </p:nvSpPr>
        <p:spPr>
          <a:xfrm>
            <a:off x="374904" y="1226154"/>
            <a:ext cx="10753344" cy="2241194"/>
          </a:xfrm>
          <a:prstGeom prst="rect">
            <a:avLst/>
          </a:prstGeom>
          <a:ln w="12700">
            <a:miter lim="400000"/>
          </a:ln>
        </p:spPr>
        <p:txBody>
          <a:bodyPr lIns="45719" rIns="45719" anchor="b">
            <a:noAutofit/>
          </a:bodyPr>
          <a:lstStyle>
            <a:lvl1pPr>
              <a:defRPr sz="6000" dirty="0">
                <a:solidFill>
                  <a:srgbClr val="FFFFFF"/>
                </a:solidFill>
              </a:defRPr>
            </a:lvl1pPr>
          </a:lstStyle>
          <a:p>
            <a:pPr lvl="0"/>
            <a:r>
              <a:t>Title Text</a:t>
            </a:r>
          </a:p>
        </p:txBody>
      </p:sp>
      <p:sp>
        <p:nvSpPr>
          <p:cNvPr id="7" name="Body Level One…">
            <a:extLst>
              <a:ext uri="{FF2B5EF4-FFF2-40B4-BE49-F238E27FC236}">
                <a16:creationId xmlns:a16="http://schemas.microsoft.com/office/drawing/2014/main" id="{F86E4D54-65FC-2CD8-BD2A-AC4FB47DD3F0}"/>
              </a:ext>
            </a:extLst>
          </p:cNvPr>
          <p:cNvSpPr txBox="1">
            <a:spLocks noGrp="1"/>
          </p:cNvSpPr>
          <p:nvPr>
            <p:ph type="body" sz="quarter" idx="1" hasCustomPrompt="1"/>
          </p:nvPr>
        </p:nvSpPr>
        <p:spPr>
          <a:xfrm>
            <a:off x="374904" y="3562579"/>
            <a:ext cx="10753344" cy="454868"/>
          </a:xfrm>
          <a:prstGeom prst="rect">
            <a:avLst/>
          </a:prstGeom>
        </p:spPr>
        <p:txBody>
          <a:bodyPr>
            <a:spAutoFit/>
          </a:bodyPr>
          <a:lstStyle>
            <a:lvl1pPr marL="0" indent="0">
              <a:lnSpc>
                <a:spcPct val="112000"/>
              </a:lnSpc>
              <a:spcBef>
                <a:spcPts val="0"/>
              </a:spcBef>
              <a:buSzTx/>
              <a:buFontTx/>
              <a:buNone/>
              <a:defRPr sz="2300">
                <a:solidFill>
                  <a:srgbClr val="FFFFFF"/>
                </a:solidFill>
                <a:latin typeface="Aeonik Regular"/>
              </a:defRPr>
            </a:lvl1pPr>
            <a:lvl2pPr marL="0" indent="457200">
              <a:lnSpc>
                <a:spcPct val="112000"/>
              </a:lnSpc>
              <a:spcBef>
                <a:spcPts val="0"/>
              </a:spcBef>
              <a:buSzTx/>
              <a:buFontTx/>
              <a:buNone/>
              <a:defRPr sz="2300">
                <a:solidFill>
                  <a:srgbClr val="FFFFFF"/>
                </a:solidFill>
              </a:defRPr>
            </a:lvl2pPr>
            <a:lvl3pPr marL="0" indent="914400">
              <a:lnSpc>
                <a:spcPct val="112000"/>
              </a:lnSpc>
              <a:spcBef>
                <a:spcPts val="0"/>
              </a:spcBef>
              <a:buSzTx/>
              <a:buFontTx/>
              <a:buNone/>
              <a:defRPr sz="2300">
                <a:solidFill>
                  <a:srgbClr val="FFFFFF"/>
                </a:solidFill>
              </a:defRPr>
            </a:lvl3pPr>
            <a:lvl4pPr marL="0" indent="1371600">
              <a:lnSpc>
                <a:spcPct val="112000"/>
              </a:lnSpc>
              <a:spcBef>
                <a:spcPts val="0"/>
              </a:spcBef>
              <a:buSzTx/>
              <a:buFontTx/>
              <a:buNone/>
              <a:defRPr sz="2300">
                <a:solidFill>
                  <a:srgbClr val="FFFFFF"/>
                </a:solidFill>
              </a:defRPr>
            </a:lvl4pPr>
            <a:lvl5pPr marL="0" indent="1828800">
              <a:lnSpc>
                <a:spcPct val="112000"/>
              </a:lnSpc>
              <a:spcBef>
                <a:spcPts val="0"/>
              </a:spcBef>
              <a:buSzTx/>
              <a:buFontTx/>
              <a:buNone/>
              <a:defRPr sz="2300">
                <a:solidFill>
                  <a:srgbClr val="FFFFFF"/>
                </a:solidFill>
              </a:defRPr>
            </a:lvl5pPr>
          </a:lstStyle>
          <a:p>
            <a:r>
              <a:rPr lang="en-US"/>
              <a:t>Click to edit subtitle</a:t>
            </a:r>
          </a:p>
        </p:txBody>
      </p:sp>
      <p:sp>
        <p:nvSpPr>
          <p:cNvPr id="8" name="Subtitle 2">
            <a:extLst>
              <a:ext uri="{FF2B5EF4-FFF2-40B4-BE49-F238E27FC236}">
                <a16:creationId xmlns:a16="http://schemas.microsoft.com/office/drawing/2014/main" id="{538E6C57-C75B-B570-E341-A061C5C9B7CE}"/>
              </a:ext>
            </a:extLst>
          </p:cNvPr>
          <p:cNvSpPr txBox="1"/>
          <p:nvPr userDrawn="1"/>
        </p:nvSpPr>
        <p:spPr>
          <a:xfrm>
            <a:off x="374905" y="4842331"/>
            <a:ext cx="3971542" cy="24622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a:spAutoFit/>
          </a:bodyPr>
          <a:lstStyle>
            <a:lvl1pPr lvl="0" defTabSz="914400">
              <a:defRPr sz="1000" spc="200">
                <a:solidFill>
                  <a:srgbClr val="FFFFFF"/>
                </a:solidFill>
                <a:latin typeface="Graphik Medium"/>
                <a:ea typeface="Graphik Medium"/>
                <a:cs typeface="Graphik Medium"/>
                <a:sym typeface="Graphik"/>
              </a:defRPr>
            </a:lvl1pPr>
            <a:lvl2pPr marL="914400" indent="-384047" defTabSz="914400">
              <a:lnSpc>
                <a:spcPct val="94000"/>
              </a:lnSpc>
              <a:spcBef>
                <a:spcPts val="1000"/>
              </a:spcBef>
              <a:buSzPct val="100000"/>
              <a:buFont typeface="Arial"/>
              <a:buChar char="•"/>
              <a:defRPr sz="2000">
                <a:latin typeface="Graphik"/>
                <a:ea typeface="Graphik"/>
                <a:cs typeface="Graphik"/>
                <a:sym typeface="Graphik"/>
              </a:defRPr>
            </a:lvl2pPr>
            <a:lvl3pPr marL="1414272" indent="-426719" defTabSz="914400">
              <a:lnSpc>
                <a:spcPct val="94000"/>
              </a:lnSpc>
              <a:spcBef>
                <a:spcPts val="1000"/>
              </a:spcBef>
              <a:buSzPct val="100000"/>
              <a:buFont typeface="Arial"/>
              <a:buChar char="•"/>
              <a:defRPr sz="2000">
                <a:latin typeface="Graphik"/>
                <a:ea typeface="Graphik"/>
                <a:cs typeface="Graphik"/>
                <a:sym typeface="Graphik"/>
              </a:defRPr>
            </a:lvl3pPr>
            <a:lvl4pPr marL="1871472" indent="-426719" defTabSz="914400">
              <a:lnSpc>
                <a:spcPct val="94000"/>
              </a:lnSpc>
              <a:spcBef>
                <a:spcPts val="1000"/>
              </a:spcBef>
              <a:buSzPct val="100000"/>
              <a:buFont typeface="Arial"/>
              <a:buChar char="•"/>
              <a:defRPr sz="2000">
                <a:latin typeface="Graphik"/>
                <a:ea typeface="Graphik"/>
                <a:cs typeface="Graphik"/>
                <a:sym typeface="Graphik"/>
              </a:defRPr>
            </a:lvl4pPr>
            <a:lvl5pPr marL="2382011" indent="-480060" defTabSz="914400">
              <a:lnSpc>
                <a:spcPct val="94000"/>
              </a:lnSpc>
              <a:spcBef>
                <a:spcPts val="1000"/>
              </a:spcBef>
              <a:buSzPct val="100000"/>
              <a:buFont typeface="Arial"/>
              <a:buChar char="•"/>
              <a:defRPr sz="2000">
                <a:latin typeface="Graphik"/>
                <a:ea typeface="Graphik"/>
                <a:cs typeface="Graphik"/>
                <a:sym typeface="Graphik"/>
              </a:defRPr>
            </a:lvl5pPr>
            <a:lvl6pPr marL="2839211" indent="-480060" defTabSz="914400">
              <a:lnSpc>
                <a:spcPct val="94000"/>
              </a:lnSpc>
              <a:spcBef>
                <a:spcPts val="1000"/>
              </a:spcBef>
              <a:buSzPct val="100000"/>
              <a:buFont typeface="Arial"/>
              <a:buChar char="–"/>
              <a:defRPr sz="2000">
                <a:latin typeface="Graphik"/>
                <a:ea typeface="Graphik"/>
                <a:cs typeface="Graphik"/>
                <a:sym typeface="Graphik"/>
              </a:defRPr>
            </a:lvl6pPr>
            <a:lvl7pPr marL="3364991" indent="-548639" defTabSz="914400">
              <a:lnSpc>
                <a:spcPct val="94000"/>
              </a:lnSpc>
              <a:spcBef>
                <a:spcPts val="1000"/>
              </a:spcBef>
              <a:buSzPct val="100000"/>
              <a:buFont typeface="Arial"/>
              <a:buChar char="■"/>
              <a:defRPr sz="2000">
                <a:latin typeface="Graphik"/>
                <a:ea typeface="Graphik"/>
                <a:cs typeface="Graphik"/>
                <a:sym typeface="Graphik"/>
              </a:defRPr>
            </a:lvl7pPr>
            <a:lvl8pPr marL="3822191" indent="-548639" defTabSz="914400">
              <a:lnSpc>
                <a:spcPct val="94000"/>
              </a:lnSpc>
              <a:spcBef>
                <a:spcPts val="1000"/>
              </a:spcBef>
              <a:buSzPct val="100000"/>
              <a:buFont typeface="Arial"/>
              <a:buChar char="–"/>
              <a:defRPr sz="2000">
                <a:latin typeface="Graphik"/>
                <a:ea typeface="Graphik"/>
                <a:cs typeface="Graphik"/>
                <a:sym typeface="Graphik"/>
              </a:defRPr>
            </a:lvl8pPr>
            <a:lvl9pPr marL="4279391" indent="-548639" defTabSz="914400">
              <a:lnSpc>
                <a:spcPct val="94000"/>
              </a:lnSpc>
              <a:spcBef>
                <a:spcPts val="1000"/>
              </a:spcBef>
              <a:buSzPct val="100000"/>
              <a:buFont typeface="Arial"/>
              <a:buChar char="■"/>
              <a:defRPr sz="2000">
                <a:latin typeface="Graphik"/>
                <a:ea typeface="Graphik"/>
                <a:cs typeface="Graphik"/>
                <a:sym typeface="Graphik"/>
              </a:defRPr>
            </a:lvl9pPr>
          </a:lstStyle>
          <a:p>
            <a:pPr lvl="0"/>
            <a:r>
              <a:rPr>
                <a:latin typeface="Aeonik Regular"/>
              </a:rPr>
              <a:t>COVERING:</a:t>
            </a:r>
          </a:p>
        </p:txBody>
      </p:sp>
      <p:sp>
        <p:nvSpPr>
          <p:cNvPr id="9" name="Subtitle 2">
            <a:extLst>
              <a:ext uri="{FF2B5EF4-FFF2-40B4-BE49-F238E27FC236}">
                <a16:creationId xmlns:a16="http://schemas.microsoft.com/office/drawing/2014/main" id="{001A88FC-A8FA-24B2-18A7-7199CA4ABF4A}"/>
              </a:ext>
            </a:extLst>
          </p:cNvPr>
          <p:cNvSpPr txBox="1"/>
          <p:nvPr userDrawn="1"/>
        </p:nvSpPr>
        <p:spPr>
          <a:xfrm>
            <a:off x="5775824" y="4842331"/>
            <a:ext cx="2556023" cy="24622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a:spAutoFit/>
          </a:bodyPr>
          <a:lstStyle>
            <a:lvl1pPr lvl="0" defTabSz="914400">
              <a:defRPr sz="1000" spc="200">
                <a:solidFill>
                  <a:srgbClr val="FFFFFF"/>
                </a:solidFill>
                <a:latin typeface="Graphik Medium"/>
                <a:ea typeface="Graphik Medium"/>
                <a:cs typeface="Graphik Medium"/>
                <a:sym typeface="Graphik"/>
              </a:defRPr>
            </a:lvl1pPr>
            <a:lvl2pPr marL="914400" indent="-384047" defTabSz="914400">
              <a:lnSpc>
                <a:spcPct val="94000"/>
              </a:lnSpc>
              <a:spcBef>
                <a:spcPts val="1000"/>
              </a:spcBef>
              <a:buSzPct val="100000"/>
              <a:buFont typeface="Arial"/>
              <a:buChar char="•"/>
              <a:defRPr sz="2000">
                <a:latin typeface="Graphik"/>
                <a:ea typeface="Graphik"/>
                <a:cs typeface="Graphik"/>
                <a:sym typeface="Graphik"/>
              </a:defRPr>
            </a:lvl2pPr>
            <a:lvl3pPr marL="1414272" indent="-426719" defTabSz="914400">
              <a:lnSpc>
                <a:spcPct val="94000"/>
              </a:lnSpc>
              <a:spcBef>
                <a:spcPts val="1000"/>
              </a:spcBef>
              <a:buSzPct val="100000"/>
              <a:buFont typeface="Arial"/>
              <a:buChar char="•"/>
              <a:defRPr sz="2000">
                <a:latin typeface="Graphik"/>
                <a:ea typeface="Graphik"/>
                <a:cs typeface="Graphik"/>
                <a:sym typeface="Graphik"/>
              </a:defRPr>
            </a:lvl3pPr>
            <a:lvl4pPr marL="1871472" indent="-426719" defTabSz="914400">
              <a:lnSpc>
                <a:spcPct val="94000"/>
              </a:lnSpc>
              <a:spcBef>
                <a:spcPts val="1000"/>
              </a:spcBef>
              <a:buSzPct val="100000"/>
              <a:buFont typeface="Arial"/>
              <a:buChar char="•"/>
              <a:defRPr sz="2000">
                <a:latin typeface="Graphik"/>
                <a:ea typeface="Graphik"/>
                <a:cs typeface="Graphik"/>
                <a:sym typeface="Graphik"/>
              </a:defRPr>
            </a:lvl4pPr>
            <a:lvl5pPr marL="2382011" indent="-480060" defTabSz="914400">
              <a:lnSpc>
                <a:spcPct val="94000"/>
              </a:lnSpc>
              <a:spcBef>
                <a:spcPts val="1000"/>
              </a:spcBef>
              <a:buSzPct val="100000"/>
              <a:buFont typeface="Arial"/>
              <a:buChar char="•"/>
              <a:defRPr sz="2000">
                <a:latin typeface="Graphik"/>
                <a:ea typeface="Graphik"/>
                <a:cs typeface="Graphik"/>
                <a:sym typeface="Graphik"/>
              </a:defRPr>
            </a:lvl5pPr>
            <a:lvl6pPr marL="2839211" indent="-480060" defTabSz="914400">
              <a:lnSpc>
                <a:spcPct val="94000"/>
              </a:lnSpc>
              <a:spcBef>
                <a:spcPts val="1000"/>
              </a:spcBef>
              <a:buSzPct val="100000"/>
              <a:buFont typeface="Arial"/>
              <a:buChar char="–"/>
              <a:defRPr sz="2000">
                <a:latin typeface="Graphik"/>
                <a:ea typeface="Graphik"/>
                <a:cs typeface="Graphik"/>
                <a:sym typeface="Graphik"/>
              </a:defRPr>
            </a:lvl6pPr>
            <a:lvl7pPr marL="3364991" indent="-548639" defTabSz="914400">
              <a:lnSpc>
                <a:spcPct val="94000"/>
              </a:lnSpc>
              <a:spcBef>
                <a:spcPts val="1000"/>
              </a:spcBef>
              <a:buSzPct val="100000"/>
              <a:buFont typeface="Arial"/>
              <a:buChar char="■"/>
              <a:defRPr sz="2000">
                <a:latin typeface="Graphik"/>
                <a:ea typeface="Graphik"/>
                <a:cs typeface="Graphik"/>
                <a:sym typeface="Graphik"/>
              </a:defRPr>
            </a:lvl7pPr>
            <a:lvl8pPr marL="3822191" indent="-548639" defTabSz="914400">
              <a:lnSpc>
                <a:spcPct val="94000"/>
              </a:lnSpc>
              <a:spcBef>
                <a:spcPts val="1000"/>
              </a:spcBef>
              <a:buSzPct val="100000"/>
              <a:buFont typeface="Arial"/>
              <a:buChar char="–"/>
              <a:defRPr sz="2000">
                <a:latin typeface="Graphik"/>
                <a:ea typeface="Graphik"/>
                <a:cs typeface="Graphik"/>
                <a:sym typeface="Graphik"/>
              </a:defRPr>
            </a:lvl8pPr>
            <a:lvl9pPr marL="4279391" indent="-548639" defTabSz="914400">
              <a:lnSpc>
                <a:spcPct val="94000"/>
              </a:lnSpc>
              <a:spcBef>
                <a:spcPts val="1000"/>
              </a:spcBef>
              <a:buSzPct val="100000"/>
              <a:buFont typeface="Arial"/>
              <a:buChar char="■"/>
              <a:defRPr sz="2000">
                <a:latin typeface="Graphik"/>
                <a:ea typeface="Graphik"/>
                <a:cs typeface="Graphik"/>
                <a:sym typeface="Graphik"/>
              </a:defRPr>
            </a:lvl9pPr>
          </a:lstStyle>
          <a:p>
            <a:pPr lvl="0"/>
            <a:r>
              <a:rPr>
                <a:latin typeface="Aeonik Regular"/>
              </a:rPr>
              <a:t>PRESENTED BY:</a:t>
            </a:r>
          </a:p>
        </p:txBody>
      </p:sp>
      <p:sp>
        <p:nvSpPr>
          <p:cNvPr id="10" name="Subtitle 2">
            <a:extLst>
              <a:ext uri="{FF2B5EF4-FFF2-40B4-BE49-F238E27FC236}">
                <a16:creationId xmlns:a16="http://schemas.microsoft.com/office/drawing/2014/main" id="{603F9412-D117-773B-E560-D234808D2C96}"/>
              </a:ext>
            </a:extLst>
          </p:cNvPr>
          <p:cNvSpPr txBox="1"/>
          <p:nvPr userDrawn="1"/>
        </p:nvSpPr>
        <p:spPr>
          <a:xfrm>
            <a:off x="8577310" y="4842331"/>
            <a:ext cx="2266182" cy="24622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a:spAutoFit/>
          </a:bodyPr>
          <a:lstStyle>
            <a:lvl1pPr lvl="0" defTabSz="914400">
              <a:defRPr sz="1000" spc="200">
                <a:solidFill>
                  <a:srgbClr val="FFFFFF"/>
                </a:solidFill>
                <a:latin typeface="Graphik Medium"/>
                <a:ea typeface="Graphik Medium"/>
                <a:cs typeface="Graphik Medium"/>
                <a:sym typeface="Graphik"/>
              </a:defRPr>
            </a:lvl1pPr>
            <a:lvl2pPr marL="914400" indent="-384047" defTabSz="914400">
              <a:lnSpc>
                <a:spcPct val="94000"/>
              </a:lnSpc>
              <a:spcBef>
                <a:spcPts val="1000"/>
              </a:spcBef>
              <a:buSzPct val="100000"/>
              <a:buFont typeface="Arial"/>
              <a:buChar char="•"/>
              <a:defRPr sz="2000">
                <a:latin typeface="Graphik"/>
                <a:ea typeface="Graphik"/>
                <a:cs typeface="Graphik"/>
                <a:sym typeface="Graphik"/>
              </a:defRPr>
            </a:lvl2pPr>
            <a:lvl3pPr marL="1414272" indent="-426719" defTabSz="914400">
              <a:lnSpc>
                <a:spcPct val="94000"/>
              </a:lnSpc>
              <a:spcBef>
                <a:spcPts val="1000"/>
              </a:spcBef>
              <a:buSzPct val="100000"/>
              <a:buFont typeface="Arial"/>
              <a:buChar char="•"/>
              <a:defRPr sz="2000">
                <a:latin typeface="Graphik"/>
                <a:ea typeface="Graphik"/>
                <a:cs typeface="Graphik"/>
                <a:sym typeface="Graphik"/>
              </a:defRPr>
            </a:lvl3pPr>
            <a:lvl4pPr marL="1871472" indent="-426719" defTabSz="914400">
              <a:lnSpc>
                <a:spcPct val="94000"/>
              </a:lnSpc>
              <a:spcBef>
                <a:spcPts val="1000"/>
              </a:spcBef>
              <a:buSzPct val="100000"/>
              <a:buFont typeface="Arial"/>
              <a:buChar char="•"/>
              <a:defRPr sz="2000">
                <a:latin typeface="Graphik"/>
                <a:ea typeface="Graphik"/>
                <a:cs typeface="Graphik"/>
                <a:sym typeface="Graphik"/>
              </a:defRPr>
            </a:lvl4pPr>
            <a:lvl5pPr marL="2382011" indent="-480060" defTabSz="914400">
              <a:lnSpc>
                <a:spcPct val="94000"/>
              </a:lnSpc>
              <a:spcBef>
                <a:spcPts val="1000"/>
              </a:spcBef>
              <a:buSzPct val="100000"/>
              <a:buFont typeface="Arial"/>
              <a:buChar char="•"/>
              <a:defRPr sz="2000">
                <a:latin typeface="Graphik"/>
                <a:ea typeface="Graphik"/>
                <a:cs typeface="Graphik"/>
                <a:sym typeface="Graphik"/>
              </a:defRPr>
            </a:lvl5pPr>
            <a:lvl6pPr marL="2839211" indent="-480060" defTabSz="914400">
              <a:lnSpc>
                <a:spcPct val="94000"/>
              </a:lnSpc>
              <a:spcBef>
                <a:spcPts val="1000"/>
              </a:spcBef>
              <a:buSzPct val="100000"/>
              <a:buFont typeface="Arial"/>
              <a:buChar char="–"/>
              <a:defRPr sz="2000">
                <a:latin typeface="Graphik"/>
                <a:ea typeface="Graphik"/>
                <a:cs typeface="Graphik"/>
                <a:sym typeface="Graphik"/>
              </a:defRPr>
            </a:lvl6pPr>
            <a:lvl7pPr marL="3364991" indent="-548639" defTabSz="914400">
              <a:lnSpc>
                <a:spcPct val="94000"/>
              </a:lnSpc>
              <a:spcBef>
                <a:spcPts val="1000"/>
              </a:spcBef>
              <a:buSzPct val="100000"/>
              <a:buFont typeface="Arial"/>
              <a:buChar char="■"/>
              <a:defRPr sz="2000">
                <a:latin typeface="Graphik"/>
                <a:ea typeface="Graphik"/>
                <a:cs typeface="Graphik"/>
                <a:sym typeface="Graphik"/>
              </a:defRPr>
            </a:lvl7pPr>
            <a:lvl8pPr marL="3822191" indent="-548639" defTabSz="914400">
              <a:lnSpc>
                <a:spcPct val="94000"/>
              </a:lnSpc>
              <a:spcBef>
                <a:spcPts val="1000"/>
              </a:spcBef>
              <a:buSzPct val="100000"/>
              <a:buFont typeface="Arial"/>
              <a:buChar char="–"/>
              <a:defRPr sz="2000">
                <a:latin typeface="Graphik"/>
                <a:ea typeface="Graphik"/>
                <a:cs typeface="Graphik"/>
                <a:sym typeface="Graphik"/>
              </a:defRPr>
            </a:lvl8pPr>
            <a:lvl9pPr marL="4279391" indent="-548639" defTabSz="914400">
              <a:lnSpc>
                <a:spcPct val="94000"/>
              </a:lnSpc>
              <a:spcBef>
                <a:spcPts val="1000"/>
              </a:spcBef>
              <a:buSzPct val="100000"/>
              <a:buFont typeface="Arial"/>
              <a:buChar char="■"/>
              <a:defRPr sz="2000">
                <a:latin typeface="Graphik"/>
                <a:ea typeface="Graphik"/>
                <a:cs typeface="Graphik"/>
                <a:sym typeface="Graphik"/>
              </a:defRPr>
            </a:lvl9pPr>
          </a:lstStyle>
          <a:p>
            <a:pPr lvl="0"/>
            <a:r>
              <a:rPr>
                <a:latin typeface="Aeonik Regular"/>
              </a:rPr>
              <a:t>DATE:</a:t>
            </a:r>
          </a:p>
        </p:txBody>
      </p:sp>
      <p:sp>
        <p:nvSpPr>
          <p:cNvPr id="12" name="Text Placeholder 33">
            <a:extLst>
              <a:ext uri="{FF2B5EF4-FFF2-40B4-BE49-F238E27FC236}">
                <a16:creationId xmlns:a16="http://schemas.microsoft.com/office/drawing/2014/main" id="{47B4AF64-7003-64E8-C1FA-687D8DDB0797}"/>
              </a:ext>
            </a:extLst>
          </p:cNvPr>
          <p:cNvSpPr>
            <a:spLocks noGrp="1"/>
          </p:cNvSpPr>
          <p:nvPr>
            <p:ph type="body" sz="quarter" idx="13"/>
          </p:nvPr>
        </p:nvSpPr>
        <p:spPr>
          <a:xfrm>
            <a:off x="374904" y="5130800"/>
            <a:ext cx="3971542" cy="246221"/>
          </a:xfrm>
          <a:prstGeom prst="rect">
            <a:avLst/>
          </a:prstGeom>
          <a:ln w="12700">
            <a:miter lim="400000"/>
          </a:ln>
        </p:spPr>
        <p:txBody>
          <a:bodyPr lIns="45719" rIns="45719">
            <a:spAutoFit/>
          </a:bodyPr>
          <a:lstStyle>
            <a:lvl1pPr>
              <a:defRPr kumimoji="0" sz="1000" spc="200" normalizeH="0" dirty="0">
                <a:solidFill>
                  <a:srgbClr val="FFFFFF"/>
                </a:solidFill>
                <a:effectLst/>
                <a:latin typeface="Aeonik Regular"/>
                <a:ea typeface="Aeonik Regular"/>
                <a:cs typeface="Aeonik Regular"/>
              </a:defRPr>
            </a:lvl1pPr>
          </a:lstStyle>
          <a:p>
            <a:pPr marL="0" lvl="0" indent="0" fontAlgn="auto" hangingPunct="0">
              <a:lnSpc>
                <a:spcPct val="100000"/>
              </a:lnSpc>
              <a:spcBef>
                <a:spcPts val="0"/>
              </a:spcBef>
              <a:buSzTx/>
              <a:buFontTx/>
              <a:buNone/>
            </a:pPr>
            <a:r>
              <a:rPr lang="en-US"/>
              <a:t>Click to edit Master text styles</a:t>
            </a:r>
          </a:p>
        </p:txBody>
      </p:sp>
      <p:sp>
        <p:nvSpPr>
          <p:cNvPr id="15" name="Text Placeholder 33">
            <a:extLst>
              <a:ext uri="{FF2B5EF4-FFF2-40B4-BE49-F238E27FC236}">
                <a16:creationId xmlns:a16="http://schemas.microsoft.com/office/drawing/2014/main" id="{04138218-6EC2-435A-3F6F-0A9606C46358}"/>
              </a:ext>
            </a:extLst>
          </p:cNvPr>
          <p:cNvSpPr>
            <a:spLocks noGrp="1"/>
          </p:cNvSpPr>
          <p:nvPr>
            <p:ph type="body" sz="quarter" idx="14"/>
          </p:nvPr>
        </p:nvSpPr>
        <p:spPr>
          <a:xfrm>
            <a:off x="8577310" y="5130800"/>
            <a:ext cx="2266182" cy="246221"/>
          </a:xfrm>
          <a:prstGeom prst="rect">
            <a:avLst/>
          </a:prstGeom>
          <a:ln w="12700">
            <a:miter lim="400000"/>
          </a:ln>
        </p:spPr>
        <p:txBody>
          <a:bodyPr wrap="square" lIns="45719" rIns="45719">
            <a:spAutoFit/>
          </a:bodyPr>
          <a:lstStyle>
            <a:lvl1pPr>
              <a:defRPr kumimoji="0" sz="1000" spc="200" normalizeH="0">
                <a:solidFill>
                  <a:srgbClr val="FFFFFF"/>
                </a:solidFill>
                <a:effectLst/>
                <a:latin typeface="Aeonik Regular"/>
                <a:ea typeface="Aeonik Regular"/>
                <a:cs typeface="Aeonik Regular"/>
              </a:defRPr>
            </a:lvl1pPr>
          </a:lstStyle>
          <a:p>
            <a:pPr marL="0" lvl="0" indent="0" fontAlgn="auto" hangingPunct="0">
              <a:lnSpc>
                <a:spcPct val="100000"/>
              </a:lnSpc>
              <a:spcBef>
                <a:spcPts val="0"/>
              </a:spcBef>
              <a:buSzTx/>
              <a:buFontTx/>
              <a:buNone/>
            </a:pPr>
            <a:r>
              <a:rPr lang="en-US"/>
              <a:t>Click to edit Master text styles</a:t>
            </a:r>
          </a:p>
        </p:txBody>
      </p:sp>
      <p:sp>
        <p:nvSpPr>
          <p:cNvPr id="16" name="Text Placeholder 33">
            <a:extLst>
              <a:ext uri="{FF2B5EF4-FFF2-40B4-BE49-F238E27FC236}">
                <a16:creationId xmlns:a16="http://schemas.microsoft.com/office/drawing/2014/main" id="{6E281430-AB42-F670-B95D-6E7D70FC936B}"/>
              </a:ext>
            </a:extLst>
          </p:cNvPr>
          <p:cNvSpPr>
            <a:spLocks noGrp="1"/>
          </p:cNvSpPr>
          <p:nvPr>
            <p:ph type="body" sz="quarter" idx="15"/>
          </p:nvPr>
        </p:nvSpPr>
        <p:spPr>
          <a:xfrm>
            <a:off x="5775824" y="5130800"/>
            <a:ext cx="2560320" cy="246221"/>
          </a:xfrm>
          <a:prstGeom prst="rect">
            <a:avLst/>
          </a:prstGeom>
          <a:ln w="12700">
            <a:miter lim="400000"/>
          </a:ln>
        </p:spPr>
        <p:txBody>
          <a:bodyPr wrap="square" lIns="45719" rIns="45719">
            <a:spAutoFit/>
          </a:bodyPr>
          <a:lstStyle>
            <a:lvl1pPr>
              <a:defRPr kumimoji="0" sz="1000" spc="200" normalizeH="0" dirty="0">
                <a:solidFill>
                  <a:srgbClr val="FFFFFF"/>
                </a:solidFill>
                <a:effectLst/>
                <a:latin typeface="Aeonik Regular"/>
                <a:ea typeface="Aeonik Regular"/>
                <a:cs typeface="Aeonik Regular"/>
              </a:defRPr>
            </a:lvl1pPr>
          </a:lstStyle>
          <a:p>
            <a:pPr marL="0" lvl="0" indent="0" fontAlgn="auto" hangingPunct="0">
              <a:lnSpc>
                <a:spcPct val="100000"/>
              </a:lnSpc>
              <a:spcBef>
                <a:spcPts val="0"/>
              </a:spcBef>
              <a:buSzTx/>
              <a:buFontTx/>
              <a:buNone/>
            </a:pPr>
            <a:r>
              <a:rPr lang="en-US"/>
              <a:t>Click to edit Master text styles</a:t>
            </a:r>
          </a:p>
        </p:txBody>
      </p:sp>
      <p:sp>
        <p:nvSpPr>
          <p:cNvPr id="23" name="Freeform: Shape 22">
            <a:extLst>
              <a:ext uri="{FF2B5EF4-FFF2-40B4-BE49-F238E27FC236}">
                <a16:creationId xmlns:a16="http://schemas.microsoft.com/office/drawing/2014/main" id="{AD54352E-11A1-B618-F49E-0F126EDC83EE}"/>
              </a:ext>
            </a:extLst>
          </p:cNvPr>
          <p:cNvSpPr/>
          <p:nvPr userDrawn="1"/>
        </p:nvSpPr>
        <p:spPr>
          <a:xfrm flipH="1">
            <a:off x="7286995" y="0"/>
            <a:ext cx="2630130" cy="1959357"/>
          </a:xfrm>
          <a:custGeom>
            <a:avLst/>
            <a:gdLst>
              <a:gd name="connsiteX0" fmla="*/ 1859431 w 2630130"/>
              <a:gd name="connsiteY0" fmla="*/ 0 h 1959357"/>
              <a:gd name="connsiteX1" fmla="*/ 0 w 2630130"/>
              <a:gd name="connsiteY1" fmla="*/ 0 h 1959357"/>
              <a:gd name="connsiteX2" fmla="*/ 770699 w 2630130"/>
              <a:gd name="connsiteY2" fmla="*/ 1959357 h 1959357"/>
              <a:gd name="connsiteX3" fmla="*/ 2630130 w 2630130"/>
              <a:gd name="connsiteY3" fmla="*/ 1959357 h 1959357"/>
              <a:gd name="connsiteX4" fmla="*/ 1859431 w 2630130"/>
              <a:gd name="connsiteY4" fmla="*/ 0 h 1959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0130" h="1959357">
                <a:moveTo>
                  <a:pt x="1859431" y="0"/>
                </a:moveTo>
                <a:lnTo>
                  <a:pt x="0" y="0"/>
                </a:lnTo>
                <a:lnTo>
                  <a:pt x="770699" y="1959357"/>
                </a:lnTo>
                <a:lnTo>
                  <a:pt x="2630130" y="1959357"/>
                </a:lnTo>
                <a:lnTo>
                  <a:pt x="1859431" y="0"/>
                </a:lnTo>
                <a:close/>
              </a:path>
            </a:pathLst>
          </a:custGeom>
          <a:solidFill>
            <a:schemeClr val="accent2"/>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
        <p:nvSpPr>
          <p:cNvPr id="21" name="Freeform: Shape 20">
            <a:extLst>
              <a:ext uri="{FF2B5EF4-FFF2-40B4-BE49-F238E27FC236}">
                <a16:creationId xmlns:a16="http://schemas.microsoft.com/office/drawing/2014/main" id="{867DC987-138E-C946-7A94-473CF2C28E6D}"/>
              </a:ext>
            </a:extLst>
          </p:cNvPr>
          <p:cNvSpPr/>
          <p:nvPr userDrawn="1"/>
        </p:nvSpPr>
        <p:spPr>
          <a:xfrm flipH="1">
            <a:off x="10372243" y="4497340"/>
            <a:ext cx="1819756" cy="2360660"/>
          </a:xfrm>
          <a:custGeom>
            <a:avLst/>
            <a:gdLst>
              <a:gd name="connsiteX0" fmla="*/ 904205 w 1819756"/>
              <a:gd name="connsiteY0" fmla="*/ 0 h 2360660"/>
              <a:gd name="connsiteX1" fmla="*/ 0 w 1819756"/>
              <a:gd name="connsiteY1" fmla="*/ 0 h 2360660"/>
              <a:gd name="connsiteX2" fmla="*/ 0 w 1819756"/>
              <a:gd name="connsiteY2" fmla="*/ 2360660 h 2360660"/>
              <a:gd name="connsiteX3" fmla="*/ 1819756 w 1819756"/>
              <a:gd name="connsiteY3" fmla="*/ 2360660 h 2360660"/>
              <a:gd name="connsiteX4" fmla="*/ 904205 w 1819756"/>
              <a:gd name="connsiteY4" fmla="*/ 0 h 2360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9756" h="2360660">
                <a:moveTo>
                  <a:pt x="904205" y="0"/>
                </a:moveTo>
                <a:lnTo>
                  <a:pt x="0" y="0"/>
                </a:lnTo>
                <a:lnTo>
                  <a:pt x="0" y="2360660"/>
                </a:lnTo>
                <a:lnTo>
                  <a:pt x="1819756" y="2360660"/>
                </a:lnTo>
                <a:lnTo>
                  <a:pt x="904205" y="0"/>
                </a:lnTo>
                <a:close/>
              </a:path>
            </a:pathLst>
          </a:custGeom>
          <a:solidFill>
            <a:schemeClr val="accent2"/>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pic>
        <p:nvPicPr>
          <p:cNvPr id="2" name="Image" descr="Image">
            <a:extLst>
              <a:ext uri="{FF2B5EF4-FFF2-40B4-BE49-F238E27FC236}">
                <a16:creationId xmlns:a16="http://schemas.microsoft.com/office/drawing/2014/main" id="{7B1E5728-E6CE-CDBA-DB06-2986C8FA0D5B}"/>
              </a:ext>
            </a:extLst>
          </p:cNvPr>
          <p:cNvPicPr>
            <a:picLocks noChangeAspect="1"/>
          </p:cNvPicPr>
          <p:nvPr userDrawn="1"/>
        </p:nvPicPr>
        <p:blipFill>
          <a:blip r:embed="rId2"/>
          <a:stretch>
            <a:fillRect/>
          </a:stretch>
        </p:blipFill>
        <p:spPr>
          <a:xfrm>
            <a:off x="436816" y="654770"/>
            <a:ext cx="1172731" cy="348530"/>
          </a:xfrm>
          <a:prstGeom prst="rect">
            <a:avLst/>
          </a:prstGeom>
          <a:ln w="12700">
            <a:miter lim="400000"/>
          </a:ln>
        </p:spPr>
      </p:pic>
    </p:spTree>
    <p:extLst>
      <p:ext uri="{BB962C8B-B14F-4D97-AF65-F5344CB8AC3E}">
        <p14:creationId xmlns:p14="http://schemas.microsoft.com/office/powerpoint/2010/main" val="625546198"/>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accent1"/>
        </a:solidFill>
        <a:effectLst/>
      </p:bgPr>
    </p:bg>
    <p:spTree>
      <p:nvGrpSpPr>
        <p:cNvPr id="1" name=""/>
        <p:cNvGrpSpPr/>
        <p:nvPr/>
      </p:nvGrpSpPr>
      <p:grpSpPr>
        <a:xfrm>
          <a:off x="0" y="0"/>
          <a:ext cx="0" cy="0"/>
          <a:chOff x="0" y="0"/>
          <a:chExt cx="0" cy="0"/>
        </a:xfrm>
      </p:grpSpPr>
      <p:sp>
        <p:nvSpPr>
          <p:cNvPr id="6" name="Title Text">
            <a:extLst>
              <a:ext uri="{FF2B5EF4-FFF2-40B4-BE49-F238E27FC236}">
                <a16:creationId xmlns:a16="http://schemas.microsoft.com/office/drawing/2014/main" id="{D9C303EE-389F-CFE8-17C5-AFC9AA16B44D}"/>
              </a:ext>
            </a:extLst>
          </p:cNvPr>
          <p:cNvSpPr txBox="1">
            <a:spLocks noGrp="1"/>
          </p:cNvSpPr>
          <p:nvPr>
            <p:ph type="title" hasCustomPrompt="1"/>
          </p:nvPr>
        </p:nvSpPr>
        <p:spPr>
          <a:xfrm>
            <a:off x="374904" y="2553252"/>
            <a:ext cx="10753344" cy="914096"/>
          </a:xfrm>
          <a:prstGeom prst="rect">
            <a:avLst/>
          </a:prstGeom>
          <a:ln w="12700">
            <a:miter lim="400000"/>
          </a:ln>
        </p:spPr>
        <p:txBody>
          <a:bodyPr lIns="45719" rIns="45719" anchor="b">
            <a:spAutoFit/>
          </a:bodyPr>
          <a:lstStyle>
            <a:lvl1pPr>
              <a:defRPr sz="6000" dirty="0">
                <a:solidFill>
                  <a:srgbClr val="FFFFFF"/>
                </a:solidFill>
              </a:defRPr>
            </a:lvl1pPr>
          </a:lstStyle>
          <a:p>
            <a:pPr lvl="0"/>
            <a:r>
              <a:t>Title Text</a:t>
            </a:r>
          </a:p>
        </p:txBody>
      </p:sp>
      <p:sp>
        <p:nvSpPr>
          <p:cNvPr id="7" name="Body Level One…">
            <a:extLst>
              <a:ext uri="{FF2B5EF4-FFF2-40B4-BE49-F238E27FC236}">
                <a16:creationId xmlns:a16="http://schemas.microsoft.com/office/drawing/2014/main" id="{F86E4D54-65FC-2CD8-BD2A-AC4FB47DD3F0}"/>
              </a:ext>
            </a:extLst>
          </p:cNvPr>
          <p:cNvSpPr txBox="1">
            <a:spLocks noGrp="1"/>
          </p:cNvSpPr>
          <p:nvPr>
            <p:ph type="body" sz="quarter" idx="1" hasCustomPrompt="1"/>
          </p:nvPr>
        </p:nvSpPr>
        <p:spPr>
          <a:xfrm>
            <a:off x="374904" y="3562579"/>
            <a:ext cx="10753344" cy="454868"/>
          </a:xfrm>
          <a:prstGeom prst="rect">
            <a:avLst/>
          </a:prstGeom>
        </p:spPr>
        <p:txBody>
          <a:bodyPr>
            <a:spAutoFit/>
          </a:bodyPr>
          <a:lstStyle>
            <a:lvl1pPr marL="0" indent="0">
              <a:lnSpc>
                <a:spcPct val="112000"/>
              </a:lnSpc>
              <a:spcBef>
                <a:spcPts val="0"/>
              </a:spcBef>
              <a:buSzTx/>
              <a:buFontTx/>
              <a:buNone/>
              <a:defRPr sz="2300">
                <a:solidFill>
                  <a:srgbClr val="FFFFFF"/>
                </a:solidFill>
                <a:latin typeface="Aeonik Regular"/>
              </a:defRPr>
            </a:lvl1pPr>
            <a:lvl2pPr marL="0" indent="457200">
              <a:lnSpc>
                <a:spcPct val="112000"/>
              </a:lnSpc>
              <a:spcBef>
                <a:spcPts val="0"/>
              </a:spcBef>
              <a:buSzTx/>
              <a:buFontTx/>
              <a:buNone/>
              <a:defRPr sz="2300">
                <a:solidFill>
                  <a:srgbClr val="FFFFFF"/>
                </a:solidFill>
              </a:defRPr>
            </a:lvl2pPr>
            <a:lvl3pPr marL="0" indent="914400">
              <a:lnSpc>
                <a:spcPct val="112000"/>
              </a:lnSpc>
              <a:spcBef>
                <a:spcPts val="0"/>
              </a:spcBef>
              <a:buSzTx/>
              <a:buFontTx/>
              <a:buNone/>
              <a:defRPr sz="2300">
                <a:solidFill>
                  <a:srgbClr val="FFFFFF"/>
                </a:solidFill>
              </a:defRPr>
            </a:lvl3pPr>
            <a:lvl4pPr marL="0" indent="1371600">
              <a:lnSpc>
                <a:spcPct val="112000"/>
              </a:lnSpc>
              <a:spcBef>
                <a:spcPts val="0"/>
              </a:spcBef>
              <a:buSzTx/>
              <a:buFontTx/>
              <a:buNone/>
              <a:defRPr sz="2300">
                <a:solidFill>
                  <a:srgbClr val="FFFFFF"/>
                </a:solidFill>
              </a:defRPr>
            </a:lvl4pPr>
            <a:lvl5pPr marL="0" indent="1828800">
              <a:lnSpc>
                <a:spcPct val="112000"/>
              </a:lnSpc>
              <a:spcBef>
                <a:spcPts val="0"/>
              </a:spcBef>
              <a:buSzTx/>
              <a:buFontTx/>
              <a:buNone/>
              <a:defRPr sz="2300">
                <a:solidFill>
                  <a:srgbClr val="FFFFFF"/>
                </a:solidFill>
              </a:defRPr>
            </a:lvl5pPr>
          </a:lstStyle>
          <a:p>
            <a:r>
              <a:rPr lang="en-US"/>
              <a:t>Click to edit subtitle</a:t>
            </a:r>
          </a:p>
        </p:txBody>
      </p:sp>
      <p:sp>
        <p:nvSpPr>
          <p:cNvPr id="8" name="Subtitle 2">
            <a:extLst>
              <a:ext uri="{FF2B5EF4-FFF2-40B4-BE49-F238E27FC236}">
                <a16:creationId xmlns:a16="http://schemas.microsoft.com/office/drawing/2014/main" id="{538E6C57-C75B-B570-E341-A061C5C9B7CE}"/>
              </a:ext>
            </a:extLst>
          </p:cNvPr>
          <p:cNvSpPr txBox="1"/>
          <p:nvPr userDrawn="1"/>
        </p:nvSpPr>
        <p:spPr>
          <a:xfrm>
            <a:off x="374905" y="4842331"/>
            <a:ext cx="3971542"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lvl="0" defTabSz="914400">
              <a:defRPr sz="1000" spc="200">
                <a:solidFill>
                  <a:srgbClr val="FFFFFF"/>
                </a:solidFill>
                <a:latin typeface="Graphik Medium"/>
                <a:ea typeface="Graphik Medium"/>
                <a:cs typeface="Graphik Medium"/>
                <a:sym typeface="Graphik"/>
              </a:defRPr>
            </a:lvl1pPr>
            <a:lvl2pPr marL="914400" indent="-384047" defTabSz="914400">
              <a:lnSpc>
                <a:spcPct val="94000"/>
              </a:lnSpc>
              <a:spcBef>
                <a:spcPts val="1000"/>
              </a:spcBef>
              <a:buSzPct val="100000"/>
              <a:buFont typeface="Arial"/>
              <a:buChar char="•"/>
              <a:defRPr sz="2000">
                <a:latin typeface="Graphik"/>
                <a:ea typeface="Graphik"/>
                <a:cs typeface="Graphik"/>
                <a:sym typeface="Graphik"/>
              </a:defRPr>
            </a:lvl2pPr>
            <a:lvl3pPr marL="1414272" indent="-426719" defTabSz="914400">
              <a:lnSpc>
                <a:spcPct val="94000"/>
              </a:lnSpc>
              <a:spcBef>
                <a:spcPts val="1000"/>
              </a:spcBef>
              <a:buSzPct val="100000"/>
              <a:buFont typeface="Arial"/>
              <a:buChar char="•"/>
              <a:defRPr sz="2000">
                <a:latin typeface="Graphik"/>
                <a:ea typeface="Graphik"/>
                <a:cs typeface="Graphik"/>
                <a:sym typeface="Graphik"/>
              </a:defRPr>
            </a:lvl3pPr>
            <a:lvl4pPr marL="1871472" indent="-426719" defTabSz="914400">
              <a:lnSpc>
                <a:spcPct val="94000"/>
              </a:lnSpc>
              <a:spcBef>
                <a:spcPts val="1000"/>
              </a:spcBef>
              <a:buSzPct val="100000"/>
              <a:buFont typeface="Arial"/>
              <a:buChar char="•"/>
              <a:defRPr sz="2000">
                <a:latin typeface="Graphik"/>
                <a:ea typeface="Graphik"/>
                <a:cs typeface="Graphik"/>
                <a:sym typeface="Graphik"/>
              </a:defRPr>
            </a:lvl4pPr>
            <a:lvl5pPr marL="2382011" indent="-480060" defTabSz="914400">
              <a:lnSpc>
                <a:spcPct val="94000"/>
              </a:lnSpc>
              <a:spcBef>
                <a:spcPts val="1000"/>
              </a:spcBef>
              <a:buSzPct val="100000"/>
              <a:buFont typeface="Arial"/>
              <a:buChar char="•"/>
              <a:defRPr sz="2000">
                <a:latin typeface="Graphik"/>
                <a:ea typeface="Graphik"/>
                <a:cs typeface="Graphik"/>
                <a:sym typeface="Graphik"/>
              </a:defRPr>
            </a:lvl5pPr>
            <a:lvl6pPr marL="2839211" indent="-480060" defTabSz="914400">
              <a:lnSpc>
                <a:spcPct val="94000"/>
              </a:lnSpc>
              <a:spcBef>
                <a:spcPts val="1000"/>
              </a:spcBef>
              <a:buSzPct val="100000"/>
              <a:buFont typeface="Arial"/>
              <a:buChar char="–"/>
              <a:defRPr sz="2000">
                <a:latin typeface="Graphik"/>
                <a:ea typeface="Graphik"/>
                <a:cs typeface="Graphik"/>
                <a:sym typeface="Graphik"/>
              </a:defRPr>
            </a:lvl6pPr>
            <a:lvl7pPr marL="3364991" indent="-548639" defTabSz="914400">
              <a:lnSpc>
                <a:spcPct val="94000"/>
              </a:lnSpc>
              <a:spcBef>
                <a:spcPts val="1000"/>
              </a:spcBef>
              <a:buSzPct val="100000"/>
              <a:buFont typeface="Arial"/>
              <a:buChar char="■"/>
              <a:defRPr sz="2000">
                <a:latin typeface="Graphik"/>
                <a:ea typeface="Graphik"/>
                <a:cs typeface="Graphik"/>
                <a:sym typeface="Graphik"/>
              </a:defRPr>
            </a:lvl7pPr>
            <a:lvl8pPr marL="3822191" indent="-548639" defTabSz="914400">
              <a:lnSpc>
                <a:spcPct val="94000"/>
              </a:lnSpc>
              <a:spcBef>
                <a:spcPts val="1000"/>
              </a:spcBef>
              <a:buSzPct val="100000"/>
              <a:buFont typeface="Arial"/>
              <a:buChar char="–"/>
              <a:defRPr sz="2000">
                <a:latin typeface="Graphik"/>
                <a:ea typeface="Graphik"/>
                <a:cs typeface="Graphik"/>
                <a:sym typeface="Graphik"/>
              </a:defRPr>
            </a:lvl8pPr>
            <a:lvl9pPr marL="4279391" indent="-548639" defTabSz="914400">
              <a:lnSpc>
                <a:spcPct val="94000"/>
              </a:lnSpc>
              <a:spcBef>
                <a:spcPts val="1000"/>
              </a:spcBef>
              <a:buSzPct val="100000"/>
              <a:buFont typeface="Arial"/>
              <a:buChar char="■"/>
              <a:defRPr sz="2000">
                <a:latin typeface="Graphik"/>
                <a:ea typeface="Graphik"/>
                <a:cs typeface="Graphik"/>
                <a:sym typeface="Graphik"/>
              </a:defRPr>
            </a:lvl9pPr>
          </a:lstStyle>
          <a:p>
            <a:pPr lvl="0"/>
            <a:r>
              <a:rPr>
                <a:latin typeface="Aeonik Regular"/>
              </a:rPr>
              <a:t>COVERING:</a:t>
            </a:r>
          </a:p>
        </p:txBody>
      </p:sp>
      <p:sp>
        <p:nvSpPr>
          <p:cNvPr id="9" name="Subtitle 2">
            <a:extLst>
              <a:ext uri="{FF2B5EF4-FFF2-40B4-BE49-F238E27FC236}">
                <a16:creationId xmlns:a16="http://schemas.microsoft.com/office/drawing/2014/main" id="{001A88FC-A8FA-24B2-18A7-7199CA4ABF4A}"/>
              </a:ext>
            </a:extLst>
          </p:cNvPr>
          <p:cNvSpPr txBox="1"/>
          <p:nvPr userDrawn="1"/>
        </p:nvSpPr>
        <p:spPr>
          <a:xfrm>
            <a:off x="5775823" y="4842331"/>
            <a:ext cx="2560320"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lvl="0" defTabSz="914400">
              <a:defRPr sz="1000" spc="200">
                <a:solidFill>
                  <a:srgbClr val="FFFFFF"/>
                </a:solidFill>
                <a:latin typeface="Graphik Medium"/>
                <a:ea typeface="Graphik Medium"/>
                <a:cs typeface="Graphik Medium"/>
                <a:sym typeface="Graphik"/>
              </a:defRPr>
            </a:lvl1pPr>
            <a:lvl2pPr marL="914400" indent="-384047" defTabSz="914400">
              <a:lnSpc>
                <a:spcPct val="94000"/>
              </a:lnSpc>
              <a:spcBef>
                <a:spcPts val="1000"/>
              </a:spcBef>
              <a:buSzPct val="100000"/>
              <a:buFont typeface="Arial"/>
              <a:buChar char="•"/>
              <a:defRPr sz="2000">
                <a:latin typeface="Graphik"/>
                <a:ea typeface="Graphik"/>
                <a:cs typeface="Graphik"/>
                <a:sym typeface="Graphik"/>
              </a:defRPr>
            </a:lvl2pPr>
            <a:lvl3pPr marL="1414272" indent="-426719" defTabSz="914400">
              <a:lnSpc>
                <a:spcPct val="94000"/>
              </a:lnSpc>
              <a:spcBef>
                <a:spcPts val="1000"/>
              </a:spcBef>
              <a:buSzPct val="100000"/>
              <a:buFont typeface="Arial"/>
              <a:buChar char="•"/>
              <a:defRPr sz="2000">
                <a:latin typeface="Graphik"/>
                <a:ea typeface="Graphik"/>
                <a:cs typeface="Graphik"/>
                <a:sym typeface="Graphik"/>
              </a:defRPr>
            </a:lvl3pPr>
            <a:lvl4pPr marL="1871472" indent="-426719" defTabSz="914400">
              <a:lnSpc>
                <a:spcPct val="94000"/>
              </a:lnSpc>
              <a:spcBef>
                <a:spcPts val="1000"/>
              </a:spcBef>
              <a:buSzPct val="100000"/>
              <a:buFont typeface="Arial"/>
              <a:buChar char="•"/>
              <a:defRPr sz="2000">
                <a:latin typeface="Graphik"/>
                <a:ea typeface="Graphik"/>
                <a:cs typeface="Graphik"/>
                <a:sym typeface="Graphik"/>
              </a:defRPr>
            </a:lvl4pPr>
            <a:lvl5pPr marL="2382011" indent="-480060" defTabSz="914400">
              <a:lnSpc>
                <a:spcPct val="94000"/>
              </a:lnSpc>
              <a:spcBef>
                <a:spcPts val="1000"/>
              </a:spcBef>
              <a:buSzPct val="100000"/>
              <a:buFont typeface="Arial"/>
              <a:buChar char="•"/>
              <a:defRPr sz="2000">
                <a:latin typeface="Graphik"/>
                <a:ea typeface="Graphik"/>
                <a:cs typeface="Graphik"/>
                <a:sym typeface="Graphik"/>
              </a:defRPr>
            </a:lvl5pPr>
            <a:lvl6pPr marL="2839211" indent="-480060" defTabSz="914400">
              <a:lnSpc>
                <a:spcPct val="94000"/>
              </a:lnSpc>
              <a:spcBef>
                <a:spcPts val="1000"/>
              </a:spcBef>
              <a:buSzPct val="100000"/>
              <a:buFont typeface="Arial"/>
              <a:buChar char="–"/>
              <a:defRPr sz="2000">
                <a:latin typeface="Graphik"/>
                <a:ea typeface="Graphik"/>
                <a:cs typeface="Graphik"/>
                <a:sym typeface="Graphik"/>
              </a:defRPr>
            </a:lvl6pPr>
            <a:lvl7pPr marL="3364991" indent="-548639" defTabSz="914400">
              <a:lnSpc>
                <a:spcPct val="94000"/>
              </a:lnSpc>
              <a:spcBef>
                <a:spcPts val="1000"/>
              </a:spcBef>
              <a:buSzPct val="100000"/>
              <a:buFont typeface="Arial"/>
              <a:buChar char="■"/>
              <a:defRPr sz="2000">
                <a:latin typeface="Graphik"/>
                <a:ea typeface="Graphik"/>
                <a:cs typeface="Graphik"/>
                <a:sym typeface="Graphik"/>
              </a:defRPr>
            </a:lvl7pPr>
            <a:lvl8pPr marL="3822191" indent="-548639" defTabSz="914400">
              <a:lnSpc>
                <a:spcPct val="94000"/>
              </a:lnSpc>
              <a:spcBef>
                <a:spcPts val="1000"/>
              </a:spcBef>
              <a:buSzPct val="100000"/>
              <a:buFont typeface="Arial"/>
              <a:buChar char="–"/>
              <a:defRPr sz="2000">
                <a:latin typeface="Graphik"/>
                <a:ea typeface="Graphik"/>
                <a:cs typeface="Graphik"/>
                <a:sym typeface="Graphik"/>
              </a:defRPr>
            </a:lvl8pPr>
            <a:lvl9pPr marL="4279391" indent="-548639" defTabSz="914400">
              <a:lnSpc>
                <a:spcPct val="94000"/>
              </a:lnSpc>
              <a:spcBef>
                <a:spcPts val="1000"/>
              </a:spcBef>
              <a:buSzPct val="100000"/>
              <a:buFont typeface="Arial"/>
              <a:buChar char="■"/>
              <a:defRPr sz="2000">
                <a:latin typeface="Graphik"/>
                <a:ea typeface="Graphik"/>
                <a:cs typeface="Graphik"/>
                <a:sym typeface="Graphik"/>
              </a:defRPr>
            </a:lvl9pPr>
          </a:lstStyle>
          <a:p>
            <a:pPr lvl="0"/>
            <a:r>
              <a:rPr>
                <a:latin typeface="Aeonik Regular"/>
              </a:rPr>
              <a:t>PRESENTED BY:</a:t>
            </a:r>
          </a:p>
        </p:txBody>
      </p:sp>
      <p:sp>
        <p:nvSpPr>
          <p:cNvPr id="10" name="Subtitle 2">
            <a:extLst>
              <a:ext uri="{FF2B5EF4-FFF2-40B4-BE49-F238E27FC236}">
                <a16:creationId xmlns:a16="http://schemas.microsoft.com/office/drawing/2014/main" id="{603F9412-D117-773B-E560-D234808D2C96}"/>
              </a:ext>
            </a:extLst>
          </p:cNvPr>
          <p:cNvSpPr txBox="1"/>
          <p:nvPr userDrawn="1"/>
        </p:nvSpPr>
        <p:spPr>
          <a:xfrm>
            <a:off x="8577309" y="4842331"/>
            <a:ext cx="2267712"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lvl="0" defTabSz="914400">
              <a:defRPr sz="1000" spc="200">
                <a:solidFill>
                  <a:srgbClr val="FFFFFF"/>
                </a:solidFill>
                <a:latin typeface="Graphik Medium"/>
                <a:ea typeface="Graphik Medium"/>
                <a:cs typeface="Graphik Medium"/>
                <a:sym typeface="Graphik"/>
              </a:defRPr>
            </a:lvl1pPr>
            <a:lvl2pPr marL="914400" indent="-384047" defTabSz="914400">
              <a:lnSpc>
                <a:spcPct val="94000"/>
              </a:lnSpc>
              <a:spcBef>
                <a:spcPts val="1000"/>
              </a:spcBef>
              <a:buSzPct val="100000"/>
              <a:buFont typeface="Arial"/>
              <a:buChar char="•"/>
              <a:defRPr sz="2000">
                <a:latin typeface="Graphik"/>
                <a:ea typeface="Graphik"/>
                <a:cs typeface="Graphik"/>
                <a:sym typeface="Graphik"/>
              </a:defRPr>
            </a:lvl2pPr>
            <a:lvl3pPr marL="1414272" indent="-426719" defTabSz="914400">
              <a:lnSpc>
                <a:spcPct val="94000"/>
              </a:lnSpc>
              <a:spcBef>
                <a:spcPts val="1000"/>
              </a:spcBef>
              <a:buSzPct val="100000"/>
              <a:buFont typeface="Arial"/>
              <a:buChar char="•"/>
              <a:defRPr sz="2000">
                <a:latin typeface="Graphik"/>
                <a:ea typeface="Graphik"/>
                <a:cs typeface="Graphik"/>
                <a:sym typeface="Graphik"/>
              </a:defRPr>
            </a:lvl3pPr>
            <a:lvl4pPr marL="1871472" indent="-426719" defTabSz="914400">
              <a:lnSpc>
                <a:spcPct val="94000"/>
              </a:lnSpc>
              <a:spcBef>
                <a:spcPts val="1000"/>
              </a:spcBef>
              <a:buSzPct val="100000"/>
              <a:buFont typeface="Arial"/>
              <a:buChar char="•"/>
              <a:defRPr sz="2000">
                <a:latin typeface="Graphik"/>
                <a:ea typeface="Graphik"/>
                <a:cs typeface="Graphik"/>
                <a:sym typeface="Graphik"/>
              </a:defRPr>
            </a:lvl4pPr>
            <a:lvl5pPr marL="2382011" indent="-480060" defTabSz="914400">
              <a:lnSpc>
                <a:spcPct val="94000"/>
              </a:lnSpc>
              <a:spcBef>
                <a:spcPts val="1000"/>
              </a:spcBef>
              <a:buSzPct val="100000"/>
              <a:buFont typeface="Arial"/>
              <a:buChar char="•"/>
              <a:defRPr sz="2000">
                <a:latin typeface="Graphik"/>
                <a:ea typeface="Graphik"/>
                <a:cs typeface="Graphik"/>
                <a:sym typeface="Graphik"/>
              </a:defRPr>
            </a:lvl5pPr>
            <a:lvl6pPr marL="2839211" indent="-480060" defTabSz="914400">
              <a:lnSpc>
                <a:spcPct val="94000"/>
              </a:lnSpc>
              <a:spcBef>
                <a:spcPts val="1000"/>
              </a:spcBef>
              <a:buSzPct val="100000"/>
              <a:buFont typeface="Arial"/>
              <a:buChar char="–"/>
              <a:defRPr sz="2000">
                <a:latin typeface="Graphik"/>
                <a:ea typeface="Graphik"/>
                <a:cs typeface="Graphik"/>
                <a:sym typeface="Graphik"/>
              </a:defRPr>
            </a:lvl6pPr>
            <a:lvl7pPr marL="3364991" indent="-548639" defTabSz="914400">
              <a:lnSpc>
                <a:spcPct val="94000"/>
              </a:lnSpc>
              <a:spcBef>
                <a:spcPts val="1000"/>
              </a:spcBef>
              <a:buSzPct val="100000"/>
              <a:buFont typeface="Arial"/>
              <a:buChar char="■"/>
              <a:defRPr sz="2000">
                <a:latin typeface="Graphik"/>
                <a:ea typeface="Graphik"/>
                <a:cs typeface="Graphik"/>
                <a:sym typeface="Graphik"/>
              </a:defRPr>
            </a:lvl7pPr>
            <a:lvl8pPr marL="3822191" indent="-548639" defTabSz="914400">
              <a:lnSpc>
                <a:spcPct val="94000"/>
              </a:lnSpc>
              <a:spcBef>
                <a:spcPts val="1000"/>
              </a:spcBef>
              <a:buSzPct val="100000"/>
              <a:buFont typeface="Arial"/>
              <a:buChar char="–"/>
              <a:defRPr sz="2000">
                <a:latin typeface="Graphik"/>
                <a:ea typeface="Graphik"/>
                <a:cs typeface="Graphik"/>
                <a:sym typeface="Graphik"/>
              </a:defRPr>
            </a:lvl8pPr>
            <a:lvl9pPr marL="4279391" indent="-548639" defTabSz="914400">
              <a:lnSpc>
                <a:spcPct val="94000"/>
              </a:lnSpc>
              <a:spcBef>
                <a:spcPts val="1000"/>
              </a:spcBef>
              <a:buSzPct val="100000"/>
              <a:buFont typeface="Arial"/>
              <a:buChar char="■"/>
              <a:defRPr sz="2000">
                <a:latin typeface="Graphik"/>
                <a:ea typeface="Graphik"/>
                <a:cs typeface="Graphik"/>
                <a:sym typeface="Graphik"/>
              </a:defRPr>
            </a:lvl9pPr>
          </a:lstStyle>
          <a:p>
            <a:pPr lvl="0"/>
            <a:r>
              <a:rPr>
                <a:latin typeface="Aeonik Regular"/>
              </a:rPr>
              <a:t>DATE:</a:t>
            </a:r>
          </a:p>
        </p:txBody>
      </p:sp>
      <p:sp>
        <p:nvSpPr>
          <p:cNvPr id="12" name="Text Placeholder 33">
            <a:extLst>
              <a:ext uri="{FF2B5EF4-FFF2-40B4-BE49-F238E27FC236}">
                <a16:creationId xmlns:a16="http://schemas.microsoft.com/office/drawing/2014/main" id="{47B4AF64-7003-64E8-C1FA-687D8DDB0797}"/>
              </a:ext>
            </a:extLst>
          </p:cNvPr>
          <p:cNvSpPr>
            <a:spLocks noGrp="1"/>
          </p:cNvSpPr>
          <p:nvPr>
            <p:ph type="body" sz="quarter" idx="13"/>
          </p:nvPr>
        </p:nvSpPr>
        <p:spPr>
          <a:xfrm>
            <a:off x="374904" y="5130800"/>
            <a:ext cx="3971542" cy="246221"/>
          </a:xfrm>
          <a:prstGeom prst="rect">
            <a:avLst/>
          </a:prstGeom>
          <a:ln w="12700">
            <a:miter lim="400000"/>
          </a:ln>
        </p:spPr>
        <p:txBody>
          <a:bodyPr lIns="45719" rIns="45719">
            <a:spAutoFit/>
          </a:bodyPr>
          <a:lstStyle>
            <a:lvl1pPr>
              <a:defRPr kumimoji="0" sz="1000" spc="200" normalizeH="0" dirty="0">
                <a:solidFill>
                  <a:srgbClr val="FFFFFF"/>
                </a:solidFill>
                <a:effectLst/>
                <a:latin typeface="Aeonik Regular"/>
                <a:ea typeface="Aeonik Regular"/>
                <a:cs typeface="Aeonik Regular"/>
              </a:defRPr>
            </a:lvl1pPr>
          </a:lstStyle>
          <a:p>
            <a:pPr marL="0" lvl="0" indent="0" fontAlgn="auto" hangingPunct="0">
              <a:lnSpc>
                <a:spcPct val="100000"/>
              </a:lnSpc>
              <a:spcBef>
                <a:spcPts val="0"/>
              </a:spcBef>
              <a:buSzTx/>
              <a:buFontTx/>
              <a:buNone/>
            </a:pPr>
            <a:r>
              <a:rPr lang="en-US"/>
              <a:t>Click to edit Master text styles</a:t>
            </a:r>
          </a:p>
        </p:txBody>
      </p:sp>
      <p:sp>
        <p:nvSpPr>
          <p:cNvPr id="15" name="Text Placeholder 33">
            <a:extLst>
              <a:ext uri="{FF2B5EF4-FFF2-40B4-BE49-F238E27FC236}">
                <a16:creationId xmlns:a16="http://schemas.microsoft.com/office/drawing/2014/main" id="{04138218-6EC2-435A-3F6F-0A9606C46358}"/>
              </a:ext>
            </a:extLst>
          </p:cNvPr>
          <p:cNvSpPr>
            <a:spLocks noGrp="1"/>
          </p:cNvSpPr>
          <p:nvPr>
            <p:ph type="body" sz="quarter" idx="14"/>
          </p:nvPr>
        </p:nvSpPr>
        <p:spPr>
          <a:xfrm>
            <a:off x="8577309" y="5130800"/>
            <a:ext cx="2267712" cy="246221"/>
          </a:xfrm>
          <a:prstGeom prst="rect">
            <a:avLst/>
          </a:prstGeom>
          <a:ln w="12700">
            <a:miter lim="400000"/>
          </a:ln>
        </p:spPr>
        <p:txBody>
          <a:bodyPr lIns="45719" rIns="45719">
            <a:spAutoFit/>
          </a:bodyPr>
          <a:lstStyle>
            <a:lvl1pPr>
              <a:defRPr kumimoji="0" sz="1000" spc="200" normalizeH="0">
                <a:solidFill>
                  <a:srgbClr val="FFFFFF"/>
                </a:solidFill>
                <a:effectLst/>
                <a:latin typeface="Aeonik Regular"/>
                <a:ea typeface="Aeonik Regular"/>
                <a:cs typeface="Aeonik Regular"/>
              </a:defRPr>
            </a:lvl1pPr>
          </a:lstStyle>
          <a:p>
            <a:pPr marL="0" lvl="0" indent="0" fontAlgn="auto" hangingPunct="0">
              <a:lnSpc>
                <a:spcPct val="100000"/>
              </a:lnSpc>
              <a:spcBef>
                <a:spcPts val="0"/>
              </a:spcBef>
              <a:buSzTx/>
              <a:buFontTx/>
              <a:buNone/>
            </a:pPr>
            <a:r>
              <a:rPr lang="en-US"/>
              <a:t>Click to edit Master text styles</a:t>
            </a:r>
          </a:p>
        </p:txBody>
      </p:sp>
      <p:sp>
        <p:nvSpPr>
          <p:cNvPr id="16" name="Text Placeholder 33">
            <a:extLst>
              <a:ext uri="{FF2B5EF4-FFF2-40B4-BE49-F238E27FC236}">
                <a16:creationId xmlns:a16="http://schemas.microsoft.com/office/drawing/2014/main" id="{6E281430-AB42-F670-B95D-6E7D70FC936B}"/>
              </a:ext>
            </a:extLst>
          </p:cNvPr>
          <p:cNvSpPr>
            <a:spLocks noGrp="1"/>
          </p:cNvSpPr>
          <p:nvPr>
            <p:ph type="body" sz="quarter" idx="15"/>
          </p:nvPr>
        </p:nvSpPr>
        <p:spPr>
          <a:xfrm>
            <a:off x="5775824" y="5130800"/>
            <a:ext cx="2560320" cy="246221"/>
          </a:xfrm>
          <a:prstGeom prst="rect">
            <a:avLst/>
          </a:prstGeom>
          <a:ln w="12700">
            <a:miter lim="400000"/>
          </a:ln>
        </p:spPr>
        <p:txBody>
          <a:bodyPr lIns="45719" rIns="45719">
            <a:spAutoFit/>
          </a:bodyPr>
          <a:lstStyle>
            <a:lvl1pPr>
              <a:defRPr kumimoji="0" sz="1000" spc="200" normalizeH="0" dirty="0">
                <a:solidFill>
                  <a:srgbClr val="FFFFFF"/>
                </a:solidFill>
                <a:effectLst/>
                <a:latin typeface="Aeonik Regular"/>
                <a:ea typeface="Aeonik Regular"/>
                <a:cs typeface="Aeonik Regular"/>
              </a:defRPr>
            </a:lvl1pPr>
          </a:lstStyle>
          <a:p>
            <a:pPr marL="0" lvl="0" indent="0" fontAlgn="auto" hangingPunct="0">
              <a:lnSpc>
                <a:spcPct val="100000"/>
              </a:lnSpc>
              <a:spcBef>
                <a:spcPts val="0"/>
              </a:spcBef>
              <a:buSzTx/>
              <a:buFontTx/>
              <a:buNone/>
            </a:pPr>
            <a:r>
              <a:rPr lang="en-US"/>
              <a:t>Click to edit Master text styles</a:t>
            </a:r>
          </a:p>
        </p:txBody>
      </p:sp>
      <p:sp>
        <p:nvSpPr>
          <p:cNvPr id="2" name="Freeform: Shape 1">
            <a:extLst>
              <a:ext uri="{FF2B5EF4-FFF2-40B4-BE49-F238E27FC236}">
                <a16:creationId xmlns:a16="http://schemas.microsoft.com/office/drawing/2014/main" id="{EA0916E8-A37F-54D3-D764-95030A8FF858}"/>
              </a:ext>
            </a:extLst>
          </p:cNvPr>
          <p:cNvSpPr/>
          <p:nvPr userDrawn="1"/>
        </p:nvSpPr>
        <p:spPr>
          <a:xfrm flipH="1">
            <a:off x="7286995" y="0"/>
            <a:ext cx="2630130" cy="1959357"/>
          </a:xfrm>
          <a:custGeom>
            <a:avLst/>
            <a:gdLst>
              <a:gd name="connsiteX0" fmla="*/ 1859431 w 2630130"/>
              <a:gd name="connsiteY0" fmla="*/ 0 h 1959357"/>
              <a:gd name="connsiteX1" fmla="*/ 0 w 2630130"/>
              <a:gd name="connsiteY1" fmla="*/ 0 h 1959357"/>
              <a:gd name="connsiteX2" fmla="*/ 770699 w 2630130"/>
              <a:gd name="connsiteY2" fmla="*/ 1959357 h 1959357"/>
              <a:gd name="connsiteX3" fmla="*/ 2630130 w 2630130"/>
              <a:gd name="connsiteY3" fmla="*/ 1959357 h 1959357"/>
              <a:gd name="connsiteX4" fmla="*/ 1859431 w 2630130"/>
              <a:gd name="connsiteY4" fmla="*/ 0 h 1959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0130" h="1959357">
                <a:moveTo>
                  <a:pt x="1859431" y="0"/>
                </a:moveTo>
                <a:lnTo>
                  <a:pt x="0" y="0"/>
                </a:lnTo>
                <a:lnTo>
                  <a:pt x="770699" y="1959357"/>
                </a:lnTo>
                <a:lnTo>
                  <a:pt x="2630130" y="1959357"/>
                </a:lnTo>
                <a:lnTo>
                  <a:pt x="1859431" y="0"/>
                </a:lnTo>
                <a:close/>
              </a:path>
            </a:pathLst>
          </a:custGeom>
          <a:solidFill>
            <a:schemeClr val="accent2"/>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
        <p:nvSpPr>
          <p:cNvPr id="5" name="Freeform: Shape 4">
            <a:extLst>
              <a:ext uri="{FF2B5EF4-FFF2-40B4-BE49-F238E27FC236}">
                <a16:creationId xmlns:a16="http://schemas.microsoft.com/office/drawing/2014/main" id="{5F641CBD-2E75-35D8-E959-D92BB046BEC2}"/>
              </a:ext>
            </a:extLst>
          </p:cNvPr>
          <p:cNvSpPr/>
          <p:nvPr userDrawn="1"/>
        </p:nvSpPr>
        <p:spPr>
          <a:xfrm flipH="1">
            <a:off x="10372243" y="4497340"/>
            <a:ext cx="1819756" cy="2360660"/>
          </a:xfrm>
          <a:custGeom>
            <a:avLst/>
            <a:gdLst>
              <a:gd name="connsiteX0" fmla="*/ 904205 w 1819756"/>
              <a:gd name="connsiteY0" fmla="*/ 0 h 2360660"/>
              <a:gd name="connsiteX1" fmla="*/ 0 w 1819756"/>
              <a:gd name="connsiteY1" fmla="*/ 0 h 2360660"/>
              <a:gd name="connsiteX2" fmla="*/ 0 w 1819756"/>
              <a:gd name="connsiteY2" fmla="*/ 2360660 h 2360660"/>
              <a:gd name="connsiteX3" fmla="*/ 1819756 w 1819756"/>
              <a:gd name="connsiteY3" fmla="*/ 2360660 h 2360660"/>
              <a:gd name="connsiteX4" fmla="*/ 904205 w 1819756"/>
              <a:gd name="connsiteY4" fmla="*/ 0 h 2360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9756" h="2360660">
                <a:moveTo>
                  <a:pt x="904205" y="0"/>
                </a:moveTo>
                <a:lnTo>
                  <a:pt x="0" y="0"/>
                </a:lnTo>
                <a:lnTo>
                  <a:pt x="0" y="2360660"/>
                </a:lnTo>
                <a:lnTo>
                  <a:pt x="1819756" y="2360660"/>
                </a:lnTo>
                <a:lnTo>
                  <a:pt x="904205" y="0"/>
                </a:lnTo>
                <a:close/>
              </a:path>
            </a:pathLst>
          </a:custGeom>
          <a:solidFill>
            <a:schemeClr val="accent2"/>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pic>
        <p:nvPicPr>
          <p:cNvPr id="4" name="Image" descr="Image">
            <a:extLst>
              <a:ext uri="{FF2B5EF4-FFF2-40B4-BE49-F238E27FC236}">
                <a16:creationId xmlns:a16="http://schemas.microsoft.com/office/drawing/2014/main" id="{0A14F49A-6515-F962-7474-6CA2E9063B13}"/>
              </a:ext>
            </a:extLst>
          </p:cNvPr>
          <p:cNvPicPr>
            <a:picLocks noChangeAspect="1"/>
          </p:cNvPicPr>
          <p:nvPr userDrawn="1"/>
        </p:nvPicPr>
        <p:blipFill>
          <a:blip r:embed="rId2"/>
          <a:stretch>
            <a:fillRect/>
          </a:stretch>
        </p:blipFill>
        <p:spPr>
          <a:xfrm>
            <a:off x="436816" y="654770"/>
            <a:ext cx="1172731" cy="348530"/>
          </a:xfrm>
          <a:prstGeom prst="rect">
            <a:avLst/>
          </a:prstGeom>
          <a:ln w="12700">
            <a:miter lim="400000"/>
          </a:ln>
        </p:spPr>
      </p:pic>
    </p:spTree>
    <p:extLst>
      <p:ext uri="{BB962C8B-B14F-4D97-AF65-F5344CB8AC3E}">
        <p14:creationId xmlns:p14="http://schemas.microsoft.com/office/powerpoint/2010/main" val="3881791305"/>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accent2"/>
        </a:solidFill>
        <a:effectLst/>
      </p:bgPr>
    </p:bg>
    <p:spTree>
      <p:nvGrpSpPr>
        <p:cNvPr id="1" name=""/>
        <p:cNvGrpSpPr/>
        <p:nvPr/>
      </p:nvGrpSpPr>
      <p:grpSpPr>
        <a:xfrm>
          <a:off x="0" y="0"/>
          <a:ext cx="0" cy="0"/>
          <a:chOff x="0" y="0"/>
          <a:chExt cx="0" cy="0"/>
        </a:xfrm>
      </p:grpSpPr>
      <p:sp>
        <p:nvSpPr>
          <p:cNvPr id="6" name="Title Text">
            <a:extLst>
              <a:ext uri="{FF2B5EF4-FFF2-40B4-BE49-F238E27FC236}">
                <a16:creationId xmlns:a16="http://schemas.microsoft.com/office/drawing/2014/main" id="{D9C303EE-389F-CFE8-17C5-AFC9AA16B44D}"/>
              </a:ext>
            </a:extLst>
          </p:cNvPr>
          <p:cNvSpPr txBox="1">
            <a:spLocks noGrp="1"/>
          </p:cNvSpPr>
          <p:nvPr>
            <p:ph type="title" hasCustomPrompt="1"/>
          </p:nvPr>
        </p:nvSpPr>
        <p:spPr>
          <a:xfrm>
            <a:off x="374904" y="2553252"/>
            <a:ext cx="10753344" cy="914096"/>
          </a:xfrm>
          <a:prstGeom prst="rect">
            <a:avLst/>
          </a:prstGeom>
          <a:ln w="12700">
            <a:miter lim="400000"/>
          </a:ln>
        </p:spPr>
        <p:txBody>
          <a:bodyPr lIns="45719" rIns="45719" anchor="b">
            <a:spAutoFit/>
          </a:bodyPr>
          <a:lstStyle>
            <a:lvl1pPr>
              <a:defRPr sz="6000" dirty="0">
                <a:solidFill>
                  <a:srgbClr val="FFFFFF"/>
                </a:solidFill>
              </a:defRPr>
            </a:lvl1pPr>
          </a:lstStyle>
          <a:p>
            <a:pPr lvl="0"/>
            <a:r>
              <a:t>Title Text</a:t>
            </a:r>
          </a:p>
        </p:txBody>
      </p:sp>
      <p:sp>
        <p:nvSpPr>
          <p:cNvPr id="7" name="Body Level One…">
            <a:extLst>
              <a:ext uri="{FF2B5EF4-FFF2-40B4-BE49-F238E27FC236}">
                <a16:creationId xmlns:a16="http://schemas.microsoft.com/office/drawing/2014/main" id="{F86E4D54-65FC-2CD8-BD2A-AC4FB47DD3F0}"/>
              </a:ext>
            </a:extLst>
          </p:cNvPr>
          <p:cNvSpPr txBox="1">
            <a:spLocks noGrp="1"/>
          </p:cNvSpPr>
          <p:nvPr>
            <p:ph type="body" sz="quarter" idx="1" hasCustomPrompt="1"/>
          </p:nvPr>
        </p:nvSpPr>
        <p:spPr>
          <a:xfrm>
            <a:off x="374904" y="3562579"/>
            <a:ext cx="10753344" cy="454868"/>
          </a:xfrm>
          <a:prstGeom prst="rect">
            <a:avLst/>
          </a:prstGeom>
        </p:spPr>
        <p:txBody>
          <a:bodyPr>
            <a:spAutoFit/>
          </a:bodyPr>
          <a:lstStyle>
            <a:lvl1pPr marL="0" indent="0">
              <a:lnSpc>
                <a:spcPct val="112000"/>
              </a:lnSpc>
              <a:spcBef>
                <a:spcPts val="0"/>
              </a:spcBef>
              <a:buSzTx/>
              <a:buFontTx/>
              <a:buNone/>
              <a:defRPr sz="2300">
                <a:solidFill>
                  <a:srgbClr val="FFFFFF"/>
                </a:solidFill>
                <a:latin typeface="Aeonik Regular"/>
              </a:defRPr>
            </a:lvl1pPr>
            <a:lvl2pPr marL="0" indent="457200">
              <a:lnSpc>
                <a:spcPct val="112000"/>
              </a:lnSpc>
              <a:spcBef>
                <a:spcPts val="0"/>
              </a:spcBef>
              <a:buSzTx/>
              <a:buFontTx/>
              <a:buNone/>
              <a:defRPr sz="2300">
                <a:solidFill>
                  <a:srgbClr val="FFFFFF"/>
                </a:solidFill>
              </a:defRPr>
            </a:lvl2pPr>
            <a:lvl3pPr marL="0" indent="914400">
              <a:lnSpc>
                <a:spcPct val="112000"/>
              </a:lnSpc>
              <a:spcBef>
                <a:spcPts val="0"/>
              </a:spcBef>
              <a:buSzTx/>
              <a:buFontTx/>
              <a:buNone/>
              <a:defRPr sz="2300">
                <a:solidFill>
                  <a:srgbClr val="FFFFFF"/>
                </a:solidFill>
              </a:defRPr>
            </a:lvl3pPr>
            <a:lvl4pPr marL="0" indent="1371600">
              <a:lnSpc>
                <a:spcPct val="112000"/>
              </a:lnSpc>
              <a:spcBef>
                <a:spcPts val="0"/>
              </a:spcBef>
              <a:buSzTx/>
              <a:buFontTx/>
              <a:buNone/>
              <a:defRPr sz="2300">
                <a:solidFill>
                  <a:srgbClr val="FFFFFF"/>
                </a:solidFill>
              </a:defRPr>
            </a:lvl4pPr>
            <a:lvl5pPr marL="0" indent="1828800">
              <a:lnSpc>
                <a:spcPct val="112000"/>
              </a:lnSpc>
              <a:spcBef>
                <a:spcPts val="0"/>
              </a:spcBef>
              <a:buSzTx/>
              <a:buFontTx/>
              <a:buNone/>
              <a:defRPr sz="2300">
                <a:solidFill>
                  <a:srgbClr val="FFFFFF"/>
                </a:solidFill>
              </a:defRPr>
            </a:lvl5pPr>
          </a:lstStyle>
          <a:p>
            <a:r>
              <a:rPr lang="en-US"/>
              <a:t>Click to edit subtitle</a:t>
            </a:r>
          </a:p>
        </p:txBody>
      </p:sp>
      <p:sp>
        <p:nvSpPr>
          <p:cNvPr id="8" name="Subtitle 2">
            <a:extLst>
              <a:ext uri="{FF2B5EF4-FFF2-40B4-BE49-F238E27FC236}">
                <a16:creationId xmlns:a16="http://schemas.microsoft.com/office/drawing/2014/main" id="{538E6C57-C75B-B570-E341-A061C5C9B7CE}"/>
              </a:ext>
            </a:extLst>
          </p:cNvPr>
          <p:cNvSpPr txBox="1"/>
          <p:nvPr userDrawn="1"/>
        </p:nvSpPr>
        <p:spPr>
          <a:xfrm>
            <a:off x="374905" y="4842331"/>
            <a:ext cx="3971542"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lvl="0" defTabSz="914400">
              <a:defRPr sz="1000" spc="200">
                <a:solidFill>
                  <a:srgbClr val="FFFFFF"/>
                </a:solidFill>
                <a:latin typeface="Graphik Medium"/>
                <a:ea typeface="Graphik Medium"/>
                <a:cs typeface="Graphik Medium"/>
                <a:sym typeface="Graphik"/>
              </a:defRPr>
            </a:lvl1pPr>
            <a:lvl2pPr marL="914400" indent="-384047" defTabSz="914400">
              <a:lnSpc>
                <a:spcPct val="94000"/>
              </a:lnSpc>
              <a:spcBef>
                <a:spcPts val="1000"/>
              </a:spcBef>
              <a:buSzPct val="100000"/>
              <a:buFont typeface="Arial"/>
              <a:buChar char="•"/>
              <a:defRPr sz="2000">
                <a:latin typeface="Graphik"/>
                <a:ea typeface="Graphik"/>
                <a:cs typeface="Graphik"/>
                <a:sym typeface="Graphik"/>
              </a:defRPr>
            </a:lvl2pPr>
            <a:lvl3pPr marL="1414272" indent="-426719" defTabSz="914400">
              <a:lnSpc>
                <a:spcPct val="94000"/>
              </a:lnSpc>
              <a:spcBef>
                <a:spcPts val="1000"/>
              </a:spcBef>
              <a:buSzPct val="100000"/>
              <a:buFont typeface="Arial"/>
              <a:buChar char="•"/>
              <a:defRPr sz="2000">
                <a:latin typeface="Graphik"/>
                <a:ea typeface="Graphik"/>
                <a:cs typeface="Graphik"/>
                <a:sym typeface="Graphik"/>
              </a:defRPr>
            </a:lvl3pPr>
            <a:lvl4pPr marL="1871472" indent="-426719" defTabSz="914400">
              <a:lnSpc>
                <a:spcPct val="94000"/>
              </a:lnSpc>
              <a:spcBef>
                <a:spcPts val="1000"/>
              </a:spcBef>
              <a:buSzPct val="100000"/>
              <a:buFont typeface="Arial"/>
              <a:buChar char="•"/>
              <a:defRPr sz="2000">
                <a:latin typeface="Graphik"/>
                <a:ea typeface="Graphik"/>
                <a:cs typeface="Graphik"/>
                <a:sym typeface="Graphik"/>
              </a:defRPr>
            </a:lvl4pPr>
            <a:lvl5pPr marL="2382011" indent="-480060" defTabSz="914400">
              <a:lnSpc>
                <a:spcPct val="94000"/>
              </a:lnSpc>
              <a:spcBef>
                <a:spcPts val="1000"/>
              </a:spcBef>
              <a:buSzPct val="100000"/>
              <a:buFont typeface="Arial"/>
              <a:buChar char="•"/>
              <a:defRPr sz="2000">
                <a:latin typeface="Graphik"/>
                <a:ea typeface="Graphik"/>
                <a:cs typeface="Graphik"/>
                <a:sym typeface="Graphik"/>
              </a:defRPr>
            </a:lvl5pPr>
            <a:lvl6pPr marL="2839211" indent="-480060" defTabSz="914400">
              <a:lnSpc>
                <a:spcPct val="94000"/>
              </a:lnSpc>
              <a:spcBef>
                <a:spcPts val="1000"/>
              </a:spcBef>
              <a:buSzPct val="100000"/>
              <a:buFont typeface="Arial"/>
              <a:buChar char="–"/>
              <a:defRPr sz="2000">
                <a:latin typeface="Graphik"/>
                <a:ea typeface="Graphik"/>
                <a:cs typeface="Graphik"/>
                <a:sym typeface="Graphik"/>
              </a:defRPr>
            </a:lvl6pPr>
            <a:lvl7pPr marL="3364991" indent="-548639" defTabSz="914400">
              <a:lnSpc>
                <a:spcPct val="94000"/>
              </a:lnSpc>
              <a:spcBef>
                <a:spcPts val="1000"/>
              </a:spcBef>
              <a:buSzPct val="100000"/>
              <a:buFont typeface="Arial"/>
              <a:buChar char="■"/>
              <a:defRPr sz="2000">
                <a:latin typeface="Graphik"/>
                <a:ea typeface="Graphik"/>
                <a:cs typeface="Graphik"/>
                <a:sym typeface="Graphik"/>
              </a:defRPr>
            </a:lvl7pPr>
            <a:lvl8pPr marL="3822191" indent="-548639" defTabSz="914400">
              <a:lnSpc>
                <a:spcPct val="94000"/>
              </a:lnSpc>
              <a:spcBef>
                <a:spcPts val="1000"/>
              </a:spcBef>
              <a:buSzPct val="100000"/>
              <a:buFont typeface="Arial"/>
              <a:buChar char="–"/>
              <a:defRPr sz="2000">
                <a:latin typeface="Graphik"/>
                <a:ea typeface="Graphik"/>
                <a:cs typeface="Graphik"/>
                <a:sym typeface="Graphik"/>
              </a:defRPr>
            </a:lvl8pPr>
            <a:lvl9pPr marL="4279391" indent="-548639" defTabSz="914400">
              <a:lnSpc>
                <a:spcPct val="94000"/>
              </a:lnSpc>
              <a:spcBef>
                <a:spcPts val="1000"/>
              </a:spcBef>
              <a:buSzPct val="100000"/>
              <a:buFont typeface="Arial"/>
              <a:buChar char="■"/>
              <a:defRPr sz="2000">
                <a:latin typeface="Graphik"/>
                <a:ea typeface="Graphik"/>
                <a:cs typeface="Graphik"/>
                <a:sym typeface="Graphik"/>
              </a:defRPr>
            </a:lvl9pPr>
          </a:lstStyle>
          <a:p>
            <a:pPr lvl="0"/>
            <a:r>
              <a:rPr>
                <a:latin typeface="Aeonik Regular"/>
              </a:rPr>
              <a:t>COVERING:</a:t>
            </a:r>
          </a:p>
        </p:txBody>
      </p:sp>
      <p:sp>
        <p:nvSpPr>
          <p:cNvPr id="9" name="Subtitle 2">
            <a:extLst>
              <a:ext uri="{FF2B5EF4-FFF2-40B4-BE49-F238E27FC236}">
                <a16:creationId xmlns:a16="http://schemas.microsoft.com/office/drawing/2014/main" id="{001A88FC-A8FA-24B2-18A7-7199CA4ABF4A}"/>
              </a:ext>
            </a:extLst>
          </p:cNvPr>
          <p:cNvSpPr txBox="1"/>
          <p:nvPr userDrawn="1"/>
        </p:nvSpPr>
        <p:spPr>
          <a:xfrm>
            <a:off x="5775823" y="4842331"/>
            <a:ext cx="2560320"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lvl="0" defTabSz="914400">
              <a:defRPr sz="1000" spc="200">
                <a:solidFill>
                  <a:srgbClr val="FFFFFF"/>
                </a:solidFill>
                <a:latin typeface="Graphik Medium"/>
                <a:ea typeface="Graphik Medium"/>
                <a:cs typeface="Graphik Medium"/>
                <a:sym typeface="Graphik"/>
              </a:defRPr>
            </a:lvl1pPr>
            <a:lvl2pPr marL="914400" indent="-384047" defTabSz="914400">
              <a:lnSpc>
                <a:spcPct val="94000"/>
              </a:lnSpc>
              <a:spcBef>
                <a:spcPts val="1000"/>
              </a:spcBef>
              <a:buSzPct val="100000"/>
              <a:buFont typeface="Arial"/>
              <a:buChar char="•"/>
              <a:defRPr sz="2000">
                <a:latin typeface="Graphik"/>
                <a:ea typeface="Graphik"/>
                <a:cs typeface="Graphik"/>
                <a:sym typeface="Graphik"/>
              </a:defRPr>
            </a:lvl2pPr>
            <a:lvl3pPr marL="1414272" indent="-426719" defTabSz="914400">
              <a:lnSpc>
                <a:spcPct val="94000"/>
              </a:lnSpc>
              <a:spcBef>
                <a:spcPts val="1000"/>
              </a:spcBef>
              <a:buSzPct val="100000"/>
              <a:buFont typeface="Arial"/>
              <a:buChar char="•"/>
              <a:defRPr sz="2000">
                <a:latin typeface="Graphik"/>
                <a:ea typeface="Graphik"/>
                <a:cs typeface="Graphik"/>
                <a:sym typeface="Graphik"/>
              </a:defRPr>
            </a:lvl3pPr>
            <a:lvl4pPr marL="1871472" indent="-426719" defTabSz="914400">
              <a:lnSpc>
                <a:spcPct val="94000"/>
              </a:lnSpc>
              <a:spcBef>
                <a:spcPts val="1000"/>
              </a:spcBef>
              <a:buSzPct val="100000"/>
              <a:buFont typeface="Arial"/>
              <a:buChar char="•"/>
              <a:defRPr sz="2000">
                <a:latin typeface="Graphik"/>
                <a:ea typeface="Graphik"/>
                <a:cs typeface="Graphik"/>
                <a:sym typeface="Graphik"/>
              </a:defRPr>
            </a:lvl4pPr>
            <a:lvl5pPr marL="2382011" indent="-480060" defTabSz="914400">
              <a:lnSpc>
                <a:spcPct val="94000"/>
              </a:lnSpc>
              <a:spcBef>
                <a:spcPts val="1000"/>
              </a:spcBef>
              <a:buSzPct val="100000"/>
              <a:buFont typeface="Arial"/>
              <a:buChar char="•"/>
              <a:defRPr sz="2000">
                <a:latin typeface="Graphik"/>
                <a:ea typeface="Graphik"/>
                <a:cs typeface="Graphik"/>
                <a:sym typeface="Graphik"/>
              </a:defRPr>
            </a:lvl5pPr>
            <a:lvl6pPr marL="2839211" indent="-480060" defTabSz="914400">
              <a:lnSpc>
                <a:spcPct val="94000"/>
              </a:lnSpc>
              <a:spcBef>
                <a:spcPts val="1000"/>
              </a:spcBef>
              <a:buSzPct val="100000"/>
              <a:buFont typeface="Arial"/>
              <a:buChar char="–"/>
              <a:defRPr sz="2000">
                <a:latin typeface="Graphik"/>
                <a:ea typeface="Graphik"/>
                <a:cs typeface="Graphik"/>
                <a:sym typeface="Graphik"/>
              </a:defRPr>
            </a:lvl6pPr>
            <a:lvl7pPr marL="3364991" indent="-548639" defTabSz="914400">
              <a:lnSpc>
                <a:spcPct val="94000"/>
              </a:lnSpc>
              <a:spcBef>
                <a:spcPts val="1000"/>
              </a:spcBef>
              <a:buSzPct val="100000"/>
              <a:buFont typeface="Arial"/>
              <a:buChar char="■"/>
              <a:defRPr sz="2000">
                <a:latin typeface="Graphik"/>
                <a:ea typeface="Graphik"/>
                <a:cs typeface="Graphik"/>
                <a:sym typeface="Graphik"/>
              </a:defRPr>
            </a:lvl7pPr>
            <a:lvl8pPr marL="3822191" indent="-548639" defTabSz="914400">
              <a:lnSpc>
                <a:spcPct val="94000"/>
              </a:lnSpc>
              <a:spcBef>
                <a:spcPts val="1000"/>
              </a:spcBef>
              <a:buSzPct val="100000"/>
              <a:buFont typeface="Arial"/>
              <a:buChar char="–"/>
              <a:defRPr sz="2000">
                <a:latin typeface="Graphik"/>
                <a:ea typeface="Graphik"/>
                <a:cs typeface="Graphik"/>
                <a:sym typeface="Graphik"/>
              </a:defRPr>
            </a:lvl8pPr>
            <a:lvl9pPr marL="4279391" indent="-548639" defTabSz="914400">
              <a:lnSpc>
                <a:spcPct val="94000"/>
              </a:lnSpc>
              <a:spcBef>
                <a:spcPts val="1000"/>
              </a:spcBef>
              <a:buSzPct val="100000"/>
              <a:buFont typeface="Arial"/>
              <a:buChar char="■"/>
              <a:defRPr sz="2000">
                <a:latin typeface="Graphik"/>
                <a:ea typeface="Graphik"/>
                <a:cs typeface="Graphik"/>
                <a:sym typeface="Graphik"/>
              </a:defRPr>
            </a:lvl9pPr>
          </a:lstStyle>
          <a:p>
            <a:pPr lvl="0"/>
            <a:r>
              <a:rPr>
                <a:latin typeface="Aeonik Regular"/>
              </a:rPr>
              <a:t>PRESENTED BY:</a:t>
            </a:r>
          </a:p>
        </p:txBody>
      </p:sp>
      <p:sp>
        <p:nvSpPr>
          <p:cNvPr id="10" name="Subtitle 2">
            <a:extLst>
              <a:ext uri="{FF2B5EF4-FFF2-40B4-BE49-F238E27FC236}">
                <a16:creationId xmlns:a16="http://schemas.microsoft.com/office/drawing/2014/main" id="{603F9412-D117-773B-E560-D234808D2C96}"/>
              </a:ext>
            </a:extLst>
          </p:cNvPr>
          <p:cNvSpPr txBox="1"/>
          <p:nvPr userDrawn="1"/>
        </p:nvSpPr>
        <p:spPr>
          <a:xfrm>
            <a:off x="8577309" y="4842331"/>
            <a:ext cx="2267712"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lvl="0" defTabSz="914400">
              <a:defRPr sz="1000" spc="200">
                <a:solidFill>
                  <a:srgbClr val="FFFFFF"/>
                </a:solidFill>
                <a:latin typeface="Graphik Medium"/>
                <a:ea typeface="Graphik Medium"/>
                <a:cs typeface="Graphik Medium"/>
                <a:sym typeface="Graphik"/>
              </a:defRPr>
            </a:lvl1pPr>
            <a:lvl2pPr marL="914400" indent="-384047" defTabSz="914400">
              <a:lnSpc>
                <a:spcPct val="94000"/>
              </a:lnSpc>
              <a:spcBef>
                <a:spcPts val="1000"/>
              </a:spcBef>
              <a:buSzPct val="100000"/>
              <a:buFont typeface="Arial"/>
              <a:buChar char="•"/>
              <a:defRPr sz="2000">
                <a:latin typeface="Graphik"/>
                <a:ea typeface="Graphik"/>
                <a:cs typeface="Graphik"/>
                <a:sym typeface="Graphik"/>
              </a:defRPr>
            </a:lvl2pPr>
            <a:lvl3pPr marL="1414272" indent="-426719" defTabSz="914400">
              <a:lnSpc>
                <a:spcPct val="94000"/>
              </a:lnSpc>
              <a:spcBef>
                <a:spcPts val="1000"/>
              </a:spcBef>
              <a:buSzPct val="100000"/>
              <a:buFont typeface="Arial"/>
              <a:buChar char="•"/>
              <a:defRPr sz="2000">
                <a:latin typeface="Graphik"/>
                <a:ea typeface="Graphik"/>
                <a:cs typeface="Graphik"/>
                <a:sym typeface="Graphik"/>
              </a:defRPr>
            </a:lvl3pPr>
            <a:lvl4pPr marL="1871472" indent="-426719" defTabSz="914400">
              <a:lnSpc>
                <a:spcPct val="94000"/>
              </a:lnSpc>
              <a:spcBef>
                <a:spcPts val="1000"/>
              </a:spcBef>
              <a:buSzPct val="100000"/>
              <a:buFont typeface="Arial"/>
              <a:buChar char="•"/>
              <a:defRPr sz="2000">
                <a:latin typeface="Graphik"/>
                <a:ea typeface="Graphik"/>
                <a:cs typeface="Graphik"/>
                <a:sym typeface="Graphik"/>
              </a:defRPr>
            </a:lvl4pPr>
            <a:lvl5pPr marL="2382011" indent="-480060" defTabSz="914400">
              <a:lnSpc>
                <a:spcPct val="94000"/>
              </a:lnSpc>
              <a:spcBef>
                <a:spcPts val="1000"/>
              </a:spcBef>
              <a:buSzPct val="100000"/>
              <a:buFont typeface="Arial"/>
              <a:buChar char="•"/>
              <a:defRPr sz="2000">
                <a:latin typeface="Graphik"/>
                <a:ea typeface="Graphik"/>
                <a:cs typeface="Graphik"/>
                <a:sym typeface="Graphik"/>
              </a:defRPr>
            </a:lvl5pPr>
            <a:lvl6pPr marL="2839211" indent="-480060" defTabSz="914400">
              <a:lnSpc>
                <a:spcPct val="94000"/>
              </a:lnSpc>
              <a:spcBef>
                <a:spcPts val="1000"/>
              </a:spcBef>
              <a:buSzPct val="100000"/>
              <a:buFont typeface="Arial"/>
              <a:buChar char="–"/>
              <a:defRPr sz="2000">
                <a:latin typeface="Graphik"/>
                <a:ea typeface="Graphik"/>
                <a:cs typeface="Graphik"/>
                <a:sym typeface="Graphik"/>
              </a:defRPr>
            </a:lvl6pPr>
            <a:lvl7pPr marL="3364991" indent="-548639" defTabSz="914400">
              <a:lnSpc>
                <a:spcPct val="94000"/>
              </a:lnSpc>
              <a:spcBef>
                <a:spcPts val="1000"/>
              </a:spcBef>
              <a:buSzPct val="100000"/>
              <a:buFont typeface="Arial"/>
              <a:buChar char="■"/>
              <a:defRPr sz="2000">
                <a:latin typeface="Graphik"/>
                <a:ea typeface="Graphik"/>
                <a:cs typeface="Graphik"/>
                <a:sym typeface="Graphik"/>
              </a:defRPr>
            </a:lvl7pPr>
            <a:lvl8pPr marL="3822191" indent="-548639" defTabSz="914400">
              <a:lnSpc>
                <a:spcPct val="94000"/>
              </a:lnSpc>
              <a:spcBef>
                <a:spcPts val="1000"/>
              </a:spcBef>
              <a:buSzPct val="100000"/>
              <a:buFont typeface="Arial"/>
              <a:buChar char="–"/>
              <a:defRPr sz="2000">
                <a:latin typeface="Graphik"/>
                <a:ea typeface="Graphik"/>
                <a:cs typeface="Graphik"/>
                <a:sym typeface="Graphik"/>
              </a:defRPr>
            </a:lvl8pPr>
            <a:lvl9pPr marL="4279391" indent="-548639" defTabSz="914400">
              <a:lnSpc>
                <a:spcPct val="94000"/>
              </a:lnSpc>
              <a:spcBef>
                <a:spcPts val="1000"/>
              </a:spcBef>
              <a:buSzPct val="100000"/>
              <a:buFont typeface="Arial"/>
              <a:buChar char="■"/>
              <a:defRPr sz="2000">
                <a:latin typeface="Graphik"/>
                <a:ea typeface="Graphik"/>
                <a:cs typeface="Graphik"/>
                <a:sym typeface="Graphik"/>
              </a:defRPr>
            </a:lvl9pPr>
          </a:lstStyle>
          <a:p>
            <a:pPr lvl="0"/>
            <a:r>
              <a:rPr>
                <a:latin typeface="Aeonik Regular"/>
              </a:rPr>
              <a:t>DATE:</a:t>
            </a:r>
          </a:p>
        </p:txBody>
      </p:sp>
      <p:sp>
        <p:nvSpPr>
          <p:cNvPr id="12" name="Text Placeholder 33">
            <a:extLst>
              <a:ext uri="{FF2B5EF4-FFF2-40B4-BE49-F238E27FC236}">
                <a16:creationId xmlns:a16="http://schemas.microsoft.com/office/drawing/2014/main" id="{47B4AF64-7003-64E8-C1FA-687D8DDB0797}"/>
              </a:ext>
            </a:extLst>
          </p:cNvPr>
          <p:cNvSpPr>
            <a:spLocks noGrp="1"/>
          </p:cNvSpPr>
          <p:nvPr>
            <p:ph type="body" sz="quarter" idx="13"/>
          </p:nvPr>
        </p:nvSpPr>
        <p:spPr>
          <a:xfrm>
            <a:off x="374904" y="5130800"/>
            <a:ext cx="3971542" cy="246221"/>
          </a:xfrm>
          <a:prstGeom prst="rect">
            <a:avLst/>
          </a:prstGeom>
          <a:ln w="12700">
            <a:miter lim="400000"/>
          </a:ln>
        </p:spPr>
        <p:txBody>
          <a:bodyPr lIns="45719" rIns="45719">
            <a:spAutoFit/>
          </a:bodyPr>
          <a:lstStyle>
            <a:lvl1pPr>
              <a:defRPr kumimoji="0" sz="1000" spc="200" normalizeH="0" dirty="0">
                <a:solidFill>
                  <a:srgbClr val="FFFFFF"/>
                </a:solidFill>
                <a:effectLst/>
                <a:latin typeface="Aeonik Regular"/>
                <a:ea typeface="Aeonik Regular"/>
                <a:cs typeface="Aeonik Regular"/>
              </a:defRPr>
            </a:lvl1pPr>
          </a:lstStyle>
          <a:p>
            <a:pPr marL="0" lvl="0" indent="0" fontAlgn="auto" hangingPunct="0">
              <a:lnSpc>
                <a:spcPct val="100000"/>
              </a:lnSpc>
              <a:spcBef>
                <a:spcPts val="0"/>
              </a:spcBef>
              <a:buSzTx/>
              <a:buFontTx/>
              <a:buNone/>
            </a:pPr>
            <a:r>
              <a:rPr lang="en-US"/>
              <a:t>Click to edit Master text styles</a:t>
            </a:r>
          </a:p>
        </p:txBody>
      </p:sp>
      <p:sp>
        <p:nvSpPr>
          <p:cNvPr id="15" name="Text Placeholder 33">
            <a:extLst>
              <a:ext uri="{FF2B5EF4-FFF2-40B4-BE49-F238E27FC236}">
                <a16:creationId xmlns:a16="http://schemas.microsoft.com/office/drawing/2014/main" id="{04138218-6EC2-435A-3F6F-0A9606C46358}"/>
              </a:ext>
            </a:extLst>
          </p:cNvPr>
          <p:cNvSpPr>
            <a:spLocks noGrp="1"/>
          </p:cNvSpPr>
          <p:nvPr>
            <p:ph type="body" sz="quarter" idx="14"/>
          </p:nvPr>
        </p:nvSpPr>
        <p:spPr>
          <a:xfrm>
            <a:off x="8577309" y="5130800"/>
            <a:ext cx="2267712" cy="246221"/>
          </a:xfrm>
          <a:prstGeom prst="rect">
            <a:avLst/>
          </a:prstGeom>
          <a:ln w="12700">
            <a:miter lim="400000"/>
          </a:ln>
        </p:spPr>
        <p:txBody>
          <a:bodyPr lIns="45719" rIns="45719">
            <a:spAutoFit/>
          </a:bodyPr>
          <a:lstStyle>
            <a:lvl1pPr>
              <a:defRPr kumimoji="0" sz="1000" spc="200" normalizeH="0">
                <a:solidFill>
                  <a:srgbClr val="FFFFFF"/>
                </a:solidFill>
                <a:effectLst/>
                <a:latin typeface="Aeonik Regular"/>
                <a:ea typeface="Aeonik Regular"/>
                <a:cs typeface="Aeonik Regular"/>
              </a:defRPr>
            </a:lvl1pPr>
          </a:lstStyle>
          <a:p>
            <a:pPr marL="0" lvl="0" indent="0" fontAlgn="auto" hangingPunct="0">
              <a:lnSpc>
                <a:spcPct val="100000"/>
              </a:lnSpc>
              <a:spcBef>
                <a:spcPts val="0"/>
              </a:spcBef>
              <a:buSzTx/>
              <a:buFontTx/>
              <a:buNone/>
            </a:pPr>
            <a:r>
              <a:rPr lang="en-US"/>
              <a:t>Click to edit Master text styles</a:t>
            </a:r>
          </a:p>
        </p:txBody>
      </p:sp>
      <p:sp>
        <p:nvSpPr>
          <p:cNvPr id="16" name="Text Placeholder 33">
            <a:extLst>
              <a:ext uri="{FF2B5EF4-FFF2-40B4-BE49-F238E27FC236}">
                <a16:creationId xmlns:a16="http://schemas.microsoft.com/office/drawing/2014/main" id="{6E281430-AB42-F670-B95D-6E7D70FC936B}"/>
              </a:ext>
            </a:extLst>
          </p:cNvPr>
          <p:cNvSpPr>
            <a:spLocks noGrp="1"/>
          </p:cNvSpPr>
          <p:nvPr>
            <p:ph type="body" sz="quarter" idx="15"/>
          </p:nvPr>
        </p:nvSpPr>
        <p:spPr>
          <a:xfrm>
            <a:off x="5775824" y="5130800"/>
            <a:ext cx="2560320" cy="246221"/>
          </a:xfrm>
          <a:prstGeom prst="rect">
            <a:avLst/>
          </a:prstGeom>
          <a:ln w="12700">
            <a:miter lim="400000"/>
          </a:ln>
        </p:spPr>
        <p:txBody>
          <a:bodyPr lIns="45719" rIns="45719">
            <a:spAutoFit/>
          </a:bodyPr>
          <a:lstStyle>
            <a:lvl1pPr>
              <a:defRPr kumimoji="0" sz="1000" spc="200" normalizeH="0" dirty="0">
                <a:solidFill>
                  <a:srgbClr val="FFFFFF"/>
                </a:solidFill>
                <a:effectLst/>
                <a:latin typeface="Aeonik Regular"/>
                <a:ea typeface="Aeonik Regular"/>
                <a:cs typeface="Aeonik Regular"/>
              </a:defRPr>
            </a:lvl1pPr>
          </a:lstStyle>
          <a:p>
            <a:pPr marL="0" lvl="0" indent="0" fontAlgn="auto" hangingPunct="0">
              <a:lnSpc>
                <a:spcPct val="100000"/>
              </a:lnSpc>
              <a:spcBef>
                <a:spcPts val="0"/>
              </a:spcBef>
              <a:buSzTx/>
              <a:buFontTx/>
              <a:buNone/>
            </a:pPr>
            <a:r>
              <a:rPr lang="en-US"/>
              <a:t>Click to edit Master text styles</a:t>
            </a:r>
          </a:p>
        </p:txBody>
      </p:sp>
      <p:sp>
        <p:nvSpPr>
          <p:cNvPr id="4" name="Freeform: Shape 3">
            <a:extLst>
              <a:ext uri="{FF2B5EF4-FFF2-40B4-BE49-F238E27FC236}">
                <a16:creationId xmlns:a16="http://schemas.microsoft.com/office/drawing/2014/main" id="{57EF252B-B37F-89D5-26CE-B4D1603F7CD3}"/>
              </a:ext>
            </a:extLst>
          </p:cNvPr>
          <p:cNvSpPr/>
          <p:nvPr userDrawn="1"/>
        </p:nvSpPr>
        <p:spPr>
          <a:xfrm flipH="1">
            <a:off x="7286995" y="0"/>
            <a:ext cx="2630130" cy="1959357"/>
          </a:xfrm>
          <a:custGeom>
            <a:avLst/>
            <a:gdLst>
              <a:gd name="connsiteX0" fmla="*/ 1859431 w 2630130"/>
              <a:gd name="connsiteY0" fmla="*/ 0 h 1959357"/>
              <a:gd name="connsiteX1" fmla="*/ 0 w 2630130"/>
              <a:gd name="connsiteY1" fmla="*/ 0 h 1959357"/>
              <a:gd name="connsiteX2" fmla="*/ 770699 w 2630130"/>
              <a:gd name="connsiteY2" fmla="*/ 1959357 h 1959357"/>
              <a:gd name="connsiteX3" fmla="*/ 2630130 w 2630130"/>
              <a:gd name="connsiteY3" fmla="*/ 1959357 h 1959357"/>
              <a:gd name="connsiteX4" fmla="*/ 1859431 w 2630130"/>
              <a:gd name="connsiteY4" fmla="*/ 0 h 1959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0130" h="1959357">
                <a:moveTo>
                  <a:pt x="1859431" y="0"/>
                </a:moveTo>
                <a:lnTo>
                  <a:pt x="0" y="0"/>
                </a:lnTo>
                <a:lnTo>
                  <a:pt x="770699" y="1959357"/>
                </a:lnTo>
                <a:lnTo>
                  <a:pt x="2630130" y="1959357"/>
                </a:lnTo>
                <a:lnTo>
                  <a:pt x="1859431" y="0"/>
                </a:lnTo>
                <a:close/>
              </a:path>
            </a:pathLst>
          </a:custGeom>
          <a:solidFill>
            <a:schemeClr val="accent1"/>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
        <p:nvSpPr>
          <p:cNvPr id="5" name="Freeform: Shape 4">
            <a:extLst>
              <a:ext uri="{FF2B5EF4-FFF2-40B4-BE49-F238E27FC236}">
                <a16:creationId xmlns:a16="http://schemas.microsoft.com/office/drawing/2014/main" id="{DB6750C6-A064-4866-CD35-61D04F4417A7}"/>
              </a:ext>
            </a:extLst>
          </p:cNvPr>
          <p:cNvSpPr/>
          <p:nvPr userDrawn="1"/>
        </p:nvSpPr>
        <p:spPr>
          <a:xfrm flipH="1">
            <a:off x="10372243" y="4497340"/>
            <a:ext cx="1819756" cy="2360660"/>
          </a:xfrm>
          <a:custGeom>
            <a:avLst/>
            <a:gdLst>
              <a:gd name="connsiteX0" fmla="*/ 904205 w 1819756"/>
              <a:gd name="connsiteY0" fmla="*/ 0 h 2360660"/>
              <a:gd name="connsiteX1" fmla="*/ 0 w 1819756"/>
              <a:gd name="connsiteY1" fmla="*/ 0 h 2360660"/>
              <a:gd name="connsiteX2" fmla="*/ 0 w 1819756"/>
              <a:gd name="connsiteY2" fmla="*/ 2360660 h 2360660"/>
              <a:gd name="connsiteX3" fmla="*/ 1819756 w 1819756"/>
              <a:gd name="connsiteY3" fmla="*/ 2360660 h 2360660"/>
              <a:gd name="connsiteX4" fmla="*/ 904205 w 1819756"/>
              <a:gd name="connsiteY4" fmla="*/ 0 h 2360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9756" h="2360660">
                <a:moveTo>
                  <a:pt x="904205" y="0"/>
                </a:moveTo>
                <a:lnTo>
                  <a:pt x="0" y="0"/>
                </a:lnTo>
                <a:lnTo>
                  <a:pt x="0" y="2360660"/>
                </a:lnTo>
                <a:lnTo>
                  <a:pt x="1819756" y="2360660"/>
                </a:lnTo>
                <a:lnTo>
                  <a:pt x="904205" y="0"/>
                </a:lnTo>
                <a:close/>
              </a:path>
            </a:pathLst>
          </a:custGeom>
          <a:solidFill>
            <a:schemeClr val="accent1"/>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pic>
        <p:nvPicPr>
          <p:cNvPr id="3" name="Image" descr="Image">
            <a:extLst>
              <a:ext uri="{FF2B5EF4-FFF2-40B4-BE49-F238E27FC236}">
                <a16:creationId xmlns:a16="http://schemas.microsoft.com/office/drawing/2014/main" id="{57973B06-D370-164F-3E5F-ACDBE04C93E6}"/>
              </a:ext>
            </a:extLst>
          </p:cNvPr>
          <p:cNvPicPr>
            <a:picLocks noChangeAspect="1"/>
          </p:cNvPicPr>
          <p:nvPr userDrawn="1"/>
        </p:nvPicPr>
        <p:blipFill>
          <a:blip r:embed="rId2"/>
          <a:stretch>
            <a:fillRect/>
          </a:stretch>
        </p:blipFill>
        <p:spPr>
          <a:xfrm>
            <a:off x="436816" y="654770"/>
            <a:ext cx="1172731" cy="348530"/>
          </a:xfrm>
          <a:prstGeom prst="rect">
            <a:avLst/>
          </a:prstGeom>
          <a:ln w="12700">
            <a:miter lim="400000"/>
          </a:ln>
        </p:spPr>
      </p:pic>
    </p:spTree>
    <p:extLst>
      <p:ext uri="{BB962C8B-B14F-4D97-AF65-F5344CB8AC3E}">
        <p14:creationId xmlns:p14="http://schemas.microsoft.com/office/powerpoint/2010/main" val="2882439792"/>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accent3"/>
        </a:solidFill>
        <a:effectLst/>
      </p:bgPr>
    </p:bg>
    <p:spTree>
      <p:nvGrpSpPr>
        <p:cNvPr id="1" name=""/>
        <p:cNvGrpSpPr/>
        <p:nvPr/>
      </p:nvGrpSpPr>
      <p:grpSpPr>
        <a:xfrm>
          <a:off x="0" y="0"/>
          <a:ext cx="0" cy="0"/>
          <a:chOff x="0" y="0"/>
          <a:chExt cx="0" cy="0"/>
        </a:xfrm>
      </p:grpSpPr>
      <p:sp>
        <p:nvSpPr>
          <p:cNvPr id="6" name="Title Text">
            <a:extLst>
              <a:ext uri="{FF2B5EF4-FFF2-40B4-BE49-F238E27FC236}">
                <a16:creationId xmlns:a16="http://schemas.microsoft.com/office/drawing/2014/main" id="{D9C303EE-389F-CFE8-17C5-AFC9AA16B44D}"/>
              </a:ext>
            </a:extLst>
          </p:cNvPr>
          <p:cNvSpPr txBox="1">
            <a:spLocks noGrp="1"/>
          </p:cNvSpPr>
          <p:nvPr>
            <p:ph type="title" hasCustomPrompt="1"/>
          </p:nvPr>
        </p:nvSpPr>
        <p:spPr>
          <a:xfrm>
            <a:off x="374904" y="2553252"/>
            <a:ext cx="10753344" cy="914096"/>
          </a:xfrm>
          <a:prstGeom prst="rect">
            <a:avLst/>
          </a:prstGeom>
          <a:ln w="12700">
            <a:miter lim="400000"/>
          </a:ln>
        </p:spPr>
        <p:txBody>
          <a:bodyPr lIns="45719" rIns="45719" anchor="b">
            <a:spAutoFit/>
          </a:bodyPr>
          <a:lstStyle>
            <a:lvl1pPr>
              <a:defRPr sz="6000" dirty="0">
                <a:solidFill>
                  <a:srgbClr val="FFFFFF"/>
                </a:solidFill>
              </a:defRPr>
            </a:lvl1pPr>
          </a:lstStyle>
          <a:p>
            <a:pPr lvl="0"/>
            <a:r>
              <a:t>Title Text</a:t>
            </a:r>
          </a:p>
        </p:txBody>
      </p:sp>
      <p:sp>
        <p:nvSpPr>
          <p:cNvPr id="7" name="Body Level One…">
            <a:extLst>
              <a:ext uri="{FF2B5EF4-FFF2-40B4-BE49-F238E27FC236}">
                <a16:creationId xmlns:a16="http://schemas.microsoft.com/office/drawing/2014/main" id="{F86E4D54-65FC-2CD8-BD2A-AC4FB47DD3F0}"/>
              </a:ext>
            </a:extLst>
          </p:cNvPr>
          <p:cNvSpPr txBox="1">
            <a:spLocks noGrp="1"/>
          </p:cNvSpPr>
          <p:nvPr>
            <p:ph type="body" sz="quarter" idx="1" hasCustomPrompt="1"/>
          </p:nvPr>
        </p:nvSpPr>
        <p:spPr>
          <a:xfrm>
            <a:off x="374904" y="3562579"/>
            <a:ext cx="10753344" cy="454868"/>
          </a:xfrm>
          <a:prstGeom prst="rect">
            <a:avLst/>
          </a:prstGeom>
        </p:spPr>
        <p:txBody>
          <a:bodyPr>
            <a:spAutoFit/>
          </a:bodyPr>
          <a:lstStyle>
            <a:lvl1pPr marL="0" indent="0">
              <a:lnSpc>
                <a:spcPct val="112000"/>
              </a:lnSpc>
              <a:spcBef>
                <a:spcPts val="0"/>
              </a:spcBef>
              <a:buSzTx/>
              <a:buFontTx/>
              <a:buNone/>
              <a:defRPr sz="2300">
                <a:solidFill>
                  <a:srgbClr val="FFFFFF"/>
                </a:solidFill>
                <a:latin typeface="Aeonik Regular"/>
              </a:defRPr>
            </a:lvl1pPr>
            <a:lvl2pPr marL="0" indent="457200">
              <a:lnSpc>
                <a:spcPct val="112000"/>
              </a:lnSpc>
              <a:spcBef>
                <a:spcPts val="0"/>
              </a:spcBef>
              <a:buSzTx/>
              <a:buFontTx/>
              <a:buNone/>
              <a:defRPr sz="2300">
                <a:solidFill>
                  <a:srgbClr val="FFFFFF"/>
                </a:solidFill>
              </a:defRPr>
            </a:lvl2pPr>
            <a:lvl3pPr marL="0" indent="914400">
              <a:lnSpc>
                <a:spcPct val="112000"/>
              </a:lnSpc>
              <a:spcBef>
                <a:spcPts val="0"/>
              </a:spcBef>
              <a:buSzTx/>
              <a:buFontTx/>
              <a:buNone/>
              <a:defRPr sz="2300">
                <a:solidFill>
                  <a:srgbClr val="FFFFFF"/>
                </a:solidFill>
              </a:defRPr>
            </a:lvl3pPr>
            <a:lvl4pPr marL="0" indent="1371600">
              <a:lnSpc>
                <a:spcPct val="112000"/>
              </a:lnSpc>
              <a:spcBef>
                <a:spcPts val="0"/>
              </a:spcBef>
              <a:buSzTx/>
              <a:buFontTx/>
              <a:buNone/>
              <a:defRPr sz="2300">
                <a:solidFill>
                  <a:srgbClr val="FFFFFF"/>
                </a:solidFill>
              </a:defRPr>
            </a:lvl4pPr>
            <a:lvl5pPr marL="0" indent="1828800">
              <a:lnSpc>
                <a:spcPct val="112000"/>
              </a:lnSpc>
              <a:spcBef>
                <a:spcPts val="0"/>
              </a:spcBef>
              <a:buSzTx/>
              <a:buFontTx/>
              <a:buNone/>
              <a:defRPr sz="2300">
                <a:solidFill>
                  <a:srgbClr val="FFFFFF"/>
                </a:solidFill>
              </a:defRPr>
            </a:lvl5pPr>
          </a:lstStyle>
          <a:p>
            <a:r>
              <a:rPr lang="en-US"/>
              <a:t>Click to edit subtitle</a:t>
            </a:r>
          </a:p>
        </p:txBody>
      </p:sp>
      <p:sp>
        <p:nvSpPr>
          <p:cNvPr id="8" name="Subtitle 2">
            <a:extLst>
              <a:ext uri="{FF2B5EF4-FFF2-40B4-BE49-F238E27FC236}">
                <a16:creationId xmlns:a16="http://schemas.microsoft.com/office/drawing/2014/main" id="{538E6C57-C75B-B570-E341-A061C5C9B7CE}"/>
              </a:ext>
            </a:extLst>
          </p:cNvPr>
          <p:cNvSpPr txBox="1"/>
          <p:nvPr userDrawn="1"/>
        </p:nvSpPr>
        <p:spPr>
          <a:xfrm>
            <a:off x="374904" y="4842331"/>
            <a:ext cx="3971542" cy="24622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a:spAutoFit/>
          </a:bodyPr>
          <a:lstStyle>
            <a:lvl1pPr lvl="0" defTabSz="914400">
              <a:defRPr sz="1000" spc="200">
                <a:solidFill>
                  <a:srgbClr val="FFFFFF"/>
                </a:solidFill>
                <a:latin typeface="Graphik Medium"/>
                <a:ea typeface="Graphik Medium"/>
                <a:cs typeface="Graphik Medium"/>
                <a:sym typeface="Graphik"/>
              </a:defRPr>
            </a:lvl1pPr>
            <a:lvl2pPr marL="914400" indent="-384047" defTabSz="914400">
              <a:lnSpc>
                <a:spcPct val="94000"/>
              </a:lnSpc>
              <a:spcBef>
                <a:spcPts val="1000"/>
              </a:spcBef>
              <a:buSzPct val="100000"/>
              <a:buFont typeface="Arial"/>
              <a:buChar char="•"/>
              <a:defRPr sz="2000">
                <a:latin typeface="Graphik"/>
                <a:ea typeface="Graphik"/>
                <a:cs typeface="Graphik"/>
                <a:sym typeface="Graphik"/>
              </a:defRPr>
            </a:lvl2pPr>
            <a:lvl3pPr marL="1414272" indent="-426719" defTabSz="914400">
              <a:lnSpc>
                <a:spcPct val="94000"/>
              </a:lnSpc>
              <a:spcBef>
                <a:spcPts val="1000"/>
              </a:spcBef>
              <a:buSzPct val="100000"/>
              <a:buFont typeface="Arial"/>
              <a:buChar char="•"/>
              <a:defRPr sz="2000">
                <a:latin typeface="Graphik"/>
                <a:ea typeface="Graphik"/>
                <a:cs typeface="Graphik"/>
                <a:sym typeface="Graphik"/>
              </a:defRPr>
            </a:lvl3pPr>
            <a:lvl4pPr marL="1871472" indent="-426719" defTabSz="914400">
              <a:lnSpc>
                <a:spcPct val="94000"/>
              </a:lnSpc>
              <a:spcBef>
                <a:spcPts val="1000"/>
              </a:spcBef>
              <a:buSzPct val="100000"/>
              <a:buFont typeface="Arial"/>
              <a:buChar char="•"/>
              <a:defRPr sz="2000">
                <a:latin typeface="Graphik"/>
                <a:ea typeface="Graphik"/>
                <a:cs typeface="Graphik"/>
                <a:sym typeface="Graphik"/>
              </a:defRPr>
            </a:lvl4pPr>
            <a:lvl5pPr marL="2382011" indent="-480060" defTabSz="914400">
              <a:lnSpc>
                <a:spcPct val="94000"/>
              </a:lnSpc>
              <a:spcBef>
                <a:spcPts val="1000"/>
              </a:spcBef>
              <a:buSzPct val="100000"/>
              <a:buFont typeface="Arial"/>
              <a:buChar char="•"/>
              <a:defRPr sz="2000">
                <a:latin typeface="Graphik"/>
                <a:ea typeface="Graphik"/>
                <a:cs typeface="Graphik"/>
                <a:sym typeface="Graphik"/>
              </a:defRPr>
            </a:lvl5pPr>
            <a:lvl6pPr marL="2839211" indent="-480060" defTabSz="914400">
              <a:lnSpc>
                <a:spcPct val="94000"/>
              </a:lnSpc>
              <a:spcBef>
                <a:spcPts val="1000"/>
              </a:spcBef>
              <a:buSzPct val="100000"/>
              <a:buFont typeface="Arial"/>
              <a:buChar char="–"/>
              <a:defRPr sz="2000">
                <a:latin typeface="Graphik"/>
                <a:ea typeface="Graphik"/>
                <a:cs typeface="Graphik"/>
                <a:sym typeface="Graphik"/>
              </a:defRPr>
            </a:lvl6pPr>
            <a:lvl7pPr marL="3364991" indent="-548639" defTabSz="914400">
              <a:lnSpc>
                <a:spcPct val="94000"/>
              </a:lnSpc>
              <a:spcBef>
                <a:spcPts val="1000"/>
              </a:spcBef>
              <a:buSzPct val="100000"/>
              <a:buFont typeface="Arial"/>
              <a:buChar char="■"/>
              <a:defRPr sz="2000">
                <a:latin typeface="Graphik"/>
                <a:ea typeface="Graphik"/>
                <a:cs typeface="Graphik"/>
                <a:sym typeface="Graphik"/>
              </a:defRPr>
            </a:lvl7pPr>
            <a:lvl8pPr marL="3822191" indent="-548639" defTabSz="914400">
              <a:lnSpc>
                <a:spcPct val="94000"/>
              </a:lnSpc>
              <a:spcBef>
                <a:spcPts val="1000"/>
              </a:spcBef>
              <a:buSzPct val="100000"/>
              <a:buFont typeface="Arial"/>
              <a:buChar char="–"/>
              <a:defRPr sz="2000">
                <a:latin typeface="Graphik"/>
                <a:ea typeface="Graphik"/>
                <a:cs typeface="Graphik"/>
                <a:sym typeface="Graphik"/>
              </a:defRPr>
            </a:lvl8pPr>
            <a:lvl9pPr marL="4279391" indent="-548639" defTabSz="914400">
              <a:lnSpc>
                <a:spcPct val="94000"/>
              </a:lnSpc>
              <a:spcBef>
                <a:spcPts val="1000"/>
              </a:spcBef>
              <a:buSzPct val="100000"/>
              <a:buFont typeface="Arial"/>
              <a:buChar char="■"/>
              <a:defRPr sz="2000">
                <a:latin typeface="Graphik"/>
                <a:ea typeface="Graphik"/>
                <a:cs typeface="Graphik"/>
                <a:sym typeface="Graphik"/>
              </a:defRPr>
            </a:lvl9pPr>
          </a:lstStyle>
          <a:p>
            <a:pPr lvl="0"/>
            <a:r>
              <a:rPr>
                <a:latin typeface="Aeonik Regular"/>
              </a:rPr>
              <a:t>COVERING:</a:t>
            </a:r>
          </a:p>
        </p:txBody>
      </p:sp>
      <p:sp>
        <p:nvSpPr>
          <p:cNvPr id="9" name="Subtitle 2">
            <a:extLst>
              <a:ext uri="{FF2B5EF4-FFF2-40B4-BE49-F238E27FC236}">
                <a16:creationId xmlns:a16="http://schemas.microsoft.com/office/drawing/2014/main" id="{001A88FC-A8FA-24B2-18A7-7199CA4ABF4A}"/>
              </a:ext>
            </a:extLst>
          </p:cNvPr>
          <p:cNvSpPr txBox="1"/>
          <p:nvPr userDrawn="1"/>
        </p:nvSpPr>
        <p:spPr>
          <a:xfrm>
            <a:off x="5775823" y="4842331"/>
            <a:ext cx="2560320" cy="24622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lvl="0" defTabSz="914400">
              <a:defRPr sz="1000" spc="200">
                <a:solidFill>
                  <a:srgbClr val="FFFFFF"/>
                </a:solidFill>
                <a:latin typeface="Graphik Medium"/>
                <a:ea typeface="Graphik Medium"/>
                <a:cs typeface="Graphik Medium"/>
                <a:sym typeface="Graphik"/>
              </a:defRPr>
            </a:lvl1pPr>
            <a:lvl2pPr marL="914400" indent="-384047" defTabSz="914400">
              <a:lnSpc>
                <a:spcPct val="94000"/>
              </a:lnSpc>
              <a:spcBef>
                <a:spcPts val="1000"/>
              </a:spcBef>
              <a:buSzPct val="100000"/>
              <a:buFont typeface="Arial"/>
              <a:buChar char="•"/>
              <a:defRPr sz="2000">
                <a:latin typeface="Graphik"/>
                <a:ea typeface="Graphik"/>
                <a:cs typeface="Graphik"/>
                <a:sym typeface="Graphik"/>
              </a:defRPr>
            </a:lvl2pPr>
            <a:lvl3pPr marL="1414272" indent="-426719" defTabSz="914400">
              <a:lnSpc>
                <a:spcPct val="94000"/>
              </a:lnSpc>
              <a:spcBef>
                <a:spcPts val="1000"/>
              </a:spcBef>
              <a:buSzPct val="100000"/>
              <a:buFont typeface="Arial"/>
              <a:buChar char="•"/>
              <a:defRPr sz="2000">
                <a:latin typeface="Graphik"/>
                <a:ea typeface="Graphik"/>
                <a:cs typeface="Graphik"/>
                <a:sym typeface="Graphik"/>
              </a:defRPr>
            </a:lvl3pPr>
            <a:lvl4pPr marL="1871472" indent="-426719" defTabSz="914400">
              <a:lnSpc>
                <a:spcPct val="94000"/>
              </a:lnSpc>
              <a:spcBef>
                <a:spcPts val="1000"/>
              </a:spcBef>
              <a:buSzPct val="100000"/>
              <a:buFont typeface="Arial"/>
              <a:buChar char="•"/>
              <a:defRPr sz="2000">
                <a:latin typeface="Graphik"/>
                <a:ea typeface="Graphik"/>
                <a:cs typeface="Graphik"/>
                <a:sym typeface="Graphik"/>
              </a:defRPr>
            </a:lvl4pPr>
            <a:lvl5pPr marL="2382011" indent="-480060" defTabSz="914400">
              <a:lnSpc>
                <a:spcPct val="94000"/>
              </a:lnSpc>
              <a:spcBef>
                <a:spcPts val="1000"/>
              </a:spcBef>
              <a:buSzPct val="100000"/>
              <a:buFont typeface="Arial"/>
              <a:buChar char="•"/>
              <a:defRPr sz="2000">
                <a:latin typeface="Graphik"/>
                <a:ea typeface="Graphik"/>
                <a:cs typeface="Graphik"/>
                <a:sym typeface="Graphik"/>
              </a:defRPr>
            </a:lvl5pPr>
            <a:lvl6pPr marL="2839211" indent="-480060" defTabSz="914400">
              <a:lnSpc>
                <a:spcPct val="94000"/>
              </a:lnSpc>
              <a:spcBef>
                <a:spcPts val="1000"/>
              </a:spcBef>
              <a:buSzPct val="100000"/>
              <a:buFont typeface="Arial"/>
              <a:buChar char="–"/>
              <a:defRPr sz="2000">
                <a:latin typeface="Graphik"/>
                <a:ea typeface="Graphik"/>
                <a:cs typeface="Graphik"/>
                <a:sym typeface="Graphik"/>
              </a:defRPr>
            </a:lvl6pPr>
            <a:lvl7pPr marL="3364991" indent="-548639" defTabSz="914400">
              <a:lnSpc>
                <a:spcPct val="94000"/>
              </a:lnSpc>
              <a:spcBef>
                <a:spcPts val="1000"/>
              </a:spcBef>
              <a:buSzPct val="100000"/>
              <a:buFont typeface="Arial"/>
              <a:buChar char="■"/>
              <a:defRPr sz="2000">
                <a:latin typeface="Graphik"/>
                <a:ea typeface="Graphik"/>
                <a:cs typeface="Graphik"/>
                <a:sym typeface="Graphik"/>
              </a:defRPr>
            </a:lvl7pPr>
            <a:lvl8pPr marL="3822191" indent="-548639" defTabSz="914400">
              <a:lnSpc>
                <a:spcPct val="94000"/>
              </a:lnSpc>
              <a:spcBef>
                <a:spcPts val="1000"/>
              </a:spcBef>
              <a:buSzPct val="100000"/>
              <a:buFont typeface="Arial"/>
              <a:buChar char="–"/>
              <a:defRPr sz="2000">
                <a:latin typeface="Graphik"/>
                <a:ea typeface="Graphik"/>
                <a:cs typeface="Graphik"/>
                <a:sym typeface="Graphik"/>
              </a:defRPr>
            </a:lvl8pPr>
            <a:lvl9pPr marL="4279391" indent="-548639" defTabSz="914400">
              <a:lnSpc>
                <a:spcPct val="94000"/>
              </a:lnSpc>
              <a:spcBef>
                <a:spcPts val="1000"/>
              </a:spcBef>
              <a:buSzPct val="100000"/>
              <a:buFont typeface="Arial"/>
              <a:buChar char="■"/>
              <a:defRPr sz="2000">
                <a:latin typeface="Graphik"/>
                <a:ea typeface="Graphik"/>
                <a:cs typeface="Graphik"/>
                <a:sym typeface="Graphik"/>
              </a:defRPr>
            </a:lvl9pPr>
          </a:lstStyle>
          <a:p>
            <a:pPr lvl="0"/>
            <a:r>
              <a:rPr>
                <a:latin typeface="Aeonik Regular"/>
              </a:rPr>
              <a:t>PRESENTED BY:</a:t>
            </a:r>
          </a:p>
        </p:txBody>
      </p:sp>
      <p:sp>
        <p:nvSpPr>
          <p:cNvPr id="10" name="Subtitle 2">
            <a:extLst>
              <a:ext uri="{FF2B5EF4-FFF2-40B4-BE49-F238E27FC236}">
                <a16:creationId xmlns:a16="http://schemas.microsoft.com/office/drawing/2014/main" id="{603F9412-D117-773B-E560-D234808D2C96}"/>
              </a:ext>
            </a:extLst>
          </p:cNvPr>
          <p:cNvSpPr txBox="1"/>
          <p:nvPr userDrawn="1"/>
        </p:nvSpPr>
        <p:spPr>
          <a:xfrm>
            <a:off x="8577309" y="4842331"/>
            <a:ext cx="2267712" cy="24622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lvl="0" defTabSz="914400">
              <a:defRPr sz="1000" spc="200">
                <a:solidFill>
                  <a:srgbClr val="FFFFFF"/>
                </a:solidFill>
                <a:latin typeface="Graphik Medium"/>
                <a:ea typeface="Graphik Medium"/>
                <a:cs typeface="Graphik Medium"/>
                <a:sym typeface="Graphik"/>
              </a:defRPr>
            </a:lvl1pPr>
            <a:lvl2pPr marL="914400" indent="-384047" defTabSz="914400">
              <a:lnSpc>
                <a:spcPct val="94000"/>
              </a:lnSpc>
              <a:spcBef>
                <a:spcPts val="1000"/>
              </a:spcBef>
              <a:buSzPct val="100000"/>
              <a:buFont typeface="Arial"/>
              <a:buChar char="•"/>
              <a:defRPr sz="2000">
                <a:latin typeface="Graphik"/>
                <a:ea typeface="Graphik"/>
                <a:cs typeface="Graphik"/>
                <a:sym typeface="Graphik"/>
              </a:defRPr>
            </a:lvl2pPr>
            <a:lvl3pPr marL="1414272" indent="-426719" defTabSz="914400">
              <a:lnSpc>
                <a:spcPct val="94000"/>
              </a:lnSpc>
              <a:spcBef>
                <a:spcPts val="1000"/>
              </a:spcBef>
              <a:buSzPct val="100000"/>
              <a:buFont typeface="Arial"/>
              <a:buChar char="•"/>
              <a:defRPr sz="2000">
                <a:latin typeface="Graphik"/>
                <a:ea typeface="Graphik"/>
                <a:cs typeface="Graphik"/>
                <a:sym typeface="Graphik"/>
              </a:defRPr>
            </a:lvl3pPr>
            <a:lvl4pPr marL="1871472" indent="-426719" defTabSz="914400">
              <a:lnSpc>
                <a:spcPct val="94000"/>
              </a:lnSpc>
              <a:spcBef>
                <a:spcPts val="1000"/>
              </a:spcBef>
              <a:buSzPct val="100000"/>
              <a:buFont typeface="Arial"/>
              <a:buChar char="•"/>
              <a:defRPr sz="2000">
                <a:latin typeface="Graphik"/>
                <a:ea typeface="Graphik"/>
                <a:cs typeface="Graphik"/>
                <a:sym typeface="Graphik"/>
              </a:defRPr>
            </a:lvl4pPr>
            <a:lvl5pPr marL="2382011" indent="-480060" defTabSz="914400">
              <a:lnSpc>
                <a:spcPct val="94000"/>
              </a:lnSpc>
              <a:spcBef>
                <a:spcPts val="1000"/>
              </a:spcBef>
              <a:buSzPct val="100000"/>
              <a:buFont typeface="Arial"/>
              <a:buChar char="•"/>
              <a:defRPr sz="2000">
                <a:latin typeface="Graphik"/>
                <a:ea typeface="Graphik"/>
                <a:cs typeface="Graphik"/>
                <a:sym typeface="Graphik"/>
              </a:defRPr>
            </a:lvl5pPr>
            <a:lvl6pPr marL="2839211" indent="-480060" defTabSz="914400">
              <a:lnSpc>
                <a:spcPct val="94000"/>
              </a:lnSpc>
              <a:spcBef>
                <a:spcPts val="1000"/>
              </a:spcBef>
              <a:buSzPct val="100000"/>
              <a:buFont typeface="Arial"/>
              <a:buChar char="–"/>
              <a:defRPr sz="2000">
                <a:latin typeface="Graphik"/>
                <a:ea typeface="Graphik"/>
                <a:cs typeface="Graphik"/>
                <a:sym typeface="Graphik"/>
              </a:defRPr>
            </a:lvl6pPr>
            <a:lvl7pPr marL="3364991" indent="-548639" defTabSz="914400">
              <a:lnSpc>
                <a:spcPct val="94000"/>
              </a:lnSpc>
              <a:spcBef>
                <a:spcPts val="1000"/>
              </a:spcBef>
              <a:buSzPct val="100000"/>
              <a:buFont typeface="Arial"/>
              <a:buChar char="■"/>
              <a:defRPr sz="2000">
                <a:latin typeface="Graphik"/>
                <a:ea typeface="Graphik"/>
                <a:cs typeface="Graphik"/>
                <a:sym typeface="Graphik"/>
              </a:defRPr>
            </a:lvl7pPr>
            <a:lvl8pPr marL="3822191" indent="-548639" defTabSz="914400">
              <a:lnSpc>
                <a:spcPct val="94000"/>
              </a:lnSpc>
              <a:spcBef>
                <a:spcPts val="1000"/>
              </a:spcBef>
              <a:buSzPct val="100000"/>
              <a:buFont typeface="Arial"/>
              <a:buChar char="–"/>
              <a:defRPr sz="2000">
                <a:latin typeface="Graphik"/>
                <a:ea typeface="Graphik"/>
                <a:cs typeface="Graphik"/>
                <a:sym typeface="Graphik"/>
              </a:defRPr>
            </a:lvl8pPr>
            <a:lvl9pPr marL="4279391" indent="-548639" defTabSz="914400">
              <a:lnSpc>
                <a:spcPct val="94000"/>
              </a:lnSpc>
              <a:spcBef>
                <a:spcPts val="1000"/>
              </a:spcBef>
              <a:buSzPct val="100000"/>
              <a:buFont typeface="Arial"/>
              <a:buChar char="■"/>
              <a:defRPr sz="2000">
                <a:latin typeface="Graphik"/>
                <a:ea typeface="Graphik"/>
                <a:cs typeface="Graphik"/>
                <a:sym typeface="Graphik"/>
              </a:defRPr>
            </a:lvl9pPr>
          </a:lstStyle>
          <a:p>
            <a:pPr lvl="0"/>
            <a:r>
              <a:rPr>
                <a:latin typeface="Aeonik Regular"/>
              </a:rPr>
              <a:t>DATE:</a:t>
            </a:r>
          </a:p>
        </p:txBody>
      </p:sp>
      <p:sp>
        <p:nvSpPr>
          <p:cNvPr id="12" name="Text Placeholder 33">
            <a:extLst>
              <a:ext uri="{FF2B5EF4-FFF2-40B4-BE49-F238E27FC236}">
                <a16:creationId xmlns:a16="http://schemas.microsoft.com/office/drawing/2014/main" id="{47B4AF64-7003-64E8-C1FA-687D8DDB0797}"/>
              </a:ext>
            </a:extLst>
          </p:cNvPr>
          <p:cNvSpPr>
            <a:spLocks noGrp="1"/>
          </p:cNvSpPr>
          <p:nvPr>
            <p:ph type="body" sz="quarter" idx="13"/>
          </p:nvPr>
        </p:nvSpPr>
        <p:spPr>
          <a:xfrm>
            <a:off x="374904" y="5130800"/>
            <a:ext cx="3971542" cy="246221"/>
          </a:xfrm>
          <a:prstGeom prst="rect">
            <a:avLst/>
          </a:prstGeom>
          <a:ln w="12700">
            <a:miter lim="400000"/>
          </a:ln>
        </p:spPr>
        <p:txBody>
          <a:bodyPr lIns="45719" rIns="45719">
            <a:spAutoFit/>
          </a:bodyPr>
          <a:lstStyle>
            <a:lvl1pPr>
              <a:defRPr kumimoji="0" sz="1000" spc="200" normalizeH="0" dirty="0">
                <a:solidFill>
                  <a:srgbClr val="FFFFFF"/>
                </a:solidFill>
                <a:effectLst/>
                <a:latin typeface="Aeonik Regular"/>
                <a:ea typeface="Aeonik Regular"/>
                <a:cs typeface="Aeonik Regular"/>
              </a:defRPr>
            </a:lvl1pPr>
          </a:lstStyle>
          <a:p>
            <a:pPr marL="0" lvl="0" indent="0" fontAlgn="auto" hangingPunct="0">
              <a:lnSpc>
                <a:spcPct val="100000"/>
              </a:lnSpc>
              <a:spcBef>
                <a:spcPts val="0"/>
              </a:spcBef>
              <a:buSzTx/>
              <a:buFontTx/>
              <a:buNone/>
            </a:pPr>
            <a:r>
              <a:rPr lang="en-US"/>
              <a:t>Click to edit Master text styles</a:t>
            </a:r>
          </a:p>
        </p:txBody>
      </p:sp>
      <p:sp>
        <p:nvSpPr>
          <p:cNvPr id="15" name="Text Placeholder 33">
            <a:extLst>
              <a:ext uri="{FF2B5EF4-FFF2-40B4-BE49-F238E27FC236}">
                <a16:creationId xmlns:a16="http://schemas.microsoft.com/office/drawing/2014/main" id="{04138218-6EC2-435A-3F6F-0A9606C46358}"/>
              </a:ext>
            </a:extLst>
          </p:cNvPr>
          <p:cNvSpPr>
            <a:spLocks noGrp="1"/>
          </p:cNvSpPr>
          <p:nvPr>
            <p:ph type="body" sz="quarter" idx="14"/>
          </p:nvPr>
        </p:nvSpPr>
        <p:spPr>
          <a:xfrm>
            <a:off x="8577309" y="5130800"/>
            <a:ext cx="2267712" cy="246221"/>
          </a:xfrm>
          <a:prstGeom prst="rect">
            <a:avLst/>
          </a:prstGeom>
          <a:ln w="12700">
            <a:miter lim="400000"/>
          </a:ln>
        </p:spPr>
        <p:txBody>
          <a:bodyPr lIns="45719" rIns="45719">
            <a:spAutoFit/>
          </a:bodyPr>
          <a:lstStyle>
            <a:lvl1pPr>
              <a:defRPr kumimoji="0" sz="1000" spc="200" normalizeH="0">
                <a:solidFill>
                  <a:srgbClr val="FFFFFF"/>
                </a:solidFill>
                <a:effectLst/>
                <a:latin typeface="Aeonik Regular"/>
                <a:ea typeface="Aeonik Regular"/>
                <a:cs typeface="Aeonik Regular"/>
              </a:defRPr>
            </a:lvl1pPr>
          </a:lstStyle>
          <a:p>
            <a:pPr marL="0" lvl="0" indent="0" fontAlgn="auto" hangingPunct="0">
              <a:lnSpc>
                <a:spcPct val="100000"/>
              </a:lnSpc>
              <a:spcBef>
                <a:spcPts val="0"/>
              </a:spcBef>
              <a:buSzTx/>
              <a:buFontTx/>
              <a:buNone/>
            </a:pPr>
            <a:r>
              <a:rPr lang="en-US"/>
              <a:t>Click to edit Master text styles</a:t>
            </a:r>
          </a:p>
        </p:txBody>
      </p:sp>
      <p:sp>
        <p:nvSpPr>
          <p:cNvPr id="16" name="Text Placeholder 33">
            <a:extLst>
              <a:ext uri="{FF2B5EF4-FFF2-40B4-BE49-F238E27FC236}">
                <a16:creationId xmlns:a16="http://schemas.microsoft.com/office/drawing/2014/main" id="{6E281430-AB42-F670-B95D-6E7D70FC936B}"/>
              </a:ext>
            </a:extLst>
          </p:cNvPr>
          <p:cNvSpPr>
            <a:spLocks noGrp="1"/>
          </p:cNvSpPr>
          <p:nvPr>
            <p:ph type="body" sz="quarter" idx="15"/>
          </p:nvPr>
        </p:nvSpPr>
        <p:spPr>
          <a:xfrm>
            <a:off x="5775824" y="5130800"/>
            <a:ext cx="2560320" cy="246221"/>
          </a:xfrm>
          <a:prstGeom prst="rect">
            <a:avLst/>
          </a:prstGeom>
          <a:ln w="12700">
            <a:miter lim="400000"/>
          </a:ln>
        </p:spPr>
        <p:txBody>
          <a:bodyPr lIns="45719" rIns="45719">
            <a:spAutoFit/>
          </a:bodyPr>
          <a:lstStyle>
            <a:lvl1pPr>
              <a:defRPr kumimoji="0" sz="1000" spc="200" normalizeH="0" dirty="0">
                <a:solidFill>
                  <a:srgbClr val="FFFFFF"/>
                </a:solidFill>
                <a:effectLst/>
                <a:latin typeface="Aeonik Regular"/>
                <a:ea typeface="Aeonik Regular"/>
                <a:cs typeface="Aeonik Regular"/>
              </a:defRPr>
            </a:lvl1pPr>
          </a:lstStyle>
          <a:p>
            <a:pPr marL="0" lvl="0" indent="0" fontAlgn="auto" hangingPunct="0">
              <a:lnSpc>
                <a:spcPct val="100000"/>
              </a:lnSpc>
              <a:spcBef>
                <a:spcPts val="0"/>
              </a:spcBef>
              <a:buSzTx/>
              <a:buFontTx/>
              <a:buNone/>
            </a:pPr>
            <a:r>
              <a:rPr lang="en-US"/>
              <a:t>Click to edit Master text styles</a:t>
            </a:r>
          </a:p>
        </p:txBody>
      </p:sp>
      <p:sp>
        <p:nvSpPr>
          <p:cNvPr id="2" name="Freeform: Shape 1">
            <a:extLst>
              <a:ext uri="{FF2B5EF4-FFF2-40B4-BE49-F238E27FC236}">
                <a16:creationId xmlns:a16="http://schemas.microsoft.com/office/drawing/2014/main" id="{C4F3690F-3F0E-0755-F0F4-F45D53B97440}"/>
              </a:ext>
            </a:extLst>
          </p:cNvPr>
          <p:cNvSpPr/>
          <p:nvPr userDrawn="1"/>
        </p:nvSpPr>
        <p:spPr>
          <a:xfrm flipH="1">
            <a:off x="7286995" y="0"/>
            <a:ext cx="2630130" cy="1959357"/>
          </a:xfrm>
          <a:custGeom>
            <a:avLst/>
            <a:gdLst>
              <a:gd name="connsiteX0" fmla="*/ 1859431 w 2630130"/>
              <a:gd name="connsiteY0" fmla="*/ 0 h 1959357"/>
              <a:gd name="connsiteX1" fmla="*/ 0 w 2630130"/>
              <a:gd name="connsiteY1" fmla="*/ 0 h 1959357"/>
              <a:gd name="connsiteX2" fmla="*/ 770699 w 2630130"/>
              <a:gd name="connsiteY2" fmla="*/ 1959357 h 1959357"/>
              <a:gd name="connsiteX3" fmla="*/ 2630130 w 2630130"/>
              <a:gd name="connsiteY3" fmla="*/ 1959357 h 1959357"/>
              <a:gd name="connsiteX4" fmla="*/ 1859431 w 2630130"/>
              <a:gd name="connsiteY4" fmla="*/ 0 h 1959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0130" h="1959357">
                <a:moveTo>
                  <a:pt x="1859431" y="0"/>
                </a:moveTo>
                <a:lnTo>
                  <a:pt x="0" y="0"/>
                </a:lnTo>
                <a:lnTo>
                  <a:pt x="770699" y="1959357"/>
                </a:lnTo>
                <a:lnTo>
                  <a:pt x="2630130" y="1959357"/>
                </a:lnTo>
                <a:lnTo>
                  <a:pt x="1859431" y="0"/>
                </a:lnTo>
                <a:close/>
              </a:path>
            </a:pathLst>
          </a:custGeom>
          <a:solidFill>
            <a:schemeClr val="accent2"/>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
        <p:nvSpPr>
          <p:cNvPr id="5" name="Freeform: Shape 4">
            <a:extLst>
              <a:ext uri="{FF2B5EF4-FFF2-40B4-BE49-F238E27FC236}">
                <a16:creationId xmlns:a16="http://schemas.microsoft.com/office/drawing/2014/main" id="{25CA977D-7413-D159-E12D-A21BBBFCB50A}"/>
              </a:ext>
            </a:extLst>
          </p:cNvPr>
          <p:cNvSpPr/>
          <p:nvPr userDrawn="1"/>
        </p:nvSpPr>
        <p:spPr>
          <a:xfrm flipH="1">
            <a:off x="10372243" y="4497340"/>
            <a:ext cx="1819756" cy="2360660"/>
          </a:xfrm>
          <a:custGeom>
            <a:avLst/>
            <a:gdLst>
              <a:gd name="connsiteX0" fmla="*/ 904205 w 1819756"/>
              <a:gd name="connsiteY0" fmla="*/ 0 h 2360660"/>
              <a:gd name="connsiteX1" fmla="*/ 0 w 1819756"/>
              <a:gd name="connsiteY1" fmla="*/ 0 h 2360660"/>
              <a:gd name="connsiteX2" fmla="*/ 0 w 1819756"/>
              <a:gd name="connsiteY2" fmla="*/ 2360660 h 2360660"/>
              <a:gd name="connsiteX3" fmla="*/ 1819756 w 1819756"/>
              <a:gd name="connsiteY3" fmla="*/ 2360660 h 2360660"/>
              <a:gd name="connsiteX4" fmla="*/ 904205 w 1819756"/>
              <a:gd name="connsiteY4" fmla="*/ 0 h 2360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9756" h="2360660">
                <a:moveTo>
                  <a:pt x="904205" y="0"/>
                </a:moveTo>
                <a:lnTo>
                  <a:pt x="0" y="0"/>
                </a:lnTo>
                <a:lnTo>
                  <a:pt x="0" y="2360660"/>
                </a:lnTo>
                <a:lnTo>
                  <a:pt x="1819756" y="2360660"/>
                </a:lnTo>
                <a:lnTo>
                  <a:pt x="904205" y="0"/>
                </a:lnTo>
                <a:close/>
              </a:path>
            </a:pathLst>
          </a:custGeom>
          <a:solidFill>
            <a:schemeClr val="accent2"/>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pic>
        <p:nvPicPr>
          <p:cNvPr id="4" name="Image" descr="Image">
            <a:extLst>
              <a:ext uri="{FF2B5EF4-FFF2-40B4-BE49-F238E27FC236}">
                <a16:creationId xmlns:a16="http://schemas.microsoft.com/office/drawing/2014/main" id="{4D18C94B-A1F5-DACB-F38C-B47D7502093F}"/>
              </a:ext>
            </a:extLst>
          </p:cNvPr>
          <p:cNvPicPr>
            <a:picLocks noChangeAspect="1"/>
          </p:cNvPicPr>
          <p:nvPr userDrawn="1"/>
        </p:nvPicPr>
        <p:blipFill>
          <a:blip r:embed="rId2"/>
          <a:stretch>
            <a:fillRect/>
          </a:stretch>
        </p:blipFill>
        <p:spPr>
          <a:xfrm>
            <a:off x="436816" y="654770"/>
            <a:ext cx="1172731" cy="348530"/>
          </a:xfrm>
          <a:prstGeom prst="rect">
            <a:avLst/>
          </a:prstGeom>
          <a:ln w="12700">
            <a:miter lim="400000"/>
          </a:ln>
        </p:spPr>
      </p:pic>
    </p:spTree>
    <p:extLst>
      <p:ext uri="{BB962C8B-B14F-4D97-AF65-F5344CB8AC3E}">
        <p14:creationId xmlns:p14="http://schemas.microsoft.com/office/powerpoint/2010/main" val="4275793663"/>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Title and two column">
    <p:bg>
      <p:bgPr>
        <a:solidFill>
          <a:schemeClr val="tx1"/>
        </a:solidFill>
        <a:effectLst/>
      </p:bgPr>
    </p:bg>
    <p:spTree>
      <p:nvGrpSpPr>
        <p:cNvPr id="1" name=""/>
        <p:cNvGrpSpPr/>
        <p:nvPr/>
      </p:nvGrpSpPr>
      <p:grpSpPr>
        <a:xfrm>
          <a:off x="0" y="0"/>
          <a:ext cx="0" cy="0"/>
          <a:chOff x="0" y="0"/>
          <a:chExt cx="0" cy="0"/>
        </a:xfrm>
      </p:grpSpPr>
      <p:sp>
        <p:nvSpPr>
          <p:cNvPr id="3" name="Body Level One…">
            <a:extLst>
              <a:ext uri="{FF2B5EF4-FFF2-40B4-BE49-F238E27FC236}">
                <a16:creationId xmlns:a16="http://schemas.microsoft.com/office/drawing/2014/main" id="{E2BC6436-8F74-ABF9-7856-DCDC9882D515}"/>
              </a:ext>
            </a:extLst>
          </p:cNvPr>
          <p:cNvSpPr txBox="1">
            <a:spLocks noGrp="1"/>
          </p:cNvSpPr>
          <p:nvPr>
            <p:ph idx="1" hasCustomPrompt="1"/>
          </p:nvPr>
        </p:nvSpPr>
        <p:spPr>
          <a:xfrm>
            <a:off x="378957" y="1600200"/>
            <a:ext cx="11449506" cy="432435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numCol="2" spcCol="365760">
            <a:noAutofit/>
          </a:bodyPr>
          <a:lstStyle>
            <a:lvl1pPr marL="0" indent="0">
              <a:buNone/>
              <a:defRPr sz="1400"/>
            </a:lvl1pPr>
            <a:lvl2pPr marL="530353" indent="0">
              <a:buNone/>
              <a:defRPr/>
            </a:lvl2pPr>
            <a:lvl3pPr marL="987553" indent="0">
              <a:buNone/>
              <a:defRPr/>
            </a:lvl3pPr>
            <a:lvl4pPr marL="1444753" indent="0">
              <a:buNone/>
              <a:defRPr/>
            </a:lvl4pPr>
            <a:lvl5pPr marL="1901951" indent="0">
              <a:buNone/>
              <a:defRPr/>
            </a:lvl5pPr>
          </a:lstStyle>
          <a:p>
            <a:r>
              <a:rPr lang="en-US"/>
              <a:t>Click to add text</a:t>
            </a:r>
            <a:endParaRPr/>
          </a:p>
        </p:txBody>
      </p:sp>
      <p:sp>
        <p:nvSpPr>
          <p:cNvPr id="8" name="Title Text">
            <a:extLst>
              <a:ext uri="{FF2B5EF4-FFF2-40B4-BE49-F238E27FC236}">
                <a16:creationId xmlns:a16="http://schemas.microsoft.com/office/drawing/2014/main" id="{FADA1B84-754E-780C-3010-7CA45E1D438F}"/>
              </a:ext>
            </a:extLst>
          </p:cNvPr>
          <p:cNvSpPr txBox="1">
            <a:spLocks noGrp="1"/>
          </p:cNvSpPr>
          <p:nvPr>
            <p:ph type="title" hasCustomPrompt="1"/>
          </p:nvPr>
        </p:nvSpPr>
        <p:spPr>
          <a:xfrm>
            <a:off x="378958" y="561600"/>
            <a:ext cx="11449505" cy="6647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dirty="0"/>
            </a:lvl1pPr>
          </a:lstStyle>
          <a:p>
            <a:pPr lvl="0"/>
            <a:r>
              <a:t>Title Text</a:t>
            </a:r>
          </a:p>
        </p:txBody>
      </p:sp>
      <p:sp>
        <p:nvSpPr>
          <p:cNvPr id="5" name="Slide Number">
            <a:extLst>
              <a:ext uri="{FF2B5EF4-FFF2-40B4-BE49-F238E27FC236}">
                <a16:creationId xmlns:a16="http://schemas.microsoft.com/office/drawing/2014/main" id="{8C8C995B-7DB0-FE17-8574-8CA29CFDD6C2}"/>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6" name="Image" descr="Image">
            <a:extLst>
              <a:ext uri="{FF2B5EF4-FFF2-40B4-BE49-F238E27FC236}">
                <a16:creationId xmlns:a16="http://schemas.microsoft.com/office/drawing/2014/main" id="{A6541C22-2A99-0C6D-1ED1-D19827F59D64}"/>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grpSp>
        <p:nvGrpSpPr>
          <p:cNvPr id="7" name="Group 6">
            <a:extLst>
              <a:ext uri="{FF2B5EF4-FFF2-40B4-BE49-F238E27FC236}">
                <a16:creationId xmlns:a16="http://schemas.microsoft.com/office/drawing/2014/main" id="{D937918A-3C8C-4702-ECCC-8E12242FCEA0}"/>
              </a:ext>
            </a:extLst>
          </p:cNvPr>
          <p:cNvGrpSpPr/>
          <p:nvPr userDrawn="1"/>
        </p:nvGrpSpPr>
        <p:grpSpPr>
          <a:xfrm>
            <a:off x="431800" y="203689"/>
            <a:ext cx="3657124" cy="149812"/>
            <a:chOff x="381000" y="203689"/>
            <a:chExt cx="3657124" cy="149812"/>
          </a:xfrm>
        </p:grpSpPr>
        <p:pic>
          <p:nvPicPr>
            <p:cNvPr id="9" name="Image" descr="Image">
              <a:extLst>
                <a:ext uri="{FF2B5EF4-FFF2-40B4-BE49-F238E27FC236}">
                  <a16:creationId xmlns:a16="http://schemas.microsoft.com/office/drawing/2014/main" id="{1FBD0955-1A83-5652-6DAC-28CD07C33C3E}"/>
                </a:ext>
              </a:extLst>
            </p:cNvPr>
            <p:cNvPicPr>
              <a:picLocks noChangeAspect="1"/>
            </p:cNvPicPr>
            <p:nvPr userDrawn="1"/>
          </p:nvPicPr>
          <p:blipFill>
            <a:blip r:embed="rId3"/>
            <a:stretch>
              <a:fillRect/>
            </a:stretch>
          </p:blipFill>
          <p:spPr>
            <a:xfrm>
              <a:off x="381000" y="203689"/>
              <a:ext cx="111195" cy="149812"/>
            </a:xfrm>
            <a:prstGeom prst="rect">
              <a:avLst/>
            </a:prstGeom>
            <a:ln w="12700">
              <a:miter lim="400000"/>
            </a:ln>
          </p:spPr>
        </p:pic>
        <p:sp>
          <p:nvSpPr>
            <p:cNvPr id="10" name="TextBox 9">
              <a:extLst>
                <a:ext uri="{FF2B5EF4-FFF2-40B4-BE49-F238E27FC236}">
                  <a16:creationId xmlns:a16="http://schemas.microsoft.com/office/drawing/2014/main" id="{28B0C0D1-A6F6-B7EF-8ECA-E13D4A55A354}"/>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bg2"/>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2175281515"/>
      </p:ext>
    </p:extLst>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1_Section Slide">
    <p:bg>
      <p:bgPr>
        <a:solidFill>
          <a:schemeClr val="bg2"/>
        </a:solidFill>
        <a:effectLst/>
      </p:bgPr>
    </p:bg>
    <p:spTree>
      <p:nvGrpSpPr>
        <p:cNvPr id="1" name=""/>
        <p:cNvGrpSpPr/>
        <p:nvPr/>
      </p:nvGrpSpPr>
      <p:grpSpPr>
        <a:xfrm>
          <a:off x="0" y="0"/>
          <a:ext cx="0" cy="0"/>
          <a:chOff x="0" y="0"/>
          <a:chExt cx="0" cy="0"/>
        </a:xfrm>
      </p:grpSpPr>
      <p:sp>
        <p:nvSpPr>
          <p:cNvPr id="5" name="Body Level One…">
            <a:extLst>
              <a:ext uri="{FF2B5EF4-FFF2-40B4-BE49-F238E27FC236}">
                <a16:creationId xmlns:a16="http://schemas.microsoft.com/office/drawing/2014/main" id="{16297889-66D1-3374-7D33-6C4632012BF8}"/>
              </a:ext>
            </a:extLst>
          </p:cNvPr>
          <p:cNvSpPr txBox="1">
            <a:spLocks noGrp="1"/>
          </p:cNvSpPr>
          <p:nvPr>
            <p:ph type="body" sz="quarter" idx="1" hasCustomPrompt="1"/>
          </p:nvPr>
        </p:nvSpPr>
        <p:spPr>
          <a:xfrm>
            <a:off x="374904" y="3562579"/>
            <a:ext cx="8753474" cy="454868"/>
          </a:xfrm>
          <a:prstGeom prst="rect">
            <a:avLst/>
          </a:prstGeom>
        </p:spPr>
        <p:txBody>
          <a:bodyPr wrap="square">
            <a:spAutoFit/>
          </a:bodyPr>
          <a:lstStyle>
            <a:lvl1pPr marL="0" indent="0">
              <a:lnSpc>
                <a:spcPct val="112000"/>
              </a:lnSpc>
              <a:spcBef>
                <a:spcPts val="0"/>
              </a:spcBef>
              <a:buSzTx/>
              <a:buFontTx/>
              <a:buNone/>
              <a:defRPr sz="2300">
                <a:solidFill>
                  <a:srgbClr val="FFFFFF"/>
                </a:solidFill>
                <a:latin typeface="Aeonik Regular"/>
              </a:defRPr>
            </a:lvl1pPr>
            <a:lvl2pPr marL="0" indent="457200">
              <a:lnSpc>
                <a:spcPct val="112000"/>
              </a:lnSpc>
              <a:spcBef>
                <a:spcPts val="0"/>
              </a:spcBef>
              <a:buSzTx/>
              <a:buFontTx/>
              <a:buNone/>
              <a:defRPr sz="2300">
                <a:solidFill>
                  <a:srgbClr val="FFFFFF"/>
                </a:solidFill>
              </a:defRPr>
            </a:lvl2pPr>
            <a:lvl3pPr marL="0" indent="914400">
              <a:lnSpc>
                <a:spcPct val="112000"/>
              </a:lnSpc>
              <a:spcBef>
                <a:spcPts val="0"/>
              </a:spcBef>
              <a:buSzTx/>
              <a:buFontTx/>
              <a:buNone/>
              <a:defRPr sz="2300">
                <a:solidFill>
                  <a:srgbClr val="FFFFFF"/>
                </a:solidFill>
              </a:defRPr>
            </a:lvl3pPr>
            <a:lvl4pPr marL="0" indent="1371600">
              <a:lnSpc>
                <a:spcPct val="112000"/>
              </a:lnSpc>
              <a:spcBef>
                <a:spcPts val="0"/>
              </a:spcBef>
              <a:buSzTx/>
              <a:buFontTx/>
              <a:buNone/>
              <a:defRPr sz="2300">
                <a:solidFill>
                  <a:srgbClr val="FFFFFF"/>
                </a:solidFill>
              </a:defRPr>
            </a:lvl4pPr>
            <a:lvl5pPr marL="0" indent="1828800">
              <a:lnSpc>
                <a:spcPct val="112000"/>
              </a:lnSpc>
              <a:spcBef>
                <a:spcPts val="0"/>
              </a:spcBef>
              <a:buSzTx/>
              <a:buFontTx/>
              <a:buNone/>
              <a:defRPr sz="2300">
                <a:solidFill>
                  <a:srgbClr val="FFFFFF"/>
                </a:solidFill>
              </a:defRPr>
            </a:lvl5pPr>
          </a:lstStyle>
          <a:p>
            <a:r>
              <a:rPr lang="en-US" dirty="0"/>
              <a:t>Click to edit subtitle</a:t>
            </a:r>
          </a:p>
        </p:txBody>
      </p:sp>
      <p:sp>
        <p:nvSpPr>
          <p:cNvPr id="2" name="Title Text">
            <a:extLst>
              <a:ext uri="{FF2B5EF4-FFF2-40B4-BE49-F238E27FC236}">
                <a16:creationId xmlns:a16="http://schemas.microsoft.com/office/drawing/2014/main" id="{AA2CC5A7-4E6F-CE16-8547-FBE4BAF70C05}"/>
              </a:ext>
            </a:extLst>
          </p:cNvPr>
          <p:cNvSpPr txBox="1">
            <a:spLocks noGrp="1"/>
          </p:cNvSpPr>
          <p:nvPr>
            <p:ph type="title" hasCustomPrompt="1"/>
          </p:nvPr>
        </p:nvSpPr>
        <p:spPr>
          <a:xfrm>
            <a:off x="374904" y="2376468"/>
            <a:ext cx="8753474" cy="914096"/>
          </a:xfrm>
          <a:prstGeom prst="rect">
            <a:avLst/>
          </a:prstGeom>
          <a:ln w="12700">
            <a:miter lim="400000"/>
          </a:ln>
        </p:spPr>
        <p:txBody>
          <a:bodyPr wrap="square" lIns="45719" rIns="45719" anchor="b">
            <a:spAutoFit/>
          </a:bodyPr>
          <a:lstStyle>
            <a:lvl1pPr>
              <a:defRPr sz="6000" dirty="0">
                <a:solidFill>
                  <a:srgbClr val="FFFFFF"/>
                </a:solidFill>
              </a:defRPr>
            </a:lvl1pPr>
          </a:lstStyle>
          <a:p>
            <a:pPr lvl="0"/>
            <a:r>
              <a:rPr lang="en-US" dirty="0"/>
              <a:t>Section Slide</a:t>
            </a:r>
            <a:endParaRPr dirty="0"/>
          </a:p>
        </p:txBody>
      </p:sp>
      <p:sp>
        <p:nvSpPr>
          <p:cNvPr id="15" name="Freeform: Shape 14">
            <a:extLst>
              <a:ext uri="{FF2B5EF4-FFF2-40B4-BE49-F238E27FC236}">
                <a16:creationId xmlns:a16="http://schemas.microsoft.com/office/drawing/2014/main" id="{2FCD198B-D407-B586-DDDA-696BBFC656B9}"/>
              </a:ext>
            </a:extLst>
          </p:cNvPr>
          <p:cNvSpPr/>
          <p:nvPr userDrawn="1"/>
        </p:nvSpPr>
        <p:spPr>
          <a:xfrm flipV="1">
            <a:off x="8936008" y="0"/>
            <a:ext cx="3255993" cy="6858000"/>
          </a:xfrm>
          <a:custGeom>
            <a:avLst/>
            <a:gdLst>
              <a:gd name="connsiteX0" fmla="*/ 2621491 w 3255993"/>
              <a:gd name="connsiteY0" fmla="*/ 6858000 h 6858000"/>
              <a:gd name="connsiteX1" fmla="*/ 3255993 w 3255993"/>
              <a:gd name="connsiteY1" fmla="*/ 6858000 h 6858000"/>
              <a:gd name="connsiteX2" fmla="*/ 3255993 w 3255993"/>
              <a:gd name="connsiteY2" fmla="*/ 0 h 6858000"/>
              <a:gd name="connsiteX3" fmla="*/ 0 w 3255993"/>
              <a:gd name="connsiteY3" fmla="*/ 0 h 6858000"/>
              <a:gd name="connsiteX4" fmla="*/ 2621491 w 3255993"/>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5993" h="6858000">
                <a:moveTo>
                  <a:pt x="2621491" y="6858000"/>
                </a:moveTo>
                <a:lnTo>
                  <a:pt x="3255993" y="6858000"/>
                </a:lnTo>
                <a:lnTo>
                  <a:pt x="3255993" y="0"/>
                </a:lnTo>
                <a:lnTo>
                  <a:pt x="0" y="0"/>
                </a:lnTo>
                <a:lnTo>
                  <a:pt x="2621491" y="6858000"/>
                </a:lnTo>
                <a:close/>
              </a:path>
            </a:pathLst>
          </a:custGeom>
          <a:solidFill>
            <a:schemeClr val="accent2"/>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131541"/>
              </a:solidFill>
              <a:effectLst/>
              <a:uFillTx/>
              <a:latin typeface="Aeonik Regular"/>
              <a:ea typeface="Arial"/>
              <a:cs typeface="Arial"/>
              <a:sym typeface="Arial"/>
            </a:endParaRPr>
          </a:p>
        </p:txBody>
      </p:sp>
      <p:pic>
        <p:nvPicPr>
          <p:cNvPr id="6" name="Image" descr="Image">
            <a:extLst>
              <a:ext uri="{FF2B5EF4-FFF2-40B4-BE49-F238E27FC236}">
                <a16:creationId xmlns:a16="http://schemas.microsoft.com/office/drawing/2014/main" id="{7513BDEE-6A21-DBAD-C05D-27A016459FEF}"/>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0316771" y="6303881"/>
            <a:ext cx="1030318" cy="306205"/>
          </a:xfrm>
          <a:prstGeom prst="rect">
            <a:avLst/>
          </a:prstGeom>
          <a:ln w="12700">
            <a:miter lim="400000"/>
          </a:ln>
        </p:spPr>
      </p:pic>
      <p:grpSp>
        <p:nvGrpSpPr>
          <p:cNvPr id="4" name="Group 3">
            <a:extLst>
              <a:ext uri="{FF2B5EF4-FFF2-40B4-BE49-F238E27FC236}">
                <a16:creationId xmlns:a16="http://schemas.microsoft.com/office/drawing/2014/main" id="{857E94FC-06FC-3F3F-F2C4-07F41F001696}"/>
              </a:ext>
            </a:extLst>
          </p:cNvPr>
          <p:cNvGrpSpPr/>
          <p:nvPr userDrawn="1"/>
        </p:nvGrpSpPr>
        <p:grpSpPr>
          <a:xfrm>
            <a:off x="431800" y="203689"/>
            <a:ext cx="3657124" cy="149812"/>
            <a:chOff x="381000" y="203689"/>
            <a:chExt cx="3657124" cy="149812"/>
          </a:xfrm>
        </p:grpSpPr>
        <p:pic>
          <p:nvPicPr>
            <p:cNvPr id="7" name="Image" descr="Image">
              <a:extLst>
                <a:ext uri="{FF2B5EF4-FFF2-40B4-BE49-F238E27FC236}">
                  <a16:creationId xmlns:a16="http://schemas.microsoft.com/office/drawing/2014/main" id="{97F4AE04-FFFF-6D33-E92C-D02B5C58EB13}"/>
                </a:ext>
              </a:extLst>
            </p:cNvPr>
            <p:cNvPicPr>
              <a:picLocks noChangeAspect="1"/>
            </p:cNvPicPr>
            <p:nvPr userDrawn="1"/>
          </p:nvPicPr>
          <p:blipFill>
            <a:blip r:embed="rId4"/>
            <a:stretch>
              <a:fillRect/>
            </a:stretch>
          </p:blipFill>
          <p:spPr>
            <a:xfrm>
              <a:off x="381000" y="203689"/>
              <a:ext cx="111195" cy="149812"/>
            </a:xfrm>
            <a:prstGeom prst="rect">
              <a:avLst/>
            </a:prstGeom>
            <a:ln w="12700">
              <a:miter lim="400000"/>
            </a:ln>
          </p:spPr>
        </p:pic>
        <p:sp>
          <p:nvSpPr>
            <p:cNvPr id="8" name="TextBox 7">
              <a:extLst>
                <a:ext uri="{FF2B5EF4-FFF2-40B4-BE49-F238E27FC236}">
                  <a16:creationId xmlns:a16="http://schemas.microsoft.com/office/drawing/2014/main" id="{6BA48A3D-E574-2D96-B23B-39C1EDC8CC30}"/>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178596871"/>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4_Section Slide">
    <p:bg>
      <p:bgPr>
        <a:solidFill>
          <a:schemeClr val="accent1"/>
        </a:solidFill>
        <a:effectLst/>
      </p:bgPr>
    </p:bg>
    <p:spTree>
      <p:nvGrpSpPr>
        <p:cNvPr id="1" name=""/>
        <p:cNvGrpSpPr/>
        <p:nvPr/>
      </p:nvGrpSpPr>
      <p:grpSpPr>
        <a:xfrm>
          <a:off x="0" y="0"/>
          <a:ext cx="0" cy="0"/>
          <a:chOff x="0" y="0"/>
          <a:chExt cx="0" cy="0"/>
        </a:xfrm>
      </p:grpSpPr>
      <p:sp>
        <p:nvSpPr>
          <p:cNvPr id="5" name="Body Level One…">
            <a:extLst>
              <a:ext uri="{FF2B5EF4-FFF2-40B4-BE49-F238E27FC236}">
                <a16:creationId xmlns:a16="http://schemas.microsoft.com/office/drawing/2014/main" id="{16297889-66D1-3374-7D33-6C4632012BF8}"/>
              </a:ext>
            </a:extLst>
          </p:cNvPr>
          <p:cNvSpPr txBox="1">
            <a:spLocks noGrp="1"/>
          </p:cNvSpPr>
          <p:nvPr>
            <p:ph type="body" sz="quarter" idx="1" hasCustomPrompt="1"/>
          </p:nvPr>
        </p:nvSpPr>
        <p:spPr>
          <a:xfrm>
            <a:off x="374904" y="3562579"/>
            <a:ext cx="8750808" cy="454868"/>
          </a:xfrm>
          <a:prstGeom prst="rect">
            <a:avLst/>
          </a:prstGeom>
        </p:spPr>
        <p:txBody>
          <a:bodyPr>
            <a:spAutoFit/>
          </a:bodyPr>
          <a:lstStyle>
            <a:lvl1pPr marL="0" indent="0">
              <a:lnSpc>
                <a:spcPct val="112000"/>
              </a:lnSpc>
              <a:spcBef>
                <a:spcPts val="0"/>
              </a:spcBef>
              <a:buSzTx/>
              <a:buFontTx/>
              <a:buNone/>
              <a:defRPr sz="2300">
                <a:solidFill>
                  <a:srgbClr val="FFFFFF"/>
                </a:solidFill>
                <a:latin typeface="Aeonik Regular"/>
              </a:defRPr>
            </a:lvl1pPr>
            <a:lvl2pPr marL="0" indent="457200">
              <a:lnSpc>
                <a:spcPct val="112000"/>
              </a:lnSpc>
              <a:spcBef>
                <a:spcPts val="0"/>
              </a:spcBef>
              <a:buSzTx/>
              <a:buFontTx/>
              <a:buNone/>
              <a:defRPr sz="2300">
                <a:solidFill>
                  <a:srgbClr val="FFFFFF"/>
                </a:solidFill>
              </a:defRPr>
            </a:lvl2pPr>
            <a:lvl3pPr marL="0" indent="914400">
              <a:lnSpc>
                <a:spcPct val="112000"/>
              </a:lnSpc>
              <a:spcBef>
                <a:spcPts val="0"/>
              </a:spcBef>
              <a:buSzTx/>
              <a:buFontTx/>
              <a:buNone/>
              <a:defRPr sz="2300">
                <a:solidFill>
                  <a:srgbClr val="FFFFFF"/>
                </a:solidFill>
              </a:defRPr>
            </a:lvl3pPr>
            <a:lvl4pPr marL="0" indent="1371600">
              <a:lnSpc>
                <a:spcPct val="112000"/>
              </a:lnSpc>
              <a:spcBef>
                <a:spcPts val="0"/>
              </a:spcBef>
              <a:buSzTx/>
              <a:buFontTx/>
              <a:buNone/>
              <a:defRPr sz="2300">
                <a:solidFill>
                  <a:srgbClr val="FFFFFF"/>
                </a:solidFill>
              </a:defRPr>
            </a:lvl4pPr>
            <a:lvl5pPr marL="0" indent="1828800">
              <a:lnSpc>
                <a:spcPct val="112000"/>
              </a:lnSpc>
              <a:spcBef>
                <a:spcPts val="0"/>
              </a:spcBef>
              <a:buSzTx/>
              <a:buFontTx/>
              <a:buNone/>
              <a:defRPr sz="2300">
                <a:solidFill>
                  <a:srgbClr val="FFFFFF"/>
                </a:solidFill>
              </a:defRPr>
            </a:lvl5pPr>
          </a:lstStyle>
          <a:p>
            <a:r>
              <a:rPr lang="en-US" dirty="0"/>
              <a:t>Click to edit subtitle</a:t>
            </a:r>
          </a:p>
        </p:txBody>
      </p:sp>
      <p:sp>
        <p:nvSpPr>
          <p:cNvPr id="2" name="Title Text">
            <a:extLst>
              <a:ext uri="{FF2B5EF4-FFF2-40B4-BE49-F238E27FC236}">
                <a16:creationId xmlns:a16="http://schemas.microsoft.com/office/drawing/2014/main" id="{AA2CC5A7-4E6F-CE16-8547-FBE4BAF70C05}"/>
              </a:ext>
            </a:extLst>
          </p:cNvPr>
          <p:cNvSpPr txBox="1">
            <a:spLocks noGrp="1"/>
          </p:cNvSpPr>
          <p:nvPr>
            <p:ph type="title" hasCustomPrompt="1"/>
          </p:nvPr>
        </p:nvSpPr>
        <p:spPr>
          <a:xfrm>
            <a:off x="374904" y="2376468"/>
            <a:ext cx="8750808" cy="914096"/>
          </a:xfrm>
          <a:prstGeom prst="rect">
            <a:avLst/>
          </a:prstGeom>
          <a:ln w="12700">
            <a:miter lim="400000"/>
          </a:ln>
        </p:spPr>
        <p:txBody>
          <a:bodyPr lIns="45719" rIns="45719" anchor="b">
            <a:spAutoFit/>
          </a:bodyPr>
          <a:lstStyle>
            <a:lvl1pPr>
              <a:defRPr sz="6000" dirty="0">
                <a:solidFill>
                  <a:srgbClr val="FFFFFF"/>
                </a:solidFill>
                <a:latin typeface="Aeonik Regular"/>
              </a:defRPr>
            </a:lvl1pPr>
          </a:lstStyle>
          <a:p>
            <a:pPr lvl="0"/>
            <a:r>
              <a:rPr lang="en-US" dirty="0"/>
              <a:t>Section Slide</a:t>
            </a:r>
            <a:endParaRPr dirty="0"/>
          </a:p>
        </p:txBody>
      </p:sp>
      <p:sp>
        <p:nvSpPr>
          <p:cNvPr id="6" name="Freeform: Shape 5">
            <a:extLst>
              <a:ext uri="{FF2B5EF4-FFF2-40B4-BE49-F238E27FC236}">
                <a16:creationId xmlns:a16="http://schemas.microsoft.com/office/drawing/2014/main" id="{656A115D-C028-1E3E-C28B-0D02A10A968B}"/>
              </a:ext>
            </a:extLst>
          </p:cNvPr>
          <p:cNvSpPr/>
          <p:nvPr userDrawn="1"/>
        </p:nvSpPr>
        <p:spPr>
          <a:xfrm flipV="1">
            <a:off x="8936008" y="0"/>
            <a:ext cx="3255993" cy="6858000"/>
          </a:xfrm>
          <a:custGeom>
            <a:avLst/>
            <a:gdLst>
              <a:gd name="connsiteX0" fmla="*/ 2621491 w 3255993"/>
              <a:gd name="connsiteY0" fmla="*/ 6858000 h 6858000"/>
              <a:gd name="connsiteX1" fmla="*/ 3255993 w 3255993"/>
              <a:gd name="connsiteY1" fmla="*/ 6858000 h 6858000"/>
              <a:gd name="connsiteX2" fmla="*/ 3255993 w 3255993"/>
              <a:gd name="connsiteY2" fmla="*/ 0 h 6858000"/>
              <a:gd name="connsiteX3" fmla="*/ 0 w 3255993"/>
              <a:gd name="connsiteY3" fmla="*/ 0 h 6858000"/>
              <a:gd name="connsiteX4" fmla="*/ 2621491 w 3255993"/>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5993" h="6858000">
                <a:moveTo>
                  <a:pt x="2621491" y="6858000"/>
                </a:moveTo>
                <a:lnTo>
                  <a:pt x="3255993" y="6858000"/>
                </a:lnTo>
                <a:lnTo>
                  <a:pt x="3255993" y="0"/>
                </a:lnTo>
                <a:lnTo>
                  <a:pt x="0" y="0"/>
                </a:lnTo>
                <a:lnTo>
                  <a:pt x="2621491" y="6858000"/>
                </a:lnTo>
                <a:close/>
              </a:path>
            </a:pathLst>
          </a:custGeom>
          <a:solidFill>
            <a:schemeClr val="accent2"/>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131541"/>
              </a:solidFill>
              <a:effectLst/>
              <a:uFillTx/>
              <a:latin typeface="Aeonik Regular"/>
              <a:ea typeface="Arial"/>
              <a:cs typeface="Arial"/>
              <a:sym typeface="Arial"/>
            </a:endParaRPr>
          </a:p>
        </p:txBody>
      </p:sp>
      <p:pic>
        <p:nvPicPr>
          <p:cNvPr id="10" name="Image" descr="Image">
            <a:extLst>
              <a:ext uri="{FF2B5EF4-FFF2-40B4-BE49-F238E27FC236}">
                <a16:creationId xmlns:a16="http://schemas.microsoft.com/office/drawing/2014/main" id="{D435221C-E35A-09CA-3950-771E04870648}"/>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0316771" y="6303881"/>
            <a:ext cx="1030318" cy="306205"/>
          </a:xfrm>
          <a:prstGeom prst="rect">
            <a:avLst/>
          </a:prstGeom>
          <a:ln w="12700">
            <a:miter lim="400000"/>
          </a:ln>
        </p:spPr>
      </p:pic>
      <p:grpSp>
        <p:nvGrpSpPr>
          <p:cNvPr id="7" name="Group 6">
            <a:extLst>
              <a:ext uri="{FF2B5EF4-FFF2-40B4-BE49-F238E27FC236}">
                <a16:creationId xmlns:a16="http://schemas.microsoft.com/office/drawing/2014/main" id="{CC127D0E-CB16-1640-CADA-C56B91C37517}"/>
              </a:ext>
            </a:extLst>
          </p:cNvPr>
          <p:cNvGrpSpPr/>
          <p:nvPr userDrawn="1"/>
        </p:nvGrpSpPr>
        <p:grpSpPr>
          <a:xfrm>
            <a:off x="431800" y="203689"/>
            <a:ext cx="3657124" cy="149812"/>
            <a:chOff x="381000" y="203689"/>
            <a:chExt cx="3657124" cy="149812"/>
          </a:xfrm>
        </p:grpSpPr>
        <p:pic>
          <p:nvPicPr>
            <p:cNvPr id="8" name="Image" descr="Image">
              <a:extLst>
                <a:ext uri="{FF2B5EF4-FFF2-40B4-BE49-F238E27FC236}">
                  <a16:creationId xmlns:a16="http://schemas.microsoft.com/office/drawing/2014/main" id="{FF66541B-F4F9-DB9D-F99D-745ED4F57F70}"/>
                </a:ext>
              </a:extLst>
            </p:cNvPr>
            <p:cNvPicPr>
              <a:picLocks noChangeAspect="1"/>
            </p:cNvPicPr>
            <p:nvPr userDrawn="1"/>
          </p:nvPicPr>
          <p:blipFill>
            <a:blip r:embed="rId4"/>
            <a:stretch>
              <a:fillRect/>
            </a:stretch>
          </p:blipFill>
          <p:spPr>
            <a:xfrm>
              <a:off x="381000" y="203689"/>
              <a:ext cx="111195" cy="149812"/>
            </a:xfrm>
            <a:prstGeom prst="rect">
              <a:avLst/>
            </a:prstGeom>
            <a:ln w="12700">
              <a:miter lim="400000"/>
            </a:ln>
          </p:spPr>
        </p:pic>
        <p:sp>
          <p:nvSpPr>
            <p:cNvPr id="9" name="TextBox 8">
              <a:extLst>
                <a:ext uri="{FF2B5EF4-FFF2-40B4-BE49-F238E27FC236}">
                  <a16:creationId xmlns:a16="http://schemas.microsoft.com/office/drawing/2014/main" id="{A6294F5B-054B-87D8-D8FD-245D2D75ED98}"/>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3701474340"/>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2_Section Slide">
    <p:bg>
      <p:bgPr>
        <a:solidFill>
          <a:schemeClr val="accent2"/>
        </a:solidFill>
        <a:effectLst/>
      </p:bgPr>
    </p:bg>
    <p:spTree>
      <p:nvGrpSpPr>
        <p:cNvPr id="1" name=""/>
        <p:cNvGrpSpPr/>
        <p:nvPr/>
      </p:nvGrpSpPr>
      <p:grpSpPr>
        <a:xfrm>
          <a:off x="0" y="0"/>
          <a:ext cx="0" cy="0"/>
          <a:chOff x="0" y="0"/>
          <a:chExt cx="0" cy="0"/>
        </a:xfrm>
      </p:grpSpPr>
      <p:sp>
        <p:nvSpPr>
          <p:cNvPr id="4" name="Body Level One…">
            <a:extLst>
              <a:ext uri="{FF2B5EF4-FFF2-40B4-BE49-F238E27FC236}">
                <a16:creationId xmlns:a16="http://schemas.microsoft.com/office/drawing/2014/main" id="{1C9E98BB-3E35-8AEF-0A7D-6DB25058DFC4}"/>
              </a:ext>
            </a:extLst>
          </p:cNvPr>
          <p:cNvSpPr txBox="1">
            <a:spLocks noGrp="1"/>
          </p:cNvSpPr>
          <p:nvPr>
            <p:ph type="body" sz="quarter" idx="1" hasCustomPrompt="1"/>
          </p:nvPr>
        </p:nvSpPr>
        <p:spPr>
          <a:xfrm>
            <a:off x="374904" y="3562579"/>
            <a:ext cx="8750808" cy="454868"/>
          </a:xfrm>
          <a:prstGeom prst="rect">
            <a:avLst/>
          </a:prstGeom>
        </p:spPr>
        <p:txBody>
          <a:bodyPr>
            <a:spAutoFit/>
          </a:bodyPr>
          <a:lstStyle>
            <a:lvl1pPr marL="0" indent="0">
              <a:lnSpc>
                <a:spcPct val="112000"/>
              </a:lnSpc>
              <a:spcBef>
                <a:spcPts val="0"/>
              </a:spcBef>
              <a:buSzTx/>
              <a:buFontTx/>
              <a:buNone/>
              <a:defRPr sz="2300">
                <a:solidFill>
                  <a:srgbClr val="FFFFFF"/>
                </a:solidFill>
                <a:latin typeface="Aeonik Regular"/>
              </a:defRPr>
            </a:lvl1pPr>
            <a:lvl2pPr marL="0" indent="457200">
              <a:lnSpc>
                <a:spcPct val="112000"/>
              </a:lnSpc>
              <a:spcBef>
                <a:spcPts val="0"/>
              </a:spcBef>
              <a:buSzTx/>
              <a:buFontTx/>
              <a:buNone/>
              <a:defRPr sz="2300">
                <a:solidFill>
                  <a:srgbClr val="FFFFFF"/>
                </a:solidFill>
              </a:defRPr>
            </a:lvl2pPr>
            <a:lvl3pPr marL="0" indent="914400">
              <a:lnSpc>
                <a:spcPct val="112000"/>
              </a:lnSpc>
              <a:spcBef>
                <a:spcPts val="0"/>
              </a:spcBef>
              <a:buSzTx/>
              <a:buFontTx/>
              <a:buNone/>
              <a:defRPr sz="2300">
                <a:solidFill>
                  <a:srgbClr val="FFFFFF"/>
                </a:solidFill>
              </a:defRPr>
            </a:lvl3pPr>
            <a:lvl4pPr marL="0" indent="1371600">
              <a:lnSpc>
                <a:spcPct val="112000"/>
              </a:lnSpc>
              <a:spcBef>
                <a:spcPts val="0"/>
              </a:spcBef>
              <a:buSzTx/>
              <a:buFontTx/>
              <a:buNone/>
              <a:defRPr sz="2300">
                <a:solidFill>
                  <a:srgbClr val="FFFFFF"/>
                </a:solidFill>
              </a:defRPr>
            </a:lvl4pPr>
            <a:lvl5pPr marL="0" indent="1828800">
              <a:lnSpc>
                <a:spcPct val="112000"/>
              </a:lnSpc>
              <a:spcBef>
                <a:spcPts val="0"/>
              </a:spcBef>
              <a:buSzTx/>
              <a:buFontTx/>
              <a:buNone/>
              <a:defRPr sz="2300">
                <a:solidFill>
                  <a:srgbClr val="FFFFFF"/>
                </a:solidFill>
              </a:defRPr>
            </a:lvl5pPr>
          </a:lstStyle>
          <a:p>
            <a:r>
              <a:rPr lang="en-US" dirty="0"/>
              <a:t>Click to edit subtitle</a:t>
            </a:r>
          </a:p>
        </p:txBody>
      </p:sp>
      <p:sp>
        <p:nvSpPr>
          <p:cNvPr id="2" name="Title Text">
            <a:extLst>
              <a:ext uri="{FF2B5EF4-FFF2-40B4-BE49-F238E27FC236}">
                <a16:creationId xmlns:a16="http://schemas.microsoft.com/office/drawing/2014/main" id="{AA2CC5A7-4E6F-CE16-8547-FBE4BAF70C05}"/>
              </a:ext>
            </a:extLst>
          </p:cNvPr>
          <p:cNvSpPr txBox="1">
            <a:spLocks noGrp="1"/>
          </p:cNvSpPr>
          <p:nvPr>
            <p:ph type="title" hasCustomPrompt="1"/>
          </p:nvPr>
        </p:nvSpPr>
        <p:spPr>
          <a:xfrm>
            <a:off x="374904" y="2376468"/>
            <a:ext cx="8750808" cy="914096"/>
          </a:xfrm>
          <a:prstGeom prst="rect">
            <a:avLst/>
          </a:prstGeom>
          <a:ln w="12700">
            <a:miter lim="400000"/>
          </a:ln>
        </p:spPr>
        <p:txBody>
          <a:bodyPr lIns="45719" rIns="45719" anchor="b">
            <a:spAutoFit/>
          </a:bodyPr>
          <a:lstStyle>
            <a:lvl1pPr>
              <a:defRPr sz="6000" dirty="0">
                <a:solidFill>
                  <a:srgbClr val="FFFFFF"/>
                </a:solidFill>
              </a:defRPr>
            </a:lvl1pPr>
          </a:lstStyle>
          <a:p>
            <a:pPr lvl="0"/>
            <a:r>
              <a:rPr lang="en-US" dirty="0"/>
              <a:t>Section Slide</a:t>
            </a:r>
            <a:endParaRPr dirty="0"/>
          </a:p>
        </p:txBody>
      </p:sp>
      <p:sp>
        <p:nvSpPr>
          <p:cNvPr id="5" name="Freeform: Shape 4">
            <a:extLst>
              <a:ext uri="{FF2B5EF4-FFF2-40B4-BE49-F238E27FC236}">
                <a16:creationId xmlns:a16="http://schemas.microsoft.com/office/drawing/2014/main" id="{D029950D-8746-A1ED-8B7A-45DB07C4BCF3}"/>
              </a:ext>
            </a:extLst>
          </p:cNvPr>
          <p:cNvSpPr/>
          <p:nvPr userDrawn="1"/>
        </p:nvSpPr>
        <p:spPr>
          <a:xfrm flipV="1">
            <a:off x="8936008" y="0"/>
            <a:ext cx="3255993" cy="6858000"/>
          </a:xfrm>
          <a:custGeom>
            <a:avLst/>
            <a:gdLst>
              <a:gd name="connsiteX0" fmla="*/ 2621491 w 3255993"/>
              <a:gd name="connsiteY0" fmla="*/ 6858000 h 6858000"/>
              <a:gd name="connsiteX1" fmla="*/ 3255993 w 3255993"/>
              <a:gd name="connsiteY1" fmla="*/ 6858000 h 6858000"/>
              <a:gd name="connsiteX2" fmla="*/ 3255993 w 3255993"/>
              <a:gd name="connsiteY2" fmla="*/ 0 h 6858000"/>
              <a:gd name="connsiteX3" fmla="*/ 0 w 3255993"/>
              <a:gd name="connsiteY3" fmla="*/ 0 h 6858000"/>
              <a:gd name="connsiteX4" fmla="*/ 2621491 w 3255993"/>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5993" h="6858000">
                <a:moveTo>
                  <a:pt x="2621491" y="6858000"/>
                </a:moveTo>
                <a:lnTo>
                  <a:pt x="3255993" y="6858000"/>
                </a:lnTo>
                <a:lnTo>
                  <a:pt x="3255993" y="0"/>
                </a:lnTo>
                <a:lnTo>
                  <a:pt x="0" y="0"/>
                </a:lnTo>
                <a:lnTo>
                  <a:pt x="2621491" y="6858000"/>
                </a:lnTo>
                <a:close/>
              </a:path>
            </a:pathLst>
          </a:custGeom>
          <a:solidFill>
            <a:schemeClr val="accent1"/>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131541"/>
              </a:solidFill>
              <a:effectLst/>
              <a:uFillTx/>
              <a:latin typeface="Aeonik Regular"/>
              <a:ea typeface="Arial"/>
              <a:cs typeface="Arial"/>
              <a:sym typeface="Arial"/>
            </a:endParaRPr>
          </a:p>
        </p:txBody>
      </p:sp>
      <p:pic>
        <p:nvPicPr>
          <p:cNvPr id="6" name="Image" descr="Image">
            <a:extLst>
              <a:ext uri="{FF2B5EF4-FFF2-40B4-BE49-F238E27FC236}">
                <a16:creationId xmlns:a16="http://schemas.microsoft.com/office/drawing/2014/main" id="{3881F69D-CE0E-27A5-8A7F-179849ECAEF3}"/>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0316771" y="6303881"/>
            <a:ext cx="1030318" cy="306205"/>
          </a:xfrm>
          <a:prstGeom prst="rect">
            <a:avLst/>
          </a:prstGeom>
          <a:ln w="12700">
            <a:miter lim="400000"/>
          </a:ln>
        </p:spPr>
      </p:pic>
      <p:grpSp>
        <p:nvGrpSpPr>
          <p:cNvPr id="8" name="Group 7">
            <a:extLst>
              <a:ext uri="{FF2B5EF4-FFF2-40B4-BE49-F238E27FC236}">
                <a16:creationId xmlns:a16="http://schemas.microsoft.com/office/drawing/2014/main" id="{611FF9E1-AEFB-5827-C329-10AD678FAA5D}"/>
              </a:ext>
            </a:extLst>
          </p:cNvPr>
          <p:cNvGrpSpPr/>
          <p:nvPr userDrawn="1"/>
        </p:nvGrpSpPr>
        <p:grpSpPr>
          <a:xfrm>
            <a:off x="431800" y="203689"/>
            <a:ext cx="3657124" cy="149812"/>
            <a:chOff x="381000" y="203689"/>
            <a:chExt cx="3657124" cy="149812"/>
          </a:xfrm>
        </p:grpSpPr>
        <p:pic>
          <p:nvPicPr>
            <p:cNvPr id="9" name="Image" descr="Image">
              <a:extLst>
                <a:ext uri="{FF2B5EF4-FFF2-40B4-BE49-F238E27FC236}">
                  <a16:creationId xmlns:a16="http://schemas.microsoft.com/office/drawing/2014/main" id="{B50D2C8F-553F-2522-13FF-AA3B4E7F66C2}"/>
                </a:ext>
              </a:extLst>
            </p:cNvPr>
            <p:cNvPicPr>
              <a:picLocks noChangeAspect="1"/>
            </p:cNvPicPr>
            <p:nvPr userDrawn="1"/>
          </p:nvPicPr>
          <p:blipFill>
            <a:blip r:embed="rId4"/>
            <a:stretch>
              <a:fillRect/>
            </a:stretch>
          </p:blipFill>
          <p:spPr>
            <a:xfrm>
              <a:off x="381000" y="203689"/>
              <a:ext cx="111195" cy="149812"/>
            </a:xfrm>
            <a:prstGeom prst="rect">
              <a:avLst/>
            </a:prstGeom>
            <a:ln w="12700">
              <a:miter lim="400000"/>
            </a:ln>
          </p:spPr>
        </p:pic>
        <p:sp>
          <p:nvSpPr>
            <p:cNvPr id="10" name="TextBox 9">
              <a:extLst>
                <a:ext uri="{FF2B5EF4-FFF2-40B4-BE49-F238E27FC236}">
                  <a16:creationId xmlns:a16="http://schemas.microsoft.com/office/drawing/2014/main" id="{C80CDA36-EA09-2E56-3E08-5EC3790B67A6}"/>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4258557418"/>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3_Section Slide">
    <p:bg>
      <p:bgPr>
        <a:solidFill>
          <a:schemeClr val="accent3"/>
        </a:solidFill>
        <a:effectLst/>
      </p:bgPr>
    </p:bg>
    <p:spTree>
      <p:nvGrpSpPr>
        <p:cNvPr id="1" name=""/>
        <p:cNvGrpSpPr/>
        <p:nvPr/>
      </p:nvGrpSpPr>
      <p:grpSpPr>
        <a:xfrm>
          <a:off x="0" y="0"/>
          <a:ext cx="0" cy="0"/>
          <a:chOff x="0" y="0"/>
          <a:chExt cx="0" cy="0"/>
        </a:xfrm>
      </p:grpSpPr>
      <p:sp>
        <p:nvSpPr>
          <p:cNvPr id="2" name="Title Text">
            <a:extLst>
              <a:ext uri="{FF2B5EF4-FFF2-40B4-BE49-F238E27FC236}">
                <a16:creationId xmlns:a16="http://schemas.microsoft.com/office/drawing/2014/main" id="{AA2CC5A7-4E6F-CE16-8547-FBE4BAF70C05}"/>
              </a:ext>
            </a:extLst>
          </p:cNvPr>
          <p:cNvSpPr txBox="1">
            <a:spLocks noGrp="1"/>
          </p:cNvSpPr>
          <p:nvPr>
            <p:ph type="title" hasCustomPrompt="1"/>
          </p:nvPr>
        </p:nvSpPr>
        <p:spPr>
          <a:xfrm>
            <a:off x="374904" y="2376468"/>
            <a:ext cx="8750808" cy="914096"/>
          </a:xfrm>
          <a:prstGeom prst="rect">
            <a:avLst/>
          </a:prstGeom>
          <a:ln w="12700">
            <a:miter lim="400000"/>
          </a:ln>
        </p:spPr>
        <p:txBody>
          <a:bodyPr lIns="45719" rIns="45719" anchor="b">
            <a:spAutoFit/>
          </a:bodyPr>
          <a:lstStyle>
            <a:lvl1pPr>
              <a:defRPr sz="6000" dirty="0">
                <a:solidFill>
                  <a:srgbClr val="FFFFFF"/>
                </a:solidFill>
              </a:defRPr>
            </a:lvl1pPr>
          </a:lstStyle>
          <a:p>
            <a:pPr lvl="0"/>
            <a:r>
              <a:rPr lang="en-US" dirty="0"/>
              <a:t>Section Slide</a:t>
            </a:r>
            <a:endParaRPr dirty="0"/>
          </a:p>
        </p:txBody>
      </p:sp>
      <p:sp>
        <p:nvSpPr>
          <p:cNvPr id="5" name="Body Level One…">
            <a:extLst>
              <a:ext uri="{FF2B5EF4-FFF2-40B4-BE49-F238E27FC236}">
                <a16:creationId xmlns:a16="http://schemas.microsoft.com/office/drawing/2014/main" id="{18581479-F4A2-89AC-94B1-2D1E1B38708C}"/>
              </a:ext>
            </a:extLst>
          </p:cNvPr>
          <p:cNvSpPr txBox="1">
            <a:spLocks noGrp="1"/>
          </p:cNvSpPr>
          <p:nvPr>
            <p:ph type="body" sz="quarter" idx="1" hasCustomPrompt="1"/>
          </p:nvPr>
        </p:nvSpPr>
        <p:spPr>
          <a:xfrm>
            <a:off x="374904" y="3562579"/>
            <a:ext cx="8750808" cy="454868"/>
          </a:xfrm>
          <a:prstGeom prst="rect">
            <a:avLst/>
          </a:prstGeom>
        </p:spPr>
        <p:txBody>
          <a:bodyPr>
            <a:spAutoFit/>
          </a:bodyPr>
          <a:lstStyle>
            <a:lvl1pPr marL="0" indent="0">
              <a:lnSpc>
                <a:spcPct val="112000"/>
              </a:lnSpc>
              <a:spcBef>
                <a:spcPts val="0"/>
              </a:spcBef>
              <a:buSzTx/>
              <a:buFontTx/>
              <a:buNone/>
              <a:defRPr sz="2300">
                <a:solidFill>
                  <a:srgbClr val="FFFFFF"/>
                </a:solidFill>
                <a:latin typeface="Aeonik Regular"/>
              </a:defRPr>
            </a:lvl1pPr>
            <a:lvl2pPr marL="0" indent="457200">
              <a:lnSpc>
                <a:spcPct val="112000"/>
              </a:lnSpc>
              <a:spcBef>
                <a:spcPts val="0"/>
              </a:spcBef>
              <a:buSzTx/>
              <a:buFontTx/>
              <a:buNone/>
              <a:defRPr sz="2300">
                <a:solidFill>
                  <a:srgbClr val="FFFFFF"/>
                </a:solidFill>
              </a:defRPr>
            </a:lvl2pPr>
            <a:lvl3pPr marL="0" indent="914400">
              <a:lnSpc>
                <a:spcPct val="112000"/>
              </a:lnSpc>
              <a:spcBef>
                <a:spcPts val="0"/>
              </a:spcBef>
              <a:buSzTx/>
              <a:buFontTx/>
              <a:buNone/>
              <a:defRPr sz="2300">
                <a:solidFill>
                  <a:srgbClr val="FFFFFF"/>
                </a:solidFill>
              </a:defRPr>
            </a:lvl3pPr>
            <a:lvl4pPr marL="0" indent="1371600">
              <a:lnSpc>
                <a:spcPct val="112000"/>
              </a:lnSpc>
              <a:spcBef>
                <a:spcPts val="0"/>
              </a:spcBef>
              <a:buSzTx/>
              <a:buFontTx/>
              <a:buNone/>
              <a:defRPr sz="2300">
                <a:solidFill>
                  <a:srgbClr val="FFFFFF"/>
                </a:solidFill>
              </a:defRPr>
            </a:lvl4pPr>
            <a:lvl5pPr marL="0" indent="1828800">
              <a:lnSpc>
                <a:spcPct val="112000"/>
              </a:lnSpc>
              <a:spcBef>
                <a:spcPts val="0"/>
              </a:spcBef>
              <a:buSzTx/>
              <a:buFontTx/>
              <a:buNone/>
              <a:defRPr sz="2300">
                <a:solidFill>
                  <a:srgbClr val="FFFFFF"/>
                </a:solidFill>
              </a:defRPr>
            </a:lvl5pPr>
          </a:lstStyle>
          <a:p>
            <a:r>
              <a:rPr lang="en-US" dirty="0"/>
              <a:t>Click to edit subtitle</a:t>
            </a:r>
          </a:p>
        </p:txBody>
      </p:sp>
      <p:pic>
        <p:nvPicPr>
          <p:cNvPr id="13" name="Image" descr="Image">
            <a:extLst>
              <a:ext uri="{FF2B5EF4-FFF2-40B4-BE49-F238E27FC236}">
                <a16:creationId xmlns:a16="http://schemas.microsoft.com/office/drawing/2014/main" id="{BE4D40C6-3159-ACBA-ED67-C9543861D268}"/>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431800" y="207536"/>
            <a:ext cx="111195" cy="149812"/>
          </a:xfrm>
          <a:prstGeom prst="rect">
            <a:avLst/>
          </a:prstGeom>
          <a:ln w="12700">
            <a:miter lim="400000"/>
          </a:ln>
        </p:spPr>
      </p:pic>
      <p:sp>
        <p:nvSpPr>
          <p:cNvPr id="4" name="Freeform: Shape 3">
            <a:extLst>
              <a:ext uri="{FF2B5EF4-FFF2-40B4-BE49-F238E27FC236}">
                <a16:creationId xmlns:a16="http://schemas.microsoft.com/office/drawing/2014/main" id="{5142EAB0-4329-268C-7C9E-606FDD871C7B}"/>
              </a:ext>
            </a:extLst>
          </p:cNvPr>
          <p:cNvSpPr/>
          <p:nvPr userDrawn="1"/>
        </p:nvSpPr>
        <p:spPr>
          <a:xfrm flipV="1">
            <a:off x="8936008" y="0"/>
            <a:ext cx="3255993" cy="6858000"/>
          </a:xfrm>
          <a:custGeom>
            <a:avLst/>
            <a:gdLst>
              <a:gd name="connsiteX0" fmla="*/ 2621491 w 3255993"/>
              <a:gd name="connsiteY0" fmla="*/ 6858000 h 6858000"/>
              <a:gd name="connsiteX1" fmla="*/ 3255993 w 3255993"/>
              <a:gd name="connsiteY1" fmla="*/ 6858000 h 6858000"/>
              <a:gd name="connsiteX2" fmla="*/ 3255993 w 3255993"/>
              <a:gd name="connsiteY2" fmla="*/ 0 h 6858000"/>
              <a:gd name="connsiteX3" fmla="*/ 0 w 3255993"/>
              <a:gd name="connsiteY3" fmla="*/ 0 h 6858000"/>
              <a:gd name="connsiteX4" fmla="*/ 2621491 w 3255993"/>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5993" h="6858000">
                <a:moveTo>
                  <a:pt x="2621491" y="6858000"/>
                </a:moveTo>
                <a:lnTo>
                  <a:pt x="3255993" y="6858000"/>
                </a:lnTo>
                <a:lnTo>
                  <a:pt x="3255993" y="0"/>
                </a:lnTo>
                <a:lnTo>
                  <a:pt x="0" y="0"/>
                </a:lnTo>
                <a:lnTo>
                  <a:pt x="2621491" y="6858000"/>
                </a:lnTo>
                <a:close/>
              </a:path>
            </a:pathLst>
          </a:custGeom>
          <a:solidFill>
            <a:schemeClr val="accent2"/>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131541"/>
              </a:solidFill>
              <a:effectLst/>
              <a:uFillTx/>
              <a:latin typeface="Aeonik Regular"/>
              <a:ea typeface="Arial"/>
              <a:cs typeface="Arial"/>
              <a:sym typeface="Arial"/>
            </a:endParaRPr>
          </a:p>
        </p:txBody>
      </p:sp>
      <p:pic>
        <p:nvPicPr>
          <p:cNvPr id="7" name="Image" descr="Image">
            <a:extLst>
              <a:ext uri="{FF2B5EF4-FFF2-40B4-BE49-F238E27FC236}">
                <a16:creationId xmlns:a16="http://schemas.microsoft.com/office/drawing/2014/main" id="{2D456247-1B23-1D4A-4475-4EFD31B2108C}"/>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0316771" y="6303881"/>
            <a:ext cx="1030318" cy="306205"/>
          </a:xfrm>
          <a:prstGeom prst="rect">
            <a:avLst/>
          </a:prstGeom>
          <a:ln w="12700">
            <a:miter lim="400000"/>
          </a:ln>
        </p:spPr>
      </p:pic>
      <p:sp>
        <p:nvSpPr>
          <p:cNvPr id="17" name="TextBox 16">
            <a:extLst>
              <a:ext uri="{FF2B5EF4-FFF2-40B4-BE49-F238E27FC236}">
                <a16:creationId xmlns:a16="http://schemas.microsoft.com/office/drawing/2014/main" id="{C0166BF9-7EA7-E695-7C3C-CD02FE7F97B3}"/>
              </a:ext>
            </a:extLst>
          </p:cNvPr>
          <p:cNvSpPr txBox="1"/>
          <p:nvPr userDrawn="1"/>
        </p:nvSpPr>
        <p:spPr>
          <a:xfrm>
            <a:off x="6091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tx1"/>
                </a:solidFill>
                <a:effectLst/>
                <a:uFillTx/>
                <a:latin typeface="Aeonik Regular"/>
                <a:ea typeface="Arial"/>
                <a:cs typeface="Arial"/>
                <a:sym typeface="Arial"/>
              </a:rPr>
              <a:t>Investing in a sustainable future</a:t>
            </a:r>
          </a:p>
        </p:txBody>
      </p:sp>
    </p:spTree>
    <p:extLst>
      <p:ext uri="{BB962C8B-B14F-4D97-AF65-F5344CB8AC3E}">
        <p14:creationId xmlns:p14="http://schemas.microsoft.com/office/powerpoint/2010/main" val="430781907"/>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Title and single column">
    <p:bg>
      <p:bgPr>
        <a:solidFill>
          <a:schemeClr val="tx1"/>
        </a:solidFill>
        <a:effectLst/>
      </p:bgPr>
    </p:bg>
    <p:spTree>
      <p:nvGrpSpPr>
        <p:cNvPr id="1" name=""/>
        <p:cNvGrpSpPr/>
        <p:nvPr/>
      </p:nvGrpSpPr>
      <p:grpSpPr>
        <a:xfrm>
          <a:off x="0" y="0"/>
          <a:ext cx="0" cy="0"/>
          <a:chOff x="0" y="0"/>
          <a:chExt cx="0" cy="0"/>
        </a:xfrm>
      </p:grpSpPr>
      <p:sp>
        <p:nvSpPr>
          <p:cNvPr id="3" name="Body Level One…">
            <a:extLst>
              <a:ext uri="{FF2B5EF4-FFF2-40B4-BE49-F238E27FC236}">
                <a16:creationId xmlns:a16="http://schemas.microsoft.com/office/drawing/2014/main" id="{E2BC6436-8F74-ABF9-7856-DCDC9882D515}"/>
              </a:ext>
            </a:extLst>
          </p:cNvPr>
          <p:cNvSpPr txBox="1">
            <a:spLocks noGrp="1"/>
          </p:cNvSpPr>
          <p:nvPr>
            <p:ph idx="1" hasCustomPrompt="1"/>
          </p:nvPr>
        </p:nvSpPr>
        <p:spPr>
          <a:xfrm>
            <a:off x="378957" y="1600200"/>
            <a:ext cx="11449506" cy="43243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lvl1pPr marL="0" indent="0">
              <a:buNone/>
              <a:defRPr sz="1400"/>
            </a:lvl1pPr>
          </a:lstStyle>
          <a:p>
            <a:r>
              <a:rPr lang="en-US"/>
              <a:t>Click to add text</a:t>
            </a:r>
          </a:p>
        </p:txBody>
      </p:sp>
      <p:sp>
        <p:nvSpPr>
          <p:cNvPr id="8" name="Title Text">
            <a:extLst>
              <a:ext uri="{FF2B5EF4-FFF2-40B4-BE49-F238E27FC236}">
                <a16:creationId xmlns:a16="http://schemas.microsoft.com/office/drawing/2014/main" id="{FADA1B84-754E-780C-3010-7CA45E1D438F}"/>
              </a:ext>
            </a:extLst>
          </p:cNvPr>
          <p:cNvSpPr txBox="1">
            <a:spLocks noGrp="1"/>
          </p:cNvSpPr>
          <p:nvPr>
            <p:ph type="title" hasCustomPrompt="1"/>
          </p:nvPr>
        </p:nvSpPr>
        <p:spPr>
          <a:xfrm>
            <a:off x="378958" y="561600"/>
            <a:ext cx="11449505" cy="6647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dirty="0"/>
            </a:lvl1pPr>
          </a:lstStyle>
          <a:p>
            <a:pPr lvl="0"/>
            <a:r>
              <a:t>Title Text</a:t>
            </a:r>
          </a:p>
        </p:txBody>
      </p:sp>
      <p:sp>
        <p:nvSpPr>
          <p:cNvPr id="9" name="Slide Number">
            <a:extLst>
              <a:ext uri="{FF2B5EF4-FFF2-40B4-BE49-F238E27FC236}">
                <a16:creationId xmlns:a16="http://schemas.microsoft.com/office/drawing/2014/main" id="{841D3351-CBED-BCF4-6D42-A01D2A2CBC69}"/>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12" name="Image" descr="Image">
            <a:extLst>
              <a:ext uri="{FF2B5EF4-FFF2-40B4-BE49-F238E27FC236}">
                <a16:creationId xmlns:a16="http://schemas.microsoft.com/office/drawing/2014/main" id="{E4A0A461-B371-C07F-F9B1-AA231626F182}"/>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grpSp>
        <p:nvGrpSpPr>
          <p:cNvPr id="5" name="Group 4">
            <a:extLst>
              <a:ext uri="{FF2B5EF4-FFF2-40B4-BE49-F238E27FC236}">
                <a16:creationId xmlns:a16="http://schemas.microsoft.com/office/drawing/2014/main" id="{70851C3A-C23A-70C1-6006-65767CB5C9F8}"/>
              </a:ext>
            </a:extLst>
          </p:cNvPr>
          <p:cNvGrpSpPr/>
          <p:nvPr userDrawn="1"/>
        </p:nvGrpSpPr>
        <p:grpSpPr>
          <a:xfrm>
            <a:off x="431800" y="203689"/>
            <a:ext cx="3657124" cy="149812"/>
            <a:chOff x="381000" y="203689"/>
            <a:chExt cx="3657124" cy="149812"/>
          </a:xfrm>
        </p:grpSpPr>
        <p:pic>
          <p:nvPicPr>
            <p:cNvPr id="6" name="Image" descr="Image">
              <a:extLst>
                <a:ext uri="{FF2B5EF4-FFF2-40B4-BE49-F238E27FC236}">
                  <a16:creationId xmlns:a16="http://schemas.microsoft.com/office/drawing/2014/main" id="{E48A388E-65FC-E07D-EAF1-86B1C6BEAA62}"/>
                </a:ext>
              </a:extLst>
            </p:cNvPr>
            <p:cNvPicPr>
              <a:picLocks noChangeAspect="1"/>
            </p:cNvPicPr>
            <p:nvPr userDrawn="1"/>
          </p:nvPicPr>
          <p:blipFill>
            <a:blip r:embed="rId3"/>
            <a:stretch>
              <a:fillRect/>
            </a:stretch>
          </p:blipFill>
          <p:spPr>
            <a:xfrm>
              <a:off x="381000" y="203689"/>
              <a:ext cx="111195" cy="149812"/>
            </a:xfrm>
            <a:prstGeom prst="rect">
              <a:avLst/>
            </a:prstGeom>
            <a:ln w="12700">
              <a:miter lim="400000"/>
            </a:ln>
          </p:spPr>
        </p:pic>
        <p:sp>
          <p:nvSpPr>
            <p:cNvPr id="7" name="TextBox 6">
              <a:extLst>
                <a:ext uri="{FF2B5EF4-FFF2-40B4-BE49-F238E27FC236}">
                  <a16:creationId xmlns:a16="http://schemas.microsoft.com/office/drawing/2014/main" id="{BE22C531-CF59-0F01-650B-07F3A02891A6}"/>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bg2"/>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3943619954"/>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Title and two column">
    <p:bg>
      <p:bgPr>
        <a:solidFill>
          <a:schemeClr val="tx1"/>
        </a:solidFill>
        <a:effectLst/>
      </p:bgPr>
    </p:bg>
    <p:spTree>
      <p:nvGrpSpPr>
        <p:cNvPr id="1" name=""/>
        <p:cNvGrpSpPr/>
        <p:nvPr/>
      </p:nvGrpSpPr>
      <p:grpSpPr>
        <a:xfrm>
          <a:off x="0" y="0"/>
          <a:ext cx="0" cy="0"/>
          <a:chOff x="0" y="0"/>
          <a:chExt cx="0" cy="0"/>
        </a:xfrm>
      </p:grpSpPr>
      <p:sp>
        <p:nvSpPr>
          <p:cNvPr id="3" name="Body Level One…">
            <a:extLst>
              <a:ext uri="{FF2B5EF4-FFF2-40B4-BE49-F238E27FC236}">
                <a16:creationId xmlns:a16="http://schemas.microsoft.com/office/drawing/2014/main" id="{E2BC6436-8F74-ABF9-7856-DCDC9882D515}"/>
              </a:ext>
            </a:extLst>
          </p:cNvPr>
          <p:cNvSpPr txBox="1">
            <a:spLocks noGrp="1"/>
          </p:cNvSpPr>
          <p:nvPr>
            <p:ph idx="1" hasCustomPrompt="1"/>
          </p:nvPr>
        </p:nvSpPr>
        <p:spPr>
          <a:xfrm>
            <a:off x="378957" y="1600200"/>
            <a:ext cx="5515575" cy="432435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Autofit/>
          </a:bodyPr>
          <a:lstStyle>
            <a:lvl1pPr marL="0" indent="0">
              <a:buNone/>
              <a:defRPr sz="1400">
                <a:solidFill>
                  <a:schemeClr val="bg1"/>
                </a:solidFill>
              </a:defRPr>
            </a:lvl1pPr>
          </a:lstStyle>
          <a:p>
            <a:r>
              <a:rPr lang="en-US"/>
              <a:t>Click to add text</a:t>
            </a:r>
          </a:p>
        </p:txBody>
      </p:sp>
      <p:sp>
        <p:nvSpPr>
          <p:cNvPr id="6" name="Body Level One…">
            <a:extLst>
              <a:ext uri="{FF2B5EF4-FFF2-40B4-BE49-F238E27FC236}">
                <a16:creationId xmlns:a16="http://schemas.microsoft.com/office/drawing/2014/main" id="{07A1A7F0-B30A-E1F6-9FDE-F2E5AECAC1AC}"/>
              </a:ext>
            </a:extLst>
          </p:cNvPr>
          <p:cNvSpPr txBox="1">
            <a:spLocks noGrp="1"/>
          </p:cNvSpPr>
          <p:nvPr>
            <p:ph idx="10" hasCustomPrompt="1"/>
          </p:nvPr>
        </p:nvSpPr>
        <p:spPr>
          <a:xfrm>
            <a:off x="6285300" y="1600200"/>
            <a:ext cx="5543162" cy="432435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Autofit/>
          </a:bodyPr>
          <a:lstStyle>
            <a:lvl1pPr marL="0" indent="0">
              <a:buNone/>
              <a:defRPr sz="1400">
                <a:solidFill>
                  <a:schemeClr val="bg1"/>
                </a:solidFill>
              </a:defRPr>
            </a:lvl1pPr>
          </a:lstStyle>
          <a:p>
            <a:r>
              <a:rPr lang="en-US"/>
              <a:t>Click to add text</a:t>
            </a:r>
          </a:p>
        </p:txBody>
      </p:sp>
      <p:sp>
        <p:nvSpPr>
          <p:cNvPr id="8" name="Title Text">
            <a:extLst>
              <a:ext uri="{FF2B5EF4-FFF2-40B4-BE49-F238E27FC236}">
                <a16:creationId xmlns:a16="http://schemas.microsoft.com/office/drawing/2014/main" id="{FADA1B84-754E-780C-3010-7CA45E1D438F}"/>
              </a:ext>
            </a:extLst>
          </p:cNvPr>
          <p:cNvSpPr txBox="1">
            <a:spLocks noGrp="1"/>
          </p:cNvSpPr>
          <p:nvPr>
            <p:ph type="title" hasCustomPrompt="1"/>
          </p:nvPr>
        </p:nvSpPr>
        <p:spPr>
          <a:xfrm>
            <a:off x="378958" y="561600"/>
            <a:ext cx="11449505" cy="6647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dirty="0"/>
            </a:lvl1pPr>
          </a:lstStyle>
          <a:p>
            <a:pPr lvl="0"/>
            <a:r>
              <a:t>Title Text</a:t>
            </a:r>
          </a:p>
        </p:txBody>
      </p:sp>
      <p:sp>
        <p:nvSpPr>
          <p:cNvPr id="5" name="Slide Number">
            <a:extLst>
              <a:ext uri="{FF2B5EF4-FFF2-40B4-BE49-F238E27FC236}">
                <a16:creationId xmlns:a16="http://schemas.microsoft.com/office/drawing/2014/main" id="{44617322-703D-C7AA-F9D6-30CC33FF079E}"/>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9" name="Image" descr="Image">
            <a:extLst>
              <a:ext uri="{FF2B5EF4-FFF2-40B4-BE49-F238E27FC236}">
                <a16:creationId xmlns:a16="http://schemas.microsoft.com/office/drawing/2014/main" id="{42C1173A-6AB1-BC7D-CBFA-7D8C32A2B99F}"/>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grpSp>
        <p:nvGrpSpPr>
          <p:cNvPr id="7" name="Group 6">
            <a:extLst>
              <a:ext uri="{FF2B5EF4-FFF2-40B4-BE49-F238E27FC236}">
                <a16:creationId xmlns:a16="http://schemas.microsoft.com/office/drawing/2014/main" id="{A330C2CA-02F0-6781-FD3D-65C188ABDD72}"/>
              </a:ext>
            </a:extLst>
          </p:cNvPr>
          <p:cNvGrpSpPr/>
          <p:nvPr userDrawn="1"/>
        </p:nvGrpSpPr>
        <p:grpSpPr>
          <a:xfrm>
            <a:off x="431800" y="203689"/>
            <a:ext cx="3657124" cy="149812"/>
            <a:chOff x="381000" y="203689"/>
            <a:chExt cx="3657124" cy="149812"/>
          </a:xfrm>
        </p:grpSpPr>
        <p:pic>
          <p:nvPicPr>
            <p:cNvPr id="10" name="Image" descr="Image">
              <a:extLst>
                <a:ext uri="{FF2B5EF4-FFF2-40B4-BE49-F238E27FC236}">
                  <a16:creationId xmlns:a16="http://schemas.microsoft.com/office/drawing/2014/main" id="{D65E5FA4-19D5-A01C-932D-C1848351AF82}"/>
                </a:ext>
              </a:extLst>
            </p:cNvPr>
            <p:cNvPicPr>
              <a:picLocks noChangeAspect="1"/>
            </p:cNvPicPr>
            <p:nvPr userDrawn="1"/>
          </p:nvPicPr>
          <p:blipFill>
            <a:blip r:embed="rId3"/>
            <a:stretch>
              <a:fillRect/>
            </a:stretch>
          </p:blipFill>
          <p:spPr>
            <a:xfrm>
              <a:off x="381000" y="203689"/>
              <a:ext cx="111195" cy="149812"/>
            </a:xfrm>
            <a:prstGeom prst="rect">
              <a:avLst/>
            </a:prstGeom>
            <a:ln w="12700">
              <a:miter lim="400000"/>
            </a:ln>
          </p:spPr>
        </p:pic>
        <p:sp>
          <p:nvSpPr>
            <p:cNvPr id="11" name="TextBox 10">
              <a:extLst>
                <a:ext uri="{FF2B5EF4-FFF2-40B4-BE49-F238E27FC236}">
                  <a16:creationId xmlns:a16="http://schemas.microsoft.com/office/drawing/2014/main" id="{7185E80E-7239-5D1D-2A00-814857235E6D}"/>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bg2"/>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1066558902"/>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1_Title and two column">
    <p:bg>
      <p:bgPr>
        <a:solidFill>
          <a:schemeClr val="tx1"/>
        </a:solidFill>
        <a:effectLst/>
      </p:bgPr>
    </p:bg>
    <p:spTree>
      <p:nvGrpSpPr>
        <p:cNvPr id="1" name=""/>
        <p:cNvGrpSpPr/>
        <p:nvPr/>
      </p:nvGrpSpPr>
      <p:grpSpPr>
        <a:xfrm>
          <a:off x="0" y="0"/>
          <a:ext cx="0" cy="0"/>
          <a:chOff x="0" y="0"/>
          <a:chExt cx="0" cy="0"/>
        </a:xfrm>
      </p:grpSpPr>
      <p:sp>
        <p:nvSpPr>
          <p:cNvPr id="3" name="Body Level One…">
            <a:extLst>
              <a:ext uri="{FF2B5EF4-FFF2-40B4-BE49-F238E27FC236}">
                <a16:creationId xmlns:a16="http://schemas.microsoft.com/office/drawing/2014/main" id="{E2BC6436-8F74-ABF9-7856-DCDC9882D515}"/>
              </a:ext>
            </a:extLst>
          </p:cNvPr>
          <p:cNvSpPr txBox="1">
            <a:spLocks noGrp="1"/>
          </p:cNvSpPr>
          <p:nvPr>
            <p:ph idx="1" hasCustomPrompt="1"/>
          </p:nvPr>
        </p:nvSpPr>
        <p:spPr>
          <a:xfrm>
            <a:off x="378957" y="1600200"/>
            <a:ext cx="11449506" cy="43243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numCol="2" spcCol="365760">
            <a:noAutofit/>
          </a:bodyPr>
          <a:lstStyle>
            <a:lvl1pPr marL="0" indent="0">
              <a:buNone/>
              <a:defRPr sz="1400"/>
            </a:lvl1pPr>
            <a:lvl2pPr marL="530353" indent="0">
              <a:buNone/>
              <a:defRPr/>
            </a:lvl2pPr>
            <a:lvl3pPr marL="987553" indent="0">
              <a:buNone/>
              <a:defRPr/>
            </a:lvl3pPr>
            <a:lvl4pPr marL="1444753" indent="0">
              <a:buNone/>
              <a:defRPr/>
            </a:lvl4pPr>
            <a:lvl5pPr marL="1901951" indent="0">
              <a:buNone/>
              <a:defRPr/>
            </a:lvl5pPr>
          </a:lstStyle>
          <a:p>
            <a:r>
              <a:rPr lang="en-US"/>
              <a:t>Click to add text</a:t>
            </a:r>
            <a:endParaRPr/>
          </a:p>
        </p:txBody>
      </p:sp>
      <p:sp>
        <p:nvSpPr>
          <p:cNvPr id="8" name="Title Text">
            <a:extLst>
              <a:ext uri="{FF2B5EF4-FFF2-40B4-BE49-F238E27FC236}">
                <a16:creationId xmlns:a16="http://schemas.microsoft.com/office/drawing/2014/main" id="{FADA1B84-754E-780C-3010-7CA45E1D438F}"/>
              </a:ext>
            </a:extLst>
          </p:cNvPr>
          <p:cNvSpPr txBox="1">
            <a:spLocks noGrp="1"/>
          </p:cNvSpPr>
          <p:nvPr>
            <p:ph type="title" hasCustomPrompt="1"/>
          </p:nvPr>
        </p:nvSpPr>
        <p:spPr>
          <a:xfrm>
            <a:off x="378958" y="561600"/>
            <a:ext cx="11449505" cy="6647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dirty="0"/>
            </a:lvl1pPr>
          </a:lstStyle>
          <a:p>
            <a:pPr lvl="0"/>
            <a:r>
              <a:t>Title Text</a:t>
            </a:r>
          </a:p>
        </p:txBody>
      </p:sp>
      <p:sp>
        <p:nvSpPr>
          <p:cNvPr id="5" name="Slide Number">
            <a:extLst>
              <a:ext uri="{FF2B5EF4-FFF2-40B4-BE49-F238E27FC236}">
                <a16:creationId xmlns:a16="http://schemas.microsoft.com/office/drawing/2014/main" id="{8C8C995B-7DB0-FE17-8574-8CA29CFDD6C2}"/>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6" name="Image" descr="Image">
            <a:extLst>
              <a:ext uri="{FF2B5EF4-FFF2-40B4-BE49-F238E27FC236}">
                <a16:creationId xmlns:a16="http://schemas.microsoft.com/office/drawing/2014/main" id="{A6541C22-2A99-0C6D-1ED1-D19827F59D64}"/>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grpSp>
        <p:nvGrpSpPr>
          <p:cNvPr id="7" name="Group 6">
            <a:extLst>
              <a:ext uri="{FF2B5EF4-FFF2-40B4-BE49-F238E27FC236}">
                <a16:creationId xmlns:a16="http://schemas.microsoft.com/office/drawing/2014/main" id="{D937918A-3C8C-4702-ECCC-8E12242FCEA0}"/>
              </a:ext>
            </a:extLst>
          </p:cNvPr>
          <p:cNvGrpSpPr/>
          <p:nvPr userDrawn="1"/>
        </p:nvGrpSpPr>
        <p:grpSpPr>
          <a:xfrm>
            <a:off x="431800" y="203689"/>
            <a:ext cx="3657124" cy="149812"/>
            <a:chOff x="381000" y="203689"/>
            <a:chExt cx="3657124" cy="149812"/>
          </a:xfrm>
        </p:grpSpPr>
        <p:pic>
          <p:nvPicPr>
            <p:cNvPr id="9" name="Image" descr="Image">
              <a:extLst>
                <a:ext uri="{FF2B5EF4-FFF2-40B4-BE49-F238E27FC236}">
                  <a16:creationId xmlns:a16="http://schemas.microsoft.com/office/drawing/2014/main" id="{1FBD0955-1A83-5652-6DAC-28CD07C33C3E}"/>
                </a:ext>
              </a:extLst>
            </p:cNvPr>
            <p:cNvPicPr>
              <a:picLocks noChangeAspect="1"/>
            </p:cNvPicPr>
            <p:nvPr userDrawn="1"/>
          </p:nvPicPr>
          <p:blipFill>
            <a:blip r:embed="rId3"/>
            <a:stretch>
              <a:fillRect/>
            </a:stretch>
          </p:blipFill>
          <p:spPr>
            <a:xfrm>
              <a:off x="381000" y="203689"/>
              <a:ext cx="111195" cy="149812"/>
            </a:xfrm>
            <a:prstGeom prst="rect">
              <a:avLst/>
            </a:prstGeom>
            <a:ln w="12700">
              <a:miter lim="400000"/>
            </a:ln>
          </p:spPr>
        </p:pic>
        <p:sp>
          <p:nvSpPr>
            <p:cNvPr id="10" name="TextBox 9">
              <a:extLst>
                <a:ext uri="{FF2B5EF4-FFF2-40B4-BE49-F238E27FC236}">
                  <a16:creationId xmlns:a16="http://schemas.microsoft.com/office/drawing/2014/main" id="{28B0C0D1-A6F6-B7EF-8ECA-E13D4A55A354}"/>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bg2"/>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216726355"/>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Title and three column">
    <p:bg>
      <p:bgPr>
        <a:solidFill>
          <a:schemeClr val="tx1"/>
        </a:solidFill>
        <a:effectLst/>
      </p:bgPr>
    </p:bg>
    <p:spTree>
      <p:nvGrpSpPr>
        <p:cNvPr id="1" name=""/>
        <p:cNvGrpSpPr/>
        <p:nvPr/>
      </p:nvGrpSpPr>
      <p:grpSpPr>
        <a:xfrm>
          <a:off x="0" y="0"/>
          <a:ext cx="0" cy="0"/>
          <a:chOff x="0" y="0"/>
          <a:chExt cx="0" cy="0"/>
        </a:xfrm>
      </p:grpSpPr>
      <p:sp>
        <p:nvSpPr>
          <p:cNvPr id="3" name="Body Level One…">
            <a:extLst>
              <a:ext uri="{FF2B5EF4-FFF2-40B4-BE49-F238E27FC236}">
                <a16:creationId xmlns:a16="http://schemas.microsoft.com/office/drawing/2014/main" id="{E2BC6436-8F74-ABF9-7856-DCDC9882D515}"/>
              </a:ext>
            </a:extLst>
          </p:cNvPr>
          <p:cNvSpPr txBox="1">
            <a:spLocks noGrp="1"/>
          </p:cNvSpPr>
          <p:nvPr>
            <p:ph idx="1" hasCustomPrompt="1"/>
          </p:nvPr>
        </p:nvSpPr>
        <p:spPr>
          <a:xfrm>
            <a:off x="378957" y="1600200"/>
            <a:ext cx="3538728" cy="4483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lvl1pPr marL="0" indent="0" algn="l">
              <a:buFont typeface="Arial" panose="020B0604020202020204" pitchFamily="34" charset="0"/>
              <a:buNone/>
              <a:defRPr sz="1400"/>
            </a:lvl1pPr>
            <a:lvl2pPr marL="816103" indent="-285750" algn="l">
              <a:buFont typeface="Arial" panose="020B0604020202020204" pitchFamily="34" charset="0"/>
              <a:buChar char="•"/>
              <a:defRPr sz="1600"/>
            </a:lvl2pPr>
            <a:lvl3pPr marL="1273303" indent="-285750" algn="l">
              <a:buFont typeface="Arial" panose="020B0604020202020204" pitchFamily="34" charset="0"/>
              <a:buChar char="•"/>
              <a:defRPr sz="1600"/>
            </a:lvl3pPr>
            <a:lvl4pPr marL="1730503" indent="-285750" algn="l">
              <a:buFont typeface="Arial" panose="020B0604020202020204" pitchFamily="34" charset="0"/>
              <a:buChar char="•"/>
              <a:defRPr sz="1600"/>
            </a:lvl4pPr>
            <a:lvl5pPr marL="2187701" indent="-285750" algn="l">
              <a:buFont typeface="Arial" panose="020B0604020202020204" pitchFamily="34" charset="0"/>
              <a:buChar char="•"/>
              <a:defRPr sz="1600"/>
            </a:lvl5pPr>
          </a:lstStyle>
          <a:p>
            <a:r>
              <a:rPr lang="en-US"/>
              <a:t>Body Level One</a:t>
            </a:r>
          </a:p>
        </p:txBody>
      </p:sp>
      <p:sp>
        <p:nvSpPr>
          <p:cNvPr id="10" name="Body Level One…">
            <a:extLst>
              <a:ext uri="{FF2B5EF4-FFF2-40B4-BE49-F238E27FC236}">
                <a16:creationId xmlns:a16="http://schemas.microsoft.com/office/drawing/2014/main" id="{FB4AE97E-5BB8-67E5-D02F-51E283D845C7}"/>
              </a:ext>
            </a:extLst>
          </p:cNvPr>
          <p:cNvSpPr txBox="1">
            <a:spLocks noGrp="1"/>
          </p:cNvSpPr>
          <p:nvPr>
            <p:ph idx="10" hasCustomPrompt="1"/>
          </p:nvPr>
        </p:nvSpPr>
        <p:spPr>
          <a:xfrm>
            <a:off x="4320552" y="1600200"/>
            <a:ext cx="3538728" cy="4483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lvl1pPr marL="0" indent="0" algn="l">
              <a:buFont typeface="Arial" panose="020B0604020202020204" pitchFamily="34" charset="0"/>
              <a:buNone/>
              <a:defRPr sz="1400"/>
            </a:lvl1pPr>
            <a:lvl2pPr marL="530353" indent="0" algn="l">
              <a:buFont typeface="Arial" panose="020B0604020202020204" pitchFamily="34" charset="0"/>
              <a:buNone/>
              <a:defRPr sz="1600"/>
            </a:lvl2pPr>
            <a:lvl3pPr marL="1273303" indent="-285750" algn="l">
              <a:buFont typeface="Arial" panose="020B0604020202020204" pitchFamily="34" charset="0"/>
              <a:buChar char="•"/>
              <a:defRPr sz="1600"/>
            </a:lvl3pPr>
            <a:lvl4pPr marL="1730503" indent="-285750" algn="l">
              <a:buFont typeface="Arial" panose="020B0604020202020204" pitchFamily="34" charset="0"/>
              <a:buChar char="•"/>
              <a:defRPr sz="1600"/>
            </a:lvl4pPr>
            <a:lvl5pPr marL="2187701" indent="-285750" algn="l">
              <a:buFont typeface="Arial" panose="020B0604020202020204" pitchFamily="34" charset="0"/>
              <a:buChar char="•"/>
              <a:defRPr sz="1600"/>
            </a:lvl5pPr>
          </a:lstStyle>
          <a:p>
            <a:r>
              <a:t>Body Level One</a:t>
            </a:r>
          </a:p>
        </p:txBody>
      </p:sp>
      <p:sp>
        <p:nvSpPr>
          <p:cNvPr id="11" name="Body Level One…">
            <a:extLst>
              <a:ext uri="{FF2B5EF4-FFF2-40B4-BE49-F238E27FC236}">
                <a16:creationId xmlns:a16="http://schemas.microsoft.com/office/drawing/2014/main" id="{FCA62965-4DD3-13C4-0266-6C9CABB40804}"/>
              </a:ext>
            </a:extLst>
          </p:cNvPr>
          <p:cNvSpPr txBox="1">
            <a:spLocks noGrp="1"/>
          </p:cNvSpPr>
          <p:nvPr>
            <p:ph idx="11" hasCustomPrompt="1"/>
          </p:nvPr>
        </p:nvSpPr>
        <p:spPr>
          <a:xfrm>
            <a:off x="8262147" y="1600200"/>
            <a:ext cx="3538728" cy="4483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lvl1pPr marL="0" indent="0">
              <a:buFont typeface="Arial" panose="020B0604020202020204" pitchFamily="34" charset="0"/>
              <a:buNone/>
              <a:defRPr sz="1400"/>
            </a:lvl1pPr>
            <a:lvl2pPr marL="530353" indent="0">
              <a:buNone/>
              <a:defRPr sz="1600"/>
            </a:lvl2pPr>
            <a:lvl3pPr>
              <a:defRPr sz="1600"/>
            </a:lvl3pPr>
            <a:lvl4pPr>
              <a:defRPr sz="1600"/>
            </a:lvl4pPr>
            <a:lvl5pPr>
              <a:defRPr sz="1600"/>
            </a:lvl5pPr>
          </a:lstStyle>
          <a:p>
            <a:r>
              <a:t>Body Level One</a:t>
            </a:r>
          </a:p>
        </p:txBody>
      </p:sp>
      <p:sp>
        <p:nvSpPr>
          <p:cNvPr id="6" name="Title Text">
            <a:extLst>
              <a:ext uri="{FF2B5EF4-FFF2-40B4-BE49-F238E27FC236}">
                <a16:creationId xmlns:a16="http://schemas.microsoft.com/office/drawing/2014/main" id="{907ED228-1574-A97B-1065-403C93F9AA4C}"/>
              </a:ext>
            </a:extLst>
          </p:cNvPr>
          <p:cNvSpPr txBox="1">
            <a:spLocks noGrp="1"/>
          </p:cNvSpPr>
          <p:nvPr>
            <p:ph type="title" hasCustomPrompt="1"/>
          </p:nvPr>
        </p:nvSpPr>
        <p:spPr>
          <a:xfrm>
            <a:off x="378958" y="561600"/>
            <a:ext cx="11449505" cy="6647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dirty="0"/>
            </a:lvl1pPr>
          </a:lstStyle>
          <a:p>
            <a:pPr lvl="0"/>
            <a:r>
              <a:t>Title Text</a:t>
            </a:r>
          </a:p>
        </p:txBody>
      </p:sp>
      <p:sp>
        <p:nvSpPr>
          <p:cNvPr id="5" name="Slide Number">
            <a:extLst>
              <a:ext uri="{FF2B5EF4-FFF2-40B4-BE49-F238E27FC236}">
                <a16:creationId xmlns:a16="http://schemas.microsoft.com/office/drawing/2014/main" id="{631D3FBB-AE5A-6582-357A-21EAEFA05487}"/>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8" name="Image" descr="Image">
            <a:extLst>
              <a:ext uri="{FF2B5EF4-FFF2-40B4-BE49-F238E27FC236}">
                <a16:creationId xmlns:a16="http://schemas.microsoft.com/office/drawing/2014/main" id="{6173DCE1-DFA9-5151-DB60-EE0CAD68393C}"/>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grpSp>
        <p:nvGrpSpPr>
          <p:cNvPr id="7" name="Group 6">
            <a:extLst>
              <a:ext uri="{FF2B5EF4-FFF2-40B4-BE49-F238E27FC236}">
                <a16:creationId xmlns:a16="http://schemas.microsoft.com/office/drawing/2014/main" id="{DE99E586-0680-661D-FD6C-03010E3565BA}"/>
              </a:ext>
            </a:extLst>
          </p:cNvPr>
          <p:cNvGrpSpPr/>
          <p:nvPr userDrawn="1"/>
        </p:nvGrpSpPr>
        <p:grpSpPr>
          <a:xfrm>
            <a:off x="431800" y="203689"/>
            <a:ext cx="3657124" cy="149812"/>
            <a:chOff x="381000" y="203689"/>
            <a:chExt cx="3657124" cy="149812"/>
          </a:xfrm>
        </p:grpSpPr>
        <p:pic>
          <p:nvPicPr>
            <p:cNvPr id="9" name="Image" descr="Image">
              <a:extLst>
                <a:ext uri="{FF2B5EF4-FFF2-40B4-BE49-F238E27FC236}">
                  <a16:creationId xmlns:a16="http://schemas.microsoft.com/office/drawing/2014/main" id="{932A4CC5-84FD-A113-A9D4-80947CE7DD03}"/>
                </a:ext>
              </a:extLst>
            </p:cNvPr>
            <p:cNvPicPr>
              <a:picLocks noChangeAspect="1"/>
            </p:cNvPicPr>
            <p:nvPr userDrawn="1"/>
          </p:nvPicPr>
          <p:blipFill>
            <a:blip r:embed="rId3"/>
            <a:stretch>
              <a:fillRect/>
            </a:stretch>
          </p:blipFill>
          <p:spPr>
            <a:xfrm>
              <a:off x="381000" y="203689"/>
              <a:ext cx="111195" cy="149812"/>
            </a:xfrm>
            <a:prstGeom prst="rect">
              <a:avLst/>
            </a:prstGeom>
            <a:ln w="12700">
              <a:miter lim="400000"/>
            </a:ln>
          </p:spPr>
        </p:pic>
        <p:sp>
          <p:nvSpPr>
            <p:cNvPr id="12" name="TextBox 11">
              <a:extLst>
                <a:ext uri="{FF2B5EF4-FFF2-40B4-BE49-F238E27FC236}">
                  <a16:creationId xmlns:a16="http://schemas.microsoft.com/office/drawing/2014/main" id="{AD75125B-E0E2-9ED6-21DD-9D8B863C23DD}"/>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bg2"/>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2558254480"/>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1_Title and three column">
    <p:bg>
      <p:bgPr>
        <a:solidFill>
          <a:schemeClr val="tx1"/>
        </a:solidFill>
        <a:effectLst/>
      </p:bgPr>
    </p:bg>
    <p:spTree>
      <p:nvGrpSpPr>
        <p:cNvPr id="1" name=""/>
        <p:cNvGrpSpPr/>
        <p:nvPr/>
      </p:nvGrpSpPr>
      <p:grpSpPr>
        <a:xfrm>
          <a:off x="0" y="0"/>
          <a:ext cx="0" cy="0"/>
          <a:chOff x="0" y="0"/>
          <a:chExt cx="0" cy="0"/>
        </a:xfrm>
      </p:grpSpPr>
      <p:sp>
        <p:nvSpPr>
          <p:cNvPr id="3" name="Body Level One…">
            <a:extLst>
              <a:ext uri="{FF2B5EF4-FFF2-40B4-BE49-F238E27FC236}">
                <a16:creationId xmlns:a16="http://schemas.microsoft.com/office/drawing/2014/main" id="{E2BC6436-8F74-ABF9-7856-DCDC9882D515}"/>
              </a:ext>
            </a:extLst>
          </p:cNvPr>
          <p:cNvSpPr txBox="1">
            <a:spLocks noGrp="1"/>
          </p:cNvSpPr>
          <p:nvPr>
            <p:ph idx="1" hasCustomPrompt="1"/>
          </p:nvPr>
        </p:nvSpPr>
        <p:spPr>
          <a:xfrm>
            <a:off x="378957" y="1600200"/>
            <a:ext cx="11449506" cy="32380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numCol="3" spcCol="365760">
            <a:noAutofit/>
          </a:bodyPr>
          <a:lstStyle>
            <a:lvl1pPr marL="0" indent="0" algn="l">
              <a:buFont typeface="Arial" panose="020B0604020202020204" pitchFamily="34" charset="0"/>
              <a:buNone/>
              <a:defRPr sz="1400"/>
            </a:lvl1pPr>
            <a:lvl2pPr marL="816103" indent="-285750" algn="l">
              <a:buFont typeface="Arial" panose="020B0604020202020204" pitchFamily="34" charset="0"/>
              <a:buChar char="•"/>
              <a:defRPr sz="1600"/>
            </a:lvl2pPr>
            <a:lvl3pPr marL="1273303" indent="-285750" algn="l">
              <a:buFont typeface="Arial" panose="020B0604020202020204" pitchFamily="34" charset="0"/>
              <a:buChar char="•"/>
              <a:defRPr sz="1600"/>
            </a:lvl3pPr>
            <a:lvl4pPr marL="1730503" indent="-285750" algn="l">
              <a:buFont typeface="Arial" panose="020B0604020202020204" pitchFamily="34" charset="0"/>
              <a:buChar char="•"/>
              <a:defRPr sz="1600"/>
            </a:lvl4pPr>
            <a:lvl5pPr marL="2187701" indent="-285750" algn="l">
              <a:buFont typeface="Arial" panose="020B0604020202020204" pitchFamily="34" charset="0"/>
              <a:buChar char="•"/>
              <a:defRPr sz="1600"/>
            </a:lvl5pPr>
          </a:lstStyle>
          <a:p>
            <a:r>
              <a:rPr lang="en-US"/>
              <a:t>Click to add text</a:t>
            </a:r>
          </a:p>
        </p:txBody>
      </p:sp>
      <p:sp>
        <p:nvSpPr>
          <p:cNvPr id="6" name="Title Text">
            <a:extLst>
              <a:ext uri="{FF2B5EF4-FFF2-40B4-BE49-F238E27FC236}">
                <a16:creationId xmlns:a16="http://schemas.microsoft.com/office/drawing/2014/main" id="{907ED228-1574-A97B-1065-403C93F9AA4C}"/>
              </a:ext>
            </a:extLst>
          </p:cNvPr>
          <p:cNvSpPr txBox="1">
            <a:spLocks noGrp="1"/>
          </p:cNvSpPr>
          <p:nvPr>
            <p:ph type="title" hasCustomPrompt="1"/>
          </p:nvPr>
        </p:nvSpPr>
        <p:spPr>
          <a:xfrm>
            <a:off x="378958" y="561600"/>
            <a:ext cx="11449505" cy="6647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dirty="0"/>
            </a:lvl1pPr>
          </a:lstStyle>
          <a:p>
            <a:pPr lvl="0"/>
            <a:r>
              <a:t>Title Text</a:t>
            </a:r>
          </a:p>
        </p:txBody>
      </p:sp>
      <p:sp>
        <p:nvSpPr>
          <p:cNvPr id="5" name="Slide Number">
            <a:extLst>
              <a:ext uri="{FF2B5EF4-FFF2-40B4-BE49-F238E27FC236}">
                <a16:creationId xmlns:a16="http://schemas.microsoft.com/office/drawing/2014/main" id="{304DCF2A-4D6F-FA5F-D382-2E6F633A905D}"/>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8" name="Image" descr="Image">
            <a:extLst>
              <a:ext uri="{FF2B5EF4-FFF2-40B4-BE49-F238E27FC236}">
                <a16:creationId xmlns:a16="http://schemas.microsoft.com/office/drawing/2014/main" id="{9713714D-DB0A-DBCD-4977-414BDB621B51}"/>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grpSp>
        <p:nvGrpSpPr>
          <p:cNvPr id="7" name="Group 6">
            <a:extLst>
              <a:ext uri="{FF2B5EF4-FFF2-40B4-BE49-F238E27FC236}">
                <a16:creationId xmlns:a16="http://schemas.microsoft.com/office/drawing/2014/main" id="{940E7F87-DB91-9E73-0650-5E9300DD5996}"/>
              </a:ext>
            </a:extLst>
          </p:cNvPr>
          <p:cNvGrpSpPr/>
          <p:nvPr userDrawn="1"/>
        </p:nvGrpSpPr>
        <p:grpSpPr>
          <a:xfrm>
            <a:off x="431800" y="203689"/>
            <a:ext cx="3657124" cy="149812"/>
            <a:chOff x="381000" y="203689"/>
            <a:chExt cx="3657124" cy="149812"/>
          </a:xfrm>
        </p:grpSpPr>
        <p:pic>
          <p:nvPicPr>
            <p:cNvPr id="9" name="Image" descr="Image">
              <a:extLst>
                <a:ext uri="{FF2B5EF4-FFF2-40B4-BE49-F238E27FC236}">
                  <a16:creationId xmlns:a16="http://schemas.microsoft.com/office/drawing/2014/main" id="{8251938B-15AC-1CDF-8295-DCE90E107E03}"/>
                </a:ext>
              </a:extLst>
            </p:cNvPr>
            <p:cNvPicPr>
              <a:picLocks noChangeAspect="1"/>
            </p:cNvPicPr>
            <p:nvPr userDrawn="1"/>
          </p:nvPicPr>
          <p:blipFill>
            <a:blip r:embed="rId3"/>
            <a:stretch>
              <a:fillRect/>
            </a:stretch>
          </p:blipFill>
          <p:spPr>
            <a:xfrm>
              <a:off x="381000" y="203689"/>
              <a:ext cx="111195" cy="149812"/>
            </a:xfrm>
            <a:prstGeom prst="rect">
              <a:avLst/>
            </a:prstGeom>
            <a:ln w="12700">
              <a:miter lim="400000"/>
            </a:ln>
          </p:spPr>
        </p:pic>
        <p:sp>
          <p:nvSpPr>
            <p:cNvPr id="10" name="TextBox 9">
              <a:extLst>
                <a:ext uri="{FF2B5EF4-FFF2-40B4-BE49-F238E27FC236}">
                  <a16:creationId xmlns:a16="http://schemas.microsoft.com/office/drawing/2014/main" id="{147DB6A4-4926-F5A9-DAFF-6D8E95A34067}"/>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bg2"/>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947929226"/>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Title and four column">
    <p:bg>
      <p:bgPr>
        <a:solidFill>
          <a:schemeClr val="tx1"/>
        </a:solidFill>
        <a:effectLst/>
      </p:bgPr>
    </p:bg>
    <p:spTree>
      <p:nvGrpSpPr>
        <p:cNvPr id="1" name=""/>
        <p:cNvGrpSpPr/>
        <p:nvPr/>
      </p:nvGrpSpPr>
      <p:grpSpPr>
        <a:xfrm>
          <a:off x="0" y="0"/>
          <a:ext cx="0" cy="0"/>
          <a:chOff x="0" y="0"/>
          <a:chExt cx="0" cy="0"/>
        </a:xfrm>
      </p:grpSpPr>
      <p:sp>
        <p:nvSpPr>
          <p:cNvPr id="3" name="Body Level One…">
            <a:extLst>
              <a:ext uri="{FF2B5EF4-FFF2-40B4-BE49-F238E27FC236}">
                <a16:creationId xmlns:a16="http://schemas.microsoft.com/office/drawing/2014/main" id="{E2BC6436-8F74-ABF9-7856-DCDC9882D515}"/>
              </a:ext>
            </a:extLst>
          </p:cNvPr>
          <p:cNvSpPr txBox="1">
            <a:spLocks noGrp="1"/>
          </p:cNvSpPr>
          <p:nvPr>
            <p:ph idx="1" hasCustomPrompt="1"/>
          </p:nvPr>
        </p:nvSpPr>
        <p:spPr>
          <a:xfrm>
            <a:off x="378957" y="1600200"/>
            <a:ext cx="2414016" cy="44831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Autofit/>
          </a:bodyPr>
          <a:lstStyle>
            <a:lvl1pPr marL="0" indent="0" algn="l">
              <a:buFont typeface="Arial" panose="020B0604020202020204" pitchFamily="34" charset="0"/>
              <a:buNone/>
              <a:defRPr sz="1400">
                <a:solidFill>
                  <a:schemeClr val="bg1"/>
                </a:solidFill>
              </a:defRPr>
            </a:lvl1pPr>
            <a:lvl2pPr marL="816103" indent="-285750" algn="l">
              <a:buFont typeface="Arial" panose="020B0604020202020204" pitchFamily="34" charset="0"/>
              <a:buChar char="•"/>
              <a:defRPr sz="1600"/>
            </a:lvl2pPr>
            <a:lvl3pPr marL="1273303" indent="-285750" algn="l">
              <a:buFont typeface="Arial" panose="020B0604020202020204" pitchFamily="34" charset="0"/>
              <a:buChar char="•"/>
              <a:defRPr sz="1600"/>
            </a:lvl3pPr>
            <a:lvl4pPr marL="1730503" indent="-285750" algn="l">
              <a:buFont typeface="Arial" panose="020B0604020202020204" pitchFamily="34" charset="0"/>
              <a:buChar char="•"/>
              <a:defRPr sz="1600"/>
            </a:lvl4pPr>
            <a:lvl5pPr marL="2187701" indent="-285750" algn="l">
              <a:buFont typeface="Arial" panose="020B0604020202020204" pitchFamily="34" charset="0"/>
              <a:buChar char="•"/>
              <a:defRPr sz="1600"/>
            </a:lvl5pPr>
          </a:lstStyle>
          <a:p>
            <a:r>
              <a:rPr lang="en-US"/>
              <a:t>Body Level One</a:t>
            </a:r>
          </a:p>
        </p:txBody>
      </p:sp>
      <p:sp>
        <p:nvSpPr>
          <p:cNvPr id="6" name="Title Text">
            <a:extLst>
              <a:ext uri="{FF2B5EF4-FFF2-40B4-BE49-F238E27FC236}">
                <a16:creationId xmlns:a16="http://schemas.microsoft.com/office/drawing/2014/main" id="{907ED228-1574-A97B-1065-403C93F9AA4C}"/>
              </a:ext>
            </a:extLst>
          </p:cNvPr>
          <p:cNvSpPr txBox="1">
            <a:spLocks noGrp="1"/>
          </p:cNvSpPr>
          <p:nvPr>
            <p:ph type="title" hasCustomPrompt="1"/>
          </p:nvPr>
        </p:nvSpPr>
        <p:spPr>
          <a:xfrm>
            <a:off x="378958" y="561600"/>
            <a:ext cx="11449505" cy="6647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dirty="0"/>
            </a:lvl1pPr>
          </a:lstStyle>
          <a:p>
            <a:pPr lvl="0"/>
            <a:r>
              <a:t>Title Text</a:t>
            </a:r>
          </a:p>
        </p:txBody>
      </p:sp>
      <p:sp>
        <p:nvSpPr>
          <p:cNvPr id="17" name="Body Level One…">
            <a:extLst>
              <a:ext uri="{FF2B5EF4-FFF2-40B4-BE49-F238E27FC236}">
                <a16:creationId xmlns:a16="http://schemas.microsoft.com/office/drawing/2014/main" id="{2919329E-7301-28EE-0EF3-092A77174A50}"/>
              </a:ext>
            </a:extLst>
          </p:cNvPr>
          <p:cNvSpPr txBox="1">
            <a:spLocks noGrp="1"/>
          </p:cNvSpPr>
          <p:nvPr>
            <p:ph idx="10" hasCustomPrompt="1"/>
          </p:nvPr>
        </p:nvSpPr>
        <p:spPr>
          <a:xfrm>
            <a:off x="3390787" y="1600200"/>
            <a:ext cx="2414016" cy="44831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Autofit/>
          </a:bodyPr>
          <a:lstStyle>
            <a:lvl1pPr marL="0" indent="0" algn="l">
              <a:buFont typeface="Arial" panose="020B0604020202020204" pitchFamily="34" charset="0"/>
              <a:buNone/>
              <a:defRPr sz="1400">
                <a:solidFill>
                  <a:schemeClr val="bg1"/>
                </a:solidFill>
              </a:defRPr>
            </a:lvl1pPr>
            <a:lvl2pPr marL="816103" indent="-285750" algn="l">
              <a:buFont typeface="Arial" panose="020B0604020202020204" pitchFamily="34" charset="0"/>
              <a:buChar char="•"/>
              <a:defRPr sz="1600"/>
            </a:lvl2pPr>
            <a:lvl3pPr marL="1273303" indent="-285750" algn="l">
              <a:buFont typeface="Arial" panose="020B0604020202020204" pitchFamily="34" charset="0"/>
              <a:buChar char="•"/>
              <a:defRPr sz="1600"/>
            </a:lvl3pPr>
            <a:lvl4pPr marL="1730503" indent="-285750" algn="l">
              <a:buFont typeface="Arial" panose="020B0604020202020204" pitchFamily="34" charset="0"/>
              <a:buChar char="•"/>
              <a:defRPr sz="1600"/>
            </a:lvl4pPr>
            <a:lvl5pPr marL="2187701" indent="-285750" algn="l">
              <a:buFont typeface="Arial" panose="020B0604020202020204" pitchFamily="34" charset="0"/>
              <a:buChar char="•"/>
              <a:defRPr sz="1600"/>
            </a:lvl5pPr>
          </a:lstStyle>
          <a:p>
            <a:r>
              <a:rPr lang="en-US"/>
              <a:t>Body Level One</a:t>
            </a:r>
          </a:p>
        </p:txBody>
      </p:sp>
      <p:sp>
        <p:nvSpPr>
          <p:cNvPr id="18" name="Body Level One…">
            <a:extLst>
              <a:ext uri="{FF2B5EF4-FFF2-40B4-BE49-F238E27FC236}">
                <a16:creationId xmlns:a16="http://schemas.microsoft.com/office/drawing/2014/main" id="{8F4F4CA7-2BF3-E56F-A85F-C0324591C67B}"/>
              </a:ext>
            </a:extLst>
          </p:cNvPr>
          <p:cNvSpPr txBox="1">
            <a:spLocks noGrp="1"/>
          </p:cNvSpPr>
          <p:nvPr>
            <p:ph idx="11" hasCustomPrompt="1"/>
          </p:nvPr>
        </p:nvSpPr>
        <p:spPr>
          <a:xfrm>
            <a:off x="6402617" y="1600200"/>
            <a:ext cx="2414016" cy="44831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Autofit/>
          </a:bodyPr>
          <a:lstStyle>
            <a:lvl1pPr marL="0" indent="0" algn="l">
              <a:buFont typeface="Arial" panose="020B0604020202020204" pitchFamily="34" charset="0"/>
              <a:buNone/>
              <a:defRPr sz="1400">
                <a:solidFill>
                  <a:schemeClr val="bg1"/>
                </a:solidFill>
              </a:defRPr>
            </a:lvl1pPr>
            <a:lvl2pPr marL="816103" indent="-285750" algn="l">
              <a:buFont typeface="Arial" panose="020B0604020202020204" pitchFamily="34" charset="0"/>
              <a:buChar char="•"/>
              <a:defRPr sz="1600"/>
            </a:lvl2pPr>
            <a:lvl3pPr marL="1273303" indent="-285750" algn="l">
              <a:buFont typeface="Arial" panose="020B0604020202020204" pitchFamily="34" charset="0"/>
              <a:buChar char="•"/>
              <a:defRPr sz="1600"/>
            </a:lvl3pPr>
            <a:lvl4pPr marL="1730503" indent="-285750" algn="l">
              <a:buFont typeface="Arial" panose="020B0604020202020204" pitchFamily="34" charset="0"/>
              <a:buChar char="•"/>
              <a:defRPr sz="1600"/>
            </a:lvl4pPr>
            <a:lvl5pPr marL="2187701" indent="-285750" algn="l">
              <a:buFont typeface="Arial" panose="020B0604020202020204" pitchFamily="34" charset="0"/>
              <a:buChar char="•"/>
              <a:defRPr sz="1600"/>
            </a:lvl5pPr>
          </a:lstStyle>
          <a:p>
            <a:r>
              <a:rPr lang="en-US"/>
              <a:t>Body Level One</a:t>
            </a:r>
          </a:p>
        </p:txBody>
      </p:sp>
      <p:sp>
        <p:nvSpPr>
          <p:cNvPr id="19" name="Body Level One…">
            <a:extLst>
              <a:ext uri="{FF2B5EF4-FFF2-40B4-BE49-F238E27FC236}">
                <a16:creationId xmlns:a16="http://schemas.microsoft.com/office/drawing/2014/main" id="{96816583-69C7-E6D4-E56D-7DDB64235790}"/>
              </a:ext>
            </a:extLst>
          </p:cNvPr>
          <p:cNvSpPr txBox="1">
            <a:spLocks noGrp="1"/>
          </p:cNvSpPr>
          <p:nvPr>
            <p:ph idx="12" hasCustomPrompt="1"/>
          </p:nvPr>
        </p:nvSpPr>
        <p:spPr>
          <a:xfrm>
            <a:off x="9414447" y="1600200"/>
            <a:ext cx="2414016" cy="44831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Autofit/>
          </a:bodyPr>
          <a:lstStyle>
            <a:lvl1pPr marL="0" indent="0" algn="l">
              <a:buFont typeface="Arial" panose="020B0604020202020204" pitchFamily="34" charset="0"/>
              <a:buNone/>
              <a:defRPr sz="1400">
                <a:solidFill>
                  <a:schemeClr val="bg1"/>
                </a:solidFill>
              </a:defRPr>
            </a:lvl1pPr>
            <a:lvl2pPr marL="816103" indent="-285750" algn="l">
              <a:buFont typeface="Arial" panose="020B0604020202020204" pitchFamily="34" charset="0"/>
              <a:buChar char="•"/>
              <a:defRPr sz="1600"/>
            </a:lvl2pPr>
            <a:lvl3pPr marL="1273303" indent="-285750" algn="l">
              <a:buFont typeface="Arial" panose="020B0604020202020204" pitchFamily="34" charset="0"/>
              <a:buChar char="•"/>
              <a:defRPr sz="1600"/>
            </a:lvl3pPr>
            <a:lvl4pPr marL="1730503" indent="-285750" algn="l">
              <a:buFont typeface="Arial" panose="020B0604020202020204" pitchFamily="34" charset="0"/>
              <a:buChar char="•"/>
              <a:defRPr sz="1600"/>
            </a:lvl4pPr>
            <a:lvl5pPr marL="2187701" indent="-285750" algn="l">
              <a:buFont typeface="Arial" panose="020B0604020202020204" pitchFamily="34" charset="0"/>
              <a:buChar char="•"/>
              <a:defRPr sz="1600"/>
            </a:lvl5pPr>
          </a:lstStyle>
          <a:p>
            <a:r>
              <a:rPr lang="en-US"/>
              <a:t>Body Level One</a:t>
            </a:r>
          </a:p>
        </p:txBody>
      </p:sp>
      <p:sp>
        <p:nvSpPr>
          <p:cNvPr id="5" name="Slide Number">
            <a:extLst>
              <a:ext uri="{FF2B5EF4-FFF2-40B4-BE49-F238E27FC236}">
                <a16:creationId xmlns:a16="http://schemas.microsoft.com/office/drawing/2014/main" id="{2B9879C2-F652-ACF7-F2B8-074024279C05}"/>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8" name="Image" descr="Image">
            <a:extLst>
              <a:ext uri="{FF2B5EF4-FFF2-40B4-BE49-F238E27FC236}">
                <a16:creationId xmlns:a16="http://schemas.microsoft.com/office/drawing/2014/main" id="{BD6228A6-B6E8-8CC7-6B11-DBA4A14460B1}"/>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grpSp>
        <p:nvGrpSpPr>
          <p:cNvPr id="7" name="Group 6">
            <a:extLst>
              <a:ext uri="{FF2B5EF4-FFF2-40B4-BE49-F238E27FC236}">
                <a16:creationId xmlns:a16="http://schemas.microsoft.com/office/drawing/2014/main" id="{1F912EB7-82AC-FFCB-D5BD-EAC722721CE4}"/>
              </a:ext>
            </a:extLst>
          </p:cNvPr>
          <p:cNvGrpSpPr/>
          <p:nvPr userDrawn="1"/>
        </p:nvGrpSpPr>
        <p:grpSpPr>
          <a:xfrm>
            <a:off x="431800" y="203689"/>
            <a:ext cx="3657124" cy="149812"/>
            <a:chOff x="381000" y="203689"/>
            <a:chExt cx="3657124" cy="149812"/>
          </a:xfrm>
        </p:grpSpPr>
        <p:pic>
          <p:nvPicPr>
            <p:cNvPr id="9" name="Image" descr="Image">
              <a:extLst>
                <a:ext uri="{FF2B5EF4-FFF2-40B4-BE49-F238E27FC236}">
                  <a16:creationId xmlns:a16="http://schemas.microsoft.com/office/drawing/2014/main" id="{316639C2-BD12-1397-D8AC-258717E93F3B}"/>
                </a:ext>
              </a:extLst>
            </p:cNvPr>
            <p:cNvPicPr>
              <a:picLocks noChangeAspect="1"/>
            </p:cNvPicPr>
            <p:nvPr userDrawn="1"/>
          </p:nvPicPr>
          <p:blipFill>
            <a:blip r:embed="rId3"/>
            <a:stretch>
              <a:fillRect/>
            </a:stretch>
          </p:blipFill>
          <p:spPr>
            <a:xfrm>
              <a:off x="381000" y="203689"/>
              <a:ext cx="111195" cy="149812"/>
            </a:xfrm>
            <a:prstGeom prst="rect">
              <a:avLst/>
            </a:prstGeom>
            <a:ln w="12700">
              <a:miter lim="400000"/>
            </a:ln>
          </p:spPr>
        </p:pic>
        <p:sp>
          <p:nvSpPr>
            <p:cNvPr id="10" name="TextBox 9">
              <a:extLst>
                <a:ext uri="{FF2B5EF4-FFF2-40B4-BE49-F238E27FC236}">
                  <a16:creationId xmlns:a16="http://schemas.microsoft.com/office/drawing/2014/main" id="{984C043B-540E-5756-277A-86CC8FD1152B}"/>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bg2"/>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1193488950"/>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three column">
    <p:bg>
      <p:bgPr>
        <a:solidFill>
          <a:schemeClr val="tx1"/>
        </a:solidFill>
        <a:effectLst/>
      </p:bgPr>
    </p:bg>
    <p:spTree>
      <p:nvGrpSpPr>
        <p:cNvPr id="1" name=""/>
        <p:cNvGrpSpPr/>
        <p:nvPr/>
      </p:nvGrpSpPr>
      <p:grpSpPr>
        <a:xfrm>
          <a:off x="0" y="0"/>
          <a:ext cx="0" cy="0"/>
          <a:chOff x="0" y="0"/>
          <a:chExt cx="0" cy="0"/>
        </a:xfrm>
      </p:grpSpPr>
      <p:sp>
        <p:nvSpPr>
          <p:cNvPr id="3" name="Body Level One…">
            <a:extLst>
              <a:ext uri="{FF2B5EF4-FFF2-40B4-BE49-F238E27FC236}">
                <a16:creationId xmlns:a16="http://schemas.microsoft.com/office/drawing/2014/main" id="{E2BC6436-8F74-ABF9-7856-DCDC9882D515}"/>
              </a:ext>
            </a:extLst>
          </p:cNvPr>
          <p:cNvSpPr txBox="1">
            <a:spLocks noGrp="1"/>
          </p:cNvSpPr>
          <p:nvPr>
            <p:ph idx="1" hasCustomPrompt="1"/>
          </p:nvPr>
        </p:nvSpPr>
        <p:spPr>
          <a:xfrm>
            <a:off x="378957" y="1600200"/>
            <a:ext cx="3538728" cy="44831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Autofit/>
          </a:bodyPr>
          <a:lstStyle>
            <a:lvl1pPr marL="0" indent="0" algn="l">
              <a:buFont typeface="Arial" panose="020B0604020202020204" pitchFamily="34" charset="0"/>
              <a:buNone/>
              <a:defRPr sz="1400"/>
            </a:lvl1pPr>
            <a:lvl2pPr marL="816103" indent="-285750" algn="l">
              <a:buFont typeface="Arial" panose="020B0604020202020204" pitchFamily="34" charset="0"/>
              <a:buChar char="•"/>
              <a:defRPr sz="1600"/>
            </a:lvl2pPr>
            <a:lvl3pPr marL="1273303" indent="-285750" algn="l">
              <a:buFont typeface="Arial" panose="020B0604020202020204" pitchFamily="34" charset="0"/>
              <a:buChar char="•"/>
              <a:defRPr sz="1600"/>
            </a:lvl3pPr>
            <a:lvl4pPr marL="1730503" indent="-285750" algn="l">
              <a:buFont typeface="Arial" panose="020B0604020202020204" pitchFamily="34" charset="0"/>
              <a:buChar char="•"/>
              <a:defRPr sz="1600"/>
            </a:lvl4pPr>
            <a:lvl5pPr marL="2187701" indent="-285750" algn="l">
              <a:buFont typeface="Arial" panose="020B0604020202020204" pitchFamily="34" charset="0"/>
              <a:buChar char="•"/>
              <a:defRPr sz="1600"/>
            </a:lvl5pPr>
          </a:lstStyle>
          <a:p>
            <a:r>
              <a:rPr lang="en-US"/>
              <a:t>Body Level One</a:t>
            </a:r>
          </a:p>
        </p:txBody>
      </p:sp>
      <p:sp>
        <p:nvSpPr>
          <p:cNvPr id="10" name="Body Level One…">
            <a:extLst>
              <a:ext uri="{FF2B5EF4-FFF2-40B4-BE49-F238E27FC236}">
                <a16:creationId xmlns:a16="http://schemas.microsoft.com/office/drawing/2014/main" id="{FB4AE97E-5BB8-67E5-D02F-51E283D845C7}"/>
              </a:ext>
            </a:extLst>
          </p:cNvPr>
          <p:cNvSpPr txBox="1">
            <a:spLocks noGrp="1"/>
          </p:cNvSpPr>
          <p:nvPr>
            <p:ph idx="10" hasCustomPrompt="1"/>
          </p:nvPr>
        </p:nvSpPr>
        <p:spPr>
          <a:xfrm>
            <a:off x="4320552" y="1600200"/>
            <a:ext cx="3538728" cy="44831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Autofit/>
          </a:bodyPr>
          <a:lstStyle>
            <a:lvl1pPr marL="0" indent="0" algn="l">
              <a:buFont typeface="Arial" panose="020B0604020202020204" pitchFamily="34" charset="0"/>
              <a:buNone/>
              <a:defRPr sz="1400"/>
            </a:lvl1pPr>
            <a:lvl2pPr marL="530353" indent="0" algn="l">
              <a:buFont typeface="Arial" panose="020B0604020202020204" pitchFamily="34" charset="0"/>
              <a:buNone/>
              <a:defRPr sz="1600"/>
            </a:lvl2pPr>
            <a:lvl3pPr marL="1273303" indent="-285750" algn="l">
              <a:buFont typeface="Arial" panose="020B0604020202020204" pitchFamily="34" charset="0"/>
              <a:buChar char="•"/>
              <a:defRPr sz="1600"/>
            </a:lvl3pPr>
            <a:lvl4pPr marL="1730503" indent="-285750" algn="l">
              <a:buFont typeface="Arial" panose="020B0604020202020204" pitchFamily="34" charset="0"/>
              <a:buChar char="•"/>
              <a:defRPr sz="1600"/>
            </a:lvl4pPr>
            <a:lvl5pPr marL="2187701" indent="-285750" algn="l">
              <a:buFont typeface="Arial" panose="020B0604020202020204" pitchFamily="34" charset="0"/>
              <a:buChar char="•"/>
              <a:defRPr sz="1600"/>
            </a:lvl5pPr>
          </a:lstStyle>
          <a:p>
            <a:r>
              <a:t>Body Level One</a:t>
            </a:r>
          </a:p>
        </p:txBody>
      </p:sp>
      <p:sp>
        <p:nvSpPr>
          <p:cNvPr id="11" name="Body Level One…">
            <a:extLst>
              <a:ext uri="{FF2B5EF4-FFF2-40B4-BE49-F238E27FC236}">
                <a16:creationId xmlns:a16="http://schemas.microsoft.com/office/drawing/2014/main" id="{FCA62965-4DD3-13C4-0266-6C9CABB40804}"/>
              </a:ext>
            </a:extLst>
          </p:cNvPr>
          <p:cNvSpPr txBox="1">
            <a:spLocks noGrp="1"/>
          </p:cNvSpPr>
          <p:nvPr>
            <p:ph idx="11" hasCustomPrompt="1"/>
          </p:nvPr>
        </p:nvSpPr>
        <p:spPr>
          <a:xfrm>
            <a:off x="8262147" y="1600200"/>
            <a:ext cx="3538728" cy="44831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Autofit/>
          </a:bodyPr>
          <a:lstStyle>
            <a:lvl1pPr marL="0" indent="0">
              <a:buFont typeface="Arial" panose="020B0604020202020204" pitchFamily="34" charset="0"/>
              <a:buNone/>
              <a:defRPr sz="1400"/>
            </a:lvl1pPr>
            <a:lvl2pPr marL="530353" indent="0">
              <a:buNone/>
              <a:defRPr sz="1600"/>
            </a:lvl2pPr>
            <a:lvl3pPr>
              <a:defRPr sz="1600"/>
            </a:lvl3pPr>
            <a:lvl4pPr>
              <a:defRPr sz="1600"/>
            </a:lvl4pPr>
            <a:lvl5pPr>
              <a:defRPr sz="1600"/>
            </a:lvl5pPr>
          </a:lstStyle>
          <a:p>
            <a:r>
              <a:t>Body Level One</a:t>
            </a:r>
          </a:p>
        </p:txBody>
      </p:sp>
      <p:sp>
        <p:nvSpPr>
          <p:cNvPr id="6" name="Title Text">
            <a:extLst>
              <a:ext uri="{FF2B5EF4-FFF2-40B4-BE49-F238E27FC236}">
                <a16:creationId xmlns:a16="http://schemas.microsoft.com/office/drawing/2014/main" id="{907ED228-1574-A97B-1065-403C93F9AA4C}"/>
              </a:ext>
            </a:extLst>
          </p:cNvPr>
          <p:cNvSpPr txBox="1">
            <a:spLocks noGrp="1"/>
          </p:cNvSpPr>
          <p:nvPr>
            <p:ph type="title" hasCustomPrompt="1"/>
          </p:nvPr>
        </p:nvSpPr>
        <p:spPr>
          <a:xfrm>
            <a:off x="378958" y="561600"/>
            <a:ext cx="11449505" cy="6647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dirty="0"/>
            </a:lvl1pPr>
          </a:lstStyle>
          <a:p>
            <a:pPr lvl="0"/>
            <a:r>
              <a:t>Title Text</a:t>
            </a:r>
          </a:p>
        </p:txBody>
      </p:sp>
      <p:sp>
        <p:nvSpPr>
          <p:cNvPr id="5" name="Slide Number">
            <a:extLst>
              <a:ext uri="{FF2B5EF4-FFF2-40B4-BE49-F238E27FC236}">
                <a16:creationId xmlns:a16="http://schemas.microsoft.com/office/drawing/2014/main" id="{631D3FBB-AE5A-6582-357A-21EAEFA05487}"/>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8" name="Image" descr="Image">
            <a:extLst>
              <a:ext uri="{FF2B5EF4-FFF2-40B4-BE49-F238E27FC236}">
                <a16:creationId xmlns:a16="http://schemas.microsoft.com/office/drawing/2014/main" id="{6173DCE1-DFA9-5151-DB60-EE0CAD68393C}"/>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grpSp>
        <p:nvGrpSpPr>
          <p:cNvPr id="7" name="Group 6">
            <a:extLst>
              <a:ext uri="{FF2B5EF4-FFF2-40B4-BE49-F238E27FC236}">
                <a16:creationId xmlns:a16="http://schemas.microsoft.com/office/drawing/2014/main" id="{DE99E586-0680-661D-FD6C-03010E3565BA}"/>
              </a:ext>
            </a:extLst>
          </p:cNvPr>
          <p:cNvGrpSpPr/>
          <p:nvPr userDrawn="1"/>
        </p:nvGrpSpPr>
        <p:grpSpPr>
          <a:xfrm>
            <a:off x="431800" y="203689"/>
            <a:ext cx="3657124" cy="149812"/>
            <a:chOff x="381000" y="203689"/>
            <a:chExt cx="3657124" cy="149812"/>
          </a:xfrm>
        </p:grpSpPr>
        <p:pic>
          <p:nvPicPr>
            <p:cNvPr id="9" name="Image" descr="Image">
              <a:extLst>
                <a:ext uri="{FF2B5EF4-FFF2-40B4-BE49-F238E27FC236}">
                  <a16:creationId xmlns:a16="http://schemas.microsoft.com/office/drawing/2014/main" id="{932A4CC5-84FD-A113-A9D4-80947CE7DD03}"/>
                </a:ext>
              </a:extLst>
            </p:cNvPr>
            <p:cNvPicPr>
              <a:picLocks noChangeAspect="1"/>
            </p:cNvPicPr>
            <p:nvPr userDrawn="1"/>
          </p:nvPicPr>
          <p:blipFill>
            <a:blip r:embed="rId3"/>
            <a:stretch>
              <a:fillRect/>
            </a:stretch>
          </p:blipFill>
          <p:spPr>
            <a:xfrm>
              <a:off x="381000" y="203689"/>
              <a:ext cx="111195" cy="149812"/>
            </a:xfrm>
            <a:prstGeom prst="rect">
              <a:avLst/>
            </a:prstGeom>
            <a:ln w="12700">
              <a:miter lim="400000"/>
            </a:ln>
          </p:spPr>
        </p:pic>
        <p:sp>
          <p:nvSpPr>
            <p:cNvPr id="12" name="TextBox 11">
              <a:extLst>
                <a:ext uri="{FF2B5EF4-FFF2-40B4-BE49-F238E27FC236}">
                  <a16:creationId xmlns:a16="http://schemas.microsoft.com/office/drawing/2014/main" id="{AD75125B-E0E2-9ED6-21DD-9D8B863C23DD}"/>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bg2"/>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3211177215"/>
      </p:ext>
    </p:extLst>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4 Text Cards">
    <p:bg>
      <p:bgPr>
        <a:solidFill>
          <a:schemeClr val="bg2"/>
        </a:solidFill>
        <a:effectLst/>
      </p:bgPr>
    </p:bg>
    <p:spTree>
      <p:nvGrpSpPr>
        <p:cNvPr id="1" name=""/>
        <p:cNvGrpSpPr/>
        <p:nvPr/>
      </p:nvGrpSpPr>
      <p:grpSpPr>
        <a:xfrm>
          <a:off x="0" y="0"/>
          <a:ext cx="0" cy="0"/>
          <a:chOff x="0" y="0"/>
          <a:chExt cx="0" cy="0"/>
        </a:xfrm>
      </p:grpSpPr>
      <p:sp>
        <p:nvSpPr>
          <p:cNvPr id="291" name="Title Text"/>
          <p:cNvSpPr txBox="1">
            <a:spLocks noGrp="1"/>
          </p:cNvSpPr>
          <p:nvPr>
            <p:ph type="title" hasCustomPrompt="1"/>
          </p:nvPr>
        </p:nvSpPr>
        <p:spPr>
          <a:prstGeom prst="rect">
            <a:avLst/>
          </a:prstGeom>
        </p:spPr>
        <p:txBody>
          <a:bodyPr>
            <a:spAutoFit/>
          </a:bodyPr>
          <a:lstStyle>
            <a:lvl1pPr>
              <a:defRPr>
                <a:solidFill>
                  <a:srgbClr val="FFFFFF"/>
                </a:solidFill>
                <a:latin typeface="Aeonik Regular"/>
              </a:defRPr>
            </a:lvl1pPr>
          </a:lstStyle>
          <a:p>
            <a:r>
              <a:rPr dirty="0"/>
              <a:t>Title Text</a:t>
            </a:r>
          </a:p>
        </p:txBody>
      </p:sp>
      <p:sp>
        <p:nvSpPr>
          <p:cNvPr id="292" name="Rounded Rectangle 2"/>
          <p:cNvSpPr/>
          <p:nvPr/>
        </p:nvSpPr>
        <p:spPr>
          <a:xfrm>
            <a:off x="378958" y="2167843"/>
            <a:ext cx="27057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293" name="Rounded Rectangle 5"/>
          <p:cNvSpPr/>
          <p:nvPr/>
        </p:nvSpPr>
        <p:spPr>
          <a:xfrm>
            <a:off x="3284349" y="2167843"/>
            <a:ext cx="27057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294" name="Rounded Rectangle 6"/>
          <p:cNvSpPr/>
          <p:nvPr/>
        </p:nvSpPr>
        <p:spPr>
          <a:xfrm>
            <a:off x="6189740" y="2167843"/>
            <a:ext cx="2705744"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295" name="Rounded Rectangle 7"/>
          <p:cNvSpPr/>
          <p:nvPr/>
        </p:nvSpPr>
        <p:spPr>
          <a:xfrm>
            <a:off x="9095130" y="2167843"/>
            <a:ext cx="27057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296" name="Straight Connector 12"/>
          <p:cNvSpPr/>
          <p:nvPr/>
        </p:nvSpPr>
        <p:spPr>
          <a:xfrm>
            <a:off x="543698" y="2831975"/>
            <a:ext cx="2376265"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297" name="Straight Connector 13"/>
          <p:cNvSpPr/>
          <p:nvPr/>
        </p:nvSpPr>
        <p:spPr>
          <a:xfrm>
            <a:off x="3449089" y="2831975"/>
            <a:ext cx="2376265"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298" name="Straight Connector 14"/>
          <p:cNvSpPr/>
          <p:nvPr/>
        </p:nvSpPr>
        <p:spPr>
          <a:xfrm>
            <a:off x="6354479" y="2831975"/>
            <a:ext cx="2376266"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299" name="Straight Connector 15"/>
          <p:cNvSpPr/>
          <p:nvPr/>
        </p:nvSpPr>
        <p:spPr>
          <a:xfrm>
            <a:off x="9259870" y="2831975"/>
            <a:ext cx="2376265"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300" name="Body Level One…"/>
          <p:cNvSpPr txBox="1">
            <a:spLocks noGrp="1"/>
          </p:cNvSpPr>
          <p:nvPr>
            <p:ph type="body" sz="quarter" idx="1" hasCustomPrompt="1"/>
          </p:nvPr>
        </p:nvSpPr>
        <p:spPr>
          <a:xfrm>
            <a:off x="451511" y="2989262"/>
            <a:ext cx="2560639" cy="268763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301" name="Text Placeholder 25"/>
          <p:cNvSpPr>
            <a:spLocks noGrp="1"/>
          </p:cNvSpPr>
          <p:nvPr>
            <p:ph type="body" sz="quarter" idx="13" hasCustomPrompt="1"/>
          </p:nvPr>
        </p:nvSpPr>
        <p:spPr>
          <a:xfrm>
            <a:off x="3356901" y="2989262"/>
            <a:ext cx="2560640" cy="2687638"/>
          </a:xfrm>
          <a:prstGeom prst="rect">
            <a:avLst/>
          </a:prstGeom>
          <a:ln w="12700">
            <a:miter lim="400000"/>
          </a:ln>
        </p:spPr>
        <p:txBody>
          <a:bodyPr lIns="45719" rIns="45719">
            <a:noAutofit/>
          </a:bodyPr>
          <a:lstStyle>
            <a:lvl1pPr>
              <a:defRPr lang="en-US" sz="1400" dirty="0" smtClean="0">
                <a:solidFill>
                  <a:schemeClr val="bg1"/>
                </a:solidFill>
              </a:defRPr>
            </a:lvl1pPr>
          </a:lstStyle>
          <a:p>
            <a:pPr marL="0" lvl="0" indent="0">
              <a:buSzTx/>
              <a:buFontTx/>
              <a:buNone/>
            </a:pPr>
            <a:r>
              <a:rPr lang="en-US" dirty="0"/>
              <a:t>Click to add text</a:t>
            </a:r>
          </a:p>
        </p:txBody>
      </p:sp>
      <p:sp>
        <p:nvSpPr>
          <p:cNvPr id="302" name="Text Placeholder 25"/>
          <p:cNvSpPr>
            <a:spLocks noGrp="1"/>
          </p:cNvSpPr>
          <p:nvPr>
            <p:ph type="body" sz="quarter" idx="14" hasCustomPrompt="1"/>
          </p:nvPr>
        </p:nvSpPr>
        <p:spPr>
          <a:xfrm>
            <a:off x="6262292" y="2989262"/>
            <a:ext cx="2560640" cy="2687638"/>
          </a:xfrm>
          <a:prstGeom prst="rect">
            <a:avLst/>
          </a:prstGeom>
          <a:ln w="12700">
            <a:miter lim="400000"/>
          </a:ln>
        </p:spPr>
        <p:txBody>
          <a:bodyPr lIns="45719" rIns="45719">
            <a:noAutofit/>
          </a:bodyPr>
          <a:lstStyle>
            <a:lvl1pPr>
              <a:defRPr lang="en-US" sz="1400" dirty="0" smtClean="0">
                <a:solidFill>
                  <a:schemeClr val="bg1"/>
                </a:solidFill>
              </a:defRPr>
            </a:lvl1pPr>
          </a:lstStyle>
          <a:p>
            <a:pPr marL="0" lvl="0" indent="0">
              <a:buSzTx/>
              <a:buFontTx/>
              <a:buNone/>
            </a:pPr>
            <a:r>
              <a:rPr lang="en-US" dirty="0"/>
              <a:t>Click to add text</a:t>
            </a:r>
          </a:p>
        </p:txBody>
      </p:sp>
      <p:sp>
        <p:nvSpPr>
          <p:cNvPr id="303" name="Text Placeholder 25"/>
          <p:cNvSpPr>
            <a:spLocks noGrp="1"/>
          </p:cNvSpPr>
          <p:nvPr>
            <p:ph type="body" sz="quarter" idx="15" hasCustomPrompt="1"/>
          </p:nvPr>
        </p:nvSpPr>
        <p:spPr>
          <a:xfrm>
            <a:off x="9167683" y="2989262"/>
            <a:ext cx="2560639" cy="2687638"/>
          </a:xfrm>
          <a:prstGeom prst="rect">
            <a:avLst/>
          </a:prstGeom>
          <a:ln w="12700">
            <a:miter lim="400000"/>
          </a:ln>
        </p:spPr>
        <p:txBody>
          <a:bodyPr lIns="45719" rIns="45719">
            <a:noAutofit/>
          </a:bodyPr>
          <a:lstStyle>
            <a:lvl1pPr>
              <a:defRPr lang="en-US" sz="1400" dirty="0">
                <a:solidFill>
                  <a:schemeClr val="bg1"/>
                </a:solidFill>
              </a:defRPr>
            </a:lvl1pPr>
          </a:lstStyle>
          <a:p>
            <a:pPr marL="0" lvl="0" indent="0">
              <a:buSzTx/>
              <a:buFontTx/>
              <a:buNone/>
            </a:pPr>
            <a:r>
              <a:rPr lang="en-US" dirty="0"/>
              <a:t>Click to add text</a:t>
            </a:r>
          </a:p>
        </p:txBody>
      </p:sp>
      <p:sp>
        <p:nvSpPr>
          <p:cNvPr id="308" name="Text Placeholder 38"/>
          <p:cNvSpPr>
            <a:spLocks noGrp="1"/>
          </p:cNvSpPr>
          <p:nvPr>
            <p:ph type="body" sz="quarter" idx="20"/>
          </p:nvPr>
        </p:nvSpPr>
        <p:spPr>
          <a:xfrm>
            <a:off x="379412" y="1353001"/>
            <a:ext cx="11449050" cy="323807"/>
          </a:xfrm>
          <a:prstGeom prst="rect">
            <a:avLst/>
          </a:prstGeom>
        </p:spPr>
        <p:txBody>
          <a:bodyPr wrap="square">
            <a:spAutoFit/>
          </a:bodyPr>
          <a:lstStyle>
            <a:lvl1pPr>
              <a:defRPr sz="1600">
                <a:solidFill>
                  <a:srgbClr val="FFFFFF"/>
                </a:solidFill>
              </a:defRPr>
            </a:lvl1pPr>
          </a:lstStyle>
          <a:p>
            <a:pPr marL="0" lvl="0" indent="0">
              <a:buSzTx/>
              <a:buFontTx/>
              <a:buNone/>
            </a:pPr>
            <a:r>
              <a:rPr lang="en-US"/>
              <a:t>Click to edit Master text styles</a:t>
            </a:r>
          </a:p>
        </p:txBody>
      </p:sp>
      <p:sp>
        <p:nvSpPr>
          <p:cNvPr id="6" name="Body Level One…">
            <a:extLst>
              <a:ext uri="{FF2B5EF4-FFF2-40B4-BE49-F238E27FC236}">
                <a16:creationId xmlns:a16="http://schemas.microsoft.com/office/drawing/2014/main" id="{AA6EF4A9-F2C1-3ED5-7108-4862E16A1DBC}"/>
              </a:ext>
            </a:extLst>
          </p:cNvPr>
          <p:cNvSpPr txBox="1">
            <a:spLocks noGrp="1"/>
          </p:cNvSpPr>
          <p:nvPr>
            <p:ph type="body" sz="quarter" idx="21" hasCustomPrompt="1"/>
          </p:nvPr>
        </p:nvSpPr>
        <p:spPr>
          <a:xfrm>
            <a:off x="451511" y="2243579"/>
            <a:ext cx="2560639" cy="540391"/>
          </a:xfrm>
          <a:prstGeom prst="rect">
            <a:avLst/>
          </a:prstGeom>
        </p:spPr>
        <p:txBody>
          <a:bodyPr anchor="t">
            <a:no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7" name="Text Placeholder 25">
            <a:extLst>
              <a:ext uri="{FF2B5EF4-FFF2-40B4-BE49-F238E27FC236}">
                <a16:creationId xmlns:a16="http://schemas.microsoft.com/office/drawing/2014/main" id="{B5496B29-3D1A-D444-94DA-B0E733749988}"/>
              </a:ext>
            </a:extLst>
          </p:cNvPr>
          <p:cNvSpPr>
            <a:spLocks noGrp="1"/>
          </p:cNvSpPr>
          <p:nvPr>
            <p:ph type="body" sz="quarter" idx="22" hasCustomPrompt="1"/>
          </p:nvPr>
        </p:nvSpPr>
        <p:spPr>
          <a:xfrm>
            <a:off x="3356901" y="2243579"/>
            <a:ext cx="2560640" cy="540391"/>
          </a:xfrm>
          <a:prstGeom prst="rect">
            <a:avLst/>
          </a:prstGeom>
          <a:ln w="12700">
            <a:miter lim="400000"/>
          </a:ln>
        </p:spPr>
        <p:txBody>
          <a:bodyPr lIns="45719" rIns="45719" anchor="t">
            <a:noAutofit/>
          </a:bodyPr>
          <a:lstStyle>
            <a:lvl1pPr>
              <a:defRPr lang="en-US" sz="1600" b="1" dirty="0" smtClean="0">
                <a:solidFill>
                  <a:schemeClr val="bg1"/>
                </a:solidFill>
                <a:latin typeface="Aeonik Regular"/>
              </a:defRPr>
            </a:lvl1pPr>
          </a:lstStyle>
          <a:p>
            <a:pPr marL="0" lvl="0" indent="0">
              <a:buSzTx/>
              <a:buFontTx/>
              <a:buNone/>
            </a:pPr>
            <a:r>
              <a:rPr lang="en-US" dirty="0"/>
              <a:t>Click to add text</a:t>
            </a:r>
          </a:p>
        </p:txBody>
      </p:sp>
      <p:sp>
        <p:nvSpPr>
          <p:cNvPr id="8" name="Text Placeholder 25">
            <a:extLst>
              <a:ext uri="{FF2B5EF4-FFF2-40B4-BE49-F238E27FC236}">
                <a16:creationId xmlns:a16="http://schemas.microsoft.com/office/drawing/2014/main" id="{2B645C4B-0988-7B88-A3E0-2998EC18B0A4}"/>
              </a:ext>
            </a:extLst>
          </p:cNvPr>
          <p:cNvSpPr>
            <a:spLocks noGrp="1"/>
          </p:cNvSpPr>
          <p:nvPr>
            <p:ph type="body" sz="quarter" idx="23" hasCustomPrompt="1"/>
          </p:nvPr>
        </p:nvSpPr>
        <p:spPr>
          <a:xfrm>
            <a:off x="6262292" y="2243579"/>
            <a:ext cx="2560640" cy="540391"/>
          </a:xfrm>
          <a:prstGeom prst="rect">
            <a:avLst/>
          </a:prstGeom>
          <a:ln w="12700">
            <a:miter lim="400000"/>
          </a:ln>
        </p:spPr>
        <p:txBody>
          <a:bodyPr lIns="45719" rIns="45719" anchor="t">
            <a:noAutofit/>
          </a:bodyPr>
          <a:lstStyle>
            <a:lvl1pPr>
              <a:defRPr lang="en-US" sz="1600" b="1" dirty="0">
                <a:solidFill>
                  <a:schemeClr val="bg1"/>
                </a:solidFill>
                <a:latin typeface="Aeonik Regular"/>
              </a:defRPr>
            </a:lvl1pPr>
          </a:lstStyle>
          <a:p>
            <a:pPr marL="0" lvl="0" indent="0">
              <a:buSzTx/>
              <a:buFontTx/>
              <a:buNone/>
            </a:pPr>
            <a:r>
              <a:rPr lang="en-US" dirty="0"/>
              <a:t>Click to add text</a:t>
            </a:r>
          </a:p>
        </p:txBody>
      </p:sp>
      <p:sp>
        <p:nvSpPr>
          <p:cNvPr id="9" name="Text Placeholder 25">
            <a:extLst>
              <a:ext uri="{FF2B5EF4-FFF2-40B4-BE49-F238E27FC236}">
                <a16:creationId xmlns:a16="http://schemas.microsoft.com/office/drawing/2014/main" id="{E5DBDF4E-A7CF-2C9F-F5B8-53BA67916A66}"/>
              </a:ext>
            </a:extLst>
          </p:cNvPr>
          <p:cNvSpPr>
            <a:spLocks noGrp="1"/>
          </p:cNvSpPr>
          <p:nvPr>
            <p:ph type="body" sz="quarter" idx="24" hasCustomPrompt="1"/>
          </p:nvPr>
        </p:nvSpPr>
        <p:spPr>
          <a:xfrm>
            <a:off x="9167683" y="2243579"/>
            <a:ext cx="2560639" cy="540391"/>
          </a:xfrm>
          <a:prstGeom prst="rect">
            <a:avLst/>
          </a:prstGeom>
          <a:ln w="12700">
            <a:miter lim="400000"/>
          </a:ln>
        </p:spPr>
        <p:txBody>
          <a:bodyPr lIns="45719" rIns="45719" anchor="t">
            <a:noAutofit/>
          </a:bodyPr>
          <a:lstStyle>
            <a:lvl1pPr>
              <a:defRPr lang="en-US" sz="1600" b="1" dirty="0">
                <a:solidFill>
                  <a:schemeClr val="bg1"/>
                </a:solidFill>
                <a:latin typeface="Aeonik Regular"/>
              </a:defRPr>
            </a:lvl1pPr>
          </a:lstStyle>
          <a:p>
            <a:pPr marL="0" lvl="0" indent="0">
              <a:buSzTx/>
              <a:buFontTx/>
              <a:buNone/>
            </a:pPr>
            <a:r>
              <a:rPr lang="en-US" dirty="0"/>
              <a:t>Click to add text</a:t>
            </a:r>
          </a:p>
        </p:txBody>
      </p:sp>
      <p:sp>
        <p:nvSpPr>
          <p:cNvPr id="10" name="Slide Number">
            <a:extLst>
              <a:ext uri="{FF2B5EF4-FFF2-40B4-BE49-F238E27FC236}">
                <a16:creationId xmlns:a16="http://schemas.microsoft.com/office/drawing/2014/main" id="{EC484D58-036B-9B92-EC94-133974810CF4}"/>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tx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dirty="0"/>
          </a:p>
        </p:txBody>
      </p:sp>
      <p:pic>
        <p:nvPicPr>
          <p:cNvPr id="11" name="Image" descr="Image">
            <a:extLst>
              <a:ext uri="{FF2B5EF4-FFF2-40B4-BE49-F238E27FC236}">
                <a16:creationId xmlns:a16="http://schemas.microsoft.com/office/drawing/2014/main" id="{01EABDAA-1261-F3C3-FA2B-26284FA48F7C}"/>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0316771" y="6303881"/>
            <a:ext cx="1030318" cy="306205"/>
          </a:xfrm>
          <a:prstGeom prst="rect">
            <a:avLst/>
          </a:prstGeom>
          <a:ln w="12700">
            <a:miter lim="400000"/>
          </a:ln>
        </p:spPr>
      </p:pic>
      <p:grpSp>
        <p:nvGrpSpPr>
          <p:cNvPr id="2" name="Group 1">
            <a:extLst>
              <a:ext uri="{FF2B5EF4-FFF2-40B4-BE49-F238E27FC236}">
                <a16:creationId xmlns:a16="http://schemas.microsoft.com/office/drawing/2014/main" id="{A779DB78-F7FF-6E88-562A-81FBD5185BF6}"/>
              </a:ext>
            </a:extLst>
          </p:cNvPr>
          <p:cNvGrpSpPr/>
          <p:nvPr userDrawn="1"/>
        </p:nvGrpSpPr>
        <p:grpSpPr>
          <a:xfrm>
            <a:off x="431800" y="203689"/>
            <a:ext cx="3657124" cy="149812"/>
            <a:chOff x="381000" y="203689"/>
            <a:chExt cx="3657124" cy="149812"/>
          </a:xfrm>
        </p:grpSpPr>
        <p:pic>
          <p:nvPicPr>
            <p:cNvPr id="3" name="Image" descr="Image">
              <a:extLst>
                <a:ext uri="{FF2B5EF4-FFF2-40B4-BE49-F238E27FC236}">
                  <a16:creationId xmlns:a16="http://schemas.microsoft.com/office/drawing/2014/main" id="{704F0951-20F3-E072-2E09-A27740CE3A02}"/>
                </a:ext>
              </a:extLst>
            </p:cNvPr>
            <p:cNvPicPr>
              <a:picLocks noChangeAspect="1"/>
            </p:cNvPicPr>
            <p:nvPr userDrawn="1"/>
          </p:nvPicPr>
          <p:blipFill>
            <a:blip r:embed="rId4"/>
            <a:stretch>
              <a:fillRect/>
            </a:stretch>
          </p:blipFill>
          <p:spPr>
            <a:xfrm>
              <a:off x="381000" y="203689"/>
              <a:ext cx="111195" cy="149812"/>
            </a:xfrm>
            <a:prstGeom prst="rect">
              <a:avLst/>
            </a:prstGeom>
            <a:ln w="12700">
              <a:miter lim="400000"/>
            </a:ln>
          </p:spPr>
        </p:pic>
        <p:sp>
          <p:nvSpPr>
            <p:cNvPr id="12" name="TextBox 11">
              <a:extLst>
                <a:ext uri="{FF2B5EF4-FFF2-40B4-BE49-F238E27FC236}">
                  <a16:creationId xmlns:a16="http://schemas.microsoft.com/office/drawing/2014/main" id="{50D993B2-816E-6952-C711-CBE16B43A18A}"/>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3767381983"/>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4 Text Cards_2">
    <p:bg>
      <p:bgPr>
        <a:solidFill>
          <a:schemeClr val="accent1"/>
        </a:solidFill>
        <a:effectLst/>
      </p:bgPr>
    </p:bg>
    <p:spTree>
      <p:nvGrpSpPr>
        <p:cNvPr id="1" name=""/>
        <p:cNvGrpSpPr/>
        <p:nvPr/>
      </p:nvGrpSpPr>
      <p:grpSpPr>
        <a:xfrm>
          <a:off x="0" y="0"/>
          <a:ext cx="0" cy="0"/>
          <a:chOff x="0" y="0"/>
          <a:chExt cx="0" cy="0"/>
        </a:xfrm>
      </p:grpSpPr>
      <p:sp>
        <p:nvSpPr>
          <p:cNvPr id="291" name="Title Text"/>
          <p:cNvSpPr txBox="1">
            <a:spLocks noGrp="1"/>
          </p:cNvSpPr>
          <p:nvPr>
            <p:ph type="title"/>
          </p:nvPr>
        </p:nvSpPr>
        <p:spPr>
          <a:prstGeom prst="rect">
            <a:avLst/>
          </a:prstGeom>
          <a:ln w="12700">
            <a:miter lim="400000"/>
          </a:ln>
        </p:spPr>
        <p:txBody>
          <a:bodyPr lIns="45719" rIns="45719">
            <a:spAutoFit/>
          </a:bodyPr>
          <a:lstStyle>
            <a:lvl1pPr>
              <a:defRPr dirty="0">
                <a:solidFill>
                  <a:srgbClr val="FFFFFF"/>
                </a:solidFill>
              </a:defRPr>
            </a:lvl1pPr>
          </a:lstStyle>
          <a:p>
            <a:pPr lvl="0"/>
            <a:r>
              <a:rPr lang="en-US"/>
              <a:t>Click to edit Master title style</a:t>
            </a:r>
            <a:endParaRPr dirty="0"/>
          </a:p>
        </p:txBody>
      </p:sp>
      <p:sp>
        <p:nvSpPr>
          <p:cNvPr id="10" name="Text Placeholder 38">
            <a:extLst>
              <a:ext uri="{FF2B5EF4-FFF2-40B4-BE49-F238E27FC236}">
                <a16:creationId xmlns:a16="http://schemas.microsoft.com/office/drawing/2014/main" id="{41E74F06-2D7F-5B76-92FB-6BD019AF5EB3}"/>
              </a:ext>
            </a:extLst>
          </p:cNvPr>
          <p:cNvSpPr>
            <a:spLocks noGrp="1"/>
          </p:cNvSpPr>
          <p:nvPr>
            <p:ph type="body" sz="quarter" idx="20"/>
          </p:nvPr>
        </p:nvSpPr>
        <p:spPr>
          <a:xfrm>
            <a:off x="379412" y="1353001"/>
            <a:ext cx="11449050" cy="539751"/>
          </a:xfrm>
          <a:prstGeom prst="rect">
            <a:avLst/>
          </a:prstGeom>
        </p:spPr>
        <p:txBody>
          <a:bodyPr>
            <a:normAutofit/>
          </a:bodyPr>
          <a:lstStyle>
            <a:lvl1pPr>
              <a:defRPr sz="1600">
                <a:solidFill>
                  <a:srgbClr val="FFFFFF"/>
                </a:solidFill>
              </a:defRPr>
            </a:lvl1pPr>
          </a:lstStyle>
          <a:p>
            <a:pPr marL="0" lvl="0" indent="0">
              <a:buSzTx/>
              <a:buFontTx/>
              <a:buNone/>
            </a:pPr>
            <a:r>
              <a:rPr lang="en-US"/>
              <a:t>Click to edit Master text styles</a:t>
            </a:r>
          </a:p>
        </p:txBody>
      </p:sp>
      <p:sp>
        <p:nvSpPr>
          <p:cNvPr id="11" name="Rounded Rectangle 2">
            <a:extLst>
              <a:ext uri="{FF2B5EF4-FFF2-40B4-BE49-F238E27FC236}">
                <a16:creationId xmlns:a16="http://schemas.microsoft.com/office/drawing/2014/main" id="{BBE9ECA5-634E-0723-2CCF-77F87175FB92}"/>
              </a:ext>
            </a:extLst>
          </p:cNvPr>
          <p:cNvSpPr/>
          <p:nvPr userDrawn="1"/>
        </p:nvSpPr>
        <p:spPr>
          <a:xfrm>
            <a:off x="378958" y="2167843"/>
            <a:ext cx="27057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2" name="Rounded Rectangle 5">
            <a:extLst>
              <a:ext uri="{FF2B5EF4-FFF2-40B4-BE49-F238E27FC236}">
                <a16:creationId xmlns:a16="http://schemas.microsoft.com/office/drawing/2014/main" id="{BC599670-9936-A749-2A0D-8FEF05D0D682}"/>
              </a:ext>
            </a:extLst>
          </p:cNvPr>
          <p:cNvSpPr/>
          <p:nvPr userDrawn="1"/>
        </p:nvSpPr>
        <p:spPr>
          <a:xfrm>
            <a:off x="3284349" y="2167843"/>
            <a:ext cx="27057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3" name="Rounded Rectangle 6">
            <a:extLst>
              <a:ext uri="{FF2B5EF4-FFF2-40B4-BE49-F238E27FC236}">
                <a16:creationId xmlns:a16="http://schemas.microsoft.com/office/drawing/2014/main" id="{1DE50A66-22C2-C339-246E-CB8A80B306A0}"/>
              </a:ext>
            </a:extLst>
          </p:cNvPr>
          <p:cNvSpPr/>
          <p:nvPr userDrawn="1"/>
        </p:nvSpPr>
        <p:spPr>
          <a:xfrm>
            <a:off x="6189740" y="2167843"/>
            <a:ext cx="2705744"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4" name="Rounded Rectangle 7">
            <a:extLst>
              <a:ext uri="{FF2B5EF4-FFF2-40B4-BE49-F238E27FC236}">
                <a16:creationId xmlns:a16="http://schemas.microsoft.com/office/drawing/2014/main" id="{2EFF5C2A-2823-265B-7723-8917445C0CEC}"/>
              </a:ext>
            </a:extLst>
          </p:cNvPr>
          <p:cNvSpPr/>
          <p:nvPr userDrawn="1"/>
        </p:nvSpPr>
        <p:spPr>
          <a:xfrm>
            <a:off x="9095130" y="2167843"/>
            <a:ext cx="27057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9" name="Body Level One…">
            <a:extLst>
              <a:ext uri="{FF2B5EF4-FFF2-40B4-BE49-F238E27FC236}">
                <a16:creationId xmlns:a16="http://schemas.microsoft.com/office/drawing/2014/main" id="{D2F09D5C-39CF-8A79-35CE-16C693FD8888}"/>
              </a:ext>
            </a:extLst>
          </p:cNvPr>
          <p:cNvSpPr txBox="1">
            <a:spLocks noGrp="1"/>
          </p:cNvSpPr>
          <p:nvPr>
            <p:ph type="body" sz="quarter" idx="1" hasCustomPrompt="1"/>
          </p:nvPr>
        </p:nvSpPr>
        <p:spPr>
          <a:xfrm>
            <a:off x="451511" y="2989262"/>
            <a:ext cx="2560639" cy="2643188"/>
          </a:xfrm>
          <a:prstGeom prst="rect">
            <a:avLst/>
          </a:prstGeom>
        </p:spPr>
        <p:txBody>
          <a:bodyPr>
            <a:norm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27" name="Straight Connector 12">
            <a:extLst>
              <a:ext uri="{FF2B5EF4-FFF2-40B4-BE49-F238E27FC236}">
                <a16:creationId xmlns:a16="http://schemas.microsoft.com/office/drawing/2014/main" id="{4992B63D-4394-4A66-96A0-2F04782EB52A}"/>
              </a:ext>
            </a:extLst>
          </p:cNvPr>
          <p:cNvSpPr/>
          <p:nvPr userDrawn="1"/>
        </p:nvSpPr>
        <p:spPr>
          <a:xfrm>
            <a:off x="543698" y="2831975"/>
            <a:ext cx="2376265"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28" name="Straight Connector 13">
            <a:extLst>
              <a:ext uri="{FF2B5EF4-FFF2-40B4-BE49-F238E27FC236}">
                <a16:creationId xmlns:a16="http://schemas.microsoft.com/office/drawing/2014/main" id="{B9D7337E-B801-820D-0014-06EBD14A67EE}"/>
              </a:ext>
            </a:extLst>
          </p:cNvPr>
          <p:cNvSpPr/>
          <p:nvPr userDrawn="1"/>
        </p:nvSpPr>
        <p:spPr>
          <a:xfrm>
            <a:off x="3449089" y="2831975"/>
            <a:ext cx="2376265"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29" name="Straight Connector 14">
            <a:extLst>
              <a:ext uri="{FF2B5EF4-FFF2-40B4-BE49-F238E27FC236}">
                <a16:creationId xmlns:a16="http://schemas.microsoft.com/office/drawing/2014/main" id="{60B2AA7E-2967-A6AA-A0E2-9EB26751409A}"/>
              </a:ext>
            </a:extLst>
          </p:cNvPr>
          <p:cNvSpPr/>
          <p:nvPr userDrawn="1"/>
        </p:nvSpPr>
        <p:spPr>
          <a:xfrm>
            <a:off x="6354479" y="2831975"/>
            <a:ext cx="2376266"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30" name="Straight Connector 15">
            <a:extLst>
              <a:ext uri="{FF2B5EF4-FFF2-40B4-BE49-F238E27FC236}">
                <a16:creationId xmlns:a16="http://schemas.microsoft.com/office/drawing/2014/main" id="{2AEC6F60-667A-34A0-F972-2C02DD9389C9}"/>
              </a:ext>
            </a:extLst>
          </p:cNvPr>
          <p:cNvSpPr/>
          <p:nvPr userDrawn="1"/>
        </p:nvSpPr>
        <p:spPr>
          <a:xfrm>
            <a:off x="9259870" y="2831975"/>
            <a:ext cx="2376265"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32" name="Text Placeholder 25">
            <a:extLst>
              <a:ext uri="{FF2B5EF4-FFF2-40B4-BE49-F238E27FC236}">
                <a16:creationId xmlns:a16="http://schemas.microsoft.com/office/drawing/2014/main" id="{83D623C9-59DE-E1F7-9EA8-693BD252C939}"/>
              </a:ext>
            </a:extLst>
          </p:cNvPr>
          <p:cNvSpPr>
            <a:spLocks noGrp="1"/>
          </p:cNvSpPr>
          <p:nvPr>
            <p:ph type="body" sz="quarter" idx="13" hasCustomPrompt="1"/>
          </p:nvPr>
        </p:nvSpPr>
        <p:spPr>
          <a:xfrm>
            <a:off x="3356901" y="2989262"/>
            <a:ext cx="2560640" cy="2687638"/>
          </a:xfrm>
          <a:prstGeom prst="rect">
            <a:avLst/>
          </a:prstGeom>
          <a:ln w="12700">
            <a:miter lim="400000"/>
          </a:ln>
        </p:spPr>
        <p:txBody>
          <a:bodyPr lIns="45719" rIns="45719">
            <a:noAutofit/>
          </a:bodyPr>
          <a:lstStyle>
            <a:lvl1pPr>
              <a:defRPr lang="en-US" sz="1400" dirty="0" smtClean="0">
                <a:solidFill>
                  <a:schemeClr val="bg1"/>
                </a:solidFill>
              </a:defRPr>
            </a:lvl1pPr>
          </a:lstStyle>
          <a:p>
            <a:pPr marL="0" lvl="0" indent="0">
              <a:buSzTx/>
              <a:buFontTx/>
              <a:buNone/>
            </a:pPr>
            <a:r>
              <a:rPr lang="en-US" dirty="0"/>
              <a:t>Click to add text</a:t>
            </a:r>
          </a:p>
        </p:txBody>
      </p:sp>
      <p:sp>
        <p:nvSpPr>
          <p:cNvPr id="33" name="Text Placeholder 25">
            <a:extLst>
              <a:ext uri="{FF2B5EF4-FFF2-40B4-BE49-F238E27FC236}">
                <a16:creationId xmlns:a16="http://schemas.microsoft.com/office/drawing/2014/main" id="{BF5C056F-B335-5DEF-100A-EE6583766B7D}"/>
              </a:ext>
            </a:extLst>
          </p:cNvPr>
          <p:cNvSpPr>
            <a:spLocks noGrp="1"/>
          </p:cNvSpPr>
          <p:nvPr>
            <p:ph type="body" sz="quarter" idx="14" hasCustomPrompt="1"/>
          </p:nvPr>
        </p:nvSpPr>
        <p:spPr>
          <a:xfrm>
            <a:off x="6262292" y="2989262"/>
            <a:ext cx="2560640" cy="2687638"/>
          </a:xfrm>
          <a:prstGeom prst="rect">
            <a:avLst/>
          </a:prstGeom>
          <a:ln w="12700">
            <a:miter lim="400000"/>
          </a:ln>
        </p:spPr>
        <p:txBody>
          <a:bodyPr lIns="45719" rIns="45719">
            <a:noAutofit/>
          </a:bodyPr>
          <a:lstStyle>
            <a:lvl1pPr>
              <a:defRPr lang="en-US" sz="1400" dirty="0" smtClean="0">
                <a:solidFill>
                  <a:schemeClr val="bg1"/>
                </a:solidFill>
              </a:defRPr>
            </a:lvl1pPr>
          </a:lstStyle>
          <a:p>
            <a:pPr marL="0" lvl="0" indent="0">
              <a:buSzTx/>
              <a:buFontTx/>
              <a:buNone/>
            </a:pPr>
            <a:r>
              <a:rPr lang="en-US" dirty="0"/>
              <a:t>Click to add text</a:t>
            </a:r>
          </a:p>
        </p:txBody>
      </p:sp>
      <p:sp>
        <p:nvSpPr>
          <p:cNvPr id="34" name="Text Placeholder 25">
            <a:extLst>
              <a:ext uri="{FF2B5EF4-FFF2-40B4-BE49-F238E27FC236}">
                <a16:creationId xmlns:a16="http://schemas.microsoft.com/office/drawing/2014/main" id="{DB801C65-B0FD-C1DF-8854-7F095F34741A}"/>
              </a:ext>
            </a:extLst>
          </p:cNvPr>
          <p:cNvSpPr>
            <a:spLocks noGrp="1"/>
          </p:cNvSpPr>
          <p:nvPr>
            <p:ph type="body" sz="quarter" idx="15" hasCustomPrompt="1"/>
          </p:nvPr>
        </p:nvSpPr>
        <p:spPr>
          <a:xfrm>
            <a:off x="9167683" y="2989262"/>
            <a:ext cx="2560639" cy="2687638"/>
          </a:xfrm>
          <a:prstGeom prst="rect">
            <a:avLst/>
          </a:prstGeom>
          <a:ln w="12700">
            <a:miter lim="400000"/>
          </a:ln>
        </p:spPr>
        <p:txBody>
          <a:bodyPr lIns="45719" rIns="45719">
            <a:noAutofit/>
          </a:bodyPr>
          <a:lstStyle>
            <a:lvl1pPr>
              <a:defRPr lang="en-US" sz="1400" dirty="0">
                <a:solidFill>
                  <a:schemeClr val="bg1"/>
                </a:solidFill>
              </a:defRPr>
            </a:lvl1pPr>
          </a:lstStyle>
          <a:p>
            <a:pPr marL="0" lvl="0" indent="0">
              <a:buSzTx/>
              <a:buFontTx/>
              <a:buNone/>
            </a:pPr>
            <a:r>
              <a:rPr lang="en-US" dirty="0"/>
              <a:t>Click to add text</a:t>
            </a:r>
          </a:p>
        </p:txBody>
      </p:sp>
      <p:sp>
        <p:nvSpPr>
          <p:cNvPr id="35" name="Body Level One…">
            <a:extLst>
              <a:ext uri="{FF2B5EF4-FFF2-40B4-BE49-F238E27FC236}">
                <a16:creationId xmlns:a16="http://schemas.microsoft.com/office/drawing/2014/main" id="{827A712F-2093-6314-1223-7BA3CB3BCCDE}"/>
              </a:ext>
            </a:extLst>
          </p:cNvPr>
          <p:cNvSpPr txBox="1">
            <a:spLocks noGrp="1"/>
          </p:cNvSpPr>
          <p:nvPr>
            <p:ph type="body" sz="quarter" idx="26" hasCustomPrompt="1"/>
          </p:nvPr>
        </p:nvSpPr>
        <p:spPr>
          <a:xfrm>
            <a:off x="451511" y="2243579"/>
            <a:ext cx="2560639" cy="540391"/>
          </a:xfrm>
          <a:prstGeom prst="rect">
            <a:avLst/>
          </a:prstGeom>
        </p:spPr>
        <p:txBody>
          <a:bodyPr anchor="t">
            <a:no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36" name="Text Placeholder 25">
            <a:extLst>
              <a:ext uri="{FF2B5EF4-FFF2-40B4-BE49-F238E27FC236}">
                <a16:creationId xmlns:a16="http://schemas.microsoft.com/office/drawing/2014/main" id="{E73D0900-004F-7A99-1936-135187B147A9}"/>
              </a:ext>
            </a:extLst>
          </p:cNvPr>
          <p:cNvSpPr>
            <a:spLocks noGrp="1"/>
          </p:cNvSpPr>
          <p:nvPr>
            <p:ph type="body" sz="quarter" idx="27" hasCustomPrompt="1"/>
          </p:nvPr>
        </p:nvSpPr>
        <p:spPr>
          <a:xfrm>
            <a:off x="3356901" y="2243579"/>
            <a:ext cx="2560640" cy="540391"/>
          </a:xfrm>
          <a:prstGeom prst="rect">
            <a:avLst/>
          </a:prstGeom>
          <a:ln w="12700">
            <a:miter lim="400000"/>
          </a:ln>
        </p:spPr>
        <p:txBody>
          <a:bodyPr lIns="45719" rIns="45719" anchor="t">
            <a:noAutofit/>
          </a:bodyPr>
          <a:lstStyle>
            <a:lvl1pPr>
              <a:defRPr lang="en-US" sz="1600" b="1" dirty="0" smtClean="0">
                <a:solidFill>
                  <a:schemeClr val="bg1"/>
                </a:solidFill>
                <a:latin typeface="Aeonik Regular"/>
              </a:defRPr>
            </a:lvl1pPr>
          </a:lstStyle>
          <a:p>
            <a:pPr marL="0" lvl="0" indent="0">
              <a:buSzTx/>
              <a:buFontTx/>
              <a:buNone/>
            </a:pPr>
            <a:r>
              <a:rPr lang="en-US" dirty="0"/>
              <a:t>Click to add text</a:t>
            </a:r>
          </a:p>
        </p:txBody>
      </p:sp>
      <p:sp>
        <p:nvSpPr>
          <p:cNvPr id="37" name="Text Placeholder 25">
            <a:extLst>
              <a:ext uri="{FF2B5EF4-FFF2-40B4-BE49-F238E27FC236}">
                <a16:creationId xmlns:a16="http://schemas.microsoft.com/office/drawing/2014/main" id="{99BBA5E3-849C-01F8-14B2-1E8A306EA851}"/>
              </a:ext>
            </a:extLst>
          </p:cNvPr>
          <p:cNvSpPr>
            <a:spLocks noGrp="1"/>
          </p:cNvSpPr>
          <p:nvPr>
            <p:ph type="body" sz="quarter" idx="28" hasCustomPrompt="1"/>
          </p:nvPr>
        </p:nvSpPr>
        <p:spPr>
          <a:xfrm>
            <a:off x="6262292" y="2243579"/>
            <a:ext cx="2560640" cy="540391"/>
          </a:xfrm>
          <a:prstGeom prst="rect">
            <a:avLst/>
          </a:prstGeom>
          <a:ln w="12700">
            <a:miter lim="400000"/>
          </a:ln>
        </p:spPr>
        <p:txBody>
          <a:bodyPr lIns="45719" rIns="45719" anchor="t">
            <a:noAutofit/>
          </a:bodyPr>
          <a:lstStyle>
            <a:lvl1pPr>
              <a:defRPr lang="en-US" sz="1600" b="1" dirty="0">
                <a:solidFill>
                  <a:schemeClr val="bg1"/>
                </a:solidFill>
                <a:latin typeface="Aeonik Regular"/>
              </a:defRPr>
            </a:lvl1pPr>
          </a:lstStyle>
          <a:p>
            <a:pPr marL="0" lvl="0" indent="0">
              <a:buSzTx/>
              <a:buFontTx/>
              <a:buNone/>
            </a:pPr>
            <a:r>
              <a:rPr lang="en-US" dirty="0"/>
              <a:t>Click to add text</a:t>
            </a:r>
          </a:p>
        </p:txBody>
      </p:sp>
      <p:sp>
        <p:nvSpPr>
          <p:cNvPr id="38" name="Text Placeholder 25">
            <a:extLst>
              <a:ext uri="{FF2B5EF4-FFF2-40B4-BE49-F238E27FC236}">
                <a16:creationId xmlns:a16="http://schemas.microsoft.com/office/drawing/2014/main" id="{77834417-BC76-4785-4A5F-A6A48BDF9B98}"/>
              </a:ext>
            </a:extLst>
          </p:cNvPr>
          <p:cNvSpPr>
            <a:spLocks noGrp="1"/>
          </p:cNvSpPr>
          <p:nvPr>
            <p:ph type="body" sz="quarter" idx="29" hasCustomPrompt="1"/>
          </p:nvPr>
        </p:nvSpPr>
        <p:spPr>
          <a:xfrm>
            <a:off x="9167683" y="2243579"/>
            <a:ext cx="2560639" cy="540391"/>
          </a:xfrm>
          <a:prstGeom prst="rect">
            <a:avLst/>
          </a:prstGeom>
          <a:ln w="12700">
            <a:miter lim="400000"/>
          </a:ln>
        </p:spPr>
        <p:txBody>
          <a:bodyPr lIns="45719" rIns="45719" anchor="t">
            <a:noAutofit/>
          </a:bodyPr>
          <a:lstStyle>
            <a:lvl1pPr>
              <a:defRPr lang="en-US" sz="1600" b="1" dirty="0">
                <a:solidFill>
                  <a:schemeClr val="bg1"/>
                </a:solidFill>
                <a:latin typeface="Aeonik Regular"/>
              </a:defRPr>
            </a:lvl1pPr>
          </a:lstStyle>
          <a:p>
            <a:pPr marL="0" lvl="0" indent="0">
              <a:buSzTx/>
              <a:buFontTx/>
              <a:buNone/>
            </a:pPr>
            <a:r>
              <a:rPr lang="en-US" dirty="0"/>
              <a:t>Click to add text</a:t>
            </a:r>
          </a:p>
        </p:txBody>
      </p:sp>
      <p:sp>
        <p:nvSpPr>
          <p:cNvPr id="6" name="Slide Number">
            <a:extLst>
              <a:ext uri="{FF2B5EF4-FFF2-40B4-BE49-F238E27FC236}">
                <a16:creationId xmlns:a16="http://schemas.microsoft.com/office/drawing/2014/main" id="{4409BF11-8D0A-C73F-4FD4-2BCA1F776F8E}"/>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tx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dirty="0"/>
          </a:p>
        </p:txBody>
      </p:sp>
      <p:pic>
        <p:nvPicPr>
          <p:cNvPr id="7" name="Image" descr="Image">
            <a:extLst>
              <a:ext uri="{FF2B5EF4-FFF2-40B4-BE49-F238E27FC236}">
                <a16:creationId xmlns:a16="http://schemas.microsoft.com/office/drawing/2014/main" id="{4C8D70B5-78C9-F5B1-9229-1E0E444353A8}"/>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0316771" y="6303881"/>
            <a:ext cx="1030318" cy="306205"/>
          </a:xfrm>
          <a:prstGeom prst="rect">
            <a:avLst/>
          </a:prstGeom>
          <a:ln w="12700">
            <a:miter lim="400000"/>
          </a:ln>
        </p:spPr>
      </p:pic>
      <p:grpSp>
        <p:nvGrpSpPr>
          <p:cNvPr id="2" name="Group 1">
            <a:extLst>
              <a:ext uri="{FF2B5EF4-FFF2-40B4-BE49-F238E27FC236}">
                <a16:creationId xmlns:a16="http://schemas.microsoft.com/office/drawing/2014/main" id="{FD633173-55C7-6CF3-4CA2-F5F5B9A3A36D}"/>
              </a:ext>
            </a:extLst>
          </p:cNvPr>
          <p:cNvGrpSpPr/>
          <p:nvPr userDrawn="1"/>
        </p:nvGrpSpPr>
        <p:grpSpPr>
          <a:xfrm>
            <a:off x="431800" y="203689"/>
            <a:ext cx="3657124" cy="149812"/>
            <a:chOff x="381000" y="203689"/>
            <a:chExt cx="3657124" cy="149812"/>
          </a:xfrm>
        </p:grpSpPr>
        <p:pic>
          <p:nvPicPr>
            <p:cNvPr id="3" name="Image" descr="Image">
              <a:extLst>
                <a:ext uri="{FF2B5EF4-FFF2-40B4-BE49-F238E27FC236}">
                  <a16:creationId xmlns:a16="http://schemas.microsoft.com/office/drawing/2014/main" id="{9E8B52A0-0464-81B7-8F01-84286CCC533A}"/>
                </a:ext>
              </a:extLst>
            </p:cNvPr>
            <p:cNvPicPr>
              <a:picLocks noChangeAspect="1"/>
            </p:cNvPicPr>
            <p:nvPr userDrawn="1"/>
          </p:nvPicPr>
          <p:blipFill>
            <a:blip r:embed="rId4"/>
            <a:stretch>
              <a:fillRect/>
            </a:stretch>
          </p:blipFill>
          <p:spPr>
            <a:xfrm>
              <a:off x="381000" y="203689"/>
              <a:ext cx="111195" cy="149812"/>
            </a:xfrm>
            <a:prstGeom prst="rect">
              <a:avLst/>
            </a:prstGeom>
            <a:ln w="12700">
              <a:miter lim="400000"/>
            </a:ln>
          </p:spPr>
        </p:pic>
        <p:sp>
          <p:nvSpPr>
            <p:cNvPr id="8" name="TextBox 7">
              <a:extLst>
                <a:ext uri="{FF2B5EF4-FFF2-40B4-BE49-F238E27FC236}">
                  <a16:creationId xmlns:a16="http://schemas.microsoft.com/office/drawing/2014/main" id="{B8ABCC55-E494-450D-4AB4-1FA156200A18}"/>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4028984369"/>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4 Text Cards_3">
    <p:bg>
      <p:bgPr>
        <a:solidFill>
          <a:schemeClr val="accent2"/>
        </a:solidFill>
        <a:effectLst/>
      </p:bgPr>
    </p:bg>
    <p:spTree>
      <p:nvGrpSpPr>
        <p:cNvPr id="1" name=""/>
        <p:cNvGrpSpPr/>
        <p:nvPr/>
      </p:nvGrpSpPr>
      <p:grpSpPr>
        <a:xfrm>
          <a:off x="0" y="0"/>
          <a:ext cx="0" cy="0"/>
          <a:chOff x="0" y="0"/>
          <a:chExt cx="0" cy="0"/>
        </a:xfrm>
      </p:grpSpPr>
      <p:sp>
        <p:nvSpPr>
          <p:cNvPr id="291" name="Title Text"/>
          <p:cNvSpPr txBox="1">
            <a:spLocks noGrp="1"/>
          </p:cNvSpPr>
          <p:nvPr>
            <p:ph type="title"/>
          </p:nvPr>
        </p:nvSpPr>
        <p:spPr>
          <a:prstGeom prst="rect">
            <a:avLst/>
          </a:prstGeom>
          <a:ln w="12700">
            <a:miter lim="400000"/>
          </a:ln>
        </p:spPr>
        <p:txBody>
          <a:bodyPr lIns="45719" rIns="45719">
            <a:spAutoFit/>
          </a:bodyPr>
          <a:lstStyle>
            <a:lvl1pPr>
              <a:defRPr dirty="0">
                <a:solidFill>
                  <a:srgbClr val="FFFFFF"/>
                </a:solidFill>
              </a:defRPr>
            </a:lvl1pPr>
          </a:lstStyle>
          <a:p>
            <a:pPr lvl="0"/>
            <a:r>
              <a:rPr lang="en-US"/>
              <a:t>Click to edit Master title style</a:t>
            </a:r>
            <a:endParaRPr dirty="0"/>
          </a:p>
        </p:txBody>
      </p:sp>
      <p:sp>
        <p:nvSpPr>
          <p:cNvPr id="10" name="Text Placeholder 38">
            <a:extLst>
              <a:ext uri="{FF2B5EF4-FFF2-40B4-BE49-F238E27FC236}">
                <a16:creationId xmlns:a16="http://schemas.microsoft.com/office/drawing/2014/main" id="{8CEA49CD-5411-503A-1520-D995A4D23A29}"/>
              </a:ext>
            </a:extLst>
          </p:cNvPr>
          <p:cNvSpPr>
            <a:spLocks noGrp="1"/>
          </p:cNvSpPr>
          <p:nvPr>
            <p:ph type="body" sz="quarter" idx="20"/>
          </p:nvPr>
        </p:nvSpPr>
        <p:spPr>
          <a:xfrm>
            <a:off x="379412" y="1353001"/>
            <a:ext cx="11449050" cy="539751"/>
          </a:xfrm>
          <a:prstGeom prst="rect">
            <a:avLst/>
          </a:prstGeom>
          <a:ln w="12700">
            <a:miter lim="400000"/>
          </a:ln>
        </p:spPr>
        <p:txBody>
          <a:bodyPr lIns="45719" rIns="45719">
            <a:normAutofit/>
          </a:bodyPr>
          <a:lstStyle>
            <a:lvl1pPr>
              <a:defRPr sz="1600" dirty="0">
                <a:solidFill>
                  <a:srgbClr val="FFFFFF"/>
                </a:solidFill>
              </a:defRPr>
            </a:lvl1pPr>
          </a:lstStyle>
          <a:p>
            <a:pPr marL="0" lvl="0" indent="0">
              <a:buSzTx/>
              <a:buFontTx/>
              <a:buNone/>
            </a:pPr>
            <a:r>
              <a:rPr lang="en-US"/>
              <a:t>Click to edit Master text styles</a:t>
            </a:r>
          </a:p>
        </p:txBody>
      </p:sp>
      <p:sp>
        <p:nvSpPr>
          <p:cNvPr id="11" name="Rounded Rectangle 2">
            <a:extLst>
              <a:ext uri="{FF2B5EF4-FFF2-40B4-BE49-F238E27FC236}">
                <a16:creationId xmlns:a16="http://schemas.microsoft.com/office/drawing/2014/main" id="{44FBEB2D-B1A4-3146-9B34-69694D04597A}"/>
              </a:ext>
            </a:extLst>
          </p:cNvPr>
          <p:cNvSpPr/>
          <p:nvPr userDrawn="1"/>
        </p:nvSpPr>
        <p:spPr>
          <a:xfrm>
            <a:off x="378958" y="2167843"/>
            <a:ext cx="27057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2" name="Rounded Rectangle 5">
            <a:extLst>
              <a:ext uri="{FF2B5EF4-FFF2-40B4-BE49-F238E27FC236}">
                <a16:creationId xmlns:a16="http://schemas.microsoft.com/office/drawing/2014/main" id="{175804C7-EC7C-577C-C42F-C059D8873F59}"/>
              </a:ext>
            </a:extLst>
          </p:cNvPr>
          <p:cNvSpPr/>
          <p:nvPr userDrawn="1"/>
        </p:nvSpPr>
        <p:spPr>
          <a:xfrm>
            <a:off x="3284349" y="2167843"/>
            <a:ext cx="27057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3" name="Rounded Rectangle 6">
            <a:extLst>
              <a:ext uri="{FF2B5EF4-FFF2-40B4-BE49-F238E27FC236}">
                <a16:creationId xmlns:a16="http://schemas.microsoft.com/office/drawing/2014/main" id="{959D6C87-DDF7-305A-80CD-63C121A4C30B}"/>
              </a:ext>
            </a:extLst>
          </p:cNvPr>
          <p:cNvSpPr/>
          <p:nvPr userDrawn="1"/>
        </p:nvSpPr>
        <p:spPr>
          <a:xfrm>
            <a:off x="6189740" y="2167843"/>
            <a:ext cx="2705744"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4" name="Rounded Rectangle 7">
            <a:extLst>
              <a:ext uri="{FF2B5EF4-FFF2-40B4-BE49-F238E27FC236}">
                <a16:creationId xmlns:a16="http://schemas.microsoft.com/office/drawing/2014/main" id="{6FF3B8F7-D51E-E422-CDD3-3BDE1DD36869}"/>
              </a:ext>
            </a:extLst>
          </p:cNvPr>
          <p:cNvSpPr/>
          <p:nvPr userDrawn="1"/>
        </p:nvSpPr>
        <p:spPr>
          <a:xfrm>
            <a:off x="9095130" y="2167843"/>
            <a:ext cx="27057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27" name="Straight Connector 12">
            <a:extLst>
              <a:ext uri="{FF2B5EF4-FFF2-40B4-BE49-F238E27FC236}">
                <a16:creationId xmlns:a16="http://schemas.microsoft.com/office/drawing/2014/main" id="{C0BB1FE7-18A6-75B9-842B-7ED0A12D0AA0}"/>
              </a:ext>
            </a:extLst>
          </p:cNvPr>
          <p:cNvSpPr/>
          <p:nvPr userDrawn="1"/>
        </p:nvSpPr>
        <p:spPr>
          <a:xfrm>
            <a:off x="543698" y="2831975"/>
            <a:ext cx="2376265"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28" name="Straight Connector 13">
            <a:extLst>
              <a:ext uri="{FF2B5EF4-FFF2-40B4-BE49-F238E27FC236}">
                <a16:creationId xmlns:a16="http://schemas.microsoft.com/office/drawing/2014/main" id="{0DF2A465-E434-8C2B-78AE-B221D858A66D}"/>
              </a:ext>
            </a:extLst>
          </p:cNvPr>
          <p:cNvSpPr/>
          <p:nvPr userDrawn="1"/>
        </p:nvSpPr>
        <p:spPr>
          <a:xfrm>
            <a:off x="3449089" y="2831975"/>
            <a:ext cx="2376265"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29" name="Straight Connector 14">
            <a:extLst>
              <a:ext uri="{FF2B5EF4-FFF2-40B4-BE49-F238E27FC236}">
                <a16:creationId xmlns:a16="http://schemas.microsoft.com/office/drawing/2014/main" id="{69E0DA92-DD64-CACE-A5E4-AC014C7581A0}"/>
              </a:ext>
            </a:extLst>
          </p:cNvPr>
          <p:cNvSpPr/>
          <p:nvPr userDrawn="1"/>
        </p:nvSpPr>
        <p:spPr>
          <a:xfrm>
            <a:off x="6354479" y="2831975"/>
            <a:ext cx="2376266"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30" name="Straight Connector 15">
            <a:extLst>
              <a:ext uri="{FF2B5EF4-FFF2-40B4-BE49-F238E27FC236}">
                <a16:creationId xmlns:a16="http://schemas.microsoft.com/office/drawing/2014/main" id="{225B43EA-62E3-C9FD-D990-4A249E76CE45}"/>
              </a:ext>
            </a:extLst>
          </p:cNvPr>
          <p:cNvSpPr/>
          <p:nvPr userDrawn="1"/>
        </p:nvSpPr>
        <p:spPr>
          <a:xfrm>
            <a:off x="9259870" y="2831975"/>
            <a:ext cx="2376265"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31" name="Body Level One…">
            <a:extLst>
              <a:ext uri="{FF2B5EF4-FFF2-40B4-BE49-F238E27FC236}">
                <a16:creationId xmlns:a16="http://schemas.microsoft.com/office/drawing/2014/main" id="{55A34C19-8403-0A63-B3E9-DDBAB0B5F11A}"/>
              </a:ext>
            </a:extLst>
          </p:cNvPr>
          <p:cNvSpPr txBox="1">
            <a:spLocks noGrp="1"/>
          </p:cNvSpPr>
          <p:nvPr>
            <p:ph type="body" sz="quarter" idx="1" hasCustomPrompt="1"/>
          </p:nvPr>
        </p:nvSpPr>
        <p:spPr>
          <a:xfrm>
            <a:off x="451511" y="2989262"/>
            <a:ext cx="2560639" cy="268763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32" name="Text Placeholder 25">
            <a:extLst>
              <a:ext uri="{FF2B5EF4-FFF2-40B4-BE49-F238E27FC236}">
                <a16:creationId xmlns:a16="http://schemas.microsoft.com/office/drawing/2014/main" id="{E61F126C-0DAD-BD51-974D-185C2560E095}"/>
              </a:ext>
            </a:extLst>
          </p:cNvPr>
          <p:cNvSpPr>
            <a:spLocks noGrp="1"/>
          </p:cNvSpPr>
          <p:nvPr>
            <p:ph type="body" sz="quarter" idx="13" hasCustomPrompt="1"/>
          </p:nvPr>
        </p:nvSpPr>
        <p:spPr>
          <a:xfrm>
            <a:off x="3356901" y="2989262"/>
            <a:ext cx="2560640" cy="2687638"/>
          </a:xfrm>
          <a:prstGeom prst="rect">
            <a:avLst/>
          </a:prstGeom>
          <a:ln w="12700">
            <a:miter lim="400000"/>
          </a:ln>
        </p:spPr>
        <p:txBody>
          <a:bodyPr lIns="45719" rIns="45719">
            <a:noAutofit/>
          </a:bodyPr>
          <a:lstStyle>
            <a:lvl1pPr>
              <a:defRPr lang="en-US" sz="1400" dirty="0" smtClean="0">
                <a:solidFill>
                  <a:schemeClr val="bg1"/>
                </a:solidFill>
              </a:defRPr>
            </a:lvl1pPr>
          </a:lstStyle>
          <a:p>
            <a:pPr marL="0" lvl="0" indent="0">
              <a:buSzTx/>
              <a:buFontTx/>
              <a:buNone/>
            </a:pPr>
            <a:r>
              <a:rPr lang="en-US" dirty="0"/>
              <a:t>Click to add text</a:t>
            </a:r>
          </a:p>
        </p:txBody>
      </p:sp>
      <p:sp>
        <p:nvSpPr>
          <p:cNvPr id="33" name="Text Placeholder 25">
            <a:extLst>
              <a:ext uri="{FF2B5EF4-FFF2-40B4-BE49-F238E27FC236}">
                <a16:creationId xmlns:a16="http://schemas.microsoft.com/office/drawing/2014/main" id="{0CE4A8E7-A9ED-EF75-5F8E-CAB098046DC7}"/>
              </a:ext>
            </a:extLst>
          </p:cNvPr>
          <p:cNvSpPr>
            <a:spLocks noGrp="1"/>
          </p:cNvSpPr>
          <p:nvPr>
            <p:ph type="body" sz="quarter" idx="14" hasCustomPrompt="1"/>
          </p:nvPr>
        </p:nvSpPr>
        <p:spPr>
          <a:xfrm>
            <a:off x="6262292" y="2989262"/>
            <a:ext cx="2560640" cy="2687638"/>
          </a:xfrm>
          <a:prstGeom prst="rect">
            <a:avLst/>
          </a:prstGeom>
          <a:ln w="12700">
            <a:miter lim="400000"/>
          </a:ln>
        </p:spPr>
        <p:txBody>
          <a:bodyPr lIns="45719" rIns="45719">
            <a:noAutofit/>
          </a:bodyPr>
          <a:lstStyle>
            <a:lvl1pPr>
              <a:defRPr lang="en-US" sz="1400" dirty="0" smtClean="0">
                <a:solidFill>
                  <a:schemeClr val="bg1"/>
                </a:solidFill>
              </a:defRPr>
            </a:lvl1pPr>
          </a:lstStyle>
          <a:p>
            <a:pPr marL="0" lvl="0" indent="0">
              <a:buSzTx/>
              <a:buFontTx/>
              <a:buNone/>
            </a:pPr>
            <a:r>
              <a:rPr lang="en-US" dirty="0"/>
              <a:t>Click to add text</a:t>
            </a:r>
          </a:p>
        </p:txBody>
      </p:sp>
      <p:sp>
        <p:nvSpPr>
          <p:cNvPr id="34" name="Text Placeholder 25">
            <a:extLst>
              <a:ext uri="{FF2B5EF4-FFF2-40B4-BE49-F238E27FC236}">
                <a16:creationId xmlns:a16="http://schemas.microsoft.com/office/drawing/2014/main" id="{7C03AD6A-8C96-237A-695F-833EDF14D71D}"/>
              </a:ext>
            </a:extLst>
          </p:cNvPr>
          <p:cNvSpPr>
            <a:spLocks noGrp="1"/>
          </p:cNvSpPr>
          <p:nvPr>
            <p:ph type="body" sz="quarter" idx="15" hasCustomPrompt="1"/>
          </p:nvPr>
        </p:nvSpPr>
        <p:spPr>
          <a:xfrm>
            <a:off x="9167683" y="2989262"/>
            <a:ext cx="2560639" cy="2687638"/>
          </a:xfrm>
          <a:prstGeom prst="rect">
            <a:avLst/>
          </a:prstGeom>
          <a:ln w="12700">
            <a:miter lim="400000"/>
          </a:ln>
        </p:spPr>
        <p:txBody>
          <a:bodyPr lIns="45719" rIns="45719">
            <a:noAutofit/>
          </a:bodyPr>
          <a:lstStyle>
            <a:lvl1pPr>
              <a:defRPr lang="en-US" sz="1400" dirty="0">
                <a:solidFill>
                  <a:schemeClr val="bg1"/>
                </a:solidFill>
              </a:defRPr>
            </a:lvl1pPr>
          </a:lstStyle>
          <a:p>
            <a:pPr marL="0" lvl="0" indent="0">
              <a:buSzTx/>
              <a:buFontTx/>
              <a:buNone/>
            </a:pPr>
            <a:r>
              <a:rPr lang="en-US" dirty="0"/>
              <a:t>Click to add text</a:t>
            </a:r>
          </a:p>
        </p:txBody>
      </p:sp>
      <p:sp>
        <p:nvSpPr>
          <p:cNvPr id="35" name="Body Level One…">
            <a:extLst>
              <a:ext uri="{FF2B5EF4-FFF2-40B4-BE49-F238E27FC236}">
                <a16:creationId xmlns:a16="http://schemas.microsoft.com/office/drawing/2014/main" id="{9D8FF98A-01B6-8902-2E8D-56DEF74F5380}"/>
              </a:ext>
            </a:extLst>
          </p:cNvPr>
          <p:cNvSpPr txBox="1">
            <a:spLocks noGrp="1"/>
          </p:cNvSpPr>
          <p:nvPr>
            <p:ph type="body" sz="quarter" idx="25" hasCustomPrompt="1"/>
          </p:nvPr>
        </p:nvSpPr>
        <p:spPr>
          <a:xfrm>
            <a:off x="451511" y="2243579"/>
            <a:ext cx="2560639" cy="540391"/>
          </a:xfrm>
          <a:prstGeom prst="rect">
            <a:avLst/>
          </a:prstGeom>
        </p:spPr>
        <p:txBody>
          <a:bodyPr anchor="t">
            <a:no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36" name="Text Placeholder 25">
            <a:extLst>
              <a:ext uri="{FF2B5EF4-FFF2-40B4-BE49-F238E27FC236}">
                <a16:creationId xmlns:a16="http://schemas.microsoft.com/office/drawing/2014/main" id="{125B4D6B-B10D-C6DC-A680-A49DE448E590}"/>
              </a:ext>
            </a:extLst>
          </p:cNvPr>
          <p:cNvSpPr>
            <a:spLocks noGrp="1"/>
          </p:cNvSpPr>
          <p:nvPr>
            <p:ph type="body" sz="quarter" idx="26" hasCustomPrompt="1"/>
          </p:nvPr>
        </p:nvSpPr>
        <p:spPr>
          <a:xfrm>
            <a:off x="3356901" y="2243579"/>
            <a:ext cx="2560640" cy="540391"/>
          </a:xfrm>
          <a:prstGeom prst="rect">
            <a:avLst/>
          </a:prstGeom>
          <a:ln w="12700">
            <a:miter lim="400000"/>
          </a:ln>
        </p:spPr>
        <p:txBody>
          <a:bodyPr lIns="45719" rIns="45719" anchor="t">
            <a:noAutofit/>
          </a:bodyPr>
          <a:lstStyle>
            <a:lvl1pPr>
              <a:defRPr lang="en-US" sz="1600" b="1" dirty="0" smtClean="0">
                <a:solidFill>
                  <a:schemeClr val="bg1"/>
                </a:solidFill>
              </a:defRPr>
            </a:lvl1pPr>
          </a:lstStyle>
          <a:p>
            <a:pPr marL="0" lvl="0" indent="0">
              <a:buSzTx/>
              <a:buFontTx/>
              <a:buNone/>
            </a:pPr>
            <a:r>
              <a:rPr lang="en-US" dirty="0"/>
              <a:t>Click to add text</a:t>
            </a:r>
          </a:p>
        </p:txBody>
      </p:sp>
      <p:sp>
        <p:nvSpPr>
          <p:cNvPr id="37" name="Text Placeholder 25">
            <a:extLst>
              <a:ext uri="{FF2B5EF4-FFF2-40B4-BE49-F238E27FC236}">
                <a16:creationId xmlns:a16="http://schemas.microsoft.com/office/drawing/2014/main" id="{5547955C-3209-3806-2436-8F0446CF180A}"/>
              </a:ext>
            </a:extLst>
          </p:cNvPr>
          <p:cNvSpPr>
            <a:spLocks noGrp="1"/>
          </p:cNvSpPr>
          <p:nvPr>
            <p:ph type="body" sz="quarter" idx="27" hasCustomPrompt="1"/>
          </p:nvPr>
        </p:nvSpPr>
        <p:spPr>
          <a:xfrm>
            <a:off x="6262292" y="2243579"/>
            <a:ext cx="2560640" cy="540391"/>
          </a:xfrm>
          <a:prstGeom prst="rect">
            <a:avLst/>
          </a:prstGeom>
          <a:ln w="12700">
            <a:miter lim="400000"/>
          </a:ln>
        </p:spPr>
        <p:txBody>
          <a:bodyPr lIns="45719" rIns="45719" anchor="t">
            <a:noAutofit/>
          </a:bodyPr>
          <a:lstStyle>
            <a:lvl1pPr>
              <a:defRPr lang="en-US" sz="1600" b="1" dirty="0">
                <a:solidFill>
                  <a:schemeClr val="bg1"/>
                </a:solidFill>
              </a:defRPr>
            </a:lvl1pPr>
          </a:lstStyle>
          <a:p>
            <a:pPr marL="0" lvl="0" indent="0">
              <a:buSzTx/>
              <a:buFontTx/>
              <a:buNone/>
            </a:pPr>
            <a:r>
              <a:rPr lang="en-US" dirty="0"/>
              <a:t>Click to add text</a:t>
            </a:r>
          </a:p>
        </p:txBody>
      </p:sp>
      <p:sp>
        <p:nvSpPr>
          <p:cNvPr id="38" name="Text Placeholder 25">
            <a:extLst>
              <a:ext uri="{FF2B5EF4-FFF2-40B4-BE49-F238E27FC236}">
                <a16:creationId xmlns:a16="http://schemas.microsoft.com/office/drawing/2014/main" id="{1F514CB4-0FFD-8E2C-82FE-E205981155ED}"/>
              </a:ext>
            </a:extLst>
          </p:cNvPr>
          <p:cNvSpPr>
            <a:spLocks noGrp="1"/>
          </p:cNvSpPr>
          <p:nvPr>
            <p:ph type="body" sz="quarter" idx="28" hasCustomPrompt="1"/>
          </p:nvPr>
        </p:nvSpPr>
        <p:spPr>
          <a:xfrm>
            <a:off x="9167683" y="2243579"/>
            <a:ext cx="2560639" cy="540391"/>
          </a:xfrm>
          <a:prstGeom prst="rect">
            <a:avLst/>
          </a:prstGeom>
          <a:ln w="12700">
            <a:miter lim="400000"/>
          </a:ln>
        </p:spPr>
        <p:txBody>
          <a:bodyPr lIns="45719" rIns="45719" anchor="t">
            <a:noAutofit/>
          </a:bodyPr>
          <a:lstStyle>
            <a:lvl1pPr>
              <a:defRPr lang="en-US" sz="1600" b="1" dirty="0">
                <a:solidFill>
                  <a:schemeClr val="bg1"/>
                </a:solidFill>
              </a:defRPr>
            </a:lvl1pPr>
          </a:lstStyle>
          <a:p>
            <a:pPr marL="0" lvl="0" indent="0">
              <a:buSzTx/>
              <a:buFontTx/>
              <a:buNone/>
            </a:pPr>
            <a:r>
              <a:rPr lang="en-US" dirty="0"/>
              <a:t>Click to add text</a:t>
            </a:r>
          </a:p>
        </p:txBody>
      </p:sp>
      <p:sp>
        <p:nvSpPr>
          <p:cNvPr id="6" name="Slide Number">
            <a:extLst>
              <a:ext uri="{FF2B5EF4-FFF2-40B4-BE49-F238E27FC236}">
                <a16:creationId xmlns:a16="http://schemas.microsoft.com/office/drawing/2014/main" id="{3FFC8264-5C08-16E0-FC8E-4F77B5431163}"/>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tx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dirty="0"/>
          </a:p>
        </p:txBody>
      </p:sp>
      <p:pic>
        <p:nvPicPr>
          <p:cNvPr id="7" name="Image" descr="Image">
            <a:extLst>
              <a:ext uri="{FF2B5EF4-FFF2-40B4-BE49-F238E27FC236}">
                <a16:creationId xmlns:a16="http://schemas.microsoft.com/office/drawing/2014/main" id="{F9661479-DD75-28E0-7009-FA9842BE920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0316771" y="6303881"/>
            <a:ext cx="1030318" cy="306205"/>
          </a:xfrm>
          <a:prstGeom prst="rect">
            <a:avLst/>
          </a:prstGeom>
          <a:ln w="12700">
            <a:miter lim="400000"/>
          </a:ln>
        </p:spPr>
      </p:pic>
      <p:grpSp>
        <p:nvGrpSpPr>
          <p:cNvPr id="2" name="Group 1">
            <a:extLst>
              <a:ext uri="{FF2B5EF4-FFF2-40B4-BE49-F238E27FC236}">
                <a16:creationId xmlns:a16="http://schemas.microsoft.com/office/drawing/2014/main" id="{D09EF849-4163-2B23-B275-559F1C44027B}"/>
              </a:ext>
            </a:extLst>
          </p:cNvPr>
          <p:cNvGrpSpPr/>
          <p:nvPr userDrawn="1"/>
        </p:nvGrpSpPr>
        <p:grpSpPr>
          <a:xfrm>
            <a:off x="431800" y="203689"/>
            <a:ext cx="3657124" cy="149812"/>
            <a:chOff x="381000" y="203689"/>
            <a:chExt cx="3657124" cy="149812"/>
          </a:xfrm>
        </p:grpSpPr>
        <p:pic>
          <p:nvPicPr>
            <p:cNvPr id="3" name="Image" descr="Image">
              <a:extLst>
                <a:ext uri="{FF2B5EF4-FFF2-40B4-BE49-F238E27FC236}">
                  <a16:creationId xmlns:a16="http://schemas.microsoft.com/office/drawing/2014/main" id="{48281102-874D-9615-D7FF-9369D9430EF9}"/>
                </a:ext>
              </a:extLst>
            </p:cNvPr>
            <p:cNvPicPr>
              <a:picLocks noChangeAspect="1"/>
            </p:cNvPicPr>
            <p:nvPr userDrawn="1"/>
          </p:nvPicPr>
          <p:blipFill>
            <a:blip r:embed="rId4"/>
            <a:stretch>
              <a:fillRect/>
            </a:stretch>
          </p:blipFill>
          <p:spPr>
            <a:xfrm>
              <a:off x="381000" y="203689"/>
              <a:ext cx="111195" cy="149812"/>
            </a:xfrm>
            <a:prstGeom prst="rect">
              <a:avLst/>
            </a:prstGeom>
            <a:ln w="12700">
              <a:miter lim="400000"/>
            </a:ln>
          </p:spPr>
        </p:pic>
        <p:sp>
          <p:nvSpPr>
            <p:cNvPr id="8" name="TextBox 7">
              <a:extLst>
                <a:ext uri="{FF2B5EF4-FFF2-40B4-BE49-F238E27FC236}">
                  <a16:creationId xmlns:a16="http://schemas.microsoft.com/office/drawing/2014/main" id="{0CC94B9D-8B93-C4D8-B286-631EF03E662C}"/>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2184583743"/>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4 Text Cards_4">
    <p:bg>
      <p:bgPr>
        <a:solidFill>
          <a:schemeClr val="accent3"/>
        </a:solidFill>
        <a:effectLst/>
      </p:bgPr>
    </p:bg>
    <p:spTree>
      <p:nvGrpSpPr>
        <p:cNvPr id="1" name=""/>
        <p:cNvGrpSpPr/>
        <p:nvPr/>
      </p:nvGrpSpPr>
      <p:grpSpPr>
        <a:xfrm>
          <a:off x="0" y="0"/>
          <a:ext cx="0" cy="0"/>
          <a:chOff x="0" y="0"/>
          <a:chExt cx="0" cy="0"/>
        </a:xfrm>
      </p:grpSpPr>
      <p:sp>
        <p:nvSpPr>
          <p:cNvPr id="291" name="Title Text"/>
          <p:cNvSpPr txBox="1">
            <a:spLocks noGrp="1"/>
          </p:cNvSpPr>
          <p:nvPr>
            <p:ph type="title"/>
          </p:nvPr>
        </p:nvSpPr>
        <p:spPr>
          <a:prstGeom prst="rect">
            <a:avLst/>
          </a:prstGeom>
          <a:ln w="12700">
            <a:miter lim="400000"/>
          </a:ln>
        </p:spPr>
        <p:txBody>
          <a:bodyPr lIns="45719" rIns="45719">
            <a:spAutoFit/>
          </a:bodyPr>
          <a:lstStyle>
            <a:lvl1pPr>
              <a:defRPr dirty="0">
                <a:solidFill>
                  <a:srgbClr val="FFFFFF"/>
                </a:solidFill>
              </a:defRPr>
            </a:lvl1pPr>
          </a:lstStyle>
          <a:p>
            <a:pPr lvl="0"/>
            <a:r>
              <a:rPr lang="en-US"/>
              <a:t>Click to edit Master title style</a:t>
            </a:r>
            <a:endParaRPr dirty="0"/>
          </a:p>
        </p:txBody>
      </p:sp>
      <p:sp>
        <p:nvSpPr>
          <p:cNvPr id="10" name="Text Placeholder 38">
            <a:extLst>
              <a:ext uri="{FF2B5EF4-FFF2-40B4-BE49-F238E27FC236}">
                <a16:creationId xmlns:a16="http://schemas.microsoft.com/office/drawing/2014/main" id="{38065CA4-6D2D-C42F-BCF6-B854F2BF30C2}"/>
              </a:ext>
            </a:extLst>
          </p:cNvPr>
          <p:cNvSpPr>
            <a:spLocks noGrp="1"/>
          </p:cNvSpPr>
          <p:nvPr>
            <p:ph type="body" sz="quarter" idx="20"/>
          </p:nvPr>
        </p:nvSpPr>
        <p:spPr>
          <a:xfrm>
            <a:off x="379412" y="1353001"/>
            <a:ext cx="11449050" cy="539751"/>
          </a:xfrm>
          <a:prstGeom prst="rect">
            <a:avLst/>
          </a:prstGeom>
          <a:ln w="12700">
            <a:miter lim="400000"/>
          </a:ln>
        </p:spPr>
        <p:txBody>
          <a:bodyPr lIns="45719" rIns="45719">
            <a:normAutofit/>
          </a:bodyPr>
          <a:lstStyle>
            <a:lvl1pPr>
              <a:defRPr sz="1600" dirty="0">
                <a:solidFill>
                  <a:srgbClr val="FFFFFF"/>
                </a:solidFill>
              </a:defRPr>
            </a:lvl1pPr>
          </a:lstStyle>
          <a:p>
            <a:pPr marL="0" lvl="0" indent="0">
              <a:buSzTx/>
              <a:buFontTx/>
              <a:buNone/>
            </a:pPr>
            <a:r>
              <a:rPr lang="en-US"/>
              <a:t>Click to edit Master text styles</a:t>
            </a:r>
          </a:p>
        </p:txBody>
      </p:sp>
      <p:sp>
        <p:nvSpPr>
          <p:cNvPr id="11" name="Rounded Rectangle 2">
            <a:extLst>
              <a:ext uri="{FF2B5EF4-FFF2-40B4-BE49-F238E27FC236}">
                <a16:creationId xmlns:a16="http://schemas.microsoft.com/office/drawing/2014/main" id="{90CCBC61-8BBE-3FFD-A063-FD987A450A81}"/>
              </a:ext>
            </a:extLst>
          </p:cNvPr>
          <p:cNvSpPr/>
          <p:nvPr userDrawn="1"/>
        </p:nvSpPr>
        <p:spPr>
          <a:xfrm>
            <a:off x="378958" y="2167843"/>
            <a:ext cx="27057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2" name="Rounded Rectangle 5">
            <a:extLst>
              <a:ext uri="{FF2B5EF4-FFF2-40B4-BE49-F238E27FC236}">
                <a16:creationId xmlns:a16="http://schemas.microsoft.com/office/drawing/2014/main" id="{E06FD083-23B9-BE20-550C-B2FA7F1B3696}"/>
              </a:ext>
            </a:extLst>
          </p:cNvPr>
          <p:cNvSpPr/>
          <p:nvPr userDrawn="1"/>
        </p:nvSpPr>
        <p:spPr>
          <a:xfrm>
            <a:off x="3284349" y="2167843"/>
            <a:ext cx="27057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3" name="Rounded Rectangle 6">
            <a:extLst>
              <a:ext uri="{FF2B5EF4-FFF2-40B4-BE49-F238E27FC236}">
                <a16:creationId xmlns:a16="http://schemas.microsoft.com/office/drawing/2014/main" id="{1021B539-0006-1CC4-A299-DAA999D2FDAD}"/>
              </a:ext>
            </a:extLst>
          </p:cNvPr>
          <p:cNvSpPr/>
          <p:nvPr userDrawn="1"/>
        </p:nvSpPr>
        <p:spPr>
          <a:xfrm>
            <a:off x="6189740" y="2167843"/>
            <a:ext cx="2705744"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4" name="Rounded Rectangle 7">
            <a:extLst>
              <a:ext uri="{FF2B5EF4-FFF2-40B4-BE49-F238E27FC236}">
                <a16:creationId xmlns:a16="http://schemas.microsoft.com/office/drawing/2014/main" id="{31A7AA7F-A858-74A5-960C-5E09FDD43791}"/>
              </a:ext>
            </a:extLst>
          </p:cNvPr>
          <p:cNvSpPr/>
          <p:nvPr userDrawn="1"/>
        </p:nvSpPr>
        <p:spPr>
          <a:xfrm>
            <a:off x="9095130" y="2167843"/>
            <a:ext cx="27057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32" name="Straight Connector 12">
            <a:extLst>
              <a:ext uri="{FF2B5EF4-FFF2-40B4-BE49-F238E27FC236}">
                <a16:creationId xmlns:a16="http://schemas.microsoft.com/office/drawing/2014/main" id="{E0B17902-A752-6C22-AA51-9E8E10B41BB2}"/>
              </a:ext>
            </a:extLst>
          </p:cNvPr>
          <p:cNvSpPr/>
          <p:nvPr userDrawn="1"/>
        </p:nvSpPr>
        <p:spPr>
          <a:xfrm>
            <a:off x="543698" y="2831975"/>
            <a:ext cx="2376265"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33" name="Straight Connector 13">
            <a:extLst>
              <a:ext uri="{FF2B5EF4-FFF2-40B4-BE49-F238E27FC236}">
                <a16:creationId xmlns:a16="http://schemas.microsoft.com/office/drawing/2014/main" id="{38AEFD26-4698-1AE0-63CB-33C447D98394}"/>
              </a:ext>
            </a:extLst>
          </p:cNvPr>
          <p:cNvSpPr/>
          <p:nvPr userDrawn="1"/>
        </p:nvSpPr>
        <p:spPr>
          <a:xfrm>
            <a:off x="3449089" y="2831975"/>
            <a:ext cx="2376265"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34" name="Straight Connector 14">
            <a:extLst>
              <a:ext uri="{FF2B5EF4-FFF2-40B4-BE49-F238E27FC236}">
                <a16:creationId xmlns:a16="http://schemas.microsoft.com/office/drawing/2014/main" id="{DE72CEFF-4AFE-9D19-41D4-2C47E395DA53}"/>
              </a:ext>
            </a:extLst>
          </p:cNvPr>
          <p:cNvSpPr/>
          <p:nvPr userDrawn="1"/>
        </p:nvSpPr>
        <p:spPr>
          <a:xfrm>
            <a:off x="6354479" y="2831975"/>
            <a:ext cx="2376266"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35" name="Straight Connector 15">
            <a:extLst>
              <a:ext uri="{FF2B5EF4-FFF2-40B4-BE49-F238E27FC236}">
                <a16:creationId xmlns:a16="http://schemas.microsoft.com/office/drawing/2014/main" id="{0F8AE30C-2762-13B1-ADD4-8E7BE1A21290}"/>
              </a:ext>
            </a:extLst>
          </p:cNvPr>
          <p:cNvSpPr/>
          <p:nvPr userDrawn="1"/>
        </p:nvSpPr>
        <p:spPr>
          <a:xfrm>
            <a:off x="9259870" y="2831975"/>
            <a:ext cx="2376265"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36" name="Body Level One…">
            <a:extLst>
              <a:ext uri="{FF2B5EF4-FFF2-40B4-BE49-F238E27FC236}">
                <a16:creationId xmlns:a16="http://schemas.microsoft.com/office/drawing/2014/main" id="{C42B18E3-7C02-BE6B-D0FD-160A301D15B4}"/>
              </a:ext>
            </a:extLst>
          </p:cNvPr>
          <p:cNvSpPr txBox="1">
            <a:spLocks noGrp="1"/>
          </p:cNvSpPr>
          <p:nvPr>
            <p:ph type="body" sz="quarter" idx="1" hasCustomPrompt="1"/>
          </p:nvPr>
        </p:nvSpPr>
        <p:spPr>
          <a:xfrm>
            <a:off x="451511" y="2989262"/>
            <a:ext cx="2560639" cy="268763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37" name="Text Placeholder 25">
            <a:extLst>
              <a:ext uri="{FF2B5EF4-FFF2-40B4-BE49-F238E27FC236}">
                <a16:creationId xmlns:a16="http://schemas.microsoft.com/office/drawing/2014/main" id="{D618AA6A-B64F-19D0-DF5C-303D0B5ECCA3}"/>
              </a:ext>
            </a:extLst>
          </p:cNvPr>
          <p:cNvSpPr>
            <a:spLocks noGrp="1"/>
          </p:cNvSpPr>
          <p:nvPr>
            <p:ph type="body" sz="quarter" idx="13" hasCustomPrompt="1"/>
          </p:nvPr>
        </p:nvSpPr>
        <p:spPr>
          <a:xfrm>
            <a:off x="3356901" y="2989262"/>
            <a:ext cx="2560640" cy="2687638"/>
          </a:xfrm>
          <a:prstGeom prst="rect">
            <a:avLst/>
          </a:prstGeom>
          <a:ln w="12700">
            <a:miter lim="400000"/>
          </a:ln>
        </p:spPr>
        <p:txBody>
          <a:bodyPr lIns="45719" rIns="45719">
            <a:noAutofit/>
          </a:bodyPr>
          <a:lstStyle>
            <a:lvl1pPr>
              <a:defRPr lang="en-US" sz="1400" dirty="0" smtClean="0">
                <a:solidFill>
                  <a:schemeClr val="bg1"/>
                </a:solidFill>
              </a:defRPr>
            </a:lvl1pPr>
          </a:lstStyle>
          <a:p>
            <a:pPr marL="0" lvl="0" indent="0">
              <a:buSzTx/>
              <a:buFontTx/>
              <a:buNone/>
            </a:pPr>
            <a:r>
              <a:rPr lang="en-US" dirty="0"/>
              <a:t>Click to add text</a:t>
            </a:r>
          </a:p>
        </p:txBody>
      </p:sp>
      <p:sp>
        <p:nvSpPr>
          <p:cNvPr id="38" name="Text Placeholder 25">
            <a:extLst>
              <a:ext uri="{FF2B5EF4-FFF2-40B4-BE49-F238E27FC236}">
                <a16:creationId xmlns:a16="http://schemas.microsoft.com/office/drawing/2014/main" id="{4423E32F-68A9-6FA3-F46B-08235CADB474}"/>
              </a:ext>
            </a:extLst>
          </p:cNvPr>
          <p:cNvSpPr>
            <a:spLocks noGrp="1"/>
          </p:cNvSpPr>
          <p:nvPr>
            <p:ph type="body" sz="quarter" idx="14" hasCustomPrompt="1"/>
          </p:nvPr>
        </p:nvSpPr>
        <p:spPr>
          <a:xfrm>
            <a:off x="6262292" y="2989262"/>
            <a:ext cx="2560640" cy="2687638"/>
          </a:xfrm>
          <a:prstGeom prst="rect">
            <a:avLst/>
          </a:prstGeom>
          <a:ln w="12700">
            <a:miter lim="400000"/>
          </a:ln>
        </p:spPr>
        <p:txBody>
          <a:bodyPr lIns="45719" rIns="45719">
            <a:noAutofit/>
          </a:bodyPr>
          <a:lstStyle>
            <a:lvl1pPr>
              <a:defRPr lang="en-US" sz="1400" dirty="0" smtClean="0">
                <a:solidFill>
                  <a:schemeClr val="bg1"/>
                </a:solidFill>
              </a:defRPr>
            </a:lvl1pPr>
          </a:lstStyle>
          <a:p>
            <a:pPr marL="0" lvl="0" indent="0">
              <a:buSzTx/>
              <a:buFontTx/>
              <a:buNone/>
            </a:pPr>
            <a:r>
              <a:rPr lang="en-US" dirty="0"/>
              <a:t>Click to add text</a:t>
            </a:r>
          </a:p>
        </p:txBody>
      </p:sp>
      <p:sp>
        <p:nvSpPr>
          <p:cNvPr id="39" name="Text Placeholder 25">
            <a:extLst>
              <a:ext uri="{FF2B5EF4-FFF2-40B4-BE49-F238E27FC236}">
                <a16:creationId xmlns:a16="http://schemas.microsoft.com/office/drawing/2014/main" id="{4740FD21-7731-645F-A2BD-43CE17FC147D}"/>
              </a:ext>
            </a:extLst>
          </p:cNvPr>
          <p:cNvSpPr>
            <a:spLocks noGrp="1"/>
          </p:cNvSpPr>
          <p:nvPr>
            <p:ph type="body" sz="quarter" idx="15" hasCustomPrompt="1"/>
          </p:nvPr>
        </p:nvSpPr>
        <p:spPr>
          <a:xfrm>
            <a:off x="9167683" y="2989262"/>
            <a:ext cx="2560639" cy="2687638"/>
          </a:xfrm>
          <a:prstGeom prst="rect">
            <a:avLst/>
          </a:prstGeom>
          <a:ln w="12700">
            <a:miter lim="400000"/>
          </a:ln>
        </p:spPr>
        <p:txBody>
          <a:bodyPr lIns="45719" rIns="45719">
            <a:noAutofit/>
          </a:bodyPr>
          <a:lstStyle>
            <a:lvl1pPr>
              <a:defRPr lang="en-US" sz="1400" dirty="0">
                <a:solidFill>
                  <a:schemeClr val="bg1"/>
                </a:solidFill>
              </a:defRPr>
            </a:lvl1pPr>
          </a:lstStyle>
          <a:p>
            <a:pPr marL="0" lvl="0" indent="0">
              <a:buSzTx/>
              <a:buFontTx/>
              <a:buNone/>
            </a:pPr>
            <a:r>
              <a:rPr lang="en-US" dirty="0"/>
              <a:t>Click to add text</a:t>
            </a:r>
          </a:p>
        </p:txBody>
      </p:sp>
      <p:sp>
        <p:nvSpPr>
          <p:cNvPr id="40" name="Body Level One…">
            <a:extLst>
              <a:ext uri="{FF2B5EF4-FFF2-40B4-BE49-F238E27FC236}">
                <a16:creationId xmlns:a16="http://schemas.microsoft.com/office/drawing/2014/main" id="{84676764-8D40-247A-775E-2DE91BB687D6}"/>
              </a:ext>
            </a:extLst>
          </p:cNvPr>
          <p:cNvSpPr txBox="1">
            <a:spLocks noGrp="1"/>
          </p:cNvSpPr>
          <p:nvPr>
            <p:ph type="body" sz="quarter" idx="21" hasCustomPrompt="1"/>
          </p:nvPr>
        </p:nvSpPr>
        <p:spPr>
          <a:xfrm>
            <a:off x="451511" y="2243579"/>
            <a:ext cx="2560639" cy="540391"/>
          </a:xfrm>
          <a:prstGeom prst="rect">
            <a:avLst/>
          </a:prstGeom>
        </p:spPr>
        <p:txBody>
          <a:bodyPr anchor="t">
            <a:no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41" name="Text Placeholder 25">
            <a:extLst>
              <a:ext uri="{FF2B5EF4-FFF2-40B4-BE49-F238E27FC236}">
                <a16:creationId xmlns:a16="http://schemas.microsoft.com/office/drawing/2014/main" id="{DE960053-5E8D-8A9D-F9C2-1F8E8647CDF0}"/>
              </a:ext>
            </a:extLst>
          </p:cNvPr>
          <p:cNvSpPr>
            <a:spLocks noGrp="1"/>
          </p:cNvSpPr>
          <p:nvPr>
            <p:ph type="body" sz="quarter" idx="22" hasCustomPrompt="1"/>
          </p:nvPr>
        </p:nvSpPr>
        <p:spPr>
          <a:xfrm>
            <a:off x="3356901" y="2243579"/>
            <a:ext cx="2560640" cy="540391"/>
          </a:xfrm>
          <a:prstGeom prst="rect">
            <a:avLst/>
          </a:prstGeom>
          <a:ln w="12700">
            <a:miter lim="400000"/>
          </a:ln>
        </p:spPr>
        <p:txBody>
          <a:bodyPr lIns="45719" rIns="45719" anchor="t">
            <a:noAutofit/>
          </a:bodyPr>
          <a:lstStyle>
            <a:lvl1pPr>
              <a:defRPr lang="en-US" sz="1600" b="1" dirty="0" smtClean="0">
                <a:solidFill>
                  <a:schemeClr val="bg1"/>
                </a:solidFill>
              </a:defRPr>
            </a:lvl1pPr>
          </a:lstStyle>
          <a:p>
            <a:pPr marL="0" lvl="0" indent="0">
              <a:buSzTx/>
              <a:buFontTx/>
              <a:buNone/>
            </a:pPr>
            <a:r>
              <a:rPr lang="en-US" dirty="0"/>
              <a:t>Click to add text</a:t>
            </a:r>
          </a:p>
        </p:txBody>
      </p:sp>
      <p:sp>
        <p:nvSpPr>
          <p:cNvPr id="42" name="Text Placeholder 25">
            <a:extLst>
              <a:ext uri="{FF2B5EF4-FFF2-40B4-BE49-F238E27FC236}">
                <a16:creationId xmlns:a16="http://schemas.microsoft.com/office/drawing/2014/main" id="{418C41EC-A9C7-9A7E-CDEA-29002D79D577}"/>
              </a:ext>
            </a:extLst>
          </p:cNvPr>
          <p:cNvSpPr>
            <a:spLocks noGrp="1"/>
          </p:cNvSpPr>
          <p:nvPr>
            <p:ph type="body" sz="quarter" idx="23" hasCustomPrompt="1"/>
          </p:nvPr>
        </p:nvSpPr>
        <p:spPr>
          <a:xfrm>
            <a:off x="6262292" y="2243579"/>
            <a:ext cx="2560640" cy="540391"/>
          </a:xfrm>
          <a:prstGeom prst="rect">
            <a:avLst/>
          </a:prstGeom>
          <a:ln w="12700">
            <a:miter lim="400000"/>
          </a:ln>
        </p:spPr>
        <p:txBody>
          <a:bodyPr lIns="45719" rIns="45719" anchor="t">
            <a:noAutofit/>
          </a:bodyPr>
          <a:lstStyle>
            <a:lvl1pPr>
              <a:defRPr lang="en-US" sz="1600" b="1" dirty="0">
                <a:solidFill>
                  <a:schemeClr val="bg1"/>
                </a:solidFill>
              </a:defRPr>
            </a:lvl1pPr>
          </a:lstStyle>
          <a:p>
            <a:pPr marL="0" lvl="0" indent="0">
              <a:buSzTx/>
              <a:buFontTx/>
              <a:buNone/>
            </a:pPr>
            <a:r>
              <a:rPr lang="en-US" dirty="0"/>
              <a:t>Click to add text</a:t>
            </a:r>
          </a:p>
        </p:txBody>
      </p:sp>
      <p:sp>
        <p:nvSpPr>
          <p:cNvPr id="43" name="Text Placeholder 25">
            <a:extLst>
              <a:ext uri="{FF2B5EF4-FFF2-40B4-BE49-F238E27FC236}">
                <a16:creationId xmlns:a16="http://schemas.microsoft.com/office/drawing/2014/main" id="{5CF6005F-C668-C434-A0B8-ADA8C7927986}"/>
              </a:ext>
            </a:extLst>
          </p:cNvPr>
          <p:cNvSpPr>
            <a:spLocks noGrp="1"/>
          </p:cNvSpPr>
          <p:nvPr>
            <p:ph type="body" sz="quarter" idx="24" hasCustomPrompt="1"/>
          </p:nvPr>
        </p:nvSpPr>
        <p:spPr>
          <a:xfrm>
            <a:off x="9167683" y="2243579"/>
            <a:ext cx="2560639" cy="540391"/>
          </a:xfrm>
          <a:prstGeom prst="rect">
            <a:avLst/>
          </a:prstGeom>
          <a:ln w="12700">
            <a:miter lim="400000"/>
          </a:ln>
        </p:spPr>
        <p:txBody>
          <a:bodyPr lIns="45719" rIns="45719" anchor="t">
            <a:noAutofit/>
          </a:bodyPr>
          <a:lstStyle>
            <a:lvl1pPr>
              <a:defRPr lang="en-US" sz="1600" b="1" dirty="0">
                <a:solidFill>
                  <a:schemeClr val="bg1"/>
                </a:solidFill>
              </a:defRPr>
            </a:lvl1pPr>
          </a:lstStyle>
          <a:p>
            <a:pPr marL="0" lvl="0" indent="0">
              <a:buSzTx/>
              <a:buFontTx/>
              <a:buNone/>
            </a:pPr>
            <a:r>
              <a:rPr lang="en-US" dirty="0"/>
              <a:t>Click to add text</a:t>
            </a:r>
          </a:p>
        </p:txBody>
      </p:sp>
      <p:sp>
        <p:nvSpPr>
          <p:cNvPr id="5" name="Slide Number">
            <a:extLst>
              <a:ext uri="{FF2B5EF4-FFF2-40B4-BE49-F238E27FC236}">
                <a16:creationId xmlns:a16="http://schemas.microsoft.com/office/drawing/2014/main" id="{AC1F9659-D807-95B3-5D77-8BDBBE80E07A}"/>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tx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dirty="0"/>
          </a:p>
        </p:txBody>
      </p:sp>
      <p:pic>
        <p:nvPicPr>
          <p:cNvPr id="6" name="Image" descr="Image">
            <a:extLst>
              <a:ext uri="{FF2B5EF4-FFF2-40B4-BE49-F238E27FC236}">
                <a16:creationId xmlns:a16="http://schemas.microsoft.com/office/drawing/2014/main" id="{696E2759-A5C3-B61C-50C4-7D02F489319C}"/>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0316771" y="6303881"/>
            <a:ext cx="1030318" cy="306205"/>
          </a:xfrm>
          <a:prstGeom prst="rect">
            <a:avLst/>
          </a:prstGeom>
          <a:ln w="12700">
            <a:miter lim="400000"/>
          </a:ln>
        </p:spPr>
      </p:pic>
      <p:pic>
        <p:nvPicPr>
          <p:cNvPr id="2" name="Image" descr="Image">
            <a:extLst>
              <a:ext uri="{FF2B5EF4-FFF2-40B4-BE49-F238E27FC236}">
                <a16:creationId xmlns:a16="http://schemas.microsoft.com/office/drawing/2014/main" id="{41B7DDB4-3322-2E13-9A0A-A90FA7C76E42}"/>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431800" y="207536"/>
            <a:ext cx="111195" cy="149812"/>
          </a:xfrm>
          <a:prstGeom prst="rect">
            <a:avLst/>
          </a:prstGeom>
          <a:ln w="12700">
            <a:miter lim="400000"/>
          </a:ln>
        </p:spPr>
      </p:pic>
      <p:sp>
        <p:nvSpPr>
          <p:cNvPr id="3" name="TextBox 2">
            <a:extLst>
              <a:ext uri="{FF2B5EF4-FFF2-40B4-BE49-F238E27FC236}">
                <a16:creationId xmlns:a16="http://schemas.microsoft.com/office/drawing/2014/main" id="{E3C21DBF-B1EC-A968-C2B5-81E6A2200051}"/>
              </a:ext>
            </a:extLst>
          </p:cNvPr>
          <p:cNvSpPr txBox="1"/>
          <p:nvPr userDrawn="1"/>
        </p:nvSpPr>
        <p:spPr>
          <a:xfrm>
            <a:off x="6091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tx1"/>
                </a:solidFill>
                <a:effectLst/>
                <a:uFillTx/>
                <a:latin typeface="Aeonik Regular"/>
                <a:ea typeface="Arial"/>
                <a:cs typeface="Arial"/>
                <a:sym typeface="Arial"/>
              </a:rPr>
              <a:t>Investing in a sustainable future</a:t>
            </a:r>
          </a:p>
        </p:txBody>
      </p:sp>
    </p:spTree>
    <p:extLst>
      <p:ext uri="{BB962C8B-B14F-4D97-AF65-F5344CB8AC3E}">
        <p14:creationId xmlns:p14="http://schemas.microsoft.com/office/powerpoint/2010/main" val="476132362"/>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5 Text Cards_1">
    <p:bg>
      <p:bgPr>
        <a:solidFill>
          <a:srgbClr val="211F20"/>
        </a:solidFill>
        <a:effectLst/>
      </p:bgPr>
    </p:bg>
    <p:spTree>
      <p:nvGrpSpPr>
        <p:cNvPr id="1" name=""/>
        <p:cNvGrpSpPr/>
        <p:nvPr/>
      </p:nvGrpSpPr>
      <p:grpSpPr>
        <a:xfrm>
          <a:off x="0" y="0"/>
          <a:ext cx="0" cy="0"/>
          <a:chOff x="0" y="0"/>
          <a:chExt cx="0" cy="0"/>
        </a:xfrm>
      </p:grpSpPr>
      <p:sp>
        <p:nvSpPr>
          <p:cNvPr id="291" name="Title Text"/>
          <p:cNvSpPr txBox="1">
            <a:spLocks noGrp="1"/>
          </p:cNvSpPr>
          <p:nvPr>
            <p:ph type="title" hasCustomPrompt="1"/>
          </p:nvPr>
        </p:nvSpPr>
        <p:spPr>
          <a:prstGeom prst="rect">
            <a:avLst/>
          </a:prstGeom>
          <a:ln w="12700">
            <a:miter lim="400000"/>
          </a:ln>
        </p:spPr>
        <p:txBody>
          <a:bodyPr lIns="45719" rIns="45719">
            <a:spAutoFit/>
          </a:bodyPr>
          <a:lstStyle>
            <a:lvl1pPr>
              <a:defRPr dirty="0">
                <a:solidFill>
                  <a:srgbClr val="FFFFFF"/>
                </a:solidFill>
              </a:defRPr>
            </a:lvl1pPr>
          </a:lstStyle>
          <a:p>
            <a:pPr lvl="0"/>
            <a:r>
              <a:rPr dirty="0"/>
              <a:t>Title Text</a:t>
            </a:r>
          </a:p>
        </p:txBody>
      </p:sp>
      <p:sp>
        <p:nvSpPr>
          <p:cNvPr id="14" name="Rounded Rectangle 2">
            <a:extLst>
              <a:ext uri="{FF2B5EF4-FFF2-40B4-BE49-F238E27FC236}">
                <a16:creationId xmlns:a16="http://schemas.microsoft.com/office/drawing/2014/main" id="{4DBD3AD3-E1CD-384F-D220-89C738C7E8AC}"/>
              </a:ext>
            </a:extLst>
          </p:cNvPr>
          <p:cNvSpPr/>
          <p:nvPr/>
        </p:nvSpPr>
        <p:spPr>
          <a:xfrm>
            <a:off x="378958" y="2167843"/>
            <a:ext cx="2108246"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5" name="Rounded Rectangle 2">
            <a:extLst>
              <a:ext uri="{FF2B5EF4-FFF2-40B4-BE49-F238E27FC236}">
                <a16:creationId xmlns:a16="http://schemas.microsoft.com/office/drawing/2014/main" id="{90628CDB-92C9-83D7-7474-3615022AB01D}"/>
              </a:ext>
            </a:extLst>
          </p:cNvPr>
          <p:cNvSpPr/>
          <p:nvPr/>
        </p:nvSpPr>
        <p:spPr>
          <a:xfrm>
            <a:off x="2707376" y="2167843"/>
            <a:ext cx="2108246"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6" name="Rounded Rectangle 2">
            <a:extLst>
              <a:ext uri="{FF2B5EF4-FFF2-40B4-BE49-F238E27FC236}">
                <a16:creationId xmlns:a16="http://schemas.microsoft.com/office/drawing/2014/main" id="{3A87B4B2-E858-3F9C-9EA6-A50E98D9F588}"/>
              </a:ext>
            </a:extLst>
          </p:cNvPr>
          <p:cNvSpPr/>
          <p:nvPr/>
        </p:nvSpPr>
        <p:spPr>
          <a:xfrm>
            <a:off x="5035794" y="2167843"/>
            <a:ext cx="2108246"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7" name="Rounded Rectangle 2">
            <a:extLst>
              <a:ext uri="{FF2B5EF4-FFF2-40B4-BE49-F238E27FC236}">
                <a16:creationId xmlns:a16="http://schemas.microsoft.com/office/drawing/2014/main" id="{934D1A60-DBAB-3004-48E6-8435D9052A29}"/>
              </a:ext>
            </a:extLst>
          </p:cNvPr>
          <p:cNvSpPr/>
          <p:nvPr/>
        </p:nvSpPr>
        <p:spPr>
          <a:xfrm>
            <a:off x="7364212" y="2167843"/>
            <a:ext cx="2108246"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8" name="Rounded Rectangle 2">
            <a:extLst>
              <a:ext uri="{FF2B5EF4-FFF2-40B4-BE49-F238E27FC236}">
                <a16:creationId xmlns:a16="http://schemas.microsoft.com/office/drawing/2014/main" id="{169130FC-0204-9A54-B23D-2B28BFEF5BE1}"/>
              </a:ext>
            </a:extLst>
          </p:cNvPr>
          <p:cNvSpPr/>
          <p:nvPr/>
        </p:nvSpPr>
        <p:spPr>
          <a:xfrm>
            <a:off x="9692629" y="2167843"/>
            <a:ext cx="2108246"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9" name="Straight Connector 12">
            <a:extLst>
              <a:ext uri="{FF2B5EF4-FFF2-40B4-BE49-F238E27FC236}">
                <a16:creationId xmlns:a16="http://schemas.microsoft.com/office/drawing/2014/main" id="{387AADBC-CE87-CD6F-6098-6A94E5C18E0F}"/>
              </a:ext>
            </a:extLst>
          </p:cNvPr>
          <p:cNvSpPr/>
          <p:nvPr userDrawn="1"/>
        </p:nvSpPr>
        <p:spPr>
          <a:xfrm>
            <a:off x="528744" y="2831975"/>
            <a:ext cx="1808674" cy="1"/>
          </a:xfrm>
          <a:prstGeom prst="line">
            <a:avLst/>
          </a:prstGeom>
          <a:ln w="6350">
            <a:solidFill>
              <a:srgbClr val="BFBFBF"/>
            </a:solidFill>
          </a:ln>
        </p:spPr>
        <p:txBody>
          <a:bodyPr lIns="45719" rIns="45719"/>
          <a:lstStyle/>
          <a:p>
            <a:endParaRPr sz="1600" b="1" dirty="0">
              <a:solidFill>
                <a:schemeClr val="bg1"/>
              </a:solidFill>
              <a:latin typeface="Aeonik Regular"/>
            </a:endParaRPr>
          </a:p>
        </p:txBody>
      </p:sp>
      <p:sp>
        <p:nvSpPr>
          <p:cNvPr id="20" name="Body Level One…">
            <a:extLst>
              <a:ext uri="{FF2B5EF4-FFF2-40B4-BE49-F238E27FC236}">
                <a16:creationId xmlns:a16="http://schemas.microsoft.com/office/drawing/2014/main" id="{B21B47A6-444E-E76A-F4E4-7561CCDDA9CB}"/>
              </a:ext>
            </a:extLst>
          </p:cNvPr>
          <p:cNvSpPr txBox="1">
            <a:spLocks noGrp="1"/>
          </p:cNvSpPr>
          <p:nvPr userDrawn="1">
            <p:ph type="body" sz="quarter" idx="1" hasCustomPrompt="1"/>
          </p:nvPr>
        </p:nvSpPr>
        <p:spPr>
          <a:xfrm>
            <a:off x="448056" y="2989262"/>
            <a:ext cx="1949009" cy="264318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21" name="Body Level One…">
            <a:extLst>
              <a:ext uri="{FF2B5EF4-FFF2-40B4-BE49-F238E27FC236}">
                <a16:creationId xmlns:a16="http://schemas.microsoft.com/office/drawing/2014/main" id="{EAF532B8-E84E-FC33-A7B3-0B98212203AF}"/>
              </a:ext>
            </a:extLst>
          </p:cNvPr>
          <p:cNvSpPr txBox="1">
            <a:spLocks noGrp="1"/>
          </p:cNvSpPr>
          <p:nvPr userDrawn="1">
            <p:ph type="body" sz="quarter" idx="21" hasCustomPrompt="1"/>
          </p:nvPr>
        </p:nvSpPr>
        <p:spPr>
          <a:xfrm>
            <a:off x="448056" y="2240280"/>
            <a:ext cx="1949009" cy="532266"/>
          </a:xfrm>
          <a:prstGeom prst="rect">
            <a:avLst/>
          </a:prstGeom>
        </p:spPr>
        <p:txBody>
          <a:bodyPr>
            <a:no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22" name="Straight Connector 12">
            <a:extLst>
              <a:ext uri="{FF2B5EF4-FFF2-40B4-BE49-F238E27FC236}">
                <a16:creationId xmlns:a16="http://schemas.microsoft.com/office/drawing/2014/main" id="{8166C2AE-E36A-9BB0-169C-03433B2217FA}"/>
              </a:ext>
            </a:extLst>
          </p:cNvPr>
          <p:cNvSpPr/>
          <p:nvPr userDrawn="1"/>
        </p:nvSpPr>
        <p:spPr>
          <a:xfrm>
            <a:off x="2857162" y="2831975"/>
            <a:ext cx="1808674" cy="1"/>
          </a:xfrm>
          <a:prstGeom prst="line">
            <a:avLst/>
          </a:prstGeom>
          <a:ln w="6350">
            <a:solidFill>
              <a:srgbClr val="BFBFBF"/>
            </a:solidFill>
          </a:ln>
        </p:spPr>
        <p:txBody>
          <a:bodyPr lIns="45719" rIns="45719"/>
          <a:lstStyle/>
          <a:p>
            <a:endParaRPr sz="1600" b="1" dirty="0">
              <a:solidFill>
                <a:schemeClr val="bg1"/>
              </a:solidFill>
              <a:latin typeface="Aeonik Regular"/>
            </a:endParaRPr>
          </a:p>
        </p:txBody>
      </p:sp>
      <p:sp>
        <p:nvSpPr>
          <p:cNvPr id="23" name="Body Level One…">
            <a:extLst>
              <a:ext uri="{FF2B5EF4-FFF2-40B4-BE49-F238E27FC236}">
                <a16:creationId xmlns:a16="http://schemas.microsoft.com/office/drawing/2014/main" id="{3E97D17E-D83A-BCBD-D53E-C1C6241C61FB}"/>
              </a:ext>
            </a:extLst>
          </p:cNvPr>
          <p:cNvSpPr txBox="1">
            <a:spLocks noGrp="1"/>
          </p:cNvSpPr>
          <p:nvPr>
            <p:ph type="body" sz="quarter" idx="22" hasCustomPrompt="1"/>
          </p:nvPr>
        </p:nvSpPr>
        <p:spPr>
          <a:xfrm>
            <a:off x="2786995" y="2989262"/>
            <a:ext cx="1949009" cy="264318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24" name="Body Level One…">
            <a:extLst>
              <a:ext uri="{FF2B5EF4-FFF2-40B4-BE49-F238E27FC236}">
                <a16:creationId xmlns:a16="http://schemas.microsoft.com/office/drawing/2014/main" id="{148C165D-BFF9-0A5A-1477-5221DCC682AA}"/>
              </a:ext>
            </a:extLst>
          </p:cNvPr>
          <p:cNvSpPr txBox="1">
            <a:spLocks noGrp="1"/>
          </p:cNvSpPr>
          <p:nvPr>
            <p:ph type="body" sz="quarter" idx="23" hasCustomPrompt="1"/>
          </p:nvPr>
        </p:nvSpPr>
        <p:spPr>
          <a:xfrm>
            <a:off x="2786995" y="2240280"/>
            <a:ext cx="1949009" cy="532266"/>
          </a:xfrm>
          <a:prstGeom prst="rect">
            <a:avLst/>
          </a:prstGeom>
        </p:spPr>
        <p:txBody>
          <a:bodyPr>
            <a:no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25" name="Straight Connector 12">
            <a:extLst>
              <a:ext uri="{FF2B5EF4-FFF2-40B4-BE49-F238E27FC236}">
                <a16:creationId xmlns:a16="http://schemas.microsoft.com/office/drawing/2014/main" id="{FEC80F2F-8502-81DE-E731-019FC1B34D67}"/>
              </a:ext>
            </a:extLst>
          </p:cNvPr>
          <p:cNvSpPr/>
          <p:nvPr userDrawn="1"/>
        </p:nvSpPr>
        <p:spPr>
          <a:xfrm>
            <a:off x="5185580" y="2831975"/>
            <a:ext cx="1808674" cy="1"/>
          </a:xfrm>
          <a:prstGeom prst="line">
            <a:avLst/>
          </a:prstGeom>
          <a:ln w="6350">
            <a:solidFill>
              <a:srgbClr val="BFBFBF"/>
            </a:solidFill>
          </a:ln>
        </p:spPr>
        <p:txBody>
          <a:bodyPr lIns="45719" rIns="45719"/>
          <a:lstStyle/>
          <a:p>
            <a:endParaRPr sz="1600" b="1" dirty="0">
              <a:solidFill>
                <a:schemeClr val="bg1"/>
              </a:solidFill>
              <a:latin typeface="Aeonik Regular"/>
            </a:endParaRPr>
          </a:p>
        </p:txBody>
      </p:sp>
      <p:sp>
        <p:nvSpPr>
          <p:cNvPr id="26" name="Body Level One…">
            <a:extLst>
              <a:ext uri="{FF2B5EF4-FFF2-40B4-BE49-F238E27FC236}">
                <a16:creationId xmlns:a16="http://schemas.microsoft.com/office/drawing/2014/main" id="{B5CC10AE-862A-FEEC-3079-03B85061AFAB}"/>
              </a:ext>
            </a:extLst>
          </p:cNvPr>
          <p:cNvSpPr txBox="1">
            <a:spLocks noGrp="1"/>
          </p:cNvSpPr>
          <p:nvPr>
            <p:ph type="body" sz="quarter" idx="24" hasCustomPrompt="1"/>
          </p:nvPr>
        </p:nvSpPr>
        <p:spPr>
          <a:xfrm>
            <a:off x="5115413" y="2989262"/>
            <a:ext cx="1949009" cy="264318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27" name="Body Level One…">
            <a:extLst>
              <a:ext uri="{FF2B5EF4-FFF2-40B4-BE49-F238E27FC236}">
                <a16:creationId xmlns:a16="http://schemas.microsoft.com/office/drawing/2014/main" id="{88A95108-36DE-68DD-EF54-916175D39F16}"/>
              </a:ext>
            </a:extLst>
          </p:cNvPr>
          <p:cNvSpPr txBox="1">
            <a:spLocks noGrp="1"/>
          </p:cNvSpPr>
          <p:nvPr>
            <p:ph type="body" sz="quarter" idx="25" hasCustomPrompt="1"/>
          </p:nvPr>
        </p:nvSpPr>
        <p:spPr>
          <a:xfrm>
            <a:off x="5115413" y="2240280"/>
            <a:ext cx="1949009" cy="532266"/>
          </a:xfrm>
          <a:prstGeom prst="rect">
            <a:avLst/>
          </a:prstGeom>
        </p:spPr>
        <p:txBody>
          <a:bodyPr>
            <a:no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28" name="Straight Connector 12">
            <a:extLst>
              <a:ext uri="{FF2B5EF4-FFF2-40B4-BE49-F238E27FC236}">
                <a16:creationId xmlns:a16="http://schemas.microsoft.com/office/drawing/2014/main" id="{834340D2-3A7A-4471-962F-B8C39E21BE0A}"/>
              </a:ext>
            </a:extLst>
          </p:cNvPr>
          <p:cNvSpPr/>
          <p:nvPr userDrawn="1"/>
        </p:nvSpPr>
        <p:spPr>
          <a:xfrm>
            <a:off x="7513998" y="2831975"/>
            <a:ext cx="1808674" cy="1"/>
          </a:xfrm>
          <a:prstGeom prst="line">
            <a:avLst/>
          </a:prstGeom>
          <a:ln w="6350">
            <a:solidFill>
              <a:srgbClr val="BFBFBF"/>
            </a:solidFill>
          </a:ln>
        </p:spPr>
        <p:txBody>
          <a:bodyPr lIns="45719" rIns="45719"/>
          <a:lstStyle/>
          <a:p>
            <a:endParaRPr sz="1600" b="1" dirty="0">
              <a:solidFill>
                <a:schemeClr val="bg1"/>
              </a:solidFill>
              <a:latin typeface="Aeonik Regular"/>
            </a:endParaRPr>
          </a:p>
        </p:txBody>
      </p:sp>
      <p:sp>
        <p:nvSpPr>
          <p:cNvPr id="29" name="Body Level One…">
            <a:extLst>
              <a:ext uri="{FF2B5EF4-FFF2-40B4-BE49-F238E27FC236}">
                <a16:creationId xmlns:a16="http://schemas.microsoft.com/office/drawing/2014/main" id="{99973C18-6496-4925-6D3B-6793F5846771}"/>
              </a:ext>
            </a:extLst>
          </p:cNvPr>
          <p:cNvSpPr txBox="1">
            <a:spLocks noGrp="1"/>
          </p:cNvSpPr>
          <p:nvPr>
            <p:ph type="body" sz="quarter" idx="26" hasCustomPrompt="1"/>
          </p:nvPr>
        </p:nvSpPr>
        <p:spPr>
          <a:xfrm>
            <a:off x="7443831" y="2989262"/>
            <a:ext cx="1949009" cy="264318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30" name="Body Level One…">
            <a:extLst>
              <a:ext uri="{FF2B5EF4-FFF2-40B4-BE49-F238E27FC236}">
                <a16:creationId xmlns:a16="http://schemas.microsoft.com/office/drawing/2014/main" id="{3AD05BEB-B1AF-8C46-9B22-0FEA183DFD79}"/>
              </a:ext>
            </a:extLst>
          </p:cNvPr>
          <p:cNvSpPr txBox="1">
            <a:spLocks noGrp="1"/>
          </p:cNvSpPr>
          <p:nvPr>
            <p:ph type="body" sz="quarter" idx="27" hasCustomPrompt="1"/>
          </p:nvPr>
        </p:nvSpPr>
        <p:spPr>
          <a:xfrm>
            <a:off x="7443831" y="2240280"/>
            <a:ext cx="1949009" cy="532266"/>
          </a:xfrm>
          <a:prstGeom prst="rect">
            <a:avLst/>
          </a:prstGeom>
        </p:spPr>
        <p:txBody>
          <a:bodyPr>
            <a:no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31" name="Straight Connector 12">
            <a:extLst>
              <a:ext uri="{FF2B5EF4-FFF2-40B4-BE49-F238E27FC236}">
                <a16:creationId xmlns:a16="http://schemas.microsoft.com/office/drawing/2014/main" id="{69693210-4231-3FB4-68A8-A38E58DECFDE}"/>
              </a:ext>
            </a:extLst>
          </p:cNvPr>
          <p:cNvSpPr/>
          <p:nvPr userDrawn="1"/>
        </p:nvSpPr>
        <p:spPr>
          <a:xfrm>
            <a:off x="9842415" y="2831975"/>
            <a:ext cx="1808674" cy="1"/>
          </a:xfrm>
          <a:prstGeom prst="line">
            <a:avLst/>
          </a:prstGeom>
          <a:ln w="6350">
            <a:solidFill>
              <a:srgbClr val="BFBFBF"/>
            </a:solidFill>
          </a:ln>
        </p:spPr>
        <p:txBody>
          <a:bodyPr lIns="45719" rIns="45719"/>
          <a:lstStyle/>
          <a:p>
            <a:endParaRPr sz="1600" b="1" dirty="0">
              <a:solidFill>
                <a:schemeClr val="bg1"/>
              </a:solidFill>
              <a:latin typeface="Aeonik Regular"/>
            </a:endParaRPr>
          </a:p>
        </p:txBody>
      </p:sp>
      <p:sp>
        <p:nvSpPr>
          <p:cNvPr id="32" name="Body Level One…">
            <a:extLst>
              <a:ext uri="{FF2B5EF4-FFF2-40B4-BE49-F238E27FC236}">
                <a16:creationId xmlns:a16="http://schemas.microsoft.com/office/drawing/2014/main" id="{ADA1B97D-D391-D0A7-DA2A-395F17DDAB68}"/>
              </a:ext>
            </a:extLst>
          </p:cNvPr>
          <p:cNvSpPr txBox="1">
            <a:spLocks noGrp="1"/>
          </p:cNvSpPr>
          <p:nvPr>
            <p:ph type="body" sz="quarter" idx="28" hasCustomPrompt="1"/>
          </p:nvPr>
        </p:nvSpPr>
        <p:spPr>
          <a:xfrm>
            <a:off x="9772248" y="2989262"/>
            <a:ext cx="1949009" cy="264318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33" name="Body Level One…">
            <a:extLst>
              <a:ext uri="{FF2B5EF4-FFF2-40B4-BE49-F238E27FC236}">
                <a16:creationId xmlns:a16="http://schemas.microsoft.com/office/drawing/2014/main" id="{3F2F6234-F6A6-2EDD-F38D-0EC6B2700B68}"/>
              </a:ext>
            </a:extLst>
          </p:cNvPr>
          <p:cNvSpPr txBox="1">
            <a:spLocks noGrp="1"/>
          </p:cNvSpPr>
          <p:nvPr>
            <p:ph type="body" sz="quarter" idx="29" hasCustomPrompt="1"/>
          </p:nvPr>
        </p:nvSpPr>
        <p:spPr>
          <a:xfrm>
            <a:off x="9772248" y="2240280"/>
            <a:ext cx="1949009" cy="532266"/>
          </a:xfrm>
          <a:prstGeom prst="rect">
            <a:avLst/>
          </a:prstGeom>
        </p:spPr>
        <p:txBody>
          <a:bodyPr>
            <a:no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6" name="Text Placeholder 38">
            <a:extLst>
              <a:ext uri="{FF2B5EF4-FFF2-40B4-BE49-F238E27FC236}">
                <a16:creationId xmlns:a16="http://schemas.microsoft.com/office/drawing/2014/main" id="{E2E6456D-E08E-9770-B074-967FA6194255}"/>
              </a:ext>
            </a:extLst>
          </p:cNvPr>
          <p:cNvSpPr>
            <a:spLocks noGrp="1"/>
          </p:cNvSpPr>
          <p:nvPr>
            <p:ph type="body" sz="quarter" idx="20"/>
          </p:nvPr>
        </p:nvSpPr>
        <p:spPr>
          <a:xfrm>
            <a:off x="379412" y="1353001"/>
            <a:ext cx="11449050" cy="323807"/>
          </a:xfrm>
          <a:prstGeom prst="rect">
            <a:avLst/>
          </a:prstGeom>
          <a:ln w="12700">
            <a:miter lim="400000"/>
          </a:ln>
        </p:spPr>
        <p:txBody>
          <a:bodyPr lIns="45719" rIns="45719">
            <a:normAutofit/>
          </a:bodyPr>
          <a:lstStyle>
            <a:lvl1pPr>
              <a:defRPr sz="1600" dirty="0">
                <a:solidFill>
                  <a:srgbClr val="FFFFFF"/>
                </a:solidFill>
              </a:defRPr>
            </a:lvl1pPr>
          </a:lstStyle>
          <a:p>
            <a:pPr marL="0" lvl="0" indent="0">
              <a:buSzTx/>
              <a:buFontTx/>
              <a:buNone/>
            </a:pPr>
            <a:r>
              <a:rPr lang="en-US"/>
              <a:t>Click to edit Master text styles</a:t>
            </a:r>
          </a:p>
        </p:txBody>
      </p:sp>
      <p:sp>
        <p:nvSpPr>
          <p:cNvPr id="8" name="Slide Number">
            <a:extLst>
              <a:ext uri="{FF2B5EF4-FFF2-40B4-BE49-F238E27FC236}">
                <a16:creationId xmlns:a16="http://schemas.microsoft.com/office/drawing/2014/main" id="{FB30045E-7C8C-4A29-A406-3928A19EA5B6}"/>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tx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dirty="0"/>
          </a:p>
        </p:txBody>
      </p:sp>
      <p:pic>
        <p:nvPicPr>
          <p:cNvPr id="11" name="Image" descr="Image">
            <a:extLst>
              <a:ext uri="{FF2B5EF4-FFF2-40B4-BE49-F238E27FC236}">
                <a16:creationId xmlns:a16="http://schemas.microsoft.com/office/drawing/2014/main" id="{28BF31E8-ADF0-BEF6-150E-E8EDAF538B0E}"/>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0316771" y="6303881"/>
            <a:ext cx="1030318" cy="306205"/>
          </a:xfrm>
          <a:prstGeom prst="rect">
            <a:avLst/>
          </a:prstGeom>
          <a:ln w="12700">
            <a:miter lim="400000"/>
          </a:ln>
        </p:spPr>
      </p:pic>
      <p:grpSp>
        <p:nvGrpSpPr>
          <p:cNvPr id="2" name="Group 1">
            <a:extLst>
              <a:ext uri="{FF2B5EF4-FFF2-40B4-BE49-F238E27FC236}">
                <a16:creationId xmlns:a16="http://schemas.microsoft.com/office/drawing/2014/main" id="{9F2DECDD-8F29-4D0F-BB7C-3FAA9D9C636C}"/>
              </a:ext>
            </a:extLst>
          </p:cNvPr>
          <p:cNvGrpSpPr/>
          <p:nvPr userDrawn="1"/>
        </p:nvGrpSpPr>
        <p:grpSpPr>
          <a:xfrm>
            <a:off x="431800" y="203689"/>
            <a:ext cx="3657124" cy="149812"/>
            <a:chOff x="381000" y="203689"/>
            <a:chExt cx="3657124" cy="149812"/>
          </a:xfrm>
        </p:grpSpPr>
        <p:pic>
          <p:nvPicPr>
            <p:cNvPr id="3" name="Image" descr="Image">
              <a:extLst>
                <a:ext uri="{FF2B5EF4-FFF2-40B4-BE49-F238E27FC236}">
                  <a16:creationId xmlns:a16="http://schemas.microsoft.com/office/drawing/2014/main" id="{DFFD85BB-9F06-7F24-5ADB-3578F1C781C0}"/>
                </a:ext>
              </a:extLst>
            </p:cNvPr>
            <p:cNvPicPr>
              <a:picLocks noChangeAspect="1"/>
            </p:cNvPicPr>
            <p:nvPr userDrawn="1"/>
          </p:nvPicPr>
          <p:blipFill>
            <a:blip r:embed="rId4"/>
            <a:stretch>
              <a:fillRect/>
            </a:stretch>
          </p:blipFill>
          <p:spPr>
            <a:xfrm>
              <a:off x="381000" y="203689"/>
              <a:ext cx="111195" cy="149812"/>
            </a:xfrm>
            <a:prstGeom prst="rect">
              <a:avLst/>
            </a:prstGeom>
            <a:ln w="12700">
              <a:miter lim="400000"/>
            </a:ln>
          </p:spPr>
        </p:pic>
        <p:sp>
          <p:nvSpPr>
            <p:cNvPr id="5" name="TextBox 4">
              <a:extLst>
                <a:ext uri="{FF2B5EF4-FFF2-40B4-BE49-F238E27FC236}">
                  <a16:creationId xmlns:a16="http://schemas.microsoft.com/office/drawing/2014/main" id="{20EB062E-9368-B505-4E09-EC027CEC597F}"/>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3506524193"/>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5 Text Cards_2">
    <p:bg>
      <p:bgPr>
        <a:solidFill>
          <a:schemeClr val="accent1"/>
        </a:solidFill>
        <a:effectLst/>
      </p:bgPr>
    </p:bg>
    <p:spTree>
      <p:nvGrpSpPr>
        <p:cNvPr id="1" name=""/>
        <p:cNvGrpSpPr/>
        <p:nvPr/>
      </p:nvGrpSpPr>
      <p:grpSpPr>
        <a:xfrm>
          <a:off x="0" y="0"/>
          <a:ext cx="0" cy="0"/>
          <a:chOff x="0" y="0"/>
          <a:chExt cx="0" cy="0"/>
        </a:xfrm>
      </p:grpSpPr>
      <p:sp>
        <p:nvSpPr>
          <p:cNvPr id="11" name="Title Text">
            <a:extLst>
              <a:ext uri="{FF2B5EF4-FFF2-40B4-BE49-F238E27FC236}">
                <a16:creationId xmlns:a16="http://schemas.microsoft.com/office/drawing/2014/main" id="{6F6FECBD-6E00-9F15-11FE-A20F1B8AB0BD}"/>
              </a:ext>
            </a:extLst>
          </p:cNvPr>
          <p:cNvSpPr txBox="1">
            <a:spLocks noGrp="1"/>
          </p:cNvSpPr>
          <p:nvPr>
            <p:ph type="title" hasCustomPrompt="1"/>
          </p:nvPr>
        </p:nvSpPr>
        <p:spPr>
          <a:xfrm>
            <a:off x="378958" y="561600"/>
            <a:ext cx="11449505" cy="664742"/>
          </a:xfrm>
          <a:prstGeom prst="rect">
            <a:avLst/>
          </a:prstGeom>
          <a:ln w="12700">
            <a:miter lim="400000"/>
          </a:ln>
        </p:spPr>
        <p:txBody>
          <a:bodyPr lIns="45719" rIns="45719">
            <a:spAutoFit/>
          </a:bodyPr>
          <a:lstStyle>
            <a:lvl1pPr>
              <a:defRPr dirty="0">
                <a:solidFill>
                  <a:srgbClr val="FFFFFF"/>
                </a:solidFill>
              </a:defRPr>
            </a:lvl1pPr>
          </a:lstStyle>
          <a:p>
            <a:pPr lvl="0"/>
            <a:r>
              <a:rPr dirty="0"/>
              <a:t>Title Text</a:t>
            </a:r>
          </a:p>
        </p:txBody>
      </p:sp>
      <p:sp>
        <p:nvSpPr>
          <p:cNvPr id="12" name="Rounded Rectangle 2">
            <a:extLst>
              <a:ext uri="{FF2B5EF4-FFF2-40B4-BE49-F238E27FC236}">
                <a16:creationId xmlns:a16="http://schemas.microsoft.com/office/drawing/2014/main" id="{14482C96-F11E-AFFB-FC62-8F49007C77EF}"/>
              </a:ext>
            </a:extLst>
          </p:cNvPr>
          <p:cNvSpPr/>
          <p:nvPr userDrawn="1"/>
        </p:nvSpPr>
        <p:spPr>
          <a:xfrm>
            <a:off x="378958" y="2167843"/>
            <a:ext cx="2108246"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3" name="Rounded Rectangle 2">
            <a:extLst>
              <a:ext uri="{FF2B5EF4-FFF2-40B4-BE49-F238E27FC236}">
                <a16:creationId xmlns:a16="http://schemas.microsoft.com/office/drawing/2014/main" id="{709B68C4-1D52-396F-E8E4-5FCCC97CD330}"/>
              </a:ext>
            </a:extLst>
          </p:cNvPr>
          <p:cNvSpPr/>
          <p:nvPr userDrawn="1"/>
        </p:nvSpPr>
        <p:spPr>
          <a:xfrm>
            <a:off x="2707376" y="2167843"/>
            <a:ext cx="2108246"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34" name="Rounded Rectangle 2">
            <a:extLst>
              <a:ext uri="{FF2B5EF4-FFF2-40B4-BE49-F238E27FC236}">
                <a16:creationId xmlns:a16="http://schemas.microsoft.com/office/drawing/2014/main" id="{DB97D79A-CF28-DC3E-F44F-9B7435C9E65E}"/>
              </a:ext>
            </a:extLst>
          </p:cNvPr>
          <p:cNvSpPr/>
          <p:nvPr userDrawn="1"/>
        </p:nvSpPr>
        <p:spPr>
          <a:xfrm>
            <a:off x="5035794" y="2167843"/>
            <a:ext cx="2108246"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35" name="Rounded Rectangle 2">
            <a:extLst>
              <a:ext uri="{FF2B5EF4-FFF2-40B4-BE49-F238E27FC236}">
                <a16:creationId xmlns:a16="http://schemas.microsoft.com/office/drawing/2014/main" id="{055FEC74-7CDB-D757-60A0-9194E22EB78D}"/>
              </a:ext>
            </a:extLst>
          </p:cNvPr>
          <p:cNvSpPr/>
          <p:nvPr userDrawn="1"/>
        </p:nvSpPr>
        <p:spPr>
          <a:xfrm>
            <a:off x="7364212" y="2167843"/>
            <a:ext cx="2108246"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36" name="Rounded Rectangle 2">
            <a:extLst>
              <a:ext uri="{FF2B5EF4-FFF2-40B4-BE49-F238E27FC236}">
                <a16:creationId xmlns:a16="http://schemas.microsoft.com/office/drawing/2014/main" id="{0771B55D-AF8E-1FD2-EECC-BD55031FAF10}"/>
              </a:ext>
            </a:extLst>
          </p:cNvPr>
          <p:cNvSpPr/>
          <p:nvPr userDrawn="1"/>
        </p:nvSpPr>
        <p:spPr>
          <a:xfrm>
            <a:off x="9692629" y="2167843"/>
            <a:ext cx="2108246"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37" name="Straight Connector 12">
            <a:extLst>
              <a:ext uri="{FF2B5EF4-FFF2-40B4-BE49-F238E27FC236}">
                <a16:creationId xmlns:a16="http://schemas.microsoft.com/office/drawing/2014/main" id="{84EB753E-4AF7-922E-C45D-006D97A548F8}"/>
              </a:ext>
            </a:extLst>
          </p:cNvPr>
          <p:cNvSpPr/>
          <p:nvPr userDrawn="1"/>
        </p:nvSpPr>
        <p:spPr>
          <a:xfrm>
            <a:off x="528744" y="2831975"/>
            <a:ext cx="1808674"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38" name="Body Level One…">
            <a:extLst>
              <a:ext uri="{FF2B5EF4-FFF2-40B4-BE49-F238E27FC236}">
                <a16:creationId xmlns:a16="http://schemas.microsoft.com/office/drawing/2014/main" id="{7678BD60-C224-6814-A2B8-BCAA32C94467}"/>
              </a:ext>
            </a:extLst>
          </p:cNvPr>
          <p:cNvSpPr txBox="1">
            <a:spLocks noGrp="1"/>
          </p:cNvSpPr>
          <p:nvPr>
            <p:ph type="body" sz="quarter" idx="1" hasCustomPrompt="1"/>
          </p:nvPr>
        </p:nvSpPr>
        <p:spPr>
          <a:xfrm>
            <a:off x="448056" y="2989262"/>
            <a:ext cx="1949009" cy="264318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39" name="Body Level One…">
            <a:extLst>
              <a:ext uri="{FF2B5EF4-FFF2-40B4-BE49-F238E27FC236}">
                <a16:creationId xmlns:a16="http://schemas.microsoft.com/office/drawing/2014/main" id="{AFEB55B8-0A4E-0C0E-D9F5-E6BCF49AD20B}"/>
              </a:ext>
            </a:extLst>
          </p:cNvPr>
          <p:cNvSpPr txBox="1">
            <a:spLocks noGrp="1"/>
          </p:cNvSpPr>
          <p:nvPr>
            <p:ph type="body" sz="quarter" idx="21" hasCustomPrompt="1"/>
          </p:nvPr>
        </p:nvSpPr>
        <p:spPr>
          <a:xfrm>
            <a:off x="448056" y="2240280"/>
            <a:ext cx="1949009" cy="532266"/>
          </a:xfrm>
          <a:prstGeom prst="rect">
            <a:avLst/>
          </a:prstGeom>
        </p:spPr>
        <p:txBody>
          <a:bodyPr>
            <a:no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40" name="Straight Connector 12">
            <a:extLst>
              <a:ext uri="{FF2B5EF4-FFF2-40B4-BE49-F238E27FC236}">
                <a16:creationId xmlns:a16="http://schemas.microsoft.com/office/drawing/2014/main" id="{4D51A462-9DE4-E70E-C282-E113BD778BA0}"/>
              </a:ext>
            </a:extLst>
          </p:cNvPr>
          <p:cNvSpPr/>
          <p:nvPr userDrawn="1"/>
        </p:nvSpPr>
        <p:spPr>
          <a:xfrm>
            <a:off x="2857162" y="2831975"/>
            <a:ext cx="1808674"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41" name="Body Level One…">
            <a:extLst>
              <a:ext uri="{FF2B5EF4-FFF2-40B4-BE49-F238E27FC236}">
                <a16:creationId xmlns:a16="http://schemas.microsoft.com/office/drawing/2014/main" id="{6B429533-ADB8-D5F4-F60C-E0EB5618031D}"/>
              </a:ext>
            </a:extLst>
          </p:cNvPr>
          <p:cNvSpPr txBox="1">
            <a:spLocks noGrp="1"/>
          </p:cNvSpPr>
          <p:nvPr>
            <p:ph type="body" sz="quarter" idx="22" hasCustomPrompt="1"/>
          </p:nvPr>
        </p:nvSpPr>
        <p:spPr>
          <a:xfrm>
            <a:off x="2786995" y="2989262"/>
            <a:ext cx="1949009" cy="264318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42" name="Body Level One…">
            <a:extLst>
              <a:ext uri="{FF2B5EF4-FFF2-40B4-BE49-F238E27FC236}">
                <a16:creationId xmlns:a16="http://schemas.microsoft.com/office/drawing/2014/main" id="{1388B69F-5D79-4AB9-CD74-2A74E82470F5}"/>
              </a:ext>
            </a:extLst>
          </p:cNvPr>
          <p:cNvSpPr txBox="1">
            <a:spLocks noGrp="1"/>
          </p:cNvSpPr>
          <p:nvPr>
            <p:ph type="body" sz="quarter" idx="23" hasCustomPrompt="1"/>
          </p:nvPr>
        </p:nvSpPr>
        <p:spPr>
          <a:xfrm>
            <a:off x="2786995" y="2240280"/>
            <a:ext cx="1949009" cy="532266"/>
          </a:xfrm>
          <a:prstGeom prst="rect">
            <a:avLst/>
          </a:prstGeom>
        </p:spPr>
        <p:txBody>
          <a:bodyPr>
            <a:no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43" name="Straight Connector 12">
            <a:extLst>
              <a:ext uri="{FF2B5EF4-FFF2-40B4-BE49-F238E27FC236}">
                <a16:creationId xmlns:a16="http://schemas.microsoft.com/office/drawing/2014/main" id="{FC9EE2AA-5349-A035-12E1-4E589E0E604E}"/>
              </a:ext>
            </a:extLst>
          </p:cNvPr>
          <p:cNvSpPr/>
          <p:nvPr userDrawn="1"/>
        </p:nvSpPr>
        <p:spPr>
          <a:xfrm>
            <a:off x="5185580" y="2831975"/>
            <a:ext cx="1808674"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44" name="Body Level One…">
            <a:extLst>
              <a:ext uri="{FF2B5EF4-FFF2-40B4-BE49-F238E27FC236}">
                <a16:creationId xmlns:a16="http://schemas.microsoft.com/office/drawing/2014/main" id="{508FE35D-995B-CF6F-E6AA-FCB6E2F407AD}"/>
              </a:ext>
            </a:extLst>
          </p:cNvPr>
          <p:cNvSpPr txBox="1">
            <a:spLocks noGrp="1"/>
          </p:cNvSpPr>
          <p:nvPr>
            <p:ph type="body" sz="quarter" idx="24" hasCustomPrompt="1"/>
          </p:nvPr>
        </p:nvSpPr>
        <p:spPr>
          <a:xfrm>
            <a:off x="5115413" y="2989262"/>
            <a:ext cx="1949009" cy="264318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45" name="Body Level One…">
            <a:extLst>
              <a:ext uri="{FF2B5EF4-FFF2-40B4-BE49-F238E27FC236}">
                <a16:creationId xmlns:a16="http://schemas.microsoft.com/office/drawing/2014/main" id="{027EBB07-D32C-DE3C-1FB0-C67A32BE2F40}"/>
              </a:ext>
            </a:extLst>
          </p:cNvPr>
          <p:cNvSpPr txBox="1">
            <a:spLocks noGrp="1"/>
          </p:cNvSpPr>
          <p:nvPr>
            <p:ph type="body" sz="quarter" idx="25" hasCustomPrompt="1"/>
          </p:nvPr>
        </p:nvSpPr>
        <p:spPr>
          <a:xfrm>
            <a:off x="5115413" y="2240280"/>
            <a:ext cx="1949009" cy="532266"/>
          </a:xfrm>
          <a:prstGeom prst="rect">
            <a:avLst/>
          </a:prstGeom>
        </p:spPr>
        <p:txBody>
          <a:bodyPr>
            <a:no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46" name="Straight Connector 12">
            <a:extLst>
              <a:ext uri="{FF2B5EF4-FFF2-40B4-BE49-F238E27FC236}">
                <a16:creationId xmlns:a16="http://schemas.microsoft.com/office/drawing/2014/main" id="{642F02AC-4C3C-5792-DC42-1986CE946756}"/>
              </a:ext>
            </a:extLst>
          </p:cNvPr>
          <p:cNvSpPr/>
          <p:nvPr userDrawn="1"/>
        </p:nvSpPr>
        <p:spPr>
          <a:xfrm>
            <a:off x="7513998" y="2831975"/>
            <a:ext cx="1808674"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47" name="Body Level One…">
            <a:extLst>
              <a:ext uri="{FF2B5EF4-FFF2-40B4-BE49-F238E27FC236}">
                <a16:creationId xmlns:a16="http://schemas.microsoft.com/office/drawing/2014/main" id="{839D8C1B-1F62-3060-86E7-327577B490E9}"/>
              </a:ext>
            </a:extLst>
          </p:cNvPr>
          <p:cNvSpPr txBox="1">
            <a:spLocks noGrp="1"/>
          </p:cNvSpPr>
          <p:nvPr>
            <p:ph type="body" sz="quarter" idx="26" hasCustomPrompt="1"/>
          </p:nvPr>
        </p:nvSpPr>
        <p:spPr>
          <a:xfrm>
            <a:off x="7443831" y="2989262"/>
            <a:ext cx="1949009" cy="264318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48" name="Body Level One…">
            <a:extLst>
              <a:ext uri="{FF2B5EF4-FFF2-40B4-BE49-F238E27FC236}">
                <a16:creationId xmlns:a16="http://schemas.microsoft.com/office/drawing/2014/main" id="{9138BE1B-9E09-17EF-059C-B5B0C51C5513}"/>
              </a:ext>
            </a:extLst>
          </p:cNvPr>
          <p:cNvSpPr txBox="1">
            <a:spLocks noGrp="1"/>
          </p:cNvSpPr>
          <p:nvPr>
            <p:ph type="body" sz="quarter" idx="27" hasCustomPrompt="1"/>
          </p:nvPr>
        </p:nvSpPr>
        <p:spPr>
          <a:xfrm>
            <a:off x="7443831" y="2240280"/>
            <a:ext cx="1949009" cy="532266"/>
          </a:xfrm>
          <a:prstGeom prst="rect">
            <a:avLst/>
          </a:prstGeom>
        </p:spPr>
        <p:txBody>
          <a:bodyPr>
            <a:no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49" name="Straight Connector 12">
            <a:extLst>
              <a:ext uri="{FF2B5EF4-FFF2-40B4-BE49-F238E27FC236}">
                <a16:creationId xmlns:a16="http://schemas.microsoft.com/office/drawing/2014/main" id="{92F3A729-0EEB-38F3-1C6E-7CD91932D2D2}"/>
              </a:ext>
            </a:extLst>
          </p:cNvPr>
          <p:cNvSpPr/>
          <p:nvPr userDrawn="1"/>
        </p:nvSpPr>
        <p:spPr>
          <a:xfrm>
            <a:off x="9842415" y="2831975"/>
            <a:ext cx="1808674"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50" name="Body Level One…">
            <a:extLst>
              <a:ext uri="{FF2B5EF4-FFF2-40B4-BE49-F238E27FC236}">
                <a16:creationId xmlns:a16="http://schemas.microsoft.com/office/drawing/2014/main" id="{760136BD-54F7-06AE-3330-57611F71E95A}"/>
              </a:ext>
            </a:extLst>
          </p:cNvPr>
          <p:cNvSpPr txBox="1">
            <a:spLocks noGrp="1"/>
          </p:cNvSpPr>
          <p:nvPr>
            <p:ph type="body" sz="quarter" idx="28" hasCustomPrompt="1"/>
          </p:nvPr>
        </p:nvSpPr>
        <p:spPr>
          <a:xfrm>
            <a:off x="9772248" y="2989262"/>
            <a:ext cx="1949009" cy="264318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51" name="Body Level One…">
            <a:extLst>
              <a:ext uri="{FF2B5EF4-FFF2-40B4-BE49-F238E27FC236}">
                <a16:creationId xmlns:a16="http://schemas.microsoft.com/office/drawing/2014/main" id="{4D4349A4-0DEE-8377-692D-5267D26D72DE}"/>
              </a:ext>
            </a:extLst>
          </p:cNvPr>
          <p:cNvSpPr txBox="1">
            <a:spLocks noGrp="1"/>
          </p:cNvSpPr>
          <p:nvPr>
            <p:ph type="body" sz="quarter" idx="29" hasCustomPrompt="1"/>
          </p:nvPr>
        </p:nvSpPr>
        <p:spPr>
          <a:xfrm>
            <a:off x="9772248" y="2240280"/>
            <a:ext cx="1949009" cy="532266"/>
          </a:xfrm>
          <a:prstGeom prst="rect">
            <a:avLst/>
          </a:prstGeom>
        </p:spPr>
        <p:txBody>
          <a:bodyPr>
            <a:no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52" name="Text Placeholder 38">
            <a:extLst>
              <a:ext uri="{FF2B5EF4-FFF2-40B4-BE49-F238E27FC236}">
                <a16:creationId xmlns:a16="http://schemas.microsoft.com/office/drawing/2014/main" id="{7589F770-F37D-BB29-F59F-C0359475B0DF}"/>
              </a:ext>
            </a:extLst>
          </p:cNvPr>
          <p:cNvSpPr>
            <a:spLocks noGrp="1"/>
          </p:cNvSpPr>
          <p:nvPr>
            <p:ph type="body" sz="quarter" idx="20"/>
          </p:nvPr>
        </p:nvSpPr>
        <p:spPr>
          <a:xfrm>
            <a:off x="379412" y="1353001"/>
            <a:ext cx="11449050" cy="323807"/>
          </a:xfrm>
          <a:prstGeom prst="rect">
            <a:avLst/>
          </a:prstGeom>
          <a:ln w="12700">
            <a:miter lim="400000"/>
          </a:ln>
        </p:spPr>
        <p:txBody>
          <a:bodyPr lIns="45719" rIns="45719">
            <a:normAutofit/>
          </a:bodyPr>
          <a:lstStyle>
            <a:lvl1pPr>
              <a:defRPr sz="1600" dirty="0">
                <a:solidFill>
                  <a:srgbClr val="FFFFFF"/>
                </a:solidFill>
              </a:defRPr>
            </a:lvl1pPr>
          </a:lstStyle>
          <a:p>
            <a:pPr marL="0" lvl="0" indent="0">
              <a:buSzTx/>
              <a:buFontTx/>
              <a:buNone/>
            </a:pPr>
            <a:r>
              <a:rPr lang="en-US"/>
              <a:t>Click to edit Master text styles</a:t>
            </a:r>
          </a:p>
        </p:txBody>
      </p:sp>
      <p:sp>
        <p:nvSpPr>
          <p:cNvPr id="5" name="Slide Number">
            <a:extLst>
              <a:ext uri="{FF2B5EF4-FFF2-40B4-BE49-F238E27FC236}">
                <a16:creationId xmlns:a16="http://schemas.microsoft.com/office/drawing/2014/main" id="{A4DBF1CA-26D5-1A8A-7FB6-88505723B012}"/>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tx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dirty="0"/>
          </a:p>
        </p:txBody>
      </p:sp>
      <p:pic>
        <p:nvPicPr>
          <p:cNvPr id="6" name="Image" descr="Image">
            <a:extLst>
              <a:ext uri="{FF2B5EF4-FFF2-40B4-BE49-F238E27FC236}">
                <a16:creationId xmlns:a16="http://schemas.microsoft.com/office/drawing/2014/main" id="{FFB9A5CB-3718-EA3B-8701-6775469E4BBA}"/>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0316771" y="6303881"/>
            <a:ext cx="1030318" cy="306205"/>
          </a:xfrm>
          <a:prstGeom prst="rect">
            <a:avLst/>
          </a:prstGeom>
          <a:ln w="12700">
            <a:miter lim="400000"/>
          </a:ln>
        </p:spPr>
      </p:pic>
      <p:grpSp>
        <p:nvGrpSpPr>
          <p:cNvPr id="2" name="Group 1">
            <a:extLst>
              <a:ext uri="{FF2B5EF4-FFF2-40B4-BE49-F238E27FC236}">
                <a16:creationId xmlns:a16="http://schemas.microsoft.com/office/drawing/2014/main" id="{2034D2C0-8BF0-88E3-C4E1-912F33280C34}"/>
              </a:ext>
            </a:extLst>
          </p:cNvPr>
          <p:cNvGrpSpPr/>
          <p:nvPr userDrawn="1"/>
        </p:nvGrpSpPr>
        <p:grpSpPr>
          <a:xfrm>
            <a:off x="431800" y="203689"/>
            <a:ext cx="3657124" cy="149812"/>
            <a:chOff x="381000" y="203689"/>
            <a:chExt cx="3657124" cy="149812"/>
          </a:xfrm>
        </p:grpSpPr>
        <p:pic>
          <p:nvPicPr>
            <p:cNvPr id="3" name="Image" descr="Image">
              <a:extLst>
                <a:ext uri="{FF2B5EF4-FFF2-40B4-BE49-F238E27FC236}">
                  <a16:creationId xmlns:a16="http://schemas.microsoft.com/office/drawing/2014/main" id="{942FCAD9-48C1-9F7C-6610-AE20555AC796}"/>
                </a:ext>
              </a:extLst>
            </p:cNvPr>
            <p:cNvPicPr>
              <a:picLocks noChangeAspect="1"/>
            </p:cNvPicPr>
            <p:nvPr userDrawn="1"/>
          </p:nvPicPr>
          <p:blipFill>
            <a:blip r:embed="rId4"/>
            <a:stretch>
              <a:fillRect/>
            </a:stretch>
          </p:blipFill>
          <p:spPr>
            <a:xfrm>
              <a:off x="381000" y="203689"/>
              <a:ext cx="111195" cy="149812"/>
            </a:xfrm>
            <a:prstGeom prst="rect">
              <a:avLst/>
            </a:prstGeom>
            <a:ln w="12700">
              <a:miter lim="400000"/>
            </a:ln>
          </p:spPr>
        </p:pic>
        <p:sp>
          <p:nvSpPr>
            <p:cNvPr id="7" name="TextBox 6">
              <a:extLst>
                <a:ext uri="{FF2B5EF4-FFF2-40B4-BE49-F238E27FC236}">
                  <a16:creationId xmlns:a16="http://schemas.microsoft.com/office/drawing/2014/main" id="{4BC54A25-2E6E-3D3A-5037-38E9259759B5}"/>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220341666"/>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5 Text Cards_3">
    <p:bg>
      <p:bgPr>
        <a:solidFill>
          <a:schemeClr val="accent2"/>
        </a:solidFill>
        <a:effectLst/>
      </p:bgPr>
    </p:bg>
    <p:spTree>
      <p:nvGrpSpPr>
        <p:cNvPr id="1" name=""/>
        <p:cNvGrpSpPr/>
        <p:nvPr/>
      </p:nvGrpSpPr>
      <p:grpSpPr>
        <a:xfrm>
          <a:off x="0" y="0"/>
          <a:ext cx="0" cy="0"/>
          <a:chOff x="0" y="0"/>
          <a:chExt cx="0" cy="0"/>
        </a:xfrm>
      </p:grpSpPr>
      <p:sp>
        <p:nvSpPr>
          <p:cNvPr id="11" name="Title Text">
            <a:extLst>
              <a:ext uri="{FF2B5EF4-FFF2-40B4-BE49-F238E27FC236}">
                <a16:creationId xmlns:a16="http://schemas.microsoft.com/office/drawing/2014/main" id="{5C251E8E-663D-DD6B-E460-CA728A27C775}"/>
              </a:ext>
            </a:extLst>
          </p:cNvPr>
          <p:cNvSpPr txBox="1">
            <a:spLocks noGrp="1"/>
          </p:cNvSpPr>
          <p:nvPr>
            <p:ph type="title" hasCustomPrompt="1"/>
          </p:nvPr>
        </p:nvSpPr>
        <p:spPr>
          <a:xfrm>
            <a:off x="378958" y="561600"/>
            <a:ext cx="11449505" cy="664742"/>
          </a:xfrm>
          <a:prstGeom prst="rect">
            <a:avLst/>
          </a:prstGeom>
          <a:ln w="12700">
            <a:miter lim="400000"/>
          </a:ln>
        </p:spPr>
        <p:txBody>
          <a:bodyPr lIns="45719" rIns="45719">
            <a:spAutoFit/>
          </a:bodyPr>
          <a:lstStyle>
            <a:lvl1pPr>
              <a:defRPr dirty="0">
                <a:solidFill>
                  <a:srgbClr val="FFFFFF"/>
                </a:solidFill>
              </a:defRPr>
            </a:lvl1pPr>
          </a:lstStyle>
          <a:p>
            <a:pPr lvl="0"/>
            <a:r>
              <a:rPr dirty="0"/>
              <a:t>Title Text</a:t>
            </a:r>
          </a:p>
        </p:txBody>
      </p:sp>
      <p:sp>
        <p:nvSpPr>
          <p:cNvPr id="12" name="Rounded Rectangle 2">
            <a:extLst>
              <a:ext uri="{FF2B5EF4-FFF2-40B4-BE49-F238E27FC236}">
                <a16:creationId xmlns:a16="http://schemas.microsoft.com/office/drawing/2014/main" id="{D2C23C0B-8ABC-9CFE-BB37-DD55601F2A2B}"/>
              </a:ext>
            </a:extLst>
          </p:cNvPr>
          <p:cNvSpPr/>
          <p:nvPr userDrawn="1"/>
        </p:nvSpPr>
        <p:spPr>
          <a:xfrm>
            <a:off x="378958" y="2167843"/>
            <a:ext cx="2108246"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3" name="Rounded Rectangle 2">
            <a:extLst>
              <a:ext uri="{FF2B5EF4-FFF2-40B4-BE49-F238E27FC236}">
                <a16:creationId xmlns:a16="http://schemas.microsoft.com/office/drawing/2014/main" id="{A520FEEC-111B-5A0E-AAFE-FD922AC375E4}"/>
              </a:ext>
            </a:extLst>
          </p:cNvPr>
          <p:cNvSpPr/>
          <p:nvPr userDrawn="1"/>
        </p:nvSpPr>
        <p:spPr>
          <a:xfrm>
            <a:off x="2707376" y="2167843"/>
            <a:ext cx="2108246"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34" name="Rounded Rectangle 2">
            <a:extLst>
              <a:ext uri="{FF2B5EF4-FFF2-40B4-BE49-F238E27FC236}">
                <a16:creationId xmlns:a16="http://schemas.microsoft.com/office/drawing/2014/main" id="{159A8BD0-A5F1-85A1-53C2-5EB79476BFF5}"/>
              </a:ext>
            </a:extLst>
          </p:cNvPr>
          <p:cNvSpPr/>
          <p:nvPr userDrawn="1"/>
        </p:nvSpPr>
        <p:spPr>
          <a:xfrm>
            <a:off x="5035794" y="2167843"/>
            <a:ext cx="2108246"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35" name="Rounded Rectangle 2">
            <a:extLst>
              <a:ext uri="{FF2B5EF4-FFF2-40B4-BE49-F238E27FC236}">
                <a16:creationId xmlns:a16="http://schemas.microsoft.com/office/drawing/2014/main" id="{E95B2580-CC37-D32A-80AE-C04BA5A004E2}"/>
              </a:ext>
            </a:extLst>
          </p:cNvPr>
          <p:cNvSpPr/>
          <p:nvPr userDrawn="1"/>
        </p:nvSpPr>
        <p:spPr>
          <a:xfrm>
            <a:off x="7364212" y="2167843"/>
            <a:ext cx="2108246"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36" name="Rounded Rectangle 2">
            <a:extLst>
              <a:ext uri="{FF2B5EF4-FFF2-40B4-BE49-F238E27FC236}">
                <a16:creationId xmlns:a16="http://schemas.microsoft.com/office/drawing/2014/main" id="{72340986-A05A-2A13-753D-59F8AC8BC6D1}"/>
              </a:ext>
            </a:extLst>
          </p:cNvPr>
          <p:cNvSpPr/>
          <p:nvPr userDrawn="1"/>
        </p:nvSpPr>
        <p:spPr>
          <a:xfrm>
            <a:off x="9692629" y="2167843"/>
            <a:ext cx="2108246"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37" name="Straight Connector 12">
            <a:extLst>
              <a:ext uri="{FF2B5EF4-FFF2-40B4-BE49-F238E27FC236}">
                <a16:creationId xmlns:a16="http://schemas.microsoft.com/office/drawing/2014/main" id="{4DB2656B-BBD8-F3DF-342D-15848D925885}"/>
              </a:ext>
            </a:extLst>
          </p:cNvPr>
          <p:cNvSpPr/>
          <p:nvPr userDrawn="1"/>
        </p:nvSpPr>
        <p:spPr>
          <a:xfrm>
            <a:off x="528744" y="2831975"/>
            <a:ext cx="1808674" cy="1"/>
          </a:xfrm>
          <a:prstGeom prst="line">
            <a:avLst/>
          </a:prstGeom>
          <a:ln w="6350">
            <a:solidFill>
              <a:srgbClr val="BFBFBF"/>
            </a:solidFill>
          </a:ln>
        </p:spPr>
        <p:txBody>
          <a:bodyPr lIns="45719" rIns="45719"/>
          <a:lstStyle/>
          <a:p>
            <a:endParaRPr sz="1600" b="1" dirty="0">
              <a:solidFill>
                <a:schemeClr val="bg1"/>
              </a:solidFill>
              <a:latin typeface="Aeonik Regular"/>
            </a:endParaRPr>
          </a:p>
        </p:txBody>
      </p:sp>
      <p:sp>
        <p:nvSpPr>
          <p:cNvPr id="38" name="Body Level One…">
            <a:extLst>
              <a:ext uri="{FF2B5EF4-FFF2-40B4-BE49-F238E27FC236}">
                <a16:creationId xmlns:a16="http://schemas.microsoft.com/office/drawing/2014/main" id="{85BA6597-3535-B653-6DF5-F3FF17CD8562}"/>
              </a:ext>
            </a:extLst>
          </p:cNvPr>
          <p:cNvSpPr txBox="1">
            <a:spLocks noGrp="1"/>
          </p:cNvSpPr>
          <p:nvPr>
            <p:ph type="body" sz="quarter" idx="1" hasCustomPrompt="1"/>
          </p:nvPr>
        </p:nvSpPr>
        <p:spPr>
          <a:xfrm>
            <a:off x="448056" y="2989262"/>
            <a:ext cx="1949009" cy="264318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39" name="Body Level One…">
            <a:extLst>
              <a:ext uri="{FF2B5EF4-FFF2-40B4-BE49-F238E27FC236}">
                <a16:creationId xmlns:a16="http://schemas.microsoft.com/office/drawing/2014/main" id="{0C0F547A-E972-F3BC-76BA-30CBE345DCAE}"/>
              </a:ext>
            </a:extLst>
          </p:cNvPr>
          <p:cNvSpPr txBox="1">
            <a:spLocks noGrp="1"/>
          </p:cNvSpPr>
          <p:nvPr>
            <p:ph type="body" sz="quarter" idx="21" hasCustomPrompt="1"/>
          </p:nvPr>
        </p:nvSpPr>
        <p:spPr>
          <a:xfrm>
            <a:off x="448056" y="2240280"/>
            <a:ext cx="1949009" cy="532266"/>
          </a:xfrm>
          <a:prstGeom prst="rect">
            <a:avLst/>
          </a:prstGeom>
        </p:spPr>
        <p:txBody>
          <a:bodyPr>
            <a:no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40" name="Straight Connector 12">
            <a:extLst>
              <a:ext uri="{FF2B5EF4-FFF2-40B4-BE49-F238E27FC236}">
                <a16:creationId xmlns:a16="http://schemas.microsoft.com/office/drawing/2014/main" id="{5D7CF94D-D59E-CB2B-C3A8-EC07EBA1FAB8}"/>
              </a:ext>
            </a:extLst>
          </p:cNvPr>
          <p:cNvSpPr/>
          <p:nvPr userDrawn="1"/>
        </p:nvSpPr>
        <p:spPr>
          <a:xfrm>
            <a:off x="2857162" y="2831975"/>
            <a:ext cx="1808674" cy="1"/>
          </a:xfrm>
          <a:prstGeom prst="line">
            <a:avLst/>
          </a:prstGeom>
          <a:ln w="6350">
            <a:solidFill>
              <a:srgbClr val="BFBFBF"/>
            </a:solidFill>
          </a:ln>
        </p:spPr>
        <p:txBody>
          <a:bodyPr lIns="45719" rIns="45719"/>
          <a:lstStyle/>
          <a:p>
            <a:endParaRPr sz="1600" b="1" dirty="0">
              <a:solidFill>
                <a:schemeClr val="bg1"/>
              </a:solidFill>
              <a:latin typeface="Aeonik Regular"/>
            </a:endParaRPr>
          </a:p>
        </p:txBody>
      </p:sp>
      <p:sp>
        <p:nvSpPr>
          <p:cNvPr id="41" name="Body Level One…">
            <a:extLst>
              <a:ext uri="{FF2B5EF4-FFF2-40B4-BE49-F238E27FC236}">
                <a16:creationId xmlns:a16="http://schemas.microsoft.com/office/drawing/2014/main" id="{CD87639E-5380-1805-6458-37EC46FAB5F2}"/>
              </a:ext>
            </a:extLst>
          </p:cNvPr>
          <p:cNvSpPr txBox="1">
            <a:spLocks noGrp="1"/>
          </p:cNvSpPr>
          <p:nvPr>
            <p:ph type="body" sz="quarter" idx="22" hasCustomPrompt="1"/>
          </p:nvPr>
        </p:nvSpPr>
        <p:spPr>
          <a:xfrm>
            <a:off x="2786995" y="2989262"/>
            <a:ext cx="1949009" cy="264318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42" name="Body Level One…">
            <a:extLst>
              <a:ext uri="{FF2B5EF4-FFF2-40B4-BE49-F238E27FC236}">
                <a16:creationId xmlns:a16="http://schemas.microsoft.com/office/drawing/2014/main" id="{C3D683FD-E0FE-2832-AC71-76AF80616093}"/>
              </a:ext>
            </a:extLst>
          </p:cNvPr>
          <p:cNvSpPr txBox="1">
            <a:spLocks noGrp="1"/>
          </p:cNvSpPr>
          <p:nvPr>
            <p:ph type="body" sz="quarter" idx="23" hasCustomPrompt="1"/>
          </p:nvPr>
        </p:nvSpPr>
        <p:spPr>
          <a:xfrm>
            <a:off x="2786995" y="2240280"/>
            <a:ext cx="1949009" cy="532266"/>
          </a:xfrm>
          <a:prstGeom prst="rect">
            <a:avLst/>
          </a:prstGeom>
        </p:spPr>
        <p:txBody>
          <a:bodyPr>
            <a:no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43" name="Straight Connector 12">
            <a:extLst>
              <a:ext uri="{FF2B5EF4-FFF2-40B4-BE49-F238E27FC236}">
                <a16:creationId xmlns:a16="http://schemas.microsoft.com/office/drawing/2014/main" id="{730EE2B9-23CF-387E-6861-6F34EA9B6735}"/>
              </a:ext>
            </a:extLst>
          </p:cNvPr>
          <p:cNvSpPr/>
          <p:nvPr userDrawn="1"/>
        </p:nvSpPr>
        <p:spPr>
          <a:xfrm>
            <a:off x="5185580" y="2831975"/>
            <a:ext cx="1808674" cy="1"/>
          </a:xfrm>
          <a:prstGeom prst="line">
            <a:avLst/>
          </a:prstGeom>
          <a:ln w="6350">
            <a:solidFill>
              <a:srgbClr val="BFBFBF"/>
            </a:solidFill>
          </a:ln>
        </p:spPr>
        <p:txBody>
          <a:bodyPr lIns="45719" rIns="45719"/>
          <a:lstStyle/>
          <a:p>
            <a:endParaRPr sz="1600" b="1" dirty="0">
              <a:solidFill>
                <a:schemeClr val="bg1"/>
              </a:solidFill>
              <a:latin typeface="Aeonik Regular"/>
            </a:endParaRPr>
          </a:p>
        </p:txBody>
      </p:sp>
      <p:sp>
        <p:nvSpPr>
          <p:cNvPr id="44" name="Body Level One…">
            <a:extLst>
              <a:ext uri="{FF2B5EF4-FFF2-40B4-BE49-F238E27FC236}">
                <a16:creationId xmlns:a16="http://schemas.microsoft.com/office/drawing/2014/main" id="{6FACE6AF-C37B-AE72-B2E2-1123B8C1A582}"/>
              </a:ext>
            </a:extLst>
          </p:cNvPr>
          <p:cNvSpPr txBox="1">
            <a:spLocks noGrp="1"/>
          </p:cNvSpPr>
          <p:nvPr>
            <p:ph type="body" sz="quarter" idx="24" hasCustomPrompt="1"/>
          </p:nvPr>
        </p:nvSpPr>
        <p:spPr>
          <a:xfrm>
            <a:off x="5115413" y="2989262"/>
            <a:ext cx="1949009" cy="264318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45" name="Body Level One…">
            <a:extLst>
              <a:ext uri="{FF2B5EF4-FFF2-40B4-BE49-F238E27FC236}">
                <a16:creationId xmlns:a16="http://schemas.microsoft.com/office/drawing/2014/main" id="{A1A825E8-A225-DD87-4C0D-1B6CDC00EA99}"/>
              </a:ext>
            </a:extLst>
          </p:cNvPr>
          <p:cNvSpPr txBox="1">
            <a:spLocks noGrp="1"/>
          </p:cNvSpPr>
          <p:nvPr>
            <p:ph type="body" sz="quarter" idx="25" hasCustomPrompt="1"/>
          </p:nvPr>
        </p:nvSpPr>
        <p:spPr>
          <a:xfrm>
            <a:off x="5115413" y="2240280"/>
            <a:ext cx="1949009" cy="532266"/>
          </a:xfrm>
          <a:prstGeom prst="rect">
            <a:avLst/>
          </a:prstGeom>
        </p:spPr>
        <p:txBody>
          <a:bodyPr>
            <a:no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46" name="Straight Connector 12">
            <a:extLst>
              <a:ext uri="{FF2B5EF4-FFF2-40B4-BE49-F238E27FC236}">
                <a16:creationId xmlns:a16="http://schemas.microsoft.com/office/drawing/2014/main" id="{4524435F-B4C7-6E55-50A9-C53F74D45416}"/>
              </a:ext>
            </a:extLst>
          </p:cNvPr>
          <p:cNvSpPr/>
          <p:nvPr userDrawn="1"/>
        </p:nvSpPr>
        <p:spPr>
          <a:xfrm>
            <a:off x="7513998" y="2831975"/>
            <a:ext cx="1808674" cy="1"/>
          </a:xfrm>
          <a:prstGeom prst="line">
            <a:avLst/>
          </a:prstGeom>
          <a:ln w="6350">
            <a:solidFill>
              <a:srgbClr val="BFBFBF"/>
            </a:solidFill>
          </a:ln>
        </p:spPr>
        <p:txBody>
          <a:bodyPr lIns="45719" rIns="45719"/>
          <a:lstStyle/>
          <a:p>
            <a:endParaRPr sz="1600" b="1" dirty="0">
              <a:solidFill>
                <a:schemeClr val="bg1"/>
              </a:solidFill>
              <a:latin typeface="Aeonik Regular"/>
            </a:endParaRPr>
          </a:p>
        </p:txBody>
      </p:sp>
      <p:sp>
        <p:nvSpPr>
          <p:cNvPr id="47" name="Body Level One…">
            <a:extLst>
              <a:ext uri="{FF2B5EF4-FFF2-40B4-BE49-F238E27FC236}">
                <a16:creationId xmlns:a16="http://schemas.microsoft.com/office/drawing/2014/main" id="{9FD20AC8-623D-166A-5D63-E634959B1245}"/>
              </a:ext>
            </a:extLst>
          </p:cNvPr>
          <p:cNvSpPr txBox="1">
            <a:spLocks noGrp="1"/>
          </p:cNvSpPr>
          <p:nvPr>
            <p:ph type="body" sz="quarter" idx="26" hasCustomPrompt="1"/>
          </p:nvPr>
        </p:nvSpPr>
        <p:spPr>
          <a:xfrm>
            <a:off x="7443831" y="2989262"/>
            <a:ext cx="1949009" cy="264318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48" name="Body Level One…">
            <a:extLst>
              <a:ext uri="{FF2B5EF4-FFF2-40B4-BE49-F238E27FC236}">
                <a16:creationId xmlns:a16="http://schemas.microsoft.com/office/drawing/2014/main" id="{75303AD6-36C7-0FC3-474C-593DD1244E8A}"/>
              </a:ext>
            </a:extLst>
          </p:cNvPr>
          <p:cNvSpPr txBox="1">
            <a:spLocks noGrp="1"/>
          </p:cNvSpPr>
          <p:nvPr>
            <p:ph type="body" sz="quarter" idx="27" hasCustomPrompt="1"/>
          </p:nvPr>
        </p:nvSpPr>
        <p:spPr>
          <a:xfrm>
            <a:off x="7443831" y="2240280"/>
            <a:ext cx="1949009" cy="532266"/>
          </a:xfrm>
          <a:prstGeom prst="rect">
            <a:avLst/>
          </a:prstGeom>
        </p:spPr>
        <p:txBody>
          <a:bodyPr>
            <a:no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49" name="Straight Connector 12">
            <a:extLst>
              <a:ext uri="{FF2B5EF4-FFF2-40B4-BE49-F238E27FC236}">
                <a16:creationId xmlns:a16="http://schemas.microsoft.com/office/drawing/2014/main" id="{282241F9-F4C0-07BB-4199-53E0ED94CE8C}"/>
              </a:ext>
            </a:extLst>
          </p:cNvPr>
          <p:cNvSpPr/>
          <p:nvPr userDrawn="1"/>
        </p:nvSpPr>
        <p:spPr>
          <a:xfrm>
            <a:off x="9842415" y="2831975"/>
            <a:ext cx="1808674" cy="1"/>
          </a:xfrm>
          <a:prstGeom prst="line">
            <a:avLst/>
          </a:prstGeom>
          <a:ln w="6350">
            <a:solidFill>
              <a:srgbClr val="BFBFBF"/>
            </a:solidFill>
          </a:ln>
        </p:spPr>
        <p:txBody>
          <a:bodyPr lIns="45719" rIns="45719"/>
          <a:lstStyle/>
          <a:p>
            <a:endParaRPr sz="1600" b="1" dirty="0">
              <a:solidFill>
                <a:schemeClr val="bg1"/>
              </a:solidFill>
              <a:latin typeface="Aeonik Regular"/>
            </a:endParaRPr>
          </a:p>
        </p:txBody>
      </p:sp>
      <p:sp>
        <p:nvSpPr>
          <p:cNvPr id="50" name="Body Level One…">
            <a:extLst>
              <a:ext uri="{FF2B5EF4-FFF2-40B4-BE49-F238E27FC236}">
                <a16:creationId xmlns:a16="http://schemas.microsoft.com/office/drawing/2014/main" id="{5B9E2E95-800E-44CC-C53B-F43976F64E27}"/>
              </a:ext>
            </a:extLst>
          </p:cNvPr>
          <p:cNvSpPr txBox="1">
            <a:spLocks noGrp="1"/>
          </p:cNvSpPr>
          <p:nvPr>
            <p:ph type="body" sz="quarter" idx="28" hasCustomPrompt="1"/>
          </p:nvPr>
        </p:nvSpPr>
        <p:spPr>
          <a:xfrm>
            <a:off x="9772248" y="2989262"/>
            <a:ext cx="1949009" cy="264318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51" name="Body Level One…">
            <a:extLst>
              <a:ext uri="{FF2B5EF4-FFF2-40B4-BE49-F238E27FC236}">
                <a16:creationId xmlns:a16="http://schemas.microsoft.com/office/drawing/2014/main" id="{E358108C-4243-BF84-2DF9-066C43ED9F71}"/>
              </a:ext>
            </a:extLst>
          </p:cNvPr>
          <p:cNvSpPr txBox="1">
            <a:spLocks noGrp="1"/>
          </p:cNvSpPr>
          <p:nvPr>
            <p:ph type="body" sz="quarter" idx="29" hasCustomPrompt="1"/>
          </p:nvPr>
        </p:nvSpPr>
        <p:spPr>
          <a:xfrm>
            <a:off x="9772248" y="2240280"/>
            <a:ext cx="1949009" cy="532266"/>
          </a:xfrm>
          <a:prstGeom prst="rect">
            <a:avLst/>
          </a:prstGeom>
        </p:spPr>
        <p:txBody>
          <a:bodyPr>
            <a:no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52" name="Text Placeholder 38">
            <a:extLst>
              <a:ext uri="{FF2B5EF4-FFF2-40B4-BE49-F238E27FC236}">
                <a16:creationId xmlns:a16="http://schemas.microsoft.com/office/drawing/2014/main" id="{211F5A12-E7BA-AFA1-673A-9FDC09E1B026}"/>
              </a:ext>
            </a:extLst>
          </p:cNvPr>
          <p:cNvSpPr>
            <a:spLocks noGrp="1"/>
          </p:cNvSpPr>
          <p:nvPr>
            <p:ph type="body" sz="quarter" idx="20"/>
          </p:nvPr>
        </p:nvSpPr>
        <p:spPr>
          <a:xfrm>
            <a:off x="379412" y="1353001"/>
            <a:ext cx="11449050" cy="323807"/>
          </a:xfrm>
          <a:prstGeom prst="rect">
            <a:avLst/>
          </a:prstGeom>
          <a:ln w="12700">
            <a:miter lim="400000"/>
          </a:ln>
        </p:spPr>
        <p:txBody>
          <a:bodyPr lIns="45719" rIns="45719">
            <a:normAutofit/>
          </a:bodyPr>
          <a:lstStyle>
            <a:lvl1pPr>
              <a:defRPr sz="1600" dirty="0">
                <a:solidFill>
                  <a:srgbClr val="FFFFFF"/>
                </a:solidFill>
              </a:defRPr>
            </a:lvl1pPr>
          </a:lstStyle>
          <a:p>
            <a:pPr marL="0" lvl="0" indent="0">
              <a:buSzTx/>
              <a:buFontTx/>
              <a:buNone/>
            </a:pPr>
            <a:r>
              <a:rPr lang="en-US"/>
              <a:t>Click to edit Master text styles</a:t>
            </a:r>
          </a:p>
        </p:txBody>
      </p:sp>
      <p:sp>
        <p:nvSpPr>
          <p:cNvPr id="5" name="Slide Number">
            <a:extLst>
              <a:ext uri="{FF2B5EF4-FFF2-40B4-BE49-F238E27FC236}">
                <a16:creationId xmlns:a16="http://schemas.microsoft.com/office/drawing/2014/main" id="{F3B47747-8435-0482-6921-755F17882196}"/>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tx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dirty="0"/>
          </a:p>
        </p:txBody>
      </p:sp>
      <p:pic>
        <p:nvPicPr>
          <p:cNvPr id="6" name="Image" descr="Image">
            <a:extLst>
              <a:ext uri="{FF2B5EF4-FFF2-40B4-BE49-F238E27FC236}">
                <a16:creationId xmlns:a16="http://schemas.microsoft.com/office/drawing/2014/main" id="{D13F27AF-0D3F-3411-F650-C6C3C34FC368}"/>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0316771" y="6303881"/>
            <a:ext cx="1030318" cy="306205"/>
          </a:xfrm>
          <a:prstGeom prst="rect">
            <a:avLst/>
          </a:prstGeom>
          <a:ln w="12700">
            <a:miter lim="400000"/>
          </a:ln>
        </p:spPr>
      </p:pic>
      <p:grpSp>
        <p:nvGrpSpPr>
          <p:cNvPr id="2" name="Group 1">
            <a:extLst>
              <a:ext uri="{FF2B5EF4-FFF2-40B4-BE49-F238E27FC236}">
                <a16:creationId xmlns:a16="http://schemas.microsoft.com/office/drawing/2014/main" id="{792E20A1-79B1-926A-06D4-859B0D29D2A6}"/>
              </a:ext>
            </a:extLst>
          </p:cNvPr>
          <p:cNvGrpSpPr/>
          <p:nvPr userDrawn="1"/>
        </p:nvGrpSpPr>
        <p:grpSpPr>
          <a:xfrm>
            <a:off x="431800" y="203689"/>
            <a:ext cx="3657124" cy="149812"/>
            <a:chOff x="381000" y="203689"/>
            <a:chExt cx="3657124" cy="149812"/>
          </a:xfrm>
        </p:grpSpPr>
        <p:pic>
          <p:nvPicPr>
            <p:cNvPr id="3" name="Image" descr="Image">
              <a:extLst>
                <a:ext uri="{FF2B5EF4-FFF2-40B4-BE49-F238E27FC236}">
                  <a16:creationId xmlns:a16="http://schemas.microsoft.com/office/drawing/2014/main" id="{9E0661A3-9107-205F-A355-74477DC33912}"/>
                </a:ext>
              </a:extLst>
            </p:cNvPr>
            <p:cNvPicPr>
              <a:picLocks noChangeAspect="1"/>
            </p:cNvPicPr>
            <p:nvPr userDrawn="1"/>
          </p:nvPicPr>
          <p:blipFill>
            <a:blip r:embed="rId4"/>
            <a:stretch>
              <a:fillRect/>
            </a:stretch>
          </p:blipFill>
          <p:spPr>
            <a:xfrm>
              <a:off x="381000" y="203689"/>
              <a:ext cx="111195" cy="149812"/>
            </a:xfrm>
            <a:prstGeom prst="rect">
              <a:avLst/>
            </a:prstGeom>
            <a:ln w="12700">
              <a:miter lim="400000"/>
            </a:ln>
          </p:spPr>
        </p:pic>
        <p:sp>
          <p:nvSpPr>
            <p:cNvPr id="7" name="TextBox 6">
              <a:extLst>
                <a:ext uri="{FF2B5EF4-FFF2-40B4-BE49-F238E27FC236}">
                  <a16:creationId xmlns:a16="http://schemas.microsoft.com/office/drawing/2014/main" id="{4DE5B9F6-8527-0829-7BD9-FA3DA14A80BF}"/>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416332226"/>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5 Text Cards_4">
    <p:bg>
      <p:bgPr>
        <a:solidFill>
          <a:schemeClr val="accent3"/>
        </a:solidFill>
        <a:effectLst/>
      </p:bgPr>
    </p:bg>
    <p:spTree>
      <p:nvGrpSpPr>
        <p:cNvPr id="1" name=""/>
        <p:cNvGrpSpPr/>
        <p:nvPr/>
      </p:nvGrpSpPr>
      <p:grpSpPr>
        <a:xfrm>
          <a:off x="0" y="0"/>
          <a:ext cx="0" cy="0"/>
          <a:chOff x="0" y="0"/>
          <a:chExt cx="0" cy="0"/>
        </a:xfrm>
      </p:grpSpPr>
      <p:sp>
        <p:nvSpPr>
          <p:cNvPr id="13" name="Title Text">
            <a:extLst>
              <a:ext uri="{FF2B5EF4-FFF2-40B4-BE49-F238E27FC236}">
                <a16:creationId xmlns:a16="http://schemas.microsoft.com/office/drawing/2014/main" id="{8DF9F922-31B4-8634-BB27-E65B87F70193}"/>
              </a:ext>
            </a:extLst>
          </p:cNvPr>
          <p:cNvSpPr txBox="1">
            <a:spLocks noGrp="1"/>
          </p:cNvSpPr>
          <p:nvPr>
            <p:ph type="title" hasCustomPrompt="1"/>
          </p:nvPr>
        </p:nvSpPr>
        <p:spPr>
          <a:xfrm>
            <a:off x="378958" y="561600"/>
            <a:ext cx="11449505" cy="664742"/>
          </a:xfrm>
          <a:prstGeom prst="rect">
            <a:avLst/>
          </a:prstGeom>
          <a:ln w="12700">
            <a:miter lim="400000"/>
          </a:ln>
        </p:spPr>
        <p:txBody>
          <a:bodyPr lIns="45719" rIns="45719">
            <a:spAutoFit/>
          </a:bodyPr>
          <a:lstStyle>
            <a:lvl1pPr>
              <a:defRPr dirty="0">
                <a:solidFill>
                  <a:srgbClr val="FFFFFF"/>
                </a:solidFill>
              </a:defRPr>
            </a:lvl1pPr>
          </a:lstStyle>
          <a:p>
            <a:pPr lvl="0"/>
            <a:r>
              <a:rPr dirty="0"/>
              <a:t>Title Text</a:t>
            </a:r>
          </a:p>
        </p:txBody>
      </p:sp>
      <p:sp>
        <p:nvSpPr>
          <p:cNvPr id="34" name="Rounded Rectangle 2">
            <a:extLst>
              <a:ext uri="{FF2B5EF4-FFF2-40B4-BE49-F238E27FC236}">
                <a16:creationId xmlns:a16="http://schemas.microsoft.com/office/drawing/2014/main" id="{BD38ACE4-5CC1-3778-4B00-503AF269BFEE}"/>
              </a:ext>
            </a:extLst>
          </p:cNvPr>
          <p:cNvSpPr/>
          <p:nvPr userDrawn="1"/>
        </p:nvSpPr>
        <p:spPr>
          <a:xfrm>
            <a:off x="378958" y="2167843"/>
            <a:ext cx="2108246"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35" name="Rounded Rectangle 2">
            <a:extLst>
              <a:ext uri="{FF2B5EF4-FFF2-40B4-BE49-F238E27FC236}">
                <a16:creationId xmlns:a16="http://schemas.microsoft.com/office/drawing/2014/main" id="{CC9F2ECB-5CA6-5D0A-39B7-DCEFFC0C2C03}"/>
              </a:ext>
            </a:extLst>
          </p:cNvPr>
          <p:cNvSpPr/>
          <p:nvPr userDrawn="1"/>
        </p:nvSpPr>
        <p:spPr>
          <a:xfrm>
            <a:off x="2707376" y="2167843"/>
            <a:ext cx="2108246"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36" name="Rounded Rectangle 2">
            <a:extLst>
              <a:ext uri="{FF2B5EF4-FFF2-40B4-BE49-F238E27FC236}">
                <a16:creationId xmlns:a16="http://schemas.microsoft.com/office/drawing/2014/main" id="{ADA371B3-95F2-1A52-D73B-7C47A4280AC8}"/>
              </a:ext>
            </a:extLst>
          </p:cNvPr>
          <p:cNvSpPr/>
          <p:nvPr userDrawn="1"/>
        </p:nvSpPr>
        <p:spPr>
          <a:xfrm>
            <a:off x="5035794" y="2167843"/>
            <a:ext cx="2108246"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37" name="Rounded Rectangle 2">
            <a:extLst>
              <a:ext uri="{FF2B5EF4-FFF2-40B4-BE49-F238E27FC236}">
                <a16:creationId xmlns:a16="http://schemas.microsoft.com/office/drawing/2014/main" id="{CF7A7FFD-4AAD-445B-BC78-A72EBA80BA54}"/>
              </a:ext>
            </a:extLst>
          </p:cNvPr>
          <p:cNvSpPr/>
          <p:nvPr userDrawn="1"/>
        </p:nvSpPr>
        <p:spPr>
          <a:xfrm>
            <a:off x="7364212" y="2167843"/>
            <a:ext cx="2108246"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38" name="Rounded Rectangle 2">
            <a:extLst>
              <a:ext uri="{FF2B5EF4-FFF2-40B4-BE49-F238E27FC236}">
                <a16:creationId xmlns:a16="http://schemas.microsoft.com/office/drawing/2014/main" id="{0B827FA9-786D-2835-FFC8-25DF3FD1B68D}"/>
              </a:ext>
            </a:extLst>
          </p:cNvPr>
          <p:cNvSpPr/>
          <p:nvPr userDrawn="1"/>
        </p:nvSpPr>
        <p:spPr>
          <a:xfrm>
            <a:off x="9692629" y="2167843"/>
            <a:ext cx="2108246"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39" name="Straight Connector 12">
            <a:extLst>
              <a:ext uri="{FF2B5EF4-FFF2-40B4-BE49-F238E27FC236}">
                <a16:creationId xmlns:a16="http://schemas.microsoft.com/office/drawing/2014/main" id="{1553AA73-C419-9DF9-3175-F448F0E32DA7}"/>
              </a:ext>
            </a:extLst>
          </p:cNvPr>
          <p:cNvSpPr/>
          <p:nvPr userDrawn="1"/>
        </p:nvSpPr>
        <p:spPr>
          <a:xfrm>
            <a:off x="528744" y="2831975"/>
            <a:ext cx="1808674"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40" name="Body Level One…">
            <a:extLst>
              <a:ext uri="{FF2B5EF4-FFF2-40B4-BE49-F238E27FC236}">
                <a16:creationId xmlns:a16="http://schemas.microsoft.com/office/drawing/2014/main" id="{DC33604E-25C4-FEBD-B22B-62E2B272B4C8}"/>
              </a:ext>
            </a:extLst>
          </p:cNvPr>
          <p:cNvSpPr txBox="1">
            <a:spLocks noGrp="1"/>
          </p:cNvSpPr>
          <p:nvPr>
            <p:ph type="body" sz="quarter" idx="1" hasCustomPrompt="1"/>
          </p:nvPr>
        </p:nvSpPr>
        <p:spPr>
          <a:xfrm>
            <a:off x="448056" y="2989262"/>
            <a:ext cx="1949009" cy="264318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41" name="Body Level One…">
            <a:extLst>
              <a:ext uri="{FF2B5EF4-FFF2-40B4-BE49-F238E27FC236}">
                <a16:creationId xmlns:a16="http://schemas.microsoft.com/office/drawing/2014/main" id="{87239210-CB3D-341F-97B3-68AAC677C3D1}"/>
              </a:ext>
            </a:extLst>
          </p:cNvPr>
          <p:cNvSpPr txBox="1">
            <a:spLocks noGrp="1"/>
          </p:cNvSpPr>
          <p:nvPr>
            <p:ph type="body" sz="quarter" idx="21" hasCustomPrompt="1"/>
          </p:nvPr>
        </p:nvSpPr>
        <p:spPr>
          <a:xfrm>
            <a:off x="448056" y="2240280"/>
            <a:ext cx="1949009" cy="532266"/>
          </a:xfrm>
          <a:prstGeom prst="rect">
            <a:avLst/>
          </a:prstGeom>
        </p:spPr>
        <p:txBody>
          <a:bodyPr>
            <a:no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42" name="Straight Connector 12">
            <a:extLst>
              <a:ext uri="{FF2B5EF4-FFF2-40B4-BE49-F238E27FC236}">
                <a16:creationId xmlns:a16="http://schemas.microsoft.com/office/drawing/2014/main" id="{2DF22FA3-B25C-1ED3-B95B-CF746180285B}"/>
              </a:ext>
            </a:extLst>
          </p:cNvPr>
          <p:cNvSpPr/>
          <p:nvPr userDrawn="1"/>
        </p:nvSpPr>
        <p:spPr>
          <a:xfrm>
            <a:off x="2857162" y="2831975"/>
            <a:ext cx="1808674"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43" name="Body Level One…">
            <a:extLst>
              <a:ext uri="{FF2B5EF4-FFF2-40B4-BE49-F238E27FC236}">
                <a16:creationId xmlns:a16="http://schemas.microsoft.com/office/drawing/2014/main" id="{2A14E241-64B2-F01F-20AC-970E94C893C0}"/>
              </a:ext>
            </a:extLst>
          </p:cNvPr>
          <p:cNvSpPr txBox="1">
            <a:spLocks noGrp="1"/>
          </p:cNvSpPr>
          <p:nvPr>
            <p:ph type="body" sz="quarter" idx="22" hasCustomPrompt="1"/>
          </p:nvPr>
        </p:nvSpPr>
        <p:spPr>
          <a:xfrm>
            <a:off x="2786995" y="2989262"/>
            <a:ext cx="1949009" cy="264318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44" name="Body Level One…">
            <a:extLst>
              <a:ext uri="{FF2B5EF4-FFF2-40B4-BE49-F238E27FC236}">
                <a16:creationId xmlns:a16="http://schemas.microsoft.com/office/drawing/2014/main" id="{4057C485-47A9-409C-D890-E4C57AC6E273}"/>
              </a:ext>
            </a:extLst>
          </p:cNvPr>
          <p:cNvSpPr txBox="1">
            <a:spLocks noGrp="1"/>
          </p:cNvSpPr>
          <p:nvPr>
            <p:ph type="body" sz="quarter" idx="23" hasCustomPrompt="1"/>
          </p:nvPr>
        </p:nvSpPr>
        <p:spPr>
          <a:xfrm>
            <a:off x="2786995" y="2240280"/>
            <a:ext cx="1949009" cy="532266"/>
          </a:xfrm>
          <a:prstGeom prst="rect">
            <a:avLst/>
          </a:prstGeom>
        </p:spPr>
        <p:txBody>
          <a:bodyPr>
            <a:no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45" name="Straight Connector 12">
            <a:extLst>
              <a:ext uri="{FF2B5EF4-FFF2-40B4-BE49-F238E27FC236}">
                <a16:creationId xmlns:a16="http://schemas.microsoft.com/office/drawing/2014/main" id="{0D89025F-F4FF-5DB9-250A-9657655422C7}"/>
              </a:ext>
            </a:extLst>
          </p:cNvPr>
          <p:cNvSpPr/>
          <p:nvPr userDrawn="1"/>
        </p:nvSpPr>
        <p:spPr>
          <a:xfrm>
            <a:off x="5185580" y="2831975"/>
            <a:ext cx="1808674"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46" name="Body Level One…">
            <a:extLst>
              <a:ext uri="{FF2B5EF4-FFF2-40B4-BE49-F238E27FC236}">
                <a16:creationId xmlns:a16="http://schemas.microsoft.com/office/drawing/2014/main" id="{9E7A88E5-581E-847D-2D58-445585C71AA7}"/>
              </a:ext>
            </a:extLst>
          </p:cNvPr>
          <p:cNvSpPr txBox="1">
            <a:spLocks noGrp="1"/>
          </p:cNvSpPr>
          <p:nvPr>
            <p:ph type="body" sz="quarter" idx="24" hasCustomPrompt="1"/>
          </p:nvPr>
        </p:nvSpPr>
        <p:spPr>
          <a:xfrm>
            <a:off x="5115413" y="2989262"/>
            <a:ext cx="1949009" cy="264318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47" name="Body Level One…">
            <a:extLst>
              <a:ext uri="{FF2B5EF4-FFF2-40B4-BE49-F238E27FC236}">
                <a16:creationId xmlns:a16="http://schemas.microsoft.com/office/drawing/2014/main" id="{762EBED2-CAE4-26F7-A065-6D01971B5392}"/>
              </a:ext>
            </a:extLst>
          </p:cNvPr>
          <p:cNvSpPr txBox="1">
            <a:spLocks noGrp="1"/>
          </p:cNvSpPr>
          <p:nvPr>
            <p:ph type="body" sz="quarter" idx="25" hasCustomPrompt="1"/>
          </p:nvPr>
        </p:nvSpPr>
        <p:spPr>
          <a:xfrm>
            <a:off x="5115413" y="2240280"/>
            <a:ext cx="1949009" cy="532266"/>
          </a:xfrm>
          <a:prstGeom prst="rect">
            <a:avLst/>
          </a:prstGeom>
        </p:spPr>
        <p:txBody>
          <a:bodyPr>
            <a:no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48" name="Straight Connector 12">
            <a:extLst>
              <a:ext uri="{FF2B5EF4-FFF2-40B4-BE49-F238E27FC236}">
                <a16:creationId xmlns:a16="http://schemas.microsoft.com/office/drawing/2014/main" id="{93B50EE8-B02D-274D-2AD7-F24CE87AC77A}"/>
              </a:ext>
            </a:extLst>
          </p:cNvPr>
          <p:cNvSpPr/>
          <p:nvPr userDrawn="1"/>
        </p:nvSpPr>
        <p:spPr>
          <a:xfrm>
            <a:off x="7513998" y="2831975"/>
            <a:ext cx="1808674"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49" name="Body Level One…">
            <a:extLst>
              <a:ext uri="{FF2B5EF4-FFF2-40B4-BE49-F238E27FC236}">
                <a16:creationId xmlns:a16="http://schemas.microsoft.com/office/drawing/2014/main" id="{4005F69A-A9F7-A646-9A81-10DBC70A812E}"/>
              </a:ext>
            </a:extLst>
          </p:cNvPr>
          <p:cNvSpPr txBox="1">
            <a:spLocks noGrp="1"/>
          </p:cNvSpPr>
          <p:nvPr>
            <p:ph type="body" sz="quarter" idx="26" hasCustomPrompt="1"/>
          </p:nvPr>
        </p:nvSpPr>
        <p:spPr>
          <a:xfrm>
            <a:off x="7443831" y="2989262"/>
            <a:ext cx="1949009" cy="264318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50" name="Body Level One…">
            <a:extLst>
              <a:ext uri="{FF2B5EF4-FFF2-40B4-BE49-F238E27FC236}">
                <a16:creationId xmlns:a16="http://schemas.microsoft.com/office/drawing/2014/main" id="{B639A375-0C85-5731-E5BB-0848ABD29159}"/>
              </a:ext>
            </a:extLst>
          </p:cNvPr>
          <p:cNvSpPr txBox="1">
            <a:spLocks noGrp="1"/>
          </p:cNvSpPr>
          <p:nvPr>
            <p:ph type="body" sz="quarter" idx="27" hasCustomPrompt="1"/>
          </p:nvPr>
        </p:nvSpPr>
        <p:spPr>
          <a:xfrm>
            <a:off x="7443831" y="2240280"/>
            <a:ext cx="1949009" cy="532266"/>
          </a:xfrm>
          <a:prstGeom prst="rect">
            <a:avLst/>
          </a:prstGeom>
        </p:spPr>
        <p:txBody>
          <a:bodyPr>
            <a:no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51" name="Straight Connector 12">
            <a:extLst>
              <a:ext uri="{FF2B5EF4-FFF2-40B4-BE49-F238E27FC236}">
                <a16:creationId xmlns:a16="http://schemas.microsoft.com/office/drawing/2014/main" id="{4030D226-B47D-7D82-6128-0F564DB11CBC}"/>
              </a:ext>
            </a:extLst>
          </p:cNvPr>
          <p:cNvSpPr/>
          <p:nvPr userDrawn="1"/>
        </p:nvSpPr>
        <p:spPr>
          <a:xfrm>
            <a:off x="9842415" y="2831975"/>
            <a:ext cx="1808674"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52" name="Body Level One…">
            <a:extLst>
              <a:ext uri="{FF2B5EF4-FFF2-40B4-BE49-F238E27FC236}">
                <a16:creationId xmlns:a16="http://schemas.microsoft.com/office/drawing/2014/main" id="{C8218A86-0930-0502-15F4-616CBBF15355}"/>
              </a:ext>
            </a:extLst>
          </p:cNvPr>
          <p:cNvSpPr txBox="1">
            <a:spLocks noGrp="1"/>
          </p:cNvSpPr>
          <p:nvPr>
            <p:ph type="body" sz="quarter" idx="28" hasCustomPrompt="1"/>
          </p:nvPr>
        </p:nvSpPr>
        <p:spPr>
          <a:xfrm>
            <a:off x="9772248" y="2989262"/>
            <a:ext cx="1949009" cy="264318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53" name="Body Level One…">
            <a:extLst>
              <a:ext uri="{FF2B5EF4-FFF2-40B4-BE49-F238E27FC236}">
                <a16:creationId xmlns:a16="http://schemas.microsoft.com/office/drawing/2014/main" id="{2CB9DA2B-0BC3-F02C-9771-F01FB6360815}"/>
              </a:ext>
            </a:extLst>
          </p:cNvPr>
          <p:cNvSpPr txBox="1">
            <a:spLocks noGrp="1"/>
          </p:cNvSpPr>
          <p:nvPr>
            <p:ph type="body" sz="quarter" idx="29" hasCustomPrompt="1"/>
          </p:nvPr>
        </p:nvSpPr>
        <p:spPr>
          <a:xfrm>
            <a:off x="9772248" y="2240280"/>
            <a:ext cx="1949009" cy="532266"/>
          </a:xfrm>
          <a:prstGeom prst="rect">
            <a:avLst/>
          </a:prstGeom>
        </p:spPr>
        <p:txBody>
          <a:bodyPr>
            <a:no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54" name="Text Placeholder 38">
            <a:extLst>
              <a:ext uri="{FF2B5EF4-FFF2-40B4-BE49-F238E27FC236}">
                <a16:creationId xmlns:a16="http://schemas.microsoft.com/office/drawing/2014/main" id="{411E3BF0-988D-D4C2-AC48-5880A987CD17}"/>
              </a:ext>
            </a:extLst>
          </p:cNvPr>
          <p:cNvSpPr>
            <a:spLocks noGrp="1"/>
          </p:cNvSpPr>
          <p:nvPr>
            <p:ph type="body" sz="quarter" idx="20"/>
          </p:nvPr>
        </p:nvSpPr>
        <p:spPr>
          <a:xfrm>
            <a:off x="379412" y="1353001"/>
            <a:ext cx="11449050" cy="323807"/>
          </a:xfrm>
          <a:prstGeom prst="rect">
            <a:avLst/>
          </a:prstGeom>
          <a:ln w="12700">
            <a:miter lim="400000"/>
          </a:ln>
        </p:spPr>
        <p:txBody>
          <a:bodyPr lIns="45719" rIns="45719">
            <a:normAutofit/>
          </a:bodyPr>
          <a:lstStyle>
            <a:lvl1pPr>
              <a:defRPr sz="1600" dirty="0">
                <a:solidFill>
                  <a:srgbClr val="FFFFFF"/>
                </a:solidFill>
              </a:defRPr>
            </a:lvl1pPr>
          </a:lstStyle>
          <a:p>
            <a:pPr marL="0" lvl="0" indent="0">
              <a:buSzTx/>
              <a:buFontTx/>
              <a:buNone/>
            </a:pPr>
            <a:r>
              <a:rPr lang="en-US"/>
              <a:t>Click to edit Master text styles</a:t>
            </a:r>
          </a:p>
        </p:txBody>
      </p:sp>
      <p:sp>
        <p:nvSpPr>
          <p:cNvPr id="5" name="Slide Number">
            <a:extLst>
              <a:ext uri="{FF2B5EF4-FFF2-40B4-BE49-F238E27FC236}">
                <a16:creationId xmlns:a16="http://schemas.microsoft.com/office/drawing/2014/main" id="{66375538-BAC5-A387-38CA-4439D5002DB1}"/>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tx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dirty="0"/>
          </a:p>
        </p:txBody>
      </p:sp>
      <p:pic>
        <p:nvPicPr>
          <p:cNvPr id="6" name="Image" descr="Image">
            <a:extLst>
              <a:ext uri="{FF2B5EF4-FFF2-40B4-BE49-F238E27FC236}">
                <a16:creationId xmlns:a16="http://schemas.microsoft.com/office/drawing/2014/main" id="{E5A19F87-9EE5-3C72-FC57-1F5666D6915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0316771" y="6303881"/>
            <a:ext cx="1030318" cy="306205"/>
          </a:xfrm>
          <a:prstGeom prst="rect">
            <a:avLst/>
          </a:prstGeom>
          <a:ln w="12700">
            <a:miter lim="400000"/>
          </a:ln>
        </p:spPr>
      </p:pic>
      <p:pic>
        <p:nvPicPr>
          <p:cNvPr id="8" name="Image" descr="Image">
            <a:extLst>
              <a:ext uri="{FF2B5EF4-FFF2-40B4-BE49-F238E27FC236}">
                <a16:creationId xmlns:a16="http://schemas.microsoft.com/office/drawing/2014/main" id="{83E1A042-6934-D483-0682-540891DF4813}"/>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431800" y="207536"/>
            <a:ext cx="111195" cy="149812"/>
          </a:xfrm>
          <a:prstGeom prst="rect">
            <a:avLst/>
          </a:prstGeom>
          <a:ln w="12700">
            <a:miter lim="400000"/>
          </a:ln>
        </p:spPr>
      </p:pic>
      <p:sp>
        <p:nvSpPr>
          <p:cNvPr id="9" name="TextBox 8">
            <a:extLst>
              <a:ext uri="{FF2B5EF4-FFF2-40B4-BE49-F238E27FC236}">
                <a16:creationId xmlns:a16="http://schemas.microsoft.com/office/drawing/2014/main" id="{9DA4BBEE-0950-02CB-898F-BC1C10133852}"/>
              </a:ext>
            </a:extLst>
          </p:cNvPr>
          <p:cNvSpPr txBox="1"/>
          <p:nvPr userDrawn="1"/>
        </p:nvSpPr>
        <p:spPr>
          <a:xfrm>
            <a:off x="6091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tx1"/>
                </a:solidFill>
                <a:effectLst/>
                <a:uFillTx/>
                <a:latin typeface="Aeonik Regular"/>
                <a:ea typeface="Arial"/>
                <a:cs typeface="Arial"/>
                <a:sym typeface="Arial"/>
              </a:rPr>
              <a:t>Investing in a sustainable future</a:t>
            </a:r>
          </a:p>
        </p:txBody>
      </p:sp>
    </p:spTree>
    <p:extLst>
      <p:ext uri="{BB962C8B-B14F-4D97-AF65-F5344CB8AC3E}">
        <p14:creationId xmlns:p14="http://schemas.microsoft.com/office/powerpoint/2010/main" val="2440239248"/>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6 Text Cards_1">
    <p:bg>
      <p:bgPr>
        <a:solidFill>
          <a:srgbClr val="211F20"/>
        </a:solidFill>
        <a:effectLst/>
      </p:bgPr>
    </p:bg>
    <p:spTree>
      <p:nvGrpSpPr>
        <p:cNvPr id="1" name=""/>
        <p:cNvGrpSpPr/>
        <p:nvPr/>
      </p:nvGrpSpPr>
      <p:grpSpPr>
        <a:xfrm>
          <a:off x="0" y="0"/>
          <a:ext cx="0" cy="0"/>
          <a:chOff x="0" y="0"/>
          <a:chExt cx="0" cy="0"/>
        </a:xfrm>
      </p:grpSpPr>
      <p:sp>
        <p:nvSpPr>
          <p:cNvPr id="291" name="Title Text"/>
          <p:cNvSpPr txBox="1">
            <a:spLocks noGrp="1"/>
          </p:cNvSpPr>
          <p:nvPr>
            <p:ph type="title" hasCustomPrompt="1"/>
          </p:nvPr>
        </p:nvSpPr>
        <p:spPr>
          <a:prstGeom prst="rect">
            <a:avLst/>
          </a:prstGeom>
          <a:ln w="12700">
            <a:miter lim="400000"/>
          </a:ln>
        </p:spPr>
        <p:txBody>
          <a:bodyPr lIns="45719" rIns="45719">
            <a:spAutoFit/>
          </a:bodyPr>
          <a:lstStyle>
            <a:lvl1pPr>
              <a:defRPr dirty="0">
                <a:solidFill>
                  <a:srgbClr val="FFFFFF"/>
                </a:solidFill>
              </a:defRPr>
            </a:lvl1pPr>
          </a:lstStyle>
          <a:p>
            <a:pPr lvl="0"/>
            <a:r>
              <a:rPr dirty="0"/>
              <a:t>Title Text</a:t>
            </a:r>
          </a:p>
        </p:txBody>
      </p:sp>
      <p:sp>
        <p:nvSpPr>
          <p:cNvPr id="34" name="Rounded Rectangle 2">
            <a:extLst>
              <a:ext uri="{FF2B5EF4-FFF2-40B4-BE49-F238E27FC236}">
                <a16:creationId xmlns:a16="http://schemas.microsoft.com/office/drawing/2014/main" id="{E8A03BA5-CFD9-C935-14B9-39B7F76C1DD5}"/>
              </a:ext>
            </a:extLst>
          </p:cNvPr>
          <p:cNvSpPr/>
          <p:nvPr/>
        </p:nvSpPr>
        <p:spPr>
          <a:xfrm>
            <a:off x="378959" y="2167843"/>
            <a:ext cx="17512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35" name="Rounded Rectangle 2">
            <a:extLst>
              <a:ext uri="{FF2B5EF4-FFF2-40B4-BE49-F238E27FC236}">
                <a16:creationId xmlns:a16="http://schemas.microsoft.com/office/drawing/2014/main" id="{3EDB5527-236F-BD89-D02F-3E4E6DE47DA6}"/>
              </a:ext>
            </a:extLst>
          </p:cNvPr>
          <p:cNvSpPr/>
          <p:nvPr/>
        </p:nvSpPr>
        <p:spPr>
          <a:xfrm>
            <a:off x="2313093" y="2167843"/>
            <a:ext cx="17512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36" name="Rounded Rectangle 2">
            <a:extLst>
              <a:ext uri="{FF2B5EF4-FFF2-40B4-BE49-F238E27FC236}">
                <a16:creationId xmlns:a16="http://schemas.microsoft.com/office/drawing/2014/main" id="{2C90E6D5-1B82-1D62-1DA7-156223DC8D7F}"/>
              </a:ext>
            </a:extLst>
          </p:cNvPr>
          <p:cNvSpPr/>
          <p:nvPr/>
        </p:nvSpPr>
        <p:spPr>
          <a:xfrm>
            <a:off x="4247227" y="2167843"/>
            <a:ext cx="17512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37" name="Rounded Rectangle 2">
            <a:extLst>
              <a:ext uri="{FF2B5EF4-FFF2-40B4-BE49-F238E27FC236}">
                <a16:creationId xmlns:a16="http://schemas.microsoft.com/office/drawing/2014/main" id="{0BCB3B4D-2664-808F-F6D4-5299D2DBD828}"/>
              </a:ext>
            </a:extLst>
          </p:cNvPr>
          <p:cNvSpPr/>
          <p:nvPr/>
        </p:nvSpPr>
        <p:spPr>
          <a:xfrm>
            <a:off x="6181361" y="2167843"/>
            <a:ext cx="17512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38" name="Rounded Rectangle 2">
            <a:extLst>
              <a:ext uri="{FF2B5EF4-FFF2-40B4-BE49-F238E27FC236}">
                <a16:creationId xmlns:a16="http://schemas.microsoft.com/office/drawing/2014/main" id="{12D45F6F-E372-A883-3A3D-75BCBFE7B315}"/>
              </a:ext>
            </a:extLst>
          </p:cNvPr>
          <p:cNvSpPr/>
          <p:nvPr/>
        </p:nvSpPr>
        <p:spPr>
          <a:xfrm>
            <a:off x="8115495" y="2167843"/>
            <a:ext cx="17512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39" name="Rounded Rectangle 2">
            <a:extLst>
              <a:ext uri="{FF2B5EF4-FFF2-40B4-BE49-F238E27FC236}">
                <a16:creationId xmlns:a16="http://schemas.microsoft.com/office/drawing/2014/main" id="{443F6C4B-2456-E114-831D-36D1DBD36ED3}"/>
              </a:ext>
            </a:extLst>
          </p:cNvPr>
          <p:cNvSpPr/>
          <p:nvPr/>
        </p:nvSpPr>
        <p:spPr>
          <a:xfrm>
            <a:off x="10049628" y="2167843"/>
            <a:ext cx="17512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40" name="Straight Connector 12">
            <a:extLst>
              <a:ext uri="{FF2B5EF4-FFF2-40B4-BE49-F238E27FC236}">
                <a16:creationId xmlns:a16="http://schemas.microsoft.com/office/drawing/2014/main" id="{587B0422-E5CF-B205-5FF4-A1E21DD0C98A}"/>
              </a:ext>
            </a:extLst>
          </p:cNvPr>
          <p:cNvSpPr/>
          <p:nvPr userDrawn="1"/>
        </p:nvSpPr>
        <p:spPr>
          <a:xfrm>
            <a:off x="508310" y="2831975"/>
            <a:ext cx="1492542"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41" name="Body Level One…">
            <a:extLst>
              <a:ext uri="{FF2B5EF4-FFF2-40B4-BE49-F238E27FC236}">
                <a16:creationId xmlns:a16="http://schemas.microsoft.com/office/drawing/2014/main" id="{E8582F47-AA13-2FD5-270E-B4820F15FD41}"/>
              </a:ext>
            </a:extLst>
          </p:cNvPr>
          <p:cNvSpPr txBox="1">
            <a:spLocks noGrp="1"/>
          </p:cNvSpPr>
          <p:nvPr userDrawn="1">
            <p:ph type="body" sz="quarter" idx="1" hasCustomPrompt="1"/>
          </p:nvPr>
        </p:nvSpPr>
        <p:spPr>
          <a:xfrm>
            <a:off x="450407" y="2989262"/>
            <a:ext cx="1608348" cy="273843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42" name="Body Level One…">
            <a:extLst>
              <a:ext uri="{FF2B5EF4-FFF2-40B4-BE49-F238E27FC236}">
                <a16:creationId xmlns:a16="http://schemas.microsoft.com/office/drawing/2014/main" id="{B55CD93D-1060-D55E-F108-B93E23CF859D}"/>
              </a:ext>
            </a:extLst>
          </p:cNvPr>
          <p:cNvSpPr txBox="1">
            <a:spLocks noGrp="1"/>
          </p:cNvSpPr>
          <p:nvPr userDrawn="1">
            <p:ph type="body" sz="quarter" idx="21" hasCustomPrompt="1"/>
          </p:nvPr>
        </p:nvSpPr>
        <p:spPr>
          <a:xfrm>
            <a:off x="450407" y="2240280"/>
            <a:ext cx="1608348" cy="555280"/>
          </a:xfrm>
          <a:prstGeom prst="rect">
            <a:avLst/>
          </a:prstGeom>
        </p:spPr>
        <p:txBody>
          <a:bodyPr>
            <a:sp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43" name="Straight Connector 12">
            <a:extLst>
              <a:ext uri="{FF2B5EF4-FFF2-40B4-BE49-F238E27FC236}">
                <a16:creationId xmlns:a16="http://schemas.microsoft.com/office/drawing/2014/main" id="{26700822-F32D-3591-16C4-AF7A2FF3BDDC}"/>
              </a:ext>
            </a:extLst>
          </p:cNvPr>
          <p:cNvSpPr/>
          <p:nvPr userDrawn="1"/>
        </p:nvSpPr>
        <p:spPr>
          <a:xfrm>
            <a:off x="2442444" y="2831975"/>
            <a:ext cx="1492542"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44" name="Body Level One…">
            <a:extLst>
              <a:ext uri="{FF2B5EF4-FFF2-40B4-BE49-F238E27FC236}">
                <a16:creationId xmlns:a16="http://schemas.microsoft.com/office/drawing/2014/main" id="{80093A7E-94B8-3802-5BA5-19D3A8C04A16}"/>
              </a:ext>
            </a:extLst>
          </p:cNvPr>
          <p:cNvSpPr txBox="1">
            <a:spLocks noGrp="1"/>
          </p:cNvSpPr>
          <p:nvPr>
            <p:ph type="body" sz="quarter" idx="22" hasCustomPrompt="1"/>
          </p:nvPr>
        </p:nvSpPr>
        <p:spPr>
          <a:xfrm>
            <a:off x="2384541" y="2989262"/>
            <a:ext cx="1608348" cy="273843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45" name="Body Level One…">
            <a:extLst>
              <a:ext uri="{FF2B5EF4-FFF2-40B4-BE49-F238E27FC236}">
                <a16:creationId xmlns:a16="http://schemas.microsoft.com/office/drawing/2014/main" id="{684B44B6-43A4-B304-F008-0509CDC138CF}"/>
              </a:ext>
            </a:extLst>
          </p:cNvPr>
          <p:cNvSpPr txBox="1">
            <a:spLocks noGrp="1"/>
          </p:cNvSpPr>
          <p:nvPr>
            <p:ph type="body" sz="quarter" idx="23" hasCustomPrompt="1"/>
          </p:nvPr>
        </p:nvSpPr>
        <p:spPr>
          <a:xfrm>
            <a:off x="2384541" y="2240280"/>
            <a:ext cx="1608348" cy="555280"/>
          </a:xfrm>
          <a:prstGeom prst="rect">
            <a:avLst/>
          </a:prstGeom>
        </p:spPr>
        <p:txBody>
          <a:bodyPr>
            <a:sp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46" name="Straight Connector 12">
            <a:extLst>
              <a:ext uri="{FF2B5EF4-FFF2-40B4-BE49-F238E27FC236}">
                <a16:creationId xmlns:a16="http://schemas.microsoft.com/office/drawing/2014/main" id="{AF71AFD0-B35B-505A-80DC-213D48F50398}"/>
              </a:ext>
            </a:extLst>
          </p:cNvPr>
          <p:cNvSpPr/>
          <p:nvPr userDrawn="1"/>
        </p:nvSpPr>
        <p:spPr>
          <a:xfrm>
            <a:off x="4376577" y="2831975"/>
            <a:ext cx="1492542"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47" name="Body Level One…">
            <a:extLst>
              <a:ext uri="{FF2B5EF4-FFF2-40B4-BE49-F238E27FC236}">
                <a16:creationId xmlns:a16="http://schemas.microsoft.com/office/drawing/2014/main" id="{8522B612-0109-2AE1-A47C-3616EB22AABE}"/>
              </a:ext>
            </a:extLst>
          </p:cNvPr>
          <p:cNvSpPr txBox="1">
            <a:spLocks noGrp="1"/>
          </p:cNvSpPr>
          <p:nvPr>
            <p:ph type="body" sz="quarter" idx="24" hasCustomPrompt="1"/>
          </p:nvPr>
        </p:nvSpPr>
        <p:spPr>
          <a:xfrm>
            <a:off x="4318674" y="2989262"/>
            <a:ext cx="1608348" cy="273843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48" name="Body Level One…">
            <a:extLst>
              <a:ext uri="{FF2B5EF4-FFF2-40B4-BE49-F238E27FC236}">
                <a16:creationId xmlns:a16="http://schemas.microsoft.com/office/drawing/2014/main" id="{3191DD34-C25A-4CE4-A939-B22EE72E2DD4}"/>
              </a:ext>
            </a:extLst>
          </p:cNvPr>
          <p:cNvSpPr txBox="1">
            <a:spLocks noGrp="1"/>
          </p:cNvSpPr>
          <p:nvPr>
            <p:ph type="body" sz="quarter" idx="25" hasCustomPrompt="1"/>
          </p:nvPr>
        </p:nvSpPr>
        <p:spPr>
          <a:xfrm>
            <a:off x="4318674" y="2240280"/>
            <a:ext cx="1608348" cy="555280"/>
          </a:xfrm>
          <a:prstGeom prst="rect">
            <a:avLst/>
          </a:prstGeom>
        </p:spPr>
        <p:txBody>
          <a:bodyPr>
            <a:sp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49" name="Straight Connector 12">
            <a:extLst>
              <a:ext uri="{FF2B5EF4-FFF2-40B4-BE49-F238E27FC236}">
                <a16:creationId xmlns:a16="http://schemas.microsoft.com/office/drawing/2014/main" id="{DF5B6921-0037-583B-AD47-2D6DCDA2E4B6}"/>
              </a:ext>
            </a:extLst>
          </p:cNvPr>
          <p:cNvSpPr/>
          <p:nvPr userDrawn="1"/>
        </p:nvSpPr>
        <p:spPr>
          <a:xfrm>
            <a:off x="6310711" y="2831975"/>
            <a:ext cx="1492542"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50" name="Body Level One…">
            <a:extLst>
              <a:ext uri="{FF2B5EF4-FFF2-40B4-BE49-F238E27FC236}">
                <a16:creationId xmlns:a16="http://schemas.microsoft.com/office/drawing/2014/main" id="{B61EE897-92AC-6B8F-98A3-DAE0D54E33A0}"/>
              </a:ext>
            </a:extLst>
          </p:cNvPr>
          <p:cNvSpPr txBox="1">
            <a:spLocks noGrp="1"/>
          </p:cNvSpPr>
          <p:nvPr>
            <p:ph type="body" sz="quarter" idx="26" hasCustomPrompt="1"/>
          </p:nvPr>
        </p:nvSpPr>
        <p:spPr>
          <a:xfrm>
            <a:off x="6252808" y="2989262"/>
            <a:ext cx="1608348" cy="273843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51" name="Body Level One…">
            <a:extLst>
              <a:ext uri="{FF2B5EF4-FFF2-40B4-BE49-F238E27FC236}">
                <a16:creationId xmlns:a16="http://schemas.microsoft.com/office/drawing/2014/main" id="{5A7DF25C-6279-3A2B-13BD-0E2311FE83C3}"/>
              </a:ext>
            </a:extLst>
          </p:cNvPr>
          <p:cNvSpPr txBox="1">
            <a:spLocks noGrp="1"/>
          </p:cNvSpPr>
          <p:nvPr>
            <p:ph type="body" sz="quarter" idx="27" hasCustomPrompt="1"/>
          </p:nvPr>
        </p:nvSpPr>
        <p:spPr>
          <a:xfrm>
            <a:off x="6252808" y="2240280"/>
            <a:ext cx="1608348" cy="555280"/>
          </a:xfrm>
          <a:prstGeom prst="rect">
            <a:avLst/>
          </a:prstGeom>
        </p:spPr>
        <p:txBody>
          <a:bodyPr>
            <a:sp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52" name="Straight Connector 12">
            <a:extLst>
              <a:ext uri="{FF2B5EF4-FFF2-40B4-BE49-F238E27FC236}">
                <a16:creationId xmlns:a16="http://schemas.microsoft.com/office/drawing/2014/main" id="{74DE0C9F-185A-F422-A60D-2FDC75D6FA36}"/>
              </a:ext>
            </a:extLst>
          </p:cNvPr>
          <p:cNvSpPr/>
          <p:nvPr userDrawn="1"/>
        </p:nvSpPr>
        <p:spPr>
          <a:xfrm>
            <a:off x="8244845" y="2831975"/>
            <a:ext cx="1492542"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53" name="Body Level One…">
            <a:extLst>
              <a:ext uri="{FF2B5EF4-FFF2-40B4-BE49-F238E27FC236}">
                <a16:creationId xmlns:a16="http://schemas.microsoft.com/office/drawing/2014/main" id="{2F5914B3-C158-62D5-1EB9-3492AD5244B0}"/>
              </a:ext>
            </a:extLst>
          </p:cNvPr>
          <p:cNvSpPr txBox="1">
            <a:spLocks noGrp="1"/>
          </p:cNvSpPr>
          <p:nvPr>
            <p:ph type="body" sz="quarter" idx="28" hasCustomPrompt="1"/>
          </p:nvPr>
        </p:nvSpPr>
        <p:spPr>
          <a:xfrm>
            <a:off x="8186942" y="2989262"/>
            <a:ext cx="1608348" cy="273843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54" name="Body Level One…">
            <a:extLst>
              <a:ext uri="{FF2B5EF4-FFF2-40B4-BE49-F238E27FC236}">
                <a16:creationId xmlns:a16="http://schemas.microsoft.com/office/drawing/2014/main" id="{ED28F604-60CB-DF94-ACFA-8AB0496E27F7}"/>
              </a:ext>
            </a:extLst>
          </p:cNvPr>
          <p:cNvSpPr txBox="1">
            <a:spLocks noGrp="1"/>
          </p:cNvSpPr>
          <p:nvPr>
            <p:ph type="body" sz="quarter" idx="29" hasCustomPrompt="1"/>
          </p:nvPr>
        </p:nvSpPr>
        <p:spPr>
          <a:xfrm>
            <a:off x="8186942" y="2240280"/>
            <a:ext cx="1608348" cy="555280"/>
          </a:xfrm>
          <a:prstGeom prst="rect">
            <a:avLst/>
          </a:prstGeom>
        </p:spPr>
        <p:txBody>
          <a:bodyPr>
            <a:sp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55" name="Straight Connector 12">
            <a:extLst>
              <a:ext uri="{FF2B5EF4-FFF2-40B4-BE49-F238E27FC236}">
                <a16:creationId xmlns:a16="http://schemas.microsoft.com/office/drawing/2014/main" id="{FB9E15E3-8A0D-15EA-BFBE-2075D98402E8}"/>
              </a:ext>
            </a:extLst>
          </p:cNvPr>
          <p:cNvSpPr/>
          <p:nvPr userDrawn="1"/>
        </p:nvSpPr>
        <p:spPr>
          <a:xfrm>
            <a:off x="10178979" y="2831975"/>
            <a:ext cx="1492542"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56" name="Body Level One…">
            <a:extLst>
              <a:ext uri="{FF2B5EF4-FFF2-40B4-BE49-F238E27FC236}">
                <a16:creationId xmlns:a16="http://schemas.microsoft.com/office/drawing/2014/main" id="{6AC5C3E5-4158-EFC5-6323-4F0B3BFD5BC2}"/>
              </a:ext>
            </a:extLst>
          </p:cNvPr>
          <p:cNvSpPr txBox="1">
            <a:spLocks noGrp="1"/>
          </p:cNvSpPr>
          <p:nvPr>
            <p:ph type="body" sz="quarter" idx="30" hasCustomPrompt="1"/>
          </p:nvPr>
        </p:nvSpPr>
        <p:spPr>
          <a:xfrm>
            <a:off x="10121076" y="2989262"/>
            <a:ext cx="1608348" cy="273843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57" name="Body Level One…">
            <a:extLst>
              <a:ext uri="{FF2B5EF4-FFF2-40B4-BE49-F238E27FC236}">
                <a16:creationId xmlns:a16="http://schemas.microsoft.com/office/drawing/2014/main" id="{B1AC681F-573B-B567-0046-34C9F1C43053}"/>
              </a:ext>
            </a:extLst>
          </p:cNvPr>
          <p:cNvSpPr txBox="1">
            <a:spLocks noGrp="1"/>
          </p:cNvSpPr>
          <p:nvPr>
            <p:ph type="body" sz="quarter" idx="31" hasCustomPrompt="1"/>
          </p:nvPr>
        </p:nvSpPr>
        <p:spPr>
          <a:xfrm>
            <a:off x="10121076" y="2240280"/>
            <a:ext cx="1608348" cy="555280"/>
          </a:xfrm>
          <a:prstGeom prst="rect">
            <a:avLst/>
          </a:prstGeom>
        </p:spPr>
        <p:txBody>
          <a:bodyPr>
            <a:sp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6" name="Text Placeholder 38">
            <a:extLst>
              <a:ext uri="{FF2B5EF4-FFF2-40B4-BE49-F238E27FC236}">
                <a16:creationId xmlns:a16="http://schemas.microsoft.com/office/drawing/2014/main" id="{A00BBF50-F815-839B-BDE7-BB7DFCBC3C5F}"/>
              </a:ext>
            </a:extLst>
          </p:cNvPr>
          <p:cNvSpPr>
            <a:spLocks noGrp="1"/>
          </p:cNvSpPr>
          <p:nvPr>
            <p:ph type="body" sz="quarter" idx="20"/>
          </p:nvPr>
        </p:nvSpPr>
        <p:spPr>
          <a:xfrm>
            <a:off x="379412" y="1353001"/>
            <a:ext cx="11449050" cy="323807"/>
          </a:xfrm>
          <a:prstGeom prst="rect">
            <a:avLst/>
          </a:prstGeom>
          <a:ln w="12700">
            <a:miter lim="400000"/>
          </a:ln>
        </p:spPr>
        <p:txBody>
          <a:bodyPr lIns="45719" rIns="45719">
            <a:normAutofit/>
          </a:bodyPr>
          <a:lstStyle>
            <a:lvl1pPr>
              <a:defRPr sz="1600" dirty="0">
                <a:solidFill>
                  <a:srgbClr val="FFFFFF"/>
                </a:solidFill>
              </a:defRPr>
            </a:lvl1pPr>
          </a:lstStyle>
          <a:p>
            <a:pPr marL="0" lvl="0" indent="0">
              <a:buSzTx/>
              <a:buFontTx/>
              <a:buNone/>
            </a:pPr>
            <a:r>
              <a:rPr lang="en-US"/>
              <a:t>Click to edit Master text styles</a:t>
            </a:r>
          </a:p>
        </p:txBody>
      </p:sp>
      <p:sp>
        <p:nvSpPr>
          <p:cNvPr id="5" name="Slide Number">
            <a:extLst>
              <a:ext uri="{FF2B5EF4-FFF2-40B4-BE49-F238E27FC236}">
                <a16:creationId xmlns:a16="http://schemas.microsoft.com/office/drawing/2014/main" id="{C6A2AF4A-D648-3066-7EB1-48BFDADC2079}"/>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tx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dirty="0"/>
          </a:p>
        </p:txBody>
      </p:sp>
      <p:pic>
        <p:nvPicPr>
          <p:cNvPr id="7" name="Image" descr="Image">
            <a:extLst>
              <a:ext uri="{FF2B5EF4-FFF2-40B4-BE49-F238E27FC236}">
                <a16:creationId xmlns:a16="http://schemas.microsoft.com/office/drawing/2014/main" id="{3B89E870-E9A1-18CC-C01E-7F7F68A28E5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0316771" y="6303881"/>
            <a:ext cx="1030318" cy="306205"/>
          </a:xfrm>
          <a:prstGeom prst="rect">
            <a:avLst/>
          </a:prstGeom>
          <a:ln w="12700">
            <a:miter lim="400000"/>
          </a:ln>
        </p:spPr>
      </p:pic>
      <p:grpSp>
        <p:nvGrpSpPr>
          <p:cNvPr id="2" name="Group 1">
            <a:extLst>
              <a:ext uri="{FF2B5EF4-FFF2-40B4-BE49-F238E27FC236}">
                <a16:creationId xmlns:a16="http://schemas.microsoft.com/office/drawing/2014/main" id="{AC5136BA-2039-8C0A-56E6-8051B0EE37B8}"/>
              </a:ext>
            </a:extLst>
          </p:cNvPr>
          <p:cNvGrpSpPr/>
          <p:nvPr userDrawn="1"/>
        </p:nvGrpSpPr>
        <p:grpSpPr>
          <a:xfrm>
            <a:off x="431800" y="203689"/>
            <a:ext cx="3657124" cy="149812"/>
            <a:chOff x="381000" y="203689"/>
            <a:chExt cx="3657124" cy="149812"/>
          </a:xfrm>
        </p:grpSpPr>
        <p:pic>
          <p:nvPicPr>
            <p:cNvPr id="3" name="Image" descr="Image">
              <a:extLst>
                <a:ext uri="{FF2B5EF4-FFF2-40B4-BE49-F238E27FC236}">
                  <a16:creationId xmlns:a16="http://schemas.microsoft.com/office/drawing/2014/main" id="{8EB08C2B-0421-AC9F-2800-8A85319A4880}"/>
                </a:ext>
              </a:extLst>
            </p:cNvPr>
            <p:cNvPicPr>
              <a:picLocks noChangeAspect="1"/>
            </p:cNvPicPr>
            <p:nvPr userDrawn="1"/>
          </p:nvPicPr>
          <p:blipFill>
            <a:blip r:embed="rId4"/>
            <a:stretch>
              <a:fillRect/>
            </a:stretch>
          </p:blipFill>
          <p:spPr>
            <a:xfrm>
              <a:off x="381000" y="203689"/>
              <a:ext cx="111195" cy="149812"/>
            </a:xfrm>
            <a:prstGeom prst="rect">
              <a:avLst/>
            </a:prstGeom>
            <a:ln w="12700">
              <a:miter lim="400000"/>
            </a:ln>
          </p:spPr>
        </p:pic>
        <p:sp>
          <p:nvSpPr>
            <p:cNvPr id="8" name="TextBox 7">
              <a:extLst>
                <a:ext uri="{FF2B5EF4-FFF2-40B4-BE49-F238E27FC236}">
                  <a16:creationId xmlns:a16="http://schemas.microsoft.com/office/drawing/2014/main" id="{EB68AB77-8EFA-B795-A9B0-43AD1CE8C54D}"/>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3315429531"/>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6 Text Cards_2">
    <p:bg>
      <p:bgPr>
        <a:solidFill>
          <a:schemeClr val="accent1"/>
        </a:solidFill>
        <a:effectLst/>
      </p:bgPr>
    </p:bg>
    <p:spTree>
      <p:nvGrpSpPr>
        <p:cNvPr id="1" name=""/>
        <p:cNvGrpSpPr/>
        <p:nvPr/>
      </p:nvGrpSpPr>
      <p:grpSpPr>
        <a:xfrm>
          <a:off x="0" y="0"/>
          <a:ext cx="0" cy="0"/>
          <a:chOff x="0" y="0"/>
          <a:chExt cx="0" cy="0"/>
        </a:xfrm>
      </p:grpSpPr>
      <p:sp>
        <p:nvSpPr>
          <p:cNvPr id="11" name="Title Text">
            <a:extLst>
              <a:ext uri="{FF2B5EF4-FFF2-40B4-BE49-F238E27FC236}">
                <a16:creationId xmlns:a16="http://schemas.microsoft.com/office/drawing/2014/main" id="{07BDDDA3-F282-0E23-6F41-FD2AE42F4DC1}"/>
              </a:ext>
            </a:extLst>
          </p:cNvPr>
          <p:cNvSpPr txBox="1">
            <a:spLocks noGrp="1"/>
          </p:cNvSpPr>
          <p:nvPr>
            <p:ph type="title" hasCustomPrompt="1"/>
          </p:nvPr>
        </p:nvSpPr>
        <p:spPr>
          <a:xfrm>
            <a:off x="378958" y="561600"/>
            <a:ext cx="11449505" cy="664742"/>
          </a:xfrm>
          <a:prstGeom prst="rect">
            <a:avLst/>
          </a:prstGeom>
          <a:ln w="12700">
            <a:miter lim="400000"/>
          </a:ln>
        </p:spPr>
        <p:txBody>
          <a:bodyPr lIns="45719" rIns="45719">
            <a:spAutoFit/>
          </a:bodyPr>
          <a:lstStyle>
            <a:lvl1pPr>
              <a:defRPr dirty="0">
                <a:solidFill>
                  <a:srgbClr val="FFFFFF"/>
                </a:solidFill>
              </a:defRPr>
            </a:lvl1pPr>
          </a:lstStyle>
          <a:p>
            <a:pPr lvl="0"/>
            <a:r>
              <a:rPr dirty="0"/>
              <a:t>Title Text</a:t>
            </a:r>
          </a:p>
        </p:txBody>
      </p:sp>
      <p:sp>
        <p:nvSpPr>
          <p:cNvPr id="12" name="Rounded Rectangle 2">
            <a:extLst>
              <a:ext uri="{FF2B5EF4-FFF2-40B4-BE49-F238E27FC236}">
                <a16:creationId xmlns:a16="http://schemas.microsoft.com/office/drawing/2014/main" id="{8AD6D07C-68ED-FE08-C5AF-8572133378DD}"/>
              </a:ext>
            </a:extLst>
          </p:cNvPr>
          <p:cNvSpPr/>
          <p:nvPr userDrawn="1"/>
        </p:nvSpPr>
        <p:spPr>
          <a:xfrm>
            <a:off x="378959" y="2167843"/>
            <a:ext cx="17512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3" name="Rounded Rectangle 2">
            <a:extLst>
              <a:ext uri="{FF2B5EF4-FFF2-40B4-BE49-F238E27FC236}">
                <a16:creationId xmlns:a16="http://schemas.microsoft.com/office/drawing/2014/main" id="{9C764306-6C1A-7620-BFF0-A65D7BA7F77E}"/>
              </a:ext>
            </a:extLst>
          </p:cNvPr>
          <p:cNvSpPr/>
          <p:nvPr userDrawn="1"/>
        </p:nvSpPr>
        <p:spPr>
          <a:xfrm>
            <a:off x="2313093" y="2167843"/>
            <a:ext cx="17512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4" name="Rounded Rectangle 2">
            <a:extLst>
              <a:ext uri="{FF2B5EF4-FFF2-40B4-BE49-F238E27FC236}">
                <a16:creationId xmlns:a16="http://schemas.microsoft.com/office/drawing/2014/main" id="{7A23E418-1975-5E7A-F8C8-C9983FE5DAFA}"/>
              </a:ext>
            </a:extLst>
          </p:cNvPr>
          <p:cNvSpPr/>
          <p:nvPr userDrawn="1"/>
        </p:nvSpPr>
        <p:spPr>
          <a:xfrm>
            <a:off x="4247227" y="2167843"/>
            <a:ext cx="17512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5" name="Rounded Rectangle 2">
            <a:extLst>
              <a:ext uri="{FF2B5EF4-FFF2-40B4-BE49-F238E27FC236}">
                <a16:creationId xmlns:a16="http://schemas.microsoft.com/office/drawing/2014/main" id="{93CFD1E1-9E88-5F17-D8FC-BFA3F0B45A2C}"/>
              </a:ext>
            </a:extLst>
          </p:cNvPr>
          <p:cNvSpPr/>
          <p:nvPr userDrawn="1"/>
        </p:nvSpPr>
        <p:spPr>
          <a:xfrm>
            <a:off x="6181361" y="2167843"/>
            <a:ext cx="17512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6" name="Rounded Rectangle 2">
            <a:extLst>
              <a:ext uri="{FF2B5EF4-FFF2-40B4-BE49-F238E27FC236}">
                <a16:creationId xmlns:a16="http://schemas.microsoft.com/office/drawing/2014/main" id="{40E1570A-8A5C-7160-9C3F-C76436020494}"/>
              </a:ext>
            </a:extLst>
          </p:cNvPr>
          <p:cNvSpPr/>
          <p:nvPr userDrawn="1"/>
        </p:nvSpPr>
        <p:spPr>
          <a:xfrm>
            <a:off x="8115495" y="2167843"/>
            <a:ext cx="17512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7" name="Rounded Rectangle 2">
            <a:extLst>
              <a:ext uri="{FF2B5EF4-FFF2-40B4-BE49-F238E27FC236}">
                <a16:creationId xmlns:a16="http://schemas.microsoft.com/office/drawing/2014/main" id="{6B0A7D67-194E-75EB-EFFE-EAEF9B25EBA8}"/>
              </a:ext>
            </a:extLst>
          </p:cNvPr>
          <p:cNvSpPr/>
          <p:nvPr userDrawn="1"/>
        </p:nvSpPr>
        <p:spPr>
          <a:xfrm>
            <a:off x="10049628" y="2167843"/>
            <a:ext cx="17512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8" name="Straight Connector 12">
            <a:extLst>
              <a:ext uri="{FF2B5EF4-FFF2-40B4-BE49-F238E27FC236}">
                <a16:creationId xmlns:a16="http://schemas.microsoft.com/office/drawing/2014/main" id="{E63F8EBB-CB2B-1C75-D430-090828FBEFA2}"/>
              </a:ext>
            </a:extLst>
          </p:cNvPr>
          <p:cNvSpPr/>
          <p:nvPr userDrawn="1"/>
        </p:nvSpPr>
        <p:spPr>
          <a:xfrm>
            <a:off x="508310" y="2831975"/>
            <a:ext cx="1492542"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19" name="Body Level One…">
            <a:extLst>
              <a:ext uri="{FF2B5EF4-FFF2-40B4-BE49-F238E27FC236}">
                <a16:creationId xmlns:a16="http://schemas.microsoft.com/office/drawing/2014/main" id="{F32875C2-D959-4DE0-BFB0-CC97F9E78F77}"/>
              </a:ext>
            </a:extLst>
          </p:cNvPr>
          <p:cNvSpPr txBox="1">
            <a:spLocks noGrp="1"/>
          </p:cNvSpPr>
          <p:nvPr>
            <p:ph type="body" sz="quarter" idx="1" hasCustomPrompt="1"/>
          </p:nvPr>
        </p:nvSpPr>
        <p:spPr>
          <a:xfrm>
            <a:off x="450407" y="2989262"/>
            <a:ext cx="1608348" cy="273843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20" name="Body Level One…">
            <a:extLst>
              <a:ext uri="{FF2B5EF4-FFF2-40B4-BE49-F238E27FC236}">
                <a16:creationId xmlns:a16="http://schemas.microsoft.com/office/drawing/2014/main" id="{4F7C8852-D054-750B-2E29-6D8EEFFE71BE}"/>
              </a:ext>
            </a:extLst>
          </p:cNvPr>
          <p:cNvSpPr txBox="1">
            <a:spLocks noGrp="1"/>
          </p:cNvSpPr>
          <p:nvPr>
            <p:ph type="body" sz="quarter" idx="21" hasCustomPrompt="1"/>
          </p:nvPr>
        </p:nvSpPr>
        <p:spPr>
          <a:xfrm>
            <a:off x="450407" y="2240280"/>
            <a:ext cx="1608348" cy="555280"/>
          </a:xfrm>
          <a:prstGeom prst="rect">
            <a:avLst/>
          </a:prstGeom>
        </p:spPr>
        <p:txBody>
          <a:bodyPr>
            <a:sp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21" name="Straight Connector 12">
            <a:extLst>
              <a:ext uri="{FF2B5EF4-FFF2-40B4-BE49-F238E27FC236}">
                <a16:creationId xmlns:a16="http://schemas.microsoft.com/office/drawing/2014/main" id="{9DAFC2F9-D704-9A8E-5D6E-90F308146892}"/>
              </a:ext>
            </a:extLst>
          </p:cNvPr>
          <p:cNvSpPr/>
          <p:nvPr userDrawn="1"/>
        </p:nvSpPr>
        <p:spPr>
          <a:xfrm>
            <a:off x="2442444" y="2831975"/>
            <a:ext cx="1492542"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22" name="Body Level One…">
            <a:extLst>
              <a:ext uri="{FF2B5EF4-FFF2-40B4-BE49-F238E27FC236}">
                <a16:creationId xmlns:a16="http://schemas.microsoft.com/office/drawing/2014/main" id="{65CC17D7-6E50-0ECF-7404-8E2F35E8ADBF}"/>
              </a:ext>
            </a:extLst>
          </p:cNvPr>
          <p:cNvSpPr txBox="1">
            <a:spLocks noGrp="1"/>
          </p:cNvSpPr>
          <p:nvPr>
            <p:ph type="body" sz="quarter" idx="22" hasCustomPrompt="1"/>
          </p:nvPr>
        </p:nvSpPr>
        <p:spPr>
          <a:xfrm>
            <a:off x="2384541" y="2989262"/>
            <a:ext cx="1608348" cy="273843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23" name="Body Level One…">
            <a:extLst>
              <a:ext uri="{FF2B5EF4-FFF2-40B4-BE49-F238E27FC236}">
                <a16:creationId xmlns:a16="http://schemas.microsoft.com/office/drawing/2014/main" id="{3F323292-930B-D4B6-179A-AD15CC03ACC9}"/>
              </a:ext>
            </a:extLst>
          </p:cNvPr>
          <p:cNvSpPr txBox="1">
            <a:spLocks noGrp="1"/>
          </p:cNvSpPr>
          <p:nvPr>
            <p:ph type="body" sz="quarter" idx="23" hasCustomPrompt="1"/>
          </p:nvPr>
        </p:nvSpPr>
        <p:spPr>
          <a:xfrm>
            <a:off x="2384541" y="2240280"/>
            <a:ext cx="1608348" cy="555280"/>
          </a:xfrm>
          <a:prstGeom prst="rect">
            <a:avLst/>
          </a:prstGeom>
        </p:spPr>
        <p:txBody>
          <a:bodyPr>
            <a:sp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24" name="Straight Connector 12">
            <a:extLst>
              <a:ext uri="{FF2B5EF4-FFF2-40B4-BE49-F238E27FC236}">
                <a16:creationId xmlns:a16="http://schemas.microsoft.com/office/drawing/2014/main" id="{A55C5469-E468-48E0-8449-FA834AC37AC4}"/>
              </a:ext>
            </a:extLst>
          </p:cNvPr>
          <p:cNvSpPr/>
          <p:nvPr userDrawn="1"/>
        </p:nvSpPr>
        <p:spPr>
          <a:xfrm>
            <a:off x="4376577" y="2831975"/>
            <a:ext cx="1492542"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25" name="Body Level One…">
            <a:extLst>
              <a:ext uri="{FF2B5EF4-FFF2-40B4-BE49-F238E27FC236}">
                <a16:creationId xmlns:a16="http://schemas.microsoft.com/office/drawing/2014/main" id="{BC3CD3B0-779E-7CBE-70F1-65DB35ECF5A8}"/>
              </a:ext>
            </a:extLst>
          </p:cNvPr>
          <p:cNvSpPr txBox="1">
            <a:spLocks noGrp="1"/>
          </p:cNvSpPr>
          <p:nvPr>
            <p:ph type="body" sz="quarter" idx="24" hasCustomPrompt="1"/>
          </p:nvPr>
        </p:nvSpPr>
        <p:spPr>
          <a:xfrm>
            <a:off x="4318674" y="2989262"/>
            <a:ext cx="1608348" cy="273843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26" name="Body Level One…">
            <a:extLst>
              <a:ext uri="{FF2B5EF4-FFF2-40B4-BE49-F238E27FC236}">
                <a16:creationId xmlns:a16="http://schemas.microsoft.com/office/drawing/2014/main" id="{DC32A551-974D-A990-6C3A-2D259FE2FBBE}"/>
              </a:ext>
            </a:extLst>
          </p:cNvPr>
          <p:cNvSpPr txBox="1">
            <a:spLocks noGrp="1"/>
          </p:cNvSpPr>
          <p:nvPr>
            <p:ph type="body" sz="quarter" idx="25" hasCustomPrompt="1"/>
          </p:nvPr>
        </p:nvSpPr>
        <p:spPr>
          <a:xfrm>
            <a:off x="4318674" y="2240280"/>
            <a:ext cx="1608348" cy="555280"/>
          </a:xfrm>
          <a:prstGeom prst="rect">
            <a:avLst/>
          </a:prstGeom>
        </p:spPr>
        <p:txBody>
          <a:bodyPr>
            <a:sp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27" name="Straight Connector 12">
            <a:extLst>
              <a:ext uri="{FF2B5EF4-FFF2-40B4-BE49-F238E27FC236}">
                <a16:creationId xmlns:a16="http://schemas.microsoft.com/office/drawing/2014/main" id="{C82D5BD0-7B61-E14B-58DA-BE70661FC436}"/>
              </a:ext>
            </a:extLst>
          </p:cNvPr>
          <p:cNvSpPr/>
          <p:nvPr userDrawn="1"/>
        </p:nvSpPr>
        <p:spPr>
          <a:xfrm>
            <a:off x="6310711" y="2831975"/>
            <a:ext cx="1492542"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28" name="Body Level One…">
            <a:extLst>
              <a:ext uri="{FF2B5EF4-FFF2-40B4-BE49-F238E27FC236}">
                <a16:creationId xmlns:a16="http://schemas.microsoft.com/office/drawing/2014/main" id="{0C6A171C-1D32-DDEC-BA58-DFA1A353D268}"/>
              </a:ext>
            </a:extLst>
          </p:cNvPr>
          <p:cNvSpPr txBox="1">
            <a:spLocks noGrp="1"/>
          </p:cNvSpPr>
          <p:nvPr>
            <p:ph type="body" sz="quarter" idx="26" hasCustomPrompt="1"/>
          </p:nvPr>
        </p:nvSpPr>
        <p:spPr>
          <a:xfrm>
            <a:off x="6252808" y="2989262"/>
            <a:ext cx="1608348" cy="273843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29" name="Body Level One…">
            <a:extLst>
              <a:ext uri="{FF2B5EF4-FFF2-40B4-BE49-F238E27FC236}">
                <a16:creationId xmlns:a16="http://schemas.microsoft.com/office/drawing/2014/main" id="{E608F697-AE41-4E75-48BD-545524F5AA67}"/>
              </a:ext>
            </a:extLst>
          </p:cNvPr>
          <p:cNvSpPr txBox="1">
            <a:spLocks noGrp="1"/>
          </p:cNvSpPr>
          <p:nvPr>
            <p:ph type="body" sz="quarter" idx="27" hasCustomPrompt="1"/>
          </p:nvPr>
        </p:nvSpPr>
        <p:spPr>
          <a:xfrm>
            <a:off x="6252808" y="2240280"/>
            <a:ext cx="1608348" cy="555280"/>
          </a:xfrm>
          <a:prstGeom prst="rect">
            <a:avLst/>
          </a:prstGeom>
        </p:spPr>
        <p:txBody>
          <a:bodyPr>
            <a:sp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30" name="Straight Connector 12">
            <a:extLst>
              <a:ext uri="{FF2B5EF4-FFF2-40B4-BE49-F238E27FC236}">
                <a16:creationId xmlns:a16="http://schemas.microsoft.com/office/drawing/2014/main" id="{AA972345-D032-A4B6-B45D-5BEAA00B631D}"/>
              </a:ext>
            </a:extLst>
          </p:cNvPr>
          <p:cNvSpPr/>
          <p:nvPr userDrawn="1"/>
        </p:nvSpPr>
        <p:spPr>
          <a:xfrm>
            <a:off x="8244845" y="2831975"/>
            <a:ext cx="1492542"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31" name="Body Level One…">
            <a:extLst>
              <a:ext uri="{FF2B5EF4-FFF2-40B4-BE49-F238E27FC236}">
                <a16:creationId xmlns:a16="http://schemas.microsoft.com/office/drawing/2014/main" id="{50C610CD-ACFB-516F-CF59-DB24A1EB6E02}"/>
              </a:ext>
            </a:extLst>
          </p:cNvPr>
          <p:cNvSpPr txBox="1">
            <a:spLocks noGrp="1"/>
          </p:cNvSpPr>
          <p:nvPr>
            <p:ph type="body" sz="quarter" idx="28" hasCustomPrompt="1"/>
          </p:nvPr>
        </p:nvSpPr>
        <p:spPr>
          <a:xfrm>
            <a:off x="8186942" y="2989262"/>
            <a:ext cx="1608348" cy="273843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32" name="Body Level One…">
            <a:extLst>
              <a:ext uri="{FF2B5EF4-FFF2-40B4-BE49-F238E27FC236}">
                <a16:creationId xmlns:a16="http://schemas.microsoft.com/office/drawing/2014/main" id="{05481D2C-8826-E462-FD5A-DB01767BD93B}"/>
              </a:ext>
            </a:extLst>
          </p:cNvPr>
          <p:cNvSpPr txBox="1">
            <a:spLocks noGrp="1"/>
          </p:cNvSpPr>
          <p:nvPr>
            <p:ph type="body" sz="quarter" idx="29" hasCustomPrompt="1"/>
          </p:nvPr>
        </p:nvSpPr>
        <p:spPr>
          <a:xfrm>
            <a:off x="8186942" y="2240280"/>
            <a:ext cx="1608348" cy="555280"/>
          </a:xfrm>
          <a:prstGeom prst="rect">
            <a:avLst/>
          </a:prstGeom>
        </p:spPr>
        <p:txBody>
          <a:bodyPr>
            <a:sp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33" name="Straight Connector 12">
            <a:extLst>
              <a:ext uri="{FF2B5EF4-FFF2-40B4-BE49-F238E27FC236}">
                <a16:creationId xmlns:a16="http://schemas.microsoft.com/office/drawing/2014/main" id="{4E6D56B9-8A7C-1A1B-E599-74E91C2647E5}"/>
              </a:ext>
            </a:extLst>
          </p:cNvPr>
          <p:cNvSpPr/>
          <p:nvPr userDrawn="1"/>
        </p:nvSpPr>
        <p:spPr>
          <a:xfrm>
            <a:off x="10178979" y="2831975"/>
            <a:ext cx="1492542"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58" name="Body Level One…">
            <a:extLst>
              <a:ext uri="{FF2B5EF4-FFF2-40B4-BE49-F238E27FC236}">
                <a16:creationId xmlns:a16="http://schemas.microsoft.com/office/drawing/2014/main" id="{FCEECBD0-50B3-FA96-8D9B-2EAA9A107885}"/>
              </a:ext>
            </a:extLst>
          </p:cNvPr>
          <p:cNvSpPr txBox="1">
            <a:spLocks noGrp="1"/>
          </p:cNvSpPr>
          <p:nvPr>
            <p:ph type="body" sz="quarter" idx="30" hasCustomPrompt="1"/>
          </p:nvPr>
        </p:nvSpPr>
        <p:spPr>
          <a:xfrm>
            <a:off x="10121076" y="2989262"/>
            <a:ext cx="1608348" cy="273843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59" name="Body Level One…">
            <a:extLst>
              <a:ext uri="{FF2B5EF4-FFF2-40B4-BE49-F238E27FC236}">
                <a16:creationId xmlns:a16="http://schemas.microsoft.com/office/drawing/2014/main" id="{31A9C088-4288-1D41-65B0-8FF540841778}"/>
              </a:ext>
            </a:extLst>
          </p:cNvPr>
          <p:cNvSpPr txBox="1">
            <a:spLocks noGrp="1"/>
          </p:cNvSpPr>
          <p:nvPr>
            <p:ph type="body" sz="quarter" idx="31" hasCustomPrompt="1"/>
          </p:nvPr>
        </p:nvSpPr>
        <p:spPr>
          <a:xfrm>
            <a:off x="10121076" y="2240280"/>
            <a:ext cx="1608348" cy="555280"/>
          </a:xfrm>
          <a:prstGeom prst="rect">
            <a:avLst/>
          </a:prstGeom>
        </p:spPr>
        <p:txBody>
          <a:bodyPr>
            <a:sp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60" name="Text Placeholder 38">
            <a:extLst>
              <a:ext uri="{FF2B5EF4-FFF2-40B4-BE49-F238E27FC236}">
                <a16:creationId xmlns:a16="http://schemas.microsoft.com/office/drawing/2014/main" id="{F858AD30-E210-2F0A-B534-E89825ABA81A}"/>
              </a:ext>
            </a:extLst>
          </p:cNvPr>
          <p:cNvSpPr>
            <a:spLocks noGrp="1"/>
          </p:cNvSpPr>
          <p:nvPr>
            <p:ph type="body" sz="quarter" idx="20"/>
          </p:nvPr>
        </p:nvSpPr>
        <p:spPr>
          <a:xfrm>
            <a:off x="379412" y="1353001"/>
            <a:ext cx="11449050" cy="323807"/>
          </a:xfrm>
          <a:prstGeom prst="rect">
            <a:avLst/>
          </a:prstGeom>
          <a:ln w="12700">
            <a:miter lim="400000"/>
          </a:ln>
        </p:spPr>
        <p:txBody>
          <a:bodyPr lIns="45719" rIns="45719">
            <a:normAutofit/>
          </a:bodyPr>
          <a:lstStyle>
            <a:lvl1pPr>
              <a:defRPr sz="1600" dirty="0">
                <a:solidFill>
                  <a:srgbClr val="FFFFFF"/>
                </a:solidFill>
              </a:defRPr>
            </a:lvl1pPr>
          </a:lstStyle>
          <a:p>
            <a:pPr marL="0" lvl="0" indent="0">
              <a:buSzTx/>
              <a:buFontTx/>
              <a:buNone/>
            </a:pPr>
            <a:r>
              <a:rPr lang="en-US"/>
              <a:t>Click to edit Master text styles</a:t>
            </a:r>
          </a:p>
        </p:txBody>
      </p:sp>
      <p:sp>
        <p:nvSpPr>
          <p:cNvPr id="5" name="Slide Number">
            <a:extLst>
              <a:ext uri="{FF2B5EF4-FFF2-40B4-BE49-F238E27FC236}">
                <a16:creationId xmlns:a16="http://schemas.microsoft.com/office/drawing/2014/main" id="{AA4061C9-AEB1-C635-E9DE-30DF94711CE1}"/>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tx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dirty="0"/>
          </a:p>
        </p:txBody>
      </p:sp>
      <p:pic>
        <p:nvPicPr>
          <p:cNvPr id="6" name="Image" descr="Image">
            <a:extLst>
              <a:ext uri="{FF2B5EF4-FFF2-40B4-BE49-F238E27FC236}">
                <a16:creationId xmlns:a16="http://schemas.microsoft.com/office/drawing/2014/main" id="{DB98ED22-4C97-9B3A-6707-1E2F55E4100B}"/>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0316771" y="6303881"/>
            <a:ext cx="1030318" cy="306205"/>
          </a:xfrm>
          <a:prstGeom prst="rect">
            <a:avLst/>
          </a:prstGeom>
          <a:ln w="12700">
            <a:miter lim="400000"/>
          </a:ln>
        </p:spPr>
      </p:pic>
      <p:grpSp>
        <p:nvGrpSpPr>
          <p:cNvPr id="2" name="Group 1">
            <a:extLst>
              <a:ext uri="{FF2B5EF4-FFF2-40B4-BE49-F238E27FC236}">
                <a16:creationId xmlns:a16="http://schemas.microsoft.com/office/drawing/2014/main" id="{7583DD2B-3A64-DED5-45E3-A7F8EC2951D3}"/>
              </a:ext>
            </a:extLst>
          </p:cNvPr>
          <p:cNvGrpSpPr/>
          <p:nvPr userDrawn="1"/>
        </p:nvGrpSpPr>
        <p:grpSpPr>
          <a:xfrm>
            <a:off x="431800" y="203689"/>
            <a:ext cx="3657124" cy="149812"/>
            <a:chOff x="381000" y="203689"/>
            <a:chExt cx="3657124" cy="149812"/>
          </a:xfrm>
        </p:grpSpPr>
        <p:pic>
          <p:nvPicPr>
            <p:cNvPr id="3" name="Image" descr="Image">
              <a:extLst>
                <a:ext uri="{FF2B5EF4-FFF2-40B4-BE49-F238E27FC236}">
                  <a16:creationId xmlns:a16="http://schemas.microsoft.com/office/drawing/2014/main" id="{5902A957-55F7-65EB-A85F-73FB0FA013A9}"/>
                </a:ext>
              </a:extLst>
            </p:cNvPr>
            <p:cNvPicPr>
              <a:picLocks noChangeAspect="1"/>
            </p:cNvPicPr>
            <p:nvPr userDrawn="1"/>
          </p:nvPicPr>
          <p:blipFill>
            <a:blip r:embed="rId4"/>
            <a:stretch>
              <a:fillRect/>
            </a:stretch>
          </p:blipFill>
          <p:spPr>
            <a:xfrm>
              <a:off x="381000" y="203689"/>
              <a:ext cx="111195" cy="149812"/>
            </a:xfrm>
            <a:prstGeom prst="rect">
              <a:avLst/>
            </a:prstGeom>
            <a:ln w="12700">
              <a:miter lim="400000"/>
            </a:ln>
          </p:spPr>
        </p:pic>
        <p:sp>
          <p:nvSpPr>
            <p:cNvPr id="7" name="TextBox 6">
              <a:extLst>
                <a:ext uri="{FF2B5EF4-FFF2-40B4-BE49-F238E27FC236}">
                  <a16:creationId xmlns:a16="http://schemas.microsoft.com/office/drawing/2014/main" id="{50E94DDE-A38C-7674-0408-AFF361DC5855}"/>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889978434"/>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Title and three column">
    <p:bg>
      <p:bgPr>
        <a:solidFill>
          <a:schemeClr val="tx1"/>
        </a:solidFill>
        <a:effectLst/>
      </p:bgPr>
    </p:bg>
    <p:spTree>
      <p:nvGrpSpPr>
        <p:cNvPr id="1" name=""/>
        <p:cNvGrpSpPr/>
        <p:nvPr/>
      </p:nvGrpSpPr>
      <p:grpSpPr>
        <a:xfrm>
          <a:off x="0" y="0"/>
          <a:ext cx="0" cy="0"/>
          <a:chOff x="0" y="0"/>
          <a:chExt cx="0" cy="0"/>
        </a:xfrm>
      </p:grpSpPr>
      <p:sp>
        <p:nvSpPr>
          <p:cNvPr id="3" name="Body Level One…">
            <a:extLst>
              <a:ext uri="{FF2B5EF4-FFF2-40B4-BE49-F238E27FC236}">
                <a16:creationId xmlns:a16="http://schemas.microsoft.com/office/drawing/2014/main" id="{E2BC6436-8F74-ABF9-7856-DCDC9882D515}"/>
              </a:ext>
            </a:extLst>
          </p:cNvPr>
          <p:cNvSpPr txBox="1">
            <a:spLocks noGrp="1"/>
          </p:cNvSpPr>
          <p:nvPr>
            <p:ph idx="1" hasCustomPrompt="1"/>
          </p:nvPr>
        </p:nvSpPr>
        <p:spPr>
          <a:xfrm>
            <a:off x="378957" y="1600200"/>
            <a:ext cx="11449506" cy="3238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numCol="3" spcCol="365760">
            <a:noAutofit/>
          </a:bodyPr>
          <a:lstStyle>
            <a:lvl1pPr marL="0" indent="0" algn="l">
              <a:buFont typeface="Arial" panose="020B0604020202020204" pitchFamily="34" charset="0"/>
              <a:buNone/>
              <a:defRPr sz="1400"/>
            </a:lvl1pPr>
            <a:lvl2pPr marL="816103" indent="-285750" algn="l">
              <a:buFont typeface="Arial" panose="020B0604020202020204" pitchFamily="34" charset="0"/>
              <a:buChar char="•"/>
              <a:defRPr sz="1600"/>
            </a:lvl2pPr>
            <a:lvl3pPr marL="1273303" indent="-285750" algn="l">
              <a:buFont typeface="Arial" panose="020B0604020202020204" pitchFamily="34" charset="0"/>
              <a:buChar char="•"/>
              <a:defRPr sz="1600"/>
            </a:lvl3pPr>
            <a:lvl4pPr marL="1730503" indent="-285750" algn="l">
              <a:buFont typeface="Arial" panose="020B0604020202020204" pitchFamily="34" charset="0"/>
              <a:buChar char="•"/>
              <a:defRPr sz="1600"/>
            </a:lvl4pPr>
            <a:lvl5pPr marL="2187701" indent="-285750" algn="l">
              <a:buFont typeface="Arial" panose="020B0604020202020204" pitchFamily="34" charset="0"/>
              <a:buChar char="•"/>
              <a:defRPr sz="1600"/>
            </a:lvl5pPr>
          </a:lstStyle>
          <a:p>
            <a:r>
              <a:rPr lang="en-US"/>
              <a:t>Click to add text</a:t>
            </a:r>
          </a:p>
        </p:txBody>
      </p:sp>
      <p:sp>
        <p:nvSpPr>
          <p:cNvPr id="6" name="Title Text">
            <a:extLst>
              <a:ext uri="{FF2B5EF4-FFF2-40B4-BE49-F238E27FC236}">
                <a16:creationId xmlns:a16="http://schemas.microsoft.com/office/drawing/2014/main" id="{907ED228-1574-A97B-1065-403C93F9AA4C}"/>
              </a:ext>
            </a:extLst>
          </p:cNvPr>
          <p:cNvSpPr txBox="1">
            <a:spLocks noGrp="1"/>
          </p:cNvSpPr>
          <p:nvPr>
            <p:ph type="title" hasCustomPrompt="1"/>
          </p:nvPr>
        </p:nvSpPr>
        <p:spPr>
          <a:xfrm>
            <a:off x="378958" y="561600"/>
            <a:ext cx="11449505" cy="6647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dirty="0"/>
            </a:lvl1pPr>
          </a:lstStyle>
          <a:p>
            <a:pPr lvl="0"/>
            <a:r>
              <a:t>Title Text</a:t>
            </a:r>
          </a:p>
        </p:txBody>
      </p:sp>
      <p:sp>
        <p:nvSpPr>
          <p:cNvPr id="5" name="Slide Number">
            <a:extLst>
              <a:ext uri="{FF2B5EF4-FFF2-40B4-BE49-F238E27FC236}">
                <a16:creationId xmlns:a16="http://schemas.microsoft.com/office/drawing/2014/main" id="{304DCF2A-4D6F-FA5F-D382-2E6F633A905D}"/>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8" name="Image" descr="Image">
            <a:extLst>
              <a:ext uri="{FF2B5EF4-FFF2-40B4-BE49-F238E27FC236}">
                <a16:creationId xmlns:a16="http://schemas.microsoft.com/office/drawing/2014/main" id="{9713714D-DB0A-DBCD-4977-414BDB621B51}"/>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grpSp>
        <p:nvGrpSpPr>
          <p:cNvPr id="7" name="Group 6">
            <a:extLst>
              <a:ext uri="{FF2B5EF4-FFF2-40B4-BE49-F238E27FC236}">
                <a16:creationId xmlns:a16="http://schemas.microsoft.com/office/drawing/2014/main" id="{940E7F87-DB91-9E73-0650-5E9300DD5996}"/>
              </a:ext>
            </a:extLst>
          </p:cNvPr>
          <p:cNvGrpSpPr/>
          <p:nvPr userDrawn="1"/>
        </p:nvGrpSpPr>
        <p:grpSpPr>
          <a:xfrm>
            <a:off x="431800" y="203689"/>
            <a:ext cx="3657124" cy="149812"/>
            <a:chOff x="381000" y="203689"/>
            <a:chExt cx="3657124" cy="149812"/>
          </a:xfrm>
        </p:grpSpPr>
        <p:pic>
          <p:nvPicPr>
            <p:cNvPr id="9" name="Image" descr="Image">
              <a:extLst>
                <a:ext uri="{FF2B5EF4-FFF2-40B4-BE49-F238E27FC236}">
                  <a16:creationId xmlns:a16="http://schemas.microsoft.com/office/drawing/2014/main" id="{8251938B-15AC-1CDF-8295-DCE90E107E03}"/>
                </a:ext>
              </a:extLst>
            </p:cNvPr>
            <p:cNvPicPr>
              <a:picLocks noChangeAspect="1"/>
            </p:cNvPicPr>
            <p:nvPr userDrawn="1"/>
          </p:nvPicPr>
          <p:blipFill>
            <a:blip r:embed="rId3"/>
            <a:stretch>
              <a:fillRect/>
            </a:stretch>
          </p:blipFill>
          <p:spPr>
            <a:xfrm>
              <a:off x="381000" y="203689"/>
              <a:ext cx="111195" cy="149812"/>
            </a:xfrm>
            <a:prstGeom prst="rect">
              <a:avLst/>
            </a:prstGeom>
            <a:ln w="12700">
              <a:miter lim="400000"/>
            </a:ln>
          </p:spPr>
        </p:pic>
        <p:sp>
          <p:nvSpPr>
            <p:cNvPr id="10" name="TextBox 9">
              <a:extLst>
                <a:ext uri="{FF2B5EF4-FFF2-40B4-BE49-F238E27FC236}">
                  <a16:creationId xmlns:a16="http://schemas.microsoft.com/office/drawing/2014/main" id="{147DB6A4-4926-F5A9-DAFF-6D8E95A34067}"/>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bg2"/>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1089767571"/>
      </p:ext>
    </p:extLst>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6 Text Cards_3">
    <p:bg>
      <p:bgPr>
        <a:solidFill>
          <a:schemeClr val="accent2"/>
        </a:solidFill>
        <a:effectLst/>
      </p:bgPr>
    </p:bg>
    <p:spTree>
      <p:nvGrpSpPr>
        <p:cNvPr id="1" name=""/>
        <p:cNvGrpSpPr/>
        <p:nvPr/>
      </p:nvGrpSpPr>
      <p:grpSpPr>
        <a:xfrm>
          <a:off x="0" y="0"/>
          <a:ext cx="0" cy="0"/>
          <a:chOff x="0" y="0"/>
          <a:chExt cx="0" cy="0"/>
        </a:xfrm>
      </p:grpSpPr>
      <p:sp>
        <p:nvSpPr>
          <p:cNvPr id="11" name="Title Text">
            <a:extLst>
              <a:ext uri="{FF2B5EF4-FFF2-40B4-BE49-F238E27FC236}">
                <a16:creationId xmlns:a16="http://schemas.microsoft.com/office/drawing/2014/main" id="{FE2CA1D8-CFE5-5450-A9B3-355547E9DA0A}"/>
              </a:ext>
            </a:extLst>
          </p:cNvPr>
          <p:cNvSpPr txBox="1">
            <a:spLocks noGrp="1"/>
          </p:cNvSpPr>
          <p:nvPr>
            <p:ph type="title" hasCustomPrompt="1"/>
          </p:nvPr>
        </p:nvSpPr>
        <p:spPr>
          <a:xfrm>
            <a:off x="378958" y="561600"/>
            <a:ext cx="11449505" cy="664742"/>
          </a:xfrm>
          <a:prstGeom prst="rect">
            <a:avLst/>
          </a:prstGeom>
          <a:ln w="12700">
            <a:miter lim="400000"/>
          </a:ln>
        </p:spPr>
        <p:txBody>
          <a:bodyPr lIns="45719" rIns="45719">
            <a:spAutoFit/>
          </a:bodyPr>
          <a:lstStyle>
            <a:lvl1pPr>
              <a:defRPr dirty="0">
                <a:solidFill>
                  <a:srgbClr val="FFFFFF"/>
                </a:solidFill>
              </a:defRPr>
            </a:lvl1pPr>
          </a:lstStyle>
          <a:p>
            <a:pPr lvl="0"/>
            <a:r>
              <a:rPr dirty="0"/>
              <a:t>Title Text</a:t>
            </a:r>
          </a:p>
        </p:txBody>
      </p:sp>
      <p:sp>
        <p:nvSpPr>
          <p:cNvPr id="12" name="Rounded Rectangle 2">
            <a:extLst>
              <a:ext uri="{FF2B5EF4-FFF2-40B4-BE49-F238E27FC236}">
                <a16:creationId xmlns:a16="http://schemas.microsoft.com/office/drawing/2014/main" id="{AFEEE673-D43D-AE13-4D5E-330E137E4FC7}"/>
              </a:ext>
            </a:extLst>
          </p:cNvPr>
          <p:cNvSpPr/>
          <p:nvPr userDrawn="1"/>
        </p:nvSpPr>
        <p:spPr>
          <a:xfrm>
            <a:off x="378959" y="2167843"/>
            <a:ext cx="17512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3" name="Rounded Rectangle 2">
            <a:extLst>
              <a:ext uri="{FF2B5EF4-FFF2-40B4-BE49-F238E27FC236}">
                <a16:creationId xmlns:a16="http://schemas.microsoft.com/office/drawing/2014/main" id="{259A24EB-0F54-B6C0-FE24-0D3525465FE2}"/>
              </a:ext>
            </a:extLst>
          </p:cNvPr>
          <p:cNvSpPr/>
          <p:nvPr userDrawn="1"/>
        </p:nvSpPr>
        <p:spPr>
          <a:xfrm>
            <a:off x="2313093" y="2167843"/>
            <a:ext cx="17512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4" name="Rounded Rectangle 2">
            <a:extLst>
              <a:ext uri="{FF2B5EF4-FFF2-40B4-BE49-F238E27FC236}">
                <a16:creationId xmlns:a16="http://schemas.microsoft.com/office/drawing/2014/main" id="{51C5E75C-9B59-2DEB-9CB5-8B44E8E0B427}"/>
              </a:ext>
            </a:extLst>
          </p:cNvPr>
          <p:cNvSpPr/>
          <p:nvPr userDrawn="1"/>
        </p:nvSpPr>
        <p:spPr>
          <a:xfrm>
            <a:off x="4247227" y="2167843"/>
            <a:ext cx="17512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5" name="Rounded Rectangle 2">
            <a:extLst>
              <a:ext uri="{FF2B5EF4-FFF2-40B4-BE49-F238E27FC236}">
                <a16:creationId xmlns:a16="http://schemas.microsoft.com/office/drawing/2014/main" id="{3A6193E8-B06A-BE93-0743-F9B3DCCECBD8}"/>
              </a:ext>
            </a:extLst>
          </p:cNvPr>
          <p:cNvSpPr/>
          <p:nvPr userDrawn="1"/>
        </p:nvSpPr>
        <p:spPr>
          <a:xfrm>
            <a:off x="6181361" y="2167843"/>
            <a:ext cx="17512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6" name="Rounded Rectangle 2">
            <a:extLst>
              <a:ext uri="{FF2B5EF4-FFF2-40B4-BE49-F238E27FC236}">
                <a16:creationId xmlns:a16="http://schemas.microsoft.com/office/drawing/2014/main" id="{8E509F62-8FAF-D1A1-B7EE-C6B397D39A3F}"/>
              </a:ext>
            </a:extLst>
          </p:cNvPr>
          <p:cNvSpPr/>
          <p:nvPr userDrawn="1"/>
        </p:nvSpPr>
        <p:spPr>
          <a:xfrm>
            <a:off x="8115495" y="2167843"/>
            <a:ext cx="17512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7" name="Rounded Rectangle 2">
            <a:extLst>
              <a:ext uri="{FF2B5EF4-FFF2-40B4-BE49-F238E27FC236}">
                <a16:creationId xmlns:a16="http://schemas.microsoft.com/office/drawing/2014/main" id="{00E49797-762F-B0EA-0208-9B1F5BCD2077}"/>
              </a:ext>
            </a:extLst>
          </p:cNvPr>
          <p:cNvSpPr/>
          <p:nvPr userDrawn="1"/>
        </p:nvSpPr>
        <p:spPr>
          <a:xfrm>
            <a:off x="10049628" y="2167843"/>
            <a:ext cx="17512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8" name="Straight Connector 12">
            <a:extLst>
              <a:ext uri="{FF2B5EF4-FFF2-40B4-BE49-F238E27FC236}">
                <a16:creationId xmlns:a16="http://schemas.microsoft.com/office/drawing/2014/main" id="{23FDC05B-402A-2EBD-9BF7-A6FB81635E0F}"/>
              </a:ext>
            </a:extLst>
          </p:cNvPr>
          <p:cNvSpPr/>
          <p:nvPr userDrawn="1"/>
        </p:nvSpPr>
        <p:spPr>
          <a:xfrm>
            <a:off x="508310" y="2831975"/>
            <a:ext cx="1492542"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19" name="Body Level One…">
            <a:extLst>
              <a:ext uri="{FF2B5EF4-FFF2-40B4-BE49-F238E27FC236}">
                <a16:creationId xmlns:a16="http://schemas.microsoft.com/office/drawing/2014/main" id="{0EEC1332-F83B-E6D5-F1F1-FF828CEE3771}"/>
              </a:ext>
            </a:extLst>
          </p:cNvPr>
          <p:cNvSpPr txBox="1">
            <a:spLocks noGrp="1"/>
          </p:cNvSpPr>
          <p:nvPr>
            <p:ph type="body" sz="quarter" idx="1" hasCustomPrompt="1"/>
          </p:nvPr>
        </p:nvSpPr>
        <p:spPr>
          <a:xfrm>
            <a:off x="450407" y="2989262"/>
            <a:ext cx="1608348" cy="273843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20" name="Body Level One…">
            <a:extLst>
              <a:ext uri="{FF2B5EF4-FFF2-40B4-BE49-F238E27FC236}">
                <a16:creationId xmlns:a16="http://schemas.microsoft.com/office/drawing/2014/main" id="{4DA365E7-7842-CF2C-9A3A-3E4B5487E98A}"/>
              </a:ext>
            </a:extLst>
          </p:cNvPr>
          <p:cNvSpPr txBox="1">
            <a:spLocks noGrp="1"/>
          </p:cNvSpPr>
          <p:nvPr>
            <p:ph type="body" sz="quarter" idx="21" hasCustomPrompt="1"/>
          </p:nvPr>
        </p:nvSpPr>
        <p:spPr>
          <a:xfrm>
            <a:off x="450407" y="2240280"/>
            <a:ext cx="1608348" cy="555280"/>
          </a:xfrm>
          <a:prstGeom prst="rect">
            <a:avLst/>
          </a:prstGeom>
        </p:spPr>
        <p:txBody>
          <a:bodyPr>
            <a:sp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21" name="Straight Connector 12">
            <a:extLst>
              <a:ext uri="{FF2B5EF4-FFF2-40B4-BE49-F238E27FC236}">
                <a16:creationId xmlns:a16="http://schemas.microsoft.com/office/drawing/2014/main" id="{62BF6056-5BA8-F369-D1B8-5B08F6071DBA}"/>
              </a:ext>
            </a:extLst>
          </p:cNvPr>
          <p:cNvSpPr/>
          <p:nvPr userDrawn="1"/>
        </p:nvSpPr>
        <p:spPr>
          <a:xfrm>
            <a:off x="2442444" y="2831975"/>
            <a:ext cx="1492542"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22" name="Body Level One…">
            <a:extLst>
              <a:ext uri="{FF2B5EF4-FFF2-40B4-BE49-F238E27FC236}">
                <a16:creationId xmlns:a16="http://schemas.microsoft.com/office/drawing/2014/main" id="{89C81CC4-F977-8A1D-CA01-A3AAC0BE980E}"/>
              </a:ext>
            </a:extLst>
          </p:cNvPr>
          <p:cNvSpPr txBox="1">
            <a:spLocks noGrp="1"/>
          </p:cNvSpPr>
          <p:nvPr>
            <p:ph type="body" sz="quarter" idx="22" hasCustomPrompt="1"/>
          </p:nvPr>
        </p:nvSpPr>
        <p:spPr>
          <a:xfrm>
            <a:off x="2384541" y="2989262"/>
            <a:ext cx="1608348" cy="273843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23" name="Body Level One…">
            <a:extLst>
              <a:ext uri="{FF2B5EF4-FFF2-40B4-BE49-F238E27FC236}">
                <a16:creationId xmlns:a16="http://schemas.microsoft.com/office/drawing/2014/main" id="{4D90EC9A-39DE-5497-9915-FB8C56CFFE37}"/>
              </a:ext>
            </a:extLst>
          </p:cNvPr>
          <p:cNvSpPr txBox="1">
            <a:spLocks noGrp="1"/>
          </p:cNvSpPr>
          <p:nvPr>
            <p:ph type="body" sz="quarter" idx="23" hasCustomPrompt="1"/>
          </p:nvPr>
        </p:nvSpPr>
        <p:spPr>
          <a:xfrm>
            <a:off x="2384541" y="2240280"/>
            <a:ext cx="1608348" cy="555280"/>
          </a:xfrm>
          <a:prstGeom prst="rect">
            <a:avLst/>
          </a:prstGeom>
        </p:spPr>
        <p:txBody>
          <a:bodyPr>
            <a:sp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24" name="Straight Connector 12">
            <a:extLst>
              <a:ext uri="{FF2B5EF4-FFF2-40B4-BE49-F238E27FC236}">
                <a16:creationId xmlns:a16="http://schemas.microsoft.com/office/drawing/2014/main" id="{1C3F4DD0-559A-2099-0AE9-5738A5638B61}"/>
              </a:ext>
            </a:extLst>
          </p:cNvPr>
          <p:cNvSpPr/>
          <p:nvPr userDrawn="1"/>
        </p:nvSpPr>
        <p:spPr>
          <a:xfrm>
            <a:off x="4376577" y="2831975"/>
            <a:ext cx="1492542"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25" name="Body Level One…">
            <a:extLst>
              <a:ext uri="{FF2B5EF4-FFF2-40B4-BE49-F238E27FC236}">
                <a16:creationId xmlns:a16="http://schemas.microsoft.com/office/drawing/2014/main" id="{91365EAB-2A20-4388-88FD-19C780161C83}"/>
              </a:ext>
            </a:extLst>
          </p:cNvPr>
          <p:cNvSpPr txBox="1">
            <a:spLocks noGrp="1"/>
          </p:cNvSpPr>
          <p:nvPr>
            <p:ph type="body" sz="quarter" idx="24" hasCustomPrompt="1"/>
          </p:nvPr>
        </p:nvSpPr>
        <p:spPr>
          <a:xfrm>
            <a:off x="4318674" y="2989262"/>
            <a:ext cx="1608348" cy="273843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26" name="Body Level One…">
            <a:extLst>
              <a:ext uri="{FF2B5EF4-FFF2-40B4-BE49-F238E27FC236}">
                <a16:creationId xmlns:a16="http://schemas.microsoft.com/office/drawing/2014/main" id="{6C35D87A-283E-D492-8D28-164B817D2B3F}"/>
              </a:ext>
            </a:extLst>
          </p:cNvPr>
          <p:cNvSpPr txBox="1">
            <a:spLocks noGrp="1"/>
          </p:cNvSpPr>
          <p:nvPr>
            <p:ph type="body" sz="quarter" idx="25" hasCustomPrompt="1"/>
          </p:nvPr>
        </p:nvSpPr>
        <p:spPr>
          <a:xfrm>
            <a:off x="4318674" y="2240280"/>
            <a:ext cx="1608348" cy="555280"/>
          </a:xfrm>
          <a:prstGeom prst="rect">
            <a:avLst/>
          </a:prstGeom>
        </p:spPr>
        <p:txBody>
          <a:bodyPr>
            <a:sp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27" name="Straight Connector 12">
            <a:extLst>
              <a:ext uri="{FF2B5EF4-FFF2-40B4-BE49-F238E27FC236}">
                <a16:creationId xmlns:a16="http://schemas.microsoft.com/office/drawing/2014/main" id="{BC17F39D-6ED0-D20E-6B53-D1804E250B5D}"/>
              </a:ext>
            </a:extLst>
          </p:cNvPr>
          <p:cNvSpPr/>
          <p:nvPr userDrawn="1"/>
        </p:nvSpPr>
        <p:spPr>
          <a:xfrm>
            <a:off x="6310711" y="2831975"/>
            <a:ext cx="1492542"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28" name="Body Level One…">
            <a:extLst>
              <a:ext uri="{FF2B5EF4-FFF2-40B4-BE49-F238E27FC236}">
                <a16:creationId xmlns:a16="http://schemas.microsoft.com/office/drawing/2014/main" id="{C8CBE971-00E0-4C7E-C02D-6A02DFC351B9}"/>
              </a:ext>
            </a:extLst>
          </p:cNvPr>
          <p:cNvSpPr txBox="1">
            <a:spLocks noGrp="1"/>
          </p:cNvSpPr>
          <p:nvPr>
            <p:ph type="body" sz="quarter" idx="26" hasCustomPrompt="1"/>
          </p:nvPr>
        </p:nvSpPr>
        <p:spPr>
          <a:xfrm>
            <a:off x="6252808" y="2989262"/>
            <a:ext cx="1608348" cy="273843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29" name="Body Level One…">
            <a:extLst>
              <a:ext uri="{FF2B5EF4-FFF2-40B4-BE49-F238E27FC236}">
                <a16:creationId xmlns:a16="http://schemas.microsoft.com/office/drawing/2014/main" id="{36C2DB02-FF48-97B1-C798-5A1E8C7EAEFA}"/>
              </a:ext>
            </a:extLst>
          </p:cNvPr>
          <p:cNvSpPr txBox="1">
            <a:spLocks noGrp="1"/>
          </p:cNvSpPr>
          <p:nvPr>
            <p:ph type="body" sz="quarter" idx="27" hasCustomPrompt="1"/>
          </p:nvPr>
        </p:nvSpPr>
        <p:spPr>
          <a:xfrm>
            <a:off x="6252808" y="2240280"/>
            <a:ext cx="1608348" cy="555280"/>
          </a:xfrm>
          <a:prstGeom prst="rect">
            <a:avLst/>
          </a:prstGeom>
        </p:spPr>
        <p:txBody>
          <a:bodyPr>
            <a:sp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30" name="Straight Connector 12">
            <a:extLst>
              <a:ext uri="{FF2B5EF4-FFF2-40B4-BE49-F238E27FC236}">
                <a16:creationId xmlns:a16="http://schemas.microsoft.com/office/drawing/2014/main" id="{966F7080-56DD-1FF8-E5FC-1F3162A80F10}"/>
              </a:ext>
            </a:extLst>
          </p:cNvPr>
          <p:cNvSpPr/>
          <p:nvPr userDrawn="1"/>
        </p:nvSpPr>
        <p:spPr>
          <a:xfrm>
            <a:off x="8244845" y="2831975"/>
            <a:ext cx="1492542"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31" name="Body Level One…">
            <a:extLst>
              <a:ext uri="{FF2B5EF4-FFF2-40B4-BE49-F238E27FC236}">
                <a16:creationId xmlns:a16="http://schemas.microsoft.com/office/drawing/2014/main" id="{4C5A91D1-A4D0-25A8-F4C0-687610F61FF3}"/>
              </a:ext>
            </a:extLst>
          </p:cNvPr>
          <p:cNvSpPr txBox="1">
            <a:spLocks noGrp="1"/>
          </p:cNvSpPr>
          <p:nvPr>
            <p:ph type="body" sz="quarter" idx="28" hasCustomPrompt="1"/>
          </p:nvPr>
        </p:nvSpPr>
        <p:spPr>
          <a:xfrm>
            <a:off x="8186942" y="2989262"/>
            <a:ext cx="1608348" cy="273843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32" name="Body Level One…">
            <a:extLst>
              <a:ext uri="{FF2B5EF4-FFF2-40B4-BE49-F238E27FC236}">
                <a16:creationId xmlns:a16="http://schemas.microsoft.com/office/drawing/2014/main" id="{EE369E16-2AA2-4222-AFB4-51C3D113E9DF}"/>
              </a:ext>
            </a:extLst>
          </p:cNvPr>
          <p:cNvSpPr txBox="1">
            <a:spLocks noGrp="1"/>
          </p:cNvSpPr>
          <p:nvPr>
            <p:ph type="body" sz="quarter" idx="29" hasCustomPrompt="1"/>
          </p:nvPr>
        </p:nvSpPr>
        <p:spPr>
          <a:xfrm>
            <a:off x="8186942" y="2240280"/>
            <a:ext cx="1608348" cy="555280"/>
          </a:xfrm>
          <a:prstGeom prst="rect">
            <a:avLst/>
          </a:prstGeom>
        </p:spPr>
        <p:txBody>
          <a:bodyPr>
            <a:sp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33" name="Straight Connector 12">
            <a:extLst>
              <a:ext uri="{FF2B5EF4-FFF2-40B4-BE49-F238E27FC236}">
                <a16:creationId xmlns:a16="http://schemas.microsoft.com/office/drawing/2014/main" id="{28444AF1-208C-6206-0E1F-B80C8DE50067}"/>
              </a:ext>
            </a:extLst>
          </p:cNvPr>
          <p:cNvSpPr/>
          <p:nvPr userDrawn="1"/>
        </p:nvSpPr>
        <p:spPr>
          <a:xfrm>
            <a:off x="10178979" y="2831975"/>
            <a:ext cx="1492542"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58" name="Body Level One…">
            <a:extLst>
              <a:ext uri="{FF2B5EF4-FFF2-40B4-BE49-F238E27FC236}">
                <a16:creationId xmlns:a16="http://schemas.microsoft.com/office/drawing/2014/main" id="{69784270-6F33-77E6-7D6F-F772E20EBA04}"/>
              </a:ext>
            </a:extLst>
          </p:cNvPr>
          <p:cNvSpPr txBox="1">
            <a:spLocks noGrp="1"/>
          </p:cNvSpPr>
          <p:nvPr>
            <p:ph type="body" sz="quarter" idx="30" hasCustomPrompt="1"/>
          </p:nvPr>
        </p:nvSpPr>
        <p:spPr>
          <a:xfrm>
            <a:off x="10121076" y="2989262"/>
            <a:ext cx="1608348" cy="273843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59" name="Body Level One…">
            <a:extLst>
              <a:ext uri="{FF2B5EF4-FFF2-40B4-BE49-F238E27FC236}">
                <a16:creationId xmlns:a16="http://schemas.microsoft.com/office/drawing/2014/main" id="{708D4551-AF14-DFB7-68B9-B3C0C0946123}"/>
              </a:ext>
            </a:extLst>
          </p:cNvPr>
          <p:cNvSpPr txBox="1">
            <a:spLocks noGrp="1"/>
          </p:cNvSpPr>
          <p:nvPr>
            <p:ph type="body" sz="quarter" idx="31" hasCustomPrompt="1"/>
          </p:nvPr>
        </p:nvSpPr>
        <p:spPr>
          <a:xfrm>
            <a:off x="10121076" y="2240280"/>
            <a:ext cx="1608348" cy="555280"/>
          </a:xfrm>
          <a:prstGeom prst="rect">
            <a:avLst/>
          </a:prstGeom>
        </p:spPr>
        <p:txBody>
          <a:bodyPr>
            <a:sp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60" name="Text Placeholder 38">
            <a:extLst>
              <a:ext uri="{FF2B5EF4-FFF2-40B4-BE49-F238E27FC236}">
                <a16:creationId xmlns:a16="http://schemas.microsoft.com/office/drawing/2014/main" id="{345AB81B-2142-007F-EE6D-B504B0CD0A4B}"/>
              </a:ext>
            </a:extLst>
          </p:cNvPr>
          <p:cNvSpPr>
            <a:spLocks noGrp="1"/>
          </p:cNvSpPr>
          <p:nvPr>
            <p:ph type="body" sz="quarter" idx="20"/>
          </p:nvPr>
        </p:nvSpPr>
        <p:spPr>
          <a:xfrm>
            <a:off x="379411" y="1353001"/>
            <a:ext cx="11449051" cy="323807"/>
          </a:xfrm>
          <a:prstGeom prst="rect">
            <a:avLst/>
          </a:prstGeom>
          <a:ln w="12700">
            <a:miter lim="400000"/>
          </a:ln>
        </p:spPr>
        <p:txBody>
          <a:bodyPr lIns="45719" rIns="45719">
            <a:normAutofit/>
          </a:bodyPr>
          <a:lstStyle>
            <a:lvl1pPr>
              <a:defRPr sz="1600" dirty="0">
                <a:solidFill>
                  <a:srgbClr val="FFFFFF"/>
                </a:solidFill>
              </a:defRPr>
            </a:lvl1pPr>
          </a:lstStyle>
          <a:p>
            <a:pPr marL="0" lvl="0" indent="0">
              <a:buSzTx/>
              <a:buFontTx/>
              <a:buNone/>
            </a:pPr>
            <a:r>
              <a:rPr lang="en-US"/>
              <a:t>Click to edit Master text styles</a:t>
            </a:r>
          </a:p>
        </p:txBody>
      </p:sp>
      <p:sp>
        <p:nvSpPr>
          <p:cNvPr id="5" name="Slide Number">
            <a:extLst>
              <a:ext uri="{FF2B5EF4-FFF2-40B4-BE49-F238E27FC236}">
                <a16:creationId xmlns:a16="http://schemas.microsoft.com/office/drawing/2014/main" id="{39FA0117-3743-D9AB-4830-AB2AFA661DE2}"/>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tx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dirty="0"/>
          </a:p>
        </p:txBody>
      </p:sp>
      <p:pic>
        <p:nvPicPr>
          <p:cNvPr id="6" name="Image" descr="Image">
            <a:extLst>
              <a:ext uri="{FF2B5EF4-FFF2-40B4-BE49-F238E27FC236}">
                <a16:creationId xmlns:a16="http://schemas.microsoft.com/office/drawing/2014/main" id="{FBD5994E-F25E-8223-8915-89AA9D6E3CD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0316771" y="6303881"/>
            <a:ext cx="1030318" cy="306205"/>
          </a:xfrm>
          <a:prstGeom prst="rect">
            <a:avLst/>
          </a:prstGeom>
          <a:ln w="12700">
            <a:miter lim="400000"/>
          </a:ln>
        </p:spPr>
      </p:pic>
      <p:grpSp>
        <p:nvGrpSpPr>
          <p:cNvPr id="2" name="Group 1">
            <a:extLst>
              <a:ext uri="{FF2B5EF4-FFF2-40B4-BE49-F238E27FC236}">
                <a16:creationId xmlns:a16="http://schemas.microsoft.com/office/drawing/2014/main" id="{670B44B9-37EE-2968-FD84-C44EB4D91FEA}"/>
              </a:ext>
            </a:extLst>
          </p:cNvPr>
          <p:cNvGrpSpPr/>
          <p:nvPr userDrawn="1"/>
        </p:nvGrpSpPr>
        <p:grpSpPr>
          <a:xfrm>
            <a:off x="431800" y="203689"/>
            <a:ext cx="3657124" cy="149812"/>
            <a:chOff x="381000" y="203689"/>
            <a:chExt cx="3657124" cy="149812"/>
          </a:xfrm>
        </p:grpSpPr>
        <p:pic>
          <p:nvPicPr>
            <p:cNvPr id="3" name="Image" descr="Image">
              <a:extLst>
                <a:ext uri="{FF2B5EF4-FFF2-40B4-BE49-F238E27FC236}">
                  <a16:creationId xmlns:a16="http://schemas.microsoft.com/office/drawing/2014/main" id="{6DA71BE5-B42A-0BA8-B509-521D38C9B8D2}"/>
                </a:ext>
              </a:extLst>
            </p:cNvPr>
            <p:cNvPicPr>
              <a:picLocks noChangeAspect="1"/>
            </p:cNvPicPr>
            <p:nvPr userDrawn="1"/>
          </p:nvPicPr>
          <p:blipFill>
            <a:blip r:embed="rId4"/>
            <a:stretch>
              <a:fillRect/>
            </a:stretch>
          </p:blipFill>
          <p:spPr>
            <a:xfrm>
              <a:off x="381000" y="203689"/>
              <a:ext cx="111195" cy="149812"/>
            </a:xfrm>
            <a:prstGeom prst="rect">
              <a:avLst/>
            </a:prstGeom>
            <a:ln w="12700">
              <a:miter lim="400000"/>
            </a:ln>
          </p:spPr>
        </p:pic>
        <p:sp>
          <p:nvSpPr>
            <p:cNvPr id="7" name="TextBox 6">
              <a:extLst>
                <a:ext uri="{FF2B5EF4-FFF2-40B4-BE49-F238E27FC236}">
                  <a16:creationId xmlns:a16="http://schemas.microsoft.com/office/drawing/2014/main" id="{F573C438-BA2B-BECE-09A7-556A2FB1EEEB}"/>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2815967045"/>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6 Text Cards_4">
    <p:bg>
      <p:bgPr>
        <a:solidFill>
          <a:schemeClr val="accent3"/>
        </a:solidFill>
        <a:effectLst/>
      </p:bgPr>
    </p:bg>
    <p:spTree>
      <p:nvGrpSpPr>
        <p:cNvPr id="1" name=""/>
        <p:cNvGrpSpPr/>
        <p:nvPr/>
      </p:nvGrpSpPr>
      <p:grpSpPr>
        <a:xfrm>
          <a:off x="0" y="0"/>
          <a:ext cx="0" cy="0"/>
          <a:chOff x="0" y="0"/>
          <a:chExt cx="0" cy="0"/>
        </a:xfrm>
      </p:grpSpPr>
      <p:sp>
        <p:nvSpPr>
          <p:cNvPr id="11" name="Title Text">
            <a:extLst>
              <a:ext uri="{FF2B5EF4-FFF2-40B4-BE49-F238E27FC236}">
                <a16:creationId xmlns:a16="http://schemas.microsoft.com/office/drawing/2014/main" id="{1F440F6E-3154-CC3C-F17A-C403D7C5E4A3}"/>
              </a:ext>
            </a:extLst>
          </p:cNvPr>
          <p:cNvSpPr txBox="1">
            <a:spLocks noGrp="1"/>
          </p:cNvSpPr>
          <p:nvPr>
            <p:ph type="title" hasCustomPrompt="1"/>
          </p:nvPr>
        </p:nvSpPr>
        <p:spPr>
          <a:xfrm>
            <a:off x="378958" y="561600"/>
            <a:ext cx="11449505" cy="664742"/>
          </a:xfrm>
          <a:prstGeom prst="rect">
            <a:avLst/>
          </a:prstGeom>
          <a:ln w="12700">
            <a:miter lim="400000"/>
          </a:ln>
        </p:spPr>
        <p:txBody>
          <a:bodyPr lIns="45719" rIns="45719">
            <a:spAutoFit/>
          </a:bodyPr>
          <a:lstStyle>
            <a:lvl1pPr>
              <a:defRPr dirty="0">
                <a:solidFill>
                  <a:srgbClr val="FFFFFF"/>
                </a:solidFill>
              </a:defRPr>
            </a:lvl1pPr>
          </a:lstStyle>
          <a:p>
            <a:pPr lvl="0"/>
            <a:r>
              <a:rPr dirty="0"/>
              <a:t>Title Text</a:t>
            </a:r>
          </a:p>
        </p:txBody>
      </p:sp>
      <p:sp>
        <p:nvSpPr>
          <p:cNvPr id="12" name="Rounded Rectangle 2">
            <a:extLst>
              <a:ext uri="{FF2B5EF4-FFF2-40B4-BE49-F238E27FC236}">
                <a16:creationId xmlns:a16="http://schemas.microsoft.com/office/drawing/2014/main" id="{0407C1FA-4391-2434-96A0-4673DF32FD6D}"/>
              </a:ext>
            </a:extLst>
          </p:cNvPr>
          <p:cNvSpPr/>
          <p:nvPr userDrawn="1"/>
        </p:nvSpPr>
        <p:spPr>
          <a:xfrm>
            <a:off x="378959" y="2167843"/>
            <a:ext cx="17512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3" name="Rounded Rectangle 2">
            <a:extLst>
              <a:ext uri="{FF2B5EF4-FFF2-40B4-BE49-F238E27FC236}">
                <a16:creationId xmlns:a16="http://schemas.microsoft.com/office/drawing/2014/main" id="{1F250CC3-F8F6-5A60-76A4-DA0CCE4F3B6E}"/>
              </a:ext>
            </a:extLst>
          </p:cNvPr>
          <p:cNvSpPr/>
          <p:nvPr userDrawn="1"/>
        </p:nvSpPr>
        <p:spPr>
          <a:xfrm>
            <a:off x="2313093" y="2167843"/>
            <a:ext cx="17512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4" name="Rounded Rectangle 2">
            <a:extLst>
              <a:ext uri="{FF2B5EF4-FFF2-40B4-BE49-F238E27FC236}">
                <a16:creationId xmlns:a16="http://schemas.microsoft.com/office/drawing/2014/main" id="{5BEAF21E-5448-1367-A90F-8C3B1DAF0CB4}"/>
              </a:ext>
            </a:extLst>
          </p:cNvPr>
          <p:cNvSpPr/>
          <p:nvPr userDrawn="1"/>
        </p:nvSpPr>
        <p:spPr>
          <a:xfrm>
            <a:off x="4247227" y="2167843"/>
            <a:ext cx="17512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5" name="Rounded Rectangle 2">
            <a:extLst>
              <a:ext uri="{FF2B5EF4-FFF2-40B4-BE49-F238E27FC236}">
                <a16:creationId xmlns:a16="http://schemas.microsoft.com/office/drawing/2014/main" id="{3F00DACD-6B6A-344D-882D-073B349CAE54}"/>
              </a:ext>
            </a:extLst>
          </p:cNvPr>
          <p:cNvSpPr/>
          <p:nvPr userDrawn="1"/>
        </p:nvSpPr>
        <p:spPr>
          <a:xfrm>
            <a:off x="6181361" y="2167843"/>
            <a:ext cx="17512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6" name="Rounded Rectangle 2">
            <a:extLst>
              <a:ext uri="{FF2B5EF4-FFF2-40B4-BE49-F238E27FC236}">
                <a16:creationId xmlns:a16="http://schemas.microsoft.com/office/drawing/2014/main" id="{72780EA1-802D-0516-A21B-1BD76810F6DF}"/>
              </a:ext>
            </a:extLst>
          </p:cNvPr>
          <p:cNvSpPr/>
          <p:nvPr userDrawn="1"/>
        </p:nvSpPr>
        <p:spPr>
          <a:xfrm>
            <a:off x="8115495" y="2167843"/>
            <a:ext cx="17512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7" name="Rounded Rectangle 2">
            <a:extLst>
              <a:ext uri="{FF2B5EF4-FFF2-40B4-BE49-F238E27FC236}">
                <a16:creationId xmlns:a16="http://schemas.microsoft.com/office/drawing/2014/main" id="{3C97FDE8-AED9-6A3F-0D68-8AF192002032}"/>
              </a:ext>
            </a:extLst>
          </p:cNvPr>
          <p:cNvSpPr/>
          <p:nvPr userDrawn="1"/>
        </p:nvSpPr>
        <p:spPr>
          <a:xfrm>
            <a:off x="10049628" y="2167843"/>
            <a:ext cx="17512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8" name="Straight Connector 12">
            <a:extLst>
              <a:ext uri="{FF2B5EF4-FFF2-40B4-BE49-F238E27FC236}">
                <a16:creationId xmlns:a16="http://schemas.microsoft.com/office/drawing/2014/main" id="{38769DEE-DC7E-C684-B4F9-2FB328F4848A}"/>
              </a:ext>
            </a:extLst>
          </p:cNvPr>
          <p:cNvSpPr/>
          <p:nvPr userDrawn="1"/>
        </p:nvSpPr>
        <p:spPr>
          <a:xfrm>
            <a:off x="508310" y="2831975"/>
            <a:ext cx="1492542" cy="1"/>
          </a:xfrm>
          <a:prstGeom prst="line">
            <a:avLst/>
          </a:prstGeom>
          <a:ln w="6350">
            <a:solidFill>
              <a:srgbClr val="BFBFBF"/>
            </a:solidFill>
          </a:ln>
        </p:spPr>
        <p:txBody>
          <a:bodyPr lIns="45719" rIns="45719"/>
          <a:lstStyle/>
          <a:p>
            <a:endParaRPr sz="1400" b="1" dirty="0">
              <a:solidFill>
                <a:schemeClr val="bg1"/>
              </a:solidFill>
              <a:latin typeface="Aeonik Regular"/>
            </a:endParaRPr>
          </a:p>
        </p:txBody>
      </p:sp>
      <p:sp>
        <p:nvSpPr>
          <p:cNvPr id="19" name="Body Level One…">
            <a:extLst>
              <a:ext uri="{FF2B5EF4-FFF2-40B4-BE49-F238E27FC236}">
                <a16:creationId xmlns:a16="http://schemas.microsoft.com/office/drawing/2014/main" id="{820E84F0-7FF5-9F83-9E0B-80E7CBD792C7}"/>
              </a:ext>
            </a:extLst>
          </p:cNvPr>
          <p:cNvSpPr txBox="1">
            <a:spLocks noGrp="1"/>
          </p:cNvSpPr>
          <p:nvPr>
            <p:ph type="body" sz="quarter" idx="1" hasCustomPrompt="1"/>
          </p:nvPr>
        </p:nvSpPr>
        <p:spPr>
          <a:xfrm>
            <a:off x="450407" y="2989262"/>
            <a:ext cx="1608348" cy="273843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20" name="Body Level One…">
            <a:extLst>
              <a:ext uri="{FF2B5EF4-FFF2-40B4-BE49-F238E27FC236}">
                <a16:creationId xmlns:a16="http://schemas.microsoft.com/office/drawing/2014/main" id="{590FEBCC-3800-396D-C8E3-0863622FA2F2}"/>
              </a:ext>
            </a:extLst>
          </p:cNvPr>
          <p:cNvSpPr txBox="1">
            <a:spLocks noGrp="1"/>
          </p:cNvSpPr>
          <p:nvPr>
            <p:ph type="body" sz="quarter" idx="21" hasCustomPrompt="1"/>
          </p:nvPr>
        </p:nvSpPr>
        <p:spPr>
          <a:xfrm>
            <a:off x="450407" y="2240280"/>
            <a:ext cx="1608348" cy="555280"/>
          </a:xfrm>
          <a:prstGeom prst="rect">
            <a:avLst/>
          </a:prstGeom>
        </p:spPr>
        <p:txBody>
          <a:bodyPr>
            <a:sp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21" name="Straight Connector 12">
            <a:extLst>
              <a:ext uri="{FF2B5EF4-FFF2-40B4-BE49-F238E27FC236}">
                <a16:creationId xmlns:a16="http://schemas.microsoft.com/office/drawing/2014/main" id="{09CC9E37-2FF3-1190-FD33-96C9A129C642}"/>
              </a:ext>
            </a:extLst>
          </p:cNvPr>
          <p:cNvSpPr/>
          <p:nvPr userDrawn="1"/>
        </p:nvSpPr>
        <p:spPr>
          <a:xfrm>
            <a:off x="2442444" y="2831975"/>
            <a:ext cx="1492542" cy="1"/>
          </a:xfrm>
          <a:prstGeom prst="line">
            <a:avLst/>
          </a:prstGeom>
          <a:ln w="6350">
            <a:solidFill>
              <a:srgbClr val="BFBFBF"/>
            </a:solidFill>
          </a:ln>
        </p:spPr>
        <p:txBody>
          <a:bodyPr lIns="45719" rIns="45719"/>
          <a:lstStyle/>
          <a:p>
            <a:endParaRPr sz="1400" b="1" dirty="0">
              <a:solidFill>
                <a:schemeClr val="bg1"/>
              </a:solidFill>
              <a:latin typeface="Aeonik Regular"/>
            </a:endParaRPr>
          </a:p>
        </p:txBody>
      </p:sp>
      <p:sp>
        <p:nvSpPr>
          <p:cNvPr id="22" name="Body Level One…">
            <a:extLst>
              <a:ext uri="{FF2B5EF4-FFF2-40B4-BE49-F238E27FC236}">
                <a16:creationId xmlns:a16="http://schemas.microsoft.com/office/drawing/2014/main" id="{D71927D8-6D8C-77C4-E1A5-0205B585D826}"/>
              </a:ext>
            </a:extLst>
          </p:cNvPr>
          <p:cNvSpPr txBox="1">
            <a:spLocks noGrp="1"/>
          </p:cNvSpPr>
          <p:nvPr>
            <p:ph type="body" sz="quarter" idx="22" hasCustomPrompt="1"/>
          </p:nvPr>
        </p:nvSpPr>
        <p:spPr>
          <a:xfrm>
            <a:off x="2384541" y="2989262"/>
            <a:ext cx="1608348" cy="273843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23" name="Body Level One…">
            <a:extLst>
              <a:ext uri="{FF2B5EF4-FFF2-40B4-BE49-F238E27FC236}">
                <a16:creationId xmlns:a16="http://schemas.microsoft.com/office/drawing/2014/main" id="{5E5C8D04-DB8B-9A5C-0749-F4F90560B472}"/>
              </a:ext>
            </a:extLst>
          </p:cNvPr>
          <p:cNvSpPr txBox="1">
            <a:spLocks noGrp="1"/>
          </p:cNvSpPr>
          <p:nvPr>
            <p:ph type="body" sz="quarter" idx="23" hasCustomPrompt="1"/>
          </p:nvPr>
        </p:nvSpPr>
        <p:spPr>
          <a:xfrm>
            <a:off x="2384541" y="2240280"/>
            <a:ext cx="1608348" cy="555280"/>
          </a:xfrm>
          <a:prstGeom prst="rect">
            <a:avLst/>
          </a:prstGeom>
        </p:spPr>
        <p:txBody>
          <a:bodyPr>
            <a:sp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24" name="Straight Connector 12">
            <a:extLst>
              <a:ext uri="{FF2B5EF4-FFF2-40B4-BE49-F238E27FC236}">
                <a16:creationId xmlns:a16="http://schemas.microsoft.com/office/drawing/2014/main" id="{49B0B351-7967-4BC7-EA1F-CDD01F0413D3}"/>
              </a:ext>
            </a:extLst>
          </p:cNvPr>
          <p:cNvSpPr/>
          <p:nvPr userDrawn="1"/>
        </p:nvSpPr>
        <p:spPr>
          <a:xfrm>
            <a:off x="4376577" y="2831975"/>
            <a:ext cx="1492542" cy="1"/>
          </a:xfrm>
          <a:prstGeom prst="line">
            <a:avLst/>
          </a:prstGeom>
          <a:ln w="6350">
            <a:solidFill>
              <a:srgbClr val="BFBFBF"/>
            </a:solidFill>
          </a:ln>
        </p:spPr>
        <p:txBody>
          <a:bodyPr lIns="45719" rIns="45719"/>
          <a:lstStyle/>
          <a:p>
            <a:endParaRPr sz="1400" b="1" dirty="0">
              <a:solidFill>
                <a:schemeClr val="bg1"/>
              </a:solidFill>
              <a:latin typeface="Aeonik Regular"/>
            </a:endParaRPr>
          </a:p>
        </p:txBody>
      </p:sp>
      <p:sp>
        <p:nvSpPr>
          <p:cNvPr id="25" name="Body Level One…">
            <a:extLst>
              <a:ext uri="{FF2B5EF4-FFF2-40B4-BE49-F238E27FC236}">
                <a16:creationId xmlns:a16="http://schemas.microsoft.com/office/drawing/2014/main" id="{C86CF9BF-26A5-849E-64F7-040811FC2691}"/>
              </a:ext>
            </a:extLst>
          </p:cNvPr>
          <p:cNvSpPr txBox="1">
            <a:spLocks noGrp="1"/>
          </p:cNvSpPr>
          <p:nvPr>
            <p:ph type="body" sz="quarter" idx="24" hasCustomPrompt="1"/>
          </p:nvPr>
        </p:nvSpPr>
        <p:spPr>
          <a:xfrm>
            <a:off x="4318674" y="2989262"/>
            <a:ext cx="1608348" cy="273843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26" name="Body Level One…">
            <a:extLst>
              <a:ext uri="{FF2B5EF4-FFF2-40B4-BE49-F238E27FC236}">
                <a16:creationId xmlns:a16="http://schemas.microsoft.com/office/drawing/2014/main" id="{3C1E1F07-B81A-C28A-C474-76D88C55C470}"/>
              </a:ext>
            </a:extLst>
          </p:cNvPr>
          <p:cNvSpPr txBox="1">
            <a:spLocks noGrp="1"/>
          </p:cNvSpPr>
          <p:nvPr>
            <p:ph type="body" sz="quarter" idx="25" hasCustomPrompt="1"/>
          </p:nvPr>
        </p:nvSpPr>
        <p:spPr>
          <a:xfrm>
            <a:off x="4318674" y="2240280"/>
            <a:ext cx="1608348" cy="555280"/>
          </a:xfrm>
          <a:prstGeom prst="rect">
            <a:avLst/>
          </a:prstGeom>
        </p:spPr>
        <p:txBody>
          <a:bodyPr>
            <a:sp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27" name="Straight Connector 12">
            <a:extLst>
              <a:ext uri="{FF2B5EF4-FFF2-40B4-BE49-F238E27FC236}">
                <a16:creationId xmlns:a16="http://schemas.microsoft.com/office/drawing/2014/main" id="{138C132A-6599-6F81-D77A-510DDAF9E398}"/>
              </a:ext>
            </a:extLst>
          </p:cNvPr>
          <p:cNvSpPr/>
          <p:nvPr userDrawn="1"/>
        </p:nvSpPr>
        <p:spPr>
          <a:xfrm>
            <a:off x="6310711" y="2831975"/>
            <a:ext cx="1492542" cy="1"/>
          </a:xfrm>
          <a:prstGeom prst="line">
            <a:avLst/>
          </a:prstGeom>
          <a:ln w="6350">
            <a:solidFill>
              <a:srgbClr val="BFBFBF"/>
            </a:solidFill>
          </a:ln>
        </p:spPr>
        <p:txBody>
          <a:bodyPr lIns="45719" rIns="45719"/>
          <a:lstStyle/>
          <a:p>
            <a:endParaRPr sz="1400" b="1" dirty="0">
              <a:solidFill>
                <a:schemeClr val="bg1"/>
              </a:solidFill>
              <a:latin typeface="Aeonik Regular"/>
            </a:endParaRPr>
          </a:p>
        </p:txBody>
      </p:sp>
      <p:sp>
        <p:nvSpPr>
          <p:cNvPr id="28" name="Body Level One…">
            <a:extLst>
              <a:ext uri="{FF2B5EF4-FFF2-40B4-BE49-F238E27FC236}">
                <a16:creationId xmlns:a16="http://schemas.microsoft.com/office/drawing/2014/main" id="{8DEBDFEB-B810-A909-0F6C-3862F2FD60BF}"/>
              </a:ext>
            </a:extLst>
          </p:cNvPr>
          <p:cNvSpPr txBox="1">
            <a:spLocks noGrp="1"/>
          </p:cNvSpPr>
          <p:nvPr>
            <p:ph type="body" sz="quarter" idx="26" hasCustomPrompt="1"/>
          </p:nvPr>
        </p:nvSpPr>
        <p:spPr>
          <a:xfrm>
            <a:off x="6252808" y="2989262"/>
            <a:ext cx="1608348" cy="273843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29" name="Body Level One…">
            <a:extLst>
              <a:ext uri="{FF2B5EF4-FFF2-40B4-BE49-F238E27FC236}">
                <a16:creationId xmlns:a16="http://schemas.microsoft.com/office/drawing/2014/main" id="{CF06A3F3-610D-3AED-A489-0F9DD42F03C0}"/>
              </a:ext>
            </a:extLst>
          </p:cNvPr>
          <p:cNvSpPr txBox="1">
            <a:spLocks noGrp="1"/>
          </p:cNvSpPr>
          <p:nvPr>
            <p:ph type="body" sz="quarter" idx="27" hasCustomPrompt="1"/>
          </p:nvPr>
        </p:nvSpPr>
        <p:spPr>
          <a:xfrm>
            <a:off x="6252808" y="2240280"/>
            <a:ext cx="1608348" cy="555280"/>
          </a:xfrm>
          <a:prstGeom prst="rect">
            <a:avLst/>
          </a:prstGeom>
        </p:spPr>
        <p:txBody>
          <a:bodyPr>
            <a:sp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30" name="Straight Connector 12">
            <a:extLst>
              <a:ext uri="{FF2B5EF4-FFF2-40B4-BE49-F238E27FC236}">
                <a16:creationId xmlns:a16="http://schemas.microsoft.com/office/drawing/2014/main" id="{0F0D5F8A-FC78-6590-E1D2-387849483890}"/>
              </a:ext>
            </a:extLst>
          </p:cNvPr>
          <p:cNvSpPr/>
          <p:nvPr userDrawn="1"/>
        </p:nvSpPr>
        <p:spPr>
          <a:xfrm>
            <a:off x="8244845" y="2831975"/>
            <a:ext cx="1492542" cy="1"/>
          </a:xfrm>
          <a:prstGeom prst="line">
            <a:avLst/>
          </a:prstGeom>
          <a:ln w="6350">
            <a:solidFill>
              <a:srgbClr val="BFBFBF"/>
            </a:solidFill>
          </a:ln>
        </p:spPr>
        <p:txBody>
          <a:bodyPr lIns="45719" rIns="45719"/>
          <a:lstStyle/>
          <a:p>
            <a:endParaRPr sz="1400" b="1" dirty="0">
              <a:solidFill>
                <a:schemeClr val="bg1"/>
              </a:solidFill>
              <a:latin typeface="Aeonik Regular"/>
            </a:endParaRPr>
          </a:p>
        </p:txBody>
      </p:sp>
      <p:sp>
        <p:nvSpPr>
          <p:cNvPr id="31" name="Body Level One…">
            <a:extLst>
              <a:ext uri="{FF2B5EF4-FFF2-40B4-BE49-F238E27FC236}">
                <a16:creationId xmlns:a16="http://schemas.microsoft.com/office/drawing/2014/main" id="{D2FEE908-D475-BA7B-E36D-C01038AC3870}"/>
              </a:ext>
            </a:extLst>
          </p:cNvPr>
          <p:cNvSpPr txBox="1">
            <a:spLocks noGrp="1"/>
          </p:cNvSpPr>
          <p:nvPr>
            <p:ph type="body" sz="quarter" idx="28" hasCustomPrompt="1"/>
          </p:nvPr>
        </p:nvSpPr>
        <p:spPr>
          <a:xfrm>
            <a:off x="8186942" y="2989262"/>
            <a:ext cx="1608348" cy="273843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32" name="Body Level One…">
            <a:extLst>
              <a:ext uri="{FF2B5EF4-FFF2-40B4-BE49-F238E27FC236}">
                <a16:creationId xmlns:a16="http://schemas.microsoft.com/office/drawing/2014/main" id="{577AAA04-3681-39E8-864E-81C029555BD3}"/>
              </a:ext>
            </a:extLst>
          </p:cNvPr>
          <p:cNvSpPr txBox="1">
            <a:spLocks noGrp="1"/>
          </p:cNvSpPr>
          <p:nvPr>
            <p:ph type="body" sz="quarter" idx="29" hasCustomPrompt="1"/>
          </p:nvPr>
        </p:nvSpPr>
        <p:spPr>
          <a:xfrm>
            <a:off x="8186942" y="2240280"/>
            <a:ext cx="1608348" cy="555280"/>
          </a:xfrm>
          <a:prstGeom prst="rect">
            <a:avLst/>
          </a:prstGeom>
        </p:spPr>
        <p:txBody>
          <a:bodyPr>
            <a:sp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33" name="Straight Connector 12">
            <a:extLst>
              <a:ext uri="{FF2B5EF4-FFF2-40B4-BE49-F238E27FC236}">
                <a16:creationId xmlns:a16="http://schemas.microsoft.com/office/drawing/2014/main" id="{73E1CB44-BFFF-EF22-733B-E9BB6E2D2427}"/>
              </a:ext>
            </a:extLst>
          </p:cNvPr>
          <p:cNvSpPr/>
          <p:nvPr userDrawn="1"/>
        </p:nvSpPr>
        <p:spPr>
          <a:xfrm>
            <a:off x="10178979" y="2831975"/>
            <a:ext cx="1492542" cy="1"/>
          </a:xfrm>
          <a:prstGeom prst="line">
            <a:avLst/>
          </a:prstGeom>
          <a:ln w="6350">
            <a:solidFill>
              <a:srgbClr val="BFBFBF"/>
            </a:solidFill>
          </a:ln>
        </p:spPr>
        <p:txBody>
          <a:bodyPr lIns="45719" rIns="45719"/>
          <a:lstStyle/>
          <a:p>
            <a:endParaRPr sz="1400" b="1" dirty="0">
              <a:solidFill>
                <a:schemeClr val="bg1"/>
              </a:solidFill>
              <a:latin typeface="Aeonik Regular"/>
            </a:endParaRPr>
          </a:p>
        </p:txBody>
      </p:sp>
      <p:sp>
        <p:nvSpPr>
          <p:cNvPr id="58" name="Body Level One…">
            <a:extLst>
              <a:ext uri="{FF2B5EF4-FFF2-40B4-BE49-F238E27FC236}">
                <a16:creationId xmlns:a16="http://schemas.microsoft.com/office/drawing/2014/main" id="{F5AE4BC2-1762-A341-3254-F89737B27F47}"/>
              </a:ext>
            </a:extLst>
          </p:cNvPr>
          <p:cNvSpPr txBox="1">
            <a:spLocks noGrp="1"/>
          </p:cNvSpPr>
          <p:nvPr>
            <p:ph type="body" sz="quarter" idx="30" hasCustomPrompt="1"/>
          </p:nvPr>
        </p:nvSpPr>
        <p:spPr>
          <a:xfrm>
            <a:off x="10121076" y="2989262"/>
            <a:ext cx="1608348" cy="273843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59" name="Body Level One…">
            <a:extLst>
              <a:ext uri="{FF2B5EF4-FFF2-40B4-BE49-F238E27FC236}">
                <a16:creationId xmlns:a16="http://schemas.microsoft.com/office/drawing/2014/main" id="{F34934DE-F7B1-0049-1383-A0B38E52B0EA}"/>
              </a:ext>
            </a:extLst>
          </p:cNvPr>
          <p:cNvSpPr txBox="1">
            <a:spLocks noGrp="1"/>
          </p:cNvSpPr>
          <p:nvPr>
            <p:ph type="body" sz="quarter" idx="31" hasCustomPrompt="1"/>
          </p:nvPr>
        </p:nvSpPr>
        <p:spPr>
          <a:xfrm>
            <a:off x="10121076" y="2240280"/>
            <a:ext cx="1608348" cy="555280"/>
          </a:xfrm>
          <a:prstGeom prst="rect">
            <a:avLst/>
          </a:prstGeom>
        </p:spPr>
        <p:txBody>
          <a:bodyPr>
            <a:sp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60" name="Text Placeholder 38">
            <a:extLst>
              <a:ext uri="{FF2B5EF4-FFF2-40B4-BE49-F238E27FC236}">
                <a16:creationId xmlns:a16="http://schemas.microsoft.com/office/drawing/2014/main" id="{F39DD23E-7BF5-F7A6-02F0-98CC24C3FC48}"/>
              </a:ext>
            </a:extLst>
          </p:cNvPr>
          <p:cNvSpPr>
            <a:spLocks noGrp="1"/>
          </p:cNvSpPr>
          <p:nvPr>
            <p:ph type="body" sz="quarter" idx="20"/>
          </p:nvPr>
        </p:nvSpPr>
        <p:spPr>
          <a:xfrm>
            <a:off x="379412" y="1353001"/>
            <a:ext cx="11449050" cy="323807"/>
          </a:xfrm>
          <a:prstGeom prst="rect">
            <a:avLst/>
          </a:prstGeom>
          <a:ln w="12700">
            <a:miter lim="400000"/>
          </a:ln>
        </p:spPr>
        <p:txBody>
          <a:bodyPr lIns="45719" rIns="45719">
            <a:normAutofit/>
          </a:bodyPr>
          <a:lstStyle>
            <a:lvl1pPr>
              <a:defRPr sz="1600" dirty="0">
                <a:solidFill>
                  <a:srgbClr val="FFFFFF"/>
                </a:solidFill>
              </a:defRPr>
            </a:lvl1pPr>
          </a:lstStyle>
          <a:p>
            <a:pPr marL="0" lvl="0" indent="0">
              <a:buSzTx/>
              <a:buFontTx/>
              <a:buNone/>
            </a:pPr>
            <a:r>
              <a:rPr lang="en-US"/>
              <a:t>Click to edit Master text styles</a:t>
            </a:r>
          </a:p>
        </p:txBody>
      </p:sp>
      <p:sp>
        <p:nvSpPr>
          <p:cNvPr id="5" name="Slide Number">
            <a:extLst>
              <a:ext uri="{FF2B5EF4-FFF2-40B4-BE49-F238E27FC236}">
                <a16:creationId xmlns:a16="http://schemas.microsoft.com/office/drawing/2014/main" id="{8FAFB59D-C466-020A-134C-3387A0CF1DC0}"/>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tx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dirty="0"/>
          </a:p>
        </p:txBody>
      </p:sp>
      <p:pic>
        <p:nvPicPr>
          <p:cNvPr id="6" name="Image" descr="Image">
            <a:extLst>
              <a:ext uri="{FF2B5EF4-FFF2-40B4-BE49-F238E27FC236}">
                <a16:creationId xmlns:a16="http://schemas.microsoft.com/office/drawing/2014/main" id="{D1015457-5B4B-4D45-FD2F-68CC2DE103FB}"/>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0316771" y="6303881"/>
            <a:ext cx="1030318" cy="306205"/>
          </a:xfrm>
          <a:prstGeom prst="rect">
            <a:avLst/>
          </a:prstGeom>
          <a:ln w="12700">
            <a:miter lim="400000"/>
          </a:ln>
        </p:spPr>
      </p:pic>
      <p:pic>
        <p:nvPicPr>
          <p:cNvPr id="2" name="Image" descr="Image">
            <a:extLst>
              <a:ext uri="{FF2B5EF4-FFF2-40B4-BE49-F238E27FC236}">
                <a16:creationId xmlns:a16="http://schemas.microsoft.com/office/drawing/2014/main" id="{6EC4C64E-2900-9028-AB4B-80617E1ADB69}"/>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431800" y="207536"/>
            <a:ext cx="111195" cy="149812"/>
          </a:xfrm>
          <a:prstGeom prst="rect">
            <a:avLst/>
          </a:prstGeom>
          <a:ln w="12700">
            <a:miter lim="400000"/>
          </a:ln>
        </p:spPr>
      </p:pic>
      <p:sp>
        <p:nvSpPr>
          <p:cNvPr id="3" name="TextBox 2">
            <a:extLst>
              <a:ext uri="{FF2B5EF4-FFF2-40B4-BE49-F238E27FC236}">
                <a16:creationId xmlns:a16="http://schemas.microsoft.com/office/drawing/2014/main" id="{7A4E0794-297E-68A1-1AB6-EE22F05C5D7B}"/>
              </a:ext>
            </a:extLst>
          </p:cNvPr>
          <p:cNvSpPr txBox="1"/>
          <p:nvPr userDrawn="1"/>
        </p:nvSpPr>
        <p:spPr>
          <a:xfrm>
            <a:off x="6091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tx1"/>
                </a:solidFill>
                <a:effectLst/>
                <a:uFillTx/>
                <a:latin typeface="Aeonik Regular"/>
                <a:ea typeface="Arial"/>
                <a:cs typeface="Arial"/>
                <a:sym typeface="Arial"/>
              </a:rPr>
              <a:t>Investing in a sustainable future</a:t>
            </a:r>
          </a:p>
        </p:txBody>
      </p:sp>
    </p:spTree>
    <p:extLst>
      <p:ext uri="{BB962C8B-B14F-4D97-AF65-F5344CB8AC3E}">
        <p14:creationId xmlns:p14="http://schemas.microsoft.com/office/powerpoint/2010/main" val="3668087344"/>
      </p:ext>
    </p:extLst>
  </p:cSld>
  <p:clrMapOvr>
    <a:masterClrMapping/>
  </p:clrMapOvr>
  <p:transition spd="med"/>
  <p:extLst>
    <p:ext uri="{DCECCB84-F9BA-43D5-87BE-67443E8EF086}">
      <p15:sldGuideLst xmlns:p15="http://schemas.microsoft.com/office/powerpoint/2012/main">
        <p15:guide id="1" orient="horz" pos="3986">
          <p15:clr>
            <a:srgbClr val="FBAE40"/>
          </p15:clr>
        </p15:guide>
        <p15:guide id="2" pos="3840">
          <p15:clr>
            <a:srgbClr val="FBAE40"/>
          </p15:clr>
        </p15:guide>
        <p15:guide id="4" pos="7451">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Text &amp; Image full background_1">
    <p:bg>
      <p:bgPr>
        <a:solidFill>
          <a:schemeClr val="accent5"/>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728FD64-F74B-19E4-D896-B793D875220B}"/>
              </a:ext>
            </a:extLst>
          </p:cNvPr>
          <p:cNvSpPr>
            <a:spLocks noGrp="1"/>
          </p:cNvSpPr>
          <p:nvPr>
            <p:ph type="pic" sz="quarter" idx="10"/>
          </p:nvPr>
        </p:nvSpPr>
        <p:spPr>
          <a:xfrm>
            <a:off x="0" y="0"/>
            <a:ext cx="12192000" cy="6858000"/>
          </a:xfrm>
        </p:spPr>
        <p:txBody>
          <a:bodyPr/>
          <a:lstStyle>
            <a:lvl1pPr marL="0" indent="0">
              <a:buNone/>
              <a:defRPr>
                <a:solidFill>
                  <a:schemeClr val="accent5"/>
                </a:solidFill>
              </a:defRPr>
            </a:lvl1pPr>
          </a:lstStyle>
          <a:p>
            <a:r>
              <a:rPr lang="en-US"/>
              <a:t>Click icon to add picture</a:t>
            </a:r>
          </a:p>
        </p:txBody>
      </p:sp>
      <p:sp>
        <p:nvSpPr>
          <p:cNvPr id="11" name="Slide Number">
            <a:extLst>
              <a:ext uri="{FF2B5EF4-FFF2-40B4-BE49-F238E27FC236}">
                <a16:creationId xmlns:a16="http://schemas.microsoft.com/office/drawing/2014/main" id="{80D6D14D-A714-D243-BD43-6BA2812AC746}"/>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2">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sp>
        <p:nvSpPr>
          <p:cNvPr id="15" name="Freeform: Shape 14">
            <a:extLst>
              <a:ext uri="{FF2B5EF4-FFF2-40B4-BE49-F238E27FC236}">
                <a16:creationId xmlns:a16="http://schemas.microsoft.com/office/drawing/2014/main" id="{E4B2BACF-D52B-2930-17C5-6D7C02BD0BC3}"/>
              </a:ext>
            </a:extLst>
          </p:cNvPr>
          <p:cNvSpPr/>
          <p:nvPr userDrawn="1"/>
        </p:nvSpPr>
        <p:spPr>
          <a:xfrm>
            <a:off x="378955" y="850676"/>
            <a:ext cx="6922751" cy="5452618"/>
          </a:xfrm>
          <a:custGeom>
            <a:avLst/>
            <a:gdLst>
              <a:gd name="connsiteX0" fmla="*/ 0 w 6862506"/>
              <a:gd name="connsiteY0" fmla="*/ 0 h 5452618"/>
              <a:gd name="connsiteX1" fmla="*/ 6862506 w 6862506"/>
              <a:gd name="connsiteY1" fmla="*/ 0 h 5452618"/>
              <a:gd name="connsiteX2" fmla="*/ 4741949 w 6862506"/>
              <a:gd name="connsiteY2" fmla="*/ 5452618 h 5452618"/>
              <a:gd name="connsiteX3" fmla="*/ 0 w 6862506"/>
              <a:gd name="connsiteY3" fmla="*/ 5452618 h 5452618"/>
              <a:gd name="connsiteX4" fmla="*/ 0 w 6862506"/>
              <a:gd name="connsiteY4" fmla="*/ 0 h 5452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2506" h="5452618">
                <a:moveTo>
                  <a:pt x="0" y="0"/>
                </a:moveTo>
                <a:lnTo>
                  <a:pt x="6862506" y="0"/>
                </a:lnTo>
                <a:lnTo>
                  <a:pt x="4741949" y="5452618"/>
                </a:lnTo>
                <a:lnTo>
                  <a:pt x="0" y="5452618"/>
                </a:lnTo>
                <a:lnTo>
                  <a:pt x="0" y="0"/>
                </a:lnTo>
                <a:close/>
              </a:path>
            </a:pathLst>
          </a:custGeom>
          <a:solidFill>
            <a:schemeClr val="bg2"/>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
        <p:nvSpPr>
          <p:cNvPr id="5" name="Title Text">
            <a:extLst>
              <a:ext uri="{FF2B5EF4-FFF2-40B4-BE49-F238E27FC236}">
                <a16:creationId xmlns:a16="http://schemas.microsoft.com/office/drawing/2014/main" id="{79AFFA49-CE7F-EC8B-A33D-B67CA067B76B}"/>
              </a:ext>
            </a:extLst>
          </p:cNvPr>
          <p:cNvSpPr txBox="1">
            <a:spLocks noGrp="1"/>
          </p:cNvSpPr>
          <p:nvPr>
            <p:ph type="title" hasCustomPrompt="1"/>
          </p:nvPr>
        </p:nvSpPr>
        <p:spPr>
          <a:xfrm>
            <a:off x="749301" y="1258287"/>
            <a:ext cx="4381498" cy="6647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dirty="0">
                <a:solidFill>
                  <a:srgbClr val="FFFFFF"/>
                </a:solidFill>
              </a:defRPr>
            </a:lvl1pPr>
          </a:lstStyle>
          <a:p>
            <a:pPr lvl="0"/>
            <a:r>
              <a:t>Title Text</a:t>
            </a:r>
          </a:p>
        </p:txBody>
      </p:sp>
      <p:sp>
        <p:nvSpPr>
          <p:cNvPr id="6" name="Body Level One…">
            <a:extLst>
              <a:ext uri="{FF2B5EF4-FFF2-40B4-BE49-F238E27FC236}">
                <a16:creationId xmlns:a16="http://schemas.microsoft.com/office/drawing/2014/main" id="{5C00C9A1-D650-D087-5256-0DDBE4737784}"/>
              </a:ext>
            </a:extLst>
          </p:cNvPr>
          <p:cNvSpPr txBox="1">
            <a:spLocks noGrp="1"/>
          </p:cNvSpPr>
          <p:nvPr>
            <p:ph type="body" sz="quarter" idx="1" hasCustomPrompt="1"/>
          </p:nvPr>
        </p:nvSpPr>
        <p:spPr>
          <a:xfrm>
            <a:off x="749300" y="2405062"/>
            <a:ext cx="4381499" cy="294824"/>
          </a:xfrm>
          <a:prstGeom prst="rect">
            <a:avLst/>
          </a:prstGeom>
          <a:ln w="12700">
            <a:miter lim="400000"/>
          </a:ln>
        </p:spPr>
        <p:txBody>
          <a:bodyPr lIns="45719" rIns="45719">
            <a:spAutoFit/>
          </a:bodyPr>
          <a:lstStyle>
            <a:lvl1pPr>
              <a:defRPr lang="en-US" sz="1400" dirty="0">
                <a:solidFill>
                  <a:schemeClr val="tx1"/>
                </a:solidFill>
              </a:defRPr>
            </a:lvl1pPr>
          </a:lstStyle>
          <a:p>
            <a:pPr lvl="0">
              <a:buSzTx/>
              <a:buFontTx/>
            </a:pPr>
            <a:r>
              <a:rPr lang="en-US"/>
              <a:t>Click to add text</a:t>
            </a:r>
          </a:p>
        </p:txBody>
      </p:sp>
      <p:grpSp>
        <p:nvGrpSpPr>
          <p:cNvPr id="3" name="Group 2">
            <a:extLst>
              <a:ext uri="{FF2B5EF4-FFF2-40B4-BE49-F238E27FC236}">
                <a16:creationId xmlns:a16="http://schemas.microsoft.com/office/drawing/2014/main" id="{B69D9E80-AA32-60E6-6599-E15F60CE0336}"/>
              </a:ext>
            </a:extLst>
          </p:cNvPr>
          <p:cNvGrpSpPr/>
          <p:nvPr userDrawn="1"/>
        </p:nvGrpSpPr>
        <p:grpSpPr>
          <a:xfrm>
            <a:off x="431800" y="203689"/>
            <a:ext cx="3657124" cy="149812"/>
            <a:chOff x="381000" y="203689"/>
            <a:chExt cx="3657124" cy="149812"/>
          </a:xfrm>
        </p:grpSpPr>
        <p:pic>
          <p:nvPicPr>
            <p:cNvPr id="4" name="Image" descr="Image">
              <a:extLst>
                <a:ext uri="{FF2B5EF4-FFF2-40B4-BE49-F238E27FC236}">
                  <a16:creationId xmlns:a16="http://schemas.microsoft.com/office/drawing/2014/main" id="{A19BD65A-D20A-AD10-728D-287A94233F38}"/>
                </a:ext>
              </a:extLst>
            </p:cNvPr>
            <p:cNvPicPr>
              <a:picLocks noChangeAspect="1"/>
            </p:cNvPicPr>
            <p:nvPr userDrawn="1"/>
          </p:nvPicPr>
          <p:blipFill>
            <a:blip r:embed="rId2"/>
            <a:stretch>
              <a:fillRect/>
            </a:stretch>
          </p:blipFill>
          <p:spPr>
            <a:xfrm>
              <a:off x="381000" y="203689"/>
              <a:ext cx="111195" cy="149812"/>
            </a:xfrm>
            <a:prstGeom prst="rect">
              <a:avLst/>
            </a:prstGeom>
            <a:ln w="12700">
              <a:miter lim="400000"/>
            </a:ln>
          </p:spPr>
        </p:pic>
        <p:sp>
          <p:nvSpPr>
            <p:cNvPr id="7" name="TextBox 6">
              <a:extLst>
                <a:ext uri="{FF2B5EF4-FFF2-40B4-BE49-F238E27FC236}">
                  <a16:creationId xmlns:a16="http://schemas.microsoft.com/office/drawing/2014/main" id="{F96C6B2F-0585-57F5-82E0-2D0BF715AAC4}"/>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521503599"/>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Text &amp; Image full background_2">
    <p:bg>
      <p:bgPr>
        <a:solidFill>
          <a:schemeClr val="accent5"/>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728FD64-F74B-19E4-D896-B793D875220B}"/>
              </a:ext>
            </a:extLst>
          </p:cNvPr>
          <p:cNvSpPr>
            <a:spLocks noGrp="1"/>
          </p:cNvSpPr>
          <p:nvPr>
            <p:ph type="pic" sz="quarter" idx="10"/>
          </p:nvPr>
        </p:nvSpPr>
        <p:spPr>
          <a:xfrm>
            <a:off x="0" y="0"/>
            <a:ext cx="12192000" cy="6858000"/>
          </a:xfrm>
        </p:spPr>
        <p:txBody>
          <a:bodyPr/>
          <a:lstStyle>
            <a:lvl1pPr marL="0" indent="0">
              <a:buNone/>
              <a:defRPr>
                <a:solidFill>
                  <a:schemeClr val="accent5"/>
                </a:solidFill>
              </a:defRPr>
            </a:lvl1pPr>
          </a:lstStyle>
          <a:p>
            <a:r>
              <a:rPr lang="en-US"/>
              <a:t>Click icon to add picture</a:t>
            </a:r>
          </a:p>
        </p:txBody>
      </p:sp>
      <p:sp>
        <p:nvSpPr>
          <p:cNvPr id="2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5" name="Freeform: Shape 14">
            <a:extLst>
              <a:ext uri="{FF2B5EF4-FFF2-40B4-BE49-F238E27FC236}">
                <a16:creationId xmlns:a16="http://schemas.microsoft.com/office/drawing/2014/main" id="{E4B2BACF-D52B-2930-17C5-6D7C02BD0BC3}"/>
              </a:ext>
            </a:extLst>
          </p:cNvPr>
          <p:cNvSpPr/>
          <p:nvPr userDrawn="1"/>
        </p:nvSpPr>
        <p:spPr>
          <a:xfrm>
            <a:off x="378955" y="850676"/>
            <a:ext cx="6922751" cy="5452618"/>
          </a:xfrm>
          <a:custGeom>
            <a:avLst/>
            <a:gdLst>
              <a:gd name="connsiteX0" fmla="*/ 0 w 6862506"/>
              <a:gd name="connsiteY0" fmla="*/ 0 h 5452618"/>
              <a:gd name="connsiteX1" fmla="*/ 6862506 w 6862506"/>
              <a:gd name="connsiteY1" fmla="*/ 0 h 5452618"/>
              <a:gd name="connsiteX2" fmla="*/ 4741949 w 6862506"/>
              <a:gd name="connsiteY2" fmla="*/ 5452618 h 5452618"/>
              <a:gd name="connsiteX3" fmla="*/ 0 w 6862506"/>
              <a:gd name="connsiteY3" fmla="*/ 5452618 h 5452618"/>
              <a:gd name="connsiteX4" fmla="*/ 0 w 6862506"/>
              <a:gd name="connsiteY4" fmla="*/ 0 h 5452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2506" h="5452618">
                <a:moveTo>
                  <a:pt x="0" y="0"/>
                </a:moveTo>
                <a:lnTo>
                  <a:pt x="6862506" y="0"/>
                </a:lnTo>
                <a:lnTo>
                  <a:pt x="4741949" y="5452618"/>
                </a:lnTo>
                <a:lnTo>
                  <a:pt x="0" y="5452618"/>
                </a:lnTo>
                <a:lnTo>
                  <a:pt x="0" y="0"/>
                </a:lnTo>
                <a:close/>
              </a:path>
            </a:pathLst>
          </a:custGeom>
          <a:solidFill>
            <a:schemeClr val="accent1"/>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
        <p:nvSpPr>
          <p:cNvPr id="5" name="Title Text">
            <a:extLst>
              <a:ext uri="{FF2B5EF4-FFF2-40B4-BE49-F238E27FC236}">
                <a16:creationId xmlns:a16="http://schemas.microsoft.com/office/drawing/2014/main" id="{79AFFA49-CE7F-EC8B-A33D-B67CA067B76B}"/>
              </a:ext>
            </a:extLst>
          </p:cNvPr>
          <p:cNvSpPr txBox="1">
            <a:spLocks noGrp="1"/>
          </p:cNvSpPr>
          <p:nvPr>
            <p:ph type="title" hasCustomPrompt="1"/>
          </p:nvPr>
        </p:nvSpPr>
        <p:spPr>
          <a:xfrm>
            <a:off x="749301" y="1258287"/>
            <a:ext cx="4381498" cy="6647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dirty="0">
                <a:solidFill>
                  <a:srgbClr val="FFFFFF"/>
                </a:solidFill>
              </a:defRPr>
            </a:lvl1pPr>
          </a:lstStyle>
          <a:p>
            <a:pPr lvl="0"/>
            <a:r>
              <a:t>Title Text</a:t>
            </a:r>
          </a:p>
        </p:txBody>
      </p:sp>
      <p:sp>
        <p:nvSpPr>
          <p:cNvPr id="2" name="Body Level One…">
            <a:extLst>
              <a:ext uri="{FF2B5EF4-FFF2-40B4-BE49-F238E27FC236}">
                <a16:creationId xmlns:a16="http://schemas.microsoft.com/office/drawing/2014/main" id="{E72979E6-7146-6B8B-F145-3A96D747E159}"/>
              </a:ext>
            </a:extLst>
          </p:cNvPr>
          <p:cNvSpPr txBox="1">
            <a:spLocks noGrp="1"/>
          </p:cNvSpPr>
          <p:nvPr>
            <p:ph type="body" sz="quarter" idx="1" hasCustomPrompt="1"/>
          </p:nvPr>
        </p:nvSpPr>
        <p:spPr>
          <a:xfrm>
            <a:off x="749300" y="2405062"/>
            <a:ext cx="4381499" cy="294824"/>
          </a:xfrm>
          <a:prstGeom prst="rect">
            <a:avLst/>
          </a:prstGeom>
          <a:ln w="12700">
            <a:miter lim="400000"/>
          </a:ln>
        </p:spPr>
        <p:txBody>
          <a:bodyPr lIns="45719" rIns="45719">
            <a:spAutoFit/>
          </a:bodyPr>
          <a:lstStyle>
            <a:lvl1pPr>
              <a:defRPr lang="en-US" sz="1400" dirty="0">
                <a:solidFill>
                  <a:schemeClr val="tx1"/>
                </a:solidFill>
              </a:defRPr>
            </a:lvl1pPr>
          </a:lstStyle>
          <a:p>
            <a:pPr lvl="0">
              <a:buSzTx/>
              <a:buFontTx/>
            </a:pPr>
            <a:r>
              <a:rPr lang="en-US"/>
              <a:t>Click to add text</a:t>
            </a:r>
          </a:p>
        </p:txBody>
      </p:sp>
      <p:grpSp>
        <p:nvGrpSpPr>
          <p:cNvPr id="4" name="Group 3">
            <a:extLst>
              <a:ext uri="{FF2B5EF4-FFF2-40B4-BE49-F238E27FC236}">
                <a16:creationId xmlns:a16="http://schemas.microsoft.com/office/drawing/2014/main" id="{4E4BAF4D-849B-F188-49D9-EAB5B7896847}"/>
              </a:ext>
            </a:extLst>
          </p:cNvPr>
          <p:cNvGrpSpPr/>
          <p:nvPr userDrawn="1"/>
        </p:nvGrpSpPr>
        <p:grpSpPr>
          <a:xfrm>
            <a:off x="431800" y="203689"/>
            <a:ext cx="3657124" cy="149812"/>
            <a:chOff x="381000" y="203689"/>
            <a:chExt cx="3657124" cy="149812"/>
          </a:xfrm>
        </p:grpSpPr>
        <p:pic>
          <p:nvPicPr>
            <p:cNvPr id="6" name="Image" descr="Image">
              <a:extLst>
                <a:ext uri="{FF2B5EF4-FFF2-40B4-BE49-F238E27FC236}">
                  <a16:creationId xmlns:a16="http://schemas.microsoft.com/office/drawing/2014/main" id="{2F33464E-D5A1-DBE9-E769-3DBC98C231AA}"/>
                </a:ext>
              </a:extLst>
            </p:cNvPr>
            <p:cNvPicPr>
              <a:picLocks noChangeAspect="1"/>
            </p:cNvPicPr>
            <p:nvPr userDrawn="1"/>
          </p:nvPicPr>
          <p:blipFill>
            <a:blip r:embed="rId2"/>
            <a:stretch>
              <a:fillRect/>
            </a:stretch>
          </p:blipFill>
          <p:spPr>
            <a:xfrm>
              <a:off x="381000" y="203689"/>
              <a:ext cx="111195" cy="149812"/>
            </a:xfrm>
            <a:prstGeom prst="rect">
              <a:avLst/>
            </a:prstGeom>
            <a:ln w="12700">
              <a:miter lim="400000"/>
            </a:ln>
          </p:spPr>
        </p:pic>
        <p:sp>
          <p:nvSpPr>
            <p:cNvPr id="7" name="TextBox 6">
              <a:extLst>
                <a:ext uri="{FF2B5EF4-FFF2-40B4-BE49-F238E27FC236}">
                  <a16:creationId xmlns:a16="http://schemas.microsoft.com/office/drawing/2014/main" id="{2228BD00-47B1-78BC-2060-640EE1E81136}"/>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290774261"/>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Text &amp; Image full background_3">
    <p:bg>
      <p:bgPr>
        <a:solidFill>
          <a:schemeClr val="accent5"/>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728FD64-F74B-19E4-D896-B793D875220B}"/>
              </a:ext>
            </a:extLst>
          </p:cNvPr>
          <p:cNvSpPr>
            <a:spLocks noGrp="1"/>
          </p:cNvSpPr>
          <p:nvPr>
            <p:ph type="pic" sz="quarter" idx="10"/>
          </p:nvPr>
        </p:nvSpPr>
        <p:spPr>
          <a:xfrm>
            <a:off x="0" y="0"/>
            <a:ext cx="12192000" cy="6858000"/>
          </a:xfrm>
        </p:spPr>
        <p:txBody>
          <a:bodyPr/>
          <a:lstStyle>
            <a:lvl1pPr marL="0" indent="0">
              <a:buNone/>
              <a:defRPr>
                <a:solidFill>
                  <a:schemeClr val="accent5"/>
                </a:solidFill>
              </a:defRPr>
            </a:lvl1pPr>
          </a:lstStyle>
          <a:p>
            <a:r>
              <a:rPr lang="en-US"/>
              <a:t>Click icon to add picture</a:t>
            </a:r>
          </a:p>
        </p:txBody>
      </p:sp>
      <p:sp>
        <p:nvSpPr>
          <p:cNvPr id="2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5" name="Freeform: Shape 14">
            <a:extLst>
              <a:ext uri="{FF2B5EF4-FFF2-40B4-BE49-F238E27FC236}">
                <a16:creationId xmlns:a16="http://schemas.microsoft.com/office/drawing/2014/main" id="{E4B2BACF-D52B-2930-17C5-6D7C02BD0BC3}"/>
              </a:ext>
            </a:extLst>
          </p:cNvPr>
          <p:cNvSpPr/>
          <p:nvPr userDrawn="1"/>
        </p:nvSpPr>
        <p:spPr>
          <a:xfrm>
            <a:off x="378955" y="850676"/>
            <a:ext cx="6922751" cy="5452618"/>
          </a:xfrm>
          <a:custGeom>
            <a:avLst/>
            <a:gdLst>
              <a:gd name="connsiteX0" fmla="*/ 0 w 6862506"/>
              <a:gd name="connsiteY0" fmla="*/ 0 h 5452618"/>
              <a:gd name="connsiteX1" fmla="*/ 6862506 w 6862506"/>
              <a:gd name="connsiteY1" fmla="*/ 0 h 5452618"/>
              <a:gd name="connsiteX2" fmla="*/ 4741949 w 6862506"/>
              <a:gd name="connsiteY2" fmla="*/ 5452618 h 5452618"/>
              <a:gd name="connsiteX3" fmla="*/ 0 w 6862506"/>
              <a:gd name="connsiteY3" fmla="*/ 5452618 h 5452618"/>
              <a:gd name="connsiteX4" fmla="*/ 0 w 6862506"/>
              <a:gd name="connsiteY4" fmla="*/ 0 h 5452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2506" h="5452618">
                <a:moveTo>
                  <a:pt x="0" y="0"/>
                </a:moveTo>
                <a:lnTo>
                  <a:pt x="6862506" y="0"/>
                </a:lnTo>
                <a:lnTo>
                  <a:pt x="4741949" y="5452618"/>
                </a:lnTo>
                <a:lnTo>
                  <a:pt x="0" y="5452618"/>
                </a:lnTo>
                <a:lnTo>
                  <a:pt x="0" y="0"/>
                </a:lnTo>
                <a:close/>
              </a:path>
            </a:pathLst>
          </a:custGeom>
          <a:solidFill>
            <a:schemeClr val="accent2"/>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
        <p:nvSpPr>
          <p:cNvPr id="5" name="Title Text">
            <a:extLst>
              <a:ext uri="{FF2B5EF4-FFF2-40B4-BE49-F238E27FC236}">
                <a16:creationId xmlns:a16="http://schemas.microsoft.com/office/drawing/2014/main" id="{79AFFA49-CE7F-EC8B-A33D-B67CA067B76B}"/>
              </a:ext>
            </a:extLst>
          </p:cNvPr>
          <p:cNvSpPr txBox="1">
            <a:spLocks noGrp="1"/>
          </p:cNvSpPr>
          <p:nvPr>
            <p:ph type="title" hasCustomPrompt="1"/>
          </p:nvPr>
        </p:nvSpPr>
        <p:spPr>
          <a:xfrm>
            <a:off x="749301" y="1258287"/>
            <a:ext cx="4381498" cy="6647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dirty="0">
                <a:solidFill>
                  <a:srgbClr val="FFFFFF"/>
                </a:solidFill>
              </a:defRPr>
            </a:lvl1pPr>
          </a:lstStyle>
          <a:p>
            <a:pPr lvl="0"/>
            <a:r>
              <a:t>Title Text</a:t>
            </a:r>
          </a:p>
        </p:txBody>
      </p:sp>
      <p:sp>
        <p:nvSpPr>
          <p:cNvPr id="6" name="Body Level One…">
            <a:extLst>
              <a:ext uri="{FF2B5EF4-FFF2-40B4-BE49-F238E27FC236}">
                <a16:creationId xmlns:a16="http://schemas.microsoft.com/office/drawing/2014/main" id="{5C00C9A1-D650-D087-5256-0DDBE4737784}"/>
              </a:ext>
            </a:extLst>
          </p:cNvPr>
          <p:cNvSpPr txBox="1">
            <a:spLocks noGrp="1"/>
          </p:cNvSpPr>
          <p:nvPr>
            <p:ph type="body" sz="quarter" idx="1" hasCustomPrompt="1"/>
          </p:nvPr>
        </p:nvSpPr>
        <p:spPr>
          <a:xfrm>
            <a:off x="749300" y="2405062"/>
            <a:ext cx="4381499" cy="294824"/>
          </a:xfrm>
          <a:prstGeom prst="rect">
            <a:avLst/>
          </a:prstGeom>
        </p:spPr>
        <p:txBody>
          <a:bodyPr>
            <a:spAutoFit/>
          </a:bodyPr>
          <a:lstStyle>
            <a:lvl1pPr marL="0" indent="0">
              <a:buSzTx/>
              <a:buFontTx/>
              <a:buNone/>
              <a:defRPr sz="1400">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grpSp>
        <p:nvGrpSpPr>
          <p:cNvPr id="3" name="Group 2">
            <a:extLst>
              <a:ext uri="{FF2B5EF4-FFF2-40B4-BE49-F238E27FC236}">
                <a16:creationId xmlns:a16="http://schemas.microsoft.com/office/drawing/2014/main" id="{7719E08A-EC5D-31C5-8ED0-628D0E84B84C}"/>
              </a:ext>
            </a:extLst>
          </p:cNvPr>
          <p:cNvGrpSpPr/>
          <p:nvPr userDrawn="1"/>
        </p:nvGrpSpPr>
        <p:grpSpPr>
          <a:xfrm>
            <a:off x="431800" y="203689"/>
            <a:ext cx="3657124" cy="149812"/>
            <a:chOff x="381000" y="203689"/>
            <a:chExt cx="3657124" cy="149812"/>
          </a:xfrm>
        </p:grpSpPr>
        <p:pic>
          <p:nvPicPr>
            <p:cNvPr id="4" name="Image" descr="Image">
              <a:extLst>
                <a:ext uri="{FF2B5EF4-FFF2-40B4-BE49-F238E27FC236}">
                  <a16:creationId xmlns:a16="http://schemas.microsoft.com/office/drawing/2014/main" id="{03C1B913-8DC5-CEEA-4121-5BDCBE20A98F}"/>
                </a:ext>
              </a:extLst>
            </p:cNvPr>
            <p:cNvPicPr>
              <a:picLocks noChangeAspect="1"/>
            </p:cNvPicPr>
            <p:nvPr userDrawn="1"/>
          </p:nvPicPr>
          <p:blipFill>
            <a:blip r:embed="rId2"/>
            <a:stretch>
              <a:fillRect/>
            </a:stretch>
          </p:blipFill>
          <p:spPr>
            <a:xfrm>
              <a:off x="381000" y="203689"/>
              <a:ext cx="111195" cy="149812"/>
            </a:xfrm>
            <a:prstGeom prst="rect">
              <a:avLst/>
            </a:prstGeom>
            <a:ln w="12700">
              <a:miter lim="400000"/>
            </a:ln>
          </p:spPr>
        </p:pic>
        <p:sp>
          <p:nvSpPr>
            <p:cNvPr id="7" name="TextBox 6">
              <a:extLst>
                <a:ext uri="{FF2B5EF4-FFF2-40B4-BE49-F238E27FC236}">
                  <a16:creationId xmlns:a16="http://schemas.microsoft.com/office/drawing/2014/main" id="{60E5F878-E714-0AAB-0C73-E5ADEF0D848E}"/>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2190995605"/>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Text &amp; Image full background_4">
    <p:bg>
      <p:bgPr>
        <a:solidFill>
          <a:schemeClr val="accent5"/>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728FD64-F74B-19E4-D896-B793D875220B}"/>
              </a:ext>
            </a:extLst>
          </p:cNvPr>
          <p:cNvSpPr>
            <a:spLocks noGrp="1"/>
          </p:cNvSpPr>
          <p:nvPr>
            <p:ph type="pic" sz="quarter" idx="10"/>
          </p:nvPr>
        </p:nvSpPr>
        <p:spPr>
          <a:xfrm>
            <a:off x="0" y="0"/>
            <a:ext cx="12192000" cy="6858000"/>
          </a:xfrm>
        </p:spPr>
        <p:txBody>
          <a:bodyPr/>
          <a:lstStyle>
            <a:lvl1pPr marL="0" indent="0">
              <a:buNone/>
              <a:defRPr>
                <a:solidFill>
                  <a:schemeClr val="accent5"/>
                </a:solidFill>
              </a:defRPr>
            </a:lvl1pPr>
          </a:lstStyle>
          <a:p>
            <a:r>
              <a:rPr lang="en-US"/>
              <a:t>Click icon to add picture</a:t>
            </a:r>
          </a:p>
        </p:txBody>
      </p:sp>
      <p:sp>
        <p:nvSpPr>
          <p:cNvPr id="2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5" name="Freeform: Shape 14">
            <a:extLst>
              <a:ext uri="{FF2B5EF4-FFF2-40B4-BE49-F238E27FC236}">
                <a16:creationId xmlns:a16="http://schemas.microsoft.com/office/drawing/2014/main" id="{E4B2BACF-D52B-2930-17C5-6D7C02BD0BC3}"/>
              </a:ext>
            </a:extLst>
          </p:cNvPr>
          <p:cNvSpPr/>
          <p:nvPr userDrawn="1"/>
        </p:nvSpPr>
        <p:spPr>
          <a:xfrm>
            <a:off x="378955" y="850676"/>
            <a:ext cx="6922751" cy="5452618"/>
          </a:xfrm>
          <a:custGeom>
            <a:avLst/>
            <a:gdLst>
              <a:gd name="connsiteX0" fmla="*/ 0 w 6862506"/>
              <a:gd name="connsiteY0" fmla="*/ 0 h 5452618"/>
              <a:gd name="connsiteX1" fmla="*/ 6862506 w 6862506"/>
              <a:gd name="connsiteY1" fmla="*/ 0 h 5452618"/>
              <a:gd name="connsiteX2" fmla="*/ 4741949 w 6862506"/>
              <a:gd name="connsiteY2" fmla="*/ 5452618 h 5452618"/>
              <a:gd name="connsiteX3" fmla="*/ 0 w 6862506"/>
              <a:gd name="connsiteY3" fmla="*/ 5452618 h 5452618"/>
              <a:gd name="connsiteX4" fmla="*/ 0 w 6862506"/>
              <a:gd name="connsiteY4" fmla="*/ 0 h 5452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2506" h="5452618">
                <a:moveTo>
                  <a:pt x="0" y="0"/>
                </a:moveTo>
                <a:lnTo>
                  <a:pt x="6862506" y="0"/>
                </a:lnTo>
                <a:lnTo>
                  <a:pt x="4741949" y="5452618"/>
                </a:lnTo>
                <a:lnTo>
                  <a:pt x="0" y="5452618"/>
                </a:lnTo>
                <a:lnTo>
                  <a:pt x="0" y="0"/>
                </a:lnTo>
                <a:close/>
              </a:path>
            </a:pathLst>
          </a:custGeom>
          <a:solidFill>
            <a:schemeClr val="accent3"/>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
        <p:nvSpPr>
          <p:cNvPr id="5" name="Title Text">
            <a:extLst>
              <a:ext uri="{FF2B5EF4-FFF2-40B4-BE49-F238E27FC236}">
                <a16:creationId xmlns:a16="http://schemas.microsoft.com/office/drawing/2014/main" id="{79AFFA49-CE7F-EC8B-A33D-B67CA067B76B}"/>
              </a:ext>
            </a:extLst>
          </p:cNvPr>
          <p:cNvSpPr txBox="1">
            <a:spLocks noGrp="1"/>
          </p:cNvSpPr>
          <p:nvPr>
            <p:ph type="title" hasCustomPrompt="1"/>
          </p:nvPr>
        </p:nvSpPr>
        <p:spPr>
          <a:xfrm>
            <a:off x="749301" y="1258287"/>
            <a:ext cx="4381498" cy="6647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dirty="0">
                <a:solidFill>
                  <a:srgbClr val="FFFFFF"/>
                </a:solidFill>
              </a:defRPr>
            </a:lvl1pPr>
          </a:lstStyle>
          <a:p>
            <a:pPr lvl="0"/>
            <a:r>
              <a:t>Title Text</a:t>
            </a:r>
          </a:p>
        </p:txBody>
      </p:sp>
      <p:sp>
        <p:nvSpPr>
          <p:cNvPr id="6" name="Body Level One…">
            <a:extLst>
              <a:ext uri="{FF2B5EF4-FFF2-40B4-BE49-F238E27FC236}">
                <a16:creationId xmlns:a16="http://schemas.microsoft.com/office/drawing/2014/main" id="{5C00C9A1-D650-D087-5256-0DDBE4737784}"/>
              </a:ext>
            </a:extLst>
          </p:cNvPr>
          <p:cNvSpPr txBox="1">
            <a:spLocks noGrp="1"/>
          </p:cNvSpPr>
          <p:nvPr>
            <p:ph type="body" sz="quarter" idx="1" hasCustomPrompt="1"/>
          </p:nvPr>
        </p:nvSpPr>
        <p:spPr>
          <a:xfrm>
            <a:off x="749300" y="2405062"/>
            <a:ext cx="4381499" cy="294824"/>
          </a:xfrm>
          <a:prstGeom prst="rect">
            <a:avLst/>
          </a:prstGeom>
          <a:ln w="12700">
            <a:miter lim="400000"/>
          </a:ln>
        </p:spPr>
        <p:txBody>
          <a:bodyPr lIns="45719" rIns="45719">
            <a:spAutoFit/>
          </a:bodyPr>
          <a:lstStyle>
            <a:lvl1pPr>
              <a:defRPr lang="en-US" sz="1400" dirty="0">
                <a:solidFill>
                  <a:schemeClr val="tx1"/>
                </a:solidFill>
              </a:defRPr>
            </a:lvl1pPr>
          </a:lstStyle>
          <a:p>
            <a:pPr lvl="0">
              <a:buSzTx/>
              <a:buFontTx/>
            </a:pPr>
            <a:r>
              <a:rPr lang="en-US"/>
              <a:t>Click to add text</a:t>
            </a:r>
          </a:p>
        </p:txBody>
      </p:sp>
      <p:grpSp>
        <p:nvGrpSpPr>
          <p:cNvPr id="3" name="Group 2">
            <a:extLst>
              <a:ext uri="{FF2B5EF4-FFF2-40B4-BE49-F238E27FC236}">
                <a16:creationId xmlns:a16="http://schemas.microsoft.com/office/drawing/2014/main" id="{D82AF62A-4DFC-E1A6-AE3F-60D3AE65F203}"/>
              </a:ext>
            </a:extLst>
          </p:cNvPr>
          <p:cNvGrpSpPr/>
          <p:nvPr userDrawn="1"/>
        </p:nvGrpSpPr>
        <p:grpSpPr>
          <a:xfrm>
            <a:off x="431800" y="203689"/>
            <a:ext cx="3657124" cy="149812"/>
            <a:chOff x="381000" y="203689"/>
            <a:chExt cx="3657124" cy="149812"/>
          </a:xfrm>
        </p:grpSpPr>
        <p:pic>
          <p:nvPicPr>
            <p:cNvPr id="4" name="Image" descr="Image">
              <a:extLst>
                <a:ext uri="{FF2B5EF4-FFF2-40B4-BE49-F238E27FC236}">
                  <a16:creationId xmlns:a16="http://schemas.microsoft.com/office/drawing/2014/main" id="{36AAED2B-4E98-7EB4-572F-F909714BB1CF}"/>
                </a:ext>
              </a:extLst>
            </p:cNvPr>
            <p:cNvPicPr>
              <a:picLocks noChangeAspect="1"/>
            </p:cNvPicPr>
            <p:nvPr userDrawn="1"/>
          </p:nvPicPr>
          <p:blipFill>
            <a:blip r:embed="rId2"/>
            <a:stretch>
              <a:fillRect/>
            </a:stretch>
          </p:blipFill>
          <p:spPr>
            <a:xfrm>
              <a:off x="381000" y="203689"/>
              <a:ext cx="111195" cy="149812"/>
            </a:xfrm>
            <a:prstGeom prst="rect">
              <a:avLst/>
            </a:prstGeom>
            <a:ln w="12700">
              <a:miter lim="400000"/>
            </a:ln>
          </p:spPr>
        </p:pic>
        <p:sp>
          <p:nvSpPr>
            <p:cNvPr id="7" name="TextBox 6">
              <a:extLst>
                <a:ext uri="{FF2B5EF4-FFF2-40B4-BE49-F238E27FC236}">
                  <a16:creationId xmlns:a16="http://schemas.microsoft.com/office/drawing/2014/main" id="{836D403C-9C92-B428-A218-A5067948EBDE}"/>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1390014166"/>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Text &amp; Image Area_1">
    <p:bg>
      <p:bgPr>
        <a:solidFill>
          <a:schemeClr val="accent5"/>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C150EA7-E736-1122-9A9A-575E67ABFD1C}"/>
              </a:ext>
            </a:extLst>
          </p:cNvPr>
          <p:cNvSpPr>
            <a:spLocks noGrp="1"/>
          </p:cNvSpPr>
          <p:nvPr>
            <p:ph type="pic" sz="quarter" idx="12"/>
          </p:nvPr>
        </p:nvSpPr>
        <p:spPr>
          <a:xfrm>
            <a:off x="5738041" y="-5442"/>
            <a:ext cx="6460337" cy="6866852"/>
          </a:xfrm>
          <a:custGeom>
            <a:avLst/>
            <a:gdLst>
              <a:gd name="connsiteX0" fmla="*/ 0 w 4008693"/>
              <a:gd name="connsiteY0" fmla="*/ 0 h 381643"/>
              <a:gd name="connsiteX1" fmla="*/ 4008693 w 4008693"/>
              <a:gd name="connsiteY1" fmla="*/ 0 h 381643"/>
              <a:gd name="connsiteX2" fmla="*/ 4008693 w 4008693"/>
              <a:gd name="connsiteY2" fmla="*/ 381643 h 381643"/>
              <a:gd name="connsiteX3" fmla="*/ 0 w 4008693"/>
              <a:gd name="connsiteY3" fmla="*/ 381643 h 381643"/>
              <a:gd name="connsiteX4" fmla="*/ 0 w 4008693"/>
              <a:gd name="connsiteY4" fmla="*/ 0 h 381643"/>
              <a:gd name="connsiteX0" fmla="*/ 0 w 4734407"/>
              <a:gd name="connsiteY0" fmla="*/ 0 h 5287471"/>
              <a:gd name="connsiteX1" fmla="*/ 4008693 w 4734407"/>
              <a:gd name="connsiteY1" fmla="*/ 0 h 5287471"/>
              <a:gd name="connsiteX2" fmla="*/ 4734407 w 4734407"/>
              <a:gd name="connsiteY2" fmla="*/ 5287471 h 5287471"/>
              <a:gd name="connsiteX3" fmla="*/ 0 w 4734407"/>
              <a:gd name="connsiteY3" fmla="*/ 381643 h 5287471"/>
              <a:gd name="connsiteX4" fmla="*/ 0 w 4734407"/>
              <a:gd name="connsiteY4" fmla="*/ 0 h 5287471"/>
              <a:gd name="connsiteX0" fmla="*/ 0 w 4734407"/>
              <a:gd name="connsiteY0" fmla="*/ 1654629 h 6942100"/>
              <a:gd name="connsiteX1" fmla="*/ 4719893 w 4734407"/>
              <a:gd name="connsiteY1" fmla="*/ 0 h 6942100"/>
              <a:gd name="connsiteX2" fmla="*/ 4734407 w 4734407"/>
              <a:gd name="connsiteY2" fmla="*/ 6942100 h 6942100"/>
              <a:gd name="connsiteX3" fmla="*/ 0 w 4734407"/>
              <a:gd name="connsiteY3" fmla="*/ 2036272 h 6942100"/>
              <a:gd name="connsiteX4" fmla="*/ 0 w 4734407"/>
              <a:gd name="connsiteY4" fmla="*/ 1654629 h 6942100"/>
              <a:gd name="connsiteX0" fmla="*/ 0 w 4734407"/>
              <a:gd name="connsiteY0" fmla="*/ 1567543 h 6855014"/>
              <a:gd name="connsiteX1" fmla="*/ 4734407 w 4734407"/>
              <a:gd name="connsiteY1" fmla="*/ 0 h 6855014"/>
              <a:gd name="connsiteX2" fmla="*/ 4734407 w 4734407"/>
              <a:gd name="connsiteY2" fmla="*/ 6855014 h 6855014"/>
              <a:gd name="connsiteX3" fmla="*/ 0 w 4734407"/>
              <a:gd name="connsiteY3" fmla="*/ 1949186 h 6855014"/>
              <a:gd name="connsiteX4" fmla="*/ 0 w 4734407"/>
              <a:gd name="connsiteY4" fmla="*/ 1567543 h 6855014"/>
              <a:gd name="connsiteX0" fmla="*/ 972457 w 4734407"/>
              <a:gd name="connsiteY0" fmla="*/ 0 h 6898556"/>
              <a:gd name="connsiteX1" fmla="*/ 4734407 w 4734407"/>
              <a:gd name="connsiteY1" fmla="*/ 43542 h 6898556"/>
              <a:gd name="connsiteX2" fmla="*/ 4734407 w 4734407"/>
              <a:gd name="connsiteY2" fmla="*/ 6898556 h 6898556"/>
              <a:gd name="connsiteX3" fmla="*/ 0 w 4734407"/>
              <a:gd name="connsiteY3" fmla="*/ 1992728 h 6898556"/>
              <a:gd name="connsiteX4" fmla="*/ 972457 w 4734407"/>
              <a:gd name="connsiteY4" fmla="*/ 0 h 6898556"/>
              <a:gd name="connsiteX0" fmla="*/ 2728685 w 6490635"/>
              <a:gd name="connsiteY0" fmla="*/ 0 h 6898556"/>
              <a:gd name="connsiteX1" fmla="*/ 6490635 w 6490635"/>
              <a:gd name="connsiteY1" fmla="*/ 43542 h 6898556"/>
              <a:gd name="connsiteX2" fmla="*/ 6490635 w 6490635"/>
              <a:gd name="connsiteY2" fmla="*/ 6898556 h 6898556"/>
              <a:gd name="connsiteX3" fmla="*/ 0 w 6490635"/>
              <a:gd name="connsiteY3" fmla="*/ 6884042 h 6898556"/>
              <a:gd name="connsiteX4" fmla="*/ 2728685 w 6490635"/>
              <a:gd name="connsiteY4" fmla="*/ 0 h 6898556"/>
              <a:gd name="connsiteX0" fmla="*/ 2714170 w 6490635"/>
              <a:gd name="connsiteY0" fmla="*/ 0 h 6884041"/>
              <a:gd name="connsiteX1" fmla="*/ 6490635 w 6490635"/>
              <a:gd name="connsiteY1" fmla="*/ 29027 h 6884041"/>
              <a:gd name="connsiteX2" fmla="*/ 6490635 w 6490635"/>
              <a:gd name="connsiteY2" fmla="*/ 6884041 h 6884041"/>
              <a:gd name="connsiteX3" fmla="*/ 0 w 6490635"/>
              <a:gd name="connsiteY3" fmla="*/ 6869527 h 6884041"/>
              <a:gd name="connsiteX4" fmla="*/ 2714170 w 6490635"/>
              <a:gd name="connsiteY4" fmla="*/ 0 h 6884041"/>
              <a:gd name="connsiteX0" fmla="*/ 2699656 w 6490635"/>
              <a:gd name="connsiteY0" fmla="*/ 0 h 6884041"/>
              <a:gd name="connsiteX1" fmla="*/ 6490635 w 6490635"/>
              <a:gd name="connsiteY1" fmla="*/ 29027 h 6884041"/>
              <a:gd name="connsiteX2" fmla="*/ 6490635 w 6490635"/>
              <a:gd name="connsiteY2" fmla="*/ 6884041 h 6884041"/>
              <a:gd name="connsiteX3" fmla="*/ 0 w 6490635"/>
              <a:gd name="connsiteY3" fmla="*/ 6869527 h 6884041"/>
              <a:gd name="connsiteX4" fmla="*/ 2699656 w 6490635"/>
              <a:gd name="connsiteY4" fmla="*/ 0 h 6884041"/>
              <a:gd name="connsiteX0" fmla="*/ 2699656 w 6490635"/>
              <a:gd name="connsiteY0" fmla="*/ 2 h 6884043"/>
              <a:gd name="connsiteX1" fmla="*/ 6490635 w 6490635"/>
              <a:gd name="connsiteY1" fmla="*/ 0 h 6884043"/>
              <a:gd name="connsiteX2" fmla="*/ 6490635 w 6490635"/>
              <a:gd name="connsiteY2" fmla="*/ 6884043 h 6884043"/>
              <a:gd name="connsiteX3" fmla="*/ 0 w 6490635"/>
              <a:gd name="connsiteY3" fmla="*/ 6869529 h 6884043"/>
              <a:gd name="connsiteX4" fmla="*/ 2699656 w 6490635"/>
              <a:gd name="connsiteY4" fmla="*/ 2 h 6884043"/>
              <a:gd name="connsiteX0" fmla="*/ 2699656 w 6490635"/>
              <a:gd name="connsiteY0" fmla="*/ 14516 h 6898557"/>
              <a:gd name="connsiteX1" fmla="*/ 6461607 w 6490635"/>
              <a:gd name="connsiteY1" fmla="*/ 0 h 6898557"/>
              <a:gd name="connsiteX2" fmla="*/ 6490635 w 6490635"/>
              <a:gd name="connsiteY2" fmla="*/ 6898557 h 6898557"/>
              <a:gd name="connsiteX3" fmla="*/ 0 w 6490635"/>
              <a:gd name="connsiteY3" fmla="*/ 6884043 h 6898557"/>
              <a:gd name="connsiteX4" fmla="*/ 2699656 w 6490635"/>
              <a:gd name="connsiteY4" fmla="*/ 14516 h 6898557"/>
              <a:gd name="connsiteX0" fmla="*/ 2699656 w 6461607"/>
              <a:gd name="connsiteY0" fmla="*/ 14516 h 6884043"/>
              <a:gd name="connsiteX1" fmla="*/ 6461607 w 6461607"/>
              <a:gd name="connsiteY1" fmla="*/ 0 h 6884043"/>
              <a:gd name="connsiteX2" fmla="*/ 6461606 w 6461607"/>
              <a:gd name="connsiteY2" fmla="*/ 6869529 h 6884043"/>
              <a:gd name="connsiteX3" fmla="*/ 0 w 6461607"/>
              <a:gd name="connsiteY3" fmla="*/ 6884043 h 6884043"/>
              <a:gd name="connsiteX4" fmla="*/ 2699656 w 6461607"/>
              <a:gd name="connsiteY4" fmla="*/ 14516 h 6884043"/>
              <a:gd name="connsiteX0" fmla="*/ 2706006 w 6461607"/>
              <a:gd name="connsiteY0" fmla="*/ 46152 h 6884043"/>
              <a:gd name="connsiteX1" fmla="*/ 6461607 w 6461607"/>
              <a:gd name="connsiteY1" fmla="*/ 0 h 6884043"/>
              <a:gd name="connsiteX2" fmla="*/ 6461606 w 6461607"/>
              <a:gd name="connsiteY2" fmla="*/ 6869529 h 6884043"/>
              <a:gd name="connsiteX3" fmla="*/ 0 w 6461607"/>
              <a:gd name="connsiteY3" fmla="*/ 6884043 h 6884043"/>
              <a:gd name="connsiteX4" fmla="*/ 2706006 w 6461607"/>
              <a:gd name="connsiteY4" fmla="*/ 46152 h 6884043"/>
              <a:gd name="connsiteX0" fmla="*/ 2706006 w 6467957"/>
              <a:gd name="connsiteY0" fmla="*/ 8188 h 6846079"/>
              <a:gd name="connsiteX1" fmla="*/ 6467957 w 6467957"/>
              <a:gd name="connsiteY1" fmla="*/ 0 h 6846079"/>
              <a:gd name="connsiteX2" fmla="*/ 6461606 w 6467957"/>
              <a:gd name="connsiteY2" fmla="*/ 6831565 h 6846079"/>
              <a:gd name="connsiteX3" fmla="*/ 0 w 6467957"/>
              <a:gd name="connsiteY3" fmla="*/ 6846079 h 6846079"/>
              <a:gd name="connsiteX4" fmla="*/ 2706006 w 6467957"/>
              <a:gd name="connsiteY4" fmla="*/ 8188 h 6846079"/>
              <a:gd name="connsiteX0" fmla="*/ 2699656 w 6467957"/>
              <a:gd name="connsiteY0" fmla="*/ 8188 h 6846079"/>
              <a:gd name="connsiteX1" fmla="*/ 6467957 w 6467957"/>
              <a:gd name="connsiteY1" fmla="*/ 0 h 6846079"/>
              <a:gd name="connsiteX2" fmla="*/ 6461606 w 6467957"/>
              <a:gd name="connsiteY2" fmla="*/ 6831565 h 6846079"/>
              <a:gd name="connsiteX3" fmla="*/ 0 w 6467957"/>
              <a:gd name="connsiteY3" fmla="*/ 6846079 h 6846079"/>
              <a:gd name="connsiteX4" fmla="*/ 2699656 w 6467957"/>
              <a:gd name="connsiteY4" fmla="*/ 8188 h 6846079"/>
              <a:gd name="connsiteX0" fmla="*/ 2699656 w 6467957"/>
              <a:gd name="connsiteY0" fmla="*/ 8188 h 6865061"/>
              <a:gd name="connsiteX1" fmla="*/ 6467957 w 6467957"/>
              <a:gd name="connsiteY1" fmla="*/ 0 h 6865061"/>
              <a:gd name="connsiteX2" fmla="*/ 6461606 w 6467957"/>
              <a:gd name="connsiteY2" fmla="*/ 6831565 h 6865061"/>
              <a:gd name="connsiteX3" fmla="*/ 0 w 6467957"/>
              <a:gd name="connsiteY3" fmla="*/ 6865061 h 6865061"/>
              <a:gd name="connsiteX4" fmla="*/ 2699656 w 6467957"/>
              <a:gd name="connsiteY4" fmla="*/ 8188 h 6865061"/>
              <a:gd name="connsiteX0" fmla="*/ 2692036 w 6460337"/>
              <a:gd name="connsiteY0" fmla="*/ 8188 h 6842283"/>
              <a:gd name="connsiteX1" fmla="*/ 6460337 w 6460337"/>
              <a:gd name="connsiteY1" fmla="*/ 0 h 6842283"/>
              <a:gd name="connsiteX2" fmla="*/ 6453986 w 6460337"/>
              <a:gd name="connsiteY2" fmla="*/ 6831565 h 6842283"/>
              <a:gd name="connsiteX3" fmla="*/ 0 w 6460337"/>
              <a:gd name="connsiteY3" fmla="*/ 6842283 h 6842283"/>
              <a:gd name="connsiteX4" fmla="*/ 2692036 w 6460337"/>
              <a:gd name="connsiteY4" fmla="*/ 8188 h 6842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0337" h="6842283">
                <a:moveTo>
                  <a:pt x="2692036" y="8188"/>
                </a:moveTo>
                <a:lnTo>
                  <a:pt x="6460337" y="0"/>
                </a:lnTo>
                <a:cubicBezTo>
                  <a:pt x="6460337" y="2289843"/>
                  <a:pt x="6453986" y="4541722"/>
                  <a:pt x="6453986" y="6831565"/>
                </a:cubicBezTo>
                <a:lnTo>
                  <a:pt x="0" y="6842283"/>
                </a:lnTo>
                <a:lnTo>
                  <a:pt x="2692036" y="8188"/>
                </a:lnTo>
                <a:close/>
              </a:path>
            </a:pathLst>
          </a:cu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lang="en-US"/>
              <a:t>Click icon to add picture</a:t>
            </a:r>
          </a:p>
        </p:txBody>
      </p:sp>
      <p:sp>
        <p:nvSpPr>
          <p:cNvPr id="2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 name="Freeform: Shape 4">
            <a:extLst>
              <a:ext uri="{FF2B5EF4-FFF2-40B4-BE49-F238E27FC236}">
                <a16:creationId xmlns:a16="http://schemas.microsoft.com/office/drawing/2014/main" id="{2B5A26CB-8FD6-C37D-706D-9C52B88D6657}"/>
              </a:ext>
            </a:extLst>
          </p:cNvPr>
          <p:cNvSpPr/>
          <p:nvPr userDrawn="1"/>
        </p:nvSpPr>
        <p:spPr>
          <a:xfrm>
            <a:off x="-296165" y="0"/>
            <a:ext cx="8729224" cy="6875464"/>
          </a:xfrm>
          <a:custGeom>
            <a:avLst/>
            <a:gdLst>
              <a:gd name="connsiteX0" fmla="*/ 0 w 6862506"/>
              <a:gd name="connsiteY0" fmla="*/ 0 h 5452618"/>
              <a:gd name="connsiteX1" fmla="*/ 6862506 w 6862506"/>
              <a:gd name="connsiteY1" fmla="*/ 0 h 5452618"/>
              <a:gd name="connsiteX2" fmla="*/ 4741949 w 6862506"/>
              <a:gd name="connsiteY2" fmla="*/ 5452618 h 5452618"/>
              <a:gd name="connsiteX3" fmla="*/ 0 w 6862506"/>
              <a:gd name="connsiteY3" fmla="*/ 5452618 h 5452618"/>
              <a:gd name="connsiteX4" fmla="*/ 0 w 6862506"/>
              <a:gd name="connsiteY4" fmla="*/ 0 h 5452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2506" h="5452618">
                <a:moveTo>
                  <a:pt x="0" y="0"/>
                </a:moveTo>
                <a:lnTo>
                  <a:pt x="6862506" y="0"/>
                </a:lnTo>
                <a:lnTo>
                  <a:pt x="4741949" y="5452618"/>
                </a:lnTo>
                <a:lnTo>
                  <a:pt x="0" y="5452618"/>
                </a:lnTo>
                <a:lnTo>
                  <a:pt x="0" y="0"/>
                </a:lnTo>
                <a:close/>
              </a:path>
            </a:pathLst>
          </a:custGeom>
          <a:solidFill>
            <a:schemeClr val="bg2"/>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
        <p:nvSpPr>
          <p:cNvPr id="2" name="Title Text">
            <a:extLst>
              <a:ext uri="{FF2B5EF4-FFF2-40B4-BE49-F238E27FC236}">
                <a16:creationId xmlns:a16="http://schemas.microsoft.com/office/drawing/2014/main" id="{C724DA9B-EA6A-78CB-4B5A-04FDCCBF5BF3}"/>
              </a:ext>
            </a:extLst>
          </p:cNvPr>
          <p:cNvSpPr txBox="1">
            <a:spLocks noGrp="1"/>
          </p:cNvSpPr>
          <p:nvPr>
            <p:ph type="title" hasCustomPrompt="1"/>
          </p:nvPr>
        </p:nvSpPr>
        <p:spPr>
          <a:xfrm>
            <a:off x="378959" y="561600"/>
            <a:ext cx="4955042" cy="664742"/>
          </a:xfrm>
          <a:prstGeom prst="rect">
            <a:avLst/>
          </a:prstGeom>
          <a:ln w="12700">
            <a:miter lim="400000"/>
          </a:ln>
        </p:spPr>
        <p:txBody>
          <a:bodyPr lIns="45719" rIns="45719">
            <a:spAutoFit/>
          </a:bodyPr>
          <a:lstStyle>
            <a:lvl1pPr>
              <a:defRPr dirty="0">
                <a:solidFill>
                  <a:srgbClr val="FFFFFF"/>
                </a:solidFill>
              </a:defRPr>
            </a:lvl1pPr>
          </a:lstStyle>
          <a:p>
            <a:pPr lvl="0"/>
            <a:r>
              <a:t>Title Text</a:t>
            </a:r>
          </a:p>
        </p:txBody>
      </p:sp>
      <p:sp>
        <p:nvSpPr>
          <p:cNvPr id="4" name="Body Level One…">
            <a:extLst>
              <a:ext uri="{FF2B5EF4-FFF2-40B4-BE49-F238E27FC236}">
                <a16:creationId xmlns:a16="http://schemas.microsoft.com/office/drawing/2014/main" id="{041D785B-E5CB-1E54-6710-E7E83983BAE5}"/>
              </a:ext>
            </a:extLst>
          </p:cNvPr>
          <p:cNvSpPr txBox="1">
            <a:spLocks noGrp="1"/>
          </p:cNvSpPr>
          <p:nvPr>
            <p:ph type="body" sz="quarter" idx="1" hasCustomPrompt="1"/>
          </p:nvPr>
        </p:nvSpPr>
        <p:spPr>
          <a:xfrm>
            <a:off x="378960" y="1592262"/>
            <a:ext cx="4955042" cy="294824"/>
          </a:xfrm>
          <a:prstGeom prst="rect">
            <a:avLst/>
          </a:prstGeom>
          <a:ln w="12700">
            <a:miter lim="400000"/>
          </a:ln>
        </p:spPr>
        <p:txBody>
          <a:bodyPr wrap="square" lIns="45719" rIns="45719">
            <a:spAutoFit/>
          </a:bodyPr>
          <a:lstStyle>
            <a:lvl1pPr>
              <a:defRPr lang="en-US" sz="1400" dirty="0">
                <a:solidFill>
                  <a:schemeClr val="tx1"/>
                </a:solidFill>
              </a:defRPr>
            </a:lvl1pPr>
          </a:lstStyle>
          <a:p>
            <a:pPr lvl="0">
              <a:buSzTx/>
              <a:buFontTx/>
            </a:pPr>
            <a:r>
              <a:rPr lang="en-US"/>
              <a:t>Click to add text</a:t>
            </a:r>
          </a:p>
        </p:txBody>
      </p:sp>
      <p:grpSp>
        <p:nvGrpSpPr>
          <p:cNvPr id="3" name="Group 2">
            <a:extLst>
              <a:ext uri="{FF2B5EF4-FFF2-40B4-BE49-F238E27FC236}">
                <a16:creationId xmlns:a16="http://schemas.microsoft.com/office/drawing/2014/main" id="{6A318834-11C8-8C32-F358-150A0DA9AE94}"/>
              </a:ext>
            </a:extLst>
          </p:cNvPr>
          <p:cNvGrpSpPr/>
          <p:nvPr userDrawn="1"/>
        </p:nvGrpSpPr>
        <p:grpSpPr>
          <a:xfrm>
            <a:off x="431800" y="203689"/>
            <a:ext cx="3657124" cy="149812"/>
            <a:chOff x="381000" y="203689"/>
            <a:chExt cx="3657124" cy="149812"/>
          </a:xfrm>
        </p:grpSpPr>
        <p:pic>
          <p:nvPicPr>
            <p:cNvPr id="6" name="Image" descr="Image">
              <a:extLst>
                <a:ext uri="{FF2B5EF4-FFF2-40B4-BE49-F238E27FC236}">
                  <a16:creationId xmlns:a16="http://schemas.microsoft.com/office/drawing/2014/main" id="{53A6F743-C0F0-AFDA-DF28-1BB0441088C2}"/>
                </a:ext>
              </a:extLst>
            </p:cNvPr>
            <p:cNvPicPr>
              <a:picLocks noChangeAspect="1"/>
            </p:cNvPicPr>
            <p:nvPr userDrawn="1"/>
          </p:nvPicPr>
          <p:blipFill>
            <a:blip r:embed="rId2"/>
            <a:stretch>
              <a:fillRect/>
            </a:stretch>
          </p:blipFill>
          <p:spPr>
            <a:xfrm>
              <a:off x="381000" y="203689"/>
              <a:ext cx="111195" cy="149812"/>
            </a:xfrm>
            <a:prstGeom prst="rect">
              <a:avLst/>
            </a:prstGeom>
            <a:ln w="12700">
              <a:miter lim="400000"/>
            </a:ln>
          </p:spPr>
        </p:pic>
        <p:sp>
          <p:nvSpPr>
            <p:cNvPr id="7" name="TextBox 6">
              <a:extLst>
                <a:ext uri="{FF2B5EF4-FFF2-40B4-BE49-F238E27FC236}">
                  <a16:creationId xmlns:a16="http://schemas.microsoft.com/office/drawing/2014/main" id="{E4226FF1-EDD5-53BF-2B57-F60D4A42A4D9}"/>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3269065888"/>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Text &amp; Image Area_2">
    <p:bg>
      <p:bgPr>
        <a:solidFill>
          <a:schemeClr val="accent5"/>
        </a:solidFill>
        <a:effectLst/>
      </p:bgPr>
    </p:bg>
    <p:spTree>
      <p:nvGrpSpPr>
        <p:cNvPr id="1" name=""/>
        <p:cNvGrpSpPr/>
        <p:nvPr/>
      </p:nvGrpSpPr>
      <p:grpSpPr>
        <a:xfrm>
          <a:off x="0" y="0"/>
          <a:ext cx="0" cy="0"/>
          <a:chOff x="0" y="0"/>
          <a:chExt cx="0" cy="0"/>
        </a:xfrm>
      </p:grpSpPr>
      <p:sp>
        <p:nvSpPr>
          <p:cNvPr id="3" name="Picture Placeholder 15">
            <a:extLst>
              <a:ext uri="{FF2B5EF4-FFF2-40B4-BE49-F238E27FC236}">
                <a16:creationId xmlns:a16="http://schemas.microsoft.com/office/drawing/2014/main" id="{FC0CAC4A-9652-1D64-6535-8FBE7682BBE0}"/>
              </a:ext>
            </a:extLst>
          </p:cNvPr>
          <p:cNvSpPr>
            <a:spLocks noGrp="1"/>
          </p:cNvSpPr>
          <p:nvPr>
            <p:ph type="pic" sz="quarter" idx="12"/>
          </p:nvPr>
        </p:nvSpPr>
        <p:spPr>
          <a:xfrm>
            <a:off x="5738041" y="-5442"/>
            <a:ext cx="6460337" cy="6866852"/>
          </a:xfrm>
          <a:custGeom>
            <a:avLst/>
            <a:gdLst>
              <a:gd name="connsiteX0" fmla="*/ 0 w 4008693"/>
              <a:gd name="connsiteY0" fmla="*/ 0 h 381643"/>
              <a:gd name="connsiteX1" fmla="*/ 4008693 w 4008693"/>
              <a:gd name="connsiteY1" fmla="*/ 0 h 381643"/>
              <a:gd name="connsiteX2" fmla="*/ 4008693 w 4008693"/>
              <a:gd name="connsiteY2" fmla="*/ 381643 h 381643"/>
              <a:gd name="connsiteX3" fmla="*/ 0 w 4008693"/>
              <a:gd name="connsiteY3" fmla="*/ 381643 h 381643"/>
              <a:gd name="connsiteX4" fmla="*/ 0 w 4008693"/>
              <a:gd name="connsiteY4" fmla="*/ 0 h 381643"/>
              <a:gd name="connsiteX0" fmla="*/ 0 w 4734407"/>
              <a:gd name="connsiteY0" fmla="*/ 0 h 5287471"/>
              <a:gd name="connsiteX1" fmla="*/ 4008693 w 4734407"/>
              <a:gd name="connsiteY1" fmla="*/ 0 h 5287471"/>
              <a:gd name="connsiteX2" fmla="*/ 4734407 w 4734407"/>
              <a:gd name="connsiteY2" fmla="*/ 5287471 h 5287471"/>
              <a:gd name="connsiteX3" fmla="*/ 0 w 4734407"/>
              <a:gd name="connsiteY3" fmla="*/ 381643 h 5287471"/>
              <a:gd name="connsiteX4" fmla="*/ 0 w 4734407"/>
              <a:gd name="connsiteY4" fmla="*/ 0 h 5287471"/>
              <a:gd name="connsiteX0" fmla="*/ 0 w 4734407"/>
              <a:gd name="connsiteY0" fmla="*/ 1654629 h 6942100"/>
              <a:gd name="connsiteX1" fmla="*/ 4719893 w 4734407"/>
              <a:gd name="connsiteY1" fmla="*/ 0 h 6942100"/>
              <a:gd name="connsiteX2" fmla="*/ 4734407 w 4734407"/>
              <a:gd name="connsiteY2" fmla="*/ 6942100 h 6942100"/>
              <a:gd name="connsiteX3" fmla="*/ 0 w 4734407"/>
              <a:gd name="connsiteY3" fmla="*/ 2036272 h 6942100"/>
              <a:gd name="connsiteX4" fmla="*/ 0 w 4734407"/>
              <a:gd name="connsiteY4" fmla="*/ 1654629 h 6942100"/>
              <a:gd name="connsiteX0" fmla="*/ 0 w 4734407"/>
              <a:gd name="connsiteY0" fmla="*/ 1567543 h 6855014"/>
              <a:gd name="connsiteX1" fmla="*/ 4734407 w 4734407"/>
              <a:gd name="connsiteY1" fmla="*/ 0 h 6855014"/>
              <a:gd name="connsiteX2" fmla="*/ 4734407 w 4734407"/>
              <a:gd name="connsiteY2" fmla="*/ 6855014 h 6855014"/>
              <a:gd name="connsiteX3" fmla="*/ 0 w 4734407"/>
              <a:gd name="connsiteY3" fmla="*/ 1949186 h 6855014"/>
              <a:gd name="connsiteX4" fmla="*/ 0 w 4734407"/>
              <a:gd name="connsiteY4" fmla="*/ 1567543 h 6855014"/>
              <a:gd name="connsiteX0" fmla="*/ 972457 w 4734407"/>
              <a:gd name="connsiteY0" fmla="*/ 0 h 6898556"/>
              <a:gd name="connsiteX1" fmla="*/ 4734407 w 4734407"/>
              <a:gd name="connsiteY1" fmla="*/ 43542 h 6898556"/>
              <a:gd name="connsiteX2" fmla="*/ 4734407 w 4734407"/>
              <a:gd name="connsiteY2" fmla="*/ 6898556 h 6898556"/>
              <a:gd name="connsiteX3" fmla="*/ 0 w 4734407"/>
              <a:gd name="connsiteY3" fmla="*/ 1992728 h 6898556"/>
              <a:gd name="connsiteX4" fmla="*/ 972457 w 4734407"/>
              <a:gd name="connsiteY4" fmla="*/ 0 h 6898556"/>
              <a:gd name="connsiteX0" fmla="*/ 2728685 w 6490635"/>
              <a:gd name="connsiteY0" fmla="*/ 0 h 6898556"/>
              <a:gd name="connsiteX1" fmla="*/ 6490635 w 6490635"/>
              <a:gd name="connsiteY1" fmla="*/ 43542 h 6898556"/>
              <a:gd name="connsiteX2" fmla="*/ 6490635 w 6490635"/>
              <a:gd name="connsiteY2" fmla="*/ 6898556 h 6898556"/>
              <a:gd name="connsiteX3" fmla="*/ 0 w 6490635"/>
              <a:gd name="connsiteY3" fmla="*/ 6884042 h 6898556"/>
              <a:gd name="connsiteX4" fmla="*/ 2728685 w 6490635"/>
              <a:gd name="connsiteY4" fmla="*/ 0 h 6898556"/>
              <a:gd name="connsiteX0" fmla="*/ 2714170 w 6490635"/>
              <a:gd name="connsiteY0" fmla="*/ 0 h 6884041"/>
              <a:gd name="connsiteX1" fmla="*/ 6490635 w 6490635"/>
              <a:gd name="connsiteY1" fmla="*/ 29027 h 6884041"/>
              <a:gd name="connsiteX2" fmla="*/ 6490635 w 6490635"/>
              <a:gd name="connsiteY2" fmla="*/ 6884041 h 6884041"/>
              <a:gd name="connsiteX3" fmla="*/ 0 w 6490635"/>
              <a:gd name="connsiteY3" fmla="*/ 6869527 h 6884041"/>
              <a:gd name="connsiteX4" fmla="*/ 2714170 w 6490635"/>
              <a:gd name="connsiteY4" fmla="*/ 0 h 6884041"/>
              <a:gd name="connsiteX0" fmla="*/ 2699656 w 6490635"/>
              <a:gd name="connsiteY0" fmla="*/ 0 h 6884041"/>
              <a:gd name="connsiteX1" fmla="*/ 6490635 w 6490635"/>
              <a:gd name="connsiteY1" fmla="*/ 29027 h 6884041"/>
              <a:gd name="connsiteX2" fmla="*/ 6490635 w 6490635"/>
              <a:gd name="connsiteY2" fmla="*/ 6884041 h 6884041"/>
              <a:gd name="connsiteX3" fmla="*/ 0 w 6490635"/>
              <a:gd name="connsiteY3" fmla="*/ 6869527 h 6884041"/>
              <a:gd name="connsiteX4" fmla="*/ 2699656 w 6490635"/>
              <a:gd name="connsiteY4" fmla="*/ 0 h 6884041"/>
              <a:gd name="connsiteX0" fmla="*/ 2699656 w 6490635"/>
              <a:gd name="connsiteY0" fmla="*/ 2 h 6884043"/>
              <a:gd name="connsiteX1" fmla="*/ 6490635 w 6490635"/>
              <a:gd name="connsiteY1" fmla="*/ 0 h 6884043"/>
              <a:gd name="connsiteX2" fmla="*/ 6490635 w 6490635"/>
              <a:gd name="connsiteY2" fmla="*/ 6884043 h 6884043"/>
              <a:gd name="connsiteX3" fmla="*/ 0 w 6490635"/>
              <a:gd name="connsiteY3" fmla="*/ 6869529 h 6884043"/>
              <a:gd name="connsiteX4" fmla="*/ 2699656 w 6490635"/>
              <a:gd name="connsiteY4" fmla="*/ 2 h 6884043"/>
              <a:gd name="connsiteX0" fmla="*/ 2699656 w 6490635"/>
              <a:gd name="connsiteY0" fmla="*/ 14516 h 6898557"/>
              <a:gd name="connsiteX1" fmla="*/ 6461607 w 6490635"/>
              <a:gd name="connsiteY1" fmla="*/ 0 h 6898557"/>
              <a:gd name="connsiteX2" fmla="*/ 6490635 w 6490635"/>
              <a:gd name="connsiteY2" fmla="*/ 6898557 h 6898557"/>
              <a:gd name="connsiteX3" fmla="*/ 0 w 6490635"/>
              <a:gd name="connsiteY3" fmla="*/ 6884043 h 6898557"/>
              <a:gd name="connsiteX4" fmla="*/ 2699656 w 6490635"/>
              <a:gd name="connsiteY4" fmla="*/ 14516 h 6898557"/>
              <a:gd name="connsiteX0" fmla="*/ 2699656 w 6461607"/>
              <a:gd name="connsiteY0" fmla="*/ 14516 h 6884043"/>
              <a:gd name="connsiteX1" fmla="*/ 6461607 w 6461607"/>
              <a:gd name="connsiteY1" fmla="*/ 0 h 6884043"/>
              <a:gd name="connsiteX2" fmla="*/ 6461606 w 6461607"/>
              <a:gd name="connsiteY2" fmla="*/ 6869529 h 6884043"/>
              <a:gd name="connsiteX3" fmla="*/ 0 w 6461607"/>
              <a:gd name="connsiteY3" fmla="*/ 6884043 h 6884043"/>
              <a:gd name="connsiteX4" fmla="*/ 2699656 w 6461607"/>
              <a:gd name="connsiteY4" fmla="*/ 14516 h 6884043"/>
              <a:gd name="connsiteX0" fmla="*/ 2706006 w 6461607"/>
              <a:gd name="connsiteY0" fmla="*/ 46152 h 6884043"/>
              <a:gd name="connsiteX1" fmla="*/ 6461607 w 6461607"/>
              <a:gd name="connsiteY1" fmla="*/ 0 h 6884043"/>
              <a:gd name="connsiteX2" fmla="*/ 6461606 w 6461607"/>
              <a:gd name="connsiteY2" fmla="*/ 6869529 h 6884043"/>
              <a:gd name="connsiteX3" fmla="*/ 0 w 6461607"/>
              <a:gd name="connsiteY3" fmla="*/ 6884043 h 6884043"/>
              <a:gd name="connsiteX4" fmla="*/ 2706006 w 6461607"/>
              <a:gd name="connsiteY4" fmla="*/ 46152 h 6884043"/>
              <a:gd name="connsiteX0" fmla="*/ 2706006 w 6467957"/>
              <a:gd name="connsiteY0" fmla="*/ 8188 h 6846079"/>
              <a:gd name="connsiteX1" fmla="*/ 6467957 w 6467957"/>
              <a:gd name="connsiteY1" fmla="*/ 0 h 6846079"/>
              <a:gd name="connsiteX2" fmla="*/ 6461606 w 6467957"/>
              <a:gd name="connsiteY2" fmla="*/ 6831565 h 6846079"/>
              <a:gd name="connsiteX3" fmla="*/ 0 w 6467957"/>
              <a:gd name="connsiteY3" fmla="*/ 6846079 h 6846079"/>
              <a:gd name="connsiteX4" fmla="*/ 2706006 w 6467957"/>
              <a:gd name="connsiteY4" fmla="*/ 8188 h 6846079"/>
              <a:gd name="connsiteX0" fmla="*/ 2699656 w 6467957"/>
              <a:gd name="connsiteY0" fmla="*/ 8188 h 6846079"/>
              <a:gd name="connsiteX1" fmla="*/ 6467957 w 6467957"/>
              <a:gd name="connsiteY1" fmla="*/ 0 h 6846079"/>
              <a:gd name="connsiteX2" fmla="*/ 6461606 w 6467957"/>
              <a:gd name="connsiteY2" fmla="*/ 6831565 h 6846079"/>
              <a:gd name="connsiteX3" fmla="*/ 0 w 6467957"/>
              <a:gd name="connsiteY3" fmla="*/ 6846079 h 6846079"/>
              <a:gd name="connsiteX4" fmla="*/ 2699656 w 6467957"/>
              <a:gd name="connsiteY4" fmla="*/ 8188 h 6846079"/>
              <a:gd name="connsiteX0" fmla="*/ 2699656 w 6467957"/>
              <a:gd name="connsiteY0" fmla="*/ 8188 h 6865061"/>
              <a:gd name="connsiteX1" fmla="*/ 6467957 w 6467957"/>
              <a:gd name="connsiteY1" fmla="*/ 0 h 6865061"/>
              <a:gd name="connsiteX2" fmla="*/ 6461606 w 6467957"/>
              <a:gd name="connsiteY2" fmla="*/ 6831565 h 6865061"/>
              <a:gd name="connsiteX3" fmla="*/ 0 w 6467957"/>
              <a:gd name="connsiteY3" fmla="*/ 6865061 h 6865061"/>
              <a:gd name="connsiteX4" fmla="*/ 2699656 w 6467957"/>
              <a:gd name="connsiteY4" fmla="*/ 8188 h 6865061"/>
              <a:gd name="connsiteX0" fmla="*/ 2692036 w 6460337"/>
              <a:gd name="connsiteY0" fmla="*/ 8188 h 6842283"/>
              <a:gd name="connsiteX1" fmla="*/ 6460337 w 6460337"/>
              <a:gd name="connsiteY1" fmla="*/ 0 h 6842283"/>
              <a:gd name="connsiteX2" fmla="*/ 6453986 w 6460337"/>
              <a:gd name="connsiteY2" fmla="*/ 6831565 h 6842283"/>
              <a:gd name="connsiteX3" fmla="*/ 0 w 6460337"/>
              <a:gd name="connsiteY3" fmla="*/ 6842283 h 6842283"/>
              <a:gd name="connsiteX4" fmla="*/ 2692036 w 6460337"/>
              <a:gd name="connsiteY4" fmla="*/ 8188 h 6842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0337" h="6842283">
                <a:moveTo>
                  <a:pt x="2692036" y="8188"/>
                </a:moveTo>
                <a:lnTo>
                  <a:pt x="6460337" y="0"/>
                </a:lnTo>
                <a:cubicBezTo>
                  <a:pt x="6460337" y="2289843"/>
                  <a:pt x="6453986" y="4541722"/>
                  <a:pt x="6453986" y="6831565"/>
                </a:cubicBezTo>
                <a:lnTo>
                  <a:pt x="0" y="6842283"/>
                </a:lnTo>
                <a:lnTo>
                  <a:pt x="2692036" y="8188"/>
                </a:lnTo>
                <a:close/>
              </a:path>
            </a:pathLst>
          </a:cu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lang="en-US"/>
              <a:t>Click icon to add picture</a:t>
            </a:r>
          </a:p>
        </p:txBody>
      </p:sp>
      <p:sp>
        <p:nvSpPr>
          <p:cNvPr id="5" name="Freeform: Shape 4">
            <a:extLst>
              <a:ext uri="{FF2B5EF4-FFF2-40B4-BE49-F238E27FC236}">
                <a16:creationId xmlns:a16="http://schemas.microsoft.com/office/drawing/2014/main" id="{2B5A26CB-8FD6-C37D-706D-9C52B88D6657}"/>
              </a:ext>
            </a:extLst>
          </p:cNvPr>
          <p:cNvSpPr/>
          <p:nvPr userDrawn="1"/>
        </p:nvSpPr>
        <p:spPr>
          <a:xfrm>
            <a:off x="-296165" y="0"/>
            <a:ext cx="8729224" cy="6875464"/>
          </a:xfrm>
          <a:custGeom>
            <a:avLst/>
            <a:gdLst>
              <a:gd name="connsiteX0" fmla="*/ 0 w 6862506"/>
              <a:gd name="connsiteY0" fmla="*/ 0 h 5452618"/>
              <a:gd name="connsiteX1" fmla="*/ 6862506 w 6862506"/>
              <a:gd name="connsiteY1" fmla="*/ 0 h 5452618"/>
              <a:gd name="connsiteX2" fmla="*/ 4741949 w 6862506"/>
              <a:gd name="connsiteY2" fmla="*/ 5452618 h 5452618"/>
              <a:gd name="connsiteX3" fmla="*/ 0 w 6862506"/>
              <a:gd name="connsiteY3" fmla="*/ 5452618 h 5452618"/>
              <a:gd name="connsiteX4" fmla="*/ 0 w 6862506"/>
              <a:gd name="connsiteY4" fmla="*/ 0 h 5452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2506" h="5452618">
                <a:moveTo>
                  <a:pt x="0" y="0"/>
                </a:moveTo>
                <a:lnTo>
                  <a:pt x="6862506" y="0"/>
                </a:lnTo>
                <a:lnTo>
                  <a:pt x="4741949" y="5452618"/>
                </a:lnTo>
                <a:lnTo>
                  <a:pt x="0" y="5452618"/>
                </a:lnTo>
                <a:lnTo>
                  <a:pt x="0" y="0"/>
                </a:lnTo>
                <a:close/>
              </a:path>
            </a:pathLst>
          </a:custGeom>
          <a:solidFill>
            <a:schemeClr val="accent1"/>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
        <p:nvSpPr>
          <p:cNvPr id="2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 name="Title Text">
            <a:extLst>
              <a:ext uri="{FF2B5EF4-FFF2-40B4-BE49-F238E27FC236}">
                <a16:creationId xmlns:a16="http://schemas.microsoft.com/office/drawing/2014/main" id="{C724DA9B-EA6A-78CB-4B5A-04FDCCBF5BF3}"/>
              </a:ext>
            </a:extLst>
          </p:cNvPr>
          <p:cNvSpPr txBox="1">
            <a:spLocks noGrp="1"/>
          </p:cNvSpPr>
          <p:nvPr>
            <p:ph type="title" hasCustomPrompt="1"/>
          </p:nvPr>
        </p:nvSpPr>
        <p:spPr>
          <a:xfrm>
            <a:off x="378959" y="561600"/>
            <a:ext cx="4955042" cy="664742"/>
          </a:xfrm>
          <a:prstGeom prst="rect">
            <a:avLst/>
          </a:prstGeom>
          <a:ln w="12700">
            <a:miter lim="400000"/>
          </a:ln>
        </p:spPr>
        <p:txBody>
          <a:bodyPr lIns="45719" rIns="45719">
            <a:spAutoFit/>
          </a:bodyPr>
          <a:lstStyle>
            <a:lvl1pPr>
              <a:defRPr dirty="0">
                <a:solidFill>
                  <a:srgbClr val="FFFFFF"/>
                </a:solidFill>
              </a:defRPr>
            </a:lvl1pPr>
          </a:lstStyle>
          <a:p>
            <a:pPr lvl="0"/>
            <a:r>
              <a:t>Title Text</a:t>
            </a:r>
          </a:p>
        </p:txBody>
      </p:sp>
      <p:sp>
        <p:nvSpPr>
          <p:cNvPr id="4" name="Body Level One…">
            <a:extLst>
              <a:ext uri="{FF2B5EF4-FFF2-40B4-BE49-F238E27FC236}">
                <a16:creationId xmlns:a16="http://schemas.microsoft.com/office/drawing/2014/main" id="{041D785B-E5CB-1E54-6710-E7E83983BAE5}"/>
              </a:ext>
            </a:extLst>
          </p:cNvPr>
          <p:cNvSpPr txBox="1">
            <a:spLocks noGrp="1"/>
          </p:cNvSpPr>
          <p:nvPr>
            <p:ph type="body" sz="quarter" idx="1" hasCustomPrompt="1"/>
          </p:nvPr>
        </p:nvSpPr>
        <p:spPr>
          <a:xfrm>
            <a:off x="378960" y="1592262"/>
            <a:ext cx="4955042" cy="294824"/>
          </a:xfrm>
          <a:prstGeom prst="rect">
            <a:avLst/>
          </a:prstGeom>
          <a:ln w="12700">
            <a:miter lim="400000"/>
          </a:ln>
        </p:spPr>
        <p:txBody>
          <a:bodyPr wrap="square" lIns="45719" rIns="45719">
            <a:spAutoFit/>
          </a:bodyPr>
          <a:lstStyle>
            <a:lvl1pPr>
              <a:defRPr lang="en-US" sz="1400" dirty="0">
                <a:solidFill>
                  <a:schemeClr val="tx1"/>
                </a:solidFill>
              </a:defRPr>
            </a:lvl1pPr>
          </a:lstStyle>
          <a:p>
            <a:pPr lvl="0">
              <a:buSzTx/>
              <a:buFontTx/>
            </a:pPr>
            <a:r>
              <a:rPr lang="en-US"/>
              <a:t>Click to add text</a:t>
            </a:r>
          </a:p>
        </p:txBody>
      </p:sp>
      <p:grpSp>
        <p:nvGrpSpPr>
          <p:cNvPr id="7" name="Group 6">
            <a:extLst>
              <a:ext uri="{FF2B5EF4-FFF2-40B4-BE49-F238E27FC236}">
                <a16:creationId xmlns:a16="http://schemas.microsoft.com/office/drawing/2014/main" id="{75D4BE3C-1698-F574-23FF-95FC5596E348}"/>
              </a:ext>
            </a:extLst>
          </p:cNvPr>
          <p:cNvGrpSpPr/>
          <p:nvPr userDrawn="1"/>
        </p:nvGrpSpPr>
        <p:grpSpPr>
          <a:xfrm>
            <a:off x="431800" y="203689"/>
            <a:ext cx="3657124" cy="149812"/>
            <a:chOff x="381000" y="203689"/>
            <a:chExt cx="3657124" cy="149812"/>
          </a:xfrm>
        </p:grpSpPr>
        <p:pic>
          <p:nvPicPr>
            <p:cNvPr id="9" name="Image" descr="Image">
              <a:extLst>
                <a:ext uri="{FF2B5EF4-FFF2-40B4-BE49-F238E27FC236}">
                  <a16:creationId xmlns:a16="http://schemas.microsoft.com/office/drawing/2014/main" id="{075310CC-BDA2-A38E-392F-48AC2058A311}"/>
                </a:ext>
              </a:extLst>
            </p:cNvPr>
            <p:cNvPicPr>
              <a:picLocks noChangeAspect="1"/>
            </p:cNvPicPr>
            <p:nvPr userDrawn="1"/>
          </p:nvPicPr>
          <p:blipFill>
            <a:blip r:embed="rId2"/>
            <a:stretch>
              <a:fillRect/>
            </a:stretch>
          </p:blipFill>
          <p:spPr>
            <a:xfrm>
              <a:off x="381000" y="203689"/>
              <a:ext cx="111195" cy="149812"/>
            </a:xfrm>
            <a:prstGeom prst="rect">
              <a:avLst/>
            </a:prstGeom>
            <a:ln w="12700">
              <a:miter lim="400000"/>
            </a:ln>
          </p:spPr>
        </p:pic>
        <p:sp>
          <p:nvSpPr>
            <p:cNvPr id="10" name="TextBox 9">
              <a:extLst>
                <a:ext uri="{FF2B5EF4-FFF2-40B4-BE49-F238E27FC236}">
                  <a16:creationId xmlns:a16="http://schemas.microsoft.com/office/drawing/2014/main" id="{4E20DF10-09A1-1533-349C-3E16A3A16CDD}"/>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1251208726"/>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Text &amp; Image Area_3">
    <p:bg>
      <p:bgPr>
        <a:solidFill>
          <a:schemeClr val="accent5"/>
        </a:solidFill>
        <a:effectLst/>
      </p:bgPr>
    </p:bg>
    <p:spTree>
      <p:nvGrpSpPr>
        <p:cNvPr id="1" name=""/>
        <p:cNvGrpSpPr/>
        <p:nvPr/>
      </p:nvGrpSpPr>
      <p:grpSpPr>
        <a:xfrm>
          <a:off x="0" y="0"/>
          <a:ext cx="0" cy="0"/>
          <a:chOff x="0" y="0"/>
          <a:chExt cx="0" cy="0"/>
        </a:xfrm>
      </p:grpSpPr>
      <p:sp>
        <p:nvSpPr>
          <p:cNvPr id="3" name="Picture Placeholder 15">
            <a:extLst>
              <a:ext uri="{FF2B5EF4-FFF2-40B4-BE49-F238E27FC236}">
                <a16:creationId xmlns:a16="http://schemas.microsoft.com/office/drawing/2014/main" id="{FF14B6DF-A7CD-3B24-F2B5-BE6006D6C153}"/>
              </a:ext>
            </a:extLst>
          </p:cNvPr>
          <p:cNvSpPr>
            <a:spLocks noGrp="1"/>
          </p:cNvSpPr>
          <p:nvPr>
            <p:ph type="pic" sz="quarter" idx="12"/>
          </p:nvPr>
        </p:nvSpPr>
        <p:spPr>
          <a:xfrm>
            <a:off x="5738041" y="-5442"/>
            <a:ext cx="6460337" cy="6866852"/>
          </a:xfrm>
          <a:custGeom>
            <a:avLst/>
            <a:gdLst>
              <a:gd name="connsiteX0" fmla="*/ 0 w 4008693"/>
              <a:gd name="connsiteY0" fmla="*/ 0 h 381643"/>
              <a:gd name="connsiteX1" fmla="*/ 4008693 w 4008693"/>
              <a:gd name="connsiteY1" fmla="*/ 0 h 381643"/>
              <a:gd name="connsiteX2" fmla="*/ 4008693 w 4008693"/>
              <a:gd name="connsiteY2" fmla="*/ 381643 h 381643"/>
              <a:gd name="connsiteX3" fmla="*/ 0 w 4008693"/>
              <a:gd name="connsiteY3" fmla="*/ 381643 h 381643"/>
              <a:gd name="connsiteX4" fmla="*/ 0 w 4008693"/>
              <a:gd name="connsiteY4" fmla="*/ 0 h 381643"/>
              <a:gd name="connsiteX0" fmla="*/ 0 w 4734407"/>
              <a:gd name="connsiteY0" fmla="*/ 0 h 5287471"/>
              <a:gd name="connsiteX1" fmla="*/ 4008693 w 4734407"/>
              <a:gd name="connsiteY1" fmla="*/ 0 h 5287471"/>
              <a:gd name="connsiteX2" fmla="*/ 4734407 w 4734407"/>
              <a:gd name="connsiteY2" fmla="*/ 5287471 h 5287471"/>
              <a:gd name="connsiteX3" fmla="*/ 0 w 4734407"/>
              <a:gd name="connsiteY3" fmla="*/ 381643 h 5287471"/>
              <a:gd name="connsiteX4" fmla="*/ 0 w 4734407"/>
              <a:gd name="connsiteY4" fmla="*/ 0 h 5287471"/>
              <a:gd name="connsiteX0" fmla="*/ 0 w 4734407"/>
              <a:gd name="connsiteY0" fmla="*/ 1654629 h 6942100"/>
              <a:gd name="connsiteX1" fmla="*/ 4719893 w 4734407"/>
              <a:gd name="connsiteY1" fmla="*/ 0 h 6942100"/>
              <a:gd name="connsiteX2" fmla="*/ 4734407 w 4734407"/>
              <a:gd name="connsiteY2" fmla="*/ 6942100 h 6942100"/>
              <a:gd name="connsiteX3" fmla="*/ 0 w 4734407"/>
              <a:gd name="connsiteY3" fmla="*/ 2036272 h 6942100"/>
              <a:gd name="connsiteX4" fmla="*/ 0 w 4734407"/>
              <a:gd name="connsiteY4" fmla="*/ 1654629 h 6942100"/>
              <a:gd name="connsiteX0" fmla="*/ 0 w 4734407"/>
              <a:gd name="connsiteY0" fmla="*/ 1567543 h 6855014"/>
              <a:gd name="connsiteX1" fmla="*/ 4734407 w 4734407"/>
              <a:gd name="connsiteY1" fmla="*/ 0 h 6855014"/>
              <a:gd name="connsiteX2" fmla="*/ 4734407 w 4734407"/>
              <a:gd name="connsiteY2" fmla="*/ 6855014 h 6855014"/>
              <a:gd name="connsiteX3" fmla="*/ 0 w 4734407"/>
              <a:gd name="connsiteY3" fmla="*/ 1949186 h 6855014"/>
              <a:gd name="connsiteX4" fmla="*/ 0 w 4734407"/>
              <a:gd name="connsiteY4" fmla="*/ 1567543 h 6855014"/>
              <a:gd name="connsiteX0" fmla="*/ 972457 w 4734407"/>
              <a:gd name="connsiteY0" fmla="*/ 0 h 6898556"/>
              <a:gd name="connsiteX1" fmla="*/ 4734407 w 4734407"/>
              <a:gd name="connsiteY1" fmla="*/ 43542 h 6898556"/>
              <a:gd name="connsiteX2" fmla="*/ 4734407 w 4734407"/>
              <a:gd name="connsiteY2" fmla="*/ 6898556 h 6898556"/>
              <a:gd name="connsiteX3" fmla="*/ 0 w 4734407"/>
              <a:gd name="connsiteY3" fmla="*/ 1992728 h 6898556"/>
              <a:gd name="connsiteX4" fmla="*/ 972457 w 4734407"/>
              <a:gd name="connsiteY4" fmla="*/ 0 h 6898556"/>
              <a:gd name="connsiteX0" fmla="*/ 2728685 w 6490635"/>
              <a:gd name="connsiteY0" fmla="*/ 0 h 6898556"/>
              <a:gd name="connsiteX1" fmla="*/ 6490635 w 6490635"/>
              <a:gd name="connsiteY1" fmla="*/ 43542 h 6898556"/>
              <a:gd name="connsiteX2" fmla="*/ 6490635 w 6490635"/>
              <a:gd name="connsiteY2" fmla="*/ 6898556 h 6898556"/>
              <a:gd name="connsiteX3" fmla="*/ 0 w 6490635"/>
              <a:gd name="connsiteY3" fmla="*/ 6884042 h 6898556"/>
              <a:gd name="connsiteX4" fmla="*/ 2728685 w 6490635"/>
              <a:gd name="connsiteY4" fmla="*/ 0 h 6898556"/>
              <a:gd name="connsiteX0" fmla="*/ 2714170 w 6490635"/>
              <a:gd name="connsiteY0" fmla="*/ 0 h 6884041"/>
              <a:gd name="connsiteX1" fmla="*/ 6490635 w 6490635"/>
              <a:gd name="connsiteY1" fmla="*/ 29027 h 6884041"/>
              <a:gd name="connsiteX2" fmla="*/ 6490635 w 6490635"/>
              <a:gd name="connsiteY2" fmla="*/ 6884041 h 6884041"/>
              <a:gd name="connsiteX3" fmla="*/ 0 w 6490635"/>
              <a:gd name="connsiteY3" fmla="*/ 6869527 h 6884041"/>
              <a:gd name="connsiteX4" fmla="*/ 2714170 w 6490635"/>
              <a:gd name="connsiteY4" fmla="*/ 0 h 6884041"/>
              <a:gd name="connsiteX0" fmla="*/ 2699656 w 6490635"/>
              <a:gd name="connsiteY0" fmla="*/ 0 h 6884041"/>
              <a:gd name="connsiteX1" fmla="*/ 6490635 w 6490635"/>
              <a:gd name="connsiteY1" fmla="*/ 29027 h 6884041"/>
              <a:gd name="connsiteX2" fmla="*/ 6490635 w 6490635"/>
              <a:gd name="connsiteY2" fmla="*/ 6884041 h 6884041"/>
              <a:gd name="connsiteX3" fmla="*/ 0 w 6490635"/>
              <a:gd name="connsiteY3" fmla="*/ 6869527 h 6884041"/>
              <a:gd name="connsiteX4" fmla="*/ 2699656 w 6490635"/>
              <a:gd name="connsiteY4" fmla="*/ 0 h 6884041"/>
              <a:gd name="connsiteX0" fmla="*/ 2699656 w 6490635"/>
              <a:gd name="connsiteY0" fmla="*/ 2 h 6884043"/>
              <a:gd name="connsiteX1" fmla="*/ 6490635 w 6490635"/>
              <a:gd name="connsiteY1" fmla="*/ 0 h 6884043"/>
              <a:gd name="connsiteX2" fmla="*/ 6490635 w 6490635"/>
              <a:gd name="connsiteY2" fmla="*/ 6884043 h 6884043"/>
              <a:gd name="connsiteX3" fmla="*/ 0 w 6490635"/>
              <a:gd name="connsiteY3" fmla="*/ 6869529 h 6884043"/>
              <a:gd name="connsiteX4" fmla="*/ 2699656 w 6490635"/>
              <a:gd name="connsiteY4" fmla="*/ 2 h 6884043"/>
              <a:gd name="connsiteX0" fmla="*/ 2699656 w 6490635"/>
              <a:gd name="connsiteY0" fmla="*/ 14516 h 6898557"/>
              <a:gd name="connsiteX1" fmla="*/ 6461607 w 6490635"/>
              <a:gd name="connsiteY1" fmla="*/ 0 h 6898557"/>
              <a:gd name="connsiteX2" fmla="*/ 6490635 w 6490635"/>
              <a:gd name="connsiteY2" fmla="*/ 6898557 h 6898557"/>
              <a:gd name="connsiteX3" fmla="*/ 0 w 6490635"/>
              <a:gd name="connsiteY3" fmla="*/ 6884043 h 6898557"/>
              <a:gd name="connsiteX4" fmla="*/ 2699656 w 6490635"/>
              <a:gd name="connsiteY4" fmla="*/ 14516 h 6898557"/>
              <a:gd name="connsiteX0" fmla="*/ 2699656 w 6461607"/>
              <a:gd name="connsiteY0" fmla="*/ 14516 h 6884043"/>
              <a:gd name="connsiteX1" fmla="*/ 6461607 w 6461607"/>
              <a:gd name="connsiteY1" fmla="*/ 0 h 6884043"/>
              <a:gd name="connsiteX2" fmla="*/ 6461606 w 6461607"/>
              <a:gd name="connsiteY2" fmla="*/ 6869529 h 6884043"/>
              <a:gd name="connsiteX3" fmla="*/ 0 w 6461607"/>
              <a:gd name="connsiteY3" fmla="*/ 6884043 h 6884043"/>
              <a:gd name="connsiteX4" fmla="*/ 2699656 w 6461607"/>
              <a:gd name="connsiteY4" fmla="*/ 14516 h 6884043"/>
              <a:gd name="connsiteX0" fmla="*/ 2706006 w 6461607"/>
              <a:gd name="connsiteY0" fmla="*/ 46152 h 6884043"/>
              <a:gd name="connsiteX1" fmla="*/ 6461607 w 6461607"/>
              <a:gd name="connsiteY1" fmla="*/ 0 h 6884043"/>
              <a:gd name="connsiteX2" fmla="*/ 6461606 w 6461607"/>
              <a:gd name="connsiteY2" fmla="*/ 6869529 h 6884043"/>
              <a:gd name="connsiteX3" fmla="*/ 0 w 6461607"/>
              <a:gd name="connsiteY3" fmla="*/ 6884043 h 6884043"/>
              <a:gd name="connsiteX4" fmla="*/ 2706006 w 6461607"/>
              <a:gd name="connsiteY4" fmla="*/ 46152 h 6884043"/>
              <a:gd name="connsiteX0" fmla="*/ 2706006 w 6467957"/>
              <a:gd name="connsiteY0" fmla="*/ 8188 h 6846079"/>
              <a:gd name="connsiteX1" fmla="*/ 6467957 w 6467957"/>
              <a:gd name="connsiteY1" fmla="*/ 0 h 6846079"/>
              <a:gd name="connsiteX2" fmla="*/ 6461606 w 6467957"/>
              <a:gd name="connsiteY2" fmla="*/ 6831565 h 6846079"/>
              <a:gd name="connsiteX3" fmla="*/ 0 w 6467957"/>
              <a:gd name="connsiteY3" fmla="*/ 6846079 h 6846079"/>
              <a:gd name="connsiteX4" fmla="*/ 2706006 w 6467957"/>
              <a:gd name="connsiteY4" fmla="*/ 8188 h 6846079"/>
              <a:gd name="connsiteX0" fmla="*/ 2699656 w 6467957"/>
              <a:gd name="connsiteY0" fmla="*/ 8188 h 6846079"/>
              <a:gd name="connsiteX1" fmla="*/ 6467957 w 6467957"/>
              <a:gd name="connsiteY1" fmla="*/ 0 h 6846079"/>
              <a:gd name="connsiteX2" fmla="*/ 6461606 w 6467957"/>
              <a:gd name="connsiteY2" fmla="*/ 6831565 h 6846079"/>
              <a:gd name="connsiteX3" fmla="*/ 0 w 6467957"/>
              <a:gd name="connsiteY3" fmla="*/ 6846079 h 6846079"/>
              <a:gd name="connsiteX4" fmla="*/ 2699656 w 6467957"/>
              <a:gd name="connsiteY4" fmla="*/ 8188 h 6846079"/>
              <a:gd name="connsiteX0" fmla="*/ 2699656 w 6467957"/>
              <a:gd name="connsiteY0" fmla="*/ 8188 h 6865061"/>
              <a:gd name="connsiteX1" fmla="*/ 6467957 w 6467957"/>
              <a:gd name="connsiteY1" fmla="*/ 0 h 6865061"/>
              <a:gd name="connsiteX2" fmla="*/ 6461606 w 6467957"/>
              <a:gd name="connsiteY2" fmla="*/ 6831565 h 6865061"/>
              <a:gd name="connsiteX3" fmla="*/ 0 w 6467957"/>
              <a:gd name="connsiteY3" fmla="*/ 6865061 h 6865061"/>
              <a:gd name="connsiteX4" fmla="*/ 2699656 w 6467957"/>
              <a:gd name="connsiteY4" fmla="*/ 8188 h 6865061"/>
              <a:gd name="connsiteX0" fmla="*/ 2692036 w 6460337"/>
              <a:gd name="connsiteY0" fmla="*/ 8188 h 6842283"/>
              <a:gd name="connsiteX1" fmla="*/ 6460337 w 6460337"/>
              <a:gd name="connsiteY1" fmla="*/ 0 h 6842283"/>
              <a:gd name="connsiteX2" fmla="*/ 6453986 w 6460337"/>
              <a:gd name="connsiteY2" fmla="*/ 6831565 h 6842283"/>
              <a:gd name="connsiteX3" fmla="*/ 0 w 6460337"/>
              <a:gd name="connsiteY3" fmla="*/ 6842283 h 6842283"/>
              <a:gd name="connsiteX4" fmla="*/ 2692036 w 6460337"/>
              <a:gd name="connsiteY4" fmla="*/ 8188 h 6842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0337" h="6842283">
                <a:moveTo>
                  <a:pt x="2692036" y="8188"/>
                </a:moveTo>
                <a:lnTo>
                  <a:pt x="6460337" y="0"/>
                </a:lnTo>
                <a:cubicBezTo>
                  <a:pt x="6460337" y="2289843"/>
                  <a:pt x="6453986" y="4541722"/>
                  <a:pt x="6453986" y="6831565"/>
                </a:cubicBezTo>
                <a:lnTo>
                  <a:pt x="0" y="6842283"/>
                </a:lnTo>
                <a:lnTo>
                  <a:pt x="2692036" y="8188"/>
                </a:lnTo>
                <a:close/>
              </a:path>
            </a:pathLst>
          </a:cu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lang="en-US"/>
              <a:t>Click icon to add picture</a:t>
            </a:r>
          </a:p>
        </p:txBody>
      </p:sp>
      <p:sp>
        <p:nvSpPr>
          <p:cNvPr id="2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 name="Freeform: Shape 4">
            <a:extLst>
              <a:ext uri="{FF2B5EF4-FFF2-40B4-BE49-F238E27FC236}">
                <a16:creationId xmlns:a16="http://schemas.microsoft.com/office/drawing/2014/main" id="{2B5A26CB-8FD6-C37D-706D-9C52B88D6657}"/>
              </a:ext>
            </a:extLst>
          </p:cNvPr>
          <p:cNvSpPr/>
          <p:nvPr userDrawn="1"/>
        </p:nvSpPr>
        <p:spPr>
          <a:xfrm>
            <a:off x="-296165" y="0"/>
            <a:ext cx="8729224" cy="6875464"/>
          </a:xfrm>
          <a:custGeom>
            <a:avLst/>
            <a:gdLst>
              <a:gd name="connsiteX0" fmla="*/ 0 w 6862506"/>
              <a:gd name="connsiteY0" fmla="*/ 0 h 5452618"/>
              <a:gd name="connsiteX1" fmla="*/ 6862506 w 6862506"/>
              <a:gd name="connsiteY1" fmla="*/ 0 h 5452618"/>
              <a:gd name="connsiteX2" fmla="*/ 4741949 w 6862506"/>
              <a:gd name="connsiteY2" fmla="*/ 5452618 h 5452618"/>
              <a:gd name="connsiteX3" fmla="*/ 0 w 6862506"/>
              <a:gd name="connsiteY3" fmla="*/ 5452618 h 5452618"/>
              <a:gd name="connsiteX4" fmla="*/ 0 w 6862506"/>
              <a:gd name="connsiteY4" fmla="*/ 0 h 5452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2506" h="5452618">
                <a:moveTo>
                  <a:pt x="0" y="0"/>
                </a:moveTo>
                <a:lnTo>
                  <a:pt x="6862506" y="0"/>
                </a:lnTo>
                <a:lnTo>
                  <a:pt x="4741949" y="5452618"/>
                </a:lnTo>
                <a:lnTo>
                  <a:pt x="0" y="5452618"/>
                </a:lnTo>
                <a:lnTo>
                  <a:pt x="0" y="0"/>
                </a:lnTo>
                <a:close/>
              </a:path>
            </a:pathLst>
          </a:custGeom>
          <a:solidFill>
            <a:schemeClr val="accent2"/>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endParaRPr lang="en-US">
              <a:latin typeface="Aeonik Regular"/>
              <a:sym typeface="Arial"/>
            </a:endParaRPr>
          </a:p>
        </p:txBody>
      </p:sp>
      <p:sp>
        <p:nvSpPr>
          <p:cNvPr id="2" name="Title Text">
            <a:extLst>
              <a:ext uri="{FF2B5EF4-FFF2-40B4-BE49-F238E27FC236}">
                <a16:creationId xmlns:a16="http://schemas.microsoft.com/office/drawing/2014/main" id="{C724DA9B-EA6A-78CB-4B5A-04FDCCBF5BF3}"/>
              </a:ext>
            </a:extLst>
          </p:cNvPr>
          <p:cNvSpPr txBox="1">
            <a:spLocks noGrp="1"/>
          </p:cNvSpPr>
          <p:nvPr>
            <p:ph type="title" hasCustomPrompt="1"/>
          </p:nvPr>
        </p:nvSpPr>
        <p:spPr>
          <a:xfrm>
            <a:off x="374904" y="561600"/>
            <a:ext cx="4955042" cy="664742"/>
          </a:xfrm>
          <a:prstGeom prst="rect">
            <a:avLst/>
          </a:prstGeom>
          <a:ln w="12700">
            <a:miter lim="400000"/>
          </a:ln>
        </p:spPr>
        <p:txBody>
          <a:bodyPr lIns="45719" rIns="45719">
            <a:spAutoFit/>
          </a:bodyPr>
          <a:lstStyle>
            <a:lvl1pPr>
              <a:defRPr dirty="0">
                <a:solidFill>
                  <a:srgbClr val="FFFFFF"/>
                </a:solidFill>
              </a:defRPr>
            </a:lvl1pPr>
          </a:lstStyle>
          <a:p>
            <a:pPr lvl="0"/>
            <a:r>
              <a:t>Title Text</a:t>
            </a:r>
          </a:p>
        </p:txBody>
      </p:sp>
      <p:sp>
        <p:nvSpPr>
          <p:cNvPr id="4" name="Body Level One…">
            <a:extLst>
              <a:ext uri="{FF2B5EF4-FFF2-40B4-BE49-F238E27FC236}">
                <a16:creationId xmlns:a16="http://schemas.microsoft.com/office/drawing/2014/main" id="{041D785B-E5CB-1E54-6710-E7E83983BAE5}"/>
              </a:ext>
            </a:extLst>
          </p:cNvPr>
          <p:cNvSpPr txBox="1">
            <a:spLocks noGrp="1"/>
          </p:cNvSpPr>
          <p:nvPr>
            <p:ph type="body" sz="quarter" idx="1" hasCustomPrompt="1"/>
          </p:nvPr>
        </p:nvSpPr>
        <p:spPr>
          <a:xfrm>
            <a:off x="374904" y="1592262"/>
            <a:ext cx="4955042" cy="294824"/>
          </a:xfrm>
          <a:prstGeom prst="rect">
            <a:avLst/>
          </a:prstGeom>
          <a:ln w="12700">
            <a:miter lim="400000"/>
          </a:ln>
        </p:spPr>
        <p:txBody>
          <a:bodyPr wrap="square" lIns="45719" rIns="45719">
            <a:spAutoFit/>
          </a:bodyPr>
          <a:lstStyle>
            <a:lvl1pPr>
              <a:defRPr lang="en-US" sz="1400" dirty="0">
                <a:solidFill>
                  <a:schemeClr val="tx1"/>
                </a:solidFill>
              </a:defRPr>
            </a:lvl1pPr>
          </a:lstStyle>
          <a:p>
            <a:pPr lvl="0">
              <a:buSzTx/>
              <a:buFontTx/>
            </a:pPr>
            <a:r>
              <a:rPr lang="en-US"/>
              <a:t>Click to add text</a:t>
            </a:r>
          </a:p>
        </p:txBody>
      </p:sp>
      <p:grpSp>
        <p:nvGrpSpPr>
          <p:cNvPr id="7" name="Group 6">
            <a:extLst>
              <a:ext uri="{FF2B5EF4-FFF2-40B4-BE49-F238E27FC236}">
                <a16:creationId xmlns:a16="http://schemas.microsoft.com/office/drawing/2014/main" id="{F96BF21E-212E-EA2B-952D-E4B7A892EFAE}"/>
              </a:ext>
            </a:extLst>
          </p:cNvPr>
          <p:cNvGrpSpPr/>
          <p:nvPr userDrawn="1"/>
        </p:nvGrpSpPr>
        <p:grpSpPr>
          <a:xfrm>
            <a:off x="431800" y="203689"/>
            <a:ext cx="3657124" cy="149812"/>
            <a:chOff x="381000" y="203689"/>
            <a:chExt cx="3657124" cy="149812"/>
          </a:xfrm>
        </p:grpSpPr>
        <p:pic>
          <p:nvPicPr>
            <p:cNvPr id="9" name="Image" descr="Image">
              <a:extLst>
                <a:ext uri="{FF2B5EF4-FFF2-40B4-BE49-F238E27FC236}">
                  <a16:creationId xmlns:a16="http://schemas.microsoft.com/office/drawing/2014/main" id="{BA64657A-9664-816B-FD80-63328E92E195}"/>
                </a:ext>
              </a:extLst>
            </p:cNvPr>
            <p:cNvPicPr>
              <a:picLocks noChangeAspect="1"/>
            </p:cNvPicPr>
            <p:nvPr userDrawn="1"/>
          </p:nvPicPr>
          <p:blipFill>
            <a:blip r:embed="rId2"/>
            <a:stretch>
              <a:fillRect/>
            </a:stretch>
          </p:blipFill>
          <p:spPr>
            <a:xfrm>
              <a:off x="381000" y="203689"/>
              <a:ext cx="111195" cy="149812"/>
            </a:xfrm>
            <a:prstGeom prst="rect">
              <a:avLst/>
            </a:prstGeom>
            <a:ln w="12700">
              <a:miter lim="400000"/>
            </a:ln>
          </p:spPr>
        </p:pic>
        <p:sp>
          <p:nvSpPr>
            <p:cNvPr id="10" name="TextBox 9">
              <a:extLst>
                <a:ext uri="{FF2B5EF4-FFF2-40B4-BE49-F238E27FC236}">
                  <a16:creationId xmlns:a16="http://schemas.microsoft.com/office/drawing/2014/main" id="{5351C5FE-F621-8781-E4B3-06D27C35F0E3}"/>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3263647046"/>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Text &amp; Image Area_4">
    <p:bg>
      <p:bgPr>
        <a:solidFill>
          <a:schemeClr val="accent5"/>
        </a:solidFill>
        <a:effectLst/>
      </p:bgPr>
    </p:bg>
    <p:spTree>
      <p:nvGrpSpPr>
        <p:cNvPr id="1" name=""/>
        <p:cNvGrpSpPr/>
        <p:nvPr/>
      </p:nvGrpSpPr>
      <p:grpSpPr>
        <a:xfrm>
          <a:off x="0" y="0"/>
          <a:ext cx="0" cy="0"/>
          <a:chOff x="0" y="0"/>
          <a:chExt cx="0" cy="0"/>
        </a:xfrm>
      </p:grpSpPr>
      <p:sp>
        <p:nvSpPr>
          <p:cNvPr id="3" name="Picture Placeholder 15">
            <a:extLst>
              <a:ext uri="{FF2B5EF4-FFF2-40B4-BE49-F238E27FC236}">
                <a16:creationId xmlns:a16="http://schemas.microsoft.com/office/drawing/2014/main" id="{9E2D26A3-2F0B-4E4E-EF0F-E81681100E63}"/>
              </a:ext>
            </a:extLst>
          </p:cNvPr>
          <p:cNvSpPr>
            <a:spLocks noGrp="1"/>
          </p:cNvSpPr>
          <p:nvPr>
            <p:ph type="pic" sz="quarter" idx="12"/>
          </p:nvPr>
        </p:nvSpPr>
        <p:spPr>
          <a:xfrm>
            <a:off x="5738041" y="-5442"/>
            <a:ext cx="6460337" cy="6866852"/>
          </a:xfrm>
          <a:custGeom>
            <a:avLst/>
            <a:gdLst>
              <a:gd name="connsiteX0" fmla="*/ 0 w 4008693"/>
              <a:gd name="connsiteY0" fmla="*/ 0 h 381643"/>
              <a:gd name="connsiteX1" fmla="*/ 4008693 w 4008693"/>
              <a:gd name="connsiteY1" fmla="*/ 0 h 381643"/>
              <a:gd name="connsiteX2" fmla="*/ 4008693 w 4008693"/>
              <a:gd name="connsiteY2" fmla="*/ 381643 h 381643"/>
              <a:gd name="connsiteX3" fmla="*/ 0 w 4008693"/>
              <a:gd name="connsiteY3" fmla="*/ 381643 h 381643"/>
              <a:gd name="connsiteX4" fmla="*/ 0 w 4008693"/>
              <a:gd name="connsiteY4" fmla="*/ 0 h 381643"/>
              <a:gd name="connsiteX0" fmla="*/ 0 w 4734407"/>
              <a:gd name="connsiteY0" fmla="*/ 0 h 5287471"/>
              <a:gd name="connsiteX1" fmla="*/ 4008693 w 4734407"/>
              <a:gd name="connsiteY1" fmla="*/ 0 h 5287471"/>
              <a:gd name="connsiteX2" fmla="*/ 4734407 w 4734407"/>
              <a:gd name="connsiteY2" fmla="*/ 5287471 h 5287471"/>
              <a:gd name="connsiteX3" fmla="*/ 0 w 4734407"/>
              <a:gd name="connsiteY3" fmla="*/ 381643 h 5287471"/>
              <a:gd name="connsiteX4" fmla="*/ 0 w 4734407"/>
              <a:gd name="connsiteY4" fmla="*/ 0 h 5287471"/>
              <a:gd name="connsiteX0" fmla="*/ 0 w 4734407"/>
              <a:gd name="connsiteY0" fmla="*/ 1654629 h 6942100"/>
              <a:gd name="connsiteX1" fmla="*/ 4719893 w 4734407"/>
              <a:gd name="connsiteY1" fmla="*/ 0 h 6942100"/>
              <a:gd name="connsiteX2" fmla="*/ 4734407 w 4734407"/>
              <a:gd name="connsiteY2" fmla="*/ 6942100 h 6942100"/>
              <a:gd name="connsiteX3" fmla="*/ 0 w 4734407"/>
              <a:gd name="connsiteY3" fmla="*/ 2036272 h 6942100"/>
              <a:gd name="connsiteX4" fmla="*/ 0 w 4734407"/>
              <a:gd name="connsiteY4" fmla="*/ 1654629 h 6942100"/>
              <a:gd name="connsiteX0" fmla="*/ 0 w 4734407"/>
              <a:gd name="connsiteY0" fmla="*/ 1567543 h 6855014"/>
              <a:gd name="connsiteX1" fmla="*/ 4734407 w 4734407"/>
              <a:gd name="connsiteY1" fmla="*/ 0 h 6855014"/>
              <a:gd name="connsiteX2" fmla="*/ 4734407 w 4734407"/>
              <a:gd name="connsiteY2" fmla="*/ 6855014 h 6855014"/>
              <a:gd name="connsiteX3" fmla="*/ 0 w 4734407"/>
              <a:gd name="connsiteY3" fmla="*/ 1949186 h 6855014"/>
              <a:gd name="connsiteX4" fmla="*/ 0 w 4734407"/>
              <a:gd name="connsiteY4" fmla="*/ 1567543 h 6855014"/>
              <a:gd name="connsiteX0" fmla="*/ 972457 w 4734407"/>
              <a:gd name="connsiteY0" fmla="*/ 0 h 6898556"/>
              <a:gd name="connsiteX1" fmla="*/ 4734407 w 4734407"/>
              <a:gd name="connsiteY1" fmla="*/ 43542 h 6898556"/>
              <a:gd name="connsiteX2" fmla="*/ 4734407 w 4734407"/>
              <a:gd name="connsiteY2" fmla="*/ 6898556 h 6898556"/>
              <a:gd name="connsiteX3" fmla="*/ 0 w 4734407"/>
              <a:gd name="connsiteY3" fmla="*/ 1992728 h 6898556"/>
              <a:gd name="connsiteX4" fmla="*/ 972457 w 4734407"/>
              <a:gd name="connsiteY4" fmla="*/ 0 h 6898556"/>
              <a:gd name="connsiteX0" fmla="*/ 2728685 w 6490635"/>
              <a:gd name="connsiteY0" fmla="*/ 0 h 6898556"/>
              <a:gd name="connsiteX1" fmla="*/ 6490635 w 6490635"/>
              <a:gd name="connsiteY1" fmla="*/ 43542 h 6898556"/>
              <a:gd name="connsiteX2" fmla="*/ 6490635 w 6490635"/>
              <a:gd name="connsiteY2" fmla="*/ 6898556 h 6898556"/>
              <a:gd name="connsiteX3" fmla="*/ 0 w 6490635"/>
              <a:gd name="connsiteY3" fmla="*/ 6884042 h 6898556"/>
              <a:gd name="connsiteX4" fmla="*/ 2728685 w 6490635"/>
              <a:gd name="connsiteY4" fmla="*/ 0 h 6898556"/>
              <a:gd name="connsiteX0" fmla="*/ 2714170 w 6490635"/>
              <a:gd name="connsiteY0" fmla="*/ 0 h 6884041"/>
              <a:gd name="connsiteX1" fmla="*/ 6490635 w 6490635"/>
              <a:gd name="connsiteY1" fmla="*/ 29027 h 6884041"/>
              <a:gd name="connsiteX2" fmla="*/ 6490635 w 6490635"/>
              <a:gd name="connsiteY2" fmla="*/ 6884041 h 6884041"/>
              <a:gd name="connsiteX3" fmla="*/ 0 w 6490635"/>
              <a:gd name="connsiteY3" fmla="*/ 6869527 h 6884041"/>
              <a:gd name="connsiteX4" fmla="*/ 2714170 w 6490635"/>
              <a:gd name="connsiteY4" fmla="*/ 0 h 6884041"/>
              <a:gd name="connsiteX0" fmla="*/ 2699656 w 6490635"/>
              <a:gd name="connsiteY0" fmla="*/ 0 h 6884041"/>
              <a:gd name="connsiteX1" fmla="*/ 6490635 w 6490635"/>
              <a:gd name="connsiteY1" fmla="*/ 29027 h 6884041"/>
              <a:gd name="connsiteX2" fmla="*/ 6490635 w 6490635"/>
              <a:gd name="connsiteY2" fmla="*/ 6884041 h 6884041"/>
              <a:gd name="connsiteX3" fmla="*/ 0 w 6490635"/>
              <a:gd name="connsiteY3" fmla="*/ 6869527 h 6884041"/>
              <a:gd name="connsiteX4" fmla="*/ 2699656 w 6490635"/>
              <a:gd name="connsiteY4" fmla="*/ 0 h 6884041"/>
              <a:gd name="connsiteX0" fmla="*/ 2699656 w 6490635"/>
              <a:gd name="connsiteY0" fmla="*/ 2 h 6884043"/>
              <a:gd name="connsiteX1" fmla="*/ 6490635 w 6490635"/>
              <a:gd name="connsiteY1" fmla="*/ 0 h 6884043"/>
              <a:gd name="connsiteX2" fmla="*/ 6490635 w 6490635"/>
              <a:gd name="connsiteY2" fmla="*/ 6884043 h 6884043"/>
              <a:gd name="connsiteX3" fmla="*/ 0 w 6490635"/>
              <a:gd name="connsiteY3" fmla="*/ 6869529 h 6884043"/>
              <a:gd name="connsiteX4" fmla="*/ 2699656 w 6490635"/>
              <a:gd name="connsiteY4" fmla="*/ 2 h 6884043"/>
              <a:gd name="connsiteX0" fmla="*/ 2699656 w 6490635"/>
              <a:gd name="connsiteY0" fmla="*/ 14516 h 6898557"/>
              <a:gd name="connsiteX1" fmla="*/ 6461607 w 6490635"/>
              <a:gd name="connsiteY1" fmla="*/ 0 h 6898557"/>
              <a:gd name="connsiteX2" fmla="*/ 6490635 w 6490635"/>
              <a:gd name="connsiteY2" fmla="*/ 6898557 h 6898557"/>
              <a:gd name="connsiteX3" fmla="*/ 0 w 6490635"/>
              <a:gd name="connsiteY3" fmla="*/ 6884043 h 6898557"/>
              <a:gd name="connsiteX4" fmla="*/ 2699656 w 6490635"/>
              <a:gd name="connsiteY4" fmla="*/ 14516 h 6898557"/>
              <a:gd name="connsiteX0" fmla="*/ 2699656 w 6461607"/>
              <a:gd name="connsiteY0" fmla="*/ 14516 h 6884043"/>
              <a:gd name="connsiteX1" fmla="*/ 6461607 w 6461607"/>
              <a:gd name="connsiteY1" fmla="*/ 0 h 6884043"/>
              <a:gd name="connsiteX2" fmla="*/ 6461606 w 6461607"/>
              <a:gd name="connsiteY2" fmla="*/ 6869529 h 6884043"/>
              <a:gd name="connsiteX3" fmla="*/ 0 w 6461607"/>
              <a:gd name="connsiteY3" fmla="*/ 6884043 h 6884043"/>
              <a:gd name="connsiteX4" fmla="*/ 2699656 w 6461607"/>
              <a:gd name="connsiteY4" fmla="*/ 14516 h 6884043"/>
              <a:gd name="connsiteX0" fmla="*/ 2706006 w 6461607"/>
              <a:gd name="connsiteY0" fmla="*/ 46152 h 6884043"/>
              <a:gd name="connsiteX1" fmla="*/ 6461607 w 6461607"/>
              <a:gd name="connsiteY1" fmla="*/ 0 h 6884043"/>
              <a:gd name="connsiteX2" fmla="*/ 6461606 w 6461607"/>
              <a:gd name="connsiteY2" fmla="*/ 6869529 h 6884043"/>
              <a:gd name="connsiteX3" fmla="*/ 0 w 6461607"/>
              <a:gd name="connsiteY3" fmla="*/ 6884043 h 6884043"/>
              <a:gd name="connsiteX4" fmla="*/ 2706006 w 6461607"/>
              <a:gd name="connsiteY4" fmla="*/ 46152 h 6884043"/>
              <a:gd name="connsiteX0" fmla="*/ 2706006 w 6467957"/>
              <a:gd name="connsiteY0" fmla="*/ 8188 h 6846079"/>
              <a:gd name="connsiteX1" fmla="*/ 6467957 w 6467957"/>
              <a:gd name="connsiteY1" fmla="*/ 0 h 6846079"/>
              <a:gd name="connsiteX2" fmla="*/ 6461606 w 6467957"/>
              <a:gd name="connsiteY2" fmla="*/ 6831565 h 6846079"/>
              <a:gd name="connsiteX3" fmla="*/ 0 w 6467957"/>
              <a:gd name="connsiteY3" fmla="*/ 6846079 h 6846079"/>
              <a:gd name="connsiteX4" fmla="*/ 2706006 w 6467957"/>
              <a:gd name="connsiteY4" fmla="*/ 8188 h 6846079"/>
              <a:gd name="connsiteX0" fmla="*/ 2699656 w 6467957"/>
              <a:gd name="connsiteY0" fmla="*/ 8188 h 6846079"/>
              <a:gd name="connsiteX1" fmla="*/ 6467957 w 6467957"/>
              <a:gd name="connsiteY1" fmla="*/ 0 h 6846079"/>
              <a:gd name="connsiteX2" fmla="*/ 6461606 w 6467957"/>
              <a:gd name="connsiteY2" fmla="*/ 6831565 h 6846079"/>
              <a:gd name="connsiteX3" fmla="*/ 0 w 6467957"/>
              <a:gd name="connsiteY3" fmla="*/ 6846079 h 6846079"/>
              <a:gd name="connsiteX4" fmla="*/ 2699656 w 6467957"/>
              <a:gd name="connsiteY4" fmla="*/ 8188 h 6846079"/>
              <a:gd name="connsiteX0" fmla="*/ 2699656 w 6467957"/>
              <a:gd name="connsiteY0" fmla="*/ 8188 h 6865061"/>
              <a:gd name="connsiteX1" fmla="*/ 6467957 w 6467957"/>
              <a:gd name="connsiteY1" fmla="*/ 0 h 6865061"/>
              <a:gd name="connsiteX2" fmla="*/ 6461606 w 6467957"/>
              <a:gd name="connsiteY2" fmla="*/ 6831565 h 6865061"/>
              <a:gd name="connsiteX3" fmla="*/ 0 w 6467957"/>
              <a:gd name="connsiteY3" fmla="*/ 6865061 h 6865061"/>
              <a:gd name="connsiteX4" fmla="*/ 2699656 w 6467957"/>
              <a:gd name="connsiteY4" fmla="*/ 8188 h 6865061"/>
              <a:gd name="connsiteX0" fmla="*/ 2692036 w 6460337"/>
              <a:gd name="connsiteY0" fmla="*/ 8188 h 6842283"/>
              <a:gd name="connsiteX1" fmla="*/ 6460337 w 6460337"/>
              <a:gd name="connsiteY1" fmla="*/ 0 h 6842283"/>
              <a:gd name="connsiteX2" fmla="*/ 6453986 w 6460337"/>
              <a:gd name="connsiteY2" fmla="*/ 6831565 h 6842283"/>
              <a:gd name="connsiteX3" fmla="*/ 0 w 6460337"/>
              <a:gd name="connsiteY3" fmla="*/ 6842283 h 6842283"/>
              <a:gd name="connsiteX4" fmla="*/ 2692036 w 6460337"/>
              <a:gd name="connsiteY4" fmla="*/ 8188 h 6842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0337" h="6842283">
                <a:moveTo>
                  <a:pt x="2692036" y="8188"/>
                </a:moveTo>
                <a:lnTo>
                  <a:pt x="6460337" y="0"/>
                </a:lnTo>
                <a:cubicBezTo>
                  <a:pt x="6460337" y="2289843"/>
                  <a:pt x="6453986" y="4541722"/>
                  <a:pt x="6453986" y="6831565"/>
                </a:cubicBezTo>
                <a:lnTo>
                  <a:pt x="0" y="6842283"/>
                </a:lnTo>
                <a:lnTo>
                  <a:pt x="2692036" y="8188"/>
                </a:lnTo>
                <a:close/>
              </a:path>
            </a:pathLst>
          </a:cu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lang="en-US"/>
              <a:t>Click icon to add picture</a:t>
            </a:r>
          </a:p>
        </p:txBody>
      </p:sp>
      <p:sp>
        <p:nvSpPr>
          <p:cNvPr id="5" name="Freeform: Shape 4">
            <a:extLst>
              <a:ext uri="{FF2B5EF4-FFF2-40B4-BE49-F238E27FC236}">
                <a16:creationId xmlns:a16="http://schemas.microsoft.com/office/drawing/2014/main" id="{2B5A26CB-8FD6-C37D-706D-9C52B88D6657}"/>
              </a:ext>
            </a:extLst>
          </p:cNvPr>
          <p:cNvSpPr/>
          <p:nvPr userDrawn="1"/>
        </p:nvSpPr>
        <p:spPr>
          <a:xfrm>
            <a:off x="-296165" y="0"/>
            <a:ext cx="8729224" cy="6875464"/>
          </a:xfrm>
          <a:custGeom>
            <a:avLst/>
            <a:gdLst>
              <a:gd name="connsiteX0" fmla="*/ 0 w 6862506"/>
              <a:gd name="connsiteY0" fmla="*/ 0 h 5452618"/>
              <a:gd name="connsiteX1" fmla="*/ 6862506 w 6862506"/>
              <a:gd name="connsiteY1" fmla="*/ 0 h 5452618"/>
              <a:gd name="connsiteX2" fmla="*/ 4741949 w 6862506"/>
              <a:gd name="connsiteY2" fmla="*/ 5452618 h 5452618"/>
              <a:gd name="connsiteX3" fmla="*/ 0 w 6862506"/>
              <a:gd name="connsiteY3" fmla="*/ 5452618 h 5452618"/>
              <a:gd name="connsiteX4" fmla="*/ 0 w 6862506"/>
              <a:gd name="connsiteY4" fmla="*/ 0 h 5452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2506" h="5452618">
                <a:moveTo>
                  <a:pt x="0" y="0"/>
                </a:moveTo>
                <a:lnTo>
                  <a:pt x="6862506" y="0"/>
                </a:lnTo>
                <a:lnTo>
                  <a:pt x="4741949" y="5452618"/>
                </a:lnTo>
                <a:lnTo>
                  <a:pt x="0" y="5452618"/>
                </a:lnTo>
                <a:lnTo>
                  <a:pt x="0" y="0"/>
                </a:lnTo>
                <a:close/>
              </a:path>
            </a:pathLst>
          </a:custGeom>
          <a:solidFill>
            <a:schemeClr val="accent3"/>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endParaRPr lang="en-US">
              <a:latin typeface="Aeonik Regular"/>
              <a:sym typeface="Arial"/>
            </a:endParaRPr>
          </a:p>
        </p:txBody>
      </p:sp>
      <p:sp>
        <p:nvSpPr>
          <p:cNvPr id="2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 name="Title Text">
            <a:extLst>
              <a:ext uri="{FF2B5EF4-FFF2-40B4-BE49-F238E27FC236}">
                <a16:creationId xmlns:a16="http://schemas.microsoft.com/office/drawing/2014/main" id="{C724DA9B-EA6A-78CB-4B5A-04FDCCBF5BF3}"/>
              </a:ext>
            </a:extLst>
          </p:cNvPr>
          <p:cNvSpPr txBox="1">
            <a:spLocks noGrp="1"/>
          </p:cNvSpPr>
          <p:nvPr>
            <p:ph type="title" hasCustomPrompt="1"/>
          </p:nvPr>
        </p:nvSpPr>
        <p:spPr>
          <a:xfrm>
            <a:off x="378959" y="561600"/>
            <a:ext cx="4955042" cy="664742"/>
          </a:xfrm>
          <a:prstGeom prst="rect">
            <a:avLst/>
          </a:prstGeom>
          <a:ln w="12700">
            <a:miter lim="400000"/>
          </a:ln>
        </p:spPr>
        <p:txBody>
          <a:bodyPr lIns="45719" rIns="45719">
            <a:spAutoFit/>
          </a:bodyPr>
          <a:lstStyle>
            <a:lvl1pPr>
              <a:defRPr dirty="0">
                <a:solidFill>
                  <a:srgbClr val="FFFFFF"/>
                </a:solidFill>
              </a:defRPr>
            </a:lvl1pPr>
          </a:lstStyle>
          <a:p>
            <a:pPr lvl="0"/>
            <a:r>
              <a:t>Title Text</a:t>
            </a:r>
          </a:p>
        </p:txBody>
      </p:sp>
      <p:sp>
        <p:nvSpPr>
          <p:cNvPr id="4" name="Body Level One…">
            <a:extLst>
              <a:ext uri="{FF2B5EF4-FFF2-40B4-BE49-F238E27FC236}">
                <a16:creationId xmlns:a16="http://schemas.microsoft.com/office/drawing/2014/main" id="{041D785B-E5CB-1E54-6710-E7E83983BAE5}"/>
              </a:ext>
            </a:extLst>
          </p:cNvPr>
          <p:cNvSpPr txBox="1">
            <a:spLocks noGrp="1"/>
          </p:cNvSpPr>
          <p:nvPr>
            <p:ph type="body" sz="quarter" idx="1" hasCustomPrompt="1"/>
          </p:nvPr>
        </p:nvSpPr>
        <p:spPr>
          <a:xfrm>
            <a:off x="378960" y="1592262"/>
            <a:ext cx="4955042" cy="294824"/>
          </a:xfrm>
          <a:prstGeom prst="rect">
            <a:avLst/>
          </a:prstGeom>
          <a:ln w="12700">
            <a:miter lim="400000"/>
          </a:ln>
        </p:spPr>
        <p:txBody>
          <a:bodyPr wrap="square" lIns="45719" rIns="45719">
            <a:spAutoFit/>
          </a:bodyPr>
          <a:lstStyle>
            <a:lvl1pPr>
              <a:defRPr lang="en-US" sz="1400" dirty="0">
                <a:solidFill>
                  <a:schemeClr val="tx1"/>
                </a:solidFill>
              </a:defRPr>
            </a:lvl1pPr>
          </a:lstStyle>
          <a:p>
            <a:pPr lvl="0">
              <a:buSzTx/>
              <a:buFontTx/>
            </a:pPr>
            <a:r>
              <a:rPr lang="en-US"/>
              <a:t>Click to add text</a:t>
            </a:r>
          </a:p>
        </p:txBody>
      </p:sp>
      <p:pic>
        <p:nvPicPr>
          <p:cNvPr id="7" name="Image" descr="Image">
            <a:extLst>
              <a:ext uri="{FF2B5EF4-FFF2-40B4-BE49-F238E27FC236}">
                <a16:creationId xmlns:a16="http://schemas.microsoft.com/office/drawing/2014/main" id="{4697E343-1105-699D-7F0F-9F9B7D132EE4}"/>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431800" y="207536"/>
            <a:ext cx="111195" cy="149812"/>
          </a:xfrm>
          <a:prstGeom prst="rect">
            <a:avLst/>
          </a:prstGeom>
          <a:ln w="12700">
            <a:miter lim="400000"/>
          </a:ln>
        </p:spPr>
      </p:pic>
      <p:sp>
        <p:nvSpPr>
          <p:cNvPr id="8" name="TextBox 7">
            <a:extLst>
              <a:ext uri="{FF2B5EF4-FFF2-40B4-BE49-F238E27FC236}">
                <a16:creationId xmlns:a16="http://schemas.microsoft.com/office/drawing/2014/main" id="{02F9E7A7-8550-5E89-1B84-954E82A78876}"/>
              </a:ext>
            </a:extLst>
          </p:cNvPr>
          <p:cNvSpPr txBox="1"/>
          <p:nvPr userDrawn="1"/>
        </p:nvSpPr>
        <p:spPr>
          <a:xfrm>
            <a:off x="6091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tx1"/>
                </a:solidFill>
                <a:effectLst/>
                <a:uFillTx/>
                <a:latin typeface="Aeonik Regular"/>
                <a:ea typeface="Arial"/>
                <a:cs typeface="Arial"/>
                <a:sym typeface="Arial"/>
              </a:rPr>
              <a:t>Investing in a sustainable future</a:t>
            </a:r>
          </a:p>
        </p:txBody>
      </p:sp>
    </p:spTree>
    <p:extLst>
      <p:ext uri="{BB962C8B-B14F-4D97-AF65-F5344CB8AC3E}">
        <p14:creationId xmlns:p14="http://schemas.microsoft.com/office/powerpoint/2010/main" val="1691233353"/>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and four column">
    <p:bg>
      <p:bgPr>
        <a:solidFill>
          <a:schemeClr val="tx1"/>
        </a:solidFill>
        <a:effectLst/>
      </p:bgPr>
    </p:bg>
    <p:spTree>
      <p:nvGrpSpPr>
        <p:cNvPr id="1" name=""/>
        <p:cNvGrpSpPr/>
        <p:nvPr/>
      </p:nvGrpSpPr>
      <p:grpSpPr>
        <a:xfrm>
          <a:off x="0" y="0"/>
          <a:ext cx="0" cy="0"/>
          <a:chOff x="0" y="0"/>
          <a:chExt cx="0" cy="0"/>
        </a:xfrm>
      </p:grpSpPr>
      <p:sp>
        <p:nvSpPr>
          <p:cNvPr id="3" name="Body Level One…">
            <a:extLst>
              <a:ext uri="{FF2B5EF4-FFF2-40B4-BE49-F238E27FC236}">
                <a16:creationId xmlns:a16="http://schemas.microsoft.com/office/drawing/2014/main" id="{E2BC6436-8F74-ABF9-7856-DCDC9882D515}"/>
              </a:ext>
            </a:extLst>
          </p:cNvPr>
          <p:cNvSpPr txBox="1">
            <a:spLocks noGrp="1"/>
          </p:cNvSpPr>
          <p:nvPr>
            <p:ph idx="1" hasCustomPrompt="1"/>
          </p:nvPr>
        </p:nvSpPr>
        <p:spPr>
          <a:xfrm>
            <a:off x="378957" y="1600200"/>
            <a:ext cx="2414016" cy="4483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lvl1pPr marL="0" indent="0" algn="l">
              <a:buFont typeface="Arial" panose="020B0604020202020204" pitchFamily="34" charset="0"/>
              <a:buNone/>
              <a:defRPr sz="1400">
                <a:solidFill>
                  <a:schemeClr val="bg1"/>
                </a:solidFill>
              </a:defRPr>
            </a:lvl1pPr>
            <a:lvl2pPr marL="816103" indent="-285750" algn="l">
              <a:buFont typeface="Arial" panose="020B0604020202020204" pitchFamily="34" charset="0"/>
              <a:buChar char="•"/>
              <a:defRPr sz="1600"/>
            </a:lvl2pPr>
            <a:lvl3pPr marL="1273303" indent="-285750" algn="l">
              <a:buFont typeface="Arial" panose="020B0604020202020204" pitchFamily="34" charset="0"/>
              <a:buChar char="•"/>
              <a:defRPr sz="1600"/>
            </a:lvl3pPr>
            <a:lvl4pPr marL="1730503" indent="-285750" algn="l">
              <a:buFont typeface="Arial" panose="020B0604020202020204" pitchFamily="34" charset="0"/>
              <a:buChar char="•"/>
              <a:defRPr sz="1600"/>
            </a:lvl4pPr>
            <a:lvl5pPr marL="2187701" indent="-285750" algn="l">
              <a:buFont typeface="Arial" panose="020B0604020202020204" pitchFamily="34" charset="0"/>
              <a:buChar char="•"/>
              <a:defRPr sz="1600"/>
            </a:lvl5pPr>
          </a:lstStyle>
          <a:p>
            <a:r>
              <a:rPr lang="en-US"/>
              <a:t>Body Level One</a:t>
            </a:r>
          </a:p>
        </p:txBody>
      </p:sp>
      <p:sp>
        <p:nvSpPr>
          <p:cNvPr id="6" name="Title Text">
            <a:extLst>
              <a:ext uri="{FF2B5EF4-FFF2-40B4-BE49-F238E27FC236}">
                <a16:creationId xmlns:a16="http://schemas.microsoft.com/office/drawing/2014/main" id="{907ED228-1574-A97B-1065-403C93F9AA4C}"/>
              </a:ext>
            </a:extLst>
          </p:cNvPr>
          <p:cNvSpPr txBox="1">
            <a:spLocks noGrp="1"/>
          </p:cNvSpPr>
          <p:nvPr>
            <p:ph type="title" hasCustomPrompt="1"/>
          </p:nvPr>
        </p:nvSpPr>
        <p:spPr>
          <a:xfrm>
            <a:off x="378958" y="561600"/>
            <a:ext cx="11449505" cy="6647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dirty="0"/>
            </a:lvl1pPr>
          </a:lstStyle>
          <a:p>
            <a:pPr lvl="0"/>
            <a:r>
              <a:t>Title Text</a:t>
            </a:r>
          </a:p>
        </p:txBody>
      </p:sp>
      <p:sp>
        <p:nvSpPr>
          <p:cNvPr id="17" name="Body Level One…">
            <a:extLst>
              <a:ext uri="{FF2B5EF4-FFF2-40B4-BE49-F238E27FC236}">
                <a16:creationId xmlns:a16="http://schemas.microsoft.com/office/drawing/2014/main" id="{2919329E-7301-28EE-0EF3-092A77174A50}"/>
              </a:ext>
            </a:extLst>
          </p:cNvPr>
          <p:cNvSpPr txBox="1">
            <a:spLocks noGrp="1"/>
          </p:cNvSpPr>
          <p:nvPr>
            <p:ph idx="10" hasCustomPrompt="1"/>
          </p:nvPr>
        </p:nvSpPr>
        <p:spPr>
          <a:xfrm>
            <a:off x="3390787" y="1600200"/>
            <a:ext cx="2414016" cy="4483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lvl1pPr marL="0" indent="0" algn="l">
              <a:buFont typeface="Arial" panose="020B0604020202020204" pitchFamily="34" charset="0"/>
              <a:buNone/>
              <a:defRPr sz="1400">
                <a:solidFill>
                  <a:schemeClr val="bg1"/>
                </a:solidFill>
              </a:defRPr>
            </a:lvl1pPr>
            <a:lvl2pPr marL="816103" indent="-285750" algn="l">
              <a:buFont typeface="Arial" panose="020B0604020202020204" pitchFamily="34" charset="0"/>
              <a:buChar char="•"/>
              <a:defRPr sz="1600"/>
            </a:lvl2pPr>
            <a:lvl3pPr marL="1273303" indent="-285750" algn="l">
              <a:buFont typeface="Arial" panose="020B0604020202020204" pitchFamily="34" charset="0"/>
              <a:buChar char="•"/>
              <a:defRPr sz="1600"/>
            </a:lvl3pPr>
            <a:lvl4pPr marL="1730503" indent="-285750" algn="l">
              <a:buFont typeface="Arial" panose="020B0604020202020204" pitchFamily="34" charset="0"/>
              <a:buChar char="•"/>
              <a:defRPr sz="1600"/>
            </a:lvl4pPr>
            <a:lvl5pPr marL="2187701" indent="-285750" algn="l">
              <a:buFont typeface="Arial" panose="020B0604020202020204" pitchFamily="34" charset="0"/>
              <a:buChar char="•"/>
              <a:defRPr sz="1600"/>
            </a:lvl5pPr>
          </a:lstStyle>
          <a:p>
            <a:r>
              <a:rPr lang="en-US"/>
              <a:t>Body Level One</a:t>
            </a:r>
          </a:p>
        </p:txBody>
      </p:sp>
      <p:sp>
        <p:nvSpPr>
          <p:cNvPr id="18" name="Body Level One…">
            <a:extLst>
              <a:ext uri="{FF2B5EF4-FFF2-40B4-BE49-F238E27FC236}">
                <a16:creationId xmlns:a16="http://schemas.microsoft.com/office/drawing/2014/main" id="{8F4F4CA7-2BF3-E56F-A85F-C0324591C67B}"/>
              </a:ext>
            </a:extLst>
          </p:cNvPr>
          <p:cNvSpPr txBox="1">
            <a:spLocks noGrp="1"/>
          </p:cNvSpPr>
          <p:nvPr>
            <p:ph idx="11" hasCustomPrompt="1"/>
          </p:nvPr>
        </p:nvSpPr>
        <p:spPr>
          <a:xfrm>
            <a:off x="6402617" y="1600200"/>
            <a:ext cx="2414016" cy="4483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lvl1pPr marL="0" indent="0" algn="l">
              <a:buFont typeface="Arial" panose="020B0604020202020204" pitchFamily="34" charset="0"/>
              <a:buNone/>
              <a:defRPr sz="1400">
                <a:solidFill>
                  <a:schemeClr val="bg1"/>
                </a:solidFill>
              </a:defRPr>
            </a:lvl1pPr>
            <a:lvl2pPr marL="816103" indent="-285750" algn="l">
              <a:buFont typeface="Arial" panose="020B0604020202020204" pitchFamily="34" charset="0"/>
              <a:buChar char="•"/>
              <a:defRPr sz="1600"/>
            </a:lvl2pPr>
            <a:lvl3pPr marL="1273303" indent="-285750" algn="l">
              <a:buFont typeface="Arial" panose="020B0604020202020204" pitchFamily="34" charset="0"/>
              <a:buChar char="•"/>
              <a:defRPr sz="1600"/>
            </a:lvl3pPr>
            <a:lvl4pPr marL="1730503" indent="-285750" algn="l">
              <a:buFont typeface="Arial" panose="020B0604020202020204" pitchFamily="34" charset="0"/>
              <a:buChar char="•"/>
              <a:defRPr sz="1600"/>
            </a:lvl4pPr>
            <a:lvl5pPr marL="2187701" indent="-285750" algn="l">
              <a:buFont typeface="Arial" panose="020B0604020202020204" pitchFamily="34" charset="0"/>
              <a:buChar char="•"/>
              <a:defRPr sz="1600"/>
            </a:lvl5pPr>
          </a:lstStyle>
          <a:p>
            <a:r>
              <a:rPr lang="en-US"/>
              <a:t>Body Level One</a:t>
            </a:r>
          </a:p>
        </p:txBody>
      </p:sp>
      <p:sp>
        <p:nvSpPr>
          <p:cNvPr id="19" name="Body Level One…">
            <a:extLst>
              <a:ext uri="{FF2B5EF4-FFF2-40B4-BE49-F238E27FC236}">
                <a16:creationId xmlns:a16="http://schemas.microsoft.com/office/drawing/2014/main" id="{96816583-69C7-E6D4-E56D-7DDB64235790}"/>
              </a:ext>
            </a:extLst>
          </p:cNvPr>
          <p:cNvSpPr txBox="1">
            <a:spLocks noGrp="1"/>
          </p:cNvSpPr>
          <p:nvPr>
            <p:ph idx="12" hasCustomPrompt="1"/>
          </p:nvPr>
        </p:nvSpPr>
        <p:spPr>
          <a:xfrm>
            <a:off x="9414447" y="1600200"/>
            <a:ext cx="2414016" cy="4483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lvl1pPr marL="0" indent="0" algn="l">
              <a:buFont typeface="Arial" panose="020B0604020202020204" pitchFamily="34" charset="0"/>
              <a:buNone/>
              <a:defRPr sz="1400">
                <a:solidFill>
                  <a:schemeClr val="bg1"/>
                </a:solidFill>
              </a:defRPr>
            </a:lvl1pPr>
            <a:lvl2pPr marL="816103" indent="-285750" algn="l">
              <a:buFont typeface="Arial" panose="020B0604020202020204" pitchFamily="34" charset="0"/>
              <a:buChar char="•"/>
              <a:defRPr sz="1600"/>
            </a:lvl2pPr>
            <a:lvl3pPr marL="1273303" indent="-285750" algn="l">
              <a:buFont typeface="Arial" panose="020B0604020202020204" pitchFamily="34" charset="0"/>
              <a:buChar char="•"/>
              <a:defRPr sz="1600"/>
            </a:lvl3pPr>
            <a:lvl4pPr marL="1730503" indent="-285750" algn="l">
              <a:buFont typeface="Arial" panose="020B0604020202020204" pitchFamily="34" charset="0"/>
              <a:buChar char="•"/>
              <a:defRPr sz="1600"/>
            </a:lvl4pPr>
            <a:lvl5pPr marL="2187701" indent="-285750" algn="l">
              <a:buFont typeface="Arial" panose="020B0604020202020204" pitchFamily="34" charset="0"/>
              <a:buChar char="•"/>
              <a:defRPr sz="1600"/>
            </a:lvl5pPr>
          </a:lstStyle>
          <a:p>
            <a:r>
              <a:rPr lang="en-US"/>
              <a:t>Body Level One</a:t>
            </a:r>
          </a:p>
        </p:txBody>
      </p:sp>
      <p:sp>
        <p:nvSpPr>
          <p:cNvPr id="5" name="Slide Number">
            <a:extLst>
              <a:ext uri="{FF2B5EF4-FFF2-40B4-BE49-F238E27FC236}">
                <a16:creationId xmlns:a16="http://schemas.microsoft.com/office/drawing/2014/main" id="{2B9879C2-F652-ACF7-F2B8-074024279C05}"/>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8" name="Image" descr="Image">
            <a:extLst>
              <a:ext uri="{FF2B5EF4-FFF2-40B4-BE49-F238E27FC236}">
                <a16:creationId xmlns:a16="http://schemas.microsoft.com/office/drawing/2014/main" id="{BD6228A6-B6E8-8CC7-6B11-DBA4A14460B1}"/>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grpSp>
        <p:nvGrpSpPr>
          <p:cNvPr id="7" name="Group 6">
            <a:extLst>
              <a:ext uri="{FF2B5EF4-FFF2-40B4-BE49-F238E27FC236}">
                <a16:creationId xmlns:a16="http://schemas.microsoft.com/office/drawing/2014/main" id="{1F912EB7-82AC-FFCB-D5BD-EAC722721CE4}"/>
              </a:ext>
            </a:extLst>
          </p:cNvPr>
          <p:cNvGrpSpPr/>
          <p:nvPr userDrawn="1"/>
        </p:nvGrpSpPr>
        <p:grpSpPr>
          <a:xfrm>
            <a:off x="431800" y="203689"/>
            <a:ext cx="3657124" cy="149812"/>
            <a:chOff x="381000" y="203689"/>
            <a:chExt cx="3657124" cy="149812"/>
          </a:xfrm>
        </p:grpSpPr>
        <p:pic>
          <p:nvPicPr>
            <p:cNvPr id="9" name="Image" descr="Image">
              <a:extLst>
                <a:ext uri="{FF2B5EF4-FFF2-40B4-BE49-F238E27FC236}">
                  <a16:creationId xmlns:a16="http://schemas.microsoft.com/office/drawing/2014/main" id="{316639C2-BD12-1397-D8AC-258717E93F3B}"/>
                </a:ext>
              </a:extLst>
            </p:cNvPr>
            <p:cNvPicPr>
              <a:picLocks noChangeAspect="1"/>
            </p:cNvPicPr>
            <p:nvPr userDrawn="1"/>
          </p:nvPicPr>
          <p:blipFill>
            <a:blip r:embed="rId3"/>
            <a:stretch>
              <a:fillRect/>
            </a:stretch>
          </p:blipFill>
          <p:spPr>
            <a:xfrm>
              <a:off x="381000" y="203689"/>
              <a:ext cx="111195" cy="149812"/>
            </a:xfrm>
            <a:prstGeom prst="rect">
              <a:avLst/>
            </a:prstGeom>
            <a:ln w="12700">
              <a:miter lim="400000"/>
            </a:ln>
          </p:spPr>
        </p:pic>
        <p:sp>
          <p:nvSpPr>
            <p:cNvPr id="10" name="TextBox 9">
              <a:extLst>
                <a:ext uri="{FF2B5EF4-FFF2-40B4-BE49-F238E27FC236}">
                  <a16:creationId xmlns:a16="http://schemas.microsoft.com/office/drawing/2014/main" id="{984C043B-540E-5756-277A-86CC8FD1152B}"/>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bg2"/>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2554112889"/>
      </p:ext>
    </p:extLst>
  </p:cSld>
  <p:clrMapOvr>
    <a:masterClrMapping/>
  </p:clrMapOvr>
  <p:transition spd="med"/>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4 Images_1">
    <p:bg>
      <p:bgPr>
        <a:solidFill>
          <a:schemeClr val="bg2"/>
        </a:solidFill>
        <a:effectLst/>
      </p:bgPr>
    </p:bg>
    <p:spTree>
      <p:nvGrpSpPr>
        <p:cNvPr id="1" name=""/>
        <p:cNvGrpSpPr/>
        <p:nvPr/>
      </p:nvGrpSpPr>
      <p:grpSpPr>
        <a:xfrm>
          <a:off x="0" y="0"/>
          <a:ext cx="0" cy="0"/>
          <a:chOff x="0" y="0"/>
          <a:chExt cx="0" cy="0"/>
        </a:xfrm>
      </p:grpSpPr>
      <p:sp>
        <p:nvSpPr>
          <p:cNvPr id="291" name="Title Text"/>
          <p:cNvSpPr txBox="1">
            <a:spLocks noGrp="1"/>
          </p:cNvSpPr>
          <p:nvPr>
            <p:ph type="title" hasCustomPrompt="1"/>
          </p:nvPr>
        </p:nvSpPr>
        <p:spPr>
          <a:xfrm>
            <a:off x="378958" y="561600"/>
            <a:ext cx="11449505" cy="664742"/>
          </a:xfrm>
          <a:prstGeom prst="rect">
            <a:avLst/>
          </a:prstGeom>
          <a:ln w="12700">
            <a:miter lim="400000"/>
          </a:ln>
        </p:spPr>
        <p:txBody>
          <a:bodyPr lIns="45719" rIns="45719">
            <a:spAutoFit/>
          </a:bodyPr>
          <a:lstStyle>
            <a:lvl1pPr>
              <a:defRPr dirty="0">
                <a:solidFill>
                  <a:srgbClr val="FFFFFF"/>
                </a:solidFill>
              </a:defRPr>
            </a:lvl1pPr>
          </a:lstStyle>
          <a:p>
            <a:pPr lvl="0"/>
            <a:r>
              <a:rPr dirty="0"/>
              <a:t>Title Text</a:t>
            </a:r>
          </a:p>
        </p:txBody>
      </p:sp>
      <p:sp>
        <p:nvSpPr>
          <p:cNvPr id="4" name="Picture Placeholder 21">
            <a:extLst>
              <a:ext uri="{FF2B5EF4-FFF2-40B4-BE49-F238E27FC236}">
                <a16:creationId xmlns:a16="http://schemas.microsoft.com/office/drawing/2014/main" id="{E95AABAA-2CD5-32B4-290C-3F781AD110C2}"/>
              </a:ext>
            </a:extLst>
          </p:cNvPr>
          <p:cNvSpPr>
            <a:spLocks noGrp="1"/>
          </p:cNvSpPr>
          <p:nvPr>
            <p:ph type="pic" sz="quarter" idx="10"/>
          </p:nvPr>
        </p:nvSpPr>
        <p:spPr>
          <a:xfrm>
            <a:off x="378956" y="1689829"/>
            <a:ext cx="5614126" cy="2105386"/>
          </a:xfrm>
          <a:solidFill>
            <a:schemeClr val="accent5"/>
          </a:solidFill>
          <a:ln>
            <a:noFill/>
          </a:ln>
        </p:spPr>
        <p:txBody>
          <a:bodyPr/>
          <a:lstStyle/>
          <a:p>
            <a:r>
              <a:rPr lang="en-US"/>
              <a:t>Click icon to add picture</a:t>
            </a:r>
            <a:endParaRPr lang="en-US" dirty="0"/>
          </a:p>
        </p:txBody>
      </p:sp>
      <p:sp>
        <p:nvSpPr>
          <p:cNvPr id="5" name="Picture Placeholder 21">
            <a:extLst>
              <a:ext uri="{FF2B5EF4-FFF2-40B4-BE49-F238E27FC236}">
                <a16:creationId xmlns:a16="http://schemas.microsoft.com/office/drawing/2014/main" id="{45BA0213-956B-9361-6869-E68A3AB9289B}"/>
              </a:ext>
            </a:extLst>
          </p:cNvPr>
          <p:cNvSpPr>
            <a:spLocks noGrp="1"/>
          </p:cNvSpPr>
          <p:nvPr>
            <p:ph type="pic" sz="quarter" idx="11"/>
          </p:nvPr>
        </p:nvSpPr>
        <p:spPr>
          <a:xfrm>
            <a:off x="6214336" y="1689829"/>
            <a:ext cx="5614126" cy="2105386"/>
          </a:xfrm>
          <a:solidFill>
            <a:schemeClr val="accent5"/>
          </a:solidFill>
          <a:ln>
            <a:noFill/>
          </a:ln>
        </p:spPr>
        <p:txBody>
          <a:bodyPr/>
          <a:lstStyle/>
          <a:p>
            <a:r>
              <a:rPr lang="en-US"/>
              <a:t>Click icon to add picture</a:t>
            </a:r>
            <a:endParaRPr lang="en-US" dirty="0"/>
          </a:p>
        </p:txBody>
      </p:sp>
      <p:sp>
        <p:nvSpPr>
          <p:cNvPr id="6" name="Picture Placeholder 21">
            <a:extLst>
              <a:ext uri="{FF2B5EF4-FFF2-40B4-BE49-F238E27FC236}">
                <a16:creationId xmlns:a16="http://schemas.microsoft.com/office/drawing/2014/main" id="{F00B6B61-9BFB-845B-0D14-CCBC9AC3405F}"/>
              </a:ext>
            </a:extLst>
          </p:cNvPr>
          <p:cNvSpPr>
            <a:spLocks noGrp="1"/>
          </p:cNvSpPr>
          <p:nvPr>
            <p:ph type="pic" sz="quarter" idx="12"/>
          </p:nvPr>
        </p:nvSpPr>
        <p:spPr>
          <a:xfrm>
            <a:off x="378956" y="3999843"/>
            <a:ext cx="5614126" cy="2105386"/>
          </a:xfrm>
          <a:solidFill>
            <a:schemeClr val="accent5"/>
          </a:solidFill>
          <a:ln>
            <a:noFill/>
          </a:ln>
        </p:spPr>
        <p:txBody>
          <a:bodyPr/>
          <a:lstStyle/>
          <a:p>
            <a:r>
              <a:rPr lang="en-US"/>
              <a:t>Click icon to add picture</a:t>
            </a:r>
          </a:p>
        </p:txBody>
      </p:sp>
      <p:sp>
        <p:nvSpPr>
          <p:cNvPr id="7" name="Picture Placeholder 21">
            <a:extLst>
              <a:ext uri="{FF2B5EF4-FFF2-40B4-BE49-F238E27FC236}">
                <a16:creationId xmlns:a16="http://schemas.microsoft.com/office/drawing/2014/main" id="{EAE56B57-474E-72E3-30B6-97B03496012A}"/>
              </a:ext>
            </a:extLst>
          </p:cNvPr>
          <p:cNvSpPr>
            <a:spLocks noGrp="1"/>
          </p:cNvSpPr>
          <p:nvPr>
            <p:ph type="pic" sz="quarter" idx="13"/>
          </p:nvPr>
        </p:nvSpPr>
        <p:spPr>
          <a:xfrm>
            <a:off x="6214336" y="3999843"/>
            <a:ext cx="5614126" cy="2105386"/>
          </a:xfrm>
          <a:solidFill>
            <a:schemeClr val="accent5"/>
          </a:solidFill>
          <a:ln>
            <a:noFill/>
          </a:ln>
        </p:spPr>
        <p:txBody>
          <a:bodyPr/>
          <a:lstStyle/>
          <a:p>
            <a:r>
              <a:rPr lang="en-US"/>
              <a:t>Click icon to add picture</a:t>
            </a:r>
          </a:p>
        </p:txBody>
      </p:sp>
      <p:sp>
        <p:nvSpPr>
          <p:cNvPr id="11" name="Slide Number">
            <a:extLst>
              <a:ext uri="{FF2B5EF4-FFF2-40B4-BE49-F238E27FC236}">
                <a16:creationId xmlns:a16="http://schemas.microsoft.com/office/drawing/2014/main" id="{AEFF7788-6C94-828B-8AF0-4FDA8E95EDAA}"/>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tx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dirty="0"/>
          </a:p>
        </p:txBody>
      </p:sp>
      <p:pic>
        <p:nvPicPr>
          <p:cNvPr id="12" name="Image" descr="Image">
            <a:extLst>
              <a:ext uri="{FF2B5EF4-FFF2-40B4-BE49-F238E27FC236}">
                <a16:creationId xmlns:a16="http://schemas.microsoft.com/office/drawing/2014/main" id="{C1205A8B-051A-2ACE-6D1A-8347B0F6A46E}"/>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0316771" y="6303881"/>
            <a:ext cx="1030318" cy="306205"/>
          </a:xfrm>
          <a:prstGeom prst="rect">
            <a:avLst/>
          </a:prstGeom>
          <a:ln w="12700">
            <a:miter lim="400000"/>
          </a:ln>
        </p:spPr>
      </p:pic>
      <p:grpSp>
        <p:nvGrpSpPr>
          <p:cNvPr id="2" name="Group 1">
            <a:extLst>
              <a:ext uri="{FF2B5EF4-FFF2-40B4-BE49-F238E27FC236}">
                <a16:creationId xmlns:a16="http://schemas.microsoft.com/office/drawing/2014/main" id="{77B9FAC0-DBA2-FC51-2917-15B6F62A2544}"/>
              </a:ext>
            </a:extLst>
          </p:cNvPr>
          <p:cNvGrpSpPr/>
          <p:nvPr userDrawn="1"/>
        </p:nvGrpSpPr>
        <p:grpSpPr>
          <a:xfrm>
            <a:off x="431800" y="203689"/>
            <a:ext cx="3657124" cy="149812"/>
            <a:chOff x="381000" y="203689"/>
            <a:chExt cx="3657124" cy="149812"/>
          </a:xfrm>
        </p:grpSpPr>
        <p:pic>
          <p:nvPicPr>
            <p:cNvPr id="3" name="Image" descr="Image">
              <a:extLst>
                <a:ext uri="{FF2B5EF4-FFF2-40B4-BE49-F238E27FC236}">
                  <a16:creationId xmlns:a16="http://schemas.microsoft.com/office/drawing/2014/main" id="{FF90C1B2-88C8-577F-2AC1-A69C655A2CD2}"/>
                </a:ext>
              </a:extLst>
            </p:cNvPr>
            <p:cNvPicPr>
              <a:picLocks noChangeAspect="1"/>
            </p:cNvPicPr>
            <p:nvPr userDrawn="1"/>
          </p:nvPicPr>
          <p:blipFill>
            <a:blip r:embed="rId4"/>
            <a:stretch>
              <a:fillRect/>
            </a:stretch>
          </p:blipFill>
          <p:spPr>
            <a:xfrm>
              <a:off x="381000" y="203689"/>
              <a:ext cx="111195" cy="149812"/>
            </a:xfrm>
            <a:prstGeom prst="rect">
              <a:avLst/>
            </a:prstGeom>
            <a:ln w="12700">
              <a:miter lim="400000"/>
            </a:ln>
          </p:spPr>
        </p:pic>
        <p:sp>
          <p:nvSpPr>
            <p:cNvPr id="9" name="TextBox 8">
              <a:extLst>
                <a:ext uri="{FF2B5EF4-FFF2-40B4-BE49-F238E27FC236}">
                  <a16:creationId xmlns:a16="http://schemas.microsoft.com/office/drawing/2014/main" id="{731D07D2-B6DC-0DB8-59B4-23146005C74C}"/>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1516233104"/>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4 Images_2">
    <p:bg>
      <p:bgPr>
        <a:solidFill>
          <a:schemeClr val="accent1"/>
        </a:solidFill>
        <a:effectLst/>
      </p:bgPr>
    </p:bg>
    <p:spTree>
      <p:nvGrpSpPr>
        <p:cNvPr id="1" name=""/>
        <p:cNvGrpSpPr/>
        <p:nvPr/>
      </p:nvGrpSpPr>
      <p:grpSpPr>
        <a:xfrm>
          <a:off x="0" y="0"/>
          <a:ext cx="0" cy="0"/>
          <a:chOff x="0" y="0"/>
          <a:chExt cx="0" cy="0"/>
        </a:xfrm>
      </p:grpSpPr>
      <p:sp>
        <p:nvSpPr>
          <p:cNvPr id="291" name="Title Text"/>
          <p:cNvSpPr txBox="1">
            <a:spLocks noGrp="1"/>
          </p:cNvSpPr>
          <p:nvPr>
            <p:ph type="title" hasCustomPrompt="1"/>
          </p:nvPr>
        </p:nvSpPr>
        <p:spPr>
          <a:xfrm>
            <a:off x="378958" y="561600"/>
            <a:ext cx="11449505" cy="664742"/>
          </a:xfrm>
          <a:prstGeom prst="rect">
            <a:avLst/>
          </a:prstGeom>
          <a:ln w="12700">
            <a:miter lim="400000"/>
          </a:ln>
        </p:spPr>
        <p:txBody>
          <a:bodyPr lIns="45719" rIns="45719">
            <a:spAutoFit/>
          </a:bodyPr>
          <a:lstStyle>
            <a:lvl1pPr>
              <a:defRPr dirty="0">
                <a:solidFill>
                  <a:srgbClr val="FFFFFF"/>
                </a:solidFill>
              </a:defRPr>
            </a:lvl1pPr>
          </a:lstStyle>
          <a:p>
            <a:pPr lvl="0"/>
            <a:r>
              <a:rPr dirty="0"/>
              <a:t>Title Text</a:t>
            </a:r>
          </a:p>
        </p:txBody>
      </p:sp>
      <p:sp>
        <p:nvSpPr>
          <p:cNvPr id="4" name="Picture Placeholder 21">
            <a:extLst>
              <a:ext uri="{FF2B5EF4-FFF2-40B4-BE49-F238E27FC236}">
                <a16:creationId xmlns:a16="http://schemas.microsoft.com/office/drawing/2014/main" id="{A946AB01-A2CC-26CD-47D2-49903DFDF26C}"/>
              </a:ext>
            </a:extLst>
          </p:cNvPr>
          <p:cNvSpPr>
            <a:spLocks noGrp="1"/>
          </p:cNvSpPr>
          <p:nvPr>
            <p:ph type="pic" sz="quarter" idx="10"/>
          </p:nvPr>
        </p:nvSpPr>
        <p:spPr>
          <a:xfrm>
            <a:off x="378956" y="1689829"/>
            <a:ext cx="5614126" cy="2105386"/>
          </a:xfrm>
          <a:solidFill>
            <a:schemeClr val="accent5"/>
          </a:solidFill>
          <a:ln>
            <a:noFill/>
          </a:ln>
        </p:spPr>
        <p:txBody>
          <a:bodyPr/>
          <a:lstStyle/>
          <a:p>
            <a:r>
              <a:rPr lang="en-US"/>
              <a:t>Click icon to add picture</a:t>
            </a:r>
            <a:endParaRPr lang="en-US" dirty="0"/>
          </a:p>
        </p:txBody>
      </p:sp>
      <p:sp>
        <p:nvSpPr>
          <p:cNvPr id="5" name="Picture Placeholder 21">
            <a:extLst>
              <a:ext uri="{FF2B5EF4-FFF2-40B4-BE49-F238E27FC236}">
                <a16:creationId xmlns:a16="http://schemas.microsoft.com/office/drawing/2014/main" id="{A91D4387-3551-56DE-6D38-907B1A4A498B}"/>
              </a:ext>
            </a:extLst>
          </p:cNvPr>
          <p:cNvSpPr>
            <a:spLocks noGrp="1"/>
          </p:cNvSpPr>
          <p:nvPr>
            <p:ph type="pic" sz="quarter" idx="11"/>
          </p:nvPr>
        </p:nvSpPr>
        <p:spPr>
          <a:xfrm>
            <a:off x="6214336" y="1689829"/>
            <a:ext cx="5614126" cy="2105386"/>
          </a:xfrm>
          <a:solidFill>
            <a:schemeClr val="accent5"/>
          </a:solidFill>
          <a:ln>
            <a:noFill/>
          </a:ln>
        </p:spPr>
        <p:txBody>
          <a:bodyPr/>
          <a:lstStyle/>
          <a:p>
            <a:r>
              <a:rPr lang="en-US"/>
              <a:t>Click icon to add picture</a:t>
            </a:r>
            <a:endParaRPr lang="en-US" dirty="0"/>
          </a:p>
        </p:txBody>
      </p:sp>
      <p:sp>
        <p:nvSpPr>
          <p:cNvPr id="6" name="Picture Placeholder 21">
            <a:extLst>
              <a:ext uri="{FF2B5EF4-FFF2-40B4-BE49-F238E27FC236}">
                <a16:creationId xmlns:a16="http://schemas.microsoft.com/office/drawing/2014/main" id="{5684C452-B424-38B5-AD71-97667166BBA5}"/>
              </a:ext>
            </a:extLst>
          </p:cNvPr>
          <p:cNvSpPr>
            <a:spLocks noGrp="1"/>
          </p:cNvSpPr>
          <p:nvPr>
            <p:ph type="pic" sz="quarter" idx="12"/>
          </p:nvPr>
        </p:nvSpPr>
        <p:spPr>
          <a:xfrm>
            <a:off x="378956" y="3999843"/>
            <a:ext cx="5614126" cy="2105386"/>
          </a:xfrm>
          <a:solidFill>
            <a:schemeClr val="accent5"/>
          </a:solidFill>
          <a:ln>
            <a:noFill/>
          </a:ln>
        </p:spPr>
        <p:txBody>
          <a:bodyPr/>
          <a:lstStyle/>
          <a:p>
            <a:r>
              <a:rPr lang="en-US"/>
              <a:t>Click icon to add picture</a:t>
            </a:r>
          </a:p>
        </p:txBody>
      </p:sp>
      <p:sp>
        <p:nvSpPr>
          <p:cNvPr id="7" name="Picture Placeholder 21">
            <a:extLst>
              <a:ext uri="{FF2B5EF4-FFF2-40B4-BE49-F238E27FC236}">
                <a16:creationId xmlns:a16="http://schemas.microsoft.com/office/drawing/2014/main" id="{DB29421D-541B-A008-3AFC-F8C28F805579}"/>
              </a:ext>
            </a:extLst>
          </p:cNvPr>
          <p:cNvSpPr>
            <a:spLocks noGrp="1"/>
          </p:cNvSpPr>
          <p:nvPr>
            <p:ph type="pic" sz="quarter" idx="13"/>
          </p:nvPr>
        </p:nvSpPr>
        <p:spPr>
          <a:xfrm>
            <a:off x="6214336" y="3999843"/>
            <a:ext cx="5614126" cy="2105386"/>
          </a:xfrm>
          <a:solidFill>
            <a:schemeClr val="accent5"/>
          </a:solidFill>
          <a:ln>
            <a:noFill/>
          </a:ln>
        </p:spPr>
        <p:txBody>
          <a:bodyPr/>
          <a:lstStyle/>
          <a:p>
            <a:r>
              <a:rPr lang="en-US"/>
              <a:t>Click icon to add picture</a:t>
            </a:r>
          </a:p>
        </p:txBody>
      </p:sp>
      <p:sp>
        <p:nvSpPr>
          <p:cNvPr id="11" name="Slide Number">
            <a:extLst>
              <a:ext uri="{FF2B5EF4-FFF2-40B4-BE49-F238E27FC236}">
                <a16:creationId xmlns:a16="http://schemas.microsoft.com/office/drawing/2014/main" id="{41CC37DB-4FBD-2294-169F-3A8FA90C8C7E}"/>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tx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dirty="0"/>
          </a:p>
        </p:txBody>
      </p:sp>
      <p:pic>
        <p:nvPicPr>
          <p:cNvPr id="12" name="Image" descr="Image">
            <a:extLst>
              <a:ext uri="{FF2B5EF4-FFF2-40B4-BE49-F238E27FC236}">
                <a16:creationId xmlns:a16="http://schemas.microsoft.com/office/drawing/2014/main" id="{A241DF7F-3374-1C84-1F19-D9D896B47A47}"/>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0316771" y="6303881"/>
            <a:ext cx="1030318" cy="306205"/>
          </a:xfrm>
          <a:prstGeom prst="rect">
            <a:avLst/>
          </a:prstGeom>
          <a:ln w="12700">
            <a:miter lim="400000"/>
          </a:ln>
        </p:spPr>
      </p:pic>
      <p:grpSp>
        <p:nvGrpSpPr>
          <p:cNvPr id="2" name="Group 1">
            <a:extLst>
              <a:ext uri="{FF2B5EF4-FFF2-40B4-BE49-F238E27FC236}">
                <a16:creationId xmlns:a16="http://schemas.microsoft.com/office/drawing/2014/main" id="{67BB9C54-8A73-2B2E-C6B7-FB09F690A89F}"/>
              </a:ext>
            </a:extLst>
          </p:cNvPr>
          <p:cNvGrpSpPr/>
          <p:nvPr userDrawn="1"/>
        </p:nvGrpSpPr>
        <p:grpSpPr>
          <a:xfrm>
            <a:off x="431800" y="203689"/>
            <a:ext cx="3657124" cy="149812"/>
            <a:chOff x="381000" y="203689"/>
            <a:chExt cx="3657124" cy="149812"/>
          </a:xfrm>
        </p:grpSpPr>
        <p:pic>
          <p:nvPicPr>
            <p:cNvPr id="3" name="Image" descr="Image">
              <a:extLst>
                <a:ext uri="{FF2B5EF4-FFF2-40B4-BE49-F238E27FC236}">
                  <a16:creationId xmlns:a16="http://schemas.microsoft.com/office/drawing/2014/main" id="{E74B6404-D645-E569-A7D8-A3C3953FE1BB}"/>
                </a:ext>
              </a:extLst>
            </p:cNvPr>
            <p:cNvPicPr>
              <a:picLocks noChangeAspect="1"/>
            </p:cNvPicPr>
            <p:nvPr userDrawn="1"/>
          </p:nvPicPr>
          <p:blipFill>
            <a:blip r:embed="rId4"/>
            <a:stretch>
              <a:fillRect/>
            </a:stretch>
          </p:blipFill>
          <p:spPr>
            <a:xfrm>
              <a:off x="381000" y="203689"/>
              <a:ext cx="111195" cy="149812"/>
            </a:xfrm>
            <a:prstGeom prst="rect">
              <a:avLst/>
            </a:prstGeom>
            <a:ln w="12700">
              <a:miter lim="400000"/>
            </a:ln>
          </p:spPr>
        </p:pic>
        <p:sp>
          <p:nvSpPr>
            <p:cNvPr id="9" name="TextBox 8">
              <a:extLst>
                <a:ext uri="{FF2B5EF4-FFF2-40B4-BE49-F238E27FC236}">
                  <a16:creationId xmlns:a16="http://schemas.microsoft.com/office/drawing/2014/main" id="{A73EAA01-27E7-C9BF-7EED-C726A49333DA}"/>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3195898758"/>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4 Images_3">
    <p:bg>
      <p:bgPr>
        <a:solidFill>
          <a:schemeClr val="accent2"/>
        </a:solidFill>
        <a:effectLst/>
      </p:bgPr>
    </p:bg>
    <p:spTree>
      <p:nvGrpSpPr>
        <p:cNvPr id="1" name=""/>
        <p:cNvGrpSpPr/>
        <p:nvPr/>
      </p:nvGrpSpPr>
      <p:grpSpPr>
        <a:xfrm>
          <a:off x="0" y="0"/>
          <a:ext cx="0" cy="0"/>
          <a:chOff x="0" y="0"/>
          <a:chExt cx="0" cy="0"/>
        </a:xfrm>
      </p:grpSpPr>
      <p:sp>
        <p:nvSpPr>
          <p:cNvPr id="291" name="Title Text"/>
          <p:cNvSpPr txBox="1">
            <a:spLocks noGrp="1"/>
          </p:cNvSpPr>
          <p:nvPr>
            <p:ph type="title" hasCustomPrompt="1"/>
          </p:nvPr>
        </p:nvSpPr>
        <p:spPr>
          <a:xfrm>
            <a:off x="378958" y="561600"/>
            <a:ext cx="11449505" cy="664742"/>
          </a:xfrm>
          <a:prstGeom prst="rect">
            <a:avLst/>
          </a:prstGeom>
          <a:ln w="12700">
            <a:miter lim="400000"/>
          </a:ln>
        </p:spPr>
        <p:txBody>
          <a:bodyPr lIns="45719" rIns="45719">
            <a:spAutoFit/>
          </a:bodyPr>
          <a:lstStyle>
            <a:lvl1pPr>
              <a:defRPr dirty="0">
                <a:solidFill>
                  <a:srgbClr val="FFFFFF"/>
                </a:solidFill>
              </a:defRPr>
            </a:lvl1pPr>
          </a:lstStyle>
          <a:p>
            <a:pPr lvl="0"/>
            <a:r>
              <a:rPr dirty="0"/>
              <a:t>Title Text</a:t>
            </a:r>
          </a:p>
        </p:txBody>
      </p:sp>
      <p:sp>
        <p:nvSpPr>
          <p:cNvPr id="22" name="Picture Placeholder 21">
            <a:extLst>
              <a:ext uri="{FF2B5EF4-FFF2-40B4-BE49-F238E27FC236}">
                <a16:creationId xmlns:a16="http://schemas.microsoft.com/office/drawing/2014/main" id="{09BBDDD7-95BB-606B-6D45-1FF434991761}"/>
              </a:ext>
            </a:extLst>
          </p:cNvPr>
          <p:cNvSpPr>
            <a:spLocks noGrp="1"/>
          </p:cNvSpPr>
          <p:nvPr>
            <p:ph type="pic" sz="quarter" idx="10"/>
          </p:nvPr>
        </p:nvSpPr>
        <p:spPr>
          <a:xfrm>
            <a:off x="378956" y="1689829"/>
            <a:ext cx="5614126" cy="2105386"/>
          </a:xfrm>
          <a:solidFill>
            <a:schemeClr val="accent5"/>
          </a:solidFill>
          <a:ln>
            <a:noFill/>
          </a:ln>
        </p:spPr>
        <p:txBody>
          <a:bodyPr/>
          <a:lstStyle/>
          <a:p>
            <a:r>
              <a:rPr lang="en-US"/>
              <a:t>Click icon to add picture</a:t>
            </a:r>
            <a:endParaRPr lang="en-US" dirty="0"/>
          </a:p>
        </p:txBody>
      </p:sp>
      <p:sp>
        <p:nvSpPr>
          <p:cNvPr id="24" name="Picture Placeholder 21">
            <a:extLst>
              <a:ext uri="{FF2B5EF4-FFF2-40B4-BE49-F238E27FC236}">
                <a16:creationId xmlns:a16="http://schemas.microsoft.com/office/drawing/2014/main" id="{5EBFDFA2-B9C0-F234-BB9E-86E6A1268692}"/>
              </a:ext>
            </a:extLst>
          </p:cNvPr>
          <p:cNvSpPr>
            <a:spLocks noGrp="1"/>
          </p:cNvSpPr>
          <p:nvPr>
            <p:ph type="pic" sz="quarter" idx="11"/>
          </p:nvPr>
        </p:nvSpPr>
        <p:spPr>
          <a:xfrm>
            <a:off x="6214336" y="1689829"/>
            <a:ext cx="5614126" cy="2105386"/>
          </a:xfrm>
          <a:solidFill>
            <a:schemeClr val="accent5"/>
          </a:solidFill>
          <a:ln>
            <a:noFill/>
          </a:ln>
        </p:spPr>
        <p:txBody>
          <a:bodyPr/>
          <a:lstStyle/>
          <a:p>
            <a:r>
              <a:rPr lang="en-US"/>
              <a:t>Click icon to add picture</a:t>
            </a:r>
            <a:endParaRPr lang="en-US" dirty="0"/>
          </a:p>
        </p:txBody>
      </p:sp>
      <p:sp>
        <p:nvSpPr>
          <p:cNvPr id="25" name="Picture Placeholder 21">
            <a:extLst>
              <a:ext uri="{FF2B5EF4-FFF2-40B4-BE49-F238E27FC236}">
                <a16:creationId xmlns:a16="http://schemas.microsoft.com/office/drawing/2014/main" id="{4F9AD9CF-B57B-1432-72A7-29C57C6BDE8E}"/>
              </a:ext>
            </a:extLst>
          </p:cNvPr>
          <p:cNvSpPr>
            <a:spLocks noGrp="1"/>
          </p:cNvSpPr>
          <p:nvPr>
            <p:ph type="pic" sz="quarter" idx="12"/>
          </p:nvPr>
        </p:nvSpPr>
        <p:spPr>
          <a:xfrm>
            <a:off x="378956" y="3999843"/>
            <a:ext cx="5614126" cy="2105386"/>
          </a:xfrm>
          <a:solidFill>
            <a:schemeClr val="accent5"/>
          </a:solidFill>
          <a:ln>
            <a:noFill/>
          </a:ln>
        </p:spPr>
        <p:txBody>
          <a:bodyPr/>
          <a:lstStyle/>
          <a:p>
            <a:r>
              <a:rPr lang="en-US"/>
              <a:t>Click icon to add picture</a:t>
            </a:r>
          </a:p>
        </p:txBody>
      </p:sp>
      <p:sp>
        <p:nvSpPr>
          <p:cNvPr id="26" name="Picture Placeholder 21">
            <a:extLst>
              <a:ext uri="{FF2B5EF4-FFF2-40B4-BE49-F238E27FC236}">
                <a16:creationId xmlns:a16="http://schemas.microsoft.com/office/drawing/2014/main" id="{C109D9DA-F864-E7A9-5448-94ABF7CE2F44}"/>
              </a:ext>
            </a:extLst>
          </p:cNvPr>
          <p:cNvSpPr>
            <a:spLocks noGrp="1"/>
          </p:cNvSpPr>
          <p:nvPr>
            <p:ph type="pic" sz="quarter" idx="13"/>
          </p:nvPr>
        </p:nvSpPr>
        <p:spPr>
          <a:xfrm>
            <a:off x="6214336" y="3999843"/>
            <a:ext cx="5614126" cy="2105386"/>
          </a:xfrm>
          <a:solidFill>
            <a:schemeClr val="accent5"/>
          </a:solidFill>
          <a:ln>
            <a:noFill/>
          </a:ln>
        </p:spPr>
        <p:txBody>
          <a:bodyPr/>
          <a:lstStyle/>
          <a:p>
            <a:r>
              <a:rPr lang="en-US"/>
              <a:t>Click icon to add picture</a:t>
            </a:r>
          </a:p>
        </p:txBody>
      </p:sp>
      <p:sp>
        <p:nvSpPr>
          <p:cNvPr id="5" name="Slide Number">
            <a:extLst>
              <a:ext uri="{FF2B5EF4-FFF2-40B4-BE49-F238E27FC236}">
                <a16:creationId xmlns:a16="http://schemas.microsoft.com/office/drawing/2014/main" id="{F68A8D98-CE44-DB07-DF89-224EA4FC1FFB}"/>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tx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dirty="0"/>
          </a:p>
        </p:txBody>
      </p:sp>
      <p:pic>
        <p:nvPicPr>
          <p:cNvPr id="6" name="Image" descr="Image">
            <a:extLst>
              <a:ext uri="{FF2B5EF4-FFF2-40B4-BE49-F238E27FC236}">
                <a16:creationId xmlns:a16="http://schemas.microsoft.com/office/drawing/2014/main" id="{B0A70C5C-CDC7-D453-4A83-7E8C92C889CB}"/>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0316771" y="6303881"/>
            <a:ext cx="1030318" cy="306205"/>
          </a:xfrm>
          <a:prstGeom prst="rect">
            <a:avLst/>
          </a:prstGeom>
          <a:ln w="12700">
            <a:miter lim="400000"/>
          </a:ln>
        </p:spPr>
      </p:pic>
      <p:grpSp>
        <p:nvGrpSpPr>
          <p:cNvPr id="2" name="Group 1">
            <a:extLst>
              <a:ext uri="{FF2B5EF4-FFF2-40B4-BE49-F238E27FC236}">
                <a16:creationId xmlns:a16="http://schemas.microsoft.com/office/drawing/2014/main" id="{130F835F-97B4-9EA3-9BE0-D7537F247DEC}"/>
              </a:ext>
            </a:extLst>
          </p:cNvPr>
          <p:cNvGrpSpPr/>
          <p:nvPr userDrawn="1"/>
        </p:nvGrpSpPr>
        <p:grpSpPr>
          <a:xfrm>
            <a:off x="431800" y="203689"/>
            <a:ext cx="3657124" cy="149812"/>
            <a:chOff x="381000" y="203689"/>
            <a:chExt cx="3657124" cy="149812"/>
          </a:xfrm>
        </p:grpSpPr>
        <p:pic>
          <p:nvPicPr>
            <p:cNvPr id="3" name="Image" descr="Image">
              <a:extLst>
                <a:ext uri="{FF2B5EF4-FFF2-40B4-BE49-F238E27FC236}">
                  <a16:creationId xmlns:a16="http://schemas.microsoft.com/office/drawing/2014/main" id="{BAD9AA67-DD3E-9B25-77FA-FD218BE05A32}"/>
                </a:ext>
              </a:extLst>
            </p:cNvPr>
            <p:cNvPicPr>
              <a:picLocks noChangeAspect="1"/>
            </p:cNvPicPr>
            <p:nvPr userDrawn="1"/>
          </p:nvPicPr>
          <p:blipFill>
            <a:blip r:embed="rId4"/>
            <a:stretch>
              <a:fillRect/>
            </a:stretch>
          </p:blipFill>
          <p:spPr>
            <a:xfrm>
              <a:off x="381000" y="203689"/>
              <a:ext cx="111195" cy="149812"/>
            </a:xfrm>
            <a:prstGeom prst="rect">
              <a:avLst/>
            </a:prstGeom>
            <a:ln w="12700">
              <a:miter lim="400000"/>
            </a:ln>
          </p:spPr>
        </p:pic>
        <p:sp>
          <p:nvSpPr>
            <p:cNvPr id="7" name="TextBox 6">
              <a:extLst>
                <a:ext uri="{FF2B5EF4-FFF2-40B4-BE49-F238E27FC236}">
                  <a16:creationId xmlns:a16="http://schemas.microsoft.com/office/drawing/2014/main" id="{C9A35625-38F4-9586-5087-5088E034815B}"/>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1316482555"/>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4 Images_4">
    <p:bg>
      <p:bgPr>
        <a:solidFill>
          <a:schemeClr val="accent3"/>
        </a:solidFill>
        <a:effectLst/>
      </p:bgPr>
    </p:bg>
    <p:spTree>
      <p:nvGrpSpPr>
        <p:cNvPr id="1" name=""/>
        <p:cNvGrpSpPr/>
        <p:nvPr/>
      </p:nvGrpSpPr>
      <p:grpSpPr>
        <a:xfrm>
          <a:off x="0" y="0"/>
          <a:ext cx="0" cy="0"/>
          <a:chOff x="0" y="0"/>
          <a:chExt cx="0" cy="0"/>
        </a:xfrm>
      </p:grpSpPr>
      <p:sp>
        <p:nvSpPr>
          <p:cNvPr id="291" name="Title Text"/>
          <p:cNvSpPr txBox="1">
            <a:spLocks noGrp="1"/>
          </p:cNvSpPr>
          <p:nvPr>
            <p:ph type="title"/>
          </p:nvPr>
        </p:nvSpPr>
        <p:spPr>
          <a:xfrm>
            <a:off x="378958" y="561600"/>
            <a:ext cx="11449505" cy="664742"/>
          </a:xfrm>
          <a:prstGeom prst="rect">
            <a:avLst/>
          </a:prstGeom>
          <a:ln w="12700">
            <a:miter lim="400000"/>
          </a:ln>
        </p:spPr>
        <p:txBody>
          <a:bodyPr lIns="45719" rIns="45719">
            <a:spAutoFit/>
          </a:bodyPr>
          <a:lstStyle>
            <a:lvl1pPr>
              <a:defRPr dirty="0">
                <a:solidFill>
                  <a:srgbClr val="FFFFFF"/>
                </a:solidFill>
              </a:defRPr>
            </a:lvl1pPr>
          </a:lstStyle>
          <a:p>
            <a:pPr lvl="0"/>
            <a:r>
              <a:rPr lang="en-US"/>
              <a:t>Click to edit Master title style</a:t>
            </a:r>
            <a:endParaRPr dirty="0"/>
          </a:p>
        </p:txBody>
      </p:sp>
      <p:sp>
        <p:nvSpPr>
          <p:cNvPr id="22" name="Picture Placeholder 21">
            <a:extLst>
              <a:ext uri="{FF2B5EF4-FFF2-40B4-BE49-F238E27FC236}">
                <a16:creationId xmlns:a16="http://schemas.microsoft.com/office/drawing/2014/main" id="{09BBDDD7-95BB-606B-6D45-1FF434991761}"/>
              </a:ext>
            </a:extLst>
          </p:cNvPr>
          <p:cNvSpPr>
            <a:spLocks noGrp="1"/>
          </p:cNvSpPr>
          <p:nvPr>
            <p:ph type="pic" sz="quarter" idx="10"/>
          </p:nvPr>
        </p:nvSpPr>
        <p:spPr>
          <a:xfrm>
            <a:off x="378956" y="1689829"/>
            <a:ext cx="5614126" cy="2105386"/>
          </a:xfrm>
          <a:solidFill>
            <a:schemeClr val="accent5"/>
          </a:solidFill>
          <a:ln>
            <a:noFill/>
          </a:ln>
        </p:spPr>
        <p:txBody>
          <a:bodyPr/>
          <a:lstStyle/>
          <a:p>
            <a:r>
              <a:rPr lang="en-US"/>
              <a:t>Click icon to add picture</a:t>
            </a:r>
            <a:endParaRPr lang="en-US" dirty="0"/>
          </a:p>
        </p:txBody>
      </p:sp>
      <p:sp>
        <p:nvSpPr>
          <p:cNvPr id="24" name="Picture Placeholder 21">
            <a:extLst>
              <a:ext uri="{FF2B5EF4-FFF2-40B4-BE49-F238E27FC236}">
                <a16:creationId xmlns:a16="http://schemas.microsoft.com/office/drawing/2014/main" id="{5EBFDFA2-B9C0-F234-BB9E-86E6A1268692}"/>
              </a:ext>
            </a:extLst>
          </p:cNvPr>
          <p:cNvSpPr>
            <a:spLocks noGrp="1"/>
          </p:cNvSpPr>
          <p:nvPr>
            <p:ph type="pic" sz="quarter" idx="11"/>
          </p:nvPr>
        </p:nvSpPr>
        <p:spPr>
          <a:xfrm>
            <a:off x="6214336" y="1689829"/>
            <a:ext cx="5614126" cy="2105386"/>
          </a:xfrm>
          <a:solidFill>
            <a:schemeClr val="accent5"/>
          </a:solidFill>
          <a:ln>
            <a:noFill/>
          </a:ln>
        </p:spPr>
        <p:txBody>
          <a:bodyPr/>
          <a:lstStyle/>
          <a:p>
            <a:r>
              <a:rPr lang="en-US"/>
              <a:t>Click icon to add picture</a:t>
            </a:r>
            <a:endParaRPr lang="en-US" dirty="0"/>
          </a:p>
        </p:txBody>
      </p:sp>
      <p:sp>
        <p:nvSpPr>
          <p:cNvPr id="25" name="Picture Placeholder 21">
            <a:extLst>
              <a:ext uri="{FF2B5EF4-FFF2-40B4-BE49-F238E27FC236}">
                <a16:creationId xmlns:a16="http://schemas.microsoft.com/office/drawing/2014/main" id="{4F9AD9CF-B57B-1432-72A7-29C57C6BDE8E}"/>
              </a:ext>
            </a:extLst>
          </p:cNvPr>
          <p:cNvSpPr>
            <a:spLocks noGrp="1"/>
          </p:cNvSpPr>
          <p:nvPr>
            <p:ph type="pic" sz="quarter" idx="12"/>
          </p:nvPr>
        </p:nvSpPr>
        <p:spPr>
          <a:xfrm>
            <a:off x="378956" y="3999843"/>
            <a:ext cx="5614126" cy="2105386"/>
          </a:xfrm>
          <a:solidFill>
            <a:schemeClr val="accent5"/>
          </a:solidFill>
          <a:ln>
            <a:noFill/>
          </a:ln>
        </p:spPr>
        <p:txBody>
          <a:bodyPr/>
          <a:lstStyle/>
          <a:p>
            <a:r>
              <a:rPr lang="en-US"/>
              <a:t>Click icon to add picture</a:t>
            </a:r>
          </a:p>
        </p:txBody>
      </p:sp>
      <p:sp>
        <p:nvSpPr>
          <p:cNvPr id="26" name="Picture Placeholder 21">
            <a:extLst>
              <a:ext uri="{FF2B5EF4-FFF2-40B4-BE49-F238E27FC236}">
                <a16:creationId xmlns:a16="http://schemas.microsoft.com/office/drawing/2014/main" id="{C109D9DA-F864-E7A9-5448-94ABF7CE2F44}"/>
              </a:ext>
            </a:extLst>
          </p:cNvPr>
          <p:cNvSpPr>
            <a:spLocks noGrp="1"/>
          </p:cNvSpPr>
          <p:nvPr>
            <p:ph type="pic" sz="quarter" idx="13"/>
          </p:nvPr>
        </p:nvSpPr>
        <p:spPr>
          <a:xfrm>
            <a:off x="6214336" y="3999843"/>
            <a:ext cx="5614126" cy="2105386"/>
          </a:xfrm>
          <a:solidFill>
            <a:schemeClr val="accent5"/>
          </a:solidFill>
          <a:ln>
            <a:noFill/>
          </a:ln>
        </p:spPr>
        <p:txBody>
          <a:bodyPr/>
          <a:lstStyle/>
          <a:p>
            <a:r>
              <a:rPr lang="en-US"/>
              <a:t>Click icon to add picture</a:t>
            </a:r>
          </a:p>
        </p:txBody>
      </p:sp>
      <p:sp>
        <p:nvSpPr>
          <p:cNvPr id="5" name="Slide Number">
            <a:extLst>
              <a:ext uri="{FF2B5EF4-FFF2-40B4-BE49-F238E27FC236}">
                <a16:creationId xmlns:a16="http://schemas.microsoft.com/office/drawing/2014/main" id="{16AA7ECB-C6C1-0947-AEA1-7AD2F532D17D}"/>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tx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dirty="0"/>
          </a:p>
        </p:txBody>
      </p:sp>
      <p:pic>
        <p:nvPicPr>
          <p:cNvPr id="6" name="Image" descr="Image">
            <a:extLst>
              <a:ext uri="{FF2B5EF4-FFF2-40B4-BE49-F238E27FC236}">
                <a16:creationId xmlns:a16="http://schemas.microsoft.com/office/drawing/2014/main" id="{D0EC6922-DC47-2951-47D9-4F9A45788D0A}"/>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0316771" y="6303881"/>
            <a:ext cx="1030318" cy="306205"/>
          </a:xfrm>
          <a:prstGeom prst="rect">
            <a:avLst/>
          </a:prstGeom>
          <a:ln w="12700">
            <a:miter lim="400000"/>
          </a:ln>
        </p:spPr>
      </p:pic>
      <p:pic>
        <p:nvPicPr>
          <p:cNvPr id="2" name="Image" descr="Image">
            <a:extLst>
              <a:ext uri="{FF2B5EF4-FFF2-40B4-BE49-F238E27FC236}">
                <a16:creationId xmlns:a16="http://schemas.microsoft.com/office/drawing/2014/main" id="{D0C6788E-DF4C-96FC-0328-5F52AE15E71D}"/>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431800" y="207536"/>
            <a:ext cx="111195" cy="149812"/>
          </a:xfrm>
          <a:prstGeom prst="rect">
            <a:avLst/>
          </a:prstGeom>
          <a:ln w="12700">
            <a:miter lim="400000"/>
          </a:ln>
        </p:spPr>
      </p:pic>
      <p:sp>
        <p:nvSpPr>
          <p:cNvPr id="3" name="TextBox 2">
            <a:extLst>
              <a:ext uri="{FF2B5EF4-FFF2-40B4-BE49-F238E27FC236}">
                <a16:creationId xmlns:a16="http://schemas.microsoft.com/office/drawing/2014/main" id="{EE29F136-1415-C50D-5FA9-8029ADDA4519}"/>
              </a:ext>
            </a:extLst>
          </p:cNvPr>
          <p:cNvSpPr txBox="1"/>
          <p:nvPr userDrawn="1"/>
        </p:nvSpPr>
        <p:spPr>
          <a:xfrm>
            <a:off x="6091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tx1"/>
                </a:solidFill>
                <a:effectLst/>
                <a:uFillTx/>
                <a:latin typeface="Aeonik Regular"/>
                <a:ea typeface="Arial"/>
                <a:cs typeface="Arial"/>
                <a:sym typeface="Arial"/>
              </a:rPr>
              <a:t>Investing in a sustainable future</a:t>
            </a:r>
          </a:p>
        </p:txBody>
      </p:sp>
    </p:spTree>
    <p:extLst>
      <p:ext uri="{BB962C8B-B14F-4D97-AF65-F5344CB8AC3E}">
        <p14:creationId xmlns:p14="http://schemas.microsoft.com/office/powerpoint/2010/main" val="2095151799"/>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Table">
    <p:bg>
      <p:bgPr>
        <a:solidFill>
          <a:schemeClr val="tx1"/>
        </a:solidFill>
        <a:effectLst/>
      </p:bgPr>
    </p:bg>
    <p:spTree>
      <p:nvGrpSpPr>
        <p:cNvPr id="1" name=""/>
        <p:cNvGrpSpPr/>
        <p:nvPr/>
      </p:nvGrpSpPr>
      <p:grpSpPr>
        <a:xfrm>
          <a:off x="0" y="0"/>
          <a:ext cx="0" cy="0"/>
          <a:chOff x="0" y="0"/>
          <a:chExt cx="0" cy="0"/>
        </a:xfrm>
      </p:grpSpPr>
      <p:sp>
        <p:nvSpPr>
          <p:cNvPr id="8" name="Title Text">
            <a:extLst>
              <a:ext uri="{FF2B5EF4-FFF2-40B4-BE49-F238E27FC236}">
                <a16:creationId xmlns:a16="http://schemas.microsoft.com/office/drawing/2014/main" id="{FADA1B84-754E-780C-3010-7CA45E1D438F}"/>
              </a:ext>
            </a:extLst>
          </p:cNvPr>
          <p:cNvSpPr txBox="1">
            <a:spLocks noGrp="1"/>
          </p:cNvSpPr>
          <p:nvPr>
            <p:ph type="title" hasCustomPrompt="1"/>
          </p:nvPr>
        </p:nvSpPr>
        <p:spPr>
          <a:xfrm>
            <a:off x="378958" y="561600"/>
            <a:ext cx="11449505" cy="6647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a:lvl1pPr>
          </a:lstStyle>
          <a:p>
            <a:pPr lvl="0"/>
            <a:r>
              <a:t>Title Text</a:t>
            </a:r>
          </a:p>
        </p:txBody>
      </p:sp>
      <p:sp>
        <p:nvSpPr>
          <p:cNvPr id="2" name="Text Placeholder 38">
            <a:extLst>
              <a:ext uri="{FF2B5EF4-FFF2-40B4-BE49-F238E27FC236}">
                <a16:creationId xmlns:a16="http://schemas.microsoft.com/office/drawing/2014/main" id="{E5D597A9-8B7C-3C06-C173-A35A4436E9C6}"/>
              </a:ext>
            </a:extLst>
          </p:cNvPr>
          <p:cNvSpPr>
            <a:spLocks noGrp="1"/>
          </p:cNvSpPr>
          <p:nvPr>
            <p:ph type="body" sz="quarter" idx="20" hasCustomPrompt="1"/>
          </p:nvPr>
        </p:nvSpPr>
        <p:spPr>
          <a:xfrm>
            <a:off x="379412" y="1512658"/>
            <a:ext cx="11422064" cy="323807"/>
          </a:xfrm>
          <a:prstGeom prst="rect">
            <a:avLst/>
          </a:prstGeom>
        </p:spPr>
        <p:txBody>
          <a:bodyPr>
            <a:spAutoFit/>
          </a:bodyPr>
          <a:lstStyle>
            <a:lvl1pPr>
              <a:defRPr sz="1600">
                <a:solidFill>
                  <a:schemeClr val="bg1"/>
                </a:solidFill>
              </a:defRPr>
            </a:lvl1pPr>
          </a:lstStyle>
          <a:p>
            <a:pPr marL="0" indent="0">
              <a:buSzTx/>
              <a:buFontTx/>
              <a:buNone/>
            </a:pPr>
            <a:r>
              <a:rPr lang="en-US"/>
              <a:t>Subtitle</a:t>
            </a:r>
          </a:p>
        </p:txBody>
      </p:sp>
      <p:sp>
        <p:nvSpPr>
          <p:cNvPr id="6" name="Table Placeholder 5">
            <a:extLst>
              <a:ext uri="{FF2B5EF4-FFF2-40B4-BE49-F238E27FC236}">
                <a16:creationId xmlns:a16="http://schemas.microsoft.com/office/drawing/2014/main" id="{220DF0EC-C3D1-992C-8832-E5F0D97828DF}"/>
              </a:ext>
            </a:extLst>
          </p:cNvPr>
          <p:cNvSpPr>
            <a:spLocks noGrp="1"/>
          </p:cNvSpPr>
          <p:nvPr>
            <p:ph type="tbl" sz="quarter" idx="21"/>
          </p:nvPr>
        </p:nvSpPr>
        <p:spPr>
          <a:xfrm>
            <a:off x="379413" y="2193422"/>
            <a:ext cx="11449050" cy="3815265"/>
          </a:xfrm>
        </p:spPr>
        <p:txBody>
          <a:bodyPr/>
          <a:lstStyle/>
          <a:p>
            <a:r>
              <a:rPr lang="en-US"/>
              <a:t>Click icon to add table</a:t>
            </a:r>
          </a:p>
        </p:txBody>
      </p:sp>
      <p:sp>
        <p:nvSpPr>
          <p:cNvPr id="9" name="Slide Number">
            <a:extLst>
              <a:ext uri="{FF2B5EF4-FFF2-40B4-BE49-F238E27FC236}">
                <a16:creationId xmlns:a16="http://schemas.microsoft.com/office/drawing/2014/main" id="{2C919377-536C-B217-F07F-561303A3174B}"/>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12" name="Image" descr="Image">
            <a:extLst>
              <a:ext uri="{FF2B5EF4-FFF2-40B4-BE49-F238E27FC236}">
                <a16:creationId xmlns:a16="http://schemas.microsoft.com/office/drawing/2014/main" id="{4120C793-E668-EBC7-EF07-79F9907D9FCF}"/>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grpSp>
        <p:nvGrpSpPr>
          <p:cNvPr id="4" name="Group 3">
            <a:extLst>
              <a:ext uri="{FF2B5EF4-FFF2-40B4-BE49-F238E27FC236}">
                <a16:creationId xmlns:a16="http://schemas.microsoft.com/office/drawing/2014/main" id="{3C5CB1E1-F23B-F93F-C222-D20855AE7EF6}"/>
              </a:ext>
            </a:extLst>
          </p:cNvPr>
          <p:cNvGrpSpPr/>
          <p:nvPr userDrawn="1"/>
        </p:nvGrpSpPr>
        <p:grpSpPr>
          <a:xfrm>
            <a:off x="431800" y="203689"/>
            <a:ext cx="3657124" cy="149812"/>
            <a:chOff x="381000" y="203689"/>
            <a:chExt cx="3657124" cy="149812"/>
          </a:xfrm>
        </p:grpSpPr>
        <p:pic>
          <p:nvPicPr>
            <p:cNvPr id="5" name="Image" descr="Image">
              <a:extLst>
                <a:ext uri="{FF2B5EF4-FFF2-40B4-BE49-F238E27FC236}">
                  <a16:creationId xmlns:a16="http://schemas.microsoft.com/office/drawing/2014/main" id="{76162486-08A4-A4EF-174A-406F796B6417}"/>
                </a:ext>
              </a:extLst>
            </p:cNvPr>
            <p:cNvPicPr>
              <a:picLocks noChangeAspect="1"/>
            </p:cNvPicPr>
            <p:nvPr userDrawn="1"/>
          </p:nvPicPr>
          <p:blipFill>
            <a:blip r:embed="rId3"/>
            <a:stretch>
              <a:fillRect/>
            </a:stretch>
          </p:blipFill>
          <p:spPr>
            <a:xfrm>
              <a:off x="381000" y="203689"/>
              <a:ext cx="111195" cy="149812"/>
            </a:xfrm>
            <a:prstGeom prst="rect">
              <a:avLst/>
            </a:prstGeom>
            <a:ln w="12700">
              <a:miter lim="400000"/>
            </a:ln>
          </p:spPr>
        </p:pic>
        <p:sp>
          <p:nvSpPr>
            <p:cNvPr id="7" name="TextBox 6">
              <a:extLst>
                <a:ext uri="{FF2B5EF4-FFF2-40B4-BE49-F238E27FC236}">
                  <a16:creationId xmlns:a16="http://schemas.microsoft.com/office/drawing/2014/main" id="{2F94259F-6404-F88A-5987-FDDB85982148}"/>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bg2"/>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3413040252"/>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Text &amp; Table half page">
    <p:bg>
      <p:bgPr>
        <a:solidFill>
          <a:schemeClr val="tx1"/>
        </a:solidFill>
        <a:effectLst/>
      </p:bgPr>
    </p:bg>
    <p:spTree>
      <p:nvGrpSpPr>
        <p:cNvPr id="1" name=""/>
        <p:cNvGrpSpPr/>
        <p:nvPr/>
      </p:nvGrpSpPr>
      <p:grpSpPr>
        <a:xfrm>
          <a:off x="0" y="0"/>
          <a:ext cx="0" cy="0"/>
          <a:chOff x="0" y="0"/>
          <a:chExt cx="0" cy="0"/>
        </a:xfrm>
      </p:grpSpPr>
      <p:sp>
        <p:nvSpPr>
          <p:cNvPr id="8" name="Title Text">
            <a:extLst>
              <a:ext uri="{FF2B5EF4-FFF2-40B4-BE49-F238E27FC236}">
                <a16:creationId xmlns:a16="http://schemas.microsoft.com/office/drawing/2014/main" id="{FADA1B84-754E-780C-3010-7CA45E1D438F}"/>
              </a:ext>
            </a:extLst>
          </p:cNvPr>
          <p:cNvSpPr txBox="1">
            <a:spLocks noGrp="1"/>
          </p:cNvSpPr>
          <p:nvPr>
            <p:ph type="title" hasCustomPrompt="1"/>
          </p:nvPr>
        </p:nvSpPr>
        <p:spPr>
          <a:xfrm>
            <a:off x="378959" y="561600"/>
            <a:ext cx="5717042" cy="6647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a:lvl1pPr>
          </a:lstStyle>
          <a:p>
            <a:pPr lvl="0"/>
            <a:r>
              <a:t>Title Text</a:t>
            </a:r>
          </a:p>
        </p:txBody>
      </p:sp>
      <p:sp>
        <p:nvSpPr>
          <p:cNvPr id="6" name="Table Placeholder 5">
            <a:extLst>
              <a:ext uri="{FF2B5EF4-FFF2-40B4-BE49-F238E27FC236}">
                <a16:creationId xmlns:a16="http://schemas.microsoft.com/office/drawing/2014/main" id="{220DF0EC-C3D1-992C-8832-E5F0D97828DF}"/>
              </a:ext>
            </a:extLst>
          </p:cNvPr>
          <p:cNvSpPr>
            <a:spLocks noGrp="1"/>
          </p:cNvSpPr>
          <p:nvPr>
            <p:ph type="tbl" sz="quarter" idx="21"/>
          </p:nvPr>
        </p:nvSpPr>
        <p:spPr>
          <a:xfrm>
            <a:off x="6429829" y="548640"/>
            <a:ext cx="5398634" cy="5460047"/>
          </a:xfrm>
        </p:spPr>
        <p:txBody>
          <a:bodyPr/>
          <a:lstStyle/>
          <a:p>
            <a:r>
              <a:rPr lang="en-US"/>
              <a:t>Click icon to add table</a:t>
            </a:r>
          </a:p>
        </p:txBody>
      </p:sp>
      <p:sp>
        <p:nvSpPr>
          <p:cNvPr id="3" name="Text Placeholder 38">
            <a:extLst>
              <a:ext uri="{FF2B5EF4-FFF2-40B4-BE49-F238E27FC236}">
                <a16:creationId xmlns:a16="http://schemas.microsoft.com/office/drawing/2014/main" id="{B5E1F4BC-5AF7-8FEB-BA93-D8F3E4616327}"/>
              </a:ext>
            </a:extLst>
          </p:cNvPr>
          <p:cNvSpPr>
            <a:spLocks noGrp="1"/>
          </p:cNvSpPr>
          <p:nvPr>
            <p:ph type="body" sz="quarter" idx="22" hasCustomPrompt="1"/>
          </p:nvPr>
        </p:nvSpPr>
        <p:spPr>
          <a:xfrm>
            <a:off x="379412" y="1512658"/>
            <a:ext cx="5716588" cy="294824"/>
          </a:xfrm>
          <a:prstGeom prst="rect">
            <a:avLst/>
          </a:prstGeom>
        </p:spPr>
        <p:txBody>
          <a:bodyPr wrap="square">
            <a:spAutoFit/>
          </a:bodyPr>
          <a:lstStyle>
            <a:lvl1pPr>
              <a:defRPr sz="1400">
                <a:solidFill>
                  <a:schemeClr val="bg1"/>
                </a:solidFill>
              </a:defRPr>
            </a:lvl1pPr>
          </a:lstStyle>
          <a:p>
            <a:pPr marL="0" indent="0">
              <a:buSzTx/>
              <a:buFontTx/>
              <a:buNone/>
            </a:pPr>
            <a:r>
              <a:rPr lang="en-US"/>
              <a:t>Click to add text</a:t>
            </a:r>
          </a:p>
        </p:txBody>
      </p:sp>
      <p:sp>
        <p:nvSpPr>
          <p:cNvPr id="4" name="Slide Number">
            <a:extLst>
              <a:ext uri="{FF2B5EF4-FFF2-40B4-BE49-F238E27FC236}">
                <a16:creationId xmlns:a16="http://schemas.microsoft.com/office/drawing/2014/main" id="{A06AC405-5F65-4C77-6D98-FF8E1043A0AB}"/>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5" name="Image" descr="Image">
            <a:extLst>
              <a:ext uri="{FF2B5EF4-FFF2-40B4-BE49-F238E27FC236}">
                <a16:creationId xmlns:a16="http://schemas.microsoft.com/office/drawing/2014/main" id="{A7CAC496-FCD3-D861-7281-6D958CC6E98E}"/>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grpSp>
        <p:nvGrpSpPr>
          <p:cNvPr id="7" name="Group 6">
            <a:extLst>
              <a:ext uri="{FF2B5EF4-FFF2-40B4-BE49-F238E27FC236}">
                <a16:creationId xmlns:a16="http://schemas.microsoft.com/office/drawing/2014/main" id="{A351411B-4E84-5D44-976F-6948CDD967DC}"/>
              </a:ext>
            </a:extLst>
          </p:cNvPr>
          <p:cNvGrpSpPr/>
          <p:nvPr userDrawn="1"/>
        </p:nvGrpSpPr>
        <p:grpSpPr>
          <a:xfrm>
            <a:off x="431800" y="203689"/>
            <a:ext cx="3657124" cy="149812"/>
            <a:chOff x="381000" y="203689"/>
            <a:chExt cx="3657124" cy="149812"/>
          </a:xfrm>
        </p:grpSpPr>
        <p:pic>
          <p:nvPicPr>
            <p:cNvPr id="9" name="Image" descr="Image">
              <a:extLst>
                <a:ext uri="{FF2B5EF4-FFF2-40B4-BE49-F238E27FC236}">
                  <a16:creationId xmlns:a16="http://schemas.microsoft.com/office/drawing/2014/main" id="{330F4953-705E-3D43-2B33-52CEB4840B9A}"/>
                </a:ext>
              </a:extLst>
            </p:cNvPr>
            <p:cNvPicPr>
              <a:picLocks noChangeAspect="1"/>
            </p:cNvPicPr>
            <p:nvPr userDrawn="1"/>
          </p:nvPicPr>
          <p:blipFill>
            <a:blip r:embed="rId3"/>
            <a:stretch>
              <a:fillRect/>
            </a:stretch>
          </p:blipFill>
          <p:spPr>
            <a:xfrm>
              <a:off x="381000" y="203689"/>
              <a:ext cx="111195" cy="149812"/>
            </a:xfrm>
            <a:prstGeom prst="rect">
              <a:avLst/>
            </a:prstGeom>
            <a:ln w="12700">
              <a:miter lim="400000"/>
            </a:ln>
          </p:spPr>
        </p:pic>
        <p:sp>
          <p:nvSpPr>
            <p:cNvPr id="11" name="TextBox 10">
              <a:extLst>
                <a:ext uri="{FF2B5EF4-FFF2-40B4-BE49-F238E27FC236}">
                  <a16:creationId xmlns:a16="http://schemas.microsoft.com/office/drawing/2014/main" id="{8EB8E09C-12FB-7C9D-25B8-412E4E789AB3}"/>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bg2"/>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345638815"/>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4 Statistics &amp; Charts_1">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E5C475-F2B0-0C5C-8F77-5C21186703B3}"/>
              </a:ext>
            </a:extLst>
          </p:cNvPr>
          <p:cNvSpPr/>
          <p:nvPr userDrawn="1"/>
        </p:nvSpPr>
        <p:spPr>
          <a:xfrm>
            <a:off x="0" y="0"/>
            <a:ext cx="7882128" cy="6858000"/>
          </a:xfrm>
          <a:prstGeom prst="rect">
            <a:avLst/>
          </a:prstGeom>
          <a:solidFill>
            <a:schemeClr val="bg2"/>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
        <p:nvSpPr>
          <p:cNvPr id="9" name="Rounded Rectangle 5">
            <a:extLst>
              <a:ext uri="{FF2B5EF4-FFF2-40B4-BE49-F238E27FC236}">
                <a16:creationId xmlns:a16="http://schemas.microsoft.com/office/drawing/2014/main" id="{2F6FBE3C-5553-FC88-BDC2-67117EE196F3}"/>
              </a:ext>
            </a:extLst>
          </p:cNvPr>
          <p:cNvSpPr/>
          <p:nvPr userDrawn="1"/>
        </p:nvSpPr>
        <p:spPr>
          <a:xfrm>
            <a:off x="5705701" y="561600"/>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0" name="Rounded Rectangle 9">
            <a:extLst>
              <a:ext uri="{FF2B5EF4-FFF2-40B4-BE49-F238E27FC236}">
                <a16:creationId xmlns:a16="http://schemas.microsoft.com/office/drawing/2014/main" id="{EEA2AE80-7D9B-409A-87F2-56428ECE33F0}"/>
              </a:ext>
            </a:extLst>
          </p:cNvPr>
          <p:cNvSpPr/>
          <p:nvPr userDrawn="1"/>
        </p:nvSpPr>
        <p:spPr>
          <a:xfrm>
            <a:off x="8908173" y="561600"/>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3" name="Body Level One…">
            <a:extLst>
              <a:ext uri="{FF2B5EF4-FFF2-40B4-BE49-F238E27FC236}">
                <a16:creationId xmlns:a16="http://schemas.microsoft.com/office/drawing/2014/main" id="{3316B762-2977-DBA4-6620-A1405A78D22A}"/>
              </a:ext>
            </a:extLst>
          </p:cNvPr>
          <p:cNvSpPr txBox="1">
            <a:spLocks noGrp="1"/>
          </p:cNvSpPr>
          <p:nvPr>
            <p:ph type="body" sz="quarter" idx="10" hasCustomPrompt="1"/>
          </p:nvPr>
        </p:nvSpPr>
        <p:spPr>
          <a:xfrm>
            <a:off x="5849576" y="2286000"/>
            <a:ext cx="2632539" cy="776514"/>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4" name="Body Level One…">
            <a:extLst>
              <a:ext uri="{FF2B5EF4-FFF2-40B4-BE49-F238E27FC236}">
                <a16:creationId xmlns:a16="http://schemas.microsoft.com/office/drawing/2014/main" id="{7D892C28-B455-4E4B-27EA-5BE1FB1279EE}"/>
              </a:ext>
            </a:extLst>
          </p:cNvPr>
          <p:cNvSpPr txBox="1">
            <a:spLocks noGrp="1"/>
          </p:cNvSpPr>
          <p:nvPr>
            <p:ph type="body" sz="quarter" idx="11" hasCustomPrompt="1"/>
          </p:nvPr>
        </p:nvSpPr>
        <p:spPr>
          <a:xfrm>
            <a:off x="9052048" y="2286000"/>
            <a:ext cx="2632539" cy="776514"/>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7" name="Rounded Rectangle 5">
            <a:extLst>
              <a:ext uri="{FF2B5EF4-FFF2-40B4-BE49-F238E27FC236}">
                <a16:creationId xmlns:a16="http://schemas.microsoft.com/office/drawing/2014/main" id="{51E2C56F-2BA8-A6A6-CB26-893533188E0D}"/>
              </a:ext>
            </a:extLst>
          </p:cNvPr>
          <p:cNvSpPr/>
          <p:nvPr userDrawn="1"/>
        </p:nvSpPr>
        <p:spPr>
          <a:xfrm>
            <a:off x="5705701" y="3461631"/>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8" name="Rounded Rectangle 9">
            <a:extLst>
              <a:ext uri="{FF2B5EF4-FFF2-40B4-BE49-F238E27FC236}">
                <a16:creationId xmlns:a16="http://schemas.microsoft.com/office/drawing/2014/main" id="{14FE70D6-B082-5343-F889-A8BABAEAE8BF}"/>
              </a:ext>
            </a:extLst>
          </p:cNvPr>
          <p:cNvSpPr/>
          <p:nvPr userDrawn="1"/>
        </p:nvSpPr>
        <p:spPr>
          <a:xfrm>
            <a:off x="8908173" y="3461631"/>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20" name="Body Level One…">
            <a:extLst>
              <a:ext uri="{FF2B5EF4-FFF2-40B4-BE49-F238E27FC236}">
                <a16:creationId xmlns:a16="http://schemas.microsoft.com/office/drawing/2014/main" id="{169CFCE9-B4A0-9AD3-7278-CED88F2C847C}"/>
              </a:ext>
            </a:extLst>
          </p:cNvPr>
          <p:cNvSpPr txBox="1">
            <a:spLocks noGrp="1"/>
          </p:cNvSpPr>
          <p:nvPr>
            <p:ph type="body" sz="quarter" idx="13" hasCustomPrompt="1"/>
          </p:nvPr>
        </p:nvSpPr>
        <p:spPr>
          <a:xfrm>
            <a:off x="9052048" y="5185305"/>
            <a:ext cx="2632539" cy="777240"/>
          </a:xfrm>
          <a:prstGeom prst="rect">
            <a:avLst/>
          </a:prstGeom>
          <a:ln w="12700">
            <a:miter lim="400000"/>
          </a:ln>
        </p:spPr>
        <p:txBody>
          <a:bodyPr lIns="45719" rIns="45719">
            <a:normAutofit/>
          </a:bodyPr>
          <a:lstStyle>
            <a:lvl1pPr>
              <a:defRPr lang="en-US" sz="1400" dirty="0">
                <a:solidFill>
                  <a:schemeClr val="bg2"/>
                </a:solidFill>
              </a:defRPr>
            </a:lvl1pPr>
          </a:lstStyle>
          <a:p>
            <a:pPr marL="0" lvl="0" indent="0">
              <a:buSzTx/>
              <a:buFontTx/>
              <a:buNone/>
            </a:pPr>
            <a:r>
              <a:rPr lang="en-US"/>
              <a:t>Click to add text</a:t>
            </a:r>
          </a:p>
        </p:txBody>
      </p:sp>
      <p:sp>
        <p:nvSpPr>
          <p:cNvPr id="23" name="Chart Placeholder 22">
            <a:extLst>
              <a:ext uri="{FF2B5EF4-FFF2-40B4-BE49-F238E27FC236}">
                <a16:creationId xmlns:a16="http://schemas.microsoft.com/office/drawing/2014/main" id="{34628EAB-8FFB-7A83-B1BF-F691B554AF62}"/>
              </a:ext>
            </a:extLst>
          </p:cNvPr>
          <p:cNvSpPr>
            <a:spLocks noGrp="1"/>
          </p:cNvSpPr>
          <p:nvPr>
            <p:ph type="chart" sz="quarter" idx="14"/>
          </p:nvPr>
        </p:nvSpPr>
        <p:spPr>
          <a:xfrm>
            <a:off x="5849576" y="750832"/>
            <a:ext cx="2032552" cy="1439917"/>
          </a:xfrm>
        </p:spPr>
        <p:txBody>
          <a:bodyPr/>
          <a:lstStyle/>
          <a:p>
            <a:r>
              <a:rPr lang="en-US"/>
              <a:t>Click icon to add chart</a:t>
            </a:r>
          </a:p>
        </p:txBody>
      </p:sp>
      <p:sp>
        <p:nvSpPr>
          <p:cNvPr id="26" name="Body Level One…">
            <a:extLst>
              <a:ext uri="{FF2B5EF4-FFF2-40B4-BE49-F238E27FC236}">
                <a16:creationId xmlns:a16="http://schemas.microsoft.com/office/drawing/2014/main" id="{881623CC-B1AA-1248-5480-3BEB2DD4FCC6}"/>
              </a:ext>
            </a:extLst>
          </p:cNvPr>
          <p:cNvSpPr txBox="1">
            <a:spLocks noGrp="1"/>
          </p:cNvSpPr>
          <p:nvPr>
            <p:ph type="body" sz="quarter" idx="16" hasCustomPrompt="1"/>
          </p:nvPr>
        </p:nvSpPr>
        <p:spPr>
          <a:xfrm>
            <a:off x="5849576" y="5186031"/>
            <a:ext cx="2632539" cy="776514"/>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7" name="Chart Placeholder 22">
            <a:extLst>
              <a:ext uri="{FF2B5EF4-FFF2-40B4-BE49-F238E27FC236}">
                <a16:creationId xmlns:a16="http://schemas.microsoft.com/office/drawing/2014/main" id="{903FB8E5-48D7-177F-8041-F8B93BA6D10F}"/>
              </a:ext>
            </a:extLst>
          </p:cNvPr>
          <p:cNvSpPr>
            <a:spLocks noGrp="1"/>
          </p:cNvSpPr>
          <p:nvPr>
            <p:ph type="chart" sz="quarter" idx="17"/>
          </p:nvPr>
        </p:nvSpPr>
        <p:spPr>
          <a:xfrm>
            <a:off x="5849576" y="3650863"/>
            <a:ext cx="2032552" cy="1439917"/>
          </a:xfrm>
        </p:spPr>
        <p:txBody>
          <a:bodyPr/>
          <a:lstStyle/>
          <a:p>
            <a:r>
              <a:rPr lang="en-US"/>
              <a:t>Click icon to add chart</a:t>
            </a:r>
          </a:p>
        </p:txBody>
      </p:sp>
      <p:sp>
        <p:nvSpPr>
          <p:cNvPr id="28" name="Chart Placeholder 22">
            <a:extLst>
              <a:ext uri="{FF2B5EF4-FFF2-40B4-BE49-F238E27FC236}">
                <a16:creationId xmlns:a16="http://schemas.microsoft.com/office/drawing/2014/main" id="{228A3516-CA44-0380-F896-D4FB86E70EA3}"/>
              </a:ext>
            </a:extLst>
          </p:cNvPr>
          <p:cNvSpPr>
            <a:spLocks noGrp="1"/>
          </p:cNvSpPr>
          <p:nvPr>
            <p:ph type="chart" sz="quarter" idx="18"/>
          </p:nvPr>
        </p:nvSpPr>
        <p:spPr>
          <a:xfrm>
            <a:off x="9052048" y="750832"/>
            <a:ext cx="2032552" cy="1439917"/>
          </a:xfrm>
        </p:spPr>
        <p:txBody>
          <a:bodyPr/>
          <a:lstStyle/>
          <a:p>
            <a:r>
              <a:rPr lang="en-US"/>
              <a:t>Click icon to add chart</a:t>
            </a:r>
          </a:p>
        </p:txBody>
      </p:sp>
      <p:sp>
        <p:nvSpPr>
          <p:cNvPr id="29" name="Chart Placeholder 22">
            <a:extLst>
              <a:ext uri="{FF2B5EF4-FFF2-40B4-BE49-F238E27FC236}">
                <a16:creationId xmlns:a16="http://schemas.microsoft.com/office/drawing/2014/main" id="{BA4AD8B9-7D12-087B-3292-406282AA385C}"/>
              </a:ext>
            </a:extLst>
          </p:cNvPr>
          <p:cNvSpPr>
            <a:spLocks noGrp="1"/>
          </p:cNvSpPr>
          <p:nvPr>
            <p:ph type="chart" sz="quarter" idx="19"/>
          </p:nvPr>
        </p:nvSpPr>
        <p:spPr>
          <a:xfrm>
            <a:off x="9052048" y="3650863"/>
            <a:ext cx="2032552" cy="1439917"/>
          </a:xfrm>
        </p:spPr>
        <p:txBody>
          <a:bodyPr/>
          <a:lstStyle/>
          <a:p>
            <a:r>
              <a:rPr lang="en-US"/>
              <a:t>Click icon to add chart</a:t>
            </a:r>
          </a:p>
        </p:txBody>
      </p:sp>
      <p:sp>
        <p:nvSpPr>
          <p:cNvPr id="8" name="Body Level One…">
            <a:extLst>
              <a:ext uri="{FF2B5EF4-FFF2-40B4-BE49-F238E27FC236}">
                <a16:creationId xmlns:a16="http://schemas.microsoft.com/office/drawing/2014/main" id="{7716AA26-819D-5AB7-60F1-B1E48C5E60DE}"/>
              </a:ext>
            </a:extLst>
          </p:cNvPr>
          <p:cNvSpPr txBox="1">
            <a:spLocks noGrp="1"/>
          </p:cNvSpPr>
          <p:nvPr>
            <p:ph idx="1" hasCustomPrompt="1"/>
          </p:nvPr>
        </p:nvSpPr>
        <p:spPr>
          <a:xfrm>
            <a:off x="378958" y="3628570"/>
            <a:ext cx="4947785" cy="20518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t>Body Level One</a:t>
            </a:r>
          </a:p>
          <a:p>
            <a:pPr lvl="1"/>
            <a:r>
              <a:t>Body Level Two</a:t>
            </a:r>
          </a:p>
          <a:p>
            <a:pPr lvl="2"/>
            <a:r>
              <a:t>Body Level Three</a:t>
            </a:r>
          </a:p>
          <a:p>
            <a:pPr lvl="3"/>
            <a:r>
              <a:t>Body Level Four</a:t>
            </a:r>
          </a:p>
          <a:p>
            <a:pPr lvl="4"/>
            <a:r>
              <a:t>Body Level Five</a:t>
            </a:r>
          </a:p>
        </p:txBody>
      </p:sp>
      <p:sp>
        <p:nvSpPr>
          <p:cNvPr id="11" name="Title Text">
            <a:extLst>
              <a:ext uri="{FF2B5EF4-FFF2-40B4-BE49-F238E27FC236}">
                <a16:creationId xmlns:a16="http://schemas.microsoft.com/office/drawing/2014/main" id="{032F3329-CCEE-5DE9-94D4-7EDC6CF0044C}"/>
              </a:ext>
            </a:extLst>
          </p:cNvPr>
          <p:cNvSpPr txBox="1">
            <a:spLocks noGrp="1"/>
          </p:cNvSpPr>
          <p:nvPr>
            <p:ph type="title" hasCustomPrompt="1"/>
          </p:nvPr>
        </p:nvSpPr>
        <p:spPr>
          <a:xfrm>
            <a:off x="378959" y="548641"/>
            <a:ext cx="4959736" cy="288036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t">
            <a:noAutofit/>
          </a:bodyPr>
          <a:lstStyle>
            <a:lvl1pPr>
              <a:defRPr sz="4800" b="1">
                <a:solidFill>
                  <a:schemeClr val="tx1"/>
                </a:solidFill>
                <a:latin typeface="Aeonik Regular"/>
              </a:defRPr>
            </a:lvl1pPr>
          </a:lstStyle>
          <a:p>
            <a:pPr lvl="0"/>
            <a:r>
              <a:t>Title Text</a:t>
            </a:r>
          </a:p>
        </p:txBody>
      </p:sp>
      <p:sp>
        <p:nvSpPr>
          <p:cNvPr id="4" name="Slide Number">
            <a:extLst>
              <a:ext uri="{FF2B5EF4-FFF2-40B4-BE49-F238E27FC236}">
                <a16:creationId xmlns:a16="http://schemas.microsoft.com/office/drawing/2014/main" id="{8D4A8C17-C4FB-B67A-ADD2-9D2CE5EE83E7}"/>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5" name="Image" descr="Image">
            <a:extLst>
              <a:ext uri="{FF2B5EF4-FFF2-40B4-BE49-F238E27FC236}">
                <a16:creationId xmlns:a16="http://schemas.microsoft.com/office/drawing/2014/main" id="{F71AD8E4-53E0-F069-2D3C-1E00C99D0E49}"/>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grpSp>
        <p:nvGrpSpPr>
          <p:cNvPr id="6" name="Group 5">
            <a:extLst>
              <a:ext uri="{FF2B5EF4-FFF2-40B4-BE49-F238E27FC236}">
                <a16:creationId xmlns:a16="http://schemas.microsoft.com/office/drawing/2014/main" id="{C1C56322-F720-E5AB-8229-AEA1BCDD7DB3}"/>
              </a:ext>
            </a:extLst>
          </p:cNvPr>
          <p:cNvGrpSpPr/>
          <p:nvPr userDrawn="1"/>
        </p:nvGrpSpPr>
        <p:grpSpPr>
          <a:xfrm>
            <a:off x="431800" y="203689"/>
            <a:ext cx="3657124" cy="149812"/>
            <a:chOff x="381000" y="203689"/>
            <a:chExt cx="3657124" cy="149812"/>
          </a:xfrm>
        </p:grpSpPr>
        <p:pic>
          <p:nvPicPr>
            <p:cNvPr id="7" name="Image" descr="Image">
              <a:extLst>
                <a:ext uri="{FF2B5EF4-FFF2-40B4-BE49-F238E27FC236}">
                  <a16:creationId xmlns:a16="http://schemas.microsoft.com/office/drawing/2014/main" id="{EDBF2964-8B40-4FF0-973F-B35D0FDDD1D8}"/>
                </a:ext>
              </a:extLst>
            </p:cNvPr>
            <p:cNvPicPr>
              <a:picLocks noChangeAspect="1"/>
            </p:cNvPicPr>
            <p:nvPr userDrawn="1"/>
          </p:nvPicPr>
          <p:blipFill>
            <a:blip r:embed="rId3"/>
            <a:stretch>
              <a:fillRect/>
            </a:stretch>
          </p:blipFill>
          <p:spPr>
            <a:xfrm>
              <a:off x="381000" y="203689"/>
              <a:ext cx="111195" cy="149812"/>
            </a:xfrm>
            <a:prstGeom prst="rect">
              <a:avLst/>
            </a:prstGeom>
            <a:ln w="12700">
              <a:miter lim="400000"/>
            </a:ln>
          </p:spPr>
        </p:pic>
        <p:sp>
          <p:nvSpPr>
            <p:cNvPr id="15" name="TextBox 14">
              <a:extLst>
                <a:ext uri="{FF2B5EF4-FFF2-40B4-BE49-F238E27FC236}">
                  <a16:creationId xmlns:a16="http://schemas.microsoft.com/office/drawing/2014/main" id="{8B639C9F-1443-5643-9002-683F505A181B}"/>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2132776330"/>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3 Statistics &amp; Charts_1">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E5C475-F2B0-0C5C-8F77-5C21186703B3}"/>
              </a:ext>
            </a:extLst>
          </p:cNvPr>
          <p:cNvSpPr/>
          <p:nvPr userDrawn="1"/>
        </p:nvSpPr>
        <p:spPr>
          <a:xfrm>
            <a:off x="0" y="0"/>
            <a:ext cx="7882128" cy="6858000"/>
          </a:xfrm>
          <a:prstGeom prst="rect">
            <a:avLst/>
          </a:prstGeom>
          <a:solidFill>
            <a:schemeClr val="bg2"/>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
        <p:nvSpPr>
          <p:cNvPr id="9" name="Rounded Rectangle 5">
            <a:extLst>
              <a:ext uri="{FF2B5EF4-FFF2-40B4-BE49-F238E27FC236}">
                <a16:creationId xmlns:a16="http://schemas.microsoft.com/office/drawing/2014/main" id="{2F6FBE3C-5553-FC88-BDC2-67117EE196F3}"/>
              </a:ext>
            </a:extLst>
          </p:cNvPr>
          <p:cNvSpPr/>
          <p:nvPr userDrawn="1"/>
        </p:nvSpPr>
        <p:spPr>
          <a:xfrm>
            <a:off x="5705701" y="561600"/>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0" name="Rounded Rectangle 9">
            <a:extLst>
              <a:ext uri="{FF2B5EF4-FFF2-40B4-BE49-F238E27FC236}">
                <a16:creationId xmlns:a16="http://schemas.microsoft.com/office/drawing/2014/main" id="{EEA2AE80-7D9B-409A-87F2-56428ECE33F0}"/>
              </a:ext>
            </a:extLst>
          </p:cNvPr>
          <p:cNvSpPr/>
          <p:nvPr userDrawn="1"/>
        </p:nvSpPr>
        <p:spPr>
          <a:xfrm>
            <a:off x="8908173" y="561600"/>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3" name="Body Level One…">
            <a:extLst>
              <a:ext uri="{FF2B5EF4-FFF2-40B4-BE49-F238E27FC236}">
                <a16:creationId xmlns:a16="http://schemas.microsoft.com/office/drawing/2014/main" id="{3316B762-2977-DBA4-6620-A1405A78D22A}"/>
              </a:ext>
            </a:extLst>
          </p:cNvPr>
          <p:cNvSpPr txBox="1">
            <a:spLocks noGrp="1"/>
          </p:cNvSpPr>
          <p:nvPr>
            <p:ph type="body" sz="quarter" idx="10" hasCustomPrompt="1"/>
          </p:nvPr>
        </p:nvSpPr>
        <p:spPr>
          <a:xfrm>
            <a:off x="5849576" y="2286000"/>
            <a:ext cx="2632539" cy="776514"/>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4" name="Body Level One…">
            <a:extLst>
              <a:ext uri="{FF2B5EF4-FFF2-40B4-BE49-F238E27FC236}">
                <a16:creationId xmlns:a16="http://schemas.microsoft.com/office/drawing/2014/main" id="{7D892C28-B455-4E4B-27EA-5BE1FB1279EE}"/>
              </a:ext>
            </a:extLst>
          </p:cNvPr>
          <p:cNvSpPr txBox="1">
            <a:spLocks noGrp="1"/>
          </p:cNvSpPr>
          <p:nvPr>
            <p:ph type="body" sz="quarter" idx="11" hasCustomPrompt="1"/>
          </p:nvPr>
        </p:nvSpPr>
        <p:spPr>
          <a:xfrm>
            <a:off x="9052048" y="2286000"/>
            <a:ext cx="2632539" cy="776514"/>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7" name="Rounded Rectangle 5">
            <a:extLst>
              <a:ext uri="{FF2B5EF4-FFF2-40B4-BE49-F238E27FC236}">
                <a16:creationId xmlns:a16="http://schemas.microsoft.com/office/drawing/2014/main" id="{51E2C56F-2BA8-A6A6-CB26-893533188E0D}"/>
              </a:ext>
            </a:extLst>
          </p:cNvPr>
          <p:cNvSpPr/>
          <p:nvPr userDrawn="1"/>
        </p:nvSpPr>
        <p:spPr>
          <a:xfrm>
            <a:off x="5705701" y="3461631"/>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23" name="Chart Placeholder 22">
            <a:extLst>
              <a:ext uri="{FF2B5EF4-FFF2-40B4-BE49-F238E27FC236}">
                <a16:creationId xmlns:a16="http://schemas.microsoft.com/office/drawing/2014/main" id="{34628EAB-8FFB-7A83-B1BF-F691B554AF62}"/>
              </a:ext>
            </a:extLst>
          </p:cNvPr>
          <p:cNvSpPr>
            <a:spLocks noGrp="1"/>
          </p:cNvSpPr>
          <p:nvPr>
            <p:ph type="chart" sz="quarter" idx="14"/>
          </p:nvPr>
        </p:nvSpPr>
        <p:spPr>
          <a:xfrm>
            <a:off x="5849576" y="750832"/>
            <a:ext cx="2032552" cy="1439917"/>
          </a:xfrm>
        </p:spPr>
        <p:txBody>
          <a:bodyPr/>
          <a:lstStyle/>
          <a:p>
            <a:r>
              <a:rPr lang="en-US"/>
              <a:t>Click icon to add chart</a:t>
            </a:r>
          </a:p>
        </p:txBody>
      </p:sp>
      <p:sp>
        <p:nvSpPr>
          <p:cNvPr id="26" name="Body Level One…">
            <a:extLst>
              <a:ext uri="{FF2B5EF4-FFF2-40B4-BE49-F238E27FC236}">
                <a16:creationId xmlns:a16="http://schemas.microsoft.com/office/drawing/2014/main" id="{881623CC-B1AA-1248-5480-3BEB2DD4FCC6}"/>
              </a:ext>
            </a:extLst>
          </p:cNvPr>
          <p:cNvSpPr txBox="1">
            <a:spLocks noGrp="1"/>
          </p:cNvSpPr>
          <p:nvPr>
            <p:ph type="body" sz="quarter" idx="16" hasCustomPrompt="1"/>
          </p:nvPr>
        </p:nvSpPr>
        <p:spPr>
          <a:xfrm>
            <a:off x="5849576" y="5186031"/>
            <a:ext cx="2632539" cy="776514"/>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7" name="Chart Placeholder 22">
            <a:extLst>
              <a:ext uri="{FF2B5EF4-FFF2-40B4-BE49-F238E27FC236}">
                <a16:creationId xmlns:a16="http://schemas.microsoft.com/office/drawing/2014/main" id="{903FB8E5-48D7-177F-8041-F8B93BA6D10F}"/>
              </a:ext>
            </a:extLst>
          </p:cNvPr>
          <p:cNvSpPr>
            <a:spLocks noGrp="1"/>
          </p:cNvSpPr>
          <p:nvPr>
            <p:ph type="chart" sz="quarter" idx="17"/>
          </p:nvPr>
        </p:nvSpPr>
        <p:spPr>
          <a:xfrm>
            <a:off x="5849576" y="3650863"/>
            <a:ext cx="2032552" cy="1439917"/>
          </a:xfrm>
        </p:spPr>
        <p:txBody>
          <a:bodyPr/>
          <a:lstStyle/>
          <a:p>
            <a:r>
              <a:rPr lang="en-US"/>
              <a:t>Click icon to add chart</a:t>
            </a:r>
          </a:p>
        </p:txBody>
      </p:sp>
      <p:sp>
        <p:nvSpPr>
          <p:cNvPr id="28" name="Chart Placeholder 22">
            <a:extLst>
              <a:ext uri="{FF2B5EF4-FFF2-40B4-BE49-F238E27FC236}">
                <a16:creationId xmlns:a16="http://schemas.microsoft.com/office/drawing/2014/main" id="{228A3516-CA44-0380-F896-D4FB86E70EA3}"/>
              </a:ext>
            </a:extLst>
          </p:cNvPr>
          <p:cNvSpPr>
            <a:spLocks noGrp="1"/>
          </p:cNvSpPr>
          <p:nvPr>
            <p:ph type="chart" sz="quarter" idx="18"/>
          </p:nvPr>
        </p:nvSpPr>
        <p:spPr>
          <a:xfrm>
            <a:off x="9052048" y="750832"/>
            <a:ext cx="2032552" cy="1439917"/>
          </a:xfrm>
        </p:spPr>
        <p:txBody>
          <a:bodyPr/>
          <a:lstStyle/>
          <a:p>
            <a:r>
              <a:rPr lang="en-US"/>
              <a:t>Click icon to add chart</a:t>
            </a:r>
          </a:p>
        </p:txBody>
      </p:sp>
      <p:sp>
        <p:nvSpPr>
          <p:cNvPr id="16" name="Body Level One…">
            <a:extLst>
              <a:ext uri="{FF2B5EF4-FFF2-40B4-BE49-F238E27FC236}">
                <a16:creationId xmlns:a16="http://schemas.microsoft.com/office/drawing/2014/main" id="{E5E5233F-DDCF-9880-58CD-07D5B630D2B8}"/>
              </a:ext>
            </a:extLst>
          </p:cNvPr>
          <p:cNvSpPr txBox="1">
            <a:spLocks noGrp="1"/>
          </p:cNvSpPr>
          <p:nvPr>
            <p:ph idx="1" hasCustomPrompt="1"/>
          </p:nvPr>
        </p:nvSpPr>
        <p:spPr>
          <a:xfrm>
            <a:off x="378958" y="3628570"/>
            <a:ext cx="4947785" cy="20518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t>Body Level One</a:t>
            </a:r>
          </a:p>
          <a:p>
            <a:pPr lvl="1"/>
            <a:r>
              <a:t>Body Level Two</a:t>
            </a:r>
          </a:p>
          <a:p>
            <a:pPr lvl="2"/>
            <a:r>
              <a:t>Body Level Three</a:t>
            </a:r>
          </a:p>
          <a:p>
            <a:pPr lvl="3"/>
            <a:r>
              <a:t>Body Level Four</a:t>
            </a:r>
          </a:p>
          <a:p>
            <a:pPr lvl="4"/>
            <a:r>
              <a:t>Body Level Five</a:t>
            </a:r>
          </a:p>
        </p:txBody>
      </p:sp>
      <p:sp>
        <p:nvSpPr>
          <p:cNvPr id="18" name="Title Text">
            <a:extLst>
              <a:ext uri="{FF2B5EF4-FFF2-40B4-BE49-F238E27FC236}">
                <a16:creationId xmlns:a16="http://schemas.microsoft.com/office/drawing/2014/main" id="{D1B70CC9-E2FA-448A-B6B6-D02541547D3A}"/>
              </a:ext>
            </a:extLst>
          </p:cNvPr>
          <p:cNvSpPr txBox="1">
            <a:spLocks noGrp="1"/>
          </p:cNvSpPr>
          <p:nvPr>
            <p:ph type="title" hasCustomPrompt="1"/>
          </p:nvPr>
        </p:nvSpPr>
        <p:spPr>
          <a:xfrm>
            <a:off x="378959" y="548641"/>
            <a:ext cx="4959736" cy="288036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t">
            <a:noAutofit/>
          </a:bodyPr>
          <a:lstStyle>
            <a:lvl1pPr>
              <a:defRPr sz="4800" dirty="0">
                <a:solidFill>
                  <a:schemeClr val="tx1"/>
                </a:solidFill>
              </a:defRPr>
            </a:lvl1pPr>
          </a:lstStyle>
          <a:p>
            <a:pPr lvl="0"/>
            <a:r>
              <a:t>Title Text</a:t>
            </a:r>
          </a:p>
        </p:txBody>
      </p:sp>
      <p:sp>
        <p:nvSpPr>
          <p:cNvPr id="4" name="Slide Number">
            <a:extLst>
              <a:ext uri="{FF2B5EF4-FFF2-40B4-BE49-F238E27FC236}">
                <a16:creationId xmlns:a16="http://schemas.microsoft.com/office/drawing/2014/main" id="{6300CFC6-4F6B-6CEA-C9CE-570D9E4546C3}"/>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5" name="Image" descr="Image">
            <a:extLst>
              <a:ext uri="{FF2B5EF4-FFF2-40B4-BE49-F238E27FC236}">
                <a16:creationId xmlns:a16="http://schemas.microsoft.com/office/drawing/2014/main" id="{416B80D0-6A3C-CE48-B70A-4A89C256F4A9}"/>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grpSp>
        <p:nvGrpSpPr>
          <p:cNvPr id="6" name="Group 5">
            <a:extLst>
              <a:ext uri="{FF2B5EF4-FFF2-40B4-BE49-F238E27FC236}">
                <a16:creationId xmlns:a16="http://schemas.microsoft.com/office/drawing/2014/main" id="{D7F38B3D-6233-BE18-8CE8-77AFF2C7A914}"/>
              </a:ext>
            </a:extLst>
          </p:cNvPr>
          <p:cNvGrpSpPr/>
          <p:nvPr userDrawn="1"/>
        </p:nvGrpSpPr>
        <p:grpSpPr>
          <a:xfrm>
            <a:off x="431800" y="203689"/>
            <a:ext cx="3657124" cy="149812"/>
            <a:chOff x="381000" y="203689"/>
            <a:chExt cx="3657124" cy="149812"/>
          </a:xfrm>
        </p:grpSpPr>
        <p:pic>
          <p:nvPicPr>
            <p:cNvPr id="7" name="Image" descr="Image">
              <a:extLst>
                <a:ext uri="{FF2B5EF4-FFF2-40B4-BE49-F238E27FC236}">
                  <a16:creationId xmlns:a16="http://schemas.microsoft.com/office/drawing/2014/main" id="{E9EF01DE-BE28-061D-1D0D-AC731C111505}"/>
                </a:ext>
              </a:extLst>
            </p:cNvPr>
            <p:cNvPicPr>
              <a:picLocks noChangeAspect="1"/>
            </p:cNvPicPr>
            <p:nvPr userDrawn="1"/>
          </p:nvPicPr>
          <p:blipFill>
            <a:blip r:embed="rId3"/>
            <a:stretch>
              <a:fillRect/>
            </a:stretch>
          </p:blipFill>
          <p:spPr>
            <a:xfrm>
              <a:off x="381000" y="203689"/>
              <a:ext cx="111195" cy="149812"/>
            </a:xfrm>
            <a:prstGeom prst="rect">
              <a:avLst/>
            </a:prstGeom>
            <a:ln w="12700">
              <a:miter lim="400000"/>
            </a:ln>
          </p:spPr>
        </p:pic>
        <p:sp>
          <p:nvSpPr>
            <p:cNvPr id="8" name="TextBox 7">
              <a:extLst>
                <a:ext uri="{FF2B5EF4-FFF2-40B4-BE49-F238E27FC236}">
                  <a16:creationId xmlns:a16="http://schemas.microsoft.com/office/drawing/2014/main" id="{BAE6440A-706E-2787-DF9A-D492805E571F}"/>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3397814110"/>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4 Stats_1">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E5C475-F2B0-0C5C-8F77-5C21186703B3}"/>
              </a:ext>
            </a:extLst>
          </p:cNvPr>
          <p:cNvSpPr/>
          <p:nvPr userDrawn="1"/>
        </p:nvSpPr>
        <p:spPr>
          <a:xfrm>
            <a:off x="0" y="0"/>
            <a:ext cx="7882128" cy="6858000"/>
          </a:xfrm>
          <a:prstGeom prst="rect">
            <a:avLst/>
          </a:prstGeom>
          <a:solidFill>
            <a:schemeClr val="bg2"/>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
        <p:nvSpPr>
          <p:cNvPr id="9" name="Rounded Rectangle 5">
            <a:extLst>
              <a:ext uri="{FF2B5EF4-FFF2-40B4-BE49-F238E27FC236}">
                <a16:creationId xmlns:a16="http://schemas.microsoft.com/office/drawing/2014/main" id="{2F6FBE3C-5553-FC88-BDC2-67117EE196F3}"/>
              </a:ext>
            </a:extLst>
          </p:cNvPr>
          <p:cNvSpPr/>
          <p:nvPr userDrawn="1"/>
        </p:nvSpPr>
        <p:spPr>
          <a:xfrm>
            <a:off x="5705701" y="561600"/>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0" name="Rounded Rectangle 9">
            <a:extLst>
              <a:ext uri="{FF2B5EF4-FFF2-40B4-BE49-F238E27FC236}">
                <a16:creationId xmlns:a16="http://schemas.microsoft.com/office/drawing/2014/main" id="{EEA2AE80-7D9B-409A-87F2-56428ECE33F0}"/>
              </a:ext>
            </a:extLst>
          </p:cNvPr>
          <p:cNvSpPr/>
          <p:nvPr userDrawn="1"/>
        </p:nvSpPr>
        <p:spPr>
          <a:xfrm>
            <a:off x="8908173" y="561600"/>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3" name="Body Level One…">
            <a:extLst>
              <a:ext uri="{FF2B5EF4-FFF2-40B4-BE49-F238E27FC236}">
                <a16:creationId xmlns:a16="http://schemas.microsoft.com/office/drawing/2014/main" id="{3316B762-2977-DBA4-6620-A1405A78D22A}"/>
              </a:ext>
            </a:extLst>
          </p:cNvPr>
          <p:cNvSpPr txBox="1">
            <a:spLocks noGrp="1"/>
          </p:cNvSpPr>
          <p:nvPr>
            <p:ph type="body" sz="quarter" idx="10" hasCustomPrompt="1"/>
          </p:nvPr>
        </p:nvSpPr>
        <p:spPr>
          <a:xfrm>
            <a:off x="5849576" y="1584883"/>
            <a:ext cx="2632539" cy="1477631"/>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4" name="Body Level One…">
            <a:extLst>
              <a:ext uri="{FF2B5EF4-FFF2-40B4-BE49-F238E27FC236}">
                <a16:creationId xmlns:a16="http://schemas.microsoft.com/office/drawing/2014/main" id="{7D892C28-B455-4E4B-27EA-5BE1FB1279EE}"/>
              </a:ext>
            </a:extLst>
          </p:cNvPr>
          <p:cNvSpPr txBox="1">
            <a:spLocks noGrp="1"/>
          </p:cNvSpPr>
          <p:nvPr>
            <p:ph type="body" sz="quarter" idx="11" hasCustomPrompt="1"/>
          </p:nvPr>
        </p:nvSpPr>
        <p:spPr>
          <a:xfrm>
            <a:off x="9052048" y="1584883"/>
            <a:ext cx="2632539" cy="1477631"/>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7" name="Rounded Rectangle 5">
            <a:extLst>
              <a:ext uri="{FF2B5EF4-FFF2-40B4-BE49-F238E27FC236}">
                <a16:creationId xmlns:a16="http://schemas.microsoft.com/office/drawing/2014/main" id="{51E2C56F-2BA8-A6A6-CB26-893533188E0D}"/>
              </a:ext>
            </a:extLst>
          </p:cNvPr>
          <p:cNvSpPr/>
          <p:nvPr userDrawn="1"/>
        </p:nvSpPr>
        <p:spPr>
          <a:xfrm>
            <a:off x="5705701" y="3461631"/>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8" name="Rounded Rectangle 9">
            <a:extLst>
              <a:ext uri="{FF2B5EF4-FFF2-40B4-BE49-F238E27FC236}">
                <a16:creationId xmlns:a16="http://schemas.microsoft.com/office/drawing/2014/main" id="{14FE70D6-B082-5343-F889-A8BABAEAE8BF}"/>
              </a:ext>
            </a:extLst>
          </p:cNvPr>
          <p:cNvSpPr/>
          <p:nvPr userDrawn="1"/>
        </p:nvSpPr>
        <p:spPr>
          <a:xfrm>
            <a:off x="8908173" y="3461631"/>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20" name="Body Level One…">
            <a:extLst>
              <a:ext uri="{FF2B5EF4-FFF2-40B4-BE49-F238E27FC236}">
                <a16:creationId xmlns:a16="http://schemas.microsoft.com/office/drawing/2014/main" id="{169CFCE9-B4A0-9AD3-7278-CED88F2C847C}"/>
              </a:ext>
            </a:extLst>
          </p:cNvPr>
          <p:cNvSpPr txBox="1">
            <a:spLocks noGrp="1"/>
          </p:cNvSpPr>
          <p:nvPr>
            <p:ph type="body" sz="quarter" idx="13" hasCustomPrompt="1"/>
          </p:nvPr>
        </p:nvSpPr>
        <p:spPr>
          <a:xfrm>
            <a:off x="9052048" y="4483532"/>
            <a:ext cx="2632539" cy="1479013"/>
          </a:xfrm>
          <a:prstGeom prst="rect">
            <a:avLst/>
          </a:prstGeom>
          <a:ln w="12700">
            <a:miter lim="400000"/>
          </a:ln>
        </p:spPr>
        <p:txBody>
          <a:bodyPr lIns="45719" rIns="45719">
            <a:normAutofit/>
          </a:bodyPr>
          <a:lstStyle>
            <a:lvl1pPr>
              <a:defRPr lang="en-US" sz="1400" dirty="0">
                <a:solidFill>
                  <a:schemeClr val="bg2"/>
                </a:solidFill>
              </a:defRPr>
            </a:lvl1pPr>
          </a:lstStyle>
          <a:p>
            <a:pPr marL="0" lvl="0" indent="0">
              <a:buSzTx/>
              <a:buFontTx/>
              <a:buNone/>
            </a:pPr>
            <a:r>
              <a:rPr lang="en-US"/>
              <a:t>Click to add text</a:t>
            </a:r>
          </a:p>
        </p:txBody>
      </p:sp>
      <p:sp>
        <p:nvSpPr>
          <p:cNvPr id="26" name="Body Level One…">
            <a:extLst>
              <a:ext uri="{FF2B5EF4-FFF2-40B4-BE49-F238E27FC236}">
                <a16:creationId xmlns:a16="http://schemas.microsoft.com/office/drawing/2014/main" id="{881623CC-B1AA-1248-5480-3BEB2DD4FCC6}"/>
              </a:ext>
            </a:extLst>
          </p:cNvPr>
          <p:cNvSpPr txBox="1">
            <a:spLocks noGrp="1"/>
          </p:cNvSpPr>
          <p:nvPr>
            <p:ph type="body" sz="quarter" idx="16" hasCustomPrompt="1"/>
          </p:nvPr>
        </p:nvSpPr>
        <p:spPr>
          <a:xfrm>
            <a:off x="5849576" y="4484914"/>
            <a:ext cx="2632539" cy="1477631"/>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8" name="Body Level One…">
            <a:extLst>
              <a:ext uri="{FF2B5EF4-FFF2-40B4-BE49-F238E27FC236}">
                <a16:creationId xmlns:a16="http://schemas.microsoft.com/office/drawing/2014/main" id="{A4AF1E74-C727-57F4-4620-3EB73A282A9B}"/>
              </a:ext>
            </a:extLst>
          </p:cNvPr>
          <p:cNvSpPr txBox="1">
            <a:spLocks noGrp="1"/>
          </p:cNvSpPr>
          <p:nvPr>
            <p:ph type="body" sz="quarter" idx="17" hasCustomPrompt="1"/>
          </p:nvPr>
        </p:nvSpPr>
        <p:spPr>
          <a:xfrm>
            <a:off x="5849576" y="728540"/>
            <a:ext cx="2632539" cy="737403"/>
          </a:xfrm>
          <a:prstGeom prst="rect">
            <a:avLst/>
          </a:prstGeom>
        </p:spPr>
        <p:txBody>
          <a:bodyPr anchor="b">
            <a:noAutofit/>
          </a:bodyPr>
          <a:lstStyle>
            <a:lvl1pPr marL="0" indent="0">
              <a:buSzTx/>
              <a:buFontTx/>
              <a:buNone/>
              <a:defRPr sz="36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Stat 1</a:t>
            </a:r>
          </a:p>
        </p:txBody>
      </p:sp>
      <p:sp>
        <p:nvSpPr>
          <p:cNvPr id="11" name="Body Level One…">
            <a:extLst>
              <a:ext uri="{FF2B5EF4-FFF2-40B4-BE49-F238E27FC236}">
                <a16:creationId xmlns:a16="http://schemas.microsoft.com/office/drawing/2014/main" id="{1313C622-42F3-93CE-6FF8-B8B55C18EE16}"/>
              </a:ext>
            </a:extLst>
          </p:cNvPr>
          <p:cNvSpPr txBox="1">
            <a:spLocks noGrp="1"/>
          </p:cNvSpPr>
          <p:nvPr>
            <p:ph type="body" sz="quarter" idx="18" hasCustomPrompt="1"/>
          </p:nvPr>
        </p:nvSpPr>
        <p:spPr>
          <a:xfrm>
            <a:off x="9052048" y="728540"/>
            <a:ext cx="2632539" cy="737403"/>
          </a:xfrm>
          <a:prstGeom prst="rect">
            <a:avLst/>
          </a:prstGeom>
          <a:ln w="12700">
            <a:miter lim="400000"/>
          </a:ln>
        </p:spPr>
        <p:txBody>
          <a:bodyPr lIns="45719" rIns="45719" anchor="b">
            <a:noAutofit/>
          </a:bodyPr>
          <a:lstStyle>
            <a:lvl1pPr>
              <a:defRPr lang="en-US" sz="3600" b="1" dirty="0">
                <a:solidFill>
                  <a:schemeClr val="bg2"/>
                </a:solidFill>
              </a:defRPr>
            </a:lvl1pPr>
          </a:lstStyle>
          <a:p>
            <a:pPr marL="0" lvl="0" indent="0">
              <a:buSzTx/>
              <a:buFontTx/>
              <a:buNone/>
            </a:pPr>
            <a:r>
              <a:rPr lang="en-US"/>
              <a:t>Stat 2</a:t>
            </a:r>
          </a:p>
        </p:txBody>
      </p:sp>
      <p:sp>
        <p:nvSpPr>
          <p:cNvPr id="12" name="Body Level One…">
            <a:extLst>
              <a:ext uri="{FF2B5EF4-FFF2-40B4-BE49-F238E27FC236}">
                <a16:creationId xmlns:a16="http://schemas.microsoft.com/office/drawing/2014/main" id="{B1EF3C0D-89F0-8ED3-B8A6-2C2E2DAFB621}"/>
              </a:ext>
            </a:extLst>
          </p:cNvPr>
          <p:cNvSpPr txBox="1">
            <a:spLocks noGrp="1"/>
          </p:cNvSpPr>
          <p:nvPr>
            <p:ph type="body" sz="quarter" idx="19" hasCustomPrompt="1"/>
          </p:nvPr>
        </p:nvSpPr>
        <p:spPr>
          <a:xfrm>
            <a:off x="9052048" y="3627189"/>
            <a:ext cx="2632539" cy="738093"/>
          </a:xfrm>
          <a:prstGeom prst="rect">
            <a:avLst/>
          </a:prstGeom>
          <a:ln w="12700">
            <a:miter lim="400000"/>
          </a:ln>
        </p:spPr>
        <p:txBody>
          <a:bodyPr lIns="45719" rIns="45719" anchor="b">
            <a:noAutofit/>
          </a:bodyPr>
          <a:lstStyle>
            <a:lvl1pPr>
              <a:defRPr lang="en-US" sz="3600" b="1" dirty="0">
                <a:solidFill>
                  <a:schemeClr val="bg2"/>
                </a:solidFill>
              </a:defRPr>
            </a:lvl1pPr>
          </a:lstStyle>
          <a:p>
            <a:pPr marL="0" lvl="0" indent="0">
              <a:buSzTx/>
              <a:buFontTx/>
              <a:buNone/>
            </a:pPr>
            <a:r>
              <a:rPr lang="en-US"/>
              <a:t>Stat 4</a:t>
            </a:r>
          </a:p>
        </p:txBody>
      </p:sp>
      <p:sp>
        <p:nvSpPr>
          <p:cNvPr id="15" name="Body Level One…">
            <a:extLst>
              <a:ext uri="{FF2B5EF4-FFF2-40B4-BE49-F238E27FC236}">
                <a16:creationId xmlns:a16="http://schemas.microsoft.com/office/drawing/2014/main" id="{EF130BB2-7F75-CA77-582E-0D604CE21C2A}"/>
              </a:ext>
            </a:extLst>
          </p:cNvPr>
          <p:cNvSpPr txBox="1">
            <a:spLocks noGrp="1"/>
          </p:cNvSpPr>
          <p:nvPr>
            <p:ph type="body" sz="quarter" idx="20" hasCustomPrompt="1"/>
          </p:nvPr>
        </p:nvSpPr>
        <p:spPr>
          <a:xfrm>
            <a:off x="5849576" y="3628571"/>
            <a:ext cx="2632539" cy="737403"/>
          </a:xfrm>
          <a:prstGeom prst="rect">
            <a:avLst/>
          </a:prstGeom>
          <a:ln w="12700">
            <a:miter lim="400000"/>
          </a:ln>
        </p:spPr>
        <p:txBody>
          <a:bodyPr lIns="45719" rIns="45719" anchor="b">
            <a:noAutofit/>
          </a:bodyPr>
          <a:lstStyle>
            <a:lvl1pPr>
              <a:defRPr lang="en-US" sz="3600" b="1" dirty="0">
                <a:solidFill>
                  <a:schemeClr val="bg2"/>
                </a:solidFill>
              </a:defRPr>
            </a:lvl1pPr>
          </a:lstStyle>
          <a:p>
            <a:pPr marL="0" lvl="0" indent="0">
              <a:buSzTx/>
              <a:buFontTx/>
              <a:buNone/>
            </a:pPr>
            <a:r>
              <a:rPr lang="en-US"/>
              <a:t>Stat 3</a:t>
            </a:r>
          </a:p>
        </p:txBody>
      </p:sp>
      <p:sp>
        <p:nvSpPr>
          <p:cNvPr id="23" name="Body Level One…">
            <a:extLst>
              <a:ext uri="{FF2B5EF4-FFF2-40B4-BE49-F238E27FC236}">
                <a16:creationId xmlns:a16="http://schemas.microsoft.com/office/drawing/2014/main" id="{8409D1B1-6B32-6B30-89D1-36A951DF03E8}"/>
              </a:ext>
            </a:extLst>
          </p:cNvPr>
          <p:cNvSpPr txBox="1">
            <a:spLocks noGrp="1"/>
          </p:cNvSpPr>
          <p:nvPr>
            <p:ph idx="1" hasCustomPrompt="1"/>
          </p:nvPr>
        </p:nvSpPr>
        <p:spPr>
          <a:xfrm>
            <a:off x="378958" y="3628570"/>
            <a:ext cx="4947785" cy="20518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t>Body Level One</a:t>
            </a:r>
          </a:p>
          <a:p>
            <a:pPr lvl="1"/>
            <a:r>
              <a:t>Body Level Two</a:t>
            </a:r>
          </a:p>
          <a:p>
            <a:pPr lvl="2"/>
            <a:r>
              <a:t>Body Level Three</a:t>
            </a:r>
          </a:p>
          <a:p>
            <a:pPr lvl="3"/>
            <a:r>
              <a:t>Body Level Four</a:t>
            </a:r>
          </a:p>
          <a:p>
            <a:pPr lvl="4"/>
            <a:r>
              <a:t>Body Level Five</a:t>
            </a:r>
          </a:p>
        </p:txBody>
      </p:sp>
      <p:sp>
        <p:nvSpPr>
          <p:cNvPr id="24" name="Title Text">
            <a:extLst>
              <a:ext uri="{FF2B5EF4-FFF2-40B4-BE49-F238E27FC236}">
                <a16:creationId xmlns:a16="http://schemas.microsoft.com/office/drawing/2014/main" id="{9EB6B368-BF29-8634-6D7E-2E5C6DC629D2}"/>
              </a:ext>
            </a:extLst>
          </p:cNvPr>
          <p:cNvSpPr txBox="1">
            <a:spLocks noGrp="1"/>
          </p:cNvSpPr>
          <p:nvPr>
            <p:ph type="title" hasCustomPrompt="1"/>
          </p:nvPr>
        </p:nvSpPr>
        <p:spPr>
          <a:xfrm>
            <a:off x="378959" y="548641"/>
            <a:ext cx="4959736" cy="288036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t">
            <a:noAutofit/>
          </a:bodyPr>
          <a:lstStyle>
            <a:lvl1pPr>
              <a:defRPr sz="4800" dirty="0">
                <a:solidFill>
                  <a:schemeClr val="tx1"/>
                </a:solidFill>
              </a:defRPr>
            </a:lvl1pPr>
          </a:lstStyle>
          <a:p>
            <a:pPr lvl="0"/>
            <a:r>
              <a:t>Title Text</a:t>
            </a:r>
          </a:p>
        </p:txBody>
      </p:sp>
      <p:sp>
        <p:nvSpPr>
          <p:cNvPr id="6" name="Slide Number">
            <a:extLst>
              <a:ext uri="{FF2B5EF4-FFF2-40B4-BE49-F238E27FC236}">
                <a16:creationId xmlns:a16="http://schemas.microsoft.com/office/drawing/2014/main" id="{3DCDF509-F655-593B-10F9-D321BBE57954}"/>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16" name="Image" descr="Image">
            <a:extLst>
              <a:ext uri="{FF2B5EF4-FFF2-40B4-BE49-F238E27FC236}">
                <a16:creationId xmlns:a16="http://schemas.microsoft.com/office/drawing/2014/main" id="{4B197AAC-5D49-16CA-91FC-93FAB60A2835}"/>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grpSp>
        <p:nvGrpSpPr>
          <p:cNvPr id="4" name="Group 3">
            <a:extLst>
              <a:ext uri="{FF2B5EF4-FFF2-40B4-BE49-F238E27FC236}">
                <a16:creationId xmlns:a16="http://schemas.microsoft.com/office/drawing/2014/main" id="{DE267A6B-0032-F8B8-86E9-2F7C3B58AABA}"/>
              </a:ext>
            </a:extLst>
          </p:cNvPr>
          <p:cNvGrpSpPr/>
          <p:nvPr userDrawn="1"/>
        </p:nvGrpSpPr>
        <p:grpSpPr>
          <a:xfrm>
            <a:off x="431800" y="203689"/>
            <a:ext cx="3657124" cy="149812"/>
            <a:chOff x="381000" y="203689"/>
            <a:chExt cx="3657124" cy="149812"/>
          </a:xfrm>
        </p:grpSpPr>
        <p:pic>
          <p:nvPicPr>
            <p:cNvPr id="7" name="Image" descr="Image">
              <a:extLst>
                <a:ext uri="{FF2B5EF4-FFF2-40B4-BE49-F238E27FC236}">
                  <a16:creationId xmlns:a16="http://schemas.microsoft.com/office/drawing/2014/main" id="{1ADE9232-2980-ACA9-B564-CB38636BC3F3}"/>
                </a:ext>
              </a:extLst>
            </p:cNvPr>
            <p:cNvPicPr>
              <a:picLocks noChangeAspect="1"/>
            </p:cNvPicPr>
            <p:nvPr userDrawn="1"/>
          </p:nvPicPr>
          <p:blipFill>
            <a:blip r:embed="rId3"/>
            <a:stretch>
              <a:fillRect/>
            </a:stretch>
          </p:blipFill>
          <p:spPr>
            <a:xfrm>
              <a:off x="381000" y="203689"/>
              <a:ext cx="111195" cy="149812"/>
            </a:xfrm>
            <a:prstGeom prst="rect">
              <a:avLst/>
            </a:prstGeom>
            <a:ln w="12700">
              <a:miter lim="400000"/>
            </a:ln>
          </p:spPr>
        </p:pic>
        <p:sp>
          <p:nvSpPr>
            <p:cNvPr id="19" name="TextBox 18">
              <a:extLst>
                <a:ext uri="{FF2B5EF4-FFF2-40B4-BE49-F238E27FC236}">
                  <a16:creationId xmlns:a16="http://schemas.microsoft.com/office/drawing/2014/main" id="{A97DE3E7-7DCF-715C-C115-1244FC2E4A73}"/>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2728535542"/>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3 Stats_1">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E5C475-F2B0-0C5C-8F77-5C21186703B3}"/>
              </a:ext>
            </a:extLst>
          </p:cNvPr>
          <p:cNvSpPr/>
          <p:nvPr userDrawn="1"/>
        </p:nvSpPr>
        <p:spPr>
          <a:xfrm>
            <a:off x="0" y="0"/>
            <a:ext cx="7882128" cy="6858000"/>
          </a:xfrm>
          <a:prstGeom prst="rect">
            <a:avLst/>
          </a:prstGeom>
          <a:solidFill>
            <a:schemeClr val="bg2"/>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
        <p:nvSpPr>
          <p:cNvPr id="16" name="Rounded Rectangle 5">
            <a:extLst>
              <a:ext uri="{FF2B5EF4-FFF2-40B4-BE49-F238E27FC236}">
                <a16:creationId xmlns:a16="http://schemas.microsoft.com/office/drawing/2014/main" id="{11B2E3D5-62B3-DD4D-3BBD-E460DB615B8A}"/>
              </a:ext>
            </a:extLst>
          </p:cNvPr>
          <p:cNvSpPr/>
          <p:nvPr userDrawn="1"/>
        </p:nvSpPr>
        <p:spPr>
          <a:xfrm>
            <a:off x="5705701" y="561600"/>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9" name="Rounded Rectangle 9">
            <a:extLst>
              <a:ext uri="{FF2B5EF4-FFF2-40B4-BE49-F238E27FC236}">
                <a16:creationId xmlns:a16="http://schemas.microsoft.com/office/drawing/2014/main" id="{80A707EF-44A5-6E53-52A4-FF0B0D6EE2E5}"/>
              </a:ext>
            </a:extLst>
          </p:cNvPr>
          <p:cNvSpPr/>
          <p:nvPr userDrawn="1"/>
        </p:nvSpPr>
        <p:spPr>
          <a:xfrm>
            <a:off x="8908173" y="561600"/>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21" name="Body Level One…">
            <a:extLst>
              <a:ext uri="{FF2B5EF4-FFF2-40B4-BE49-F238E27FC236}">
                <a16:creationId xmlns:a16="http://schemas.microsoft.com/office/drawing/2014/main" id="{E20DA6A2-7811-7F40-91F7-A21BB84DEBCE}"/>
              </a:ext>
            </a:extLst>
          </p:cNvPr>
          <p:cNvSpPr txBox="1">
            <a:spLocks noGrp="1"/>
          </p:cNvSpPr>
          <p:nvPr>
            <p:ph type="body" sz="quarter" idx="10" hasCustomPrompt="1"/>
          </p:nvPr>
        </p:nvSpPr>
        <p:spPr>
          <a:xfrm>
            <a:off x="5849576" y="1584883"/>
            <a:ext cx="2632539" cy="1477631"/>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2" name="Body Level One…">
            <a:extLst>
              <a:ext uri="{FF2B5EF4-FFF2-40B4-BE49-F238E27FC236}">
                <a16:creationId xmlns:a16="http://schemas.microsoft.com/office/drawing/2014/main" id="{E86455E9-A611-DDA5-CBA4-863907EC24F2}"/>
              </a:ext>
            </a:extLst>
          </p:cNvPr>
          <p:cNvSpPr txBox="1">
            <a:spLocks noGrp="1"/>
          </p:cNvSpPr>
          <p:nvPr>
            <p:ph type="body" sz="quarter" idx="11" hasCustomPrompt="1"/>
          </p:nvPr>
        </p:nvSpPr>
        <p:spPr>
          <a:xfrm>
            <a:off x="9052048" y="1584883"/>
            <a:ext cx="2632539" cy="1477631"/>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3" name="Rounded Rectangle 5">
            <a:extLst>
              <a:ext uri="{FF2B5EF4-FFF2-40B4-BE49-F238E27FC236}">
                <a16:creationId xmlns:a16="http://schemas.microsoft.com/office/drawing/2014/main" id="{2A3B7051-F550-4525-9717-D7BAE1D46D95}"/>
              </a:ext>
            </a:extLst>
          </p:cNvPr>
          <p:cNvSpPr/>
          <p:nvPr userDrawn="1"/>
        </p:nvSpPr>
        <p:spPr>
          <a:xfrm>
            <a:off x="5705701" y="3461631"/>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24" name="Body Level One…">
            <a:extLst>
              <a:ext uri="{FF2B5EF4-FFF2-40B4-BE49-F238E27FC236}">
                <a16:creationId xmlns:a16="http://schemas.microsoft.com/office/drawing/2014/main" id="{DCB56D95-972F-252C-735B-CA4BC858B3C9}"/>
              </a:ext>
            </a:extLst>
          </p:cNvPr>
          <p:cNvSpPr txBox="1">
            <a:spLocks noGrp="1"/>
          </p:cNvSpPr>
          <p:nvPr>
            <p:ph type="body" sz="quarter" idx="16" hasCustomPrompt="1"/>
          </p:nvPr>
        </p:nvSpPr>
        <p:spPr>
          <a:xfrm>
            <a:off x="5849576" y="4484914"/>
            <a:ext cx="2632539" cy="1477631"/>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5" name="Body Level One…">
            <a:extLst>
              <a:ext uri="{FF2B5EF4-FFF2-40B4-BE49-F238E27FC236}">
                <a16:creationId xmlns:a16="http://schemas.microsoft.com/office/drawing/2014/main" id="{54B648CF-772E-9333-0311-B125D5F58AE8}"/>
              </a:ext>
            </a:extLst>
          </p:cNvPr>
          <p:cNvSpPr txBox="1">
            <a:spLocks noGrp="1"/>
          </p:cNvSpPr>
          <p:nvPr>
            <p:ph type="body" sz="quarter" idx="17" hasCustomPrompt="1"/>
          </p:nvPr>
        </p:nvSpPr>
        <p:spPr>
          <a:xfrm>
            <a:off x="5849576" y="728540"/>
            <a:ext cx="2632539" cy="737403"/>
          </a:xfrm>
          <a:prstGeom prst="rect">
            <a:avLst/>
          </a:prstGeom>
        </p:spPr>
        <p:txBody>
          <a:bodyPr anchor="b">
            <a:noAutofit/>
          </a:bodyPr>
          <a:lstStyle>
            <a:lvl1pPr marL="0" indent="0">
              <a:buSzTx/>
              <a:buFontTx/>
              <a:buNone/>
              <a:defRPr sz="36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Stat 1</a:t>
            </a:r>
          </a:p>
        </p:txBody>
      </p:sp>
      <p:sp>
        <p:nvSpPr>
          <p:cNvPr id="27" name="Body Level One…">
            <a:extLst>
              <a:ext uri="{FF2B5EF4-FFF2-40B4-BE49-F238E27FC236}">
                <a16:creationId xmlns:a16="http://schemas.microsoft.com/office/drawing/2014/main" id="{DC1C2591-C873-3762-0651-0CE70C71ABEA}"/>
              </a:ext>
            </a:extLst>
          </p:cNvPr>
          <p:cNvSpPr txBox="1">
            <a:spLocks noGrp="1"/>
          </p:cNvSpPr>
          <p:nvPr>
            <p:ph type="body" sz="quarter" idx="18" hasCustomPrompt="1"/>
          </p:nvPr>
        </p:nvSpPr>
        <p:spPr>
          <a:xfrm>
            <a:off x="9052048" y="728540"/>
            <a:ext cx="2632539" cy="737403"/>
          </a:xfrm>
          <a:prstGeom prst="rect">
            <a:avLst/>
          </a:prstGeom>
          <a:ln w="12700">
            <a:miter lim="400000"/>
          </a:ln>
        </p:spPr>
        <p:txBody>
          <a:bodyPr lIns="45719" rIns="45719" anchor="b">
            <a:noAutofit/>
          </a:bodyPr>
          <a:lstStyle>
            <a:lvl1pPr>
              <a:defRPr lang="en-US" sz="3600" b="1" dirty="0">
                <a:solidFill>
                  <a:schemeClr val="bg2"/>
                </a:solidFill>
              </a:defRPr>
            </a:lvl1pPr>
          </a:lstStyle>
          <a:p>
            <a:pPr marL="0" lvl="0" indent="0">
              <a:buSzTx/>
              <a:buFontTx/>
              <a:buNone/>
            </a:pPr>
            <a:r>
              <a:rPr lang="en-US"/>
              <a:t>Stat 2</a:t>
            </a:r>
          </a:p>
        </p:txBody>
      </p:sp>
      <p:sp>
        <p:nvSpPr>
          <p:cNvPr id="28" name="Body Level One…">
            <a:extLst>
              <a:ext uri="{FF2B5EF4-FFF2-40B4-BE49-F238E27FC236}">
                <a16:creationId xmlns:a16="http://schemas.microsoft.com/office/drawing/2014/main" id="{DB09CE9C-6234-33EE-A018-B30277AA498A}"/>
              </a:ext>
            </a:extLst>
          </p:cNvPr>
          <p:cNvSpPr txBox="1">
            <a:spLocks noGrp="1"/>
          </p:cNvSpPr>
          <p:nvPr>
            <p:ph type="body" sz="quarter" idx="20" hasCustomPrompt="1"/>
          </p:nvPr>
        </p:nvSpPr>
        <p:spPr>
          <a:xfrm>
            <a:off x="5849576" y="3628571"/>
            <a:ext cx="2632539" cy="737403"/>
          </a:xfrm>
          <a:prstGeom prst="rect">
            <a:avLst/>
          </a:prstGeom>
          <a:ln w="12700">
            <a:miter lim="400000"/>
          </a:ln>
        </p:spPr>
        <p:txBody>
          <a:bodyPr lIns="45719" rIns="45719" anchor="b">
            <a:noAutofit/>
          </a:bodyPr>
          <a:lstStyle>
            <a:lvl1pPr>
              <a:defRPr lang="en-US" sz="3600" b="1" dirty="0">
                <a:solidFill>
                  <a:schemeClr val="bg2"/>
                </a:solidFill>
              </a:defRPr>
            </a:lvl1pPr>
          </a:lstStyle>
          <a:p>
            <a:pPr marL="0" lvl="0" indent="0">
              <a:buSzTx/>
              <a:buFontTx/>
              <a:buNone/>
            </a:pPr>
            <a:r>
              <a:rPr lang="en-US"/>
              <a:t>Stat 3</a:t>
            </a:r>
          </a:p>
        </p:txBody>
      </p:sp>
      <p:sp>
        <p:nvSpPr>
          <p:cNvPr id="12" name="Body Level One…">
            <a:extLst>
              <a:ext uri="{FF2B5EF4-FFF2-40B4-BE49-F238E27FC236}">
                <a16:creationId xmlns:a16="http://schemas.microsoft.com/office/drawing/2014/main" id="{67F34EA5-B02E-7EC3-8457-8A2E932C5ED4}"/>
              </a:ext>
            </a:extLst>
          </p:cNvPr>
          <p:cNvSpPr txBox="1">
            <a:spLocks noGrp="1"/>
          </p:cNvSpPr>
          <p:nvPr>
            <p:ph idx="1" hasCustomPrompt="1"/>
          </p:nvPr>
        </p:nvSpPr>
        <p:spPr>
          <a:xfrm>
            <a:off x="378958" y="3628570"/>
            <a:ext cx="4947785" cy="20518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t>Body Level One</a:t>
            </a:r>
          </a:p>
          <a:p>
            <a:pPr lvl="1"/>
            <a:r>
              <a:t>Body Level Two</a:t>
            </a:r>
          </a:p>
          <a:p>
            <a:pPr lvl="2"/>
            <a:r>
              <a:t>Body Level Three</a:t>
            </a:r>
          </a:p>
          <a:p>
            <a:pPr lvl="3"/>
            <a:r>
              <a:t>Body Level Four</a:t>
            </a:r>
          </a:p>
          <a:p>
            <a:pPr lvl="4"/>
            <a:r>
              <a:t>Body Level Five</a:t>
            </a:r>
          </a:p>
        </p:txBody>
      </p:sp>
      <p:sp>
        <p:nvSpPr>
          <p:cNvPr id="13" name="Title Text">
            <a:extLst>
              <a:ext uri="{FF2B5EF4-FFF2-40B4-BE49-F238E27FC236}">
                <a16:creationId xmlns:a16="http://schemas.microsoft.com/office/drawing/2014/main" id="{D2017E01-D079-7F55-813D-C676F5F580C9}"/>
              </a:ext>
            </a:extLst>
          </p:cNvPr>
          <p:cNvSpPr txBox="1">
            <a:spLocks noGrp="1"/>
          </p:cNvSpPr>
          <p:nvPr>
            <p:ph type="title" hasCustomPrompt="1"/>
          </p:nvPr>
        </p:nvSpPr>
        <p:spPr>
          <a:xfrm>
            <a:off x="378959" y="548641"/>
            <a:ext cx="4959736" cy="288036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t">
            <a:noAutofit/>
          </a:bodyPr>
          <a:lstStyle>
            <a:lvl1pPr>
              <a:defRPr sz="4800" dirty="0">
                <a:solidFill>
                  <a:schemeClr val="tx1"/>
                </a:solidFill>
              </a:defRPr>
            </a:lvl1pPr>
          </a:lstStyle>
          <a:p>
            <a:pPr lvl="0"/>
            <a:r>
              <a:t>Title Text</a:t>
            </a:r>
          </a:p>
        </p:txBody>
      </p:sp>
      <p:sp>
        <p:nvSpPr>
          <p:cNvPr id="6" name="Slide Number">
            <a:extLst>
              <a:ext uri="{FF2B5EF4-FFF2-40B4-BE49-F238E27FC236}">
                <a16:creationId xmlns:a16="http://schemas.microsoft.com/office/drawing/2014/main" id="{BC86D05B-209C-1888-22BE-583D59D9DC20}"/>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8" name="Image" descr="Image">
            <a:extLst>
              <a:ext uri="{FF2B5EF4-FFF2-40B4-BE49-F238E27FC236}">
                <a16:creationId xmlns:a16="http://schemas.microsoft.com/office/drawing/2014/main" id="{4AAC890C-556B-D424-F871-2ECC1BB65F9D}"/>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grpSp>
        <p:nvGrpSpPr>
          <p:cNvPr id="4" name="Group 3">
            <a:extLst>
              <a:ext uri="{FF2B5EF4-FFF2-40B4-BE49-F238E27FC236}">
                <a16:creationId xmlns:a16="http://schemas.microsoft.com/office/drawing/2014/main" id="{12A3781B-1316-88B7-8A5F-9624E33ACDFB}"/>
              </a:ext>
            </a:extLst>
          </p:cNvPr>
          <p:cNvGrpSpPr/>
          <p:nvPr userDrawn="1"/>
        </p:nvGrpSpPr>
        <p:grpSpPr>
          <a:xfrm>
            <a:off x="431800" y="203689"/>
            <a:ext cx="3657124" cy="149812"/>
            <a:chOff x="381000" y="203689"/>
            <a:chExt cx="3657124" cy="149812"/>
          </a:xfrm>
        </p:grpSpPr>
        <p:pic>
          <p:nvPicPr>
            <p:cNvPr id="7" name="Image" descr="Image">
              <a:extLst>
                <a:ext uri="{FF2B5EF4-FFF2-40B4-BE49-F238E27FC236}">
                  <a16:creationId xmlns:a16="http://schemas.microsoft.com/office/drawing/2014/main" id="{0ACBEE97-ABA0-BFC8-5414-7F3C5C1D9133}"/>
                </a:ext>
              </a:extLst>
            </p:cNvPr>
            <p:cNvPicPr>
              <a:picLocks noChangeAspect="1"/>
            </p:cNvPicPr>
            <p:nvPr userDrawn="1"/>
          </p:nvPicPr>
          <p:blipFill>
            <a:blip r:embed="rId3"/>
            <a:stretch>
              <a:fillRect/>
            </a:stretch>
          </p:blipFill>
          <p:spPr>
            <a:xfrm>
              <a:off x="381000" y="203689"/>
              <a:ext cx="111195" cy="149812"/>
            </a:xfrm>
            <a:prstGeom prst="rect">
              <a:avLst/>
            </a:prstGeom>
            <a:ln w="12700">
              <a:miter lim="400000"/>
            </a:ln>
          </p:spPr>
        </p:pic>
        <p:sp>
          <p:nvSpPr>
            <p:cNvPr id="9" name="TextBox 8">
              <a:extLst>
                <a:ext uri="{FF2B5EF4-FFF2-40B4-BE49-F238E27FC236}">
                  <a16:creationId xmlns:a16="http://schemas.microsoft.com/office/drawing/2014/main" id="{BD8DEC2C-1B1E-2803-C63F-381022576CBB}"/>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1383555779"/>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4 Text Cards">
    <p:bg>
      <p:bgPr>
        <a:solidFill>
          <a:schemeClr val="bg2"/>
        </a:solidFill>
        <a:effectLst/>
      </p:bgPr>
    </p:bg>
    <p:spTree>
      <p:nvGrpSpPr>
        <p:cNvPr id="1" name=""/>
        <p:cNvGrpSpPr/>
        <p:nvPr/>
      </p:nvGrpSpPr>
      <p:grpSpPr>
        <a:xfrm>
          <a:off x="0" y="0"/>
          <a:ext cx="0" cy="0"/>
          <a:chOff x="0" y="0"/>
          <a:chExt cx="0" cy="0"/>
        </a:xfrm>
      </p:grpSpPr>
      <p:sp>
        <p:nvSpPr>
          <p:cNvPr id="291" name="Title Text"/>
          <p:cNvSpPr txBox="1">
            <a:spLocks noGrp="1"/>
          </p:cNvSpPr>
          <p:nvPr>
            <p:ph type="title" hasCustomPrompt="1"/>
          </p:nvPr>
        </p:nvSpPr>
        <p:spPr>
          <a:prstGeom prst="rect">
            <a:avLst/>
          </a:prstGeom>
        </p:spPr>
        <p:txBody>
          <a:bodyPr>
            <a:spAutoFit/>
          </a:bodyPr>
          <a:lstStyle>
            <a:lvl1pPr>
              <a:defRPr>
                <a:solidFill>
                  <a:srgbClr val="FFFFFF"/>
                </a:solidFill>
                <a:latin typeface="Aeonik Regular"/>
              </a:defRPr>
            </a:lvl1pPr>
          </a:lstStyle>
          <a:p>
            <a:r>
              <a:rPr dirty="0"/>
              <a:t>Title Text</a:t>
            </a:r>
          </a:p>
        </p:txBody>
      </p:sp>
      <p:sp>
        <p:nvSpPr>
          <p:cNvPr id="292" name="Rounded Rectangle 2"/>
          <p:cNvSpPr/>
          <p:nvPr/>
        </p:nvSpPr>
        <p:spPr>
          <a:xfrm>
            <a:off x="378958" y="2167843"/>
            <a:ext cx="27057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293" name="Rounded Rectangle 5"/>
          <p:cNvSpPr/>
          <p:nvPr/>
        </p:nvSpPr>
        <p:spPr>
          <a:xfrm>
            <a:off x="3284349" y="2167843"/>
            <a:ext cx="27057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294" name="Rounded Rectangle 6"/>
          <p:cNvSpPr/>
          <p:nvPr/>
        </p:nvSpPr>
        <p:spPr>
          <a:xfrm>
            <a:off x="6189740" y="2167843"/>
            <a:ext cx="2705744"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295" name="Rounded Rectangle 7"/>
          <p:cNvSpPr/>
          <p:nvPr/>
        </p:nvSpPr>
        <p:spPr>
          <a:xfrm>
            <a:off x="9095130" y="2167843"/>
            <a:ext cx="27057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296" name="Straight Connector 12"/>
          <p:cNvSpPr/>
          <p:nvPr/>
        </p:nvSpPr>
        <p:spPr>
          <a:xfrm>
            <a:off x="543698" y="2831975"/>
            <a:ext cx="2376265"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297" name="Straight Connector 13"/>
          <p:cNvSpPr/>
          <p:nvPr/>
        </p:nvSpPr>
        <p:spPr>
          <a:xfrm>
            <a:off x="3449089" y="2831975"/>
            <a:ext cx="2376265"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298" name="Straight Connector 14"/>
          <p:cNvSpPr/>
          <p:nvPr/>
        </p:nvSpPr>
        <p:spPr>
          <a:xfrm>
            <a:off x="6354479" y="2831975"/>
            <a:ext cx="2376266"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299" name="Straight Connector 15"/>
          <p:cNvSpPr/>
          <p:nvPr/>
        </p:nvSpPr>
        <p:spPr>
          <a:xfrm>
            <a:off x="9259870" y="2831975"/>
            <a:ext cx="2376265"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300" name="Body Level One…"/>
          <p:cNvSpPr txBox="1">
            <a:spLocks noGrp="1"/>
          </p:cNvSpPr>
          <p:nvPr>
            <p:ph type="body" sz="quarter" idx="1" hasCustomPrompt="1"/>
          </p:nvPr>
        </p:nvSpPr>
        <p:spPr>
          <a:xfrm>
            <a:off x="451511" y="2989262"/>
            <a:ext cx="2560639" cy="268763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301" name="Text Placeholder 25"/>
          <p:cNvSpPr>
            <a:spLocks noGrp="1"/>
          </p:cNvSpPr>
          <p:nvPr>
            <p:ph type="body" sz="quarter" idx="13" hasCustomPrompt="1"/>
          </p:nvPr>
        </p:nvSpPr>
        <p:spPr>
          <a:xfrm>
            <a:off x="3356901" y="2989262"/>
            <a:ext cx="2560640" cy="2687638"/>
          </a:xfrm>
          <a:prstGeom prst="rect">
            <a:avLst/>
          </a:prstGeom>
          <a:ln w="12700">
            <a:miter lim="400000"/>
          </a:ln>
        </p:spPr>
        <p:txBody>
          <a:bodyPr lIns="45719" rIns="45719">
            <a:noAutofit/>
          </a:bodyPr>
          <a:lstStyle>
            <a:lvl1pPr>
              <a:defRPr lang="en-US" sz="1400" dirty="0" smtClean="0">
                <a:solidFill>
                  <a:schemeClr val="bg1"/>
                </a:solidFill>
              </a:defRPr>
            </a:lvl1pPr>
          </a:lstStyle>
          <a:p>
            <a:pPr marL="0" lvl="0" indent="0">
              <a:buSzTx/>
              <a:buFontTx/>
              <a:buNone/>
            </a:pPr>
            <a:r>
              <a:rPr lang="en-US" dirty="0"/>
              <a:t>Click to add text</a:t>
            </a:r>
          </a:p>
        </p:txBody>
      </p:sp>
      <p:sp>
        <p:nvSpPr>
          <p:cNvPr id="302" name="Text Placeholder 25"/>
          <p:cNvSpPr>
            <a:spLocks noGrp="1"/>
          </p:cNvSpPr>
          <p:nvPr>
            <p:ph type="body" sz="quarter" idx="14" hasCustomPrompt="1"/>
          </p:nvPr>
        </p:nvSpPr>
        <p:spPr>
          <a:xfrm>
            <a:off x="6262292" y="2989262"/>
            <a:ext cx="2560640" cy="2687638"/>
          </a:xfrm>
          <a:prstGeom prst="rect">
            <a:avLst/>
          </a:prstGeom>
          <a:ln w="12700">
            <a:miter lim="400000"/>
          </a:ln>
        </p:spPr>
        <p:txBody>
          <a:bodyPr lIns="45719" rIns="45719">
            <a:noAutofit/>
          </a:bodyPr>
          <a:lstStyle>
            <a:lvl1pPr>
              <a:defRPr lang="en-US" sz="1400" dirty="0" smtClean="0">
                <a:solidFill>
                  <a:schemeClr val="bg1"/>
                </a:solidFill>
              </a:defRPr>
            </a:lvl1pPr>
          </a:lstStyle>
          <a:p>
            <a:pPr marL="0" lvl="0" indent="0">
              <a:buSzTx/>
              <a:buFontTx/>
              <a:buNone/>
            </a:pPr>
            <a:r>
              <a:rPr lang="en-US" dirty="0"/>
              <a:t>Click to add text</a:t>
            </a:r>
          </a:p>
        </p:txBody>
      </p:sp>
      <p:sp>
        <p:nvSpPr>
          <p:cNvPr id="303" name="Text Placeholder 25"/>
          <p:cNvSpPr>
            <a:spLocks noGrp="1"/>
          </p:cNvSpPr>
          <p:nvPr>
            <p:ph type="body" sz="quarter" idx="15" hasCustomPrompt="1"/>
          </p:nvPr>
        </p:nvSpPr>
        <p:spPr>
          <a:xfrm>
            <a:off x="9167683" y="2989262"/>
            <a:ext cx="2560639" cy="2687638"/>
          </a:xfrm>
          <a:prstGeom prst="rect">
            <a:avLst/>
          </a:prstGeom>
          <a:ln w="12700">
            <a:miter lim="400000"/>
          </a:ln>
        </p:spPr>
        <p:txBody>
          <a:bodyPr lIns="45719" rIns="45719">
            <a:noAutofit/>
          </a:bodyPr>
          <a:lstStyle>
            <a:lvl1pPr>
              <a:defRPr lang="en-US" sz="1400" dirty="0">
                <a:solidFill>
                  <a:schemeClr val="bg1"/>
                </a:solidFill>
              </a:defRPr>
            </a:lvl1pPr>
          </a:lstStyle>
          <a:p>
            <a:pPr marL="0" lvl="0" indent="0">
              <a:buSzTx/>
              <a:buFontTx/>
              <a:buNone/>
            </a:pPr>
            <a:r>
              <a:rPr lang="en-US" dirty="0"/>
              <a:t>Click to add text</a:t>
            </a:r>
          </a:p>
        </p:txBody>
      </p:sp>
      <p:sp>
        <p:nvSpPr>
          <p:cNvPr id="308" name="Text Placeholder 38"/>
          <p:cNvSpPr>
            <a:spLocks noGrp="1"/>
          </p:cNvSpPr>
          <p:nvPr>
            <p:ph type="body" sz="quarter" idx="20"/>
          </p:nvPr>
        </p:nvSpPr>
        <p:spPr>
          <a:xfrm>
            <a:off x="379412" y="1353001"/>
            <a:ext cx="11449050" cy="323807"/>
          </a:xfrm>
          <a:prstGeom prst="rect">
            <a:avLst/>
          </a:prstGeom>
        </p:spPr>
        <p:txBody>
          <a:bodyPr wrap="square">
            <a:spAutoFit/>
          </a:bodyPr>
          <a:lstStyle>
            <a:lvl1pPr>
              <a:defRPr sz="1600">
                <a:solidFill>
                  <a:srgbClr val="FFFFFF"/>
                </a:solidFill>
              </a:defRPr>
            </a:lvl1pPr>
          </a:lstStyle>
          <a:p>
            <a:pPr marL="0" lvl="0" indent="0">
              <a:buSzTx/>
              <a:buFontTx/>
              <a:buNone/>
            </a:pPr>
            <a:r>
              <a:rPr lang="en-US"/>
              <a:t>Click to edit Master text styles</a:t>
            </a:r>
          </a:p>
        </p:txBody>
      </p:sp>
      <p:sp>
        <p:nvSpPr>
          <p:cNvPr id="6" name="Body Level One…">
            <a:extLst>
              <a:ext uri="{FF2B5EF4-FFF2-40B4-BE49-F238E27FC236}">
                <a16:creationId xmlns:a16="http://schemas.microsoft.com/office/drawing/2014/main" id="{AA6EF4A9-F2C1-3ED5-7108-4862E16A1DBC}"/>
              </a:ext>
            </a:extLst>
          </p:cNvPr>
          <p:cNvSpPr txBox="1">
            <a:spLocks noGrp="1"/>
          </p:cNvSpPr>
          <p:nvPr>
            <p:ph type="body" sz="quarter" idx="21" hasCustomPrompt="1"/>
          </p:nvPr>
        </p:nvSpPr>
        <p:spPr>
          <a:xfrm>
            <a:off x="451511" y="2243579"/>
            <a:ext cx="2560639" cy="540391"/>
          </a:xfrm>
          <a:prstGeom prst="rect">
            <a:avLst/>
          </a:prstGeom>
        </p:spPr>
        <p:txBody>
          <a:bodyPr anchor="t">
            <a:no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7" name="Text Placeholder 25">
            <a:extLst>
              <a:ext uri="{FF2B5EF4-FFF2-40B4-BE49-F238E27FC236}">
                <a16:creationId xmlns:a16="http://schemas.microsoft.com/office/drawing/2014/main" id="{B5496B29-3D1A-D444-94DA-B0E733749988}"/>
              </a:ext>
            </a:extLst>
          </p:cNvPr>
          <p:cNvSpPr>
            <a:spLocks noGrp="1"/>
          </p:cNvSpPr>
          <p:nvPr>
            <p:ph type="body" sz="quarter" idx="22" hasCustomPrompt="1"/>
          </p:nvPr>
        </p:nvSpPr>
        <p:spPr>
          <a:xfrm>
            <a:off x="3356901" y="2243579"/>
            <a:ext cx="2560640" cy="540391"/>
          </a:xfrm>
          <a:prstGeom prst="rect">
            <a:avLst/>
          </a:prstGeom>
          <a:ln w="12700">
            <a:miter lim="400000"/>
          </a:ln>
        </p:spPr>
        <p:txBody>
          <a:bodyPr lIns="45719" rIns="45719" anchor="t">
            <a:noAutofit/>
          </a:bodyPr>
          <a:lstStyle>
            <a:lvl1pPr>
              <a:defRPr lang="en-US" sz="1600" b="1" dirty="0" smtClean="0">
                <a:solidFill>
                  <a:schemeClr val="bg1"/>
                </a:solidFill>
                <a:latin typeface="Aeonik Regular"/>
              </a:defRPr>
            </a:lvl1pPr>
          </a:lstStyle>
          <a:p>
            <a:pPr marL="0" lvl="0" indent="0">
              <a:buSzTx/>
              <a:buFontTx/>
              <a:buNone/>
            </a:pPr>
            <a:r>
              <a:rPr lang="en-US" dirty="0"/>
              <a:t>Click to add text</a:t>
            </a:r>
          </a:p>
        </p:txBody>
      </p:sp>
      <p:sp>
        <p:nvSpPr>
          <p:cNvPr id="8" name="Text Placeholder 25">
            <a:extLst>
              <a:ext uri="{FF2B5EF4-FFF2-40B4-BE49-F238E27FC236}">
                <a16:creationId xmlns:a16="http://schemas.microsoft.com/office/drawing/2014/main" id="{2B645C4B-0988-7B88-A3E0-2998EC18B0A4}"/>
              </a:ext>
            </a:extLst>
          </p:cNvPr>
          <p:cNvSpPr>
            <a:spLocks noGrp="1"/>
          </p:cNvSpPr>
          <p:nvPr>
            <p:ph type="body" sz="quarter" idx="23" hasCustomPrompt="1"/>
          </p:nvPr>
        </p:nvSpPr>
        <p:spPr>
          <a:xfrm>
            <a:off x="6262292" y="2243579"/>
            <a:ext cx="2560640" cy="540391"/>
          </a:xfrm>
          <a:prstGeom prst="rect">
            <a:avLst/>
          </a:prstGeom>
          <a:ln w="12700">
            <a:miter lim="400000"/>
          </a:ln>
        </p:spPr>
        <p:txBody>
          <a:bodyPr lIns="45719" rIns="45719" anchor="t">
            <a:noAutofit/>
          </a:bodyPr>
          <a:lstStyle>
            <a:lvl1pPr>
              <a:defRPr lang="en-US" sz="1600" b="1" dirty="0">
                <a:solidFill>
                  <a:schemeClr val="bg1"/>
                </a:solidFill>
                <a:latin typeface="Aeonik Regular"/>
              </a:defRPr>
            </a:lvl1pPr>
          </a:lstStyle>
          <a:p>
            <a:pPr marL="0" lvl="0" indent="0">
              <a:buSzTx/>
              <a:buFontTx/>
              <a:buNone/>
            </a:pPr>
            <a:r>
              <a:rPr lang="en-US" dirty="0"/>
              <a:t>Click to add text</a:t>
            </a:r>
          </a:p>
        </p:txBody>
      </p:sp>
      <p:sp>
        <p:nvSpPr>
          <p:cNvPr id="9" name="Text Placeholder 25">
            <a:extLst>
              <a:ext uri="{FF2B5EF4-FFF2-40B4-BE49-F238E27FC236}">
                <a16:creationId xmlns:a16="http://schemas.microsoft.com/office/drawing/2014/main" id="{E5DBDF4E-A7CF-2C9F-F5B8-53BA67916A66}"/>
              </a:ext>
            </a:extLst>
          </p:cNvPr>
          <p:cNvSpPr>
            <a:spLocks noGrp="1"/>
          </p:cNvSpPr>
          <p:nvPr>
            <p:ph type="body" sz="quarter" idx="24" hasCustomPrompt="1"/>
          </p:nvPr>
        </p:nvSpPr>
        <p:spPr>
          <a:xfrm>
            <a:off x="9167683" y="2243579"/>
            <a:ext cx="2560639" cy="540391"/>
          </a:xfrm>
          <a:prstGeom prst="rect">
            <a:avLst/>
          </a:prstGeom>
          <a:ln w="12700">
            <a:miter lim="400000"/>
          </a:ln>
        </p:spPr>
        <p:txBody>
          <a:bodyPr lIns="45719" rIns="45719" anchor="t">
            <a:noAutofit/>
          </a:bodyPr>
          <a:lstStyle>
            <a:lvl1pPr>
              <a:defRPr lang="en-US" sz="1600" b="1" dirty="0">
                <a:solidFill>
                  <a:schemeClr val="bg1"/>
                </a:solidFill>
                <a:latin typeface="Aeonik Regular"/>
              </a:defRPr>
            </a:lvl1pPr>
          </a:lstStyle>
          <a:p>
            <a:pPr marL="0" lvl="0" indent="0">
              <a:buSzTx/>
              <a:buFontTx/>
              <a:buNone/>
            </a:pPr>
            <a:r>
              <a:rPr lang="en-US" dirty="0"/>
              <a:t>Click to add text</a:t>
            </a:r>
          </a:p>
        </p:txBody>
      </p:sp>
      <p:sp>
        <p:nvSpPr>
          <p:cNvPr id="10" name="Slide Number">
            <a:extLst>
              <a:ext uri="{FF2B5EF4-FFF2-40B4-BE49-F238E27FC236}">
                <a16:creationId xmlns:a16="http://schemas.microsoft.com/office/drawing/2014/main" id="{EC484D58-036B-9B92-EC94-133974810CF4}"/>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tx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dirty="0"/>
          </a:p>
        </p:txBody>
      </p:sp>
      <p:pic>
        <p:nvPicPr>
          <p:cNvPr id="11" name="Image" descr="Image">
            <a:extLst>
              <a:ext uri="{FF2B5EF4-FFF2-40B4-BE49-F238E27FC236}">
                <a16:creationId xmlns:a16="http://schemas.microsoft.com/office/drawing/2014/main" id="{01EABDAA-1261-F3C3-FA2B-26284FA48F7C}"/>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0316771" y="6303881"/>
            <a:ext cx="1030318" cy="306205"/>
          </a:xfrm>
          <a:prstGeom prst="rect">
            <a:avLst/>
          </a:prstGeom>
          <a:ln w="12700">
            <a:miter lim="400000"/>
          </a:ln>
        </p:spPr>
      </p:pic>
      <p:grpSp>
        <p:nvGrpSpPr>
          <p:cNvPr id="2" name="Group 1">
            <a:extLst>
              <a:ext uri="{FF2B5EF4-FFF2-40B4-BE49-F238E27FC236}">
                <a16:creationId xmlns:a16="http://schemas.microsoft.com/office/drawing/2014/main" id="{A779DB78-F7FF-6E88-562A-81FBD5185BF6}"/>
              </a:ext>
            </a:extLst>
          </p:cNvPr>
          <p:cNvGrpSpPr/>
          <p:nvPr userDrawn="1"/>
        </p:nvGrpSpPr>
        <p:grpSpPr>
          <a:xfrm>
            <a:off x="431800" y="203689"/>
            <a:ext cx="3657124" cy="149812"/>
            <a:chOff x="381000" y="203689"/>
            <a:chExt cx="3657124" cy="149812"/>
          </a:xfrm>
        </p:grpSpPr>
        <p:pic>
          <p:nvPicPr>
            <p:cNvPr id="3" name="Image" descr="Image">
              <a:extLst>
                <a:ext uri="{FF2B5EF4-FFF2-40B4-BE49-F238E27FC236}">
                  <a16:creationId xmlns:a16="http://schemas.microsoft.com/office/drawing/2014/main" id="{704F0951-20F3-E072-2E09-A27740CE3A02}"/>
                </a:ext>
              </a:extLst>
            </p:cNvPr>
            <p:cNvPicPr>
              <a:picLocks noChangeAspect="1"/>
            </p:cNvPicPr>
            <p:nvPr userDrawn="1"/>
          </p:nvPicPr>
          <p:blipFill>
            <a:blip r:embed="rId4"/>
            <a:stretch>
              <a:fillRect/>
            </a:stretch>
          </p:blipFill>
          <p:spPr>
            <a:xfrm>
              <a:off x="381000" y="203689"/>
              <a:ext cx="111195" cy="149812"/>
            </a:xfrm>
            <a:prstGeom prst="rect">
              <a:avLst/>
            </a:prstGeom>
            <a:ln w="12700">
              <a:miter lim="400000"/>
            </a:ln>
          </p:spPr>
        </p:pic>
        <p:sp>
          <p:nvSpPr>
            <p:cNvPr id="12" name="TextBox 11">
              <a:extLst>
                <a:ext uri="{FF2B5EF4-FFF2-40B4-BE49-F238E27FC236}">
                  <a16:creationId xmlns:a16="http://schemas.microsoft.com/office/drawing/2014/main" id="{50D993B2-816E-6952-C711-CBE16B43A18A}"/>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3723094425"/>
      </p:ext>
    </p:extLst>
  </p:cSld>
  <p:clrMapOvr>
    <a:masterClrMapping/>
  </p:clrMapOvr>
  <p:transition spd="med"/>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4 Statistics &amp; Charts_2">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E5C475-F2B0-0C5C-8F77-5C21186703B3}"/>
              </a:ext>
            </a:extLst>
          </p:cNvPr>
          <p:cNvSpPr/>
          <p:nvPr userDrawn="1"/>
        </p:nvSpPr>
        <p:spPr>
          <a:xfrm>
            <a:off x="0" y="0"/>
            <a:ext cx="7882128" cy="6858000"/>
          </a:xfrm>
          <a:prstGeom prst="rect">
            <a:avLst/>
          </a:prstGeom>
          <a:solidFill>
            <a:schemeClr val="accent1"/>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
        <p:nvSpPr>
          <p:cNvPr id="9" name="Rounded Rectangle 5">
            <a:extLst>
              <a:ext uri="{FF2B5EF4-FFF2-40B4-BE49-F238E27FC236}">
                <a16:creationId xmlns:a16="http://schemas.microsoft.com/office/drawing/2014/main" id="{2F6FBE3C-5553-FC88-BDC2-67117EE196F3}"/>
              </a:ext>
            </a:extLst>
          </p:cNvPr>
          <p:cNvSpPr/>
          <p:nvPr userDrawn="1"/>
        </p:nvSpPr>
        <p:spPr>
          <a:xfrm>
            <a:off x="5705701" y="561600"/>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0" name="Rounded Rectangle 9">
            <a:extLst>
              <a:ext uri="{FF2B5EF4-FFF2-40B4-BE49-F238E27FC236}">
                <a16:creationId xmlns:a16="http://schemas.microsoft.com/office/drawing/2014/main" id="{EEA2AE80-7D9B-409A-87F2-56428ECE33F0}"/>
              </a:ext>
            </a:extLst>
          </p:cNvPr>
          <p:cNvSpPr/>
          <p:nvPr userDrawn="1"/>
        </p:nvSpPr>
        <p:spPr>
          <a:xfrm>
            <a:off x="8908173" y="561600"/>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3" name="Body Level One…">
            <a:extLst>
              <a:ext uri="{FF2B5EF4-FFF2-40B4-BE49-F238E27FC236}">
                <a16:creationId xmlns:a16="http://schemas.microsoft.com/office/drawing/2014/main" id="{3316B762-2977-DBA4-6620-A1405A78D22A}"/>
              </a:ext>
            </a:extLst>
          </p:cNvPr>
          <p:cNvSpPr txBox="1">
            <a:spLocks noGrp="1"/>
          </p:cNvSpPr>
          <p:nvPr>
            <p:ph type="body" sz="quarter" idx="10" hasCustomPrompt="1"/>
          </p:nvPr>
        </p:nvSpPr>
        <p:spPr>
          <a:xfrm>
            <a:off x="5849576" y="2286000"/>
            <a:ext cx="2632539" cy="776514"/>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4" name="Body Level One…">
            <a:extLst>
              <a:ext uri="{FF2B5EF4-FFF2-40B4-BE49-F238E27FC236}">
                <a16:creationId xmlns:a16="http://schemas.microsoft.com/office/drawing/2014/main" id="{7D892C28-B455-4E4B-27EA-5BE1FB1279EE}"/>
              </a:ext>
            </a:extLst>
          </p:cNvPr>
          <p:cNvSpPr txBox="1">
            <a:spLocks noGrp="1"/>
          </p:cNvSpPr>
          <p:nvPr>
            <p:ph type="body" sz="quarter" idx="11" hasCustomPrompt="1"/>
          </p:nvPr>
        </p:nvSpPr>
        <p:spPr>
          <a:xfrm>
            <a:off x="9052048" y="2286000"/>
            <a:ext cx="2632539" cy="776514"/>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7" name="Rounded Rectangle 5">
            <a:extLst>
              <a:ext uri="{FF2B5EF4-FFF2-40B4-BE49-F238E27FC236}">
                <a16:creationId xmlns:a16="http://schemas.microsoft.com/office/drawing/2014/main" id="{51E2C56F-2BA8-A6A6-CB26-893533188E0D}"/>
              </a:ext>
            </a:extLst>
          </p:cNvPr>
          <p:cNvSpPr/>
          <p:nvPr userDrawn="1"/>
        </p:nvSpPr>
        <p:spPr>
          <a:xfrm>
            <a:off x="5705701" y="3461631"/>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8" name="Rounded Rectangle 9">
            <a:extLst>
              <a:ext uri="{FF2B5EF4-FFF2-40B4-BE49-F238E27FC236}">
                <a16:creationId xmlns:a16="http://schemas.microsoft.com/office/drawing/2014/main" id="{14FE70D6-B082-5343-F889-A8BABAEAE8BF}"/>
              </a:ext>
            </a:extLst>
          </p:cNvPr>
          <p:cNvSpPr/>
          <p:nvPr userDrawn="1"/>
        </p:nvSpPr>
        <p:spPr>
          <a:xfrm>
            <a:off x="8908173" y="3461631"/>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20" name="Body Level One…">
            <a:extLst>
              <a:ext uri="{FF2B5EF4-FFF2-40B4-BE49-F238E27FC236}">
                <a16:creationId xmlns:a16="http://schemas.microsoft.com/office/drawing/2014/main" id="{169CFCE9-B4A0-9AD3-7278-CED88F2C847C}"/>
              </a:ext>
            </a:extLst>
          </p:cNvPr>
          <p:cNvSpPr txBox="1">
            <a:spLocks noGrp="1"/>
          </p:cNvSpPr>
          <p:nvPr>
            <p:ph type="body" sz="quarter" idx="13" hasCustomPrompt="1"/>
          </p:nvPr>
        </p:nvSpPr>
        <p:spPr>
          <a:xfrm>
            <a:off x="9052048" y="5185305"/>
            <a:ext cx="2632539" cy="777240"/>
          </a:xfrm>
          <a:prstGeom prst="rect">
            <a:avLst/>
          </a:prstGeom>
          <a:ln w="12700">
            <a:miter lim="400000"/>
          </a:ln>
        </p:spPr>
        <p:txBody>
          <a:bodyPr lIns="45719" rIns="45719">
            <a:normAutofit/>
          </a:bodyPr>
          <a:lstStyle>
            <a:lvl1pPr>
              <a:defRPr lang="en-US" sz="1400" dirty="0">
                <a:solidFill>
                  <a:schemeClr val="bg2"/>
                </a:solidFill>
              </a:defRPr>
            </a:lvl1pPr>
          </a:lstStyle>
          <a:p>
            <a:pPr marL="0" lvl="0" indent="0">
              <a:buSzTx/>
              <a:buFontTx/>
              <a:buNone/>
            </a:pPr>
            <a:r>
              <a:rPr lang="en-US"/>
              <a:t>Click to add text</a:t>
            </a:r>
          </a:p>
        </p:txBody>
      </p:sp>
      <p:sp>
        <p:nvSpPr>
          <p:cNvPr id="23" name="Chart Placeholder 22">
            <a:extLst>
              <a:ext uri="{FF2B5EF4-FFF2-40B4-BE49-F238E27FC236}">
                <a16:creationId xmlns:a16="http://schemas.microsoft.com/office/drawing/2014/main" id="{34628EAB-8FFB-7A83-B1BF-F691B554AF62}"/>
              </a:ext>
            </a:extLst>
          </p:cNvPr>
          <p:cNvSpPr>
            <a:spLocks noGrp="1"/>
          </p:cNvSpPr>
          <p:nvPr>
            <p:ph type="chart" sz="quarter" idx="14"/>
          </p:nvPr>
        </p:nvSpPr>
        <p:spPr>
          <a:xfrm>
            <a:off x="5849576" y="750832"/>
            <a:ext cx="2032552" cy="1439917"/>
          </a:xfrm>
        </p:spPr>
        <p:txBody>
          <a:bodyPr/>
          <a:lstStyle/>
          <a:p>
            <a:r>
              <a:rPr lang="en-US"/>
              <a:t>Click icon to add chart</a:t>
            </a:r>
          </a:p>
        </p:txBody>
      </p:sp>
      <p:sp>
        <p:nvSpPr>
          <p:cNvPr id="26" name="Body Level One…">
            <a:extLst>
              <a:ext uri="{FF2B5EF4-FFF2-40B4-BE49-F238E27FC236}">
                <a16:creationId xmlns:a16="http://schemas.microsoft.com/office/drawing/2014/main" id="{881623CC-B1AA-1248-5480-3BEB2DD4FCC6}"/>
              </a:ext>
            </a:extLst>
          </p:cNvPr>
          <p:cNvSpPr txBox="1">
            <a:spLocks noGrp="1"/>
          </p:cNvSpPr>
          <p:nvPr>
            <p:ph type="body" sz="quarter" idx="16" hasCustomPrompt="1"/>
          </p:nvPr>
        </p:nvSpPr>
        <p:spPr>
          <a:xfrm>
            <a:off x="5849576" y="5186031"/>
            <a:ext cx="2632539" cy="776514"/>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7" name="Chart Placeholder 22">
            <a:extLst>
              <a:ext uri="{FF2B5EF4-FFF2-40B4-BE49-F238E27FC236}">
                <a16:creationId xmlns:a16="http://schemas.microsoft.com/office/drawing/2014/main" id="{903FB8E5-48D7-177F-8041-F8B93BA6D10F}"/>
              </a:ext>
            </a:extLst>
          </p:cNvPr>
          <p:cNvSpPr>
            <a:spLocks noGrp="1"/>
          </p:cNvSpPr>
          <p:nvPr>
            <p:ph type="chart" sz="quarter" idx="17"/>
          </p:nvPr>
        </p:nvSpPr>
        <p:spPr>
          <a:xfrm>
            <a:off x="5849576" y="3650863"/>
            <a:ext cx="2032552" cy="1439917"/>
          </a:xfrm>
        </p:spPr>
        <p:txBody>
          <a:bodyPr/>
          <a:lstStyle/>
          <a:p>
            <a:r>
              <a:rPr lang="en-US"/>
              <a:t>Click icon to add chart</a:t>
            </a:r>
          </a:p>
        </p:txBody>
      </p:sp>
      <p:sp>
        <p:nvSpPr>
          <p:cNvPr id="28" name="Chart Placeholder 22">
            <a:extLst>
              <a:ext uri="{FF2B5EF4-FFF2-40B4-BE49-F238E27FC236}">
                <a16:creationId xmlns:a16="http://schemas.microsoft.com/office/drawing/2014/main" id="{228A3516-CA44-0380-F896-D4FB86E70EA3}"/>
              </a:ext>
            </a:extLst>
          </p:cNvPr>
          <p:cNvSpPr>
            <a:spLocks noGrp="1"/>
          </p:cNvSpPr>
          <p:nvPr>
            <p:ph type="chart" sz="quarter" idx="18"/>
          </p:nvPr>
        </p:nvSpPr>
        <p:spPr>
          <a:xfrm>
            <a:off x="9052048" y="750832"/>
            <a:ext cx="2032552" cy="1439917"/>
          </a:xfrm>
        </p:spPr>
        <p:txBody>
          <a:bodyPr/>
          <a:lstStyle/>
          <a:p>
            <a:r>
              <a:rPr lang="en-US"/>
              <a:t>Click icon to add chart</a:t>
            </a:r>
          </a:p>
        </p:txBody>
      </p:sp>
      <p:sp>
        <p:nvSpPr>
          <p:cNvPr id="29" name="Chart Placeholder 22">
            <a:extLst>
              <a:ext uri="{FF2B5EF4-FFF2-40B4-BE49-F238E27FC236}">
                <a16:creationId xmlns:a16="http://schemas.microsoft.com/office/drawing/2014/main" id="{BA4AD8B9-7D12-087B-3292-406282AA385C}"/>
              </a:ext>
            </a:extLst>
          </p:cNvPr>
          <p:cNvSpPr>
            <a:spLocks noGrp="1"/>
          </p:cNvSpPr>
          <p:nvPr>
            <p:ph type="chart" sz="quarter" idx="19"/>
          </p:nvPr>
        </p:nvSpPr>
        <p:spPr>
          <a:xfrm>
            <a:off x="9052048" y="3650863"/>
            <a:ext cx="2032552" cy="1439917"/>
          </a:xfrm>
        </p:spPr>
        <p:txBody>
          <a:bodyPr/>
          <a:lstStyle/>
          <a:p>
            <a:r>
              <a:rPr lang="en-US"/>
              <a:t>Click icon to add chart</a:t>
            </a:r>
          </a:p>
        </p:txBody>
      </p:sp>
      <p:sp>
        <p:nvSpPr>
          <p:cNvPr id="16" name="Body Level One…">
            <a:extLst>
              <a:ext uri="{FF2B5EF4-FFF2-40B4-BE49-F238E27FC236}">
                <a16:creationId xmlns:a16="http://schemas.microsoft.com/office/drawing/2014/main" id="{24FA6274-5861-DC10-0659-53F47D9F94C6}"/>
              </a:ext>
            </a:extLst>
          </p:cNvPr>
          <p:cNvSpPr txBox="1">
            <a:spLocks noGrp="1"/>
          </p:cNvSpPr>
          <p:nvPr>
            <p:ph idx="1" hasCustomPrompt="1"/>
          </p:nvPr>
        </p:nvSpPr>
        <p:spPr>
          <a:xfrm>
            <a:off x="378958" y="3628570"/>
            <a:ext cx="4947785" cy="20518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t>Body Level One</a:t>
            </a:r>
          </a:p>
          <a:p>
            <a:pPr lvl="1"/>
            <a:r>
              <a:t>Body Level Two</a:t>
            </a:r>
          </a:p>
          <a:p>
            <a:pPr lvl="2"/>
            <a:r>
              <a:t>Body Level Three</a:t>
            </a:r>
          </a:p>
          <a:p>
            <a:pPr lvl="3"/>
            <a:r>
              <a:t>Body Level Four</a:t>
            </a:r>
          </a:p>
          <a:p>
            <a:pPr lvl="4"/>
            <a:r>
              <a:t>Body Level Five</a:t>
            </a:r>
          </a:p>
        </p:txBody>
      </p:sp>
      <p:sp>
        <p:nvSpPr>
          <p:cNvPr id="19" name="Title Text">
            <a:extLst>
              <a:ext uri="{FF2B5EF4-FFF2-40B4-BE49-F238E27FC236}">
                <a16:creationId xmlns:a16="http://schemas.microsoft.com/office/drawing/2014/main" id="{799C78C6-BAB8-2183-0FB1-02871190CFCA}"/>
              </a:ext>
            </a:extLst>
          </p:cNvPr>
          <p:cNvSpPr txBox="1">
            <a:spLocks noGrp="1"/>
          </p:cNvSpPr>
          <p:nvPr>
            <p:ph type="title" hasCustomPrompt="1"/>
          </p:nvPr>
        </p:nvSpPr>
        <p:spPr>
          <a:xfrm>
            <a:off x="378959" y="548641"/>
            <a:ext cx="4959736" cy="288036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t">
            <a:noAutofit/>
          </a:bodyPr>
          <a:lstStyle>
            <a:lvl1pPr>
              <a:defRPr sz="4800" dirty="0">
                <a:solidFill>
                  <a:schemeClr val="tx1"/>
                </a:solidFill>
              </a:defRPr>
            </a:lvl1pPr>
          </a:lstStyle>
          <a:p>
            <a:pPr lvl="0"/>
            <a:r>
              <a:t>Title Text</a:t>
            </a:r>
          </a:p>
        </p:txBody>
      </p:sp>
      <p:sp>
        <p:nvSpPr>
          <p:cNvPr id="6" name="Slide Number">
            <a:extLst>
              <a:ext uri="{FF2B5EF4-FFF2-40B4-BE49-F238E27FC236}">
                <a16:creationId xmlns:a16="http://schemas.microsoft.com/office/drawing/2014/main" id="{1EB58AD7-6343-0544-C564-964973F29DCC}"/>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8" name="Image" descr="Image">
            <a:extLst>
              <a:ext uri="{FF2B5EF4-FFF2-40B4-BE49-F238E27FC236}">
                <a16:creationId xmlns:a16="http://schemas.microsoft.com/office/drawing/2014/main" id="{4353F9F9-7BB3-71FB-D931-3953C149B2BC}"/>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grpSp>
        <p:nvGrpSpPr>
          <p:cNvPr id="4" name="Group 3">
            <a:extLst>
              <a:ext uri="{FF2B5EF4-FFF2-40B4-BE49-F238E27FC236}">
                <a16:creationId xmlns:a16="http://schemas.microsoft.com/office/drawing/2014/main" id="{847B897E-C7FB-A6C6-FFAD-A85F6A4977D6}"/>
              </a:ext>
            </a:extLst>
          </p:cNvPr>
          <p:cNvGrpSpPr/>
          <p:nvPr userDrawn="1"/>
        </p:nvGrpSpPr>
        <p:grpSpPr>
          <a:xfrm>
            <a:off x="431800" y="203689"/>
            <a:ext cx="3657124" cy="149812"/>
            <a:chOff x="381000" y="203689"/>
            <a:chExt cx="3657124" cy="149812"/>
          </a:xfrm>
        </p:grpSpPr>
        <p:pic>
          <p:nvPicPr>
            <p:cNvPr id="7" name="Image" descr="Image">
              <a:extLst>
                <a:ext uri="{FF2B5EF4-FFF2-40B4-BE49-F238E27FC236}">
                  <a16:creationId xmlns:a16="http://schemas.microsoft.com/office/drawing/2014/main" id="{2A9A3EAD-EEC3-098F-7445-BBFA466C474C}"/>
                </a:ext>
              </a:extLst>
            </p:cNvPr>
            <p:cNvPicPr>
              <a:picLocks noChangeAspect="1"/>
            </p:cNvPicPr>
            <p:nvPr userDrawn="1"/>
          </p:nvPicPr>
          <p:blipFill>
            <a:blip r:embed="rId3"/>
            <a:stretch>
              <a:fillRect/>
            </a:stretch>
          </p:blipFill>
          <p:spPr>
            <a:xfrm>
              <a:off x="381000" y="203689"/>
              <a:ext cx="111195" cy="149812"/>
            </a:xfrm>
            <a:prstGeom prst="rect">
              <a:avLst/>
            </a:prstGeom>
            <a:ln w="12700">
              <a:miter lim="400000"/>
            </a:ln>
          </p:spPr>
        </p:pic>
        <p:sp>
          <p:nvSpPr>
            <p:cNvPr id="11" name="TextBox 10">
              <a:extLst>
                <a:ext uri="{FF2B5EF4-FFF2-40B4-BE49-F238E27FC236}">
                  <a16:creationId xmlns:a16="http://schemas.microsoft.com/office/drawing/2014/main" id="{6B3F802F-BB09-8105-D167-B9A5437DD206}"/>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2073880768"/>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3 Statistics &amp; Charts_2">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E5C475-F2B0-0C5C-8F77-5C21186703B3}"/>
              </a:ext>
            </a:extLst>
          </p:cNvPr>
          <p:cNvSpPr/>
          <p:nvPr userDrawn="1"/>
        </p:nvSpPr>
        <p:spPr>
          <a:xfrm>
            <a:off x="0" y="0"/>
            <a:ext cx="7882128" cy="6858000"/>
          </a:xfrm>
          <a:prstGeom prst="rect">
            <a:avLst/>
          </a:prstGeom>
          <a:solidFill>
            <a:schemeClr val="accent1"/>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endParaRPr lang="en-US">
              <a:latin typeface="Aeonik Regular"/>
              <a:sym typeface="Arial"/>
            </a:endParaRPr>
          </a:p>
        </p:txBody>
      </p:sp>
      <p:sp>
        <p:nvSpPr>
          <p:cNvPr id="9" name="Rounded Rectangle 5">
            <a:extLst>
              <a:ext uri="{FF2B5EF4-FFF2-40B4-BE49-F238E27FC236}">
                <a16:creationId xmlns:a16="http://schemas.microsoft.com/office/drawing/2014/main" id="{2F6FBE3C-5553-FC88-BDC2-67117EE196F3}"/>
              </a:ext>
            </a:extLst>
          </p:cNvPr>
          <p:cNvSpPr/>
          <p:nvPr userDrawn="1"/>
        </p:nvSpPr>
        <p:spPr>
          <a:xfrm>
            <a:off x="5705701" y="561600"/>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0" name="Rounded Rectangle 9">
            <a:extLst>
              <a:ext uri="{FF2B5EF4-FFF2-40B4-BE49-F238E27FC236}">
                <a16:creationId xmlns:a16="http://schemas.microsoft.com/office/drawing/2014/main" id="{EEA2AE80-7D9B-409A-87F2-56428ECE33F0}"/>
              </a:ext>
            </a:extLst>
          </p:cNvPr>
          <p:cNvSpPr/>
          <p:nvPr userDrawn="1"/>
        </p:nvSpPr>
        <p:spPr>
          <a:xfrm>
            <a:off x="8908173" y="561600"/>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3" name="Body Level One…">
            <a:extLst>
              <a:ext uri="{FF2B5EF4-FFF2-40B4-BE49-F238E27FC236}">
                <a16:creationId xmlns:a16="http://schemas.microsoft.com/office/drawing/2014/main" id="{3316B762-2977-DBA4-6620-A1405A78D22A}"/>
              </a:ext>
            </a:extLst>
          </p:cNvPr>
          <p:cNvSpPr txBox="1">
            <a:spLocks noGrp="1"/>
          </p:cNvSpPr>
          <p:nvPr>
            <p:ph type="body" sz="quarter" idx="10" hasCustomPrompt="1"/>
          </p:nvPr>
        </p:nvSpPr>
        <p:spPr>
          <a:xfrm>
            <a:off x="5849576" y="2286000"/>
            <a:ext cx="2632539" cy="776514"/>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4" name="Body Level One…">
            <a:extLst>
              <a:ext uri="{FF2B5EF4-FFF2-40B4-BE49-F238E27FC236}">
                <a16:creationId xmlns:a16="http://schemas.microsoft.com/office/drawing/2014/main" id="{7D892C28-B455-4E4B-27EA-5BE1FB1279EE}"/>
              </a:ext>
            </a:extLst>
          </p:cNvPr>
          <p:cNvSpPr txBox="1">
            <a:spLocks noGrp="1"/>
          </p:cNvSpPr>
          <p:nvPr>
            <p:ph type="body" sz="quarter" idx="11" hasCustomPrompt="1"/>
          </p:nvPr>
        </p:nvSpPr>
        <p:spPr>
          <a:xfrm>
            <a:off x="9052048" y="2286000"/>
            <a:ext cx="2632539" cy="776514"/>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7" name="Rounded Rectangle 5">
            <a:extLst>
              <a:ext uri="{FF2B5EF4-FFF2-40B4-BE49-F238E27FC236}">
                <a16:creationId xmlns:a16="http://schemas.microsoft.com/office/drawing/2014/main" id="{51E2C56F-2BA8-A6A6-CB26-893533188E0D}"/>
              </a:ext>
            </a:extLst>
          </p:cNvPr>
          <p:cNvSpPr/>
          <p:nvPr userDrawn="1"/>
        </p:nvSpPr>
        <p:spPr>
          <a:xfrm>
            <a:off x="5705701" y="3461631"/>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23" name="Chart Placeholder 22">
            <a:extLst>
              <a:ext uri="{FF2B5EF4-FFF2-40B4-BE49-F238E27FC236}">
                <a16:creationId xmlns:a16="http://schemas.microsoft.com/office/drawing/2014/main" id="{34628EAB-8FFB-7A83-B1BF-F691B554AF62}"/>
              </a:ext>
            </a:extLst>
          </p:cNvPr>
          <p:cNvSpPr>
            <a:spLocks noGrp="1"/>
          </p:cNvSpPr>
          <p:nvPr>
            <p:ph type="chart" sz="quarter" idx="14"/>
          </p:nvPr>
        </p:nvSpPr>
        <p:spPr>
          <a:xfrm>
            <a:off x="5849576" y="750832"/>
            <a:ext cx="2032552" cy="1439917"/>
          </a:xfrm>
        </p:spPr>
        <p:txBody>
          <a:bodyPr/>
          <a:lstStyle/>
          <a:p>
            <a:r>
              <a:rPr lang="en-US"/>
              <a:t>Click icon to add chart</a:t>
            </a:r>
          </a:p>
        </p:txBody>
      </p:sp>
      <p:sp>
        <p:nvSpPr>
          <p:cNvPr id="26" name="Body Level One…">
            <a:extLst>
              <a:ext uri="{FF2B5EF4-FFF2-40B4-BE49-F238E27FC236}">
                <a16:creationId xmlns:a16="http://schemas.microsoft.com/office/drawing/2014/main" id="{881623CC-B1AA-1248-5480-3BEB2DD4FCC6}"/>
              </a:ext>
            </a:extLst>
          </p:cNvPr>
          <p:cNvSpPr txBox="1">
            <a:spLocks noGrp="1"/>
          </p:cNvSpPr>
          <p:nvPr>
            <p:ph type="body" sz="quarter" idx="16" hasCustomPrompt="1"/>
          </p:nvPr>
        </p:nvSpPr>
        <p:spPr>
          <a:xfrm>
            <a:off x="5849576" y="5186031"/>
            <a:ext cx="2632539" cy="776514"/>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7" name="Chart Placeholder 22">
            <a:extLst>
              <a:ext uri="{FF2B5EF4-FFF2-40B4-BE49-F238E27FC236}">
                <a16:creationId xmlns:a16="http://schemas.microsoft.com/office/drawing/2014/main" id="{903FB8E5-48D7-177F-8041-F8B93BA6D10F}"/>
              </a:ext>
            </a:extLst>
          </p:cNvPr>
          <p:cNvSpPr>
            <a:spLocks noGrp="1"/>
          </p:cNvSpPr>
          <p:nvPr>
            <p:ph type="chart" sz="quarter" idx="17"/>
          </p:nvPr>
        </p:nvSpPr>
        <p:spPr>
          <a:xfrm>
            <a:off x="5849576" y="3650863"/>
            <a:ext cx="2032552" cy="1439917"/>
          </a:xfrm>
        </p:spPr>
        <p:txBody>
          <a:bodyPr/>
          <a:lstStyle/>
          <a:p>
            <a:r>
              <a:rPr lang="en-US"/>
              <a:t>Click icon to add chart</a:t>
            </a:r>
          </a:p>
        </p:txBody>
      </p:sp>
      <p:sp>
        <p:nvSpPr>
          <p:cNvPr id="28" name="Chart Placeholder 22">
            <a:extLst>
              <a:ext uri="{FF2B5EF4-FFF2-40B4-BE49-F238E27FC236}">
                <a16:creationId xmlns:a16="http://schemas.microsoft.com/office/drawing/2014/main" id="{228A3516-CA44-0380-F896-D4FB86E70EA3}"/>
              </a:ext>
            </a:extLst>
          </p:cNvPr>
          <p:cNvSpPr>
            <a:spLocks noGrp="1"/>
          </p:cNvSpPr>
          <p:nvPr>
            <p:ph type="chart" sz="quarter" idx="18"/>
          </p:nvPr>
        </p:nvSpPr>
        <p:spPr>
          <a:xfrm>
            <a:off x="9052048" y="750832"/>
            <a:ext cx="2032552" cy="1439917"/>
          </a:xfrm>
        </p:spPr>
        <p:txBody>
          <a:bodyPr/>
          <a:lstStyle/>
          <a:p>
            <a:r>
              <a:rPr lang="en-US"/>
              <a:t>Click icon to add chart</a:t>
            </a:r>
          </a:p>
        </p:txBody>
      </p:sp>
      <p:sp>
        <p:nvSpPr>
          <p:cNvPr id="16" name="Body Level One…">
            <a:extLst>
              <a:ext uri="{FF2B5EF4-FFF2-40B4-BE49-F238E27FC236}">
                <a16:creationId xmlns:a16="http://schemas.microsoft.com/office/drawing/2014/main" id="{5EB83237-2294-47D3-D08C-FCD8D98625C9}"/>
              </a:ext>
            </a:extLst>
          </p:cNvPr>
          <p:cNvSpPr txBox="1">
            <a:spLocks noGrp="1"/>
          </p:cNvSpPr>
          <p:nvPr>
            <p:ph idx="1" hasCustomPrompt="1"/>
          </p:nvPr>
        </p:nvSpPr>
        <p:spPr>
          <a:xfrm>
            <a:off x="378958" y="3628570"/>
            <a:ext cx="4947785" cy="20518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t>Body Level One</a:t>
            </a:r>
          </a:p>
          <a:p>
            <a:pPr lvl="1"/>
            <a:r>
              <a:t>Body Level Two</a:t>
            </a:r>
          </a:p>
          <a:p>
            <a:pPr lvl="2"/>
            <a:r>
              <a:t>Body Level Three</a:t>
            </a:r>
          </a:p>
          <a:p>
            <a:pPr lvl="3"/>
            <a:r>
              <a:t>Body Level Four</a:t>
            </a:r>
          </a:p>
          <a:p>
            <a:pPr lvl="4"/>
            <a:r>
              <a:t>Body Level Five</a:t>
            </a:r>
          </a:p>
        </p:txBody>
      </p:sp>
      <p:sp>
        <p:nvSpPr>
          <p:cNvPr id="18" name="Title Text">
            <a:extLst>
              <a:ext uri="{FF2B5EF4-FFF2-40B4-BE49-F238E27FC236}">
                <a16:creationId xmlns:a16="http://schemas.microsoft.com/office/drawing/2014/main" id="{D7B5F506-33B5-46F6-836E-34C4E92E7A88}"/>
              </a:ext>
            </a:extLst>
          </p:cNvPr>
          <p:cNvSpPr txBox="1">
            <a:spLocks noGrp="1"/>
          </p:cNvSpPr>
          <p:nvPr>
            <p:ph type="title" hasCustomPrompt="1"/>
          </p:nvPr>
        </p:nvSpPr>
        <p:spPr>
          <a:xfrm>
            <a:off x="378959" y="548641"/>
            <a:ext cx="4959736" cy="288036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t">
            <a:noAutofit/>
          </a:bodyPr>
          <a:lstStyle>
            <a:lvl1pPr>
              <a:defRPr sz="4800" dirty="0">
                <a:solidFill>
                  <a:schemeClr val="tx1"/>
                </a:solidFill>
              </a:defRPr>
            </a:lvl1pPr>
          </a:lstStyle>
          <a:p>
            <a:pPr lvl="0"/>
            <a:r>
              <a:t>Title Text</a:t>
            </a:r>
          </a:p>
        </p:txBody>
      </p:sp>
      <p:sp>
        <p:nvSpPr>
          <p:cNvPr id="6" name="Slide Number">
            <a:extLst>
              <a:ext uri="{FF2B5EF4-FFF2-40B4-BE49-F238E27FC236}">
                <a16:creationId xmlns:a16="http://schemas.microsoft.com/office/drawing/2014/main" id="{D7F1D053-A479-BC92-9F2A-3F34E9EFD316}"/>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8" name="Image" descr="Image">
            <a:extLst>
              <a:ext uri="{FF2B5EF4-FFF2-40B4-BE49-F238E27FC236}">
                <a16:creationId xmlns:a16="http://schemas.microsoft.com/office/drawing/2014/main" id="{5BB271B9-7C6F-2721-179E-D40E76668FE1}"/>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grpSp>
        <p:nvGrpSpPr>
          <p:cNvPr id="4" name="Group 3">
            <a:extLst>
              <a:ext uri="{FF2B5EF4-FFF2-40B4-BE49-F238E27FC236}">
                <a16:creationId xmlns:a16="http://schemas.microsoft.com/office/drawing/2014/main" id="{60D77D7E-8CB0-1913-7B1C-371DE317E479}"/>
              </a:ext>
            </a:extLst>
          </p:cNvPr>
          <p:cNvGrpSpPr/>
          <p:nvPr userDrawn="1"/>
        </p:nvGrpSpPr>
        <p:grpSpPr>
          <a:xfrm>
            <a:off x="431800" y="203689"/>
            <a:ext cx="3657124" cy="149812"/>
            <a:chOff x="381000" y="203689"/>
            <a:chExt cx="3657124" cy="149812"/>
          </a:xfrm>
        </p:grpSpPr>
        <p:pic>
          <p:nvPicPr>
            <p:cNvPr id="7" name="Image" descr="Image">
              <a:extLst>
                <a:ext uri="{FF2B5EF4-FFF2-40B4-BE49-F238E27FC236}">
                  <a16:creationId xmlns:a16="http://schemas.microsoft.com/office/drawing/2014/main" id="{2020EE37-4877-5633-D976-248E2FBA7EBA}"/>
                </a:ext>
              </a:extLst>
            </p:cNvPr>
            <p:cNvPicPr>
              <a:picLocks noChangeAspect="1"/>
            </p:cNvPicPr>
            <p:nvPr userDrawn="1"/>
          </p:nvPicPr>
          <p:blipFill>
            <a:blip r:embed="rId3"/>
            <a:stretch>
              <a:fillRect/>
            </a:stretch>
          </p:blipFill>
          <p:spPr>
            <a:xfrm>
              <a:off x="381000" y="203689"/>
              <a:ext cx="111195" cy="149812"/>
            </a:xfrm>
            <a:prstGeom prst="rect">
              <a:avLst/>
            </a:prstGeom>
            <a:ln w="12700">
              <a:miter lim="400000"/>
            </a:ln>
          </p:spPr>
        </p:pic>
        <p:sp>
          <p:nvSpPr>
            <p:cNvPr id="11" name="TextBox 10">
              <a:extLst>
                <a:ext uri="{FF2B5EF4-FFF2-40B4-BE49-F238E27FC236}">
                  <a16:creationId xmlns:a16="http://schemas.microsoft.com/office/drawing/2014/main" id="{7A74F62F-E3D8-F811-4E50-90D7B9BB7C2F}"/>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414908928"/>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4 Stats_2">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E5C475-F2B0-0C5C-8F77-5C21186703B3}"/>
              </a:ext>
            </a:extLst>
          </p:cNvPr>
          <p:cNvSpPr/>
          <p:nvPr userDrawn="1"/>
        </p:nvSpPr>
        <p:spPr>
          <a:xfrm>
            <a:off x="0" y="0"/>
            <a:ext cx="7882128" cy="6858000"/>
          </a:xfrm>
          <a:prstGeom prst="rect">
            <a:avLst/>
          </a:prstGeom>
          <a:solidFill>
            <a:schemeClr val="accent1"/>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endParaRPr lang="en-US">
              <a:latin typeface="Aeonik Regular"/>
              <a:sym typeface="Arial"/>
            </a:endParaRPr>
          </a:p>
        </p:txBody>
      </p:sp>
      <p:sp>
        <p:nvSpPr>
          <p:cNvPr id="9" name="Rounded Rectangle 5">
            <a:extLst>
              <a:ext uri="{FF2B5EF4-FFF2-40B4-BE49-F238E27FC236}">
                <a16:creationId xmlns:a16="http://schemas.microsoft.com/office/drawing/2014/main" id="{2F6FBE3C-5553-FC88-BDC2-67117EE196F3}"/>
              </a:ext>
            </a:extLst>
          </p:cNvPr>
          <p:cNvSpPr/>
          <p:nvPr userDrawn="1"/>
        </p:nvSpPr>
        <p:spPr>
          <a:xfrm>
            <a:off x="5705701" y="561600"/>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0" name="Rounded Rectangle 9">
            <a:extLst>
              <a:ext uri="{FF2B5EF4-FFF2-40B4-BE49-F238E27FC236}">
                <a16:creationId xmlns:a16="http://schemas.microsoft.com/office/drawing/2014/main" id="{EEA2AE80-7D9B-409A-87F2-56428ECE33F0}"/>
              </a:ext>
            </a:extLst>
          </p:cNvPr>
          <p:cNvSpPr/>
          <p:nvPr userDrawn="1"/>
        </p:nvSpPr>
        <p:spPr>
          <a:xfrm>
            <a:off x="8908173" y="561600"/>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3" name="Body Level One…">
            <a:extLst>
              <a:ext uri="{FF2B5EF4-FFF2-40B4-BE49-F238E27FC236}">
                <a16:creationId xmlns:a16="http://schemas.microsoft.com/office/drawing/2014/main" id="{3316B762-2977-DBA4-6620-A1405A78D22A}"/>
              </a:ext>
            </a:extLst>
          </p:cNvPr>
          <p:cNvSpPr txBox="1">
            <a:spLocks noGrp="1"/>
          </p:cNvSpPr>
          <p:nvPr>
            <p:ph type="body" sz="quarter" idx="10" hasCustomPrompt="1"/>
          </p:nvPr>
        </p:nvSpPr>
        <p:spPr>
          <a:xfrm>
            <a:off x="5849576" y="1584883"/>
            <a:ext cx="2632539" cy="1477631"/>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4" name="Body Level One…">
            <a:extLst>
              <a:ext uri="{FF2B5EF4-FFF2-40B4-BE49-F238E27FC236}">
                <a16:creationId xmlns:a16="http://schemas.microsoft.com/office/drawing/2014/main" id="{7D892C28-B455-4E4B-27EA-5BE1FB1279EE}"/>
              </a:ext>
            </a:extLst>
          </p:cNvPr>
          <p:cNvSpPr txBox="1">
            <a:spLocks noGrp="1"/>
          </p:cNvSpPr>
          <p:nvPr>
            <p:ph type="body" sz="quarter" idx="11" hasCustomPrompt="1"/>
          </p:nvPr>
        </p:nvSpPr>
        <p:spPr>
          <a:xfrm>
            <a:off x="9052048" y="1584883"/>
            <a:ext cx="2632539" cy="1477631"/>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7" name="Rounded Rectangle 5">
            <a:extLst>
              <a:ext uri="{FF2B5EF4-FFF2-40B4-BE49-F238E27FC236}">
                <a16:creationId xmlns:a16="http://schemas.microsoft.com/office/drawing/2014/main" id="{51E2C56F-2BA8-A6A6-CB26-893533188E0D}"/>
              </a:ext>
            </a:extLst>
          </p:cNvPr>
          <p:cNvSpPr/>
          <p:nvPr userDrawn="1"/>
        </p:nvSpPr>
        <p:spPr>
          <a:xfrm>
            <a:off x="5705701" y="3461631"/>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8" name="Rounded Rectangle 9">
            <a:extLst>
              <a:ext uri="{FF2B5EF4-FFF2-40B4-BE49-F238E27FC236}">
                <a16:creationId xmlns:a16="http://schemas.microsoft.com/office/drawing/2014/main" id="{14FE70D6-B082-5343-F889-A8BABAEAE8BF}"/>
              </a:ext>
            </a:extLst>
          </p:cNvPr>
          <p:cNvSpPr/>
          <p:nvPr userDrawn="1"/>
        </p:nvSpPr>
        <p:spPr>
          <a:xfrm>
            <a:off x="8908173" y="3461631"/>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20" name="Body Level One…">
            <a:extLst>
              <a:ext uri="{FF2B5EF4-FFF2-40B4-BE49-F238E27FC236}">
                <a16:creationId xmlns:a16="http://schemas.microsoft.com/office/drawing/2014/main" id="{169CFCE9-B4A0-9AD3-7278-CED88F2C847C}"/>
              </a:ext>
            </a:extLst>
          </p:cNvPr>
          <p:cNvSpPr txBox="1">
            <a:spLocks noGrp="1"/>
          </p:cNvSpPr>
          <p:nvPr>
            <p:ph type="body" sz="quarter" idx="13" hasCustomPrompt="1"/>
          </p:nvPr>
        </p:nvSpPr>
        <p:spPr>
          <a:xfrm>
            <a:off x="9052048" y="4483532"/>
            <a:ext cx="2632539" cy="1479013"/>
          </a:xfrm>
          <a:prstGeom prst="rect">
            <a:avLst/>
          </a:prstGeom>
          <a:ln w="12700">
            <a:miter lim="400000"/>
          </a:ln>
        </p:spPr>
        <p:txBody>
          <a:bodyPr lIns="45719" rIns="45719">
            <a:normAutofit/>
          </a:bodyPr>
          <a:lstStyle>
            <a:lvl1pPr>
              <a:defRPr lang="en-US" sz="1400" dirty="0">
                <a:solidFill>
                  <a:schemeClr val="bg2"/>
                </a:solidFill>
              </a:defRPr>
            </a:lvl1pPr>
          </a:lstStyle>
          <a:p>
            <a:pPr marL="0" lvl="0" indent="0">
              <a:buSzTx/>
              <a:buFontTx/>
              <a:buNone/>
            </a:pPr>
            <a:r>
              <a:rPr lang="en-US"/>
              <a:t>Click to add text</a:t>
            </a:r>
          </a:p>
        </p:txBody>
      </p:sp>
      <p:sp>
        <p:nvSpPr>
          <p:cNvPr id="26" name="Body Level One…">
            <a:extLst>
              <a:ext uri="{FF2B5EF4-FFF2-40B4-BE49-F238E27FC236}">
                <a16:creationId xmlns:a16="http://schemas.microsoft.com/office/drawing/2014/main" id="{881623CC-B1AA-1248-5480-3BEB2DD4FCC6}"/>
              </a:ext>
            </a:extLst>
          </p:cNvPr>
          <p:cNvSpPr txBox="1">
            <a:spLocks noGrp="1"/>
          </p:cNvSpPr>
          <p:nvPr>
            <p:ph type="body" sz="quarter" idx="16" hasCustomPrompt="1"/>
          </p:nvPr>
        </p:nvSpPr>
        <p:spPr>
          <a:xfrm>
            <a:off x="5849576" y="4484914"/>
            <a:ext cx="2632539" cy="1477631"/>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8" name="Body Level One…">
            <a:extLst>
              <a:ext uri="{FF2B5EF4-FFF2-40B4-BE49-F238E27FC236}">
                <a16:creationId xmlns:a16="http://schemas.microsoft.com/office/drawing/2014/main" id="{A4AF1E74-C727-57F4-4620-3EB73A282A9B}"/>
              </a:ext>
            </a:extLst>
          </p:cNvPr>
          <p:cNvSpPr txBox="1">
            <a:spLocks noGrp="1"/>
          </p:cNvSpPr>
          <p:nvPr>
            <p:ph type="body" sz="quarter" idx="17" hasCustomPrompt="1"/>
          </p:nvPr>
        </p:nvSpPr>
        <p:spPr>
          <a:xfrm>
            <a:off x="5849576" y="728540"/>
            <a:ext cx="2632539" cy="737403"/>
          </a:xfrm>
          <a:prstGeom prst="rect">
            <a:avLst/>
          </a:prstGeom>
        </p:spPr>
        <p:txBody>
          <a:bodyPr anchor="b">
            <a:noAutofit/>
          </a:bodyPr>
          <a:lstStyle>
            <a:lvl1pPr marL="0" indent="0">
              <a:buSzTx/>
              <a:buFontTx/>
              <a:buNone/>
              <a:defRPr sz="36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Stat 1</a:t>
            </a:r>
          </a:p>
        </p:txBody>
      </p:sp>
      <p:sp>
        <p:nvSpPr>
          <p:cNvPr id="11" name="Body Level One…">
            <a:extLst>
              <a:ext uri="{FF2B5EF4-FFF2-40B4-BE49-F238E27FC236}">
                <a16:creationId xmlns:a16="http://schemas.microsoft.com/office/drawing/2014/main" id="{1313C622-42F3-93CE-6FF8-B8B55C18EE16}"/>
              </a:ext>
            </a:extLst>
          </p:cNvPr>
          <p:cNvSpPr txBox="1">
            <a:spLocks noGrp="1"/>
          </p:cNvSpPr>
          <p:nvPr>
            <p:ph type="body" sz="quarter" idx="18" hasCustomPrompt="1"/>
          </p:nvPr>
        </p:nvSpPr>
        <p:spPr>
          <a:xfrm>
            <a:off x="9052048" y="728540"/>
            <a:ext cx="2632539" cy="737403"/>
          </a:xfrm>
          <a:prstGeom prst="rect">
            <a:avLst/>
          </a:prstGeom>
          <a:ln w="12700">
            <a:miter lim="400000"/>
          </a:ln>
        </p:spPr>
        <p:txBody>
          <a:bodyPr lIns="45719" rIns="45719" anchor="b">
            <a:noAutofit/>
          </a:bodyPr>
          <a:lstStyle>
            <a:lvl1pPr>
              <a:defRPr lang="en-US" sz="3600" b="1" dirty="0">
                <a:solidFill>
                  <a:schemeClr val="bg2"/>
                </a:solidFill>
              </a:defRPr>
            </a:lvl1pPr>
          </a:lstStyle>
          <a:p>
            <a:pPr marL="0" lvl="0" indent="0">
              <a:buSzTx/>
              <a:buFontTx/>
              <a:buNone/>
            </a:pPr>
            <a:r>
              <a:rPr lang="en-US"/>
              <a:t>Stat 2</a:t>
            </a:r>
          </a:p>
        </p:txBody>
      </p:sp>
      <p:sp>
        <p:nvSpPr>
          <p:cNvPr id="12" name="Body Level One…">
            <a:extLst>
              <a:ext uri="{FF2B5EF4-FFF2-40B4-BE49-F238E27FC236}">
                <a16:creationId xmlns:a16="http://schemas.microsoft.com/office/drawing/2014/main" id="{B1EF3C0D-89F0-8ED3-B8A6-2C2E2DAFB621}"/>
              </a:ext>
            </a:extLst>
          </p:cNvPr>
          <p:cNvSpPr txBox="1">
            <a:spLocks noGrp="1"/>
          </p:cNvSpPr>
          <p:nvPr>
            <p:ph type="body" sz="quarter" idx="19" hasCustomPrompt="1"/>
          </p:nvPr>
        </p:nvSpPr>
        <p:spPr>
          <a:xfrm>
            <a:off x="9052048" y="3627189"/>
            <a:ext cx="2632539" cy="738093"/>
          </a:xfrm>
          <a:prstGeom prst="rect">
            <a:avLst/>
          </a:prstGeom>
          <a:ln w="12700">
            <a:miter lim="400000"/>
          </a:ln>
        </p:spPr>
        <p:txBody>
          <a:bodyPr lIns="45719" rIns="45719" anchor="b">
            <a:noAutofit/>
          </a:bodyPr>
          <a:lstStyle>
            <a:lvl1pPr>
              <a:defRPr lang="en-US" sz="3600" b="1" dirty="0">
                <a:solidFill>
                  <a:schemeClr val="bg2"/>
                </a:solidFill>
              </a:defRPr>
            </a:lvl1pPr>
          </a:lstStyle>
          <a:p>
            <a:pPr marL="0" lvl="0" indent="0">
              <a:buSzTx/>
              <a:buFontTx/>
              <a:buNone/>
            </a:pPr>
            <a:r>
              <a:rPr lang="en-US"/>
              <a:t>Stat 4</a:t>
            </a:r>
          </a:p>
        </p:txBody>
      </p:sp>
      <p:sp>
        <p:nvSpPr>
          <p:cNvPr id="15" name="Body Level One…">
            <a:extLst>
              <a:ext uri="{FF2B5EF4-FFF2-40B4-BE49-F238E27FC236}">
                <a16:creationId xmlns:a16="http://schemas.microsoft.com/office/drawing/2014/main" id="{EF130BB2-7F75-CA77-582E-0D604CE21C2A}"/>
              </a:ext>
            </a:extLst>
          </p:cNvPr>
          <p:cNvSpPr txBox="1">
            <a:spLocks noGrp="1"/>
          </p:cNvSpPr>
          <p:nvPr>
            <p:ph type="body" sz="quarter" idx="20" hasCustomPrompt="1"/>
          </p:nvPr>
        </p:nvSpPr>
        <p:spPr>
          <a:xfrm>
            <a:off x="5849576" y="3628571"/>
            <a:ext cx="2632539" cy="737403"/>
          </a:xfrm>
          <a:prstGeom prst="rect">
            <a:avLst/>
          </a:prstGeom>
          <a:ln w="12700">
            <a:miter lim="400000"/>
          </a:ln>
        </p:spPr>
        <p:txBody>
          <a:bodyPr lIns="45719" rIns="45719" anchor="b">
            <a:noAutofit/>
          </a:bodyPr>
          <a:lstStyle>
            <a:lvl1pPr>
              <a:defRPr lang="en-US" sz="3600" b="1" dirty="0">
                <a:solidFill>
                  <a:schemeClr val="bg2"/>
                </a:solidFill>
              </a:defRPr>
            </a:lvl1pPr>
          </a:lstStyle>
          <a:p>
            <a:pPr marL="0" lvl="0" indent="0">
              <a:buSzTx/>
              <a:buFontTx/>
              <a:buNone/>
            </a:pPr>
            <a:r>
              <a:rPr lang="en-US"/>
              <a:t>Stat 3</a:t>
            </a:r>
          </a:p>
        </p:txBody>
      </p:sp>
      <p:sp>
        <p:nvSpPr>
          <p:cNvPr id="23" name="Body Level One…">
            <a:extLst>
              <a:ext uri="{FF2B5EF4-FFF2-40B4-BE49-F238E27FC236}">
                <a16:creationId xmlns:a16="http://schemas.microsoft.com/office/drawing/2014/main" id="{D0E86102-C097-8FAB-F757-AE492636C17F}"/>
              </a:ext>
            </a:extLst>
          </p:cNvPr>
          <p:cNvSpPr txBox="1">
            <a:spLocks noGrp="1"/>
          </p:cNvSpPr>
          <p:nvPr>
            <p:ph idx="1" hasCustomPrompt="1"/>
          </p:nvPr>
        </p:nvSpPr>
        <p:spPr>
          <a:xfrm>
            <a:off x="378958" y="3628570"/>
            <a:ext cx="4947785" cy="20518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t>Body Level One</a:t>
            </a:r>
          </a:p>
          <a:p>
            <a:pPr lvl="1"/>
            <a:r>
              <a:t>Body Level Two</a:t>
            </a:r>
          </a:p>
          <a:p>
            <a:pPr lvl="2"/>
            <a:r>
              <a:t>Body Level Three</a:t>
            </a:r>
          </a:p>
          <a:p>
            <a:pPr lvl="3"/>
            <a:r>
              <a:t>Body Level Four</a:t>
            </a:r>
          </a:p>
          <a:p>
            <a:pPr lvl="4"/>
            <a:r>
              <a:t>Body Level Five</a:t>
            </a:r>
          </a:p>
        </p:txBody>
      </p:sp>
      <p:sp>
        <p:nvSpPr>
          <p:cNvPr id="24" name="Title Text">
            <a:extLst>
              <a:ext uri="{FF2B5EF4-FFF2-40B4-BE49-F238E27FC236}">
                <a16:creationId xmlns:a16="http://schemas.microsoft.com/office/drawing/2014/main" id="{219FF420-B231-45B7-CADC-F82B8A38291F}"/>
              </a:ext>
            </a:extLst>
          </p:cNvPr>
          <p:cNvSpPr txBox="1">
            <a:spLocks noGrp="1"/>
          </p:cNvSpPr>
          <p:nvPr>
            <p:ph type="title" hasCustomPrompt="1"/>
          </p:nvPr>
        </p:nvSpPr>
        <p:spPr>
          <a:xfrm>
            <a:off x="378959" y="548641"/>
            <a:ext cx="4959736" cy="288036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t">
            <a:noAutofit/>
          </a:bodyPr>
          <a:lstStyle>
            <a:lvl1pPr>
              <a:defRPr sz="4800" dirty="0">
                <a:solidFill>
                  <a:schemeClr val="tx1"/>
                </a:solidFill>
              </a:defRPr>
            </a:lvl1pPr>
          </a:lstStyle>
          <a:p>
            <a:pPr lvl="0"/>
            <a:r>
              <a:t>Title Text</a:t>
            </a:r>
          </a:p>
        </p:txBody>
      </p:sp>
      <p:sp>
        <p:nvSpPr>
          <p:cNvPr id="6" name="Slide Number">
            <a:extLst>
              <a:ext uri="{FF2B5EF4-FFF2-40B4-BE49-F238E27FC236}">
                <a16:creationId xmlns:a16="http://schemas.microsoft.com/office/drawing/2014/main" id="{8E7B21C7-C61F-C8DB-3970-98C6EAE765B8}"/>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16" name="Image" descr="Image">
            <a:extLst>
              <a:ext uri="{FF2B5EF4-FFF2-40B4-BE49-F238E27FC236}">
                <a16:creationId xmlns:a16="http://schemas.microsoft.com/office/drawing/2014/main" id="{2F02260D-6A0E-8013-813E-C14BA44A46FF}"/>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grpSp>
        <p:nvGrpSpPr>
          <p:cNvPr id="4" name="Group 3">
            <a:extLst>
              <a:ext uri="{FF2B5EF4-FFF2-40B4-BE49-F238E27FC236}">
                <a16:creationId xmlns:a16="http://schemas.microsoft.com/office/drawing/2014/main" id="{D6A16855-D021-2E43-7508-912B189D6B29}"/>
              </a:ext>
            </a:extLst>
          </p:cNvPr>
          <p:cNvGrpSpPr/>
          <p:nvPr userDrawn="1"/>
        </p:nvGrpSpPr>
        <p:grpSpPr>
          <a:xfrm>
            <a:off x="431800" y="203689"/>
            <a:ext cx="3657124" cy="149812"/>
            <a:chOff x="381000" y="203689"/>
            <a:chExt cx="3657124" cy="149812"/>
          </a:xfrm>
        </p:grpSpPr>
        <p:pic>
          <p:nvPicPr>
            <p:cNvPr id="7" name="Image" descr="Image">
              <a:extLst>
                <a:ext uri="{FF2B5EF4-FFF2-40B4-BE49-F238E27FC236}">
                  <a16:creationId xmlns:a16="http://schemas.microsoft.com/office/drawing/2014/main" id="{4F2128E3-7765-F824-82D5-96CCDB30F550}"/>
                </a:ext>
              </a:extLst>
            </p:cNvPr>
            <p:cNvPicPr>
              <a:picLocks noChangeAspect="1"/>
            </p:cNvPicPr>
            <p:nvPr userDrawn="1"/>
          </p:nvPicPr>
          <p:blipFill>
            <a:blip r:embed="rId3"/>
            <a:stretch>
              <a:fillRect/>
            </a:stretch>
          </p:blipFill>
          <p:spPr>
            <a:xfrm>
              <a:off x="381000" y="203689"/>
              <a:ext cx="111195" cy="149812"/>
            </a:xfrm>
            <a:prstGeom prst="rect">
              <a:avLst/>
            </a:prstGeom>
            <a:ln w="12700">
              <a:miter lim="400000"/>
            </a:ln>
          </p:spPr>
        </p:pic>
        <p:sp>
          <p:nvSpPr>
            <p:cNvPr id="19" name="TextBox 18">
              <a:extLst>
                <a:ext uri="{FF2B5EF4-FFF2-40B4-BE49-F238E27FC236}">
                  <a16:creationId xmlns:a16="http://schemas.microsoft.com/office/drawing/2014/main" id="{1121CE3B-F4C8-46CF-52A7-D43023D32174}"/>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2586432451"/>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3 Stats_2">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E5C475-F2B0-0C5C-8F77-5C21186703B3}"/>
              </a:ext>
            </a:extLst>
          </p:cNvPr>
          <p:cNvSpPr/>
          <p:nvPr userDrawn="1"/>
        </p:nvSpPr>
        <p:spPr>
          <a:xfrm>
            <a:off x="0" y="0"/>
            <a:ext cx="7882128" cy="6858000"/>
          </a:xfrm>
          <a:prstGeom prst="rect">
            <a:avLst/>
          </a:prstGeom>
          <a:solidFill>
            <a:schemeClr val="accent1"/>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endParaRPr lang="en-US">
              <a:latin typeface="Aeonik Regular"/>
              <a:sym typeface="Arial"/>
            </a:endParaRPr>
          </a:p>
        </p:txBody>
      </p:sp>
      <p:sp>
        <p:nvSpPr>
          <p:cNvPr id="16" name="Rounded Rectangle 5">
            <a:extLst>
              <a:ext uri="{FF2B5EF4-FFF2-40B4-BE49-F238E27FC236}">
                <a16:creationId xmlns:a16="http://schemas.microsoft.com/office/drawing/2014/main" id="{11B2E3D5-62B3-DD4D-3BBD-E460DB615B8A}"/>
              </a:ext>
            </a:extLst>
          </p:cNvPr>
          <p:cNvSpPr/>
          <p:nvPr userDrawn="1"/>
        </p:nvSpPr>
        <p:spPr>
          <a:xfrm>
            <a:off x="5705701" y="561600"/>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9" name="Rounded Rectangle 9">
            <a:extLst>
              <a:ext uri="{FF2B5EF4-FFF2-40B4-BE49-F238E27FC236}">
                <a16:creationId xmlns:a16="http://schemas.microsoft.com/office/drawing/2014/main" id="{80A707EF-44A5-6E53-52A4-FF0B0D6EE2E5}"/>
              </a:ext>
            </a:extLst>
          </p:cNvPr>
          <p:cNvSpPr/>
          <p:nvPr userDrawn="1"/>
        </p:nvSpPr>
        <p:spPr>
          <a:xfrm>
            <a:off x="8908173" y="561600"/>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21" name="Body Level One…">
            <a:extLst>
              <a:ext uri="{FF2B5EF4-FFF2-40B4-BE49-F238E27FC236}">
                <a16:creationId xmlns:a16="http://schemas.microsoft.com/office/drawing/2014/main" id="{E20DA6A2-7811-7F40-91F7-A21BB84DEBCE}"/>
              </a:ext>
            </a:extLst>
          </p:cNvPr>
          <p:cNvSpPr txBox="1">
            <a:spLocks noGrp="1"/>
          </p:cNvSpPr>
          <p:nvPr>
            <p:ph type="body" sz="quarter" idx="10" hasCustomPrompt="1"/>
          </p:nvPr>
        </p:nvSpPr>
        <p:spPr>
          <a:xfrm>
            <a:off x="5849576" y="1584883"/>
            <a:ext cx="2632539" cy="1477631"/>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2" name="Body Level One…">
            <a:extLst>
              <a:ext uri="{FF2B5EF4-FFF2-40B4-BE49-F238E27FC236}">
                <a16:creationId xmlns:a16="http://schemas.microsoft.com/office/drawing/2014/main" id="{E86455E9-A611-DDA5-CBA4-863907EC24F2}"/>
              </a:ext>
            </a:extLst>
          </p:cNvPr>
          <p:cNvSpPr txBox="1">
            <a:spLocks noGrp="1"/>
          </p:cNvSpPr>
          <p:nvPr>
            <p:ph type="body" sz="quarter" idx="11" hasCustomPrompt="1"/>
          </p:nvPr>
        </p:nvSpPr>
        <p:spPr>
          <a:xfrm>
            <a:off x="9052048" y="1584883"/>
            <a:ext cx="2632539" cy="1477631"/>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3" name="Rounded Rectangle 5">
            <a:extLst>
              <a:ext uri="{FF2B5EF4-FFF2-40B4-BE49-F238E27FC236}">
                <a16:creationId xmlns:a16="http://schemas.microsoft.com/office/drawing/2014/main" id="{2A3B7051-F550-4525-9717-D7BAE1D46D95}"/>
              </a:ext>
            </a:extLst>
          </p:cNvPr>
          <p:cNvSpPr/>
          <p:nvPr userDrawn="1"/>
        </p:nvSpPr>
        <p:spPr>
          <a:xfrm>
            <a:off x="5705701" y="3461631"/>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24" name="Body Level One…">
            <a:extLst>
              <a:ext uri="{FF2B5EF4-FFF2-40B4-BE49-F238E27FC236}">
                <a16:creationId xmlns:a16="http://schemas.microsoft.com/office/drawing/2014/main" id="{DCB56D95-972F-252C-735B-CA4BC858B3C9}"/>
              </a:ext>
            </a:extLst>
          </p:cNvPr>
          <p:cNvSpPr txBox="1">
            <a:spLocks noGrp="1"/>
          </p:cNvSpPr>
          <p:nvPr>
            <p:ph type="body" sz="quarter" idx="16" hasCustomPrompt="1"/>
          </p:nvPr>
        </p:nvSpPr>
        <p:spPr>
          <a:xfrm>
            <a:off x="5849576" y="4484914"/>
            <a:ext cx="2632539" cy="1477631"/>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5" name="Body Level One…">
            <a:extLst>
              <a:ext uri="{FF2B5EF4-FFF2-40B4-BE49-F238E27FC236}">
                <a16:creationId xmlns:a16="http://schemas.microsoft.com/office/drawing/2014/main" id="{54B648CF-772E-9333-0311-B125D5F58AE8}"/>
              </a:ext>
            </a:extLst>
          </p:cNvPr>
          <p:cNvSpPr txBox="1">
            <a:spLocks noGrp="1"/>
          </p:cNvSpPr>
          <p:nvPr>
            <p:ph type="body" sz="quarter" idx="17" hasCustomPrompt="1"/>
          </p:nvPr>
        </p:nvSpPr>
        <p:spPr>
          <a:xfrm>
            <a:off x="5849576" y="728540"/>
            <a:ext cx="2632539" cy="737403"/>
          </a:xfrm>
          <a:prstGeom prst="rect">
            <a:avLst/>
          </a:prstGeom>
        </p:spPr>
        <p:txBody>
          <a:bodyPr anchor="b">
            <a:noAutofit/>
          </a:bodyPr>
          <a:lstStyle>
            <a:lvl1pPr marL="0" indent="0">
              <a:buSzTx/>
              <a:buFontTx/>
              <a:buNone/>
              <a:defRPr sz="36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Stat 1</a:t>
            </a:r>
          </a:p>
        </p:txBody>
      </p:sp>
      <p:sp>
        <p:nvSpPr>
          <p:cNvPr id="27" name="Body Level One…">
            <a:extLst>
              <a:ext uri="{FF2B5EF4-FFF2-40B4-BE49-F238E27FC236}">
                <a16:creationId xmlns:a16="http://schemas.microsoft.com/office/drawing/2014/main" id="{DC1C2591-C873-3762-0651-0CE70C71ABEA}"/>
              </a:ext>
            </a:extLst>
          </p:cNvPr>
          <p:cNvSpPr txBox="1">
            <a:spLocks noGrp="1"/>
          </p:cNvSpPr>
          <p:nvPr>
            <p:ph type="body" sz="quarter" idx="18" hasCustomPrompt="1"/>
          </p:nvPr>
        </p:nvSpPr>
        <p:spPr>
          <a:xfrm>
            <a:off x="9052048" y="728540"/>
            <a:ext cx="2632539" cy="737403"/>
          </a:xfrm>
          <a:prstGeom prst="rect">
            <a:avLst/>
          </a:prstGeom>
          <a:ln w="12700">
            <a:miter lim="400000"/>
          </a:ln>
        </p:spPr>
        <p:txBody>
          <a:bodyPr lIns="45719" rIns="45719" anchor="b">
            <a:noAutofit/>
          </a:bodyPr>
          <a:lstStyle>
            <a:lvl1pPr>
              <a:defRPr lang="en-US" sz="3600" b="1" dirty="0">
                <a:solidFill>
                  <a:schemeClr val="bg2"/>
                </a:solidFill>
              </a:defRPr>
            </a:lvl1pPr>
          </a:lstStyle>
          <a:p>
            <a:pPr marL="0" lvl="0" indent="0">
              <a:buSzTx/>
              <a:buFontTx/>
              <a:buNone/>
            </a:pPr>
            <a:r>
              <a:rPr lang="en-US"/>
              <a:t>Stat 2</a:t>
            </a:r>
          </a:p>
        </p:txBody>
      </p:sp>
      <p:sp>
        <p:nvSpPr>
          <p:cNvPr id="28" name="Body Level One…">
            <a:extLst>
              <a:ext uri="{FF2B5EF4-FFF2-40B4-BE49-F238E27FC236}">
                <a16:creationId xmlns:a16="http://schemas.microsoft.com/office/drawing/2014/main" id="{DB09CE9C-6234-33EE-A018-B30277AA498A}"/>
              </a:ext>
            </a:extLst>
          </p:cNvPr>
          <p:cNvSpPr txBox="1">
            <a:spLocks noGrp="1"/>
          </p:cNvSpPr>
          <p:nvPr>
            <p:ph type="body" sz="quarter" idx="20" hasCustomPrompt="1"/>
          </p:nvPr>
        </p:nvSpPr>
        <p:spPr>
          <a:xfrm>
            <a:off x="5849576" y="3628571"/>
            <a:ext cx="2632539" cy="737403"/>
          </a:xfrm>
          <a:prstGeom prst="rect">
            <a:avLst/>
          </a:prstGeom>
          <a:ln w="12700">
            <a:miter lim="400000"/>
          </a:ln>
        </p:spPr>
        <p:txBody>
          <a:bodyPr lIns="45719" rIns="45719" anchor="b">
            <a:noAutofit/>
          </a:bodyPr>
          <a:lstStyle>
            <a:lvl1pPr>
              <a:defRPr lang="en-US" sz="3600" b="1" dirty="0">
                <a:solidFill>
                  <a:schemeClr val="bg2"/>
                </a:solidFill>
              </a:defRPr>
            </a:lvl1pPr>
          </a:lstStyle>
          <a:p>
            <a:pPr marL="0" lvl="0" indent="0">
              <a:buSzTx/>
              <a:buFontTx/>
              <a:buNone/>
            </a:pPr>
            <a:r>
              <a:rPr lang="en-US"/>
              <a:t>Stat 3</a:t>
            </a:r>
          </a:p>
        </p:txBody>
      </p:sp>
      <p:sp>
        <p:nvSpPr>
          <p:cNvPr id="12" name="Body Level One…">
            <a:extLst>
              <a:ext uri="{FF2B5EF4-FFF2-40B4-BE49-F238E27FC236}">
                <a16:creationId xmlns:a16="http://schemas.microsoft.com/office/drawing/2014/main" id="{111CD6E8-E722-3A40-0AFA-B0D9553711DD}"/>
              </a:ext>
            </a:extLst>
          </p:cNvPr>
          <p:cNvSpPr txBox="1">
            <a:spLocks noGrp="1"/>
          </p:cNvSpPr>
          <p:nvPr>
            <p:ph idx="1" hasCustomPrompt="1"/>
          </p:nvPr>
        </p:nvSpPr>
        <p:spPr>
          <a:xfrm>
            <a:off x="378958" y="3628570"/>
            <a:ext cx="4947785" cy="20518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t>Body Level One</a:t>
            </a:r>
          </a:p>
          <a:p>
            <a:pPr lvl="1"/>
            <a:r>
              <a:t>Body Level Two</a:t>
            </a:r>
          </a:p>
          <a:p>
            <a:pPr lvl="2"/>
            <a:r>
              <a:t>Body Level Three</a:t>
            </a:r>
          </a:p>
          <a:p>
            <a:pPr lvl="3"/>
            <a:r>
              <a:t>Body Level Four</a:t>
            </a:r>
          </a:p>
          <a:p>
            <a:pPr lvl="4"/>
            <a:r>
              <a:t>Body Level Five</a:t>
            </a:r>
          </a:p>
        </p:txBody>
      </p:sp>
      <p:sp>
        <p:nvSpPr>
          <p:cNvPr id="13" name="Title Text">
            <a:extLst>
              <a:ext uri="{FF2B5EF4-FFF2-40B4-BE49-F238E27FC236}">
                <a16:creationId xmlns:a16="http://schemas.microsoft.com/office/drawing/2014/main" id="{2507BC3E-50CA-7AC5-3F9F-3EACA32EEAC5}"/>
              </a:ext>
            </a:extLst>
          </p:cNvPr>
          <p:cNvSpPr txBox="1">
            <a:spLocks noGrp="1"/>
          </p:cNvSpPr>
          <p:nvPr>
            <p:ph type="title" hasCustomPrompt="1"/>
          </p:nvPr>
        </p:nvSpPr>
        <p:spPr>
          <a:xfrm>
            <a:off x="378959" y="548641"/>
            <a:ext cx="4959736" cy="288036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t">
            <a:noAutofit/>
          </a:bodyPr>
          <a:lstStyle>
            <a:lvl1pPr>
              <a:defRPr sz="4800" dirty="0">
                <a:solidFill>
                  <a:schemeClr val="tx1"/>
                </a:solidFill>
              </a:defRPr>
            </a:lvl1pPr>
          </a:lstStyle>
          <a:p>
            <a:pPr lvl="0"/>
            <a:r>
              <a:t>Title Text</a:t>
            </a:r>
          </a:p>
        </p:txBody>
      </p:sp>
      <p:sp>
        <p:nvSpPr>
          <p:cNvPr id="6" name="Slide Number">
            <a:extLst>
              <a:ext uri="{FF2B5EF4-FFF2-40B4-BE49-F238E27FC236}">
                <a16:creationId xmlns:a16="http://schemas.microsoft.com/office/drawing/2014/main" id="{58702809-2845-A1CB-076E-64BD5E45BE3C}"/>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8" name="Image" descr="Image">
            <a:extLst>
              <a:ext uri="{FF2B5EF4-FFF2-40B4-BE49-F238E27FC236}">
                <a16:creationId xmlns:a16="http://schemas.microsoft.com/office/drawing/2014/main" id="{2556F578-E289-35DB-824E-CCF110DF6A1F}"/>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grpSp>
        <p:nvGrpSpPr>
          <p:cNvPr id="4" name="Group 3">
            <a:extLst>
              <a:ext uri="{FF2B5EF4-FFF2-40B4-BE49-F238E27FC236}">
                <a16:creationId xmlns:a16="http://schemas.microsoft.com/office/drawing/2014/main" id="{44F15F6C-FD2A-F7CC-7062-F0C11A7EE0C4}"/>
              </a:ext>
            </a:extLst>
          </p:cNvPr>
          <p:cNvGrpSpPr/>
          <p:nvPr userDrawn="1"/>
        </p:nvGrpSpPr>
        <p:grpSpPr>
          <a:xfrm>
            <a:off x="431800" y="203689"/>
            <a:ext cx="3657124" cy="149812"/>
            <a:chOff x="381000" y="203689"/>
            <a:chExt cx="3657124" cy="149812"/>
          </a:xfrm>
        </p:grpSpPr>
        <p:pic>
          <p:nvPicPr>
            <p:cNvPr id="7" name="Image" descr="Image">
              <a:extLst>
                <a:ext uri="{FF2B5EF4-FFF2-40B4-BE49-F238E27FC236}">
                  <a16:creationId xmlns:a16="http://schemas.microsoft.com/office/drawing/2014/main" id="{148F7C2E-2E50-7DEA-0902-B7FF5F9214DD}"/>
                </a:ext>
              </a:extLst>
            </p:cNvPr>
            <p:cNvPicPr>
              <a:picLocks noChangeAspect="1"/>
            </p:cNvPicPr>
            <p:nvPr userDrawn="1"/>
          </p:nvPicPr>
          <p:blipFill>
            <a:blip r:embed="rId3"/>
            <a:stretch>
              <a:fillRect/>
            </a:stretch>
          </p:blipFill>
          <p:spPr>
            <a:xfrm>
              <a:off x="381000" y="203689"/>
              <a:ext cx="111195" cy="149812"/>
            </a:xfrm>
            <a:prstGeom prst="rect">
              <a:avLst/>
            </a:prstGeom>
            <a:ln w="12700">
              <a:miter lim="400000"/>
            </a:ln>
          </p:spPr>
        </p:pic>
        <p:sp>
          <p:nvSpPr>
            <p:cNvPr id="9" name="TextBox 8">
              <a:extLst>
                <a:ext uri="{FF2B5EF4-FFF2-40B4-BE49-F238E27FC236}">
                  <a16:creationId xmlns:a16="http://schemas.microsoft.com/office/drawing/2014/main" id="{CBCA4B73-B10F-3CDA-721E-EB5EEFBEB218}"/>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2062885987"/>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4 Statistics &amp; Charts_3">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E5C475-F2B0-0C5C-8F77-5C21186703B3}"/>
              </a:ext>
            </a:extLst>
          </p:cNvPr>
          <p:cNvSpPr/>
          <p:nvPr userDrawn="1"/>
        </p:nvSpPr>
        <p:spPr>
          <a:xfrm>
            <a:off x="0" y="0"/>
            <a:ext cx="7882128" cy="6858000"/>
          </a:xfrm>
          <a:prstGeom prst="rect">
            <a:avLst/>
          </a:prstGeom>
          <a:solidFill>
            <a:schemeClr val="accent2"/>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
        <p:nvSpPr>
          <p:cNvPr id="9" name="Rounded Rectangle 5">
            <a:extLst>
              <a:ext uri="{FF2B5EF4-FFF2-40B4-BE49-F238E27FC236}">
                <a16:creationId xmlns:a16="http://schemas.microsoft.com/office/drawing/2014/main" id="{2F6FBE3C-5553-FC88-BDC2-67117EE196F3}"/>
              </a:ext>
            </a:extLst>
          </p:cNvPr>
          <p:cNvSpPr/>
          <p:nvPr userDrawn="1"/>
        </p:nvSpPr>
        <p:spPr>
          <a:xfrm>
            <a:off x="5705701" y="561600"/>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0" name="Rounded Rectangle 9">
            <a:extLst>
              <a:ext uri="{FF2B5EF4-FFF2-40B4-BE49-F238E27FC236}">
                <a16:creationId xmlns:a16="http://schemas.microsoft.com/office/drawing/2014/main" id="{EEA2AE80-7D9B-409A-87F2-56428ECE33F0}"/>
              </a:ext>
            </a:extLst>
          </p:cNvPr>
          <p:cNvSpPr/>
          <p:nvPr userDrawn="1"/>
        </p:nvSpPr>
        <p:spPr>
          <a:xfrm>
            <a:off x="8908173" y="561600"/>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3" name="Body Level One…">
            <a:extLst>
              <a:ext uri="{FF2B5EF4-FFF2-40B4-BE49-F238E27FC236}">
                <a16:creationId xmlns:a16="http://schemas.microsoft.com/office/drawing/2014/main" id="{3316B762-2977-DBA4-6620-A1405A78D22A}"/>
              </a:ext>
            </a:extLst>
          </p:cNvPr>
          <p:cNvSpPr txBox="1">
            <a:spLocks noGrp="1"/>
          </p:cNvSpPr>
          <p:nvPr>
            <p:ph type="body" sz="quarter" idx="10" hasCustomPrompt="1"/>
          </p:nvPr>
        </p:nvSpPr>
        <p:spPr>
          <a:xfrm>
            <a:off x="5849576" y="2286000"/>
            <a:ext cx="2632539" cy="776514"/>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4" name="Body Level One…">
            <a:extLst>
              <a:ext uri="{FF2B5EF4-FFF2-40B4-BE49-F238E27FC236}">
                <a16:creationId xmlns:a16="http://schemas.microsoft.com/office/drawing/2014/main" id="{7D892C28-B455-4E4B-27EA-5BE1FB1279EE}"/>
              </a:ext>
            </a:extLst>
          </p:cNvPr>
          <p:cNvSpPr txBox="1">
            <a:spLocks noGrp="1"/>
          </p:cNvSpPr>
          <p:nvPr>
            <p:ph type="body" sz="quarter" idx="11" hasCustomPrompt="1"/>
          </p:nvPr>
        </p:nvSpPr>
        <p:spPr>
          <a:xfrm>
            <a:off x="9052048" y="2286000"/>
            <a:ext cx="2632539" cy="776514"/>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7" name="Rounded Rectangle 5">
            <a:extLst>
              <a:ext uri="{FF2B5EF4-FFF2-40B4-BE49-F238E27FC236}">
                <a16:creationId xmlns:a16="http://schemas.microsoft.com/office/drawing/2014/main" id="{51E2C56F-2BA8-A6A6-CB26-893533188E0D}"/>
              </a:ext>
            </a:extLst>
          </p:cNvPr>
          <p:cNvSpPr/>
          <p:nvPr userDrawn="1"/>
        </p:nvSpPr>
        <p:spPr>
          <a:xfrm>
            <a:off x="5705701" y="3461631"/>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8" name="Rounded Rectangle 9">
            <a:extLst>
              <a:ext uri="{FF2B5EF4-FFF2-40B4-BE49-F238E27FC236}">
                <a16:creationId xmlns:a16="http://schemas.microsoft.com/office/drawing/2014/main" id="{14FE70D6-B082-5343-F889-A8BABAEAE8BF}"/>
              </a:ext>
            </a:extLst>
          </p:cNvPr>
          <p:cNvSpPr/>
          <p:nvPr userDrawn="1"/>
        </p:nvSpPr>
        <p:spPr>
          <a:xfrm>
            <a:off x="8908173" y="3461631"/>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20" name="Body Level One…">
            <a:extLst>
              <a:ext uri="{FF2B5EF4-FFF2-40B4-BE49-F238E27FC236}">
                <a16:creationId xmlns:a16="http://schemas.microsoft.com/office/drawing/2014/main" id="{169CFCE9-B4A0-9AD3-7278-CED88F2C847C}"/>
              </a:ext>
            </a:extLst>
          </p:cNvPr>
          <p:cNvSpPr txBox="1">
            <a:spLocks noGrp="1"/>
          </p:cNvSpPr>
          <p:nvPr>
            <p:ph type="body" sz="quarter" idx="13" hasCustomPrompt="1"/>
          </p:nvPr>
        </p:nvSpPr>
        <p:spPr>
          <a:xfrm>
            <a:off x="9052048" y="5185305"/>
            <a:ext cx="2632539" cy="777240"/>
          </a:xfrm>
          <a:prstGeom prst="rect">
            <a:avLst/>
          </a:prstGeom>
          <a:ln w="12700">
            <a:miter lim="400000"/>
          </a:ln>
        </p:spPr>
        <p:txBody>
          <a:bodyPr lIns="45719" rIns="45719">
            <a:normAutofit/>
          </a:bodyPr>
          <a:lstStyle>
            <a:lvl1pPr>
              <a:defRPr lang="en-US" sz="1400" dirty="0">
                <a:solidFill>
                  <a:schemeClr val="bg2"/>
                </a:solidFill>
              </a:defRPr>
            </a:lvl1pPr>
          </a:lstStyle>
          <a:p>
            <a:pPr marL="0" lvl="0" indent="0">
              <a:buSzTx/>
              <a:buFontTx/>
              <a:buNone/>
            </a:pPr>
            <a:r>
              <a:rPr lang="en-US"/>
              <a:t>Click to add text</a:t>
            </a:r>
          </a:p>
        </p:txBody>
      </p:sp>
      <p:sp>
        <p:nvSpPr>
          <p:cNvPr id="23" name="Chart Placeholder 22">
            <a:extLst>
              <a:ext uri="{FF2B5EF4-FFF2-40B4-BE49-F238E27FC236}">
                <a16:creationId xmlns:a16="http://schemas.microsoft.com/office/drawing/2014/main" id="{34628EAB-8FFB-7A83-B1BF-F691B554AF62}"/>
              </a:ext>
            </a:extLst>
          </p:cNvPr>
          <p:cNvSpPr>
            <a:spLocks noGrp="1"/>
          </p:cNvSpPr>
          <p:nvPr>
            <p:ph type="chart" sz="quarter" idx="14"/>
          </p:nvPr>
        </p:nvSpPr>
        <p:spPr>
          <a:xfrm>
            <a:off x="5849576" y="750832"/>
            <a:ext cx="2032552" cy="1439917"/>
          </a:xfrm>
        </p:spPr>
        <p:txBody>
          <a:bodyPr/>
          <a:lstStyle/>
          <a:p>
            <a:r>
              <a:rPr lang="en-US"/>
              <a:t>Click icon to add chart</a:t>
            </a:r>
          </a:p>
        </p:txBody>
      </p:sp>
      <p:sp>
        <p:nvSpPr>
          <p:cNvPr id="26" name="Body Level One…">
            <a:extLst>
              <a:ext uri="{FF2B5EF4-FFF2-40B4-BE49-F238E27FC236}">
                <a16:creationId xmlns:a16="http://schemas.microsoft.com/office/drawing/2014/main" id="{881623CC-B1AA-1248-5480-3BEB2DD4FCC6}"/>
              </a:ext>
            </a:extLst>
          </p:cNvPr>
          <p:cNvSpPr txBox="1">
            <a:spLocks noGrp="1"/>
          </p:cNvSpPr>
          <p:nvPr>
            <p:ph type="body" sz="quarter" idx="16" hasCustomPrompt="1"/>
          </p:nvPr>
        </p:nvSpPr>
        <p:spPr>
          <a:xfrm>
            <a:off x="5849576" y="5186031"/>
            <a:ext cx="2632539" cy="776514"/>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7" name="Chart Placeholder 22">
            <a:extLst>
              <a:ext uri="{FF2B5EF4-FFF2-40B4-BE49-F238E27FC236}">
                <a16:creationId xmlns:a16="http://schemas.microsoft.com/office/drawing/2014/main" id="{903FB8E5-48D7-177F-8041-F8B93BA6D10F}"/>
              </a:ext>
            </a:extLst>
          </p:cNvPr>
          <p:cNvSpPr>
            <a:spLocks noGrp="1"/>
          </p:cNvSpPr>
          <p:nvPr>
            <p:ph type="chart" sz="quarter" idx="17"/>
          </p:nvPr>
        </p:nvSpPr>
        <p:spPr>
          <a:xfrm>
            <a:off x="5849576" y="3650863"/>
            <a:ext cx="2032552" cy="1439917"/>
          </a:xfrm>
        </p:spPr>
        <p:txBody>
          <a:bodyPr/>
          <a:lstStyle/>
          <a:p>
            <a:r>
              <a:rPr lang="en-US"/>
              <a:t>Click icon to add chart</a:t>
            </a:r>
          </a:p>
        </p:txBody>
      </p:sp>
      <p:sp>
        <p:nvSpPr>
          <p:cNvPr id="28" name="Chart Placeholder 22">
            <a:extLst>
              <a:ext uri="{FF2B5EF4-FFF2-40B4-BE49-F238E27FC236}">
                <a16:creationId xmlns:a16="http://schemas.microsoft.com/office/drawing/2014/main" id="{228A3516-CA44-0380-F896-D4FB86E70EA3}"/>
              </a:ext>
            </a:extLst>
          </p:cNvPr>
          <p:cNvSpPr>
            <a:spLocks noGrp="1"/>
          </p:cNvSpPr>
          <p:nvPr>
            <p:ph type="chart" sz="quarter" idx="18"/>
          </p:nvPr>
        </p:nvSpPr>
        <p:spPr>
          <a:xfrm>
            <a:off x="9052048" y="750832"/>
            <a:ext cx="2032552" cy="1439917"/>
          </a:xfrm>
        </p:spPr>
        <p:txBody>
          <a:bodyPr/>
          <a:lstStyle/>
          <a:p>
            <a:r>
              <a:rPr lang="en-US"/>
              <a:t>Click icon to add chart</a:t>
            </a:r>
          </a:p>
        </p:txBody>
      </p:sp>
      <p:sp>
        <p:nvSpPr>
          <p:cNvPr id="29" name="Chart Placeholder 22">
            <a:extLst>
              <a:ext uri="{FF2B5EF4-FFF2-40B4-BE49-F238E27FC236}">
                <a16:creationId xmlns:a16="http://schemas.microsoft.com/office/drawing/2014/main" id="{BA4AD8B9-7D12-087B-3292-406282AA385C}"/>
              </a:ext>
            </a:extLst>
          </p:cNvPr>
          <p:cNvSpPr>
            <a:spLocks noGrp="1"/>
          </p:cNvSpPr>
          <p:nvPr>
            <p:ph type="chart" sz="quarter" idx="19"/>
          </p:nvPr>
        </p:nvSpPr>
        <p:spPr>
          <a:xfrm>
            <a:off x="9052048" y="3650863"/>
            <a:ext cx="2032552" cy="1439917"/>
          </a:xfrm>
        </p:spPr>
        <p:txBody>
          <a:bodyPr/>
          <a:lstStyle/>
          <a:p>
            <a:r>
              <a:rPr lang="en-US"/>
              <a:t>Click icon to add chart</a:t>
            </a:r>
          </a:p>
        </p:txBody>
      </p:sp>
      <p:sp>
        <p:nvSpPr>
          <p:cNvPr id="16" name="Body Level One…">
            <a:extLst>
              <a:ext uri="{FF2B5EF4-FFF2-40B4-BE49-F238E27FC236}">
                <a16:creationId xmlns:a16="http://schemas.microsoft.com/office/drawing/2014/main" id="{63B6C84C-EBB8-7418-D545-6E7DF0A58712}"/>
              </a:ext>
            </a:extLst>
          </p:cNvPr>
          <p:cNvSpPr txBox="1">
            <a:spLocks noGrp="1"/>
          </p:cNvSpPr>
          <p:nvPr>
            <p:ph idx="1" hasCustomPrompt="1"/>
          </p:nvPr>
        </p:nvSpPr>
        <p:spPr>
          <a:xfrm>
            <a:off x="378958" y="3628570"/>
            <a:ext cx="4947785" cy="20518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t>Body Level One</a:t>
            </a:r>
          </a:p>
          <a:p>
            <a:pPr lvl="1"/>
            <a:r>
              <a:t>Body Level Two</a:t>
            </a:r>
          </a:p>
          <a:p>
            <a:pPr lvl="2"/>
            <a:r>
              <a:t>Body Level Three</a:t>
            </a:r>
          </a:p>
          <a:p>
            <a:pPr lvl="3"/>
            <a:r>
              <a:t>Body Level Four</a:t>
            </a:r>
          </a:p>
          <a:p>
            <a:pPr lvl="4"/>
            <a:r>
              <a:t>Body Level Five</a:t>
            </a:r>
          </a:p>
        </p:txBody>
      </p:sp>
      <p:sp>
        <p:nvSpPr>
          <p:cNvPr id="19" name="Title Text">
            <a:extLst>
              <a:ext uri="{FF2B5EF4-FFF2-40B4-BE49-F238E27FC236}">
                <a16:creationId xmlns:a16="http://schemas.microsoft.com/office/drawing/2014/main" id="{094C99E8-D0B9-28A3-5922-1F835245E3D7}"/>
              </a:ext>
            </a:extLst>
          </p:cNvPr>
          <p:cNvSpPr txBox="1">
            <a:spLocks noGrp="1"/>
          </p:cNvSpPr>
          <p:nvPr>
            <p:ph type="title" hasCustomPrompt="1"/>
          </p:nvPr>
        </p:nvSpPr>
        <p:spPr>
          <a:xfrm>
            <a:off x="378959" y="548641"/>
            <a:ext cx="4959736" cy="288036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t">
            <a:noAutofit/>
          </a:bodyPr>
          <a:lstStyle>
            <a:lvl1pPr>
              <a:defRPr sz="4800" dirty="0">
                <a:solidFill>
                  <a:schemeClr val="tx1"/>
                </a:solidFill>
              </a:defRPr>
            </a:lvl1pPr>
          </a:lstStyle>
          <a:p>
            <a:pPr lvl="0"/>
            <a:r>
              <a:t>Title Text</a:t>
            </a:r>
          </a:p>
        </p:txBody>
      </p:sp>
      <p:sp>
        <p:nvSpPr>
          <p:cNvPr id="6" name="Slide Number">
            <a:extLst>
              <a:ext uri="{FF2B5EF4-FFF2-40B4-BE49-F238E27FC236}">
                <a16:creationId xmlns:a16="http://schemas.microsoft.com/office/drawing/2014/main" id="{60F2F4F5-70C2-5550-B9F3-8D902EF5BF98}"/>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8" name="Image" descr="Image">
            <a:extLst>
              <a:ext uri="{FF2B5EF4-FFF2-40B4-BE49-F238E27FC236}">
                <a16:creationId xmlns:a16="http://schemas.microsoft.com/office/drawing/2014/main" id="{D09D9559-61AD-7034-5F08-17D127D470DB}"/>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grpSp>
        <p:nvGrpSpPr>
          <p:cNvPr id="4" name="Group 3">
            <a:extLst>
              <a:ext uri="{FF2B5EF4-FFF2-40B4-BE49-F238E27FC236}">
                <a16:creationId xmlns:a16="http://schemas.microsoft.com/office/drawing/2014/main" id="{E22A1C45-7B04-8FEF-BD0E-356B0B5D555E}"/>
              </a:ext>
            </a:extLst>
          </p:cNvPr>
          <p:cNvGrpSpPr/>
          <p:nvPr userDrawn="1"/>
        </p:nvGrpSpPr>
        <p:grpSpPr>
          <a:xfrm>
            <a:off x="431800" y="203689"/>
            <a:ext cx="3657124" cy="149812"/>
            <a:chOff x="381000" y="203689"/>
            <a:chExt cx="3657124" cy="149812"/>
          </a:xfrm>
        </p:grpSpPr>
        <p:pic>
          <p:nvPicPr>
            <p:cNvPr id="7" name="Image" descr="Image">
              <a:extLst>
                <a:ext uri="{FF2B5EF4-FFF2-40B4-BE49-F238E27FC236}">
                  <a16:creationId xmlns:a16="http://schemas.microsoft.com/office/drawing/2014/main" id="{78AADF58-A165-FB8F-F3CB-A522C5C0CBB9}"/>
                </a:ext>
              </a:extLst>
            </p:cNvPr>
            <p:cNvPicPr>
              <a:picLocks noChangeAspect="1"/>
            </p:cNvPicPr>
            <p:nvPr userDrawn="1"/>
          </p:nvPicPr>
          <p:blipFill>
            <a:blip r:embed="rId3"/>
            <a:stretch>
              <a:fillRect/>
            </a:stretch>
          </p:blipFill>
          <p:spPr>
            <a:xfrm>
              <a:off x="381000" y="203689"/>
              <a:ext cx="111195" cy="149812"/>
            </a:xfrm>
            <a:prstGeom prst="rect">
              <a:avLst/>
            </a:prstGeom>
            <a:ln w="12700">
              <a:miter lim="400000"/>
            </a:ln>
          </p:spPr>
        </p:pic>
        <p:sp>
          <p:nvSpPr>
            <p:cNvPr id="11" name="TextBox 10">
              <a:extLst>
                <a:ext uri="{FF2B5EF4-FFF2-40B4-BE49-F238E27FC236}">
                  <a16:creationId xmlns:a16="http://schemas.microsoft.com/office/drawing/2014/main" id="{EDA62C60-32A6-5877-3D54-0C6B203D05FB}"/>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1643943651"/>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3 Statistics &amp; Charts_3">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E5C475-F2B0-0C5C-8F77-5C21186703B3}"/>
              </a:ext>
            </a:extLst>
          </p:cNvPr>
          <p:cNvSpPr/>
          <p:nvPr userDrawn="1"/>
        </p:nvSpPr>
        <p:spPr>
          <a:xfrm>
            <a:off x="0" y="0"/>
            <a:ext cx="7882128" cy="6858000"/>
          </a:xfrm>
          <a:prstGeom prst="rect">
            <a:avLst/>
          </a:prstGeom>
          <a:solidFill>
            <a:schemeClr val="accent2"/>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endParaRPr lang="en-US">
              <a:latin typeface="Aeonik Regular"/>
              <a:sym typeface="Arial"/>
            </a:endParaRPr>
          </a:p>
        </p:txBody>
      </p:sp>
      <p:sp>
        <p:nvSpPr>
          <p:cNvPr id="9" name="Rounded Rectangle 5">
            <a:extLst>
              <a:ext uri="{FF2B5EF4-FFF2-40B4-BE49-F238E27FC236}">
                <a16:creationId xmlns:a16="http://schemas.microsoft.com/office/drawing/2014/main" id="{2F6FBE3C-5553-FC88-BDC2-67117EE196F3}"/>
              </a:ext>
            </a:extLst>
          </p:cNvPr>
          <p:cNvSpPr/>
          <p:nvPr userDrawn="1"/>
        </p:nvSpPr>
        <p:spPr>
          <a:xfrm>
            <a:off x="5705701" y="561600"/>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0" name="Rounded Rectangle 9">
            <a:extLst>
              <a:ext uri="{FF2B5EF4-FFF2-40B4-BE49-F238E27FC236}">
                <a16:creationId xmlns:a16="http://schemas.microsoft.com/office/drawing/2014/main" id="{EEA2AE80-7D9B-409A-87F2-56428ECE33F0}"/>
              </a:ext>
            </a:extLst>
          </p:cNvPr>
          <p:cNvSpPr/>
          <p:nvPr userDrawn="1"/>
        </p:nvSpPr>
        <p:spPr>
          <a:xfrm>
            <a:off x="8908173" y="561600"/>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3" name="Body Level One…">
            <a:extLst>
              <a:ext uri="{FF2B5EF4-FFF2-40B4-BE49-F238E27FC236}">
                <a16:creationId xmlns:a16="http://schemas.microsoft.com/office/drawing/2014/main" id="{3316B762-2977-DBA4-6620-A1405A78D22A}"/>
              </a:ext>
            </a:extLst>
          </p:cNvPr>
          <p:cNvSpPr txBox="1">
            <a:spLocks noGrp="1"/>
          </p:cNvSpPr>
          <p:nvPr>
            <p:ph type="body" sz="quarter" idx="10" hasCustomPrompt="1"/>
          </p:nvPr>
        </p:nvSpPr>
        <p:spPr>
          <a:xfrm>
            <a:off x="5849576" y="2286000"/>
            <a:ext cx="2632539" cy="776514"/>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4" name="Body Level One…">
            <a:extLst>
              <a:ext uri="{FF2B5EF4-FFF2-40B4-BE49-F238E27FC236}">
                <a16:creationId xmlns:a16="http://schemas.microsoft.com/office/drawing/2014/main" id="{7D892C28-B455-4E4B-27EA-5BE1FB1279EE}"/>
              </a:ext>
            </a:extLst>
          </p:cNvPr>
          <p:cNvSpPr txBox="1">
            <a:spLocks noGrp="1"/>
          </p:cNvSpPr>
          <p:nvPr>
            <p:ph type="body" sz="quarter" idx="11" hasCustomPrompt="1"/>
          </p:nvPr>
        </p:nvSpPr>
        <p:spPr>
          <a:xfrm>
            <a:off x="9052048" y="2286000"/>
            <a:ext cx="2632539" cy="776514"/>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7" name="Rounded Rectangle 5">
            <a:extLst>
              <a:ext uri="{FF2B5EF4-FFF2-40B4-BE49-F238E27FC236}">
                <a16:creationId xmlns:a16="http://schemas.microsoft.com/office/drawing/2014/main" id="{51E2C56F-2BA8-A6A6-CB26-893533188E0D}"/>
              </a:ext>
            </a:extLst>
          </p:cNvPr>
          <p:cNvSpPr/>
          <p:nvPr userDrawn="1"/>
        </p:nvSpPr>
        <p:spPr>
          <a:xfrm>
            <a:off x="5705701" y="3461631"/>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23" name="Chart Placeholder 22">
            <a:extLst>
              <a:ext uri="{FF2B5EF4-FFF2-40B4-BE49-F238E27FC236}">
                <a16:creationId xmlns:a16="http://schemas.microsoft.com/office/drawing/2014/main" id="{34628EAB-8FFB-7A83-B1BF-F691B554AF62}"/>
              </a:ext>
            </a:extLst>
          </p:cNvPr>
          <p:cNvSpPr>
            <a:spLocks noGrp="1"/>
          </p:cNvSpPr>
          <p:nvPr>
            <p:ph type="chart" sz="quarter" idx="14"/>
          </p:nvPr>
        </p:nvSpPr>
        <p:spPr>
          <a:xfrm>
            <a:off x="5849576" y="750832"/>
            <a:ext cx="2032552" cy="1439917"/>
          </a:xfrm>
        </p:spPr>
        <p:txBody>
          <a:bodyPr/>
          <a:lstStyle/>
          <a:p>
            <a:r>
              <a:rPr lang="en-US"/>
              <a:t>Click icon to add chart</a:t>
            </a:r>
          </a:p>
        </p:txBody>
      </p:sp>
      <p:sp>
        <p:nvSpPr>
          <p:cNvPr id="26" name="Body Level One…">
            <a:extLst>
              <a:ext uri="{FF2B5EF4-FFF2-40B4-BE49-F238E27FC236}">
                <a16:creationId xmlns:a16="http://schemas.microsoft.com/office/drawing/2014/main" id="{881623CC-B1AA-1248-5480-3BEB2DD4FCC6}"/>
              </a:ext>
            </a:extLst>
          </p:cNvPr>
          <p:cNvSpPr txBox="1">
            <a:spLocks noGrp="1"/>
          </p:cNvSpPr>
          <p:nvPr>
            <p:ph type="body" sz="quarter" idx="16" hasCustomPrompt="1"/>
          </p:nvPr>
        </p:nvSpPr>
        <p:spPr>
          <a:xfrm>
            <a:off x="5849576" y="5186031"/>
            <a:ext cx="2632539" cy="776514"/>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7" name="Chart Placeholder 22">
            <a:extLst>
              <a:ext uri="{FF2B5EF4-FFF2-40B4-BE49-F238E27FC236}">
                <a16:creationId xmlns:a16="http://schemas.microsoft.com/office/drawing/2014/main" id="{903FB8E5-48D7-177F-8041-F8B93BA6D10F}"/>
              </a:ext>
            </a:extLst>
          </p:cNvPr>
          <p:cNvSpPr>
            <a:spLocks noGrp="1"/>
          </p:cNvSpPr>
          <p:nvPr>
            <p:ph type="chart" sz="quarter" idx="17"/>
          </p:nvPr>
        </p:nvSpPr>
        <p:spPr>
          <a:xfrm>
            <a:off x="5849576" y="3650863"/>
            <a:ext cx="2032552" cy="1439917"/>
          </a:xfrm>
        </p:spPr>
        <p:txBody>
          <a:bodyPr/>
          <a:lstStyle/>
          <a:p>
            <a:r>
              <a:rPr lang="en-US"/>
              <a:t>Click icon to add chart</a:t>
            </a:r>
          </a:p>
        </p:txBody>
      </p:sp>
      <p:sp>
        <p:nvSpPr>
          <p:cNvPr id="28" name="Chart Placeholder 22">
            <a:extLst>
              <a:ext uri="{FF2B5EF4-FFF2-40B4-BE49-F238E27FC236}">
                <a16:creationId xmlns:a16="http://schemas.microsoft.com/office/drawing/2014/main" id="{228A3516-CA44-0380-F896-D4FB86E70EA3}"/>
              </a:ext>
            </a:extLst>
          </p:cNvPr>
          <p:cNvSpPr>
            <a:spLocks noGrp="1"/>
          </p:cNvSpPr>
          <p:nvPr>
            <p:ph type="chart" sz="quarter" idx="18"/>
          </p:nvPr>
        </p:nvSpPr>
        <p:spPr>
          <a:xfrm>
            <a:off x="9052048" y="750832"/>
            <a:ext cx="2032552" cy="1439917"/>
          </a:xfrm>
        </p:spPr>
        <p:txBody>
          <a:bodyPr/>
          <a:lstStyle/>
          <a:p>
            <a:r>
              <a:rPr lang="en-US"/>
              <a:t>Click icon to add chart</a:t>
            </a:r>
          </a:p>
        </p:txBody>
      </p:sp>
      <p:sp>
        <p:nvSpPr>
          <p:cNvPr id="16" name="Body Level One…">
            <a:extLst>
              <a:ext uri="{FF2B5EF4-FFF2-40B4-BE49-F238E27FC236}">
                <a16:creationId xmlns:a16="http://schemas.microsoft.com/office/drawing/2014/main" id="{0C12D77A-79F0-71B6-1B22-23C10BE81E6D}"/>
              </a:ext>
            </a:extLst>
          </p:cNvPr>
          <p:cNvSpPr txBox="1">
            <a:spLocks noGrp="1"/>
          </p:cNvSpPr>
          <p:nvPr>
            <p:ph idx="1" hasCustomPrompt="1"/>
          </p:nvPr>
        </p:nvSpPr>
        <p:spPr>
          <a:xfrm>
            <a:off x="378958" y="3628570"/>
            <a:ext cx="4947785" cy="20518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t>Body Level One</a:t>
            </a:r>
          </a:p>
          <a:p>
            <a:pPr lvl="1"/>
            <a:r>
              <a:t>Body Level Two</a:t>
            </a:r>
          </a:p>
          <a:p>
            <a:pPr lvl="2"/>
            <a:r>
              <a:t>Body Level Three</a:t>
            </a:r>
          </a:p>
          <a:p>
            <a:pPr lvl="3"/>
            <a:r>
              <a:t>Body Level Four</a:t>
            </a:r>
          </a:p>
          <a:p>
            <a:pPr lvl="4"/>
            <a:r>
              <a:t>Body Level Five</a:t>
            </a:r>
          </a:p>
        </p:txBody>
      </p:sp>
      <p:sp>
        <p:nvSpPr>
          <p:cNvPr id="18" name="Title Text">
            <a:extLst>
              <a:ext uri="{FF2B5EF4-FFF2-40B4-BE49-F238E27FC236}">
                <a16:creationId xmlns:a16="http://schemas.microsoft.com/office/drawing/2014/main" id="{57CD8253-BF35-5171-EE34-92A52D12E44A}"/>
              </a:ext>
            </a:extLst>
          </p:cNvPr>
          <p:cNvSpPr txBox="1">
            <a:spLocks noGrp="1"/>
          </p:cNvSpPr>
          <p:nvPr>
            <p:ph type="title" hasCustomPrompt="1"/>
          </p:nvPr>
        </p:nvSpPr>
        <p:spPr>
          <a:xfrm>
            <a:off x="378959" y="548641"/>
            <a:ext cx="4959736" cy="288036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t">
            <a:noAutofit/>
          </a:bodyPr>
          <a:lstStyle>
            <a:lvl1pPr>
              <a:defRPr sz="4800" dirty="0">
                <a:solidFill>
                  <a:schemeClr val="tx1"/>
                </a:solidFill>
              </a:defRPr>
            </a:lvl1pPr>
          </a:lstStyle>
          <a:p>
            <a:pPr lvl="0"/>
            <a:r>
              <a:t>Title Text</a:t>
            </a:r>
          </a:p>
        </p:txBody>
      </p:sp>
      <p:sp>
        <p:nvSpPr>
          <p:cNvPr id="6" name="Slide Number">
            <a:extLst>
              <a:ext uri="{FF2B5EF4-FFF2-40B4-BE49-F238E27FC236}">
                <a16:creationId xmlns:a16="http://schemas.microsoft.com/office/drawing/2014/main" id="{72887693-04C0-41C0-F0A3-5EE2520BF975}"/>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8" name="Image" descr="Image">
            <a:extLst>
              <a:ext uri="{FF2B5EF4-FFF2-40B4-BE49-F238E27FC236}">
                <a16:creationId xmlns:a16="http://schemas.microsoft.com/office/drawing/2014/main" id="{0A246106-CC93-A64C-879C-CADE7A9FCE63}"/>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grpSp>
        <p:nvGrpSpPr>
          <p:cNvPr id="4" name="Group 3">
            <a:extLst>
              <a:ext uri="{FF2B5EF4-FFF2-40B4-BE49-F238E27FC236}">
                <a16:creationId xmlns:a16="http://schemas.microsoft.com/office/drawing/2014/main" id="{269C2988-AD7B-2B1D-D97A-AED8A450140B}"/>
              </a:ext>
            </a:extLst>
          </p:cNvPr>
          <p:cNvGrpSpPr/>
          <p:nvPr userDrawn="1"/>
        </p:nvGrpSpPr>
        <p:grpSpPr>
          <a:xfrm>
            <a:off x="431800" y="203689"/>
            <a:ext cx="3657124" cy="149812"/>
            <a:chOff x="381000" y="203689"/>
            <a:chExt cx="3657124" cy="149812"/>
          </a:xfrm>
        </p:grpSpPr>
        <p:pic>
          <p:nvPicPr>
            <p:cNvPr id="7" name="Image" descr="Image">
              <a:extLst>
                <a:ext uri="{FF2B5EF4-FFF2-40B4-BE49-F238E27FC236}">
                  <a16:creationId xmlns:a16="http://schemas.microsoft.com/office/drawing/2014/main" id="{E2A7D7B2-7674-465F-A7FF-81BB7BAB6273}"/>
                </a:ext>
              </a:extLst>
            </p:cNvPr>
            <p:cNvPicPr>
              <a:picLocks noChangeAspect="1"/>
            </p:cNvPicPr>
            <p:nvPr userDrawn="1"/>
          </p:nvPicPr>
          <p:blipFill>
            <a:blip r:embed="rId3"/>
            <a:stretch>
              <a:fillRect/>
            </a:stretch>
          </p:blipFill>
          <p:spPr>
            <a:xfrm>
              <a:off x="381000" y="203689"/>
              <a:ext cx="111195" cy="149812"/>
            </a:xfrm>
            <a:prstGeom prst="rect">
              <a:avLst/>
            </a:prstGeom>
            <a:ln w="12700">
              <a:miter lim="400000"/>
            </a:ln>
          </p:spPr>
        </p:pic>
        <p:sp>
          <p:nvSpPr>
            <p:cNvPr id="11" name="TextBox 10">
              <a:extLst>
                <a:ext uri="{FF2B5EF4-FFF2-40B4-BE49-F238E27FC236}">
                  <a16:creationId xmlns:a16="http://schemas.microsoft.com/office/drawing/2014/main" id="{0C509DB9-743D-CE6D-1F46-D8D5E316628D}"/>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4207336209"/>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4 Stats_3">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E5C475-F2B0-0C5C-8F77-5C21186703B3}"/>
              </a:ext>
            </a:extLst>
          </p:cNvPr>
          <p:cNvSpPr/>
          <p:nvPr userDrawn="1"/>
        </p:nvSpPr>
        <p:spPr>
          <a:xfrm>
            <a:off x="0" y="0"/>
            <a:ext cx="7882128" cy="6858000"/>
          </a:xfrm>
          <a:prstGeom prst="rect">
            <a:avLst/>
          </a:prstGeom>
          <a:solidFill>
            <a:schemeClr val="accent2"/>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endParaRPr lang="en-US">
              <a:latin typeface="Aeonik Regular"/>
              <a:sym typeface="Arial"/>
            </a:endParaRPr>
          </a:p>
        </p:txBody>
      </p:sp>
      <p:sp>
        <p:nvSpPr>
          <p:cNvPr id="9" name="Rounded Rectangle 5">
            <a:extLst>
              <a:ext uri="{FF2B5EF4-FFF2-40B4-BE49-F238E27FC236}">
                <a16:creationId xmlns:a16="http://schemas.microsoft.com/office/drawing/2014/main" id="{2F6FBE3C-5553-FC88-BDC2-67117EE196F3}"/>
              </a:ext>
            </a:extLst>
          </p:cNvPr>
          <p:cNvSpPr/>
          <p:nvPr userDrawn="1"/>
        </p:nvSpPr>
        <p:spPr>
          <a:xfrm>
            <a:off x="5705701" y="561600"/>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0" name="Rounded Rectangle 9">
            <a:extLst>
              <a:ext uri="{FF2B5EF4-FFF2-40B4-BE49-F238E27FC236}">
                <a16:creationId xmlns:a16="http://schemas.microsoft.com/office/drawing/2014/main" id="{EEA2AE80-7D9B-409A-87F2-56428ECE33F0}"/>
              </a:ext>
            </a:extLst>
          </p:cNvPr>
          <p:cNvSpPr/>
          <p:nvPr userDrawn="1"/>
        </p:nvSpPr>
        <p:spPr>
          <a:xfrm>
            <a:off x="8908173" y="561600"/>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3" name="Body Level One…">
            <a:extLst>
              <a:ext uri="{FF2B5EF4-FFF2-40B4-BE49-F238E27FC236}">
                <a16:creationId xmlns:a16="http://schemas.microsoft.com/office/drawing/2014/main" id="{3316B762-2977-DBA4-6620-A1405A78D22A}"/>
              </a:ext>
            </a:extLst>
          </p:cNvPr>
          <p:cNvSpPr txBox="1">
            <a:spLocks noGrp="1"/>
          </p:cNvSpPr>
          <p:nvPr>
            <p:ph type="body" sz="quarter" idx="10" hasCustomPrompt="1"/>
          </p:nvPr>
        </p:nvSpPr>
        <p:spPr>
          <a:xfrm>
            <a:off x="5849576" y="1584883"/>
            <a:ext cx="2632539" cy="1477631"/>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4" name="Body Level One…">
            <a:extLst>
              <a:ext uri="{FF2B5EF4-FFF2-40B4-BE49-F238E27FC236}">
                <a16:creationId xmlns:a16="http://schemas.microsoft.com/office/drawing/2014/main" id="{7D892C28-B455-4E4B-27EA-5BE1FB1279EE}"/>
              </a:ext>
            </a:extLst>
          </p:cNvPr>
          <p:cNvSpPr txBox="1">
            <a:spLocks noGrp="1"/>
          </p:cNvSpPr>
          <p:nvPr>
            <p:ph type="body" sz="quarter" idx="11" hasCustomPrompt="1"/>
          </p:nvPr>
        </p:nvSpPr>
        <p:spPr>
          <a:xfrm>
            <a:off x="9052048" y="1584883"/>
            <a:ext cx="2632539" cy="1477631"/>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7" name="Rounded Rectangle 5">
            <a:extLst>
              <a:ext uri="{FF2B5EF4-FFF2-40B4-BE49-F238E27FC236}">
                <a16:creationId xmlns:a16="http://schemas.microsoft.com/office/drawing/2014/main" id="{51E2C56F-2BA8-A6A6-CB26-893533188E0D}"/>
              </a:ext>
            </a:extLst>
          </p:cNvPr>
          <p:cNvSpPr/>
          <p:nvPr userDrawn="1"/>
        </p:nvSpPr>
        <p:spPr>
          <a:xfrm>
            <a:off x="5705701" y="3461631"/>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8" name="Rounded Rectangle 9">
            <a:extLst>
              <a:ext uri="{FF2B5EF4-FFF2-40B4-BE49-F238E27FC236}">
                <a16:creationId xmlns:a16="http://schemas.microsoft.com/office/drawing/2014/main" id="{14FE70D6-B082-5343-F889-A8BABAEAE8BF}"/>
              </a:ext>
            </a:extLst>
          </p:cNvPr>
          <p:cNvSpPr/>
          <p:nvPr userDrawn="1"/>
        </p:nvSpPr>
        <p:spPr>
          <a:xfrm>
            <a:off x="8908173" y="3461631"/>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20" name="Body Level One…">
            <a:extLst>
              <a:ext uri="{FF2B5EF4-FFF2-40B4-BE49-F238E27FC236}">
                <a16:creationId xmlns:a16="http://schemas.microsoft.com/office/drawing/2014/main" id="{169CFCE9-B4A0-9AD3-7278-CED88F2C847C}"/>
              </a:ext>
            </a:extLst>
          </p:cNvPr>
          <p:cNvSpPr txBox="1">
            <a:spLocks noGrp="1"/>
          </p:cNvSpPr>
          <p:nvPr>
            <p:ph type="body" sz="quarter" idx="13" hasCustomPrompt="1"/>
          </p:nvPr>
        </p:nvSpPr>
        <p:spPr>
          <a:xfrm>
            <a:off x="9052048" y="4483532"/>
            <a:ext cx="2632539" cy="1479013"/>
          </a:xfrm>
          <a:prstGeom prst="rect">
            <a:avLst/>
          </a:prstGeom>
          <a:ln w="12700">
            <a:miter lim="400000"/>
          </a:ln>
        </p:spPr>
        <p:txBody>
          <a:bodyPr lIns="45719" rIns="45719">
            <a:normAutofit/>
          </a:bodyPr>
          <a:lstStyle>
            <a:lvl1pPr>
              <a:defRPr lang="en-US" sz="1400" dirty="0">
                <a:solidFill>
                  <a:schemeClr val="bg2"/>
                </a:solidFill>
              </a:defRPr>
            </a:lvl1pPr>
          </a:lstStyle>
          <a:p>
            <a:pPr marL="0" lvl="0" indent="0">
              <a:buSzTx/>
              <a:buFontTx/>
              <a:buNone/>
            </a:pPr>
            <a:r>
              <a:rPr lang="en-US"/>
              <a:t>Click to add text</a:t>
            </a:r>
          </a:p>
        </p:txBody>
      </p:sp>
      <p:sp>
        <p:nvSpPr>
          <p:cNvPr id="26" name="Body Level One…">
            <a:extLst>
              <a:ext uri="{FF2B5EF4-FFF2-40B4-BE49-F238E27FC236}">
                <a16:creationId xmlns:a16="http://schemas.microsoft.com/office/drawing/2014/main" id="{881623CC-B1AA-1248-5480-3BEB2DD4FCC6}"/>
              </a:ext>
            </a:extLst>
          </p:cNvPr>
          <p:cNvSpPr txBox="1">
            <a:spLocks noGrp="1"/>
          </p:cNvSpPr>
          <p:nvPr>
            <p:ph type="body" sz="quarter" idx="16" hasCustomPrompt="1"/>
          </p:nvPr>
        </p:nvSpPr>
        <p:spPr>
          <a:xfrm>
            <a:off x="5849576" y="4484914"/>
            <a:ext cx="2632539" cy="1477631"/>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8" name="Body Level One…">
            <a:extLst>
              <a:ext uri="{FF2B5EF4-FFF2-40B4-BE49-F238E27FC236}">
                <a16:creationId xmlns:a16="http://schemas.microsoft.com/office/drawing/2014/main" id="{A4AF1E74-C727-57F4-4620-3EB73A282A9B}"/>
              </a:ext>
            </a:extLst>
          </p:cNvPr>
          <p:cNvSpPr txBox="1">
            <a:spLocks noGrp="1"/>
          </p:cNvSpPr>
          <p:nvPr>
            <p:ph type="body" sz="quarter" idx="17" hasCustomPrompt="1"/>
          </p:nvPr>
        </p:nvSpPr>
        <p:spPr>
          <a:xfrm>
            <a:off x="5849576" y="728540"/>
            <a:ext cx="2632539" cy="737403"/>
          </a:xfrm>
          <a:prstGeom prst="rect">
            <a:avLst/>
          </a:prstGeom>
        </p:spPr>
        <p:txBody>
          <a:bodyPr anchor="b">
            <a:noAutofit/>
          </a:bodyPr>
          <a:lstStyle>
            <a:lvl1pPr marL="0" indent="0">
              <a:buSzTx/>
              <a:buFontTx/>
              <a:buNone/>
              <a:defRPr sz="36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Stat 1</a:t>
            </a:r>
          </a:p>
        </p:txBody>
      </p:sp>
      <p:sp>
        <p:nvSpPr>
          <p:cNvPr id="11" name="Body Level One…">
            <a:extLst>
              <a:ext uri="{FF2B5EF4-FFF2-40B4-BE49-F238E27FC236}">
                <a16:creationId xmlns:a16="http://schemas.microsoft.com/office/drawing/2014/main" id="{1313C622-42F3-93CE-6FF8-B8B55C18EE16}"/>
              </a:ext>
            </a:extLst>
          </p:cNvPr>
          <p:cNvSpPr txBox="1">
            <a:spLocks noGrp="1"/>
          </p:cNvSpPr>
          <p:nvPr>
            <p:ph type="body" sz="quarter" idx="18" hasCustomPrompt="1"/>
          </p:nvPr>
        </p:nvSpPr>
        <p:spPr>
          <a:xfrm>
            <a:off x="9052048" y="728540"/>
            <a:ext cx="2632539" cy="737403"/>
          </a:xfrm>
          <a:prstGeom prst="rect">
            <a:avLst/>
          </a:prstGeom>
          <a:ln w="12700">
            <a:miter lim="400000"/>
          </a:ln>
        </p:spPr>
        <p:txBody>
          <a:bodyPr lIns="45719" rIns="45719" anchor="b">
            <a:noAutofit/>
          </a:bodyPr>
          <a:lstStyle>
            <a:lvl1pPr>
              <a:defRPr lang="en-US" sz="3600" b="1" dirty="0">
                <a:solidFill>
                  <a:schemeClr val="bg2"/>
                </a:solidFill>
              </a:defRPr>
            </a:lvl1pPr>
          </a:lstStyle>
          <a:p>
            <a:pPr marL="0" lvl="0" indent="0">
              <a:buSzTx/>
              <a:buFontTx/>
              <a:buNone/>
            </a:pPr>
            <a:r>
              <a:rPr lang="en-US"/>
              <a:t>Stat 2</a:t>
            </a:r>
          </a:p>
        </p:txBody>
      </p:sp>
      <p:sp>
        <p:nvSpPr>
          <p:cNvPr id="12" name="Body Level One…">
            <a:extLst>
              <a:ext uri="{FF2B5EF4-FFF2-40B4-BE49-F238E27FC236}">
                <a16:creationId xmlns:a16="http://schemas.microsoft.com/office/drawing/2014/main" id="{B1EF3C0D-89F0-8ED3-B8A6-2C2E2DAFB621}"/>
              </a:ext>
            </a:extLst>
          </p:cNvPr>
          <p:cNvSpPr txBox="1">
            <a:spLocks noGrp="1"/>
          </p:cNvSpPr>
          <p:nvPr>
            <p:ph type="body" sz="quarter" idx="19" hasCustomPrompt="1"/>
          </p:nvPr>
        </p:nvSpPr>
        <p:spPr>
          <a:xfrm>
            <a:off x="9052048" y="3627189"/>
            <a:ext cx="2632539" cy="738093"/>
          </a:xfrm>
          <a:prstGeom prst="rect">
            <a:avLst/>
          </a:prstGeom>
          <a:ln w="12700">
            <a:miter lim="400000"/>
          </a:ln>
        </p:spPr>
        <p:txBody>
          <a:bodyPr lIns="45719" rIns="45719" anchor="b">
            <a:noAutofit/>
          </a:bodyPr>
          <a:lstStyle>
            <a:lvl1pPr>
              <a:defRPr lang="en-US" sz="3600" b="1" dirty="0">
                <a:solidFill>
                  <a:schemeClr val="bg2"/>
                </a:solidFill>
              </a:defRPr>
            </a:lvl1pPr>
          </a:lstStyle>
          <a:p>
            <a:pPr marL="0" lvl="0" indent="0">
              <a:buSzTx/>
              <a:buFontTx/>
              <a:buNone/>
            </a:pPr>
            <a:r>
              <a:rPr lang="en-US"/>
              <a:t>Stat 4</a:t>
            </a:r>
          </a:p>
        </p:txBody>
      </p:sp>
      <p:sp>
        <p:nvSpPr>
          <p:cNvPr id="15" name="Body Level One…">
            <a:extLst>
              <a:ext uri="{FF2B5EF4-FFF2-40B4-BE49-F238E27FC236}">
                <a16:creationId xmlns:a16="http://schemas.microsoft.com/office/drawing/2014/main" id="{EF130BB2-7F75-CA77-582E-0D604CE21C2A}"/>
              </a:ext>
            </a:extLst>
          </p:cNvPr>
          <p:cNvSpPr txBox="1">
            <a:spLocks noGrp="1"/>
          </p:cNvSpPr>
          <p:nvPr>
            <p:ph type="body" sz="quarter" idx="20" hasCustomPrompt="1"/>
          </p:nvPr>
        </p:nvSpPr>
        <p:spPr>
          <a:xfrm>
            <a:off x="5849576" y="3628571"/>
            <a:ext cx="2632539" cy="737403"/>
          </a:xfrm>
          <a:prstGeom prst="rect">
            <a:avLst/>
          </a:prstGeom>
          <a:ln w="12700">
            <a:miter lim="400000"/>
          </a:ln>
        </p:spPr>
        <p:txBody>
          <a:bodyPr lIns="45719" rIns="45719" anchor="b">
            <a:noAutofit/>
          </a:bodyPr>
          <a:lstStyle>
            <a:lvl1pPr>
              <a:defRPr lang="en-US" sz="3600" b="1" dirty="0">
                <a:solidFill>
                  <a:schemeClr val="bg2"/>
                </a:solidFill>
              </a:defRPr>
            </a:lvl1pPr>
          </a:lstStyle>
          <a:p>
            <a:pPr marL="0" lvl="0" indent="0">
              <a:buSzTx/>
              <a:buFontTx/>
              <a:buNone/>
            </a:pPr>
            <a:r>
              <a:rPr lang="en-US"/>
              <a:t>Stat 3</a:t>
            </a:r>
          </a:p>
        </p:txBody>
      </p:sp>
      <p:sp>
        <p:nvSpPr>
          <p:cNvPr id="23" name="Body Level One…">
            <a:extLst>
              <a:ext uri="{FF2B5EF4-FFF2-40B4-BE49-F238E27FC236}">
                <a16:creationId xmlns:a16="http://schemas.microsoft.com/office/drawing/2014/main" id="{FA104FAD-D70A-0594-F515-15B361FC19A2}"/>
              </a:ext>
            </a:extLst>
          </p:cNvPr>
          <p:cNvSpPr txBox="1">
            <a:spLocks noGrp="1"/>
          </p:cNvSpPr>
          <p:nvPr>
            <p:ph idx="1" hasCustomPrompt="1"/>
          </p:nvPr>
        </p:nvSpPr>
        <p:spPr>
          <a:xfrm>
            <a:off x="378958" y="3628570"/>
            <a:ext cx="4947785" cy="20518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t>Body Level One</a:t>
            </a:r>
          </a:p>
          <a:p>
            <a:pPr lvl="1"/>
            <a:r>
              <a:t>Body Level Two</a:t>
            </a:r>
          </a:p>
          <a:p>
            <a:pPr lvl="2"/>
            <a:r>
              <a:t>Body Level Three</a:t>
            </a:r>
          </a:p>
          <a:p>
            <a:pPr lvl="3"/>
            <a:r>
              <a:t>Body Level Four</a:t>
            </a:r>
          </a:p>
          <a:p>
            <a:pPr lvl="4"/>
            <a:r>
              <a:t>Body Level Five</a:t>
            </a:r>
          </a:p>
        </p:txBody>
      </p:sp>
      <p:sp>
        <p:nvSpPr>
          <p:cNvPr id="24" name="Title Text">
            <a:extLst>
              <a:ext uri="{FF2B5EF4-FFF2-40B4-BE49-F238E27FC236}">
                <a16:creationId xmlns:a16="http://schemas.microsoft.com/office/drawing/2014/main" id="{54A2CAAB-1F3D-9C39-BE02-4FB6173D5D5A}"/>
              </a:ext>
            </a:extLst>
          </p:cNvPr>
          <p:cNvSpPr txBox="1">
            <a:spLocks noGrp="1"/>
          </p:cNvSpPr>
          <p:nvPr>
            <p:ph type="title" hasCustomPrompt="1"/>
          </p:nvPr>
        </p:nvSpPr>
        <p:spPr>
          <a:xfrm>
            <a:off x="378959" y="548641"/>
            <a:ext cx="4959736" cy="288036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t">
            <a:noAutofit/>
          </a:bodyPr>
          <a:lstStyle>
            <a:lvl1pPr>
              <a:defRPr sz="4800" dirty="0">
                <a:solidFill>
                  <a:schemeClr val="tx1"/>
                </a:solidFill>
              </a:defRPr>
            </a:lvl1pPr>
          </a:lstStyle>
          <a:p>
            <a:pPr lvl="0"/>
            <a:r>
              <a:t>Title Text</a:t>
            </a:r>
          </a:p>
        </p:txBody>
      </p:sp>
      <p:sp>
        <p:nvSpPr>
          <p:cNvPr id="6" name="Slide Number">
            <a:extLst>
              <a:ext uri="{FF2B5EF4-FFF2-40B4-BE49-F238E27FC236}">
                <a16:creationId xmlns:a16="http://schemas.microsoft.com/office/drawing/2014/main" id="{3AF32BDF-B950-686C-B9F4-EA7F16EC9012}"/>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16" name="Image" descr="Image">
            <a:extLst>
              <a:ext uri="{FF2B5EF4-FFF2-40B4-BE49-F238E27FC236}">
                <a16:creationId xmlns:a16="http://schemas.microsoft.com/office/drawing/2014/main" id="{19EC67AB-54B8-8303-7D1B-E90ACC259AD1}"/>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grpSp>
        <p:nvGrpSpPr>
          <p:cNvPr id="4" name="Group 3">
            <a:extLst>
              <a:ext uri="{FF2B5EF4-FFF2-40B4-BE49-F238E27FC236}">
                <a16:creationId xmlns:a16="http://schemas.microsoft.com/office/drawing/2014/main" id="{5BB312C3-104D-24FD-8457-251B7A7ECDAD}"/>
              </a:ext>
            </a:extLst>
          </p:cNvPr>
          <p:cNvGrpSpPr/>
          <p:nvPr userDrawn="1"/>
        </p:nvGrpSpPr>
        <p:grpSpPr>
          <a:xfrm>
            <a:off x="431800" y="203689"/>
            <a:ext cx="3657124" cy="149812"/>
            <a:chOff x="381000" y="203689"/>
            <a:chExt cx="3657124" cy="149812"/>
          </a:xfrm>
        </p:grpSpPr>
        <p:pic>
          <p:nvPicPr>
            <p:cNvPr id="7" name="Image" descr="Image">
              <a:extLst>
                <a:ext uri="{FF2B5EF4-FFF2-40B4-BE49-F238E27FC236}">
                  <a16:creationId xmlns:a16="http://schemas.microsoft.com/office/drawing/2014/main" id="{2B69E5DF-5EDF-85AF-FA16-D8E9844ADC85}"/>
                </a:ext>
              </a:extLst>
            </p:cNvPr>
            <p:cNvPicPr>
              <a:picLocks noChangeAspect="1"/>
            </p:cNvPicPr>
            <p:nvPr userDrawn="1"/>
          </p:nvPicPr>
          <p:blipFill>
            <a:blip r:embed="rId3"/>
            <a:stretch>
              <a:fillRect/>
            </a:stretch>
          </p:blipFill>
          <p:spPr>
            <a:xfrm>
              <a:off x="381000" y="203689"/>
              <a:ext cx="111195" cy="149812"/>
            </a:xfrm>
            <a:prstGeom prst="rect">
              <a:avLst/>
            </a:prstGeom>
            <a:ln w="12700">
              <a:miter lim="400000"/>
            </a:ln>
          </p:spPr>
        </p:pic>
        <p:sp>
          <p:nvSpPr>
            <p:cNvPr id="19" name="TextBox 18">
              <a:extLst>
                <a:ext uri="{FF2B5EF4-FFF2-40B4-BE49-F238E27FC236}">
                  <a16:creationId xmlns:a16="http://schemas.microsoft.com/office/drawing/2014/main" id="{88BB664F-95ED-ADEA-B101-B691275C9B4A}"/>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1519817336"/>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3 Stats_3">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E5C475-F2B0-0C5C-8F77-5C21186703B3}"/>
              </a:ext>
            </a:extLst>
          </p:cNvPr>
          <p:cNvSpPr/>
          <p:nvPr userDrawn="1"/>
        </p:nvSpPr>
        <p:spPr>
          <a:xfrm>
            <a:off x="0" y="0"/>
            <a:ext cx="7882128" cy="6858000"/>
          </a:xfrm>
          <a:prstGeom prst="rect">
            <a:avLst/>
          </a:prstGeom>
          <a:solidFill>
            <a:schemeClr val="accent2"/>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endParaRPr lang="en-US">
              <a:latin typeface="Aeonik Regular"/>
              <a:sym typeface="Arial"/>
            </a:endParaRPr>
          </a:p>
        </p:txBody>
      </p:sp>
      <p:sp>
        <p:nvSpPr>
          <p:cNvPr id="16" name="Rounded Rectangle 5">
            <a:extLst>
              <a:ext uri="{FF2B5EF4-FFF2-40B4-BE49-F238E27FC236}">
                <a16:creationId xmlns:a16="http://schemas.microsoft.com/office/drawing/2014/main" id="{11B2E3D5-62B3-DD4D-3BBD-E460DB615B8A}"/>
              </a:ext>
            </a:extLst>
          </p:cNvPr>
          <p:cNvSpPr/>
          <p:nvPr userDrawn="1"/>
        </p:nvSpPr>
        <p:spPr>
          <a:xfrm>
            <a:off x="5705701" y="561600"/>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9" name="Rounded Rectangle 9">
            <a:extLst>
              <a:ext uri="{FF2B5EF4-FFF2-40B4-BE49-F238E27FC236}">
                <a16:creationId xmlns:a16="http://schemas.microsoft.com/office/drawing/2014/main" id="{80A707EF-44A5-6E53-52A4-FF0B0D6EE2E5}"/>
              </a:ext>
            </a:extLst>
          </p:cNvPr>
          <p:cNvSpPr/>
          <p:nvPr userDrawn="1"/>
        </p:nvSpPr>
        <p:spPr>
          <a:xfrm>
            <a:off x="8908173" y="561600"/>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21" name="Body Level One…">
            <a:extLst>
              <a:ext uri="{FF2B5EF4-FFF2-40B4-BE49-F238E27FC236}">
                <a16:creationId xmlns:a16="http://schemas.microsoft.com/office/drawing/2014/main" id="{E20DA6A2-7811-7F40-91F7-A21BB84DEBCE}"/>
              </a:ext>
            </a:extLst>
          </p:cNvPr>
          <p:cNvSpPr txBox="1">
            <a:spLocks noGrp="1"/>
          </p:cNvSpPr>
          <p:nvPr>
            <p:ph type="body" sz="quarter" idx="10" hasCustomPrompt="1"/>
          </p:nvPr>
        </p:nvSpPr>
        <p:spPr>
          <a:xfrm>
            <a:off x="5849576" y="1584883"/>
            <a:ext cx="2632539" cy="1477631"/>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2" name="Body Level One…">
            <a:extLst>
              <a:ext uri="{FF2B5EF4-FFF2-40B4-BE49-F238E27FC236}">
                <a16:creationId xmlns:a16="http://schemas.microsoft.com/office/drawing/2014/main" id="{E86455E9-A611-DDA5-CBA4-863907EC24F2}"/>
              </a:ext>
            </a:extLst>
          </p:cNvPr>
          <p:cNvSpPr txBox="1">
            <a:spLocks noGrp="1"/>
          </p:cNvSpPr>
          <p:nvPr>
            <p:ph type="body" sz="quarter" idx="11" hasCustomPrompt="1"/>
          </p:nvPr>
        </p:nvSpPr>
        <p:spPr>
          <a:xfrm>
            <a:off x="9052048" y="1584883"/>
            <a:ext cx="2632539" cy="1477631"/>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3" name="Rounded Rectangle 5">
            <a:extLst>
              <a:ext uri="{FF2B5EF4-FFF2-40B4-BE49-F238E27FC236}">
                <a16:creationId xmlns:a16="http://schemas.microsoft.com/office/drawing/2014/main" id="{2A3B7051-F550-4525-9717-D7BAE1D46D95}"/>
              </a:ext>
            </a:extLst>
          </p:cNvPr>
          <p:cNvSpPr/>
          <p:nvPr userDrawn="1"/>
        </p:nvSpPr>
        <p:spPr>
          <a:xfrm>
            <a:off x="5705701" y="3461631"/>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24" name="Body Level One…">
            <a:extLst>
              <a:ext uri="{FF2B5EF4-FFF2-40B4-BE49-F238E27FC236}">
                <a16:creationId xmlns:a16="http://schemas.microsoft.com/office/drawing/2014/main" id="{DCB56D95-972F-252C-735B-CA4BC858B3C9}"/>
              </a:ext>
            </a:extLst>
          </p:cNvPr>
          <p:cNvSpPr txBox="1">
            <a:spLocks noGrp="1"/>
          </p:cNvSpPr>
          <p:nvPr>
            <p:ph type="body" sz="quarter" idx="16" hasCustomPrompt="1"/>
          </p:nvPr>
        </p:nvSpPr>
        <p:spPr>
          <a:xfrm>
            <a:off x="5849576" y="4484914"/>
            <a:ext cx="2632539" cy="1477631"/>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5" name="Body Level One…">
            <a:extLst>
              <a:ext uri="{FF2B5EF4-FFF2-40B4-BE49-F238E27FC236}">
                <a16:creationId xmlns:a16="http://schemas.microsoft.com/office/drawing/2014/main" id="{54B648CF-772E-9333-0311-B125D5F58AE8}"/>
              </a:ext>
            </a:extLst>
          </p:cNvPr>
          <p:cNvSpPr txBox="1">
            <a:spLocks noGrp="1"/>
          </p:cNvSpPr>
          <p:nvPr>
            <p:ph type="body" sz="quarter" idx="17" hasCustomPrompt="1"/>
          </p:nvPr>
        </p:nvSpPr>
        <p:spPr>
          <a:xfrm>
            <a:off x="5849576" y="728540"/>
            <a:ext cx="2632539" cy="737403"/>
          </a:xfrm>
          <a:prstGeom prst="rect">
            <a:avLst/>
          </a:prstGeom>
        </p:spPr>
        <p:txBody>
          <a:bodyPr anchor="b">
            <a:noAutofit/>
          </a:bodyPr>
          <a:lstStyle>
            <a:lvl1pPr marL="0" indent="0">
              <a:buSzTx/>
              <a:buFontTx/>
              <a:buNone/>
              <a:defRPr sz="36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Stat 1</a:t>
            </a:r>
          </a:p>
        </p:txBody>
      </p:sp>
      <p:sp>
        <p:nvSpPr>
          <p:cNvPr id="27" name="Body Level One…">
            <a:extLst>
              <a:ext uri="{FF2B5EF4-FFF2-40B4-BE49-F238E27FC236}">
                <a16:creationId xmlns:a16="http://schemas.microsoft.com/office/drawing/2014/main" id="{DC1C2591-C873-3762-0651-0CE70C71ABEA}"/>
              </a:ext>
            </a:extLst>
          </p:cNvPr>
          <p:cNvSpPr txBox="1">
            <a:spLocks noGrp="1"/>
          </p:cNvSpPr>
          <p:nvPr>
            <p:ph type="body" sz="quarter" idx="18" hasCustomPrompt="1"/>
          </p:nvPr>
        </p:nvSpPr>
        <p:spPr>
          <a:xfrm>
            <a:off x="9052048" y="728540"/>
            <a:ext cx="2632539" cy="737403"/>
          </a:xfrm>
          <a:prstGeom prst="rect">
            <a:avLst/>
          </a:prstGeom>
          <a:ln w="12700">
            <a:miter lim="400000"/>
          </a:ln>
        </p:spPr>
        <p:txBody>
          <a:bodyPr lIns="45719" rIns="45719" anchor="b">
            <a:noAutofit/>
          </a:bodyPr>
          <a:lstStyle>
            <a:lvl1pPr>
              <a:defRPr lang="en-US" sz="3600" b="1" dirty="0">
                <a:solidFill>
                  <a:schemeClr val="bg2"/>
                </a:solidFill>
              </a:defRPr>
            </a:lvl1pPr>
          </a:lstStyle>
          <a:p>
            <a:pPr marL="0" lvl="0" indent="0">
              <a:buSzTx/>
              <a:buFontTx/>
              <a:buNone/>
            </a:pPr>
            <a:r>
              <a:rPr lang="en-US"/>
              <a:t>Stat 2</a:t>
            </a:r>
          </a:p>
        </p:txBody>
      </p:sp>
      <p:sp>
        <p:nvSpPr>
          <p:cNvPr id="28" name="Body Level One…">
            <a:extLst>
              <a:ext uri="{FF2B5EF4-FFF2-40B4-BE49-F238E27FC236}">
                <a16:creationId xmlns:a16="http://schemas.microsoft.com/office/drawing/2014/main" id="{DB09CE9C-6234-33EE-A018-B30277AA498A}"/>
              </a:ext>
            </a:extLst>
          </p:cNvPr>
          <p:cNvSpPr txBox="1">
            <a:spLocks noGrp="1"/>
          </p:cNvSpPr>
          <p:nvPr>
            <p:ph type="body" sz="quarter" idx="20" hasCustomPrompt="1"/>
          </p:nvPr>
        </p:nvSpPr>
        <p:spPr>
          <a:xfrm>
            <a:off x="5849576" y="3628571"/>
            <a:ext cx="2632539" cy="737403"/>
          </a:xfrm>
          <a:prstGeom prst="rect">
            <a:avLst/>
          </a:prstGeom>
          <a:ln w="12700">
            <a:miter lim="400000"/>
          </a:ln>
        </p:spPr>
        <p:txBody>
          <a:bodyPr lIns="45719" rIns="45719" anchor="b">
            <a:noAutofit/>
          </a:bodyPr>
          <a:lstStyle>
            <a:lvl1pPr>
              <a:defRPr lang="en-US" sz="3600" b="1" dirty="0">
                <a:solidFill>
                  <a:schemeClr val="bg2"/>
                </a:solidFill>
              </a:defRPr>
            </a:lvl1pPr>
          </a:lstStyle>
          <a:p>
            <a:pPr marL="0" lvl="0" indent="0">
              <a:buSzTx/>
              <a:buFontTx/>
              <a:buNone/>
            </a:pPr>
            <a:r>
              <a:rPr lang="en-US"/>
              <a:t>Stat 3</a:t>
            </a:r>
          </a:p>
        </p:txBody>
      </p:sp>
      <p:sp>
        <p:nvSpPr>
          <p:cNvPr id="12" name="Body Level One…">
            <a:extLst>
              <a:ext uri="{FF2B5EF4-FFF2-40B4-BE49-F238E27FC236}">
                <a16:creationId xmlns:a16="http://schemas.microsoft.com/office/drawing/2014/main" id="{BDCF725A-50BA-D0DF-7D48-079107C49544}"/>
              </a:ext>
            </a:extLst>
          </p:cNvPr>
          <p:cNvSpPr txBox="1">
            <a:spLocks noGrp="1"/>
          </p:cNvSpPr>
          <p:nvPr>
            <p:ph idx="1" hasCustomPrompt="1"/>
          </p:nvPr>
        </p:nvSpPr>
        <p:spPr>
          <a:xfrm>
            <a:off x="378958" y="3628570"/>
            <a:ext cx="4947785" cy="20518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t>Body Level One</a:t>
            </a:r>
          </a:p>
          <a:p>
            <a:pPr lvl="1"/>
            <a:r>
              <a:t>Body Level Two</a:t>
            </a:r>
          </a:p>
          <a:p>
            <a:pPr lvl="2"/>
            <a:r>
              <a:t>Body Level Three</a:t>
            </a:r>
          </a:p>
          <a:p>
            <a:pPr lvl="3"/>
            <a:r>
              <a:t>Body Level Four</a:t>
            </a:r>
          </a:p>
          <a:p>
            <a:pPr lvl="4"/>
            <a:r>
              <a:t>Body Level Five</a:t>
            </a:r>
          </a:p>
        </p:txBody>
      </p:sp>
      <p:sp>
        <p:nvSpPr>
          <p:cNvPr id="13" name="Title Text">
            <a:extLst>
              <a:ext uri="{FF2B5EF4-FFF2-40B4-BE49-F238E27FC236}">
                <a16:creationId xmlns:a16="http://schemas.microsoft.com/office/drawing/2014/main" id="{E1883C52-CA93-6D81-3071-A121F2EA5F15}"/>
              </a:ext>
            </a:extLst>
          </p:cNvPr>
          <p:cNvSpPr txBox="1">
            <a:spLocks noGrp="1"/>
          </p:cNvSpPr>
          <p:nvPr>
            <p:ph type="title" hasCustomPrompt="1"/>
          </p:nvPr>
        </p:nvSpPr>
        <p:spPr>
          <a:xfrm>
            <a:off x="378959" y="548641"/>
            <a:ext cx="4959736" cy="288036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t">
            <a:noAutofit/>
          </a:bodyPr>
          <a:lstStyle>
            <a:lvl1pPr>
              <a:defRPr lang="en-US" sz="4800" dirty="0">
                <a:solidFill>
                  <a:schemeClr val="tx1"/>
                </a:solidFill>
              </a:defRPr>
            </a:lvl1pPr>
          </a:lstStyle>
          <a:p>
            <a:pPr lvl="0"/>
            <a:r>
              <a:rPr lang="en-US"/>
              <a:t>Title Text</a:t>
            </a:r>
          </a:p>
        </p:txBody>
      </p:sp>
      <p:sp>
        <p:nvSpPr>
          <p:cNvPr id="6" name="Slide Number">
            <a:extLst>
              <a:ext uri="{FF2B5EF4-FFF2-40B4-BE49-F238E27FC236}">
                <a16:creationId xmlns:a16="http://schemas.microsoft.com/office/drawing/2014/main" id="{748EF729-9347-77BF-F2A1-18FA10A5694B}"/>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8" name="Image" descr="Image">
            <a:extLst>
              <a:ext uri="{FF2B5EF4-FFF2-40B4-BE49-F238E27FC236}">
                <a16:creationId xmlns:a16="http://schemas.microsoft.com/office/drawing/2014/main" id="{E4B5AB5C-EEEA-5A66-2B39-EB5385F8BDEE}"/>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grpSp>
        <p:nvGrpSpPr>
          <p:cNvPr id="4" name="Group 3">
            <a:extLst>
              <a:ext uri="{FF2B5EF4-FFF2-40B4-BE49-F238E27FC236}">
                <a16:creationId xmlns:a16="http://schemas.microsoft.com/office/drawing/2014/main" id="{FE9E61AF-60A0-5BD9-A8C3-92C2A924E8C8}"/>
              </a:ext>
            </a:extLst>
          </p:cNvPr>
          <p:cNvGrpSpPr/>
          <p:nvPr userDrawn="1"/>
        </p:nvGrpSpPr>
        <p:grpSpPr>
          <a:xfrm>
            <a:off x="431800" y="203689"/>
            <a:ext cx="3657124" cy="149812"/>
            <a:chOff x="381000" y="203689"/>
            <a:chExt cx="3657124" cy="149812"/>
          </a:xfrm>
        </p:grpSpPr>
        <p:pic>
          <p:nvPicPr>
            <p:cNvPr id="7" name="Image" descr="Image">
              <a:extLst>
                <a:ext uri="{FF2B5EF4-FFF2-40B4-BE49-F238E27FC236}">
                  <a16:creationId xmlns:a16="http://schemas.microsoft.com/office/drawing/2014/main" id="{A2901194-9A0D-438D-04FD-53B643C62214}"/>
                </a:ext>
              </a:extLst>
            </p:cNvPr>
            <p:cNvPicPr>
              <a:picLocks noChangeAspect="1"/>
            </p:cNvPicPr>
            <p:nvPr userDrawn="1"/>
          </p:nvPicPr>
          <p:blipFill>
            <a:blip r:embed="rId3"/>
            <a:stretch>
              <a:fillRect/>
            </a:stretch>
          </p:blipFill>
          <p:spPr>
            <a:xfrm>
              <a:off x="381000" y="203689"/>
              <a:ext cx="111195" cy="149812"/>
            </a:xfrm>
            <a:prstGeom prst="rect">
              <a:avLst/>
            </a:prstGeom>
            <a:ln w="12700">
              <a:miter lim="400000"/>
            </a:ln>
          </p:spPr>
        </p:pic>
        <p:sp>
          <p:nvSpPr>
            <p:cNvPr id="9" name="TextBox 8">
              <a:extLst>
                <a:ext uri="{FF2B5EF4-FFF2-40B4-BE49-F238E27FC236}">
                  <a16:creationId xmlns:a16="http://schemas.microsoft.com/office/drawing/2014/main" id="{B622D70D-75A7-B6F9-C195-6C882E462B4F}"/>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4218561250"/>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4 Statistics &amp; Charts_4">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E5C475-F2B0-0C5C-8F77-5C21186703B3}"/>
              </a:ext>
            </a:extLst>
          </p:cNvPr>
          <p:cNvSpPr/>
          <p:nvPr userDrawn="1"/>
        </p:nvSpPr>
        <p:spPr>
          <a:xfrm>
            <a:off x="0" y="0"/>
            <a:ext cx="7882128" cy="6858000"/>
          </a:xfrm>
          <a:prstGeom prst="rect">
            <a:avLst/>
          </a:prstGeom>
          <a:solidFill>
            <a:schemeClr val="accent3"/>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
        <p:nvSpPr>
          <p:cNvPr id="9" name="Rounded Rectangle 5">
            <a:extLst>
              <a:ext uri="{FF2B5EF4-FFF2-40B4-BE49-F238E27FC236}">
                <a16:creationId xmlns:a16="http://schemas.microsoft.com/office/drawing/2014/main" id="{2F6FBE3C-5553-FC88-BDC2-67117EE196F3}"/>
              </a:ext>
            </a:extLst>
          </p:cNvPr>
          <p:cNvSpPr/>
          <p:nvPr userDrawn="1"/>
        </p:nvSpPr>
        <p:spPr>
          <a:xfrm>
            <a:off x="5705701" y="561600"/>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0" name="Rounded Rectangle 9">
            <a:extLst>
              <a:ext uri="{FF2B5EF4-FFF2-40B4-BE49-F238E27FC236}">
                <a16:creationId xmlns:a16="http://schemas.microsoft.com/office/drawing/2014/main" id="{EEA2AE80-7D9B-409A-87F2-56428ECE33F0}"/>
              </a:ext>
            </a:extLst>
          </p:cNvPr>
          <p:cNvSpPr/>
          <p:nvPr userDrawn="1"/>
        </p:nvSpPr>
        <p:spPr>
          <a:xfrm>
            <a:off x="8908173" y="561600"/>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3" name="Body Level One…">
            <a:extLst>
              <a:ext uri="{FF2B5EF4-FFF2-40B4-BE49-F238E27FC236}">
                <a16:creationId xmlns:a16="http://schemas.microsoft.com/office/drawing/2014/main" id="{3316B762-2977-DBA4-6620-A1405A78D22A}"/>
              </a:ext>
            </a:extLst>
          </p:cNvPr>
          <p:cNvSpPr txBox="1">
            <a:spLocks noGrp="1"/>
          </p:cNvSpPr>
          <p:nvPr>
            <p:ph type="body" sz="quarter" idx="10" hasCustomPrompt="1"/>
          </p:nvPr>
        </p:nvSpPr>
        <p:spPr>
          <a:xfrm>
            <a:off x="5849576" y="2286000"/>
            <a:ext cx="2632539" cy="776514"/>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4" name="Body Level One…">
            <a:extLst>
              <a:ext uri="{FF2B5EF4-FFF2-40B4-BE49-F238E27FC236}">
                <a16:creationId xmlns:a16="http://schemas.microsoft.com/office/drawing/2014/main" id="{7D892C28-B455-4E4B-27EA-5BE1FB1279EE}"/>
              </a:ext>
            </a:extLst>
          </p:cNvPr>
          <p:cNvSpPr txBox="1">
            <a:spLocks noGrp="1"/>
          </p:cNvSpPr>
          <p:nvPr>
            <p:ph type="body" sz="quarter" idx="11" hasCustomPrompt="1"/>
          </p:nvPr>
        </p:nvSpPr>
        <p:spPr>
          <a:xfrm>
            <a:off x="9052048" y="2286000"/>
            <a:ext cx="2632539" cy="776514"/>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7" name="Rounded Rectangle 5">
            <a:extLst>
              <a:ext uri="{FF2B5EF4-FFF2-40B4-BE49-F238E27FC236}">
                <a16:creationId xmlns:a16="http://schemas.microsoft.com/office/drawing/2014/main" id="{51E2C56F-2BA8-A6A6-CB26-893533188E0D}"/>
              </a:ext>
            </a:extLst>
          </p:cNvPr>
          <p:cNvSpPr/>
          <p:nvPr userDrawn="1"/>
        </p:nvSpPr>
        <p:spPr>
          <a:xfrm>
            <a:off x="5705701" y="3461631"/>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8" name="Rounded Rectangle 9">
            <a:extLst>
              <a:ext uri="{FF2B5EF4-FFF2-40B4-BE49-F238E27FC236}">
                <a16:creationId xmlns:a16="http://schemas.microsoft.com/office/drawing/2014/main" id="{14FE70D6-B082-5343-F889-A8BABAEAE8BF}"/>
              </a:ext>
            </a:extLst>
          </p:cNvPr>
          <p:cNvSpPr/>
          <p:nvPr userDrawn="1"/>
        </p:nvSpPr>
        <p:spPr>
          <a:xfrm>
            <a:off x="8908173" y="3461631"/>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20" name="Body Level One…">
            <a:extLst>
              <a:ext uri="{FF2B5EF4-FFF2-40B4-BE49-F238E27FC236}">
                <a16:creationId xmlns:a16="http://schemas.microsoft.com/office/drawing/2014/main" id="{169CFCE9-B4A0-9AD3-7278-CED88F2C847C}"/>
              </a:ext>
            </a:extLst>
          </p:cNvPr>
          <p:cNvSpPr txBox="1">
            <a:spLocks noGrp="1"/>
          </p:cNvSpPr>
          <p:nvPr>
            <p:ph type="body" sz="quarter" idx="13" hasCustomPrompt="1"/>
          </p:nvPr>
        </p:nvSpPr>
        <p:spPr>
          <a:xfrm>
            <a:off x="9052048" y="5185305"/>
            <a:ext cx="2632539" cy="777240"/>
          </a:xfrm>
          <a:prstGeom prst="rect">
            <a:avLst/>
          </a:prstGeom>
          <a:ln w="12700">
            <a:miter lim="400000"/>
          </a:ln>
        </p:spPr>
        <p:txBody>
          <a:bodyPr lIns="45719" rIns="45719">
            <a:normAutofit/>
          </a:bodyPr>
          <a:lstStyle>
            <a:lvl1pPr>
              <a:defRPr lang="en-US" sz="1400" dirty="0">
                <a:solidFill>
                  <a:schemeClr val="bg2"/>
                </a:solidFill>
              </a:defRPr>
            </a:lvl1pPr>
          </a:lstStyle>
          <a:p>
            <a:pPr marL="0" lvl="0" indent="0">
              <a:buSzTx/>
              <a:buFontTx/>
              <a:buNone/>
            </a:pPr>
            <a:r>
              <a:rPr lang="en-US"/>
              <a:t>Click to add text</a:t>
            </a:r>
          </a:p>
        </p:txBody>
      </p:sp>
      <p:sp>
        <p:nvSpPr>
          <p:cNvPr id="23" name="Chart Placeholder 22">
            <a:extLst>
              <a:ext uri="{FF2B5EF4-FFF2-40B4-BE49-F238E27FC236}">
                <a16:creationId xmlns:a16="http://schemas.microsoft.com/office/drawing/2014/main" id="{34628EAB-8FFB-7A83-B1BF-F691B554AF62}"/>
              </a:ext>
            </a:extLst>
          </p:cNvPr>
          <p:cNvSpPr>
            <a:spLocks noGrp="1"/>
          </p:cNvSpPr>
          <p:nvPr>
            <p:ph type="chart" sz="quarter" idx="14"/>
          </p:nvPr>
        </p:nvSpPr>
        <p:spPr>
          <a:xfrm>
            <a:off x="5849576" y="750832"/>
            <a:ext cx="2032552" cy="1439917"/>
          </a:xfrm>
        </p:spPr>
        <p:txBody>
          <a:bodyPr/>
          <a:lstStyle/>
          <a:p>
            <a:r>
              <a:rPr lang="en-US"/>
              <a:t>Click icon to add chart</a:t>
            </a:r>
          </a:p>
        </p:txBody>
      </p:sp>
      <p:sp>
        <p:nvSpPr>
          <p:cNvPr id="26" name="Body Level One…">
            <a:extLst>
              <a:ext uri="{FF2B5EF4-FFF2-40B4-BE49-F238E27FC236}">
                <a16:creationId xmlns:a16="http://schemas.microsoft.com/office/drawing/2014/main" id="{881623CC-B1AA-1248-5480-3BEB2DD4FCC6}"/>
              </a:ext>
            </a:extLst>
          </p:cNvPr>
          <p:cNvSpPr txBox="1">
            <a:spLocks noGrp="1"/>
          </p:cNvSpPr>
          <p:nvPr>
            <p:ph type="body" sz="quarter" idx="16" hasCustomPrompt="1"/>
          </p:nvPr>
        </p:nvSpPr>
        <p:spPr>
          <a:xfrm>
            <a:off x="5849576" y="5186031"/>
            <a:ext cx="2632539" cy="776514"/>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7" name="Chart Placeholder 22">
            <a:extLst>
              <a:ext uri="{FF2B5EF4-FFF2-40B4-BE49-F238E27FC236}">
                <a16:creationId xmlns:a16="http://schemas.microsoft.com/office/drawing/2014/main" id="{903FB8E5-48D7-177F-8041-F8B93BA6D10F}"/>
              </a:ext>
            </a:extLst>
          </p:cNvPr>
          <p:cNvSpPr>
            <a:spLocks noGrp="1"/>
          </p:cNvSpPr>
          <p:nvPr>
            <p:ph type="chart" sz="quarter" idx="17"/>
          </p:nvPr>
        </p:nvSpPr>
        <p:spPr>
          <a:xfrm>
            <a:off x="5849576" y="3650863"/>
            <a:ext cx="2032552" cy="1439917"/>
          </a:xfrm>
        </p:spPr>
        <p:txBody>
          <a:bodyPr/>
          <a:lstStyle/>
          <a:p>
            <a:r>
              <a:rPr lang="en-US"/>
              <a:t>Click icon to add chart</a:t>
            </a:r>
          </a:p>
        </p:txBody>
      </p:sp>
      <p:sp>
        <p:nvSpPr>
          <p:cNvPr id="28" name="Chart Placeholder 22">
            <a:extLst>
              <a:ext uri="{FF2B5EF4-FFF2-40B4-BE49-F238E27FC236}">
                <a16:creationId xmlns:a16="http://schemas.microsoft.com/office/drawing/2014/main" id="{228A3516-CA44-0380-F896-D4FB86E70EA3}"/>
              </a:ext>
            </a:extLst>
          </p:cNvPr>
          <p:cNvSpPr>
            <a:spLocks noGrp="1"/>
          </p:cNvSpPr>
          <p:nvPr>
            <p:ph type="chart" sz="quarter" idx="18"/>
          </p:nvPr>
        </p:nvSpPr>
        <p:spPr>
          <a:xfrm>
            <a:off x="9052048" y="750832"/>
            <a:ext cx="2032552" cy="1439917"/>
          </a:xfrm>
        </p:spPr>
        <p:txBody>
          <a:bodyPr/>
          <a:lstStyle/>
          <a:p>
            <a:r>
              <a:rPr lang="en-US"/>
              <a:t>Click icon to add chart</a:t>
            </a:r>
          </a:p>
        </p:txBody>
      </p:sp>
      <p:sp>
        <p:nvSpPr>
          <p:cNvPr id="29" name="Chart Placeholder 22">
            <a:extLst>
              <a:ext uri="{FF2B5EF4-FFF2-40B4-BE49-F238E27FC236}">
                <a16:creationId xmlns:a16="http://schemas.microsoft.com/office/drawing/2014/main" id="{BA4AD8B9-7D12-087B-3292-406282AA385C}"/>
              </a:ext>
            </a:extLst>
          </p:cNvPr>
          <p:cNvSpPr>
            <a:spLocks noGrp="1"/>
          </p:cNvSpPr>
          <p:nvPr>
            <p:ph type="chart" sz="quarter" idx="19"/>
          </p:nvPr>
        </p:nvSpPr>
        <p:spPr>
          <a:xfrm>
            <a:off x="9052048" y="3650863"/>
            <a:ext cx="2032552" cy="1439917"/>
          </a:xfrm>
        </p:spPr>
        <p:txBody>
          <a:bodyPr/>
          <a:lstStyle/>
          <a:p>
            <a:r>
              <a:rPr lang="en-US"/>
              <a:t>Click icon to add chart</a:t>
            </a:r>
          </a:p>
        </p:txBody>
      </p:sp>
      <p:sp>
        <p:nvSpPr>
          <p:cNvPr id="16" name="Body Level One…">
            <a:extLst>
              <a:ext uri="{FF2B5EF4-FFF2-40B4-BE49-F238E27FC236}">
                <a16:creationId xmlns:a16="http://schemas.microsoft.com/office/drawing/2014/main" id="{DD600B26-9638-6331-2F34-C320A1038F78}"/>
              </a:ext>
            </a:extLst>
          </p:cNvPr>
          <p:cNvSpPr txBox="1">
            <a:spLocks noGrp="1"/>
          </p:cNvSpPr>
          <p:nvPr>
            <p:ph idx="1" hasCustomPrompt="1"/>
          </p:nvPr>
        </p:nvSpPr>
        <p:spPr>
          <a:xfrm>
            <a:off x="378958" y="3628570"/>
            <a:ext cx="4947785" cy="20518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t>Body Level One</a:t>
            </a:r>
          </a:p>
          <a:p>
            <a:pPr lvl="1"/>
            <a:r>
              <a:t>Body Level Two</a:t>
            </a:r>
          </a:p>
          <a:p>
            <a:pPr lvl="2"/>
            <a:r>
              <a:t>Body Level Three</a:t>
            </a:r>
          </a:p>
          <a:p>
            <a:pPr lvl="3"/>
            <a:r>
              <a:t>Body Level Four</a:t>
            </a:r>
          </a:p>
          <a:p>
            <a:pPr lvl="4"/>
            <a:r>
              <a:t>Body Level Five</a:t>
            </a:r>
          </a:p>
        </p:txBody>
      </p:sp>
      <p:sp>
        <p:nvSpPr>
          <p:cNvPr id="19" name="Title Text">
            <a:extLst>
              <a:ext uri="{FF2B5EF4-FFF2-40B4-BE49-F238E27FC236}">
                <a16:creationId xmlns:a16="http://schemas.microsoft.com/office/drawing/2014/main" id="{F816D68B-382C-92DC-BE56-7401EB6B15E2}"/>
              </a:ext>
            </a:extLst>
          </p:cNvPr>
          <p:cNvSpPr txBox="1">
            <a:spLocks noGrp="1"/>
          </p:cNvSpPr>
          <p:nvPr>
            <p:ph type="title" hasCustomPrompt="1"/>
          </p:nvPr>
        </p:nvSpPr>
        <p:spPr>
          <a:xfrm>
            <a:off x="378959" y="548641"/>
            <a:ext cx="4959736" cy="288036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t">
            <a:noAutofit/>
          </a:bodyPr>
          <a:lstStyle>
            <a:lvl1pPr>
              <a:defRPr sz="4800" dirty="0">
                <a:solidFill>
                  <a:schemeClr val="tx1"/>
                </a:solidFill>
              </a:defRPr>
            </a:lvl1pPr>
          </a:lstStyle>
          <a:p>
            <a:pPr lvl="0"/>
            <a:r>
              <a:t>Title Text</a:t>
            </a:r>
          </a:p>
        </p:txBody>
      </p:sp>
      <p:sp>
        <p:nvSpPr>
          <p:cNvPr id="4" name="Slide Number">
            <a:extLst>
              <a:ext uri="{FF2B5EF4-FFF2-40B4-BE49-F238E27FC236}">
                <a16:creationId xmlns:a16="http://schemas.microsoft.com/office/drawing/2014/main" id="{882F3783-FCAC-283A-2593-1B3FAC4DCBF3}"/>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5" name="Image" descr="Image">
            <a:extLst>
              <a:ext uri="{FF2B5EF4-FFF2-40B4-BE49-F238E27FC236}">
                <a16:creationId xmlns:a16="http://schemas.microsoft.com/office/drawing/2014/main" id="{E49CEA0C-7FFB-928E-F2A7-31912D11AED1}"/>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pic>
        <p:nvPicPr>
          <p:cNvPr id="6" name="Image" descr="Image">
            <a:extLst>
              <a:ext uri="{FF2B5EF4-FFF2-40B4-BE49-F238E27FC236}">
                <a16:creationId xmlns:a16="http://schemas.microsoft.com/office/drawing/2014/main" id="{FAAEA64B-18C6-66A5-CDAE-13406C2F0477}"/>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431800" y="207536"/>
            <a:ext cx="111195" cy="149812"/>
          </a:xfrm>
          <a:prstGeom prst="rect">
            <a:avLst/>
          </a:prstGeom>
          <a:ln w="12700">
            <a:miter lim="400000"/>
          </a:ln>
        </p:spPr>
      </p:pic>
      <p:sp>
        <p:nvSpPr>
          <p:cNvPr id="7" name="TextBox 6">
            <a:extLst>
              <a:ext uri="{FF2B5EF4-FFF2-40B4-BE49-F238E27FC236}">
                <a16:creationId xmlns:a16="http://schemas.microsoft.com/office/drawing/2014/main" id="{4E489F80-F3B8-F8B8-A6A7-7A183EB69EA1}"/>
              </a:ext>
            </a:extLst>
          </p:cNvPr>
          <p:cNvSpPr txBox="1"/>
          <p:nvPr userDrawn="1"/>
        </p:nvSpPr>
        <p:spPr>
          <a:xfrm>
            <a:off x="6091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tx1"/>
                </a:solidFill>
                <a:effectLst/>
                <a:uFillTx/>
                <a:latin typeface="Aeonik Regular"/>
                <a:ea typeface="Arial"/>
                <a:cs typeface="Arial"/>
                <a:sym typeface="Arial"/>
              </a:rPr>
              <a:t>Investing in a sustainable future</a:t>
            </a:r>
          </a:p>
        </p:txBody>
      </p:sp>
    </p:spTree>
    <p:extLst>
      <p:ext uri="{BB962C8B-B14F-4D97-AF65-F5344CB8AC3E}">
        <p14:creationId xmlns:p14="http://schemas.microsoft.com/office/powerpoint/2010/main" val="348061924"/>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3 Statistics &amp; Charts_4">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E5C475-F2B0-0C5C-8F77-5C21186703B3}"/>
              </a:ext>
            </a:extLst>
          </p:cNvPr>
          <p:cNvSpPr/>
          <p:nvPr userDrawn="1"/>
        </p:nvSpPr>
        <p:spPr>
          <a:xfrm>
            <a:off x="0" y="0"/>
            <a:ext cx="7882128" cy="6858000"/>
          </a:xfrm>
          <a:prstGeom prst="rect">
            <a:avLst/>
          </a:prstGeom>
          <a:solidFill>
            <a:schemeClr val="accent3"/>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endParaRPr lang="en-US">
              <a:latin typeface="Aeonik Regular"/>
              <a:sym typeface="Arial"/>
            </a:endParaRPr>
          </a:p>
        </p:txBody>
      </p:sp>
      <p:sp>
        <p:nvSpPr>
          <p:cNvPr id="9" name="Rounded Rectangle 5">
            <a:extLst>
              <a:ext uri="{FF2B5EF4-FFF2-40B4-BE49-F238E27FC236}">
                <a16:creationId xmlns:a16="http://schemas.microsoft.com/office/drawing/2014/main" id="{2F6FBE3C-5553-FC88-BDC2-67117EE196F3}"/>
              </a:ext>
            </a:extLst>
          </p:cNvPr>
          <p:cNvSpPr/>
          <p:nvPr userDrawn="1"/>
        </p:nvSpPr>
        <p:spPr>
          <a:xfrm>
            <a:off x="5705701" y="561600"/>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0" name="Rounded Rectangle 9">
            <a:extLst>
              <a:ext uri="{FF2B5EF4-FFF2-40B4-BE49-F238E27FC236}">
                <a16:creationId xmlns:a16="http://schemas.microsoft.com/office/drawing/2014/main" id="{EEA2AE80-7D9B-409A-87F2-56428ECE33F0}"/>
              </a:ext>
            </a:extLst>
          </p:cNvPr>
          <p:cNvSpPr/>
          <p:nvPr userDrawn="1"/>
        </p:nvSpPr>
        <p:spPr>
          <a:xfrm>
            <a:off x="8908173" y="561600"/>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3" name="Body Level One…">
            <a:extLst>
              <a:ext uri="{FF2B5EF4-FFF2-40B4-BE49-F238E27FC236}">
                <a16:creationId xmlns:a16="http://schemas.microsoft.com/office/drawing/2014/main" id="{3316B762-2977-DBA4-6620-A1405A78D22A}"/>
              </a:ext>
            </a:extLst>
          </p:cNvPr>
          <p:cNvSpPr txBox="1">
            <a:spLocks noGrp="1"/>
          </p:cNvSpPr>
          <p:nvPr>
            <p:ph type="body" sz="quarter" idx="10" hasCustomPrompt="1"/>
          </p:nvPr>
        </p:nvSpPr>
        <p:spPr>
          <a:xfrm>
            <a:off x="5849576" y="2286000"/>
            <a:ext cx="2632539" cy="776514"/>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4" name="Body Level One…">
            <a:extLst>
              <a:ext uri="{FF2B5EF4-FFF2-40B4-BE49-F238E27FC236}">
                <a16:creationId xmlns:a16="http://schemas.microsoft.com/office/drawing/2014/main" id="{7D892C28-B455-4E4B-27EA-5BE1FB1279EE}"/>
              </a:ext>
            </a:extLst>
          </p:cNvPr>
          <p:cNvSpPr txBox="1">
            <a:spLocks noGrp="1"/>
          </p:cNvSpPr>
          <p:nvPr>
            <p:ph type="body" sz="quarter" idx="11" hasCustomPrompt="1"/>
          </p:nvPr>
        </p:nvSpPr>
        <p:spPr>
          <a:xfrm>
            <a:off x="9052048" y="2286000"/>
            <a:ext cx="2632539" cy="776514"/>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7" name="Rounded Rectangle 5">
            <a:extLst>
              <a:ext uri="{FF2B5EF4-FFF2-40B4-BE49-F238E27FC236}">
                <a16:creationId xmlns:a16="http://schemas.microsoft.com/office/drawing/2014/main" id="{51E2C56F-2BA8-A6A6-CB26-893533188E0D}"/>
              </a:ext>
            </a:extLst>
          </p:cNvPr>
          <p:cNvSpPr/>
          <p:nvPr userDrawn="1"/>
        </p:nvSpPr>
        <p:spPr>
          <a:xfrm>
            <a:off x="5705701" y="3461631"/>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23" name="Chart Placeholder 22">
            <a:extLst>
              <a:ext uri="{FF2B5EF4-FFF2-40B4-BE49-F238E27FC236}">
                <a16:creationId xmlns:a16="http://schemas.microsoft.com/office/drawing/2014/main" id="{34628EAB-8FFB-7A83-B1BF-F691B554AF62}"/>
              </a:ext>
            </a:extLst>
          </p:cNvPr>
          <p:cNvSpPr>
            <a:spLocks noGrp="1"/>
          </p:cNvSpPr>
          <p:nvPr>
            <p:ph type="chart" sz="quarter" idx="14"/>
          </p:nvPr>
        </p:nvSpPr>
        <p:spPr>
          <a:xfrm>
            <a:off x="5849576" y="750832"/>
            <a:ext cx="2032552" cy="1439917"/>
          </a:xfrm>
        </p:spPr>
        <p:txBody>
          <a:bodyPr/>
          <a:lstStyle/>
          <a:p>
            <a:r>
              <a:rPr lang="en-US"/>
              <a:t>Click icon to add chart</a:t>
            </a:r>
          </a:p>
        </p:txBody>
      </p:sp>
      <p:sp>
        <p:nvSpPr>
          <p:cNvPr id="26" name="Body Level One…">
            <a:extLst>
              <a:ext uri="{FF2B5EF4-FFF2-40B4-BE49-F238E27FC236}">
                <a16:creationId xmlns:a16="http://schemas.microsoft.com/office/drawing/2014/main" id="{881623CC-B1AA-1248-5480-3BEB2DD4FCC6}"/>
              </a:ext>
            </a:extLst>
          </p:cNvPr>
          <p:cNvSpPr txBox="1">
            <a:spLocks noGrp="1"/>
          </p:cNvSpPr>
          <p:nvPr>
            <p:ph type="body" sz="quarter" idx="16" hasCustomPrompt="1"/>
          </p:nvPr>
        </p:nvSpPr>
        <p:spPr>
          <a:xfrm>
            <a:off x="5849576" y="5186031"/>
            <a:ext cx="2632539" cy="776514"/>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7" name="Chart Placeholder 22">
            <a:extLst>
              <a:ext uri="{FF2B5EF4-FFF2-40B4-BE49-F238E27FC236}">
                <a16:creationId xmlns:a16="http://schemas.microsoft.com/office/drawing/2014/main" id="{903FB8E5-48D7-177F-8041-F8B93BA6D10F}"/>
              </a:ext>
            </a:extLst>
          </p:cNvPr>
          <p:cNvSpPr>
            <a:spLocks noGrp="1"/>
          </p:cNvSpPr>
          <p:nvPr>
            <p:ph type="chart" sz="quarter" idx="17"/>
          </p:nvPr>
        </p:nvSpPr>
        <p:spPr>
          <a:xfrm>
            <a:off x="5849576" y="3650863"/>
            <a:ext cx="2032552" cy="1439917"/>
          </a:xfrm>
        </p:spPr>
        <p:txBody>
          <a:bodyPr/>
          <a:lstStyle/>
          <a:p>
            <a:r>
              <a:rPr lang="en-US"/>
              <a:t>Click icon to add chart</a:t>
            </a:r>
          </a:p>
        </p:txBody>
      </p:sp>
      <p:sp>
        <p:nvSpPr>
          <p:cNvPr id="28" name="Chart Placeholder 22">
            <a:extLst>
              <a:ext uri="{FF2B5EF4-FFF2-40B4-BE49-F238E27FC236}">
                <a16:creationId xmlns:a16="http://schemas.microsoft.com/office/drawing/2014/main" id="{228A3516-CA44-0380-F896-D4FB86E70EA3}"/>
              </a:ext>
            </a:extLst>
          </p:cNvPr>
          <p:cNvSpPr>
            <a:spLocks noGrp="1"/>
          </p:cNvSpPr>
          <p:nvPr>
            <p:ph type="chart" sz="quarter" idx="18"/>
          </p:nvPr>
        </p:nvSpPr>
        <p:spPr>
          <a:xfrm>
            <a:off x="9052048" y="750832"/>
            <a:ext cx="2032552" cy="1439917"/>
          </a:xfrm>
        </p:spPr>
        <p:txBody>
          <a:bodyPr/>
          <a:lstStyle/>
          <a:p>
            <a:r>
              <a:rPr lang="en-US"/>
              <a:t>Click icon to add chart</a:t>
            </a:r>
          </a:p>
        </p:txBody>
      </p:sp>
      <p:sp>
        <p:nvSpPr>
          <p:cNvPr id="16" name="Body Level One…">
            <a:extLst>
              <a:ext uri="{FF2B5EF4-FFF2-40B4-BE49-F238E27FC236}">
                <a16:creationId xmlns:a16="http://schemas.microsoft.com/office/drawing/2014/main" id="{55F15DC9-A18B-9AA7-A4AA-F1E1B8202687}"/>
              </a:ext>
            </a:extLst>
          </p:cNvPr>
          <p:cNvSpPr txBox="1">
            <a:spLocks noGrp="1"/>
          </p:cNvSpPr>
          <p:nvPr>
            <p:ph idx="1" hasCustomPrompt="1"/>
          </p:nvPr>
        </p:nvSpPr>
        <p:spPr>
          <a:xfrm>
            <a:off x="378958" y="3628570"/>
            <a:ext cx="4947785" cy="20518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t>Body Level One</a:t>
            </a:r>
          </a:p>
          <a:p>
            <a:pPr lvl="1"/>
            <a:r>
              <a:t>Body Level Two</a:t>
            </a:r>
          </a:p>
          <a:p>
            <a:pPr lvl="2"/>
            <a:r>
              <a:t>Body Level Three</a:t>
            </a:r>
          </a:p>
          <a:p>
            <a:pPr lvl="3"/>
            <a:r>
              <a:t>Body Level Four</a:t>
            </a:r>
          </a:p>
          <a:p>
            <a:pPr lvl="4"/>
            <a:r>
              <a:t>Body Level Five</a:t>
            </a:r>
          </a:p>
        </p:txBody>
      </p:sp>
      <p:sp>
        <p:nvSpPr>
          <p:cNvPr id="18" name="Title Text">
            <a:extLst>
              <a:ext uri="{FF2B5EF4-FFF2-40B4-BE49-F238E27FC236}">
                <a16:creationId xmlns:a16="http://schemas.microsoft.com/office/drawing/2014/main" id="{93B05172-028D-D8A8-F567-0253323D712A}"/>
              </a:ext>
            </a:extLst>
          </p:cNvPr>
          <p:cNvSpPr txBox="1">
            <a:spLocks noGrp="1"/>
          </p:cNvSpPr>
          <p:nvPr>
            <p:ph type="title" hasCustomPrompt="1"/>
          </p:nvPr>
        </p:nvSpPr>
        <p:spPr>
          <a:xfrm>
            <a:off x="378959" y="548641"/>
            <a:ext cx="4959736" cy="288036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t">
            <a:noAutofit/>
          </a:bodyPr>
          <a:lstStyle>
            <a:lvl1pPr>
              <a:defRPr sz="4800" dirty="0">
                <a:solidFill>
                  <a:schemeClr val="tx1"/>
                </a:solidFill>
              </a:defRPr>
            </a:lvl1pPr>
          </a:lstStyle>
          <a:p>
            <a:pPr lvl="0"/>
            <a:r>
              <a:t>Title Text</a:t>
            </a:r>
          </a:p>
        </p:txBody>
      </p:sp>
      <p:sp>
        <p:nvSpPr>
          <p:cNvPr id="4" name="Slide Number">
            <a:extLst>
              <a:ext uri="{FF2B5EF4-FFF2-40B4-BE49-F238E27FC236}">
                <a16:creationId xmlns:a16="http://schemas.microsoft.com/office/drawing/2014/main" id="{5230882A-A37F-E049-A284-C2B44C08CBE1}"/>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5" name="Image" descr="Image">
            <a:extLst>
              <a:ext uri="{FF2B5EF4-FFF2-40B4-BE49-F238E27FC236}">
                <a16:creationId xmlns:a16="http://schemas.microsoft.com/office/drawing/2014/main" id="{970F227D-03F3-481A-2FE0-E78F013AD6F4}"/>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pic>
        <p:nvPicPr>
          <p:cNvPr id="8" name="Image" descr="Image">
            <a:extLst>
              <a:ext uri="{FF2B5EF4-FFF2-40B4-BE49-F238E27FC236}">
                <a16:creationId xmlns:a16="http://schemas.microsoft.com/office/drawing/2014/main" id="{051FDCAF-FFE2-A80F-C713-C160ABA0C28F}"/>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431800" y="207536"/>
            <a:ext cx="111195" cy="149812"/>
          </a:xfrm>
          <a:prstGeom prst="rect">
            <a:avLst/>
          </a:prstGeom>
          <a:ln w="12700">
            <a:miter lim="400000"/>
          </a:ln>
        </p:spPr>
      </p:pic>
      <p:sp>
        <p:nvSpPr>
          <p:cNvPr id="11" name="TextBox 10">
            <a:extLst>
              <a:ext uri="{FF2B5EF4-FFF2-40B4-BE49-F238E27FC236}">
                <a16:creationId xmlns:a16="http://schemas.microsoft.com/office/drawing/2014/main" id="{10DF8A0C-16B0-3343-FDAF-ED531A36C12D}"/>
              </a:ext>
            </a:extLst>
          </p:cNvPr>
          <p:cNvSpPr txBox="1"/>
          <p:nvPr userDrawn="1"/>
        </p:nvSpPr>
        <p:spPr>
          <a:xfrm>
            <a:off x="6091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tx1"/>
                </a:solidFill>
                <a:effectLst/>
                <a:uFillTx/>
                <a:latin typeface="Aeonik Regular"/>
                <a:ea typeface="Arial"/>
                <a:cs typeface="Arial"/>
                <a:sym typeface="Arial"/>
              </a:rPr>
              <a:t>Investing in a sustainable future</a:t>
            </a:r>
          </a:p>
        </p:txBody>
      </p:sp>
    </p:spTree>
    <p:extLst>
      <p:ext uri="{BB962C8B-B14F-4D97-AF65-F5344CB8AC3E}">
        <p14:creationId xmlns:p14="http://schemas.microsoft.com/office/powerpoint/2010/main" val="3531638525"/>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4 Text Cards_2">
    <p:bg>
      <p:bgPr>
        <a:solidFill>
          <a:schemeClr val="accent1"/>
        </a:solidFill>
        <a:effectLst/>
      </p:bgPr>
    </p:bg>
    <p:spTree>
      <p:nvGrpSpPr>
        <p:cNvPr id="1" name=""/>
        <p:cNvGrpSpPr/>
        <p:nvPr/>
      </p:nvGrpSpPr>
      <p:grpSpPr>
        <a:xfrm>
          <a:off x="0" y="0"/>
          <a:ext cx="0" cy="0"/>
          <a:chOff x="0" y="0"/>
          <a:chExt cx="0" cy="0"/>
        </a:xfrm>
      </p:grpSpPr>
      <p:sp>
        <p:nvSpPr>
          <p:cNvPr id="291" name="Title Text"/>
          <p:cNvSpPr txBox="1">
            <a:spLocks noGrp="1"/>
          </p:cNvSpPr>
          <p:nvPr>
            <p:ph type="title"/>
          </p:nvPr>
        </p:nvSpPr>
        <p:spPr>
          <a:prstGeom prst="rect">
            <a:avLst/>
          </a:prstGeom>
          <a:ln w="12700">
            <a:miter lim="400000"/>
          </a:ln>
        </p:spPr>
        <p:txBody>
          <a:bodyPr lIns="45719" rIns="45719">
            <a:spAutoFit/>
          </a:bodyPr>
          <a:lstStyle>
            <a:lvl1pPr>
              <a:defRPr dirty="0">
                <a:solidFill>
                  <a:srgbClr val="FFFFFF"/>
                </a:solidFill>
              </a:defRPr>
            </a:lvl1pPr>
          </a:lstStyle>
          <a:p>
            <a:pPr lvl="0"/>
            <a:r>
              <a:rPr lang="en-US"/>
              <a:t>Click to edit Master title style</a:t>
            </a:r>
            <a:endParaRPr dirty="0"/>
          </a:p>
        </p:txBody>
      </p:sp>
      <p:sp>
        <p:nvSpPr>
          <p:cNvPr id="10" name="Text Placeholder 38">
            <a:extLst>
              <a:ext uri="{FF2B5EF4-FFF2-40B4-BE49-F238E27FC236}">
                <a16:creationId xmlns:a16="http://schemas.microsoft.com/office/drawing/2014/main" id="{41E74F06-2D7F-5B76-92FB-6BD019AF5EB3}"/>
              </a:ext>
            </a:extLst>
          </p:cNvPr>
          <p:cNvSpPr>
            <a:spLocks noGrp="1"/>
          </p:cNvSpPr>
          <p:nvPr>
            <p:ph type="body" sz="quarter" idx="20"/>
          </p:nvPr>
        </p:nvSpPr>
        <p:spPr>
          <a:xfrm>
            <a:off x="379412" y="1353001"/>
            <a:ext cx="11449050" cy="539751"/>
          </a:xfrm>
          <a:prstGeom prst="rect">
            <a:avLst/>
          </a:prstGeom>
        </p:spPr>
        <p:txBody>
          <a:bodyPr>
            <a:normAutofit/>
          </a:bodyPr>
          <a:lstStyle>
            <a:lvl1pPr>
              <a:defRPr sz="1600">
                <a:solidFill>
                  <a:srgbClr val="FFFFFF"/>
                </a:solidFill>
              </a:defRPr>
            </a:lvl1pPr>
          </a:lstStyle>
          <a:p>
            <a:pPr marL="0" lvl="0" indent="0">
              <a:buSzTx/>
              <a:buFontTx/>
              <a:buNone/>
            </a:pPr>
            <a:r>
              <a:rPr lang="en-US"/>
              <a:t>Click to edit Master text styles</a:t>
            </a:r>
          </a:p>
        </p:txBody>
      </p:sp>
      <p:sp>
        <p:nvSpPr>
          <p:cNvPr id="11" name="Rounded Rectangle 2">
            <a:extLst>
              <a:ext uri="{FF2B5EF4-FFF2-40B4-BE49-F238E27FC236}">
                <a16:creationId xmlns:a16="http://schemas.microsoft.com/office/drawing/2014/main" id="{BBE9ECA5-634E-0723-2CCF-77F87175FB92}"/>
              </a:ext>
            </a:extLst>
          </p:cNvPr>
          <p:cNvSpPr/>
          <p:nvPr userDrawn="1"/>
        </p:nvSpPr>
        <p:spPr>
          <a:xfrm>
            <a:off x="378958" y="2167843"/>
            <a:ext cx="27057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2" name="Rounded Rectangle 5">
            <a:extLst>
              <a:ext uri="{FF2B5EF4-FFF2-40B4-BE49-F238E27FC236}">
                <a16:creationId xmlns:a16="http://schemas.microsoft.com/office/drawing/2014/main" id="{BC599670-9936-A749-2A0D-8FEF05D0D682}"/>
              </a:ext>
            </a:extLst>
          </p:cNvPr>
          <p:cNvSpPr/>
          <p:nvPr userDrawn="1"/>
        </p:nvSpPr>
        <p:spPr>
          <a:xfrm>
            <a:off x="3284349" y="2167843"/>
            <a:ext cx="27057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3" name="Rounded Rectangle 6">
            <a:extLst>
              <a:ext uri="{FF2B5EF4-FFF2-40B4-BE49-F238E27FC236}">
                <a16:creationId xmlns:a16="http://schemas.microsoft.com/office/drawing/2014/main" id="{1DE50A66-22C2-C339-246E-CB8A80B306A0}"/>
              </a:ext>
            </a:extLst>
          </p:cNvPr>
          <p:cNvSpPr/>
          <p:nvPr userDrawn="1"/>
        </p:nvSpPr>
        <p:spPr>
          <a:xfrm>
            <a:off x="6189740" y="2167843"/>
            <a:ext cx="2705744"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4" name="Rounded Rectangle 7">
            <a:extLst>
              <a:ext uri="{FF2B5EF4-FFF2-40B4-BE49-F238E27FC236}">
                <a16:creationId xmlns:a16="http://schemas.microsoft.com/office/drawing/2014/main" id="{2EFF5C2A-2823-265B-7723-8917445C0CEC}"/>
              </a:ext>
            </a:extLst>
          </p:cNvPr>
          <p:cNvSpPr/>
          <p:nvPr userDrawn="1"/>
        </p:nvSpPr>
        <p:spPr>
          <a:xfrm>
            <a:off x="9095130" y="2167843"/>
            <a:ext cx="27057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9" name="Body Level One…">
            <a:extLst>
              <a:ext uri="{FF2B5EF4-FFF2-40B4-BE49-F238E27FC236}">
                <a16:creationId xmlns:a16="http://schemas.microsoft.com/office/drawing/2014/main" id="{D2F09D5C-39CF-8A79-35CE-16C693FD8888}"/>
              </a:ext>
            </a:extLst>
          </p:cNvPr>
          <p:cNvSpPr txBox="1">
            <a:spLocks noGrp="1"/>
          </p:cNvSpPr>
          <p:nvPr>
            <p:ph type="body" sz="quarter" idx="1" hasCustomPrompt="1"/>
          </p:nvPr>
        </p:nvSpPr>
        <p:spPr>
          <a:xfrm>
            <a:off x="451511" y="2989262"/>
            <a:ext cx="2560639" cy="2643188"/>
          </a:xfrm>
          <a:prstGeom prst="rect">
            <a:avLst/>
          </a:prstGeom>
        </p:spPr>
        <p:txBody>
          <a:bodyPr>
            <a:norm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27" name="Straight Connector 12">
            <a:extLst>
              <a:ext uri="{FF2B5EF4-FFF2-40B4-BE49-F238E27FC236}">
                <a16:creationId xmlns:a16="http://schemas.microsoft.com/office/drawing/2014/main" id="{4992B63D-4394-4A66-96A0-2F04782EB52A}"/>
              </a:ext>
            </a:extLst>
          </p:cNvPr>
          <p:cNvSpPr/>
          <p:nvPr userDrawn="1"/>
        </p:nvSpPr>
        <p:spPr>
          <a:xfrm>
            <a:off x="543698" y="2831975"/>
            <a:ext cx="2376265"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28" name="Straight Connector 13">
            <a:extLst>
              <a:ext uri="{FF2B5EF4-FFF2-40B4-BE49-F238E27FC236}">
                <a16:creationId xmlns:a16="http://schemas.microsoft.com/office/drawing/2014/main" id="{B9D7337E-B801-820D-0014-06EBD14A67EE}"/>
              </a:ext>
            </a:extLst>
          </p:cNvPr>
          <p:cNvSpPr/>
          <p:nvPr userDrawn="1"/>
        </p:nvSpPr>
        <p:spPr>
          <a:xfrm>
            <a:off x="3449089" y="2831975"/>
            <a:ext cx="2376265"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29" name="Straight Connector 14">
            <a:extLst>
              <a:ext uri="{FF2B5EF4-FFF2-40B4-BE49-F238E27FC236}">
                <a16:creationId xmlns:a16="http://schemas.microsoft.com/office/drawing/2014/main" id="{60B2AA7E-2967-A6AA-A0E2-9EB26751409A}"/>
              </a:ext>
            </a:extLst>
          </p:cNvPr>
          <p:cNvSpPr/>
          <p:nvPr userDrawn="1"/>
        </p:nvSpPr>
        <p:spPr>
          <a:xfrm>
            <a:off x="6354479" y="2831975"/>
            <a:ext cx="2376266"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30" name="Straight Connector 15">
            <a:extLst>
              <a:ext uri="{FF2B5EF4-FFF2-40B4-BE49-F238E27FC236}">
                <a16:creationId xmlns:a16="http://schemas.microsoft.com/office/drawing/2014/main" id="{2AEC6F60-667A-34A0-F972-2C02DD9389C9}"/>
              </a:ext>
            </a:extLst>
          </p:cNvPr>
          <p:cNvSpPr/>
          <p:nvPr userDrawn="1"/>
        </p:nvSpPr>
        <p:spPr>
          <a:xfrm>
            <a:off x="9259870" y="2831975"/>
            <a:ext cx="2376265"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32" name="Text Placeholder 25">
            <a:extLst>
              <a:ext uri="{FF2B5EF4-FFF2-40B4-BE49-F238E27FC236}">
                <a16:creationId xmlns:a16="http://schemas.microsoft.com/office/drawing/2014/main" id="{83D623C9-59DE-E1F7-9EA8-693BD252C939}"/>
              </a:ext>
            </a:extLst>
          </p:cNvPr>
          <p:cNvSpPr>
            <a:spLocks noGrp="1"/>
          </p:cNvSpPr>
          <p:nvPr>
            <p:ph type="body" sz="quarter" idx="13" hasCustomPrompt="1"/>
          </p:nvPr>
        </p:nvSpPr>
        <p:spPr>
          <a:xfrm>
            <a:off x="3356901" y="2989262"/>
            <a:ext cx="2560640" cy="2687638"/>
          </a:xfrm>
          <a:prstGeom prst="rect">
            <a:avLst/>
          </a:prstGeom>
          <a:ln w="12700">
            <a:miter lim="400000"/>
          </a:ln>
        </p:spPr>
        <p:txBody>
          <a:bodyPr lIns="45719" rIns="45719">
            <a:noAutofit/>
          </a:bodyPr>
          <a:lstStyle>
            <a:lvl1pPr>
              <a:defRPr lang="en-US" sz="1400" dirty="0" smtClean="0">
                <a:solidFill>
                  <a:schemeClr val="bg1"/>
                </a:solidFill>
              </a:defRPr>
            </a:lvl1pPr>
          </a:lstStyle>
          <a:p>
            <a:pPr marL="0" lvl="0" indent="0">
              <a:buSzTx/>
              <a:buFontTx/>
              <a:buNone/>
            </a:pPr>
            <a:r>
              <a:rPr lang="en-US" dirty="0"/>
              <a:t>Click to add text</a:t>
            </a:r>
          </a:p>
        </p:txBody>
      </p:sp>
      <p:sp>
        <p:nvSpPr>
          <p:cNvPr id="33" name="Text Placeholder 25">
            <a:extLst>
              <a:ext uri="{FF2B5EF4-FFF2-40B4-BE49-F238E27FC236}">
                <a16:creationId xmlns:a16="http://schemas.microsoft.com/office/drawing/2014/main" id="{BF5C056F-B335-5DEF-100A-EE6583766B7D}"/>
              </a:ext>
            </a:extLst>
          </p:cNvPr>
          <p:cNvSpPr>
            <a:spLocks noGrp="1"/>
          </p:cNvSpPr>
          <p:nvPr>
            <p:ph type="body" sz="quarter" idx="14" hasCustomPrompt="1"/>
          </p:nvPr>
        </p:nvSpPr>
        <p:spPr>
          <a:xfrm>
            <a:off x="6262292" y="2989262"/>
            <a:ext cx="2560640" cy="2687638"/>
          </a:xfrm>
          <a:prstGeom prst="rect">
            <a:avLst/>
          </a:prstGeom>
          <a:ln w="12700">
            <a:miter lim="400000"/>
          </a:ln>
        </p:spPr>
        <p:txBody>
          <a:bodyPr lIns="45719" rIns="45719">
            <a:noAutofit/>
          </a:bodyPr>
          <a:lstStyle>
            <a:lvl1pPr>
              <a:defRPr lang="en-US" sz="1400" dirty="0" smtClean="0">
                <a:solidFill>
                  <a:schemeClr val="bg1"/>
                </a:solidFill>
              </a:defRPr>
            </a:lvl1pPr>
          </a:lstStyle>
          <a:p>
            <a:pPr marL="0" lvl="0" indent="0">
              <a:buSzTx/>
              <a:buFontTx/>
              <a:buNone/>
            </a:pPr>
            <a:r>
              <a:rPr lang="en-US" dirty="0"/>
              <a:t>Click to add text</a:t>
            </a:r>
          </a:p>
        </p:txBody>
      </p:sp>
      <p:sp>
        <p:nvSpPr>
          <p:cNvPr id="34" name="Text Placeholder 25">
            <a:extLst>
              <a:ext uri="{FF2B5EF4-FFF2-40B4-BE49-F238E27FC236}">
                <a16:creationId xmlns:a16="http://schemas.microsoft.com/office/drawing/2014/main" id="{DB801C65-B0FD-C1DF-8854-7F095F34741A}"/>
              </a:ext>
            </a:extLst>
          </p:cNvPr>
          <p:cNvSpPr>
            <a:spLocks noGrp="1"/>
          </p:cNvSpPr>
          <p:nvPr>
            <p:ph type="body" sz="quarter" idx="15" hasCustomPrompt="1"/>
          </p:nvPr>
        </p:nvSpPr>
        <p:spPr>
          <a:xfrm>
            <a:off x="9167683" y="2989262"/>
            <a:ext cx="2560639" cy="2687638"/>
          </a:xfrm>
          <a:prstGeom prst="rect">
            <a:avLst/>
          </a:prstGeom>
          <a:ln w="12700">
            <a:miter lim="400000"/>
          </a:ln>
        </p:spPr>
        <p:txBody>
          <a:bodyPr lIns="45719" rIns="45719">
            <a:noAutofit/>
          </a:bodyPr>
          <a:lstStyle>
            <a:lvl1pPr>
              <a:defRPr lang="en-US" sz="1400" dirty="0">
                <a:solidFill>
                  <a:schemeClr val="bg1"/>
                </a:solidFill>
              </a:defRPr>
            </a:lvl1pPr>
          </a:lstStyle>
          <a:p>
            <a:pPr marL="0" lvl="0" indent="0">
              <a:buSzTx/>
              <a:buFontTx/>
              <a:buNone/>
            </a:pPr>
            <a:r>
              <a:rPr lang="en-US" dirty="0"/>
              <a:t>Click to add text</a:t>
            </a:r>
          </a:p>
        </p:txBody>
      </p:sp>
      <p:sp>
        <p:nvSpPr>
          <p:cNvPr id="35" name="Body Level One…">
            <a:extLst>
              <a:ext uri="{FF2B5EF4-FFF2-40B4-BE49-F238E27FC236}">
                <a16:creationId xmlns:a16="http://schemas.microsoft.com/office/drawing/2014/main" id="{827A712F-2093-6314-1223-7BA3CB3BCCDE}"/>
              </a:ext>
            </a:extLst>
          </p:cNvPr>
          <p:cNvSpPr txBox="1">
            <a:spLocks noGrp="1"/>
          </p:cNvSpPr>
          <p:nvPr>
            <p:ph type="body" sz="quarter" idx="26" hasCustomPrompt="1"/>
          </p:nvPr>
        </p:nvSpPr>
        <p:spPr>
          <a:xfrm>
            <a:off x="451511" y="2243579"/>
            <a:ext cx="2560639" cy="540391"/>
          </a:xfrm>
          <a:prstGeom prst="rect">
            <a:avLst/>
          </a:prstGeom>
        </p:spPr>
        <p:txBody>
          <a:bodyPr anchor="t">
            <a:no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36" name="Text Placeholder 25">
            <a:extLst>
              <a:ext uri="{FF2B5EF4-FFF2-40B4-BE49-F238E27FC236}">
                <a16:creationId xmlns:a16="http://schemas.microsoft.com/office/drawing/2014/main" id="{E73D0900-004F-7A99-1936-135187B147A9}"/>
              </a:ext>
            </a:extLst>
          </p:cNvPr>
          <p:cNvSpPr>
            <a:spLocks noGrp="1"/>
          </p:cNvSpPr>
          <p:nvPr>
            <p:ph type="body" sz="quarter" idx="27" hasCustomPrompt="1"/>
          </p:nvPr>
        </p:nvSpPr>
        <p:spPr>
          <a:xfrm>
            <a:off x="3356901" y="2243579"/>
            <a:ext cx="2560640" cy="540391"/>
          </a:xfrm>
          <a:prstGeom prst="rect">
            <a:avLst/>
          </a:prstGeom>
          <a:ln w="12700">
            <a:miter lim="400000"/>
          </a:ln>
        </p:spPr>
        <p:txBody>
          <a:bodyPr lIns="45719" rIns="45719" anchor="t">
            <a:noAutofit/>
          </a:bodyPr>
          <a:lstStyle>
            <a:lvl1pPr>
              <a:defRPr lang="en-US" sz="1600" b="1" dirty="0" smtClean="0">
                <a:solidFill>
                  <a:schemeClr val="bg1"/>
                </a:solidFill>
                <a:latin typeface="Aeonik Regular"/>
              </a:defRPr>
            </a:lvl1pPr>
          </a:lstStyle>
          <a:p>
            <a:pPr marL="0" lvl="0" indent="0">
              <a:buSzTx/>
              <a:buFontTx/>
              <a:buNone/>
            </a:pPr>
            <a:r>
              <a:rPr lang="en-US" dirty="0"/>
              <a:t>Click to add text</a:t>
            </a:r>
          </a:p>
        </p:txBody>
      </p:sp>
      <p:sp>
        <p:nvSpPr>
          <p:cNvPr id="37" name="Text Placeholder 25">
            <a:extLst>
              <a:ext uri="{FF2B5EF4-FFF2-40B4-BE49-F238E27FC236}">
                <a16:creationId xmlns:a16="http://schemas.microsoft.com/office/drawing/2014/main" id="{99BBA5E3-849C-01F8-14B2-1E8A306EA851}"/>
              </a:ext>
            </a:extLst>
          </p:cNvPr>
          <p:cNvSpPr>
            <a:spLocks noGrp="1"/>
          </p:cNvSpPr>
          <p:nvPr>
            <p:ph type="body" sz="quarter" idx="28" hasCustomPrompt="1"/>
          </p:nvPr>
        </p:nvSpPr>
        <p:spPr>
          <a:xfrm>
            <a:off x="6262292" y="2243579"/>
            <a:ext cx="2560640" cy="540391"/>
          </a:xfrm>
          <a:prstGeom prst="rect">
            <a:avLst/>
          </a:prstGeom>
          <a:ln w="12700">
            <a:miter lim="400000"/>
          </a:ln>
        </p:spPr>
        <p:txBody>
          <a:bodyPr lIns="45719" rIns="45719" anchor="t">
            <a:noAutofit/>
          </a:bodyPr>
          <a:lstStyle>
            <a:lvl1pPr>
              <a:defRPr lang="en-US" sz="1600" b="1" dirty="0">
                <a:solidFill>
                  <a:schemeClr val="bg1"/>
                </a:solidFill>
                <a:latin typeface="Aeonik Regular"/>
              </a:defRPr>
            </a:lvl1pPr>
          </a:lstStyle>
          <a:p>
            <a:pPr marL="0" lvl="0" indent="0">
              <a:buSzTx/>
              <a:buFontTx/>
              <a:buNone/>
            </a:pPr>
            <a:r>
              <a:rPr lang="en-US" dirty="0"/>
              <a:t>Click to add text</a:t>
            </a:r>
          </a:p>
        </p:txBody>
      </p:sp>
      <p:sp>
        <p:nvSpPr>
          <p:cNvPr id="38" name="Text Placeholder 25">
            <a:extLst>
              <a:ext uri="{FF2B5EF4-FFF2-40B4-BE49-F238E27FC236}">
                <a16:creationId xmlns:a16="http://schemas.microsoft.com/office/drawing/2014/main" id="{77834417-BC76-4785-4A5F-A6A48BDF9B98}"/>
              </a:ext>
            </a:extLst>
          </p:cNvPr>
          <p:cNvSpPr>
            <a:spLocks noGrp="1"/>
          </p:cNvSpPr>
          <p:nvPr>
            <p:ph type="body" sz="quarter" idx="29" hasCustomPrompt="1"/>
          </p:nvPr>
        </p:nvSpPr>
        <p:spPr>
          <a:xfrm>
            <a:off x="9167683" y="2243579"/>
            <a:ext cx="2560639" cy="540391"/>
          </a:xfrm>
          <a:prstGeom prst="rect">
            <a:avLst/>
          </a:prstGeom>
          <a:ln w="12700">
            <a:miter lim="400000"/>
          </a:ln>
        </p:spPr>
        <p:txBody>
          <a:bodyPr lIns="45719" rIns="45719" anchor="t">
            <a:noAutofit/>
          </a:bodyPr>
          <a:lstStyle>
            <a:lvl1pPr>
              <a:defRPr lang="en-US" sz="1600" b="1" dirty="0">
                <a:solidFill>
                  <a:schemeClr val="bg1"/>
                </a:solidFill>
                <a:latin typeface="Aeonik Regular"/>
              </a:defRPr>
            </a:lvl1pPr>
          </a:lstStyle>
          <a:p>
            <a:pPr marL="0" lvl="0" indent="0">
              <a:buSzTx/>
              <a:buFontTx/>
              <a:buNone/>
            </a:pPr>
            <a:r>
              <a:rPr lang="en-US" dirty="0"/>
              <a:t>Click to add text</a:t>
            </a:r>
          </a:p>
        </p:txBody>
      </p:sp>
      <p:sp>
        <p:nvSpPr>
          <p:cNvPr id="6" name="Slide Number">
            <a:extLst>
              <a:ext uri="{FF2B5EF4-FFF2-40B4-BE49-F238E27FC236}">
                <a16:creationId xmlns:a16="http://schemas.microsoft.com/office/drawing/2014/main" id="{4409BF11-8D0A-C73F-4FD4-2BCA1F776F8E}"/>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tx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dirty="0"/>
          </a:p>
        </p:txBody>
      </p:sp>
      <p:pic>
        <p:nvPicPr>
          <p:cNvPr id="7" name="Image" descr="Image">
            <a:extLst>
              <a:ext uri="{FF2B5EF4-FFF2-40B4-BE49-F238E27FC236}">
                <a16:creationId xmlns:a16="http://schemas.microsoft.com/office/drawing/2014/main" id="{4C8D70B5-78C9-F5B1-9229-1E0E444353A8}"/>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0316771" y="6303881"/>
            <a:ext cx="1030318" cy="306205"/>
          </a:xfrm>
          <a:prstGeom prst="rect">
            <a:avLst/>
          </a:prstGeom>
          <a:ln w="12700">
            <a:miter lim="400000"/>
          </a:ln>
        </p:spPr>
      </p:pic>
      <p:grpSp>
        <p:nvGrpSpPr>
          <p:cNvPr id="2" name="Group 1">
            <a:extLst>
              <a:ext uri="{FF2B5EF4-FFF2-40B4-BE49-F238E27FC236}">
                <a16:creationId xmlns:a16="http://schemas.microsoft.com/office/drawing/2014/main" id="{FD633173-55C7-6CF3-4CA2-F5F5B9A3A36D}"/>
              </a:ext>
            </a:extLst>
          </p:cNvPr>
          <p:cNvGrpSpPr/>
          <p:nvPr userDrawn="1"/>
        </p:nvGrpSpPr>
        <p:grpSpPr>
          <a:xfrm>
            <a:off x="431800" y="203689"/>
            <a:ext cx="3657124" cy="149812"/>
            <a:chOff x="381000" y="203689"/>
            <a:chExt cx="3657124" cy="149812"/>
          </a:xfrm>
        </p:grpSpPr>
        <p:pic>
          <p:nvPicPr>
            <p:cNvPr id="3" name="Image" descr="Image">
              <a:extLst>
                <a:ext uri="{FF2B5EF4-FFF2-40B4-BE49-F238E27FC236}">
                  <a16:creationId xmlns:a16="http://schemas.microsoft.com/office/drawing/2014/main" id="{9E8B52A0-0464-81B7-8F01-84286CCC533A}"/>
                </a:ext>
              </a:extLst>
            </p:cNvPr>
            <p:cNvPicPr>
              <a:picLocks noChangeAspect="1"/>
            </p:cNvPicPr>
            <p:nvPr userDrawn="1"/>
          </p:nvPicPr>
          <p:blipFill>
            <a:blip r:embed="rId4"/>
            <a:stretch>
              <a:fillRect/>
            </a:stretch>
          </p:blipFill>
          <p:spPr>
            <a:xfrm>
              <a:off x="381000" y="203689"/>
              <a:ext cx="111195" cy="149812"/>
            </a:xfrm>
            <a:prstGeom prst="rect">
              <a:avLst/>
            </a:prstGeom>
            <a:ln w="12700">
              <a:miter lim="400000"/>
            </a:ln>
          </p:spPr>
        </p:pic>
        <p:sp>
          <p:nvSpPr>
            <p:cNvPr id="8" name="TextBox 7">
              <a:extLst>
                <a:ext uri="{FF2B5EF4-FFF2-40B4-BE49-F238E27FC236}">
                  <a16:creationId xmlns:a16="http://schemas.microsoft.com/office/drawing/2014/main" id="{B8ABCC55-E494-450D-4AB4-1FA156200A18}"/>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3914517767"/>
      </p:ext>
    </p:extLst>
  </p:cSld>
  <p:clrMapOvr>
    <a:masterClrMapping/>
  </p:clrMapOvr>
  <p:transition spd="med"/>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4 Stats_4">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E5C475-F2B0-0C5C-8F77-5C21186703B3}"/>
              </a:ext>
            </a:extLst>
          </p:cNvPr>
          <p:cNvSpPr/>
          <p:nvPr userDrawn="1"/>
        </p:nvSpPr>
        <p:spPr>
          <a:xfrm>
            <a:off x="0" y="0"/>
            <a:ext cx="7882128" cy="6858000"/>
          </a:xfrm>
          <a:prstGeom prst="rect">
            <a:avLst/>
          </a:prstGeom>
          <a:solidFill>
            <a:schemeClr val="accent3"/>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endParaRPr lang="en-US">
              <a:latin typeface="Aeonik Regular"/>
              <a:sym typeface="Arial"/>
            </a:endParaRPr>
          </a:p>
        </p:txBody>
      </p:sp>
      <p:sp>
        <p:nvSpPr>
          <p:cNvPr id="9" name="Rounded Rectangle 5">
            <a:extLst>
              <a:ext uri="{FF2B5EF4-FFF2-40B4-BE49-F238E27FC236}">
                <a16:creationId xmlns:a16="http://schemas.microsoft.com/office/drawing/2014/main" id="{2F6FBE3C-5553-FC88-BDC2-67117EE196F3}"/>
              </a:ext>
            </a:extLst>
          </p:cNvPr>
          <p:cNvSpPr/>
          <p:nvPr userDrawn="1"/>
        </p:nvSpPr>
        <p:spPr>
          <a:xfrm>
            <a:off x="5705701" y="561600"/>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0" name="Rounded Rectangle 9">
            <a:extLst>
              <a:ext uri="{FF2B5EF4-FFF2-40B4-BE49-F238E27FC236}">
                <a16:creationId xmlns:a16="http://schemas.microsoft.com/office/drawing/2014/main" id="{EEA2AE80-7D9B-409A-87F2-56428ECE33F0}"/>
              </a:ext>
            </a:extLst>
          </p:cNvPr>
          <p:cNvSpPr/>
          <p:nvPr userDrawn="1"/>
        </p:nvSpPr>
        <p:spPr>
          <a:xfrm>
            <a:off x="8908173" y="561600"/>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3" name="Body Level One…">
            <a:extLst>
              <a:ext uri="{FF2B5EF4-FFF2-40B4-BE49-F238E27FC236}">
                <a16:creationId xmlns:a16="http://schemas.microsoft.com/office/drawing/2014/main" id="{3316B762-2977-DBA4-6620-A1405A78D22A}"/>
              </a:ext>
            </a:extLst>
          </p:cNvPr>
          <p:cNvSpPr txBox="1">
            <a:spLocks noGrp="1"/>
          </p:cNvSpPr>
          <p:nvPr>
            <p:ph type="body" sz="quarter" idx="10" hasCustomPrompt="1"/>
          </p:nvPr>
        </p:nvSpPr>
        <p:spPr>
          <a:xfrm>
            <a:off x="5849576" y="1584883"/>
            <a:ext cx="2632539" cy="1477631"/>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4" name="Body Level One…">
            <a:extLst>
              <a:ext uri="{FF2B5EF4-FFF2-40B4-BE49-F238E27FC236}">
                <a16:creationId xmlns:a16="http://schemas.microsoft.com/office/drawing/2014/main" id="{7D892C28-B455-4E4B-27EA-5BE1FB1279EE}"/>
              </a:ext>
            </a:extLst>
          </p:cNvPr>
          <p:cNvSpPr txBox="1">
            <a:spLocks noGrp="1"/>
          </p:cNvSpPr>
          <p:nvPr>
            <p:ph type="body" sz="quarter" idx="11" hasCustomPrompt="1"/>
          </p:nvPr>
        </p:nvSpPr>
        <p:spPr>
          <a:xfrm>
            <a:off x="9052048" y="1584883"/>
            <a:ext cx="2632539" cy="1477631"/>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7" name="Rounded Rectangle 5">
            <a:extLst>
              <a:ext uri="{FF2B5EF4-FFF2-40B4-BE49-F238E27FC236}">
                <a16:creationId xmlns:a16="http://schemas.microsoft.com/office/drawing/2014/main" id="{51E2C56F-2BA8-A6A6-CB26-893533188E0D}"/>
              </a:ext>
            </a:extLst>
          </p:cNvPr>
          <p:cNvSpPr/>
          <p:nvPr userDrawn="1"/>
        </p:nvSpPr>
        <p:spPr>
          <a:xfrm>
            <a:off x="5705701" y="3461631"/>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8" name="Rounded Rectangle 9">
            <a:extLst>
              <a:ext uri="{FF2B5EF4-FFF2-40B4-BE49-F238E27FC236}">
                <a16:creationId xmlns:a16="http://schemas.microsoft.com/office/drawing/2014/main" id="{14FE70D6-B082-5343-F889-A8BABAEAE8BF}"/>
              </a:ext>
            </a:extLst>
          </p:cNvPr>
          <p:cNvSpPr/>
          <p:nvPr userDrawn="1"/>
        </p:nvSpPr>
        <p:spPr>
          <a:xfrm>
            <a:off x="8908173" y="3461631"/>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20" name="Body Level One…">
            <a:extLst>
              <a:ext uri="{FF2B5EF4-FFF2-40B4-BE49-F238E27FC236}">
                <a16:creationId xmlns:a16="http://schemas.microsoft.com/office/drawing/2014/main" id="{169CFCE9-B4A0-9AD3-7278-CED88F2C847C}"/>
              </a:ext>
            </a:extLst>
          </p:cNvPr>
          <p:cNvSpPr txBox="1">
            <a:spLocks noGrp="1"/>
          </p:cNvSpPr>
          <p:nvPr>
            <p:ph type="body" sz="quarter" idx="13" hasCustomPrompt="1"/>
          </p:nvPr>
        </p:nvSpPr>
        <p:spPr>
          <a:xfrm>
            <a:off x="9052048" y="4483532"/>
            <a:ext cx="2632539" cy="1479013"/>
          </a:xfrm>
          <a:prstGeom prst="rect">
            <a:avLst/>
          </a:prstGeom>
          <a:ln w="12700">
            <a:miter lim="400000"/>
          </a:ln>
        </p:spPr>
        <p:txBody>
          <a:bodyPr lIns="45719" rIns="45719">
            <a:normAutofit/>
          </a:bodyPr>
          <a:lstStyle>
            <a:lvl1pPr>
              <a:defRPr lang="en-US" sz="1400" dirty="0">
                <a:solidFill>
                  <a:schemeClr val="bg2"/>
                </a:solidFill>
              </a:defRPr>
            </a:lvl1pPr>
          </a:lstStyle>
          <a:p>
            <a:pPr marL="0" lvl="0" indent="0">
              <a:buSzTx/>
              <a:buFontTx/>
              <a:buNone/>
            </a:pPr>
            <a:r>
              <a:rPr lang="en-US"/>
              <a:t>Click to add text</a:t>
            </a:r>
          </a:p>
        </p:txBody>
      </p:sp>
      <p:sp>
        <p:nvSpPr>
          <p:cNvPr id="26" name="Body Level One…">
            <a:extLst>
              <a:ext uri="{FF2B5EF4-FFF2-40B4-BE49-F238E27FC236}">
                <a16:creationId xmlns:a16="http://schemas.microsoft.com/office/drawing/2014/main" id="{881623CC-B1AA-1248-5480-3BEB2DD4FCC6}"/>
              </a:ext>
            </a:extLst>
          </p:cNvPr>
          <p:cNvSpPr txBox="1">
            <a:spLocks noGrp="1"/>
          </p:cNvSpPr>
          <p:nvPr>
            <p:ph type="body" sz="quarter" idx="16" hasCustomPrompt="1"/>
          </p:nvPr>
        </p:nvSpPr>
        <p:spPr>
          <a:xfrm>
            <a:off x="5849576" y="4484914"/>
            <a:ext cx="2632539" cy="1477631"/>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8" name="Body Level One…">
            <a:extLst>
              <a:ext uri="{FF2B5EF4-FFF2-40B4-BE49-F238E27FC236}">
                <a16:creationId xmlns:a16="http://schemas.microsoft.com/office/drawing/2014/main" id="{A4AF1E74-C727-57F4-4620-3EB73A282A9B}"/>
              </a:ext>
            </a:extLst>
          </p:cNvPr>
          <p:cNvSpPr txBox="1">
            <a:spLocks noGrp="1"/>
          </p:cNvSpPr>
          <p:nvPr>
            <p:ph type="body" sz="quarter" idx="17" hasCustomPrompt="1"/>
          </p:nvPr>
        </p:nvSpPr>
        <p:spPr>
          <a:xfrm>
            <a:off x="5849576" y="728540"/>
            <a:ext cx="2632539" cy="737403"/>
          </a:xfrm>
          <a:prstGeom prst="rect">
            <a:avLst/>
          </a:prstGeom>
        </p:spPr>
        <p:txBody>
          <a:bodyPr anchor="b">
            <a:noAutofit/>
          </a:bodyPr>
          <a:lstStyle>
            <a:lvl1pPr marL="0" indent="0">
              <a:buSzTx/>
              <a:buFontTx/>
              <a:buNone/>
              <a:defRPr sz="36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Stat 1</a:t>
            </a:r>
          </a:p>
        </p:txBody>
      </p:sp>
      <p:sp>
        <p:nvSpPr>
          <p:cNvPr id="11" name="Body Level One…">
            <a:extLst>
              <a:ext uri="{FF2B5EF4-FFF2-40B4-BE49-F238E27FC236}">
                <a16:creationId xmlns:a16="http://schemas.microsoft.com/office/drawing/2014/main" id="{1313C622-42F3-93CE-6FF8-B8B55C18EE16}"/>
              </a:ext>
            </a:extLst>
          </p:cNvPr>
          <p:cNvSpPr txBox="1">
            <a:spLocks noGrp="1"/>
          </p:cNvSpPr>
          <p:nvPr>
            <p:ph type="body" sz="quarter" idx="18" hasCustomPrompt="1"/>
          </p:nvPr>
        </p:nvSpPr>
        <p:spPr>
          <a:xfrm>
            <a:off x="9052048" y="728540"/>
            <a:ext cx="2632539" cy="737403"/>
          </a:xfrm>
          <a:prstGeom prst="rect">
            <a:avLst/>
          </a:prstGeom>
          <a:ln w="12700">
            <a:miter lim="400000"/>
          </a:ln>
        </p:spPr>
        <p:txBody>
          <a:bodyPr lIns="45719" rIns="45719" anchor="b">
            <a:noAutofit/>
          </a:bodyPr>
          <a:lstStyle>
            <a:lvl1pPr>
              <a:defRPr lang="en-US" sz="3600" b="1" dirty="0">
                <a:solidFill>
                  <a:schemeClr val="bg2"/>
                </a:solidFill>
              </a:defRPr>
            </a:lvl1pPr>
          </a:lstStyle>
          <a:p>
            <a:pPr marL="0" lvl="0" indent="0">
              <a:buSzTx/>
              <a:buFontTx/>
              <a:buNone/>
            </a:pPr>
            <a:r>
              <a:rPr lang="en-US"/>
              <a:t>Stat 2</a:t>
            </a:r>
          </a:p>
        </p:txBody>
      </p:sp>
      <p:sp>
        <p:nvSpPr>
          <p:cNvPr id="12" name="Body Level One…">
            <a:extLst>
              <a:ext uri="{FF2B5EF4-FFF2-40B4-BE49-F238E27FC236}">
                <a16:creationId xmlns:a16="http://schemas.microsoft.com/office/drawing/2014/main" id="{B1EF3C0D-89F0-8ED3-B8A6-2C2E2DAFB621}"/>
              </a:ext>
            </a:extLst>
          </p:cNvPr>
          <p:cNvSpPr txBox="1">
            <a:spLocks noGrp="1"/>
          </p:cNvSpPr>
          <p:nvPr>
            <p:ph type="body" sz="quarter" idx="19" hasCustomPrompt="1"/>
          </p:nvPr>
        </p:nvSpPr>
        <p:spPr>
          <a:xfrm>
            <a:off x="9052048" y="3627189"/>
            <a:ext cx="2632539" cy="738093"/>
          </a:xfrm>
          <a:prstGeom prst="rect">
            <a:avLst/>
          </a:prstGeom>
          <a:ln w="12700">
            <a:miter lim="400000"/>
          </a:ln>
        </p:spPr>
        <p:txBody>
          <a:bodyPr lIns="45719" rIns="45719" anchor="b">
            <a:noAutofit/>
          </a:bodyPr>
          <a:lstStyle>
            <a:lvl1pPr>
              <a:defRPr lang="en-US" sz="3600" b="1" dirty="0">
                <a:solidFill>
                  <a:schemeClr val="bg2"/>
                </a:solidFill>
              </a:defRPr>
            </a:lvl1pPr>
          </a:lstStyle>
          <a:p>
            <a:pPr marL="0" lvl="0" indent="0">
              <a:buSzTx/>
              <a:buFontTx/>
              <a:buNone/>
            </a:pPr>
            <a:r>
              <a:rPr lang="en-US"/>
              <a:t>Stat 4</a:t>
            </a:r>
          </a:p>
        </p:txBody>
      </p:sp>
      <p:sp>
        <p:nvSpPr>
          <p:cNvPr id="15" name="Body Level One…">
            <a:extLst>
              <a:ext uri="{FF2B5EF4-FFF2-40B4-BE49-F238E27FC236}">
                <a16:creationId xmlns:a16="http://schemas.microsoft.com/office/drawing/2014/main" id="{EF130BB2-7F75-CA77-582E-0D604CE21C2A}"/>
              </a:ext>
            </a:extLst>
          </p:cNvPr>
          <p:cNvSpPr txBox="1">
            <a:spLocks noGrp="1"/>
          </p:cNvSpPr>
          <p:nvPr>
            <p:ph type="body" sz="quarter" idx="20" hasCustomPrompt="1"/>
          </p:nvPr>
        </p:nvSpPr>
        <p:spPr>
          <a:xfrm>
            <a:off x="5849576" y="3628571"/>
            <a:ext cx="2632539" cy="737403"/>
          </a:xfrm>
          <a:prstGeom prst="rect">
            <a:avLst/>
          </a:prstGeom>
          <a:ln w="12700">
            <a:miter lim="400000"/>
          </a:ln>
        </p:spPr>
        <p:txBody>
          <a:bodyPr lIns="45719" rIns="45719" anchor="b">
            <a:noAutofit/>
          </a:bodyPr>
          <a:lstStyle>
            <a:lvl1pPr>
              <a:defRPr lang="en-US" sz="3600" b="1" dirty="0">
                <a:solidFill>
                  <a:schemeClr val="bg2"/>
                </a:solidFill>
              </a:defRPr>
            </a:lvl1pPr>
          </a:lstStyle>
          <a:p>
            <a:pPr marL="0" lvl="0" indent="0">
              <a:buSzTx/>
              <a:buFontTx/>
              <a:buNone/>
            </a:pPr>
            <a:r>
              <a:rPr lang="en-US"/>
              <a:t>Stat 3</a:t>
            </a:r>
          </a:p>
        </p:txBody>
      </p:sp>
      <p:sp>
        <p:nvSpPr>
          <p:cNvPr id="23" name="Body Level One…">
            <a:extLst>
              <a:ext uri="{FF2B5EF4-FFF2-40B4-BE49-F238E27FC236}">
                <a16:creationId xmlns:a16="http://schemas.microsoft.com/office/drawing/2014/main" id="{2BBB66A8-025A-6AF6-851B-DE7A304E4544}"/>
              </a:ext>
            </a:extLst>
          </p:cNvPr>
          <p:cNvSpPr txBox="1">
            <a:spLocks noGrp="1"/>
          </p:cNvSpPr>
          <p:nvPr>
            <p:ph idx="1" hasCustomPrompt="1"/>
          </p:nvPr>
        </p:nvSpPr>
        <p:spPr>
          <a:xfrm>
            <a:off x="378958" y="3628570"/>
            <a:ext cx="4947785" cy="20518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t>Body Level One</a:t>
            </a:r>
          </a:p>
          <a:p>
            <a:pPr lvl="1"/>
            <a:r>
              <a:t>Body Level Two</a:t>
            </a:r>
          </a:p>
          <a:p>
            <a:pPr lvl="2"/>
            <a:r>
              <a:t>Body Level Three</a:t>
            </a:r>
          </a:p>
          <a:p>
            <a:pPr lvl="3"/>
            <a:r>
              <a:t>Body Level Four</a:t>
            </a:r>
          </a:p>
          <a:p>
            <a:pPr lvl="4"/>
            <a:r>
              <a:t>Body Level Five</a:t>
            </a:r>
          </a:p>
        </p:txBody>
      </p:sp>
      <p:sp>
        <p:nvSpPr>
          <p:cNvPr id="24" name="Title Text">
            <a:extLst>
              <a:ext uri="{FF2B5EF4-FFF2-40B4-BE49-F238E27FC236}">
                <a16:creationId xmlns:a16="http://schemas.microsoft.com/office/drawing/2014/main" id="{7BD7E886-3B60-AACF-B946-145032E6500D}"/>
              </a:ext>
            </a:extLst>
          </p:cNvPr>
          <p:cNvSpPr txBox="1">
            <a:spLocks noGrp="1"/>
          </p:cNvSpPr>
          <p:nvPr>
            <p:ph type="title" hasCustomPrompt="1"/>
          </p:nvPr>
        </p:nvSpPr>
        <p:spPr>
          <a:xfrm>
            <a:off x="378959" y="548641"/>
            <a:ext cx="4959736" cy="288036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t">
            <a:noAutofit/>
          </a:bodyPr>
          <a:lstStyle>
            <a:lvl1pPr>
              <a:defRPr sz="4800" dirty="0">
                <a:solidFill>
                  <a:schemeClr val="tx1"/>
                </a:solidFill>
              </a:defRPr>
            </a:lvl1pPr>
          </a:lstStyle>
          <a:p>
            <a:pPr lvl="0"/>
            <a:r>
              <a:t>Title Text</a:t>
            </a:r>
          </a:p>
        </p:txBody>
      </p:sp>
      <p:sp>
        <p:nvSpPr>
          <p:cNvPr id="4" name="Slide Number">
            <a:extLst>
              <a:ext uri="{FF2B5EF4-FFF2-40B4-BE49-F238E27FC236}">
                <a16:creationId xmlns:a16="http://schemas.microsoft.com/office/drawing/2014/main" id="{ACB7F50C-1A8C-DEBD-1345-DF93EFEFFE56}"/>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5" name="Image" descr="Image">
            <a:extLst>
              <a:ext uri="{FF2B5EF4-FFF2-40B4-BE49-F238E27FC236}">
                <a16:creationId xmlns:a16="http://schemas.microsoft.com/office/drawing/2014/main" id="{90B8EF49-8C22-8353-F09E-B17395A56368}"/>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pic>
        <p:nvPicPr>
          <p:cNvPr id="6" name="Image" descr="Image">
            <a:extLst>
              <a:ext uri="{FF2B5EF4-FFF2-40B4-BE49-F238E27FC236}">
                <a16:creationId xmlns:a16="http://schemas.microsoft.com/office/drawing/2014/main" id="{032553A8-3BC2-7097-CFC9-B0A9E78D5594}"/>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431800" y="207536"/>
            <a:ext cx="111195" cy="149812"/>
          </a:xfrm>
          <a:prstGeom prst="rect">
            <a:avLst/>
          </a:prstGeom>
          <a:ln w="12700">
            <a:miter lim="400000"/>
          </a:ln>
        </p:spPr>
      </p:pic>
      <p:sp>
        <p:nvSpPr>
          <p:cNvPr id="7" name="TextBox 6">
            <a:extLst>
              <a:ext uri="{FF2B5EF4-FFF2-40B4-BE49-F238E27FC236}">
                <a16:creationId xmlns:a16="http://schemas.microsoft.com/office/drawing/2014/main" id="{824DD19B-C021-E932-B458-1A9286817475}"/>
              </a:ext>
            </a:extLst>
          </p:cNvPr>
          <p:cNvSpPr txBox="1"/>
          <p:nvPr userDrawn="1"/>
        </p:nvSpPr>
        <p:spPr>
          <a:xfrm>
            <a:off x="6091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tx1"/>
                </a:solidFill>
                <a:effectLst/>
                <a:uFillTx/>
                <a:latin typeface="Aeonik Regular"/>
                <a:ea typeface="Arial"/>
                <a:cs typeface="Arial"/>
                <a:sym typeface="Arial"/>
              </a:rPr>
              <a:t>Investing in a sustainable future</a:t>
            </a:r>
          </a:p>
        </p:txBody>
      </p:sp>
    </p:spTree>
    <p:extLst>
      <p:ext uri="{BB962C8B-B14F-4D97-AF65-F5344CB8AC3E}">
        <p14:creationId xmlns:p14="http://schemas.microsoft.com/office/powerpoint/2010/main" val="3967414579"/>
      </p:ext>
    </p:extLst>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3 Stats_4">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E5C475-F2B0-0C5C-8F77-5C21186703B3}"/>
              </a:ext>
            </a:extLst>
          </p:cNvPr>
          <p:cNvSpPr/>
          <p:nvPr userDrawn="1"/>
        </p:nvSpPr>
        <p:spPr>
          <a:xfrm>
            <a:off x="0" y="0"/>
            <a:ext cx="7882128" cy="6858000"/>
          </a:xfrm>
          <a:prstGeom prst="rect">
            <a:avLst/>
          </a:prstGeom>
          <a:solidFill>
            <a:schemeClr val="accent3"/>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endParaRPr lang="en-US">
              <a:latin typeface="Aeonik Regular"/>
              <a:sym typeface="Arial"/>
            </a:endParaRPr>
          </a:p>
        </p:txBody>
      </p:sp>
      <p:sp>
        <p:nvSpPr>
          <p:cNvPr id="16" name="Rounded Rectangle 5">
            <a:extLst>
              <a:ext uri="{FF2B5EF4-FFF2-40B4-BE49-F238E27FC236}">
                <a16:creationId xmlns:a16="http://schemas.microsoft.com/office/drawing/2014/main" id="{11B2E3D5-62B3-DD4D-3BBD-E460DB615B8A}"/>
              </a:ext>
            </a:extLst>
          </p:cNvPr>
          <p:cNvSpPr/>
          <p:nvPr userDrawn="1"/>
        </p:nvSpPr>
        <p:spPr>
          <a:xfrm>
            <a:off x="5705701" y="561600"/>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9" name="Rounded Rectangle 9">
            <a:extLst>
              <a:ext uri="{FF2B5EF4-FFF2-40B4-BE49-F238E27FC236}">
                <a16:creationId xmlns:a16="http://schemas.microsoft.com/office/drawing/2014/main" id="{80A707EF-44A5-6E53-52A4-FF0B0D6EE2E5}"/>
              </a:ext>
            </a:extLst>
          </p:cNvPr>
          <p:cNvSpPr/>
          <p:nvPr userDrawn="1"/>
        </p:nvSpPr>
        <p:spPr>
          <a:xfrm>
            <a:off x="8908173" y="561600"/>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21" name="Body Level One…">
            <a:extLst>
              <a:ext uri="{FF2B5EF4-FFF2-40B4-BE49-F238E27FC236}">
                <a16:creationId xmlns:a16="http://schemas.microsoft.com/office/drawing/2014/main" id="{E20DA6A2-7811-7F40-91F7-A21BB84DEBCE}"/>
              </a:ext>
            </a:extLst>
          </p:cNvPr>
          <p:cNvSpPr txBox="1">
            <a:spLocks noGrp="1"/>
          </p:cNvSpPr>
          <p:nvPr>
            <p:ph type="body" sz="quarter" idx="10" hasCustomPrompt="1"/>
          </p:nvPr>
        </p:nvSpPr>
        <p:spPr>
          <a:xfrm>
            <a:off x="5849576" y="1584883"/>
            <a:ext cx="2632539" cy="1477631"/>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2" name="Body Level One…">
            <a:extLst>
              <a:ext uri="{FF2B5EF4-FFF2-40B4-BE49-F238E27FC236}">
                <a16:creationId xmlns:a16="http://schemas.microsoft.com/office/drawing/2014/main" id="{E86455E9-A611-DDA5-CBA4-863907EC24F2}"/>
              </a:ext>
            </a:extLst>
          </p:cNvPr>
          <p:cNvSpPr txBox="1">
            <a:spLocks noGrp="1"/>
          </p:cNvSpPr>
          <p:nvPr>
            <p:ph type="body" sz="quarter" idx="11" hasCustomPrompt="1"/>
          </p:nvPr>
        </p:nvSpPr>
        <p:spPr>
          <a:xfrm>
            <a:off x="9052048" y="1584883"/>
            <a:ext cx="2632539" cy="1477631"/>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3" name="Rounded Rectangle 5">
            <a:extLst>
              <a:ext uri="{FF2B5EF4-FFF2-40B4-BE49-F238E27FC236}">
                <a16:creationId xmlns:a16="http://schemas.microsoft.com/office/drawing/2014/main" id="{2A3B7051-F550-4525-9717-D7BAE1D46D95}"/>
              </a:ext>
            </a:extLst>
          </p:cNvPr>
          <p:cNvSpPr/>
          <p:nvPr userDrawn="1"/>
        </p:nvSpPr>
        <p:spPr>
          <a:xfrm>
            <a:off x="5705701" y="3461631"/>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24" name="Body Level One…">
            <a:extLst>
              <a:ext uri="{FF2B5EF4-FFF2-40B4-BE49-F238E27FC236}">
                <a16:creationId xmlns:a16="http://schemas.microsoft.com/office/drawing/2014/main" id="{DCB56D95-972F-252C-735B-CA4BC858B3C9}"/>
              </a:ext>
            </a:extLst>
          </p:cNvPr>
          <p:cNvSpPr txBox="1">
            <a:spLocks noGrp="1"/>
          </p:cNvSpPr>
          <p:nvPr>
            <p:ph type="body" sz="quarter" idx="16" hasCustomPrompt="1"/>
          </p:nvPr>
        </p:nvSpPr>
        <p:spPr>
          <a:xfrm>
            <a:off x="5849576" y="4484914"/>
            <a:ext cx="2632539" cy="1477631"/>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5" name="Body Level One…">
            <a:extLst>
              <a:ext uri="{FF2B5EF4-FFF2-40B4-BE49-F238E27FC236}">
                <a16:creationId xmlns:a16="http://schemas.microsoft.com/office/drawing/2014/main" id="{54B648CF-772E-9333-0311-B125D5F58AE8}"/>
              </a:ext>
            </a:extLst>
          </p:cNvPr>
          <p:cNvSpPr txBox="1">
            <a:spLocks noGrp="1"/>
          </p:cNvSpPr>
          <p:nvPr>
            <p:ph type="body" sz="quarter" idx="17" hasCustomPrompt="1"/>
          </p:nvPr>
        </p:nvSpPr>
        <p:spPr>
          <a:xfrm>
            <a:off x="5849576" y="728540"/>
            <a:ext cx="2632539" cy="737403"/>
          </a:xfrm>
          <a:prstGeom prst="rect">
            <a:avLst/>
          </a:prstGeom>
        </p:spPr>
        <p:txBody>
          <a:bodyPr anchor="b">
            <a:noAutofit/>
          </a:bodyPr>
          <a:lstStyle>
            <a:lvl1pPr marL="0" indent="0">
              <a:buSzTx/>
              <a:buFontTx/>
              <a:buNone/>
              <a:defRPr sz="36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Stat 1</a:t>
            </a:r>
          </a:p>
        </p:txBody>
      </p:sp>
      <p:sp>
        <p:nvSpPr>
          <p:cNvPr id="27" name="Body Level One…">
            <a:extLst>
              <a:ext uri="{FF2B5EF4-FFF2-40B4-BE49-F238E27FC236}">
                <a16:creationId xmlns:a16="http://schemas.microsoft.com/office/drawing/2014/main" id="{DC1C2591-C873-3762-0651-0CE70C71ABEA}"/>
              </a:ext>
            </a:extLst>
          </p:cNvPr>
          <p:cNvSpPr txBox="1">
            <a:spLocks noGrp="1"/>
          </p:cNvSpPr>
          <p:nvPr>
            <p:ph type="body" sz="quarter" idx="18" hasCustomPrompt="1"/>
          </p:nvPr>
        </p:nvSpPr>
        <p:spPr>
          <a:xfrm>
            <a:off x="9052048" y="728540"/>
            <a:ext cx="2632539" cy="737403"/>
          </a:xfrm>
          <a:prstGeom prst="rect">
            <a:avLst/>
          </a:prstGeom>
          <a:ln w="12700">
            <a:miter lim="400000"/>
          </a:ln>
        </p:spPr>
        <p:txBody>
          <a:bodyPr lIns="45719" rIns="45719" anchor="b">
            <a:noAutofit/>
          </a:bodyPr>
          <a:lstStyle>
            <a:lvl1pPr>
              <a:defRPr lang="en-US" sz="3600" b="1" dirty="0">
                <a:solidFill>
                  <a:schemeClr val="bg2"/>
                </a:solidFill>
              </a:defRPr>
            </a:lvl1pPr>
          </a:lstStyle>
          <a:p>
            <a:pPr marL="0" lvl="0" indent="0">
              <a:buSzTx/>
              <a:buFontTx/>
              <a:buNone/>
            </a:pPr>
            <a:r>
              <a:rPr lang="en-US"/>
              <a:t>Stat 2</a:t>
            </a:r>
          </a:p>
        </p:txBody>
      </p:sp>
      <p:sp>
        <p:nvSpPr>
          <p:cNvPr id="28" name="Body Level One…">
            <a:extLst>
              <a:ext uri="{FF2B5EF4-FFF2-40B4-BE49-F238E27FC236}">
                <a16:creationId xmlns:a16="http://schemas.microsoft.com/office/drawing/2014/main" id="{DB09CE9C-6234-33EE-A018-B30277AA498A}"/>
              </a:ext>
            </a:extLst>
          </p:cNvPr>
          <p:cNvSpPr txBox="1">
            <a:spLocks noGrp="1"/>
          </p:cNvSpPr>
          <p:nvPr>
            <p:ph type="body" sz="quarter" idx="20" hasCustomPrompt="1"/>
          </p:nvPr>
        </p:nvSpPr>
        <p:spPr>
          <a:xfrm>
            <a:off x="5849576" y="3628571"/>
            <a:ext cx="2632539" cy="737403"/>
          </a:xfrm>
          <a:prstGeom prst="rect">
            <a:avLst/>
          </a:prstGeom>
          <a:ln w="12700">
            <a:miter lim="400000"/>
          </a:ln>
        </p:spPr>
        <p:txBody>
          <a:bodyPr lIns="45719" rIns="45719" anchor="b">
            <a:noAutofit/>
          </a:bodyPr>
          <a:lstStyle>
            <a:lvl1pPr>
              <a:defRPr lang="en-US" sz="3600" b="1" dirty="0">
                <a:solidFill>
                  <a:schemeClr val="bg2"/>
                </a:solidFill>
              </a:defRPr>
            </a:lvl1pPr>
          </a:lstStyle>
          <a:p>
            <a:pPr marL="0" lvl="0" indent="0">
              <a:buSzTx/>
              <a:buFontTx/>
              <a:buNone/>
            </a:pPr>
            <a:r>
              <a:rPr lang="en-US"/>
              <a:t>Stat 3</a:t>
            </a:r>
          </a:p>
        </p:txBody>
      </p:sp>
      <p:sp>
        <p:nvSpPr>
          <p:cNvPr id="12" name="Body Level One…">
            <a:extLst>
              <a:ext uri="{FF2B5EF4-FFF2-40B4-BE49-F238E27FC236}">
                <a16:creationId xmlns:a16="http://schemas.microsoft.com/office/drawing/2014/main" id="{6EBBDAF3-F39D-EEE6-76C6-4F586F926AD5}"/>
              </a:ext>
            </a:extLst>
          </p:cNvPr>
          <p:cNvSpPr txBox="1">
            <a:spLocks noGrp="1"/>
          </p:cNvSpPr>
          <p:nvPr>
            <p:ph idx="1" hasCustomPrompt="1"/>
          </p:nvPr>
        </p:nvSpPr>
        <p:spPr>
          <a:xfrm>
            <a:off x="378958" y="3628570"/>
            <a:ext cx="4947785" cy="20518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t>Body Level One</a:t>
            </a:r>
          </a:p>
          <a:p>
            <a:pPr lvl="1"/>
            <a:r>
              <a:t>Body Level Two</a:t>
            </a:r>
          </a:p>
          <a:p>
            <a:pPr lvl="2"/>
            <a:r>
              <a:t>Body Level Three</a:t>
            </a:r>
          </a:p>
          <a:p>
            <a:pPr lvl="3"/>
            <a:r>
              <a:t>Body Level Four</a:t>
            </a:r>
          </a:p>
          <a:p>
            <a:pPr lvl="4"/>
            <a:r>
              <a:t>Body Level Five</a:t>
            </a:r>
          </a:p>
        </p:txBody>
      </p:sp>
      <p:sp>
        <p:nvSpPr>
          <p:cNvPr id="13" name="Title Text">
            <a:extLst>
              <a:ext uri="{FF2B5EF4-FFF2-40B4-BE49-F238E27FC236}">
                <a16:creationId xmlns:a16="http://schemas.microsoft.com/office/drawing/2014/main" id="{F8983799-ED2B-8AF7-467D-B2E0566A9E06}"/>
              </a:ext>
            </a:extLst>
          </p:cNvPr>
          <p:cNvSpPr txBox="1">
            <a:spLocks noGrp="1"/>
          </p:cNvSpPr>
          <p:nvPr>
            <p:ph type="title" hasCustomPrompt="1"/>
          </p:nvPr>
        </p:nvSpPr>
        <p:spPr>
          <a:xfrm>
            <a:off x="378959" y="548641"/>
            <a:ext cx="4959736" cy="288036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t">
            <a:noAutofit/>
          </a:bodyPr>
          <a:lstStyle>
            <a:lvl1pPr>
              <a:defRPr sz="4800" dirty="0">
                <a:solidFill>
                  <a:schemeClr val="tx1"/>
                </a:solidFill>
              </a:defRPr>
            </a:lvl1pPr>
          </a:lstStyle>
          <a:p>
            <a:pPr lvl="0"/>
            <a:r>
              <a:t>Title Text</a:t>
            </a:r>
          </a:p>
        </p:txBody>
      </p:sp>
      <p:sp>
        <p:nvSpPr>
          <p:cNvPr id="4" name="Slide Number">
            <a:extLst>
              <a:ext uri="{FF2B5EF4-FFF2-40B4-BE49-F238E27FC236}">
                <a16:creationId xmlns:a16="http://schemas.microsoft.com/office/drawing/2014/main" id="{19661BF9-E63E-7E10-B52F-BD7160E206BE}"/>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5" name="Image" descr="Image">
            <a:extLst>
              <a:ext uri="{FF2B5EF4-FFF2-40B4-BE49-F238E27FC236}">
                <a16:creationId xmlns:a16="http://schemas.microsoft.com/office/drawing/2014/main" id="{8C7C4E96-61C1-69D0-70E0-B9F2F64CF0F6}"/>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pic>
        <p:nvPicPr>
          <p:cNvPr id="6" name="Image" descr="Image">
            <a:extLst>
              <a:ext uri="{FF2B5EF4-FFF2-40B4-BE49-F238E27FC236}">
                <a16:creationId xmlns:a16="http://schemas.microsoft.com/office/drawing/2014/main" id="{DA957F4C-B79B-3C84-8FB9-E906FB8D4D25}"/>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431800" y="207536"/>
            <a:ext cx="111195" cy="149812"/>
          </a:xfrm>
          <a:prstGeom prst="rect">
            <a:avLst/>
          </a:prstGeom>
          <a:ln w="12700">
            <a:miter lim="400000"/>
          </a:ln>
        </p:spPr>
      </p:pic>
      <p:sp>
        <p:nvSpPr>
          <p:cNvPr id="7" name="TextBox 6">
            <a:extLst>
              <a:ext uri="{FF2B5EF4-FFF2-40B4-BE49-F238E27FC236}">
                <a16:creationId xmlns:a16="http://schemas.microsoft.com/office/drawing/2014/main" id="{46D5C98E-2632-2F91-9308-E69F56C02A2B}"/>
              </a:ext>
            </a:extLst>
          </p:cNvPr>
          <p:cNvSpPr txBox="1"/>
          <p:nvPr userDrawn="1"/>
        </p:nvSpPr>
        <p:spPr>
          <a:xfrm>
            <a:off x="6091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tx1"/>
                </a:solidFill>
                <a:effectLst/>
                <a:uFillTx/>
                <a:latin typeface="Aeonik Regular"/>
                <a:ea typeface="Arial"/>
                <a:cs typeface="Arial"/>
                <a:sym typeface="Arial"/>
              </a:rPr>
              <a:t>Investing in a sustainable future</a:t>
            </a:r>
          </a:p>
        </p:txBody>
      </p:sp>
    </p:spTree>
    <p:extLst>
      <p:ext uri="{BB962C8B-B14F-4D97-AF65-F5344CB8AC3E}">
        <p14:creationId xmlns:p14="http://schemas.microsoft.com/office/powerpoint/2010/main" val="3812437747"/>
      </p:ext>
    </p:extLst>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4 Speaker Text Cards">
    <p:bg>
      <p:bgPr>
        <a:solidFill>
          <a:schemeClr val="accent1"/>
        </a:solidFill>
        <a:effectLst/>
      </p:bgPr>
    </p:bg>
    <p:spTree>
      <p:nvGrpSpPr>
        <p:cNvPr id="1" name=""/>
        <p:cNvGrpSpPr/>
        <p:nvPr/>
      </p:nvGrpSpPr>
      <p:grpSpPr>
        <a:xfrm>
          <a:off x="0" y="0"/>
          <a:ext cx="0" cy="0"/>
          <a:chOff x="0" y="0"/>
          <a:chExt cx="0" cy="0"/>
        </a:xfrm>
      </p:grpSpPr>
      <p:sp>
        <p:nvSpPr>
          <p:cNvPr id="291" name="Title Text"/>
          <p:cNvSpPr txBox="1">
            <a:spLocks noGrp="1"/>
          </p:cNvSpPr>
          <p:nvPr>
            <p:ph type="title" hasCustomPrompt="1"/>
          </p:nvPr>
        </p:nvSpPr>
        <p:spPr>
          <a:prstGeom prst="rect">
            <a:avLst/>
          </a:prstGeom>
        </p:spPr>
        <p:txBody>
          <a:bodyPr>
            <a:spAutoFit/>
          </a:bodyPr>
          <a:lstStyle>
            <a:lvl1pPr>
              <a:defRPr>
                <a:solidFill>
                  <a:srgbClr val="FFFFFF"/>
                </a:solidFill>
                <a:latin typeface="Aeonik Regular"/>
              </a:defRPr>
            </a:lvl1pPr>
          </a:lstStyle>
          <a:p>
            <a:r>
              <a:rPr dirty="0"/>
              <a:t>Title Text</a:t>
            </a:r>
          </a:p>
        </p:txBody>
      </p:sp>
      <p:sp>
        <p:nvSpPr>
          <p:cNvPr id="6" name="Body Level One…">
            <a:extLst>
              <a:ext uri="{FF2B5EF4-FFF2-40B4-BE49-F238E27FC236}">
                <a16:creationId xmlns:a16="http://schemas.microsoft.com/office/drawing/2014/main" id="{AA6EF4A9-F2C1-3ED5-7108-4862E16A1DBC}"/>
              </a:ext>
            </a:extLst>
          </p:cNvPr>
          <p:cNvSpPr txBox="1">
            <a:spLocks noGrp="1"/>
          </p:cNvSpPr>
          <p:nvPr>
            <p:ph type="body" sz="quarter" idx="21" hasCustomPrompt="1"/>
          </p:nvPr>
        </p:nvSpPr>
        <p:spPr>
          <a:xfrm>
            <a:off x="453326" y="5095285"/>
            <a:ext cx="2560639" cy="450949"/>
          </a:xfrm>
          <a:prstGeom prst="rect">
            <a:avLst/>
          </a:prstGeom>
        </p:spPr>
        <p:txBody>
          <a:bodyPr anchor="b">
            <a:noAutofit/>
          </a:bodyPr>
          <a:lstStyle>
            <a:lvl1pPr marL="0" indent="0" algn="ctr">
              <a:buSzTx/>
              <a:buFontTx/>
              <a:buNone/>
              <a:defRPr sz="14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Title</a:t>
            </a:r>
          </a:p>
        </p:txBody>
      </p:sp>
      <p:sp>
        <p:nvSpPr>
          <p:cNvPr id="7" name="Text Placeholder 25">
            <a:extLst>
              <a:ext uri="{FF2B5EF4-FFF2-40B4-BE49-F238E27FC236}">
                <a16:creationId xmlns:a16="http://schemas.microsoft.com/office/drawing/2014/main" id="{B5496B29-3D1A-D444-94DA-B0E733749988}"/>
              </a:ext>
            </a:extLst>
          </p:cNvPr>
          <p:cNvSpPr>
            <a:spLocks noGrp="1"/>
          </p:cNvSpPr>
          <p:nvPr>
            <p:ph type="body" sz="quarter" idx="22" hasCustomPrompt="1"/>
          </p:nvPr>
        </p:nvSpPr>
        <p:spPr>
          <a:xfrm>
            <a:off x="3361286" y="5095285"/>
            <a:ext cx="2560640" cy="450949"/>
          </a:xfrm>
          <a:prstGeom prst="rect">
            <a:avLst/>
          </a:prstGeom>
          <a:ln w="12700">
            <a:miter lim="400000"/>
          </a:ln>
        </p:spPr>
        <p:txBody>
          <a:bodyPr lIns="45719" rIns="45719" anchor="b">
            <a:noAutofit/>
          </a:bodyPr>
          <a:lstStyle>
            <a:lvl1pPr algn="ctr">
              <a:defRPr lang="en-US" sz="1400" b="1" dirty="0" smtClean="0">
                <a:solidFill>
                  <a:schemeClr val="tx1"/>
                </a:solidFill>
                <a:latin typeface="Aeonik Regular"/>
              </a:defRPr>
            </a:lvl1pPr>
          </a:lstStyle>
          <a:p>
            <a:pPr marL="0" lvl="0" indent="0">
              <a:buSzTx/>
              <a:buFontTx/>
              <a:buNone/>
            </a:pPr>
            <a:r>
              <a:rPr lang="en-US" dirty="0"/>
              <a:t>Title</a:t>
            </a:r>
          </a:p>
        </p:txBody>
      </p:sp>
      <p:sp>
        <p:nvSpPr>
          <p:cNvPr id="8" name="Text Placeholder 25">
            <a:extLst>
              <a:ext uri="{FF2B5EF4-FFF2-40B4-BE49-F238E27FC236}">
                <a16:creationId xmlns:a16="http://schemas.microsoft.com/office/drawing/2014/main" id="{2B645C4B-0988-7B88-A3E0-2998EC18B0A4}"/>
              </a:ext>
            </a:extLst>
          </p:cNvPr>
          <p:cNvSpPr>
            <a:spLocks noGrp="1"/>
          </p:cNvSpPr>
          <p:nvPr>
            <p:ph type="body" sz="quarter" idx="23" hasCustomPrompt="1"/>
          </p:nvPr>
        </p:nvSpPr>
        <p:spPr>
          <a:xfrm>
            <a:off x="6269247" y="5095285"/>
            <a:ext cx="2560640" cy="450949"/>
          </a:xfrm>
          <a:prstGeom prst="rect">
            <a:avLst/>
          </a:prstGeom>
          <a:ln w="12700">
            <a:miter lim="400000"/>
          </a:ln>
        </p:spPr>
        <p:txBody>
          <a:bodyPr lIns="45719" rIns="45719" anchor="b">
            <a:noAutofit/>
          </a:bodyPr>
          <a:lstStyle>
            <a:lvl1pPr algn="ctr">
              <a:defRPr lang="en-US" sz="1400" b="1" dirty="0">
                <a:solidFill>
                  <a:schemeClr val="tx1"/>
                </a:solidFill>
                <a:latin typeface="Aeonik Regular"/>
              </a:defRPr>
            </a:lvl1pPr>
          </a:lstStyle>
          <a:p>
            <a:pPr marL="0" lvl="0" indent="0">
              <a:buSzTx/>
              <a:buFontTx/>
              <a:buNone/>
            </a:pPr>
            <a:r>
              <a:rPr lang="en-US" dirty="0"/>
              <a:t>Title</a:t>
            </a:r>
          </a:p>
        </p:txBody>
      </p:sp>
      <p:sp>
        <p:nvSpPr>
          <p:cNvPr id="9" name="Text Placeholder 25">
            <a:extLst>
              <a:ext uri="{FF2B5EF4-FFF2-40B4-BE49-F238E27FC236}">
                <a16:creationId xmlns:a16="http://schemas.microsoft.com/office/drawing/2014/main" id="{E5DBDF4E-A7CF-2C9F-F5B8-53BA67916A66}"/>
              </a:ext>
            </a:extLst>
          </p:cNvPr>
          <p:cNvSpPr>
            <a:spLocks noGrp="1"/>
          </p:cNvSpPr>
          <p:nvPr>
            <p:ph type="body" sz="quarter" idx="24" hasCustomPrompt="1"/>
          </p:nvPr>
        </p:nvSpPr>
        <p:spPr>
          <a:xfrm>
            <a:off x="9177208" y="5095285"/>
            <a:ext cx="2560639" cy="450949"/>
          </a:xfrm>
          <a:prstGeom prst="rect">
            <a:avLst/>
          </a:prstGeom>
          <a:ln w="12700">
            <a:miter lim="400000"/>
          </a:ln>
        </p:spPr>
        <p:txBody>
          <a:bodyPr lIns="45719" rIns="45719" anchor="b">
            <a:noAutofit/>
          </a:bodyPr>
          <a:lstStyle>
            <a:lvl1pPr algn="ctr">
              <a:defRPr lang="en-US" sz="1400" b="1" dirty="0">
                <a:solidFill>
                  <a:schemeClr val="tx1"/>
                </a:solidFill>
                <a:latin typeface="Aeonik Regular"/>
              </a:defRPr>
            </a:lvl1pPr>
          </a:lstStyle>
          <a:p>
            <a:pPr marL="0" lvl="0" indent="0">
              <a:buSzTx/>
              <a:buFontTx/>
              <a:buNone/>
            </a:pPr>
            <a:r>
              <a:rPr lang="en-US" dirty="0"/>
              <a:t>Title</a:t>
            </a:r>
          </a:p>
        </p:txBody>
      </p:sp>
      <p:sp>
        <p:nvSpPr>
          <p:cNvPr id="10" name="Text Placeholder 38">
            <a:extLst>
              <a:ext uri="{FF2B5EF4-FFF2-40B4-BE49-F238E27FC236}">
                <a16:creationId xmlns:a16="http://schemas.microsoft.com/office/drawing/2014/main" id="{C1E96694-4E51-AE76-B5F1-A6C9C33B823F}"/>
              </a:ext>
            </a:extLst>
          </p:cNvPr>
          <p:cNvSpPr>
            <a:spLocks noGrp="1"/>
          </p:cNvSpPr>
          <p:nvPr>
            <p:ph type="body" sz="quarter" idx="20"/>
          </p:nvPr>
        </p:nvSpPr>
        <p:spPr>
          <a:xfrm>
            <a:off x="379412" y="1353001"/>
            <a:ext cx="11422064" cy="294824"/>
          </a:xfrm>
          <a:prstGeom prst="rect">
            <a:avLst/>
          </a:prstGeom>
          <a:ln w="12700">
            <a:miter lim="400000"/>
          </a:ln>
        </p:spPr>
        <p:txBody>
          <a:bodyPr lIns="45719" rIns="45719">
            <a:spAutoFit/>
          </a:bodyPr>
          <a:lstStyle>
            <a:lvl1pPr>
              <a:defRPr sz="1400" dirty="0">
                <a:solidFill>
                  <a:srgbClr val="FFFFFF"/>
                </a:solidFill>
              </a:defRPr>
            </a:lvl1pPr>
          </a:lstStyle>
          <a:p>
            <a:pPr lvl="0">
              <a:buSzTx/>
              <a:buFontTx/>
            </a:pPr>
            <a:r>
              <a:rPr lang="en-US"/>
              <a:t>Click to edit Master text styles</a:t>
            </a:r>
          </a:p>
        </p:txBody>
      </p:sp>
      <p:sp>
        <p:nvSpPr>
          <p:cNvPr id="16" name="Body Level One…">
            <a:extLst>
              <a:ext uri="{FF2B5EF4-FFF2-40B4-BE49-F238E27FC236}">
                <a16:creationId xmlns:a16="http://schemas.microsoft.com/office/drawing/2014/main" id="{F66A6867-6EAE-F07B-0F1F-DEB37FE84D42}"/>
              </a:ext>
            </a:extLst>
          </p:cNvPr>
          <p:cNvSpPr txBox="1">
            <a:spLocks noGrp="1"/>
          </p:cNvSpPr>
          <p:nvPr>
            <p:ph type="body" sz="quarter" idx="25" hasCustomPrompt="1"/>
          </p:nvPr>
        </p:nvSpPr>
        <p:spPr>
          <a:xfrm>
            <a:off x="453326" y="5618548"/>
            <a:ext cx="2560639" cy="457200"/>
          </a:xfrm>
          <a:prstGeom prst="rect">
            <a:avLst/>
          </a:prstGeom>
        </p:spPr>
        <p:txBody>
          <a:bodyPr>
            <a:noAutofit/>
          </a:bodyPr>
          <a:lstStyle>
            <a:lvl1pPr marL="0" indent="0" algn="ctr">
              <a:buSzTx/>
              <a:buFontTx/>
              <a:buNone/>
              <a:defRPr sz="1400" b="0">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17" name="Text Placeholder 25">
            <a:extLst>
              <a:ext uri="{FF2B5EF4-FFF2-40B4-BE49-F238E27FC236}">
                <a16:creationId xmlns:a16="http://schemas.microsoft.com/office/drawing/2014/main" id="{1A5CF43C-C2A7-BAF5-8CA1-07F150E99DE2}"/>
              </a:ext>
            </a:extLst>
          </p:cNvPr>
          <p:cNvSpPr>
            <a:spLocks noGrp="1"/>
          </p:cNvSpPr>
          <p:nvPr>
            <p:ph type="body" sz="quarter" idx="26" hasCustomPrompt="1"/>
          </p:nvPr>
        </p:nvSpPr>
        <p:spPr>
          <a:xfrm>
            <a:off x="3361286" y="5618548"/>
            <a:ext cx="2560640" cy="457200"/>
          </a:xfrm>
          <a:prstGeom prst="rect">
            <a:avLst/>
          </a:prstGeom>
          <a:ln w="12700">
            <a:miter lim="400000"/>
          </a:ln>
        </p:spPr>
        <p:txBody>
          <a:bodyPr lIns="45719" rIns="45719">
            <a:noAutofit/>
          </a:bodyPr>
          <a:lstStyle>
            <a:lvl1pPr algn="ctr">
              <a:defRPr lang="en-US" sz="1400" b="0" dirty="0" smtClean="0">
                <a:solidFill>
                  <a:schemeClr val="tx1"/>
                </a:solidFill>
                <a:latin typeface="Aeonik Regular"/>
              </a:defRPr>
            </a:lvl1pPr>
          </a:lstStyle>
          <a:p>
            <a:pPr marL="0" lvl="0" indent="0">
              <a:buSzTx/>
              <a:buFontTx/>
              <a:buNone/>
            </a:pPr>
            <a:r>
              <a:rPr lang="en-US" dirty="0"/>
              <a:t>Click to add text</a:t>
            </a:r>
          </a:p>
        </p:txBody>
      </p:sp>
      <p:sp>
        <p:nvSpPr>
          <p:cNvPr id="18" name="Text Placeholder 25">
            <a:extLst>
              <a:ext uri="{FF2B5EF4-FFF2-40B4-BE49-F238E27FC236}">
                <a16:creationId xmlns:a16="http://schemas.microsoft.com/office/drawing/2014/main" id="{17D83713-733E-7DAE-F383-52E4E8C27151}"/>
              </a:ext>
            </a:extLst>
          </p:cNvPr>
          <p:cNvSpPr>
            <a:spLocks noGrp="1"/>
          </p:cNvSpPr>
          <p:nvPr>
            <p:ph type="body" sz="quarter" idx="27" hasCustomPrompt="1"/>
          </p:nvPr>
        </p:nvSpPr>
        <p:spPr>
          <a:xfrm>
            <a:off x="6269247" y="5618548"/>
            <a:ext cx="2560640" cy="457200"/>
          </a:xfrm>
          <a:prstGeom prst="rect">
            <a:avLst/>
          </a:prstGeom>
          <a:ln w="12700">
            <a:miter lim="400000"/>
          </a:ln>
        </p:spPr>
        <p:txBody>
          <a:bodyPr lIns="45719" rIns="45719">
            <a:noAutofit/>
          </a:bodyPr>
          <a:lstStyle>
            <a:lvl1pPr algn="ctr">
              <a:defRPr lang="en-US" sz="1400" b="0" dirty="0">
                <a:solidFill>
                  <a:schemeClr val="tx1"/>
                </a:solidFill>
                <a:latin typeface="Aeonik Regular"/>
              </a:defRPr>
            </a:lvl1pPr>
          </a:lstStyle>
          <a:p>
            <a:pPr marL="0" lvl="0" indent="0">
              <a:buSzTx/>
              <a:buFontTx/>
              <a:buNone/>
            </a:pPr>
            <a:r>
              <a:rPr lang="en-US" dirty="0"/>
              <a:t>Click to add text</a:t>
            </a:r>
          </a:p>
        </p:txBody>
      </p:sp>
      <p:sp>
        <p:nvSpPr>
          <p:cNvPr id="19" name="Text Placeholder 25">
            <a:extLst>
              <a:ext uri="{FF2B5EF4-FFF2-40B4-BE49-F238E27FC236}">
                <a16:creationId xmlns:a16="http://schemas.microsoft.com/office/drawing/2014/main" id="{2181B6D5-CA77-885F-D27A-CC5C3EB503EC}"/>
              </a:ext>
            </a:extLst>
          </p:cNvPr>
          <p:cNvSpPr>
            <a:spLocks noGrp="1"/>
          </p:cNvSpPr>
          <p:nvPr>
            <p:ph type="body" sz="quarter" idx="28" hasCustomPrompt="1"/>
          </p:nvPr>
        </p:nvSpPr>
        <p:spPr>
          <a:xfrm>
            <a:off x="9177208" y="5618548"/>
            <a:ext cx="2560639" cy="457200"/>
          </a:xfrm>
          <a:prstGeom prst="rect">
            <a:avLst/>
          </a:prstGeom>
          <a:ln w="12700">
            <a:miter lim="400000"/>
          </a:ln>
        </p:spPr>
        <p:txBody>
          <a:bodyPr lIns="45719" rIns="45719">
            <a:noAutofit/>
          </a:bodyPr>
          <a:lstStyle>
            <a:lvl1pPr algn="ctr">
              <a:defRPr lang="en-US" sz="1400" b="0" dirty="0">
                <a:solidFill>
                  <a:schemeClr val="tx1"/>
                </a:solidFill>
                <a:latin typeface="Aeonik Regular"/>
              </a:defRPr>
            </a:lvl1pPr>
          </a:lstStyle>
          <a:p>
            <a:pPr marL="0" lvl="0" indent="0">
              <a:buSzTx/>
              <a:buFontTx/>
              <a:buNone/>
            </a:pPr>
            <a:r>
              <a:rPr lang="en-US" dirty="0"/>
              <a:t>Click to add text</a:t>
            </a:r>
          </a:p>
        </p:txBody>
      </p:sp>
      <p:sp>
        <p:nvSpPr>
          <p:cNvPr id="4" name="Picture Placeholder 20">
            <a:extLst>
              <a:ext uri="{FF2B5EF4-FFF2-40B4-BE49-F238E27FC236}">
                <a16:creationId xmlns:a16="http://schemas.microsoft.com/office/drawing/2014/main" id="{4E9E7D89-6BA9-ABF2-4253-F5CBF886A6DC}"/>
              </a:ext>
            </a:extLst>
          </p:cNvPr>
          <p:cNvSpPr>
            <a:spLocks noGrp="1"/>
          </p:cNvSpPr>
          <p:nvPr>
            <p:ph type="pic" sz="quarter" idx="29"/>
          </p:nvPr>
        </p:nvSpPr>
        <p:spPr>
          <a:xfrm>
            <a:off x="380772" y="2326989"/>
            <a:ext cx="2705745" cy="2551176"/>
          </a:xfrm>
          <a:solidFill>
            <a:schemeClr val="accent6"/>
          </a:solidFill>
        </p:spPr>
        <p:txBody>
          <a:bodyPr/>
          <a:lstStyle/>
          <a:p>
            <a:r>
              <a:rPr lang="en-US"/>
              <a:t>Click icon to add picture</a:t>
            </a:r>
            <a:endParaRPr lang="en-US" dirty="0"/>
          </a:p>
        </p:txBody>
      </p:sp>
      <p:sp>
        <p:nvSpPr>
          <p:cNvPr id="5" name="Picture Placeholder 20">
            <a:extLst>
              <a:ext uri="{FF2B5EF4-FFF2-40B4-BE49-F238E27FC236}">
                <a16:creationId xmlns:a16="http://schemas.microsoft.com/office/drawing/2014/main" id="{D6813E80-69A8-1BB4-9FB4-540399635917}"/>
              </a:ext>
            </a:extLst>
          </p:cNvPr>
          <p:cNvSpPr>
            <a:spLocks noGrp="1"/>
          </p:cNvSpPr>
          <p:nvPr>
            <p:ph type="pic" sz="quarter" idx="30"/>
          </p:nvPr>
        </p:nvSpPr>
        <p:spPr>
          <a:xfrm>
            <a:off x="3288732" y="2326989"/>
            <a:ext cx="2705746" cy="2551176"/>
          </a:xfrm>
          <a:solidFill>
            <a:schemeClr val="accent6"/>
          </a:solidFill>
        </p:spPr>
        <p:txBody>
          <a:bodyPr/>
          <a:lstStyle/>
          <a:p>
            <a:r>
              <a:rPr lang="en-US"/>
              <a:t>Click icon to add picture</a:t>
            </a:r>
          </a:p>
        </p:txBody>
      </p:sp>
      <p:sp>
        <p:nvSpPr>
          <p:cNvPr id="11" name="Picture Placeholder 20">
            <a:extLst>
              <a:ext uri="{FF2B5EF4-FFF2-40B4-BE49-F238E27FC236}">
                <a16:creationId xmlns:a16="http://schemas.microsoft.com/office/drawing/2014/main" id="{5F186886-7C8B-B491-2233-0796E9A55DA5}"/>
              </a:ext>
            </a:extLst>
          </p:cNvPr>
          <p:cNvSpPr>
            <a:spLocks noGrp="1"/>
          </p:cNvSpPr>
          <p:nvPr>
            <p:ph type="pic" sz="quarter" idx="31"/>
          </p:nvPr>
        </p:nvSpPr>
        <p:spPr>
          <a:xfrm>
            <a:off x="6196693" y="2326989"/>
            <a:ext cx="2705746" cy="2551176"/>
          </a:xfrm>
          <a:solidFill>
            <a:schemeClr val="accent6"/>
          </a:solidFill>
        </p:spPr>
        <p:txBody>
          <a:bodyPr/>
          <a:lstStyle/>
          <a:p>
            <a:r>
              <a:rPr lang="en-US"/>
              <a:t>Click icon to add picture</a:t>
            </a:r>
          </a:p>
        </p:txBody>
      </p:sp>
      <p:sp>
        <p:nvSpPr>
          <p:cNvPr id="12" name="Picture Placeholder 20">
            <a:extLst>
              <a:ext uri="{FF2B5EF4-FFF2-40B4-BE49-F238E27FC236}">
                <a16:creationId xmlns:a16="http://schemas.microsoft.com/office/drawing/2014/main" id="{7153DC62-46A1-5D41-837D-8D8C237C6005}"/>
              </a:ext>
            </a:extLst>
          </p:cNvPr>
          <p:cNvSpPr>
            <a:spLocks noGrp="1"/>
          </p:cNvSpPr>
          <p:nvPr>
            <p:ph type="pic" sz="quarter" idx="32"/>
          </p:nvPr>
        </p:nvSpPr>
        <p:spPr>
          <a:xfrm>
            <a:off x="9104654" y="2326989"/>
            <a:ext cx="2705746" cy="2551176"/>
          </a:xfrm>
          <a:solidFill>
            <a:schemeClr val="accent6"/>
          </a:solidFill>
        </p:spPr>
        <p:txBody>
          <a:bodyPr/>
          <a:lstStyle/>
          <a:p>
            <a:r>
              <a:rPr lang="en-US"/>
              <a:t>Click icon to add picture</a:t>
            </a:r>
            <a:endParaRPr lang="en-US" dirty="0"/>
          </a:p>
        </p:txBody>
      </p:sp>
      <p:sp>
        <p:nvSpPr>
          <p:cNvPr id="26" name="Slide Number">
            <a:extLst>
              <a:ext uri="{FF2B5EF4-FFF2-40B4-BE49-F238E27FC236}">
                <a16:creationId xmlns:a16="http://schemas.microsoft.com/office/drawing/2014/main" id="{16333B08-B524-16B4-A7A5-0D9DC50CCBCD}"/>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tx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dirty="0"/>
          </a:p>
        </p:txBody>
      </p:sp>
      <p:pic>
        <p:nvPicPr>
          <p:cNvPr id="27" name="Image" descr="Image">
            <a:extLst>
              <a:ext uri="{FF2B5EF4-FFF2-40B4-BE49-F238E27FC236}">
                <a16:creationId xmlns:a16="http://schemas.microsoft.com/office/drawing/2014/main" id="{61432040-7DB5-720E-66B2-04C1589E18DC}"/>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0316771" y="6303881"/>
            <a:ext cx="1030318" cy="306205"/>
          </a:xfrm>
          <a:prstGeom prst="rect">
            <a:avLst/>
          </a:prstGeom>
          <a:ln w="12700">
            <a:miter lim="400000"/>
          </a:ln>
        </p:spPr>
      </p:pic>
      <p:grpSp>
        <p:nvGrpSpPr>
          <p:cNvPr id="2" name="Group 1">
            <a:extLst>
              <a:ext uri="{FF2B5EF4-FFF2-40B4-BE49-F238E27FC236}">
                <a16:creationId xmlns:a16="http://schemas.microsoft.com/office/drawing/2014/main" id="{B540ABAA-A58E-EBDB-6B97-D05EAD3B9588}"/>
              </a:ext>
            </a:extLst>
          </p:cNvPr>
          <p:cNvGrpSpPr/>
          <p:nvPr userDrawn="1"/>
        </p:nvGrpSpPr>
        <p:grpSpPr>
          <a:xfrm>
            <a:off x="431800" y="203689"/>
            <a:ext cx="3657124" cy="149812"/>
            <a:chOff x="381000" y="203689"/>
            <a:chExt cx="3657124" cy="149812"/>
          </a:xfrm>
        </p:grpSpPr>
        <p:pic>
          <p:nvPicPr>
            <p:cNvPr id="3" name="Image" descr="Image">
              <a:extLst>
                <a:ext uri="{FF2B5EF4-FFF2-40B4-BE49-F238E27FC236}">
                  <a16:creationId xmlns:a16="http://schemas.microsoft.com/office/drawing/2014/main" id="{FB352DA0-79CF-D8A1-A556-91C8E1FD6625}"/>
                </a:ext>
              </a:extLst>
            </p:cNvPr>
            <p:cNvPicPr>
              <a:picLocks noChangeAspect="1"/>
            </p:cNvPicPr>
            <p:nvPr userDrawn="1"/>
          </p:nvPicPr>
          <p:blipFill>
            <a:blip r:embed="rId4"/>
            <a:stretch>
              <a:fillRect/>
            </a:stretch>
          </p:blipFill>
          <p:spPr>
            <a:xfrm>
              <a:off x="381000" y="203689"/>
              <a:ext cx="111195" cy="149812"/>
            </a:xfrm>
            <a:prstGeom prst="rect">
              <a:avLst/>
            </a:prstGeom>
            <a:ln w="12700">
              <a:miter lim="400000"/>
            </a:ln>
          </p:spPr>
        </p:pic>
        <p:sp>
          <p:nvSpPr>
            <p:cNvPr id="13" name="TextBox 12">
              <a:extLst>
                <a:ext uri="{FF2B5EF4-FFF2-40B4-BE49-F238E27FC236}">
                  <a16:creationId xmlns:a16="http://schemas.microsoft.com/office/drawing/2014/main" id="{B49504B3-577F-1E1D-2D0D-F606EFBA7589}"/>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4078089247"/>
      </p:ext>
    </p:extLst>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23_4 Text Cards">
    <p:bg>
      <p:bgPr>
        <a:solidFill>
          <a:schemeClr val="accent1"/>
        </a:solidFill>
        <a:effectLst/>
      </p:bgPr>
    </p:bg>
    <p:spTree>
      <p:nvGrpSpPr>
        <p:cNvPr id="1" name=""/>
        <p:cNvGrpSpPr/>
        <p:nvPr/>
      </p:nvGrpSpPr>
      <p:grpSpPr>
        <a:xfrm>
          <a:off x="0" y="0"/>
          <a:ext cx="0" cy="0"/>
          <a:chOff x="0" y="0"/>
          <a:chExt cx="0" cy="0"/>
        </a:xfrm>
      </p:grpSpPr>
      <p:sp>
        <p:nvSpPr>
          <p:cNvPr id="291" name="Title Text"/>
          <p:cNvSpPr txBox="1">
            <a:spLocks noGrp="1"/>
          </p:cNvSpPr>
          <p:nvPr>
            <p:ph type="title" hasCustomPrompt="1"/>
          </p:nvPr>
        </p:nvSpPr>
        <p:spPr>
          <a:prstGeom prst="rect">
            <a:avLst/>
          </a:prstGeom>
        </p:spPr>
        <p:txBody>
          <a:bodyPr>
            <a:spAutoFit/>
          </a:bodyPr>
          <a:lstStyle>
            <a:lvl1pPr>
              <a:defRPr>
                <a:solidFill>
                  <a:srgbClr val="FFFFFF"/>
                </a:solidFill>
                <a:latin typeface="Aeonik Regular"/>
              </a:defRPr>
            </a:lvl1pPr>
          </a:lstStyle>
          <a:p>
            <a:r>
              <a:rPr dirty="0"/>
              <a:t>Title Text</a:t>
            </a:r>
          </a:p>
        </p:txBody>
      </p:sp>
      <p:sp>
        <p:nvSpPr>
          <p:cNvPr id="10" name="Text Placeholder 38">
            <a:extLst>
              <a:ext uri="{FF2B5EF4-FFF2-40B4-BE49-F238E27FC236}">
                <a16:creationId xmlns:a16="http://schemas.microsoft.com/office/drawing/2014/main" id="{C1E96694-4E51-AE76-B5F1-A6C9C33B823F}"/>
              </a:ext>
            </a:extLst>
          </p:cNvPr>
          <p:cNvSpPr>
            <a:spLocks noGrp="1"/>
          </p:cNvSpPr>
          <p:nvPr>
            <p:ph type="body" sz="quarter" idx="20"/>
          </p:nvPr>
        </p:nvSpPr>
        <p:spPr>
          <a:xfrm>
            <a:off x="379412" y="1353001"/>
            <a:ext cx="11422064" cy="294824"/>
          </a:xfrm>
          <a:prstGeom prst="rect">
            <a:avLst/>
          </a:prstGeom>
          <a:ln w="12700">
            <a:miter lim="400000"/>
          </a:ln>
        </p:spPr>
        <p:txBody>
          <a:bodyPr lIns="45719" rIns="45719">
            <a:spAutoFit/>
          </a:bodyPr>
          <a:lstStyle>
            <a:lvl1pPr>
              <a:defRPr sz="1400" dirty="0">
                <a:solidFill>
                  <a:srgbClr val="FFFFFF"/>
                </a:solidFill>
              </a:defRPr>
            </a:lvl1pPr>
          </a:lstStyle>
          <a:p>
            <a:pPr lvl="0">
              <a:buSzTx/>
              <a:buFontTx/>
            </a:pPr>
            <a:r>
              <a:rPr lang="en-US"/>
              <a:t>Click to edit Master text styles</a:t>
            </a:r>
          </a:p>
        </p:txBody>
      </p:sp>
      <p:sp>
        <p:nvSpPr>
          <p:cNvPr id="29" name="Body Level One…">
            <a:extLst>
              <a:ext uri="{FF2B5EF4-FFF2-40B4-BE49-F238E27FC236}">
                <a16:creationId xmlns:a16="http://schemas.microsoft.com/office/drawing/2014/main" id="{148EEDBF-AB57-6E64-C17B-5418C15EEA39}"/>
              </a:ext>
            </a:extLst>
          </p:cNvPr>
          <p:cNvSpPr txBox="1">
            <a:spLocks noGrp="1"/>
          </p:cNvSpPr>
          <p:nvPr>
            <p:ph type="body" sz="quarter" idx="21" hasCustomPrompt="1"/>
          </p:nvPr>
        </p:nvSpPr>
        <p:spPr>
          <a:xfrm>
            <a:off x="432298" y="5095285"/>
            <a:ext cx="2001566" cy="450949"/>
          </a:xfrm>
          <a:prstGeom prst="rect">
            <a:avLst/>
          </a:prstGeom>
        </p:spPr>
        <p:txBody>
          <a:bodyPr anchor="b">
            <a:noAutofit/>
          </a:bodyPr>
          <a:lstStyle>
            <a:lvl1pPr marL="0" indent="0" algn="ctr">
              <a:buSzTx/>
              <a:buFontTx/>
              <a:buNone/>
              <a:defRPr sz="14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Title</a:t>
            </a:r>
          </a:p>
        </p:txBody>
      </p:sp>
      <p:sp>
        <p:nvSpPr>
          <p:cNvPr id="30" name="Body Level One…">
            <a:extLst>
              <a:ext uri="{FF2B5EF4-FFF2-40B4-BE49-F238E27FC236}">
                <a16:creationId xmlns:a16="http://schemas.microsoft.com/office/drawing/2014/main" id="{96ECB464-C0C8-06A7-7E5E-757777A8E1AC}"/>
              </a:ext>
            </a:extLst>
          </p:cNvPr>
          <p:cNvSpPr txBox="1">
            <a:spLocks noGrp="1"/>
          </p:cNvSpPr>
          <p:nvPr>
            <p:ph type="body" sz="quarter" idx="25" hasCustomPrompt="1"/>
          </p:nvPr>
        </p:nvSpPr>
        <p:spPr>
          <a:xfrm>
            <a:off x="432298" y="5618548"/>
            <a:ext cx="2001566" cy="457200"/>
          </a:xfrm>
          <a:prstGeom prst="rect">
            <a:avLst/>
          </a:prstGeom>
        </p:spPr>
        <p:txBody>
          <a:bodyPr>
            <a:noAutofit/>
          </a:bodyPr>
          <a:lstStyle>
            <a:lvl1pPr marL="0" indent="0" algn="ctr">
              <a:buSzTx/>
              <a:buFontTx/>
              <a:buNone/>
              <a:defRPr sz="1400" b="0">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31" name="Body Level One…">
            <a:extLst>
              <a:ext uri="{FF2B5EF4-FFF2-40B4-BE49-F238E27FC236}">
                <a16:creationId xmlns:a16="http://schemas.microsoft.com/office/drawing/2014/main" id="{12BE8CF5-A45C-57B3-EED2-C059CFA52BA1}"/>
              </a:ext>
            </a:extLst>
          </p:cNvPr>
          <p:cNvSpPr txBox="1">
            <a:spLocks noGrp="1"/>
          </p:cNvSpPr>
          <p:nvPr>
            <p:ph type="body" sz="quarter" idx="34" hasCustomPrompt="1"/>
          </p:nvPr>
        </p:nvSpPr>
        <p:spPr>
          <a:xfrm>
            <a:off x="2763097" y="5095285"/>
            <a:ext cx="2001566" cy="450949"/>
          </a:xfrm>
          <a:prstGeom prst="rect">
            <a:avLst/>
          </a:prstGeom>
        </p:spPr>
        <p:txBody>
          <a:bodyPr anchor="b">
            <a:noAutofit/>
          </a:bodyPr>
          <a:lstStyle>
            <a:lvl1pPr marL="0" indent="0" algn="ctr">
              <a:buSzTx/>
              <a:buFontTx/>
              <a:buNone/>
              <a:defRPr sz="14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Title</a:t>
            </a:r>
          </a:p>
        </p:txBody>
      </p:sp>
      <p:sp>
        <p:nvSpPr>
          <p:cNvPr id="32" name="Body Level One…">
            <a:extLst>
              <a:ext uri="{FF2B5EF4-FFF2-40B4-BE49-F238E27FC236}">
                <a16:creationId xmlns:a16="http://schemas.microsoft.com/office/drawing/2014/main" id="{9720F156-D2C1-DE6F-0D12-4DF4FE397D0F}"/>
              </a:ext>
            </a:extLst>
          </p:cNvPr>
          <p:cNvSpPr txBox="1">
            <a:spLocks noGrp="1"/>
          </p:cNvSpPr>
          <p:nvPr>
            <p:ph type="body" sz="quarter" idx="35" hasCustomPrompt="1"/>
          </p:nvPr>
        </p:nvSpPr>
        <p:spPr>
          <a:xfrm>
            <a:off x="2763097" y="5618548"/>
            <a:ext cx="2001566" cy="457200"/>
          </a:xfrm>
          <a:prstGeom prst="rect">
            <a:avLst/>
          </a:prstGeom>
        </p:spPr>
        <p:txBody>
          <a:bodyPr>
            <a:noAutofit/>
          </a:bodyPr>
          <a:lstStyle>
            <a:lvl1pPr marL="0" indent="0" algn="ctr">
              <a:buSzTx/>
              <a:buFontTx/>
              <a:buNone/>
              <a:defRPr sz="1400" b="0">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33" name="Body Level One…">
            <a:extLst>
              <a:ext uri="{FF2B5EF4-FFF2-40B4-BE49-F238E27FC236}">
                <a16:creationId xmlns:a16="http://schemas.microsoft.com/office/drawing/2014/main" id="{A225C5A4-269E-B5D4-37CB-469A33026F13}"/>
              </a:ext>
            </a:extLst>
          </p:cNvPr>
          <p:cNvSpPr txBox="1">
            <a:spLocks noGrp="1"/>
          </p:cNvSpPr>
          <p:nvPr>
            <p:ph type="body" sz="quarter" idx="36" hasCustomPrompt="1"/>
          </p:nvPr>
        </p:nvSpPr>
        <p:spPr>
          <a:xfrm>
            <a:off x="5093896" y="5095285"/>
            <a:ext cx="2001566" cy="450949"/>
          </a:xfrm>
          <a:prstGeom prst="rect">
            <a:avLst/>
          </a:prstGeom>
        </p:spPr>
        <p:txBody>
          <a:bodyPr anchor="b">
            <a:noAutofit/>
          </a:bodyPr>
          <a:lstStyle>
            <a:lvl1pPr marL="0" indent="0" algn="ctr">
              <a:buSzTx/>
              <a:buFontTx/>
              <a:buNone/>
              <a:defRPr sz="14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Title</a:t>
            </a:r>
          </a:p>
        </p:txBody>
      </p:sp>
      <p:sp>
        <p:nvSpPr>
          <p:cNvPr id="34" name="Body Level One…">
            <a:extLst>
              <a:ext uri="{FF2B5EF4-FFF2-40B4-BE49-F238E27FC236}">
                <a16:creationId xmlns:a16="http://schemas.microsoft.com/office/drawing/2014/main" id="{0066DB30-FDD1-8766-BBB0-C189E9B0FB79}"/>
              </a:ext>
            </a:extLst>
          </p:cNvPr>
          <p:cNvSpPr txBox="1">
            <a:spLocks noGrp="1"/>
          </p:cNvSpPr>
          <p:nvPr>
            <p:ph type="body" sz="quarter" idx="37" hasCustomPrompt="1"/>
          </p:nvPr>
        </p:nvSpPr>
        <p:spPr>
          <a:xfrm>
            <a:off x="5093896" y="5618548"/>
            <a:ext cx="2001566" cy="457200"/>
          </a:xfrm>
          <a:prstGeom prst="rect">
            <a:avLst/>
          </a:prstGeom>
        </p:spPr>
        <p:txBody>
          <a:bodyPr>
            <a:noAutofit/>
          </a:bodyPr>
          <a:lstStyle>
            <a:lvl1pPr marL="0" indent="0" algn="ctr">
              <a:buSzTx/>
              <a:buFontTx/>
              <a:buNone/>
              <a:defRPr sz="1400" b="0">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35" name="Body Level One…">
            <a:extLst>
              <a:ext uri="{FF2B5EF4-FFF2-40B4-BE49-F238E27FC236}">
                <a16:creationId xmlns:a16="http://schemas.microsoft.com/office/drawing/2014/main" id="{4DDE73E3-DF09-C256-A1D1-3D0C4EA19DD2}"/>
              </a:ext>
            </a:extLst>
          </p:cNvPr>
          <p:cNvSpPr txBox="1">
            <a:spLocks noGrp="1"/>
          </p:cNvSpPr>
          <p:nvPr>
            <p:ph type="body" sz="quarter" idx="38" hasCustomPrompt="1"/>
          </p:nvPr>
        </p:nvSpPr>
        <p:spPr>
          <a:xfrm>
            <a:off x="7424695" y="5095285"/>
            <a:ext cx="2001566" cy="450949"/>
          </a:xfrm>
          <a:prstGeom prst="rect">
            <a:avLst/>
          </a:prstGeom>
        </p:spPr>
        <p:txBody>
          <a:bodyPr anchor="b">
            <a:noAutofit/>
          </a:bodyPr>
          <a:lstStyle>
            <a:lvl1pPr marL="0" indent="0" algn="ctr">
              <a:buSzTx/>
              <a:buFontTx/>
              <a:buNone/>
              <a:defRPr sz="14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Title</a:t>
            </a:r>
          </a:p>
        </p:txBody>
      </p:sp>
      <p:sp>
        <p:nvSpPr>
          <p:cNvPr id="36" name="Body Level One…">
            <a:extLst>
              <a:ext uri="{FF2B5EF4-FFF2-40B4-BE49-F238E27FC236}">
                <a16:creationId xmlns:a16="http://schemas.microsoft.com/office/drawing/2014/main" id="{C631F94A-2AD4-9DD7-5981-98A5AA11E816}"/>
              </a:ext>
            </a:extLst>
          </p:cNvPr>
          <p:cNvSpPr txBox="1">
            <a:spLocks noGrp="1"/>
          </p:cNvSpPr>
          <p:nvPr>
            <p:ph type="body" sz="quarter" idx="39" hasCustomPrompt="1"/>
          </p:nvPr>
        </p:nvSpPr>
        <p:spPr>
          <a:xfrm>
            <a:off x="7424695" y="5618548"/>
            <a:ext cx="2001566" cy="457200"/>
          </a:xfrm>
          <a:prstGeom prst="rect">
            <a:avLst/>
          </a:prstGeom>
        </p:spPr>
        <p:txBody>
          <a:bodyPr>
            <a:noAutofit/>
          </a:bodyPr>
          <a:lstStyle>
            <a:lvl1pPr marL="0" indent="0" algn="ctr">
              <a:buSzTx/>
              <a:buFontTx/>
              <a:buNone/>
              <a:defRPr sz="1400" b="0">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37" name="Body Level One…">
            <a:extLst>
              <a:ext uri="{FF2B5EF4-FFF2-40B4-BE49-F238E27FC236}">
                <a16:creationId xmlns:a16="http://schemas.microsoft.com/office/drawing/2014/main" id="{4DD71B26-CCE6-941B-EFD2-DB52F2791551}"/>
              </a:ext>
            </a:extLst>
          </p:cNvPr>
          <p:cNvSpPr txBox="1">
            <a:spLocks noGrp="1"/>
          </p:cNvSpPr>
          <p:nvPr>
            <p:ph type="body" sz="quarter" idx="40" hasCustomPrompt="1"/>
          </p:nvPr>
        </p:nvSpPr>
        <p:spPr>
          <a:xfrm>
            <a:off x="9755494" y="5095285"/>
            <a:ext cx="2001566" cy="450949"/>
          </a:xfrm>
          <a:prstGeom prst="rect">
            <a:avLst/>
          </a:prstGeom>
        </p:spPr>
        <p:txBody>
          <a:bodyPr anchor="b">
            <a:noAutofit/>
          </a:bodyPr>
          <a:lstStyle>
            <a:lvl1pPr marL="0" indent="0" algn="ctr">
              <a:buSzTx/>
              <a:buFontTx/>
              <a:buNone/>
              <a:defRPr sz="14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Title</a:t>
            </a:r>
          </a:p>
        </p:txBody>
      </p:sp>
      <p:sp>
        <p:nvSpPr>
          <p:cNvPr id="38" name="Body Level One…">
            <a:extLst>
              <a:ext uri="{FF2B5EF4-FFF2-40B4-BE49-F238E27FC236}">
                <a16:creationId xmlns:a16="http://schemas.microsoft.com/office/drawing/2014/main" id="{FB19A16F-1255-15B5-4235-31F38B4179EA}"/>
              </a:ext>
            </a:extLst>
          </p:cNvPr>
          <p:cNvSpPr txBox="1">
            <a:spLocks noGrp="1"/>
          </p:cNvSpPr>
          <p:nvPr>
            <p:ph type="body" sz="quarter" idx="41" hasCustomPrompt="1"/>
          </p:nvPr>
        </p:nvSpPr>
        <p:spPr>
          <a:xfrm>
            <a:off x="9755494" y="5618548"/>
            <a:ext cx="2001566" cy="457200"/>
          </a:xfrm>
          <a:prstGeom prst="rect">
            <a:avLst/>
          </a:prstGeom>
        </p:spPr>
        <p:txBody>
          <a:bodyPr>
            <a:noAutofit/>
          </a:bodyPr>
          <a:lstStyle>
            <a:lvl1pPr marL="0" indent="0" algn="ctr">
              <a:buSzTx/>
              <a:buFontTx/>
              <a:buNone/>
              <a:defRPr sz="1400" b="0">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4" name="Picture Placeholder 20">
            <a:extLst>
              <a:ext uri="{FF2B5EF4-FFF2-40B4-BE49-F238E27FC236}">
                <a16:creationId xmlns:a16="http://schemas.microsoft.com/office/drawing/2014/main" id="{3723B9C1-71EB-46E5-101A-2D2B4281FBBB}"/>
              </a:ext>
            </a:extLst>
          </p:cNvPr>
          <p:cNvSpPr>
            <a:spLocks noGrp="1"/>
          </p:cNvSpPr>
          <p:nvPr>
            <p:ph type="pic" sz="quarter" idx="32"/>
          </p:nvPr>
        </p:nvSpPr>
        <p:spPr>
          <a:xfrm>
            <a:off x="9703968" y="2326987"/>
            <a:ext cx="2104618" cy="2551176"/>
          </a:xfrm>
          <a:solidFill>
            <a:schemeClr val="accent6"/>
          </a:solidFill>
        </p:spPr>
        <p:txBody>
          <a:bodyPr/>
          <a:lstStyle/>
          <a:p>
            <a:r>
              <a:rPr lang="en-US"/>
              <a:t>Click icon to add picture</a:t>
            </a:r>
            <a:endParaRPr lang="en-US" dirty="0"/>
          </a:p>
        </p:txBody>
      </p:sp>
      <p:sp>
        <p:nvSpPr>
          <p:cNvPr id="5" name="Picture Placeholder 20">
            <a:extLst>
              <a:ext uri="{FF2B5EF4-FFF2-40B4-BE49-F238E27FC236}">
                <a16:creationId xmlns:a16="http://schemas.microsoft.com/office/drawing/2014/main" id="{C7A27D39-E059-DD43-688F-9E960EAFCA20}"/>
              </a:ext>
            </a:extLst>
          </p:cNvPr>
          <p:cNvSpPr>
            <a:spLocks noGrp="1"/>
          </p:cNvSpPr>
          <p:nvPr>
            <p:ph type="pic" sz="quarter" idx="29"/>
          </p:nvPr>
        </p:nvSpPr>
        <p:spPr>
          <a:xfrm>
            <a:off x="380772" y="2326987"/>
            <a:ext cx="2104618" cy="2551176"/>
          </a:xfrm>
          <a:solidFill>
            <a:schemeClr val="accent6"/>
          </a:solidFill>
        </p:spPr>
        <p:txBody>
          <a:bodyPr/>
          <a:lstStyle/>
          <a:p>
            <a:r>
              <a:rPr lang="en-US"/>
              <a:t>Click icon to add picture</a:t>
            </a:r>
            <a:endParaRPr lang="en-US" dirty="0"/>
          </a:p>
        </p:txBody>
      </p:sp>
      <p:sp>
        <p:nvSpPr>
          <p:cNvPr id="6" name="Picture Placeholder 20">
            <a:extLst>
              <a:ext uri="{FF2B5EF4-FFF2-40B4-BE49-F238E27FC236}">
                <a16:creationId xmlns:a16="http://schemas.microsoft.com/office/drawing/2014/main" id="{A2369914-1E8F-1975-D2E0-553998AD9E3C}"/>
              </a:ext>
            </a:extLst>
          </p:cNvPr>
          <p:cNvSpPr>
            <a:spLocks noGrp="1"/>
          </p:cNvSpPr>
          <p:nvPr>
            <p:ph type="pic" sz="quarter" idx="30"/>
          </p:nvPr>
        </p:nvSpPr>
        <p:spPr>
          <a:xfrm>
            <a:off x="5042370" y="2326987"/>
            <a:ext cx="2104618" cy="2551176"/>
          </a:xfrm>
          <a:solidFill>
            <a:schemeClr val="accent6"/>
          </a:solidFill>
        </p:spPr>
        <p:txBody>
          <a:bodyPr/>
          <a:lstStyle/>
          <a:p>
            <a:r>
              <a:rPr lang="en-US"/>
              <a:t>Click icon to add picture</a:t>
            </a:r>
            <a:endParaRPr lang="en-US" dirty="0"/>
          </a:p>
        </p:txBody>
      </p:sp>
      <p:sp>
        <p:nvSpPr>
          <p:cNvPr id="7" name="Picture Placeholder 20">
            <a:extLst>
              <a:ext uri="{FF2B5EF4-FFF2-40B4-BE49-F238E27FC236}">
                <a16:creationId xmlns:a16="http://schemas.microsoft.com/office/drawing/2014/main" id="{AA6AD1FD-9E6C-DBC6-EC8F-5E3A617EBE5E}"/>
              </a:ext>
            </a:extLst>
          </p:cNvPr>
          <p:cNvSpPr>
            <a:spLocks noGrp="1"/>
          </p:cNvSpPr>
          <p:nvPr>
            <p:ph type="pic" sz="quarter" idx="31"/>
          </p:nvPr>
        </p:nvSpPr>
        <p:spPr>
          <a:xfrm>
            <a:off x="7373169" y="2326987"/>
            <a:ext cx="2104618" cy="2551176"/>
          </a:xfrm>
          <a:solidFill>
            <a:schemeClr val="accent6"/>
          </a:solidFill>
        </p:spPr>
        <p:txBody>
          <a:bodyPr/>
          <a:lstStyle/>
          <a:p>
            <a:r>
              <a:rPr lang="en-US"/>
              <a:t>Click icon to add picture</a:t>
            </a:r>
            <a:endParaRPr lang="en-US" dirty="0"/>
          </a:p>
        </p:txBody>
      </p:sp>
      <p:sp>
        <p:nvSpPr>
          <p:cNvPr id="16" name="Picture Placeholder 20">
            <a:extLst>
              <a:ext uri="{FF2B5EF4-FFF2-40B4-BE49-F238E27FC236}">
                <a16:creationId xmlns:a16="http://schemas.microsoft.com/office/drawing/2014/main" id="{D01445ED-C7F5-1A53-EF6B-A824C8F41205}"/>
              </a:ext>
            </a:extLst>
          </p:cNvPr>
          <p:cNvSpPr>
            <a:spLocks noGrp="1"/>
          </p:cNvSpPr>
          <p:nvPr>
            <p:ph type="pic" sz="quarter" idx="33"/>
          </p:nvPr>
        </p:nvSpPr>
        <p:spPr>
          <a:xfrm>
            <a:off x="2711571" y="2326987"/>
            <a:ext cx="2104618" cy="2551176"/>
          </a:xfrm>
          <a:solidFill>
            <a:schemeClr val="accent6"/>
          </a:solidFill>
        </p:spPr>
        <p:txBody>
          <a:bodyPr/>
          <a:lstStyle/>
          <a:p>
            <a:r>
              <a:rPr lang="en-US"/>
              <a:t>Click icon to add picture</a:t>
            </a:r>
            <a:endParaRPr lang="en-US" dirty="0"/>
          </a:p>
        </p:txBody>
      </p:sp>
      <p:sp>
        <p:nvSpPr>
          <p:cNvPr id="12" name="Slide Number">
            <a:extLst>
              <a:ext uri="{FF2B5EF4-FFF2-40B4-BE49-F238E27FC236}">
                <a16:creationId xmlns:a16="http://schemas.microsoft.com/office/drawing/2014/main" id="{9D9D6448-30D8-11A6-E683-4359329C39B2}"/>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tx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dirty="0"/>
          </a:p>
        </p:txBody>
      </p:sp>
      <p:pic>
        <p:nvPicPr>
          <p:cNvPr id="13" name="Image" descr="Image">
            <a:extLst>
              <a:ext uri="{FF2B5EF4-FFF2-40B4-BE49-F238E27FC236}">
                <a16:creationId xmlns:a16="http://schemas.microsoft.com/office/drawing/2014/main" id="{E1299BA5-89BF-530B-392A-8AE8FDA00625}"/>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0316771" y="6303881"/>
            <a:ext cx="1030318" cy="306205"/>
          </a:xfrm>
          <a:prstGeom prst="rect">
            <a:avLst/>
          </a:prstGeom>
          <a:ln w="12700">
            <a:miter lim="400000"/>
          </a:ln>
        </p:spPr>
      </p:pic>
      <p:grpSp>
        <p:nvGrpSpPr>
          <p:cNvPr id="2" name="Group 1">
            <a:extLst>
              <a:ext uri="{FF2B5EF4-FFF2-40B4-BE49-F238E27FC236}">
                <a16:creationId xmlns:a16="http://schemas.microsoft.com/office/drawing/2014/main" id="{66979F38-CFA0-1323-1161-DE1501EAA2F1}"/>
              </a:ext>
            </a:extLst>
          </p:cNvPr>
          <p:cNvGrpSpPr/>
          <p:nvPr userDrawn="1"/>
        </p:nvGrpSpPr>
        <p:grpSpPr>
          <a:xfrm>
            <a:off x="431800" y="203689"/>
            <a:ext cx="3657124" cy="149812"/>
            <a:chOff x="381000" y="203689"/>
            <a:chExt cx="3657124" cy="149812"/>
          </a:xfrm>
        </p:grpSpPr>
        <p:pic>
          <p:nvPicPr>
            <p:cNvPr id="3" name="Image" descr="Image">
              <a:extLst>
                <a:ext uri="{FF2B5EF4-FFF2-40B4-BE49-F238E27FC236}">
                  <a16:creationId xmlns:a16="http://schemas.microsoft.com/office/drawing/2014/main" id="{31B1D8B0-3004-4196-35A6-41298C18903C}"/>
                </a:ext>
              </a:extLst>
            </p:cNvPr>
            <p:cNvPicPr>
              <a:picLocks noChangeAspect="1"/>
            </p:cNvPicPr>
            <p:nvPr userDrawn="1"/>
          </p:nvPicPr>
          <p:blipFill>
            <a:blip r:embed="rId4"/>
            <a:stretch>
              <a:fillRect/>
            </a:stretch>
          </p:blipFill>
          <p:spPr>
            <a:xfrm>
              <a:off x="381000" y="203689"/>
              <a:ext cx="111195" cy="149812"/>
            </a:xfrm>
            <a:prstGeom prst="rect">
              <a:avLst/>
            </a:prstGeom>
            <a:ln w="12700">
              <a:miter lim="400000"/>
            </a:ln>
          </p:spPr>
        </p:pic>
        <p:sp>
          <p:nvSpPr>
            <p:cNvPr id="9" name="TextBox 8">
              <a:extLst>
                <a:ext uri="{FF2B5EF4-FFF2-40B4-BE49-F238E27FC236}">
                  <a16:creationId xmlns:a16="http://schemas.microsoft.com/office/drawing/2014/main" id="{2D186624-E4E3-2AA4-FA50-D411623D5CD6}"/>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3110667844"/>
      </p:ext>
    </p:extLst>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6 Speaker Text Cards">
    <p:bg>
      <p:bgPr>
        <a:solidFill>
          <a:schemeClr val="accent1"/>
        </a:solidFill>
        <a:effectLst/>
      </p:bgPr>
    </p:bg>
    <p:spTree>
      <p:nvGrpSpPr>
        <p:cNvPr id="1" name=""/>
        <p:cNvGrpSpPr/>
        <p:nvPr/>
      </p:nvGrpSpPr>
      <p:grpSpPr>
        <a:xfrm>
          <a:off x="0" y="0"/>
          <a:ext cx="0" cy="0"/>
          <a:chOff x="0" y="0"/>
          <a:chExt cx="0" cy="0"/>
        </a:xfrm>
      </p:grpSpPr>
      <p:sp>
        <p:nvSpPr>
          <p:cNvPr id="291" name="Title Text"/>
          <p:cNvSpPr txBox="1">
            <a:spLocks noGrp="1"/>
          </p:cNvSpPr>
          <p:nvPr>
            <p:ph type="title" hasCustomPrompt="1"/>
          </p:nvPr>
        </p:nvSpPr>
        <p:spPr>
          <a:prstGeom prst="rect">
            <a:avLst/>
          </a:prstGeom>
        </p:spPr>
        <p:txBody>
          <a:bodyPr>
            <a:spAutoFit/>
          </a:bodyPr>
          <a:lstStyle>
            <a:lvl1pPr>
              <a:defRPr>
                <a:solidFill>
                  <a:srgbClr val="FFFFFF"/>
                </a:solidFill>
                <a:latin typeface="Aeonik Regular"/>
              </a:defRPr>
            </a:lvl1pPr>
          </a:lstStyle>
          <a:p>
            <a:r>
              <a:rPr dirty="0"/>
              <a:t>Title Text</a:t>
            </a:r>
          </a:p>
        </p:txBody>
      </p:sp>
      <p:sp>
        <p:nvSpPr>
          <p:cNvPr id="10" name="Text Placeholder 38">
            <a:extLst>
              <a:ext uri="{FF2B5EF4-FFF2-40B4-BE49-F238E27FC236}">
                <a16:creationId xmlns:a16="http://schemas.microsoft.com/office/drawing/2014/main" id="{C1E96694-4E51-AE76-B5F1-A6C9C33B823F}"/>
              </a:ext>
            </a:extLst>
          </p:cNvPr>
          <p:cNvSpPr>
            <a:spLocks noGrp="1"/>
          </p:cNvSpPr>
          <p:nvPr>
            <p:ph type="body" sz="quarter" idx="20"/>
          </p:nvPr>
        </p:nvSpPr>
        <p:spPr>
          <a:xfrm>
            <a:off x="379412" y="1353001"/>
            <a:ext cx="11422064" cy="294824"/>
          </a:xfrm>
          <a:prstGeom prst="rect">
            <a:avLst/>
          </a:prstGeom>
        </p:spPr>
        <p:txBody>
          <a:bodyPr>
            <a:spAutoFit/>
          </a:bodyPr>
          <a:lstStyle>
            <a:lvl1pPr>
              <a:defRPr sz="1400">
                <a:solidFill>
                  <a:srgbClr val="FFFFFF"/>
                </a:solidFill>
              </a:defRPr>
            </a:lvl1pPr>
          </a:lstStyle>
          <a:p>
            <a:pPr marL="0" lvl="0" indent="0">
              <a:buSzTx/>
              <a:buFontTx/>
              <a:buNone/>
            </a:pPr>
            <a:r>
              <a:rPr lang="en-US"/>
              <a:t>Click to edit Master text styles</a:t>
            </a:r>
          </a:p>
        </p:txBody>
      </p:sp>
      <p:sp>
        <p:nvSpPr>
          <p:cNvPr id="21" name="Body Level One…">
            <a:extLst>
              <a:ext uri="{FF2B5EF4-FFF2-40B4-BE49-F238E27FC236}">
                <a16:creationId xmlns:a16="http://schemas.microsoft.com/office/drawing/2014/main" id="{6C949D76-9EC5-D035-2C31-8C2BFC0BC68A}"/>
              </a:ext>
            </a:extLst>
          </p:cNvPr>
          <p:cNvSpPr txBox="1">
            <a:spLocks noGrp="1"/>
          </p:cNvSpPr>
          <p:nvPr>
            <p:ph type="body" sz="quarter" idx="21" hasCustomPrompt="1"/>
          </p:nvPr>
        </p:nvSpPr>
        <p:spPr>
          <a:xfrm>
            <a:off x="450112" y="5095285"/>
            <a:ext cx="1608938" cy="450949"/>
          </a:xfrm>
          <a:prstGeom prst="rect">
            <a:avLst/>
          </a:prstGeom>
        </p:spPr>
        <p:txBody>
          <a:bodyPr anchor="b">
            <a:noAutofit/>
          </a:bodyPr>
          <a:lstStyle>
            <a:lvl1pPr marL="0" indent="0" algn="ctr">
              <a:buSzTx/>
              <a:buFontTx/>
              <a:buNone/>
              <a:defRPr sz="14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Title</a:t>
            </a:r>
          </a:p>
        </p:txBody>
      </p:sp>
      <p:sp>
        <p:nvSpPr>
          <p:cNvPr id="22" name="Body Level One…">
            <a:extLst>
              <a:ext uri="{FF2B5EF4-FFF2-40B4-BE49-F238E27FC236}">
                <a16:creationId xmlns:a16="http://schemas.microsoft.com/office/drawing/2014/main" id="{DFA71C49-C7AC-16D1-8FC9-BA9066035B74}"/>
              </a:ext>
            </a:extLst>
          </p:cNvPr>
          <p:cNvSpPr txBox="1">
            <a:spLocks noGrp="1"/>
          </p:cNvSpPr>
          <p:nvPr>
            <p:ph type="body" sz="quarter" idx="25" hasCustomPrompt="1"/>
          </p:nvPr>
        </p:nvSpPr>
        <p:spPr>
          <a:xfrm>
            <a:off x="450112" y="5618548"/>
            <a:ext cx="1608938" cy="457200"/>
          </a:xfrm>
          <a:prstGeom prst="rect">
            <a:avLst/>
          </a:prstGeom>
        </p:spPr>
        <p:txBody>
          <a:bodyPr>
            <a:noAutofit/>
          </a:bodyPr>
          <a:lstStyle>
            <a:lvl1pPr marL="0" indent="0" algn="ctr">
              <a:buSzTx/>
              <a:buFontTx/>
              <a:buNone/>
              <a:defRPr sz="1400" b="0">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23" name="Body Level One…">
            <a:extLst>
              <a:ext uri="{FF2B5EF4-FFF2-40B4-BE49-F238E27FC236}">
                <a16:creationId xmlns:a16="http://schemas.microsoft.com/office/drawing/2014/main" id="{C7D0B361-C2C3-587F-3DAE-AFE024BB5615}"/>
              </a:ext>
            </a:extLst>
          </p:cNvPr>
          <p:cNvSpPr txBox="1">
            <a:spLocks noGrp="1"/>
          </p:cNvSpPr>
          <p:nvPr>
            <p:ph type="body" sz="quarter" idx="26" hasCustomPrompt="1"/>
          </p:nvPr>
        </p:nvSpPr>
        <p:spPr>
          <a:xfrm>
            <a:off x="2386151" y="5095285"/>
            <a:ext cx="1608938" cy="450949"/>
          </a:xfrm>
          <a:prstGeom prst="rect">
            <a:avLst/>
          </a:prstGeom>
        </p:spPr>
        <p:txBody>
          <a:bodyPr anchor="b">
            <a:noAutofit/>
          </a:bodyPr>
          <a:lstStyle>
            <a:lvl1pPr marL="0" indent="0" algn="ctr">
              <a:buSzTx/>
              <a:buFontTx/>
              <a:buNone/>
              <a:defRPr sz="14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Title</a:t>
            </a:r>
          </a:p>
        </p:txBody>
      </p:sp>
      <p:sp>
        <p:nvSpPr>
          <p:cNvPr id="24" name="Body Level One…">
            <a:extLst>
              <a:ext uri="{FF2B5EF4-FFF2-40B4-BE49-F238E27FC236}">
                <a16:creationId xmlns:a16="http://schemas.microsoft.com/office/drawing/2014/main" id="{A0B01644-6CD4-0EEB-6F4B-19831D92FC58}"/>
              </a:ext>
            </a:extLst>
          </p:cNvPr>
          <p:cNvSpPr txBox="1">
            <a:spLocks noGrp="1"/>
          </p:cNvSpPr>
          <p:nvPr>
            <p:ph type="body" sz="quarter" idx="27" hasCustomPrompt="1"/>
          </p:nvPr>
        </p:nvSpPr>
        <p:spPr>
          <a:xfrm>
            <a:off x="2386151" y="5618548"/>
            <a:ext cx="1608938" cy="457200"/>
          </a:xfrm>
          <a:prstGeom prst="rect">
            <a:avLst/>
          </a:prstGeom>
        </p:spPr>
        <p:txBody>
          <a:bodyPr>
            <a:noAutofit/>
          </a:bodyPr>
          <a:lstStyle>
            <a:lvl1pPr marL="0" indent="0" algn="ctr">
              <a:buSzTx/>
              <a:buFontTx/>
              <a:buNone/>
              <a:defRPr sz="1400" b="0">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39" name="Body Level One…">
            <a:extLst>
              <a:ext uri="{FF2B5EF4-FFF2-40B4-BE49-F238E27FC236}">
                <a16:creationId xmlns:a16="http://schemas.microsoft.com/office/drawing/2014/main" id="{456E3910-6946-4F62-7059-AE38C0F23847}"/>
              </a:ext>
            </a:extLst>
          </p:cNvPr>
          <p:cNvSpPr txBox="1">
            <a:spLocks noGrp="1"/>
          </p:cNvSpPr>
          <p:nvPr>
            <p:ph type="body" sz="quarter" idx="28" hasCustomPrompt="1"/>
          </p:nvPr>
        </p:nvSpPr>
        <p:spPr>
          <a:xfrm>
            <a:off x="4322190" y="5095285"/>
            <a:ext cx="1608938" cy="450949"/>
          </a:xfrm>
          <a:prstGeom prst="rect">
            <a:avLst/>
          </a:prstGeom>
        </p:spPr>
        <p:txBody>
          <a:bodyPr anchor="b">
            <a:noAutofit/>
          </a:bodyPr>
          <a:lstStyle>
            <a:lvl1pPr marL="0" indent="0" algn="ctr">
              <a:buSzTx/>
              <a:buFontTx/>
              <a:buNone/>
              <a:defRPr sz="14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Title</a:t>
            </a:r>
          </a:p>
        </p:txBody>
      </p:sp>
      <p:sp>
        <p:nvSpPr>
          <p:cNvPr id="40" name="Body Level One…">
            <a:extLst>
              <a:ext uri="{FF2B5EF4-FFF2-40B4-BE49-F238E27FC236}">
                <a16:creationId xmlns:a16="http://schemas.microsoft.com/office/drawing/2014/main" id="{9385C1CC-06CD-AE9D-59A7-942B2BA5BCD3}"/>
              </a:ext>
            </a:extLst>
          </p:cNvPr>
          <p:cNvSpPr txBox="1">
            <a:spLocks noGrp="1"/>
          </p:cNvSpPr>
          <p:nvPr>
            <p:ph type="body" sz="quarter" idx="29" hasCustomPrompt="1"/>
          </p:nvPr>
        </p:nvSpPr>
        <p:spPr>
          <a:xfrm>
            <a:off x="4322190" y="5618548"/>
            <a:ext cx="1608938" cy="457200"/>
          </a:xfrm>
          <a:prstGeom prst="rect">
            <a:avLst/>
          </a:prstGeom>
        </p:spPr>
        <p:txBody>
          <a:bodyPr>
            <a:noAutofit/>
          </a:bodyPr>
          <a:lstStyle>
            <a:lvl1pPr marL="0" indent="0" algn="ctr">
              <a:buSzTx/>
              <a:buFontTx/>
              <a:buNone/>
              <a:defRPr sz="1400" b="0">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41" name="Body Level One…">
            <a:extLst>
              <a:ext uri="{FF2B5EF4-FFF2-40B4-BE49-F238E27FC236}">
                <a16:creationId xmlns:a16="http://schemas.microsoft.com/office/drawing/2014/main" id="{E4BBD690-B0FA-87E2-36A2-B6B306CAF0EC}"/>
              </a:ext>
            </a:extLst>
          </p:cNvPr>
          <p:cNvSpPr txBox="1">
            <a:spLocks noGrp="1"/>
          </p:cNvSpPr>
          <p:nvPr>
            <p:ph type="body" sz="quarter" idx="30" hasCustomPrompt="1"/>
          </p:nvPr>
        </p:nvSpPr>
        <p:spPr>
          <a:xfrm>
            <a:off x="6258229" y="5095285"/>
            <a:ext cx="1608938" cy="450949"/>
          </a:xfrm>
          <a:prstGeom prst="rect">
            <a:avLst/>
          </a:prstGeom>
        </p:spPr>
        <p:txBody>
          <a:bodyPr anchor="b">
            <a:noAutofit/>
          </a:bodyPr>
          <a:lstStyle>
            <a:lvl1pPr marL="0" indent="0" algn="ctr">
              <a:buSzTx/>
              <a:buFontTx/>
              <a:buNone/>
              <a:defRPr sz="14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Title</a:t>
            </a:r>
          </a:p>
        </p:txBody>
      </p:sp>
      <p:sp>
        <p:nvSpPr>
          <p:cNvPr id="42" name="Body Level One…">
            <a:extLst>
              <a:ext uri="{FF2B5EF4-FFF2-40B4-BE49-F238E27FC236}">
                <a16:creationId xmlns:a16="http://schemas.microsoft.com/office/drawing/2014/main" id="{DABA1F7A-66AA-4264-D3D9-BB1084997CCD}"/>
              </a:ext>
            </a:extLst>
          </p:cNvPr>
          <p:cNvSpPr txBox="1">
            <a:spLocks noGrp="1"/>
          </p:cNvSpPr>
          <p:nvPr>
            <p:ph type="body" sz="quarter" idx="31" hasCustomPrompt="1"/>
          </p:nvPr>
        </p:nvSpPr>
        <p:spPr>
          <a:xfrm>
            <a:off x="6258229" y="5618548"/>
            <a:ext cx="1608938" cy="457200"/>
          </a:xfrm>
          <a:prstGeom prst="rect">
            <a:avLst/>
          </a:prstGeom>
        </p:spPr>
        <p:txBody>
          <a:bodyPr>
            <a:noAutofit/>
          </a:bodyPr>
          <a:lstStyle>
            <a:lvl1pPr marL="0" indent="0" algn="ctr">
              <a:buSzTx/>
              <a:buFontTx/>
              <a:buNone/>
              <a:defRPr sz="1400" b="0">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43" name="Body Level One…">
            <a:extLst>
              <a:ext uri="{FF2B5EF4-FFF2-40B4-BE49-F238E27FC236}">
                <a16:creationId xmlns:a16="http://schemas.microsoft.com/office/drawing/2014/main" id="{FE4C662E-5BE9-ABA9-EED6-33FB110F2A25}"/>
              </a:ext>
            </a:extLst>
          </p:cNvPr>
          <p:cNvSpPr txBox="1">
            <a:spLocks noGrp="1"/>
          </p:cNvSpPr>
          <p:nvPr>
            <p:ph type="body" sz="quarter" idx="32" hasCustomPrompt="1"/>
          </p:nvPr>
        </p:nvSpPr>
        <p:spPr>
          <a:xfrm>
            <a:off x="8194268" y="5095285"/>
            <a:ext cx="1608938" cy="450949"/>
          </a:xfrm>
          <a:prstGeom prst="rect">
            <a:avLst/>
          </a:prstGeom>
        </p:spPr>
        <p:txBody>
          <a:bodyPr anchor="b">
            <a:noAutofit/>
          </a:bodyPr>
          <a:lstStyle>
            <a:lvl1pPr marL="0" indent="0" algn="ctr">
              <a:buSzTx/>
              <a:buFontTx/>
              <a:buNone/>
              <a:defRPr sz="14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Title</a:t>
            </a:r>
          </a:p>
        </p:txBody>
      </p:sp>
      <p:sp>
        <p:nvSpPr>
          <p:cNvPr id="44" name="Body Level One…">
            <a:extLst>
              <a:ext uri="{FF2B5EF4-FFF2-40B4-BE49-F238E27FC236}">
                <a16:creationId xmlns:a16="http://schemas.microsoft.com/office/drawing/2014/main" id="{D41436D8-A1D2-6413-061A-266065B2F393}"/>
              </a:ext>
            </a:extLst>
          </p:cNvPr>
          <p:cNvSpPr txBox="1">
            <a:spLocks noGrp="1"/>
          </p:cNvSpPr>
          <p:nvPr>
            <p:ph type="body" sz="quarter" idx="33" hasCustomPrompt="1"/>
          </p:nvPr>
        </p:nvSpPr>
        <p:spPr>
          <a:xfrm>
            <a:off x="8194268" y="5618548"/>
            <a:ext cx="1608938" cy="457200"/>
          </a:xfrm>
          <a:prstGeom prst="rect">
            <a:avLst/>
          </a:prstGeom>
        </p:spPr>
        <p:txBody>
          <a:bodyPr>
            <a:noAutofit/>
          </a:bodyPr>
          <a:lstStyle>
            <a:lvl1pPr marL="0" indent="0" algn="ctr">
              <a:buSzTx/>
              <a:buFontTx/>
              <a:buNone/>
              <a:defRPr sz="1400" b="0">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45" name="Body Level One…">
            <a:extLst>
              <a:ext uri="{FF2B5EF4-FFF2-40B4-BE49-F238E27FC236}">
                <a16:creationId xmlns:a16="http://schemas.microsoft.com/office/drawing/2014/main" id="{89D56E6A-4B0E-28CB-3D97-42B7A9B82D9B}"/>
              </a:ext>
            </a:extLst>
          </p:cNvPr>
          <p:cNvSpPr txBox="1">
            <a:spLocks noGrp="1"/>
          </p:cNvSpPr>
          <p:nvPr>
            <p:ph type="body" sz="quarter" idx="34" hasCustomPrompt="1"/>
          </p:nvPr>
        </p:nvSpPr>
        <p:spPr>
          <a:xfrm>
            <a:off x="10130308" y="5095285"/>
            <a:ext cx="1608938" cy="450949"/>
          </a:xfrm>
          <a:prstGeom prst="rect">
            <a:avLst/>
          </a:prstGeom>
        </p:spPr>
        <p:txBody>
          <a:bodyPr anchor="b">
            <a:noAutofit/>
          </a:bodyPr>
          <a:lstStyle>
            <a:lvl1pPr marL="0" indent="0" algn="ctr">
              <a:buSzTx/>
              <a:buFontTx/>
              <a:buNone/>
              <a:defRPr sz="14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Title</a:t>
            </a:r>
          </a:p>
        </p:txBody>
      </p:sp>
      <p:sp>
        <p:nvSpPr>
          <p:cNvPr id="46" name="Body Level One…">
            <a:extLst>
              <a:ext uri="{FF2B5EF4-FFF2-40B4-BE49-F238E27FC236}">
                <a16:creationId xmlns:a16="http://schemas.microsoft.com/office/drawing/2014/main" id="{23D80A0C-5D25-6013-9FDC-5CE6CB541427}"/>
              </a:ext>
            </a:extLst>
          </p:cNvPr>
          <p:cNvSpPr txBox="1">
            <a:spLocks noGrp="1"/>
          </p:cNvSpPr>
          <p:nvPr>
            <p:ph type="body" sz="quarter" idx="35" hasCustomPrompt="1"/>
          </p:nvPr>
        </p:nvSpPr>
        <p:spPr>
          <a:xfrm>
            <a:off x="10130308" y="5618548"/>
            <a:ext cx="1608938" cy="457200"/>
          </a:xfrm>
          <a:prstGeom prst="rect">
            <a:avLst/>
          </a:prstGeom>
        </p:spPr>
        <p:txBody>
          <a:bodyPr>
            <a:noAutofit/>
          </a:bodyPr>
          <a:lstStyle>
            <a:lvl1pPr marL="0" indent="0" algn="ctr">
              <a:buSzTx/>
              <a:buFontTx/>
              <a:buNone/>
              <a:defRPr sz="1400" b="0">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4" name="Picture Placeholder 20">
            <a:extLst>
              <a:ext uri="{FF2B5EF4-FFF2-40B4-BE49-F238E27FC236}">
                <a16:creationId xmlns:a16="http://schemas.microsoft.com/office/drawing/2014/main" id="{772937EA-7CD6-4A14-F371-953E7D716ABD}"/>
              </a:ext>
            </a:extLst>
          </p:cNvPr>
          <p:cNvSpPr>
            <a:spLocks noGrp="1"/>
          </p:cNvSpPr>
          <p:nvPr>
            <p:ph type="pic" sz="quarter" idx="36"/>
          </p:nvPr>
        </p:nvSpPr>
        <p:spPr>
          <a:xfrm>
            <a:off x="379866" y="2326987"/>
            <a:ext cx="1749431" cy="2551176"/>
          </a:xfrm>
          <a:solidFill>
            <a:schemeClr val="accent6"/>
          </a:solidFill>
        </p:spPr>
        <p:txBody>
          <a:bodyPr/>
          <a:lstStyle/>
          <a:p>
            <a:r>
              <a:rPr lang="en-US"/>
              <a:t>Click icon to add picture</a:t>
            </a:r>
            <a:endParaRPr lang="en-US" dirty="0"/>
          </a:p>
        </p:txBody>
      </p:sp>
      <p:sp>
        <p:nvSpPr>
          <p:cNvPr id="5" name="Picture Placeholder 20">
            <a:extLst>
              <a:ext uri="{FF2B5EF4-FFF2-40B4-BE49-F238E27FC236}">
                <a16:creationId xmlns:a16="http://schemas.microsoft.com/office/drawing/2014/main" id="{E2833FA5-EA6A-C48F-7848-247C29525FA7}"/>
              </a:ext>
            </a:extLst>
          </p:cNvPr>
          <p:cNvSpPr>
            <a:spLocks noGrp="1"/>
          </p:cNvSpPr>
          <p:nvPr>
            <p:ph type="pic" sz="quarter" idx="37"/>
          </p:nvPr>
        </p:nvSpPr>
        <p:spPr>
          <a:xfrm>
            <a:off x="2315905" y="2326987"/>
            <a:ext cx="1749431" cy="2551176"/>
          </a:xfrm>
          <a:solidFill>
            <a:schemeClr val="accent6"/>
          </a:solidFill>
        </p:spPr>
        <p:txBody>
          <a:bodyPr/>
          <a:lstStyle/>
          <a:p>
            <a:r>
              <a:rPr lang="en-US"/>
              <a:t>Click icon to add picture</a:t>
            </a:r>
            <a:endParaRPr lang="en-US" dirty="0"/>
          </a:p>
        </p:txBody>
      </p:sp>
      <p:sp>
        <p:nvSpPr>
          <p:cNvPr id="11" name="Picture Placeholder 20">
            <a:extLst>
              <a:ext uri="{FF2B5EF4-FFF2-40B4-BE49-F238E27FC236}">
                <a16:creationId xmlns:a16="http://schemas.microsoft.com/office/drawing/2014/main" id="{8127B29F-3823-01A7-A63C-68A4729F5BED}"/>
              </a:ext>
            </a:extLst>
          </p:cNvPr>
          <p:cNvSpPr>
            <a:spLocks noGrp="1"/>
          </p:cNvSpPr>
          <p:nvPr>
            <p:ph type="pic" sz="quarter" idx="38"/>
          </p:nvPr>
        </p:nvSpPr>
        <p:spPr>
          <a:xfrm>
            <a:off x="4251944" y="2326987"/>
            <a:ext cx="1749431" cy="2551176"/>
          </a:xfrm>
          <a:solidFill>
            <a:schemeClr val="accent6"/>
          </a:solidFill>
        </p:spPr>
        <p:txBody>
          <a:bodyPr/>
          <a:lstStyle/>
          <a:p>
            <a:r>
              <a:rPr lang="en-US"/>
              <a:t>Click icon to add picture</a:t>
            </a:r>
            <a:endParaRPr lang="en-US" dirty="0"/>
          </a:p>
        </p:txBody>
      </p:sp>
      <p:sp>
        <p:nvSpPr>
          <p:cNvPr id="12" name="Picture Placeholder 20">
            <a:extLst>
              <a:ext uri="{FF2B5EF4-FFF2-40B4-BE49-F238E27FC236}">
                <a16:creationId xmlns:a16="http://schemas.microsoft.com/office/drawing/2014/main" id="{C1CFE6CF-428F-A1D0-E11E-172D4C5F45D6}"/>
              </a:ext>
            </a:extLst>
          </p:cNvPr>
          <p:cNvSpPr>
            <a:spLocks noGrp="1"/>
          </p:cNvSpPr>
          <p:nvPr>
            <p:ph type="pic" sz="quarter" idx="39"/>
          </p:nvPr>
        </p:nvSpPr>
        <p:spPr>
          <a:xfrm>
            <a:off x="8124022" y="2326987"/>
            <a:ext cx="1749431" cy="2551176"/>
          </a:xfrm>
          <a:solidFill>
            <a:schemeClr val="accent6"/>
          </a:solidFill>
        </p:spPr>
        <p:txBody>
          <a:bodyPr/>
          <a:lstStyle/>
          <a:p>
            <a:r>
              <a:rPr lang="en-US"/>
              <a:t>Click icon to add picture</a:t>
            </a:r>
            <a:endParaRPr lang="en-US" dirty="0"/>
          </a:p>
        </p:txBody>
      </p:sp>
      <p:sp>
        <p:nvSpPr>
          <p:cNvPr id="15" name="Picture Placeholder 20">
            <a:extLst>
              <a:ext uri="{FF2B5EF4-FFF2-40B4-BE49-F238E27FC236}">
                <a16:creationId xmlns:a16="http://schemas.microsoft.com/office/drawing/2014/main" id="{DAD7B8FE-2960-06B9-9C0E-A36403D34C3F}"/>
              </a:ext>
            </a:extLst>
          </p:cNvPr>
          <p:cNvSpPr>
            <a:spLocks noGrp="1"/>
          </p:cNvSpPr>
          <p:nvPr>
            <p:ph type="pic" sz="quarter" idx="40"/>
          </p:nvPr>
        </p:nvSpPr>
        <p:spPr>
          <a:xfrm>
            <a:off x="6187983" y="2326987"/>
            <a:ext cx="1749431" cy="2551176"/>
          </a:xfrm>
          <a:solidFill>
            <a:schemeClr val="accent6"/>
          </a:solidFill>
        </p:spPr>
        <p:txBody>
          <a:bodyPr/>
          <a:lstStyle/>
          <a:p>
            <a:r>
              <a:rPr lang="en-US"/>
              <a:t>Click icon to add picture</a:t>
            </a:r>
            <a:endParaRPr lang="en-US" dirty="0"/>
          </a:p>
        </p:txBody>
      </p:sp>
      <p:sp>
        <p:nvSpPr>
          <p:cNvPr id="18" name="Picture Placeholder 20">
            <a:extLst>
              <a:ext uri="{FF2B5EF4-FFF2-40B4-BE49-F238E27FC236}">
                <a16:creationId xmlns:a16="http://schemas.microsoft.com/office/drawing/2014/main" id="{D9C9C4F6-D501-D341-F7F6-FBE115B502EF}"/>
              </a:ext>
            </a:extLst>
          </p:cNvPr>
          <p:cNvSpPr>
            <a:spLocks noGrp="1"/>
          </p:cNvSpPr>
          <p:nvPr>
            <p:ph type="pic" sz="quarter" idx="41"/>
          </p:nvPr>
        </p:nvSpPr>
        <p:spPr>
          <a:xfrm>
            <a:off x="10060062" y="2326987"/>
            <a:ext cx="1749431" cy="2551176"/>
          </a:xfrm>
          <a:solidFill>
            <a:schemeClr val="accent6"/>
          </a:solidFill>
        </p:spPr>
        <p:txBody>
          <a:bodyPr/>
          <a:lstStyle/>
          <a:p>
            <a:r>
              <a:rPr lang="en-US"/>
              <a:t>Click icon to add picture</a:t>
            </a:r>
            <a:endParaRPr lang="en-US" dirty="0"/>
          </a:p>
        </p:txBody>
      </p:sp>
      <p:sp>
        <p:nvSpPr>
          <p:cNvPr id="7" name="Slide Number">
            <a:extLst>
              <a:ext uri="{FF2B5EF4-FFF2-40B4-BE49-F238E27FC236}">
                <a16:creationId xmlns:a16="http://schemas.microsoft.com/office/drawing/2014/main" id="{E586B466-0580-55DB-3EB9-41CE1CC8154A}"/>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tx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dirty="0"/>
          </a:p>
        </p:txBody>
      </p:sp>
      <p:pic>
        <p:nvPicPr>
          <p:cNvPr id="8" name="Image" descr="Image">
            <a:extLst>
              <a:ext uri="{FF2B5EF4-FFF2-40B4-BE49-F238E27FC236}">
                <a16:creationId xmlns:a16="http://schemas.microsoft.com/office/drawing/2014/main" id="{E2576E18-585F-6BB8-19F9-BC35A32714BB}"/>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0316771" y="6303881"/>
            <a:ext cx="1030318" cy="306205"/>
          </a:xfrm>
          <a:prstGeom prst="rect">
            <a:avLst/>
          </a:prstGeom>
          <a:ln w="12700">
            <a:miter lim="400000"/>
          </a:ln>
        </p:spPr>
      </p:pic>
      <p:grpSp>
        <p:nvGrpSpPr>
          <p:cNvPr id="2" name="Group 1">
            <a:extLst>
              <a:ext uri="{FF2B5EF4-FFF2-40B4-BE49-F238E27FC236}">
                <a16:creationId xmlns:a16="http://schemas.microsoft.com/office/drawing/2014/main" id="{64A9FFF4-63C2-AD85-F820-3815B1319439}"/>
              </a:ext>
            </a:extLst>
          </p:cNvPr>
          <p:cNvGrpSpPr/>
          <p:nvPr userDrawn="1"/>
        </p:nvGrpSpPr>
        <p:grpSpPr>
          <a:xfrm>
            <a:off x="431800" y="203689"/>
            <a:ext cx="3657124" cy="149812"/>
            <a:chOff x="381000" y="203689"/>
            <a:chExt cx="3657124" cy="149812"/>
          </a:xfrm>
        </p:grpSpPr>
        <p:pic>
          <p:nvPicPr>
            <p:cNvPr id="3" name="Image" descr="Image">
              <a:extLst>
                <a:ext uri="{FF2B5EF4-FFF2-40B4-BE49-F238E27FC236}">
                  <a16:creationId xmlns:a16="http://schemas.microsoft.com/office/drawing/2014/main" id="{FD864187-9C76-472C-C8EF-D3205E1454D3}"/>
                </a:ext>
              </a:extLst>
            </p:cNvPr>
            <p:cNvPicPr>
              <a:picLocks noChangeAspect="1"/>
            </p:cNvPicPr>
            <p:nvPr userDrawn="1"/>
          </p:nvPicPr>
          <p:blipFill>
            <a:blip r:embed="rId4"/>
            <a:stretch>
              <a:fillRect/>
            </a:stretch>
          </p:blipFill>
          <p:spPr>
            <a:xfrm>
              <a:off x="381000" y="203689"/>
              <a:ext cx="111195" cy="149812"/>
            </a:xfrm>
            <a:prstGeom prst="rect">
              <a:avLst/>
            </a:prstGeom>
            <a:ln w="12700">
              <a:miter lim="400000"/>
            </a:ln>
          </p:spPr>
        </p:pic>
        <p:sp>
          <p:nvSpPr>
            <p:cNvPr id="9" name="TextBox 8">
              <a:extLst>
                <a:ext uri="{FF2B5EF4-FFF2-40B4-BE49-F238E27FC236}">
                  <a16:creationId xmlns:a16="http://schemas.microsoft.com/office/drawing/2014/main" id="{A6344827-C8E3-5E73-1822-8469C0FC87B4}"/>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2408457320"/>
      </p:ext>
    </p:extLst>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4 Bio tiles_2">
    <p:bg>
      <p:bgPr>
        <a:solidFill>
          <a:schemeClr val="tx1"/>
        </a:solidFill>
        <a:effectLst/>
      </p:bgPr>
    </p:bg>
    <p:spTree>
      <p:nvGrpSpPr>
        <p:cNvPr id="1" name=""/>
        <p:cNvGrpSpPr/>
        <p:nvPr/>
      </p:nvGrpSpPr>
      <p:grpSpPr>
        <a:xfrm>
          <a:off x="0" y="0"/>
          <a:ext cx="0" cy="0"/>
          <a:chOff x="0" y="0"/>
          <a:chExt cx="0" cy="0"/>
        </a:xfrm>
      </p:grpSpPr>
      <p:sp>
        <p:nvSpPr>
          <p:cNvPr id="6" name="Title Text">
            <a:extLst>
              <a:ext uri="{FF2B5EF4-FFF2-40B4-BE49-F238E27FC236}">
                <a16:creationId xmlns:a16="http://schemas.microsoft.com/office/drawing/2014/main" id="{907ED228-1574-A97B-1065-403C93F9AA4C}"/>
              </a:ext>
            </a:extLst>
          </p:cNvPr>
          <p:cNvSpPr txBox="1">
            <a:spLocks noGrp="1"/>
          </p:cNvSpPr>
          <p:nvPr>
            <p:ph type="title" hasCustomPrompt="1"/>
          </p:nvPr>
        </p:nvSpPr>
        <p:spPr>
          <a:xfrm>
            <a:off x="378958" y="561600"/>
            <a:ext cx="11449505" cy="6647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a:lvl1pPr>
          </a:lstStyle>
          <a:p>
            <a:pPr lvl="0"/>
            <a:r>
              <a:t>Title Text</a:t>
            </a:r>
          </a:p>
        </p:txBody>
      </p:sp>
      <p:sp>
        <p:nvSpPr>
          <p:cNvPr id="2" name="Text Placeholder 38">
            <a:extLst>
              <a:ext uri="{FF2B5EF4-FFF2-40B4-BE49-F238E27FC236}">
                <a16:creationId xmlns:a16="http://schemas.microsoft.com/office/drawing/2014/main" id="{85A7109C-E111-B340-7EC6-0F67AB4F04F1}"/>
              </a:ext>
            </a:extLst>
          </p:cNvPr>
          <p:cNvSpPr>
            <a:spLocks noGrp="1"/>
          </p:cNvSpPr>
          <p:nvPr>
            <p:ph type="body" sz="quarter" idx="20"/>
          </p:nvPr>
        </p:nvSpPr>
        <p:spPr>
          <a:xfrm>
            <a:off x="379412" y="1353001"/>
            <a:ext cx="11422064" cy="294824"/>
          </a:xfrm>
          <a:prstGeom prst="rect">
            <a:avLst/>
          </a:prstGeom>
        </p:spPr>
        <p:txBody>
          <a:bodyPr>
            <a:spAutoFit/>
          </a:bodyPr>
          <a:lstStyle>
            <a:lvl1pPr>
              <a:defRPr sz="1400">
                <a:solidFill>
                  <a:schemeClr val="bg2"/>
                </a:solidFill>
              </a:defRPr>
            </a:lvl1pPr>
          </a:lstStyle>
          <a:p>
            <a:pPr marL="0" lvl="0" indent="0">
              <a:buSzTx/>
              <a:buFontTx/>
              <a:buNone/>
            </a:pPr>
            <a:r>
              <a:rPr lang="en-US"/>
              <a:t>Click to edit Master text styles</a:t>
            </a:r>
          </a:p>
        </p:txBody>
      </p:sp>
      <p:sp>
        <p:nvSpPr>
          <p:cNvPr id="30" name="Body Level One…">
            <a:extLst>
              <a:ext uri="{FF2B5EF4-FFF2-40B4-BE49-F238E27FC236}">
                <a16:creationId xmlns:a16="http://schemas.microsoft.com/office/drawing/2014/main" id="{7F31BFBB-1B84-B573-532D-9D75CEB28D0A}"/>
              </a:ext>
            </a:extLst>
          </p:cNvPr>
          <p:cNvSpPr txBox="1">
            <a:spLocks noGrp="1"/>
          </p:cNvSpPr>
          <p:nvPr userDrawn="1">
            <p:ph type="body" sz="quarter" idx="21" hasCustomPrompt="1"/>
          </p:nvPr>
        </p:nvSpPr>
        <p:spPr>
          <a:xfrm>
            <a:off x="571856" y="4953008"/>
            <a:ext cx="2270760" cy="450949"/>
          </a:xfrm>
          <a:prstGeom prst="rect">
            <a:avLst/>
          </a:prstGeom>
        </p:spPr>
        <p:txBody>
          <a:bodyPr anchor="b">
            <a:noAutofit/>
          </a:bodyPr>
          <a:lstStyle>
            <a:lvl1pPr marL="0" indent="0" algn="ctr">
              <a:buSzTx/>
              <a:buFontTx/>
              <a:buNone/>
              <a:defRPr sz="14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Name </a:t>
            </a:r>
          </a:p>
        </p:txBody>
      </p:sp>
      <p:sp>
        <p:nvSpPr>
          <p:cNvPr id="31" name="Body Level One…">
            <a:extLst>
              <a:ext uri="{FF2B5EF4-FFF2-40B4-BE49-F238E27FC236}">
                <a16:creationId xmlns:a16="http://schemas.microsoft.com/office/drawing/2014/main" id="{436706D1-7940-368A-0C8D-1C2F2F775A62}"/>
              </a:ext>
            </a:extLst>
          </p:cNvPr>
          <p:cNvSpPr txBox="1">
            <a:spLocks noGrp="1"/>
          </p:cNvSpPr>
          <p:nvPr userDrawn="1">
            <p:ph type="body" sz="quarter" idx="25" hasCustomPrompt="1"/>
          </p:nvPr>
        </p:nvSpPr>
        <p:spPr>
          <a:xfrm>
            <a:off x="571856" y="5476271"/>
            <a:ext cx="2270760" cy="457200"/>
          </a:xfrm>
          <a:prstGeom prst="rect">
            <a:avLst/>
          </a:prstGeom>
        </p:spPr>
        <p:txBody>
          <a:bodyPr>
            <a:noAutofit/>
          </a:bodyPr>
          <a:lstStyle>
            <a:lvl1pPr marL="0" indent="0" algn="ctr">
              <a:buSzTx/>
              <a:buFontTx/>
              <a:buNone/>
              <a:defRPr sz="1400" b="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Job Title</a:t>
            </a:r>
          </a:p>
        </p:txBody>
      </p:sp>
      <p:sp>
        <p:nvSpPr>
          <p:cNvPr id="32" name="Body Level One…">
            <a:extLst>
              <a:ext uri="{FF2B5EF4-FFF2-40B4-BE49-F238E27FC236}">
                <a16:creationId xmlns:a16="http://schemas.microsoft.com/office/drawing/2014/main" id="{544B301B-51B2-82A8-AFDB-042664402C60}"/>
              </a:ext>
            </a:extLst>
          </p:cNvPr>
          <p:cNvSpPr txBox="1">
            <a:spLocks noGrp="1"/>
          </p:cNvSpPr>
          <p:nvPr userDrawn="1">
            <p:ph type="body" sz="quarter" idx="26" hasCustomPrompt="1"/>
          </p:nvPr>
        </p:nvSpPr>
        <p:spPr>
          <a:xfrm>
            <a:off x="3502807" y="4953008"/>
            <a:ext cx="2270760" cy="450949"/>
          </a:xfrm>
          <a:prstGeom prst="rect">
            <a:avLst/>
          </a:prstGeom>
        </p:spPr>
        <p:txBody>
          <a:bodyPr anchor="b">
            <a:noAutofit/>
          </a:bodyPr>
          <a:lstStyle>
            <a:lvl1pPr marL="0" indent="0" algn="ctr">
              <a:buSzTx/>
              <a:buFontTx/>
              <a:buNone/>
              <a:defRPr sz="14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Name </a:t>
            </a:r>
          </a:p>
        </p:txBody>
      </p:sp>
      <p:sp>
        <p:nvSpPr>
          <p:cNvPr id="33" name="Body Level One…">
            <a:extLst>
              <a:ext uri="{FF2B5EF4-FFF2-40B4-BE49-F238E27FC236}">
                <a16:creationId xmlns:a16="http://schemas.microsoft.com/office/drawing/2014/main" id="{FFB13476-9215-A97F-5F14-C6A6244E111B}"/>
              </a:ext>
            </a:extLst>
          </p:cNvPr>
          <p:cNvSpPr txBox="1">
            <a:spLocks noGrp="1"/>
          </p:cNvSpPr>
          <p:nvPr userDrawn="1">
            <p:ph type="body" sz="quarter" idx="27" hasCustomPrompt="1"/>
          </p:nvPr>
        </p:nvSpPr>
        <p:spPr>
          <a:xfrm>
            <a:off x="3502807" y="5476271"/>
            <a:ext cx="2270760" cy="457200"/>
          </a:xfrm>
          <a:prstGeom prst="rect">
            <a:avLst/>
          </a:prstGeom>
        </p:spPr>
        <p:txBody>
          <a:bodyPr>
            <a:noAutofit/>
          </a:bodyPr>
          <a:lstStyle>
            <a:lvl1pPr marL="0" indent="0" algn="ctr">
              <a:buSzTx/>
              <a:buFontTx/>
              <a:buNone/>
              <a:defRPr sz="1400" b="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Job Title</a:t>
            </a:r>
          </a:p>
        </p:txBody>
      </p:sp>
      <p:sp>
        <p:nvSpPr>
          <p:cNvPr id="34" name="Body Level One…">
            <a:extLst>
              <a:ext uri="{FF2B5EF4-FFF2-40B4-BE49-F238E27FC236}">
                <a16:creationId xmlns:a16="http://schemas.microsoft.com/office/drawing/2014/main" id="{3AB86C3D-B56C-A28D-2ACD-EC9C25107121}"/>
              </a:ext>
            </a:extLst>
          </p:cNvPr>
          <p:cNvSpPr txBox="1">
            <a:spLocks noGrp="1"/>
          </p:cNvSpPr>
          <p:nvPr userDrawn="1">
            <p:ph type="body" sz="quarter" idx="28" hasCustomPrompt="1"/>
          </p:nvPr>
        </p:nvSpPr>
        <p:spPr>
          <a:xfrm>
            <a:off x="6433654" y="4953008"/>
            <a:ext cx="2270760" cy="450949"/>
          </a:xfrm>
          <a:prstGeom prst="rect">
            <a:avLst/>
          </a:prstGeom>
        </p:spPr>
        <p:txBody>
          <a:bodyPr anchor="b">
            <a:noAutofit/>
          </a:bodyPr>
          <a:lstStyle>
            <a:lvl1pPr marL="0" indent="0" algn="ctr">
              <a:buSzTx/>
              <a:buFontTx/>
              <a:buNone/>
              <a:defRPr sz="14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Name </a:t>
            </a:r>
          </a:p>
        </p:txBody>
      </p:sp>
      <p:sp>
        <p:nvSpPr>
          <p:cNvPr id="35" name="Body Level One…">
            <a:extLst>
              <a:ext uri="{FF2B5EF4-FFF2-40B4-BE49-F238E27FC236}">
                <a16:creationId xmlns:a16="http://schemas.microsoft.com/office/drawing/2014/main" id="{EEC6F67A-7DD8-7C32-C418-B6389B69F2F9}"/>
              </a:ext>
            </a:extLst>
          </p:cNvPr>
          <p:cNvSpPr txBox="1">
            <a:spLocks noGrp="1"/>
          </p:cNvSpPr>
          <p:nvPr userDrawn="1">
            <p:ph type="body" sz="quarter" idx="29" hasCustomPrompt="1"/>
          </p:nvPr>
        </p:nvSpPr>
        <p:spPr>
          <a:xfrm>
            <a:off x="6433654" y="5476271"/>
            <a:ext cx="2270760" cy="457200"/>
          </a:xfrm>
          <a:prstGeom prst="rect">
            <a:avLst/>
          </a:prstGeom>
        </p:spPr>
        <p:txBody>
          <a:bodyPr>
            <a:noAutofit/>
          </a:bodyPr>
          <a:lstStyle>
            <a:lvl1pPr marL="0" indent="0" algn="ctr">
              <a:buSzTx/>
              <a:buFontTx/>
              <a:buNone/>
              <a:defRPr sz="1400" b="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Job Title</a:t>
            </a:r>
          </a:p>
        </p:txBody>
      </p:sp>
      <p:sp>
        <p:nvSpPr>
          <p:cNvPr id="36" name="Body Level One…">
            <a:extLst>
              <a:ext uri="{FF2B5EF4-FFF2-40B4-BE49-F238E27FC236}">
                <a16:creationId xmlns:a16="http://schemas.microsoft.com/office/drawing/2014/main" id="{FCE17B6B-5BE4-4CD2-9A1C-2A4D92444134}"/>
              </a:ext>
            </a:extLst>
          </p:cNvPr>
          <p:cNvSpPr txBox="1">
            <a:spLocks noGrp="1"/>
          </p:cNvSpPr>
          <p:nvPr userDrawn="1">
            <p:ph type="body" sz="quarter" idx="30" hasCustomPrompt="1"/>
          </p:nvPr>
        </p:nvSpPr>
        <p:spPr>
          <a:xfrm>
            <a:off x="9365152" y="4953008"/>
            <a:ext cx="2270760" cy="450949"/>
          </a:xfrm>
          <a:prstGeom prst="rect">
            <a:avLst/>
          </a:prstGeom>
        </p:spPr>
        <p:txBody>
          <a:bodyPr anchor="b">
            <a:noAutofit/>
          </a:bodyPr>
          <a:lstStyle>
            <a:lvl1pPr marL="0" indent="0" algn="ctr">
              <a:buSzTx/>
              <a:buFontTx/>
              <a:buNone/>
              <a:defRPr sz="14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Name </a:t>
            </a:r>
          </a:p>
        </p:txBody>
      </p:sp>
      <p:sp>
        <p:nvSpPr>
          <p:cNvPr id="37" name="Body Level One…">
            <a:extLst>
              <a:ext uri="{FF2B5EF4-FFF2-40B4-BE49-F238E27FC236}">
                <a16:creationId xmlns:a16="http://schemas.microsoft.com/office/drawing/2014/main" id="{5D6B35E5-80E1-73C5-B57F-BAA2DBBBE9CA}"/>
              </a:ext>
            </a:extLst>
          </p:cNvPr>
          <p:cNvSpPr txBox="1">
            <a:spLocks noGrp="1"/>
          </p:cNvSpPr>
          <p:nvPr userDrawn="1">
            <p:ph type="body" sz="quarter" idx="31" hasCustomPrompt="1"/>
          </p:nvPr>
        </p:nvSpPr>
        <p:spPr>
          <a:xfrm>
            <a:off x="9365152" y="5476271"/>
            <a:ext cx="2270760" cy="457200"/>
          </a:xfrm>
          <a:prstGeom prst="rect">
            <a:avLst/>
          </a:prstGeom>
        </p:spPr>
        <p:txBody>
          <a:bodyPr>
            <a:noAutofit/>
          </a:bodyPr>
          <a:lstStyle>
            <a:lvl1pPr marL="0" indent="0" algn="ctr">
              <a:buSzTx/>
              <a:buFontTx/>
              <a:buNone/>
              <a:defRPr sz="1400" b="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Job Title</a:t>
            </a:r>
          </a:p>
        </p:txBody>
      </p:sp>
      <p:sp>
        <p:nvSpPr>
          <p:cNvPr id="3" name="Picture Placeholder 3">
            <a:extLst>
              <a:ext uri="{FF2B5EF4-FFF2-40B4-BE49-F238E27FC236}">
                <a16:creationId xmlns:a16="http://schemas.microsoft.com/office/drawing/2014/main" id="{595D6B2D-37CB-8F16-DDC6-F14FB98C6A17}"/>
              </a:ext>
            </a:extLst>
          </p:cNvPr>
          <p:cNvSpPr>
            <a:spLocks noGrp="1"/>
          </p:cNvSpPr>
          <p:nvPr>
            <p:ph type="pic" sz="quarter" idx="32"/>
          </p:nvPr>
        </p:nvSpPr>
        <p:spPr>
          <a:xfrm>
            <a:off x="381000" y="2103438"/>
            <a:ext cx="2654300" cy="2651440"/>
          </a:xfrm>
          <a:solidFill>
            <a:schemeClr val="accent2"/>
          </a:solidFill>
        </p:spPr>
        <p:txBody>
          <a:bodyPr>
            <a:noAutofit/>
          </a:bodyPr>
          <a:lstStyle>
            <a:lvl1pPr>
              <a:defRPr>
                <a:solidFill>
                  <a:schemeClr val="tx1"/>
                </a:solidFill>
              </a:defRPr>
            </a:lvl1pPr>
          </a:lstStyle>
          <a:p>
            <a:r>
              <a:rPr lang="en-US"/>
              <a:t>Click icon to add picture</a:t>
            </a:r>
          </a:p>
        </p:txBody>
      </p:sp>
      <p:sp>
        <p:nvSpPr>
          <p:cNvPr id="13" name="Picture Placeholder 3">
            <a:extLst>
              <a:ext uri="{FF2B5EF4-FFF2-40B4-BE49-F238E27FC236}">
                <a16:creationId xmlns:a16="http://schemas.microsoft.com/office/drawing/2014/main" id="{5153FE1E-709A-583C-C62C-18603B59DD2C}"/>
              </a:ext>
            </a:extLst>
          </p:cNvPr>
          <p:cNvSpPr>
            <a:spLocks noGrp="1"/>
          </p:cNvSpPr>
          <p:nvPr>
            <p:ph type="pic" sz="quarter" idx="33"/>
          </p:nvPr>
        </p:nvSpPr>
        <p:spPr>
          <a:xfrm>
            <a:off x="3310257" y="2103438"/>
            <a:ext cx="2654300" cy="2651440"/>
          </a:xfrm>
          <a:solidFill>
            <a:schemeClr val="accent2"/>
          </a:solidFill>
        </p:spPr>
        <p:txBody>
          <a:bodyPr>
            <a:noAutofit/>
          </a:bodyPr>
          <a:lstStyle>
            <a:lvl1pPr>
              <a:defRPr>
                <a:solidFill>
                  <a:schemeClr val="tx1"/>
                </a:solidFill>
              </a:defRPr>
            </a:lvl1pPr>
          </a:lstStyle>
          <a:p>
            <a:r>
              <a:rPr lang="en-US"/>
              <a:t>Click icon to add picture</a:t>
            </a:r>
          </a:p>
        </p:txBody>
      </p:sp>
      <p:sp>
        <p:nvSpPr>
          <p:cNvPr id="14" name="Picture Placeholder 3">
            <a:extLst>
              <a:ext uri="{FF2B5EF4-FFF2-40B4-BE49-F238E27FC236}">
                <a16:creationId xmlns:a16="http://schemas.microsoft.com/office/drawing/2014/main" id="{614E13BF-CE60-CBE7-7843-333C4F3E6F4D}"/>
              </a:ext>
            </a:extLst>
          </p:cNvPr>
          <p:cNvSpPr>
            <a:spLocks noGrp="1"/>
          </p:cNvSpPr>
          <p:nvPr>
            <p:ph type="pic" sz="quarter" idx="34"/>
          </p:nvPr>
        </p:nvSpPr>
        <p:spPr>
          <a:xfrm>
            <a:off x="6242665" y="2103438"/>
            <a:ext cx="2654300" cy="2651440"/>
          </a:xfrm>
          <a:solidFill>
            <a:schemeClr val="accent2"/>
          </a:solidFill>
        </p:spPr>
        <p:txBody>
          <a:bodyPr>
            <a:noAutofit/>
          </a:bodyPr>
          <a:lstStyle>
            <a:lvl1pPr>
              <a:defRPr>
                <a:solidFill>
                  <a:schemeClr val="tx1"/>
                </a:solidFill>
              </a:defRPr>
            </a:lvl1pPr>
          </a:lstStyle>
          <a:p>
            <a:r>
              <a:rPr lang="en-US"/>
              <a:t>Click icon to add picture</a:t>
            </a:r>
          </a:p>
        </p:txBody>
      </p:sp>
      <p:sp>
        <p:nvSpPr>
          <p:cNvPr id="15" name="Picture Placeholder 3">
            <a:extLst>
              <a:ext uri="{FF2B5EF4-FFF2-40B4-BE49-F238E27FC236}">
                <a16:creationId xmlns:a16="http://schemas.microsoft.com/office/drawing/2014/main" id="{DFFF58E9-FD46-91FE-4C13-4D81727D598E}"/>
              </a:ext>
            </a:extLst>
          </p:cNvPr>
          <p:cNvSpPr>
            <a:spLocks noGrp="1"/>
          </p:cNvSpPr>
          <p:nvPr>
            <p:ph type="pic" sz="quarter" idx="35"/>
          </p:nvPr>
        </p:nvSpPr>
        <p:spPr>
          <a:xfrm>
            <a:off x="9174163" y="2103438"/>
            <a:ext cx="2654300" cy="2651440"/>
          </a:xfrm>
          <a:solidFill>
            <a:schemeClr val="accent2"/>
          </a:solidFill>
        </p:spPr>
        <p:txBody>
          <a:bodyPr>
            <a:noAutofit/>
          </a:bodyPr>
          <a:lstStyle>
            <a:lvl1pPr>
              <a:defRPr>
                <a:solidFill>
                  <a:schemeClr val="tx1"/>
                </a:solidFill>
              </a:defRPr>
            </a:lvl1pPr>
          </a:lstStyle>
          <a:p>
            <a:r>
              <a:rPr lang="en-US"/>
              <a:t>Click icon to add picture</a:t>
            </a:r>
          </a:p>
        </p:txBody>
      </p:sp>
      <p:sp>
        <p:nvSpPr>
          <p:cNvPr id="5" name="Slide Number">
            <a:extLst>
              <a:ext uri="{FF2B5EF4-FFF2-40B4-BE49-F238E27FC236}">
                <a16:creationId xmlns:a16="http://schemas.microsoft.com/office/drawing/2014/main" id="{48D2A996-2061-EC9C-8252-510ADFC4C013}"/>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8" name="Image" descr="Image">
            <a:extLst>
              <a:ext uri="{FF2B5EF4-FFF2-40B4-BE49-F238E27FC236}">
                <a16:creationId xmlns:a16="http://schemas.microsoft.com/office/drawing/2014/main" id="{BE72A6AC-3D8B-4B99-772B-5818468670E6}"/>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grpSp>
        <p:nvGrpSpPr>
          <p:cNvPr id="7" name="Group 6">
            <a:extLst>
              <a:ext uri="{FF2B5EF4-FFF2-40B4-BE49-F238E27FC236}">
                <a16:creationId xmlns:a16="http://schemas.microsoft.com/office/drawing/2014/main" id="{71276F23-E1CE-F76F-2548-171ABBB5F823}"/>
              </a:ext>
            </a:extLst>
          </p:cNvPr>
          <p:cNvGrpSpPr/>
          <p:nvPr userDrawn="1"/>
        </p:nvGrpSpPr>
        <p:grpSpPr>
          <a:xfrm>
            <a:off x="431800" y="203689"/>
            <a:ext cx="3657124" cy="149812"/>
            <a:chOff x="381000" y="203689"/>
            <a:chExt cx="3657124" cy="149812"/>
          </a:xfrm>
        </p:grpSpPr>
        <p:pic>
          <p:nvPicPr>
            <p:cNvPr id="9" name="Image" descr="Image">
              <a:extLst>
                <a:ext uri="{FF2B5EF4-FFF2-40B4-BE49-F238E27FC236}">
                  <a16:creationId xmlns:a16="http://schemas.microsoft.com/office/drawing/2014/main" id="{A70F5B90-C7A2-F5A8-14EB-308A10E578D0}"/>
                </a:ext>
              </a:extLst>
            </p:cNvPr>
            <p:cNvPicPr>
              <a:picLocks noChangeAspect="1"/>
            </p:cNvPicPr>
            <p:nvPr userDrawn="1"/>
          </p:nvPicPr>
          <p:blipFill>
            <a:blip r:embed="rId3"/>
            <a:stretch>
              <a:fillRect/>
            </a:stretch>
          </p:blipFill>
          <p:spPr>
            <a:xfrm>
              <a:off x="381000" y="203689"/>
              <a:ext cx="111195" cy="149812"/>
            </a:xfrm>
            <a:prstGeom prst="rect">
              <a:avLst/>
            </a:prstGeom>
            <a:ln w="12700">
              <a:miter lim="400000"/>
            </a:ln>
          </p:spPr>
        </p:pic>
        <p:sp>
          <p:nvSpPr>
            <p:cNvPr id="11" name="TextBox 10">
              <a:extLst>
                <a:ext uri="{FF2B5EF4-FFF2-40B4-BE49-F238E27FC236}">
                  <a16:creationId xmlns:a16="http://schemas.microsoft.com/office/drawing/2014/main" id="{5355CDAD-F13C-4154-3F6A-7EEE2FF767EA}"/>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bg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1066242049"/>
      </p:ext>
    </p:extLst>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5 Bio tiles">
    <p:bg>
      <p:bgPr>
        <a:solidFill>
          <a:schemeClr val="tx1"/>
        </a:solidFill>
        <a:effectLst/>
      </p:bgPr>
    </p:bg>
    <p:spTree>
      <p:nvGrpSpPr>
        <p:cNvPr id="1" name=""/>
        <p:cNvGrpSpPr/>
        <p:nvPr/>
      </p:nvGrpSpPr>
      <p:grpSpPr>
        <a:xfrm>
          <a:off x="0" y="0"/>
          <a:ext cx="0" cy="0"/>
          <a:chOff x="0" y="0"/>
          <a:chExt cx="0" cy="0"/>
        </a:xfrm>
      </p:grpSpPr>
      <p:sp>
        <p:nvSpPr>
          <p:cNvPr id="6" name="Title Text">
            <a:extLst>
              <a:ext uri="{FF2B5EF4-FFF2-40B4-BE49-F238E27FC236}">
                <a16:creationId xmlns:a16="http://schemas.microsoft.com/office/drawing/2014/main" id="{907ED228-1574-A97B-1065-403C93F9AA4C}"/>
              </a:ext>
            </a:extLst>
          </p:cNvPr>
          <p:cNvSpPr txBox="1">
            <a:spLocks noGrp="1"/>
          </p:cNvSpPr>
          <p:nvPr>
            <p:ph type="title" hasCustomPrompt="1"/>
          </p:nvPr>
        </p:nvSpPr>
        <p:spPr>
          <a:xfrm>
            <a:off x="378958" y="561600"/>
            <a:ext cx="11449505" cy="6647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a:lvl1pPr>
          </a:lstStyle>
          <a:p>
            <a:pPr lvl="0"/>
            <a:r>
              <a:t>Title Text</a:t>
            </a:r>
          </a:p>
        </p:txBody>
      </p:sp>
      <p:sp>
        <p:nvSpPr>
          <p:cNvPr id="2" name="Text Placeholder 38">
            <a:extLst>
              <a:ext uri="{FF2B5EF4-FFF2-40B4-BE49-F238E27FC236}">
                <a16:creationId xmlns:a16="http://schemas.microsoft.com/office/drawing/2014/main" id="{85A7109C-E111-B340-7EC6-0F67AB4F04F1}"/>
              </a:ext>
            </a:extLst>
          </p:cNvPr>
          <p:cNvSpPr>
            <a:spLocks noGrp="1"/>
          </p:cNvSpPr>
          <p:nvPr>
            <p:ph type="body" sz="quarter" idx="20"/>
          </p:nvPr>
        </p:nvSpPr>
        <p:spPr>
          <a:xfrm>
            <a:off x="379412" y="1353001"/>
            <a:ext cx="11422064" cy="294824"/>
          </a:xfrm>
          <a:prstGeom prst="rect">
            <a:avLst/>
          </a:prstGeom>
          <a:ln w="12700">
            <a:miter lim="400000"/>
          </a:ln>
        </p:spPr>
        <p:txBody>
          <a:bodyPr lIns="45719" rIns="45719">
            <a:spAutoFit/>
          </a:bodyPr>
          <a:lstStyle>
            <a:lvl1pPr>
              <a:defRPr sz="1400" dirty="0">
                <a:solidFill>
                  <a:schemeClr val="bg2"/>
                </a:solidFill>
              </a:defRPr>
            </a:lvl1pPr>
          </a:lstStyle>
          <a:p>
            <a:pPr lvl="0">
              <a:buSzTx/>
              <a:buFontTx/>
            </a:pPr>
            <a:r>
              <a:rPr lang="en-US"/>
              <a:t>Click to edit Master text styles</a:t>
            </a:r>
          </a:p>
        </p:txBody>
      </p:sp>
      <p:sp>
        <p:nvSpPr>
          <p:cNvPr id="30" name="Body Level One…">
            <a:extLst>
              <a:ext uri="{FF2B5EF4-FFF2-40B4-BE49-F238E27FC236}">
                <a16:creationId xmlns:a16="http://schemas.microsoft.com/office/drawing/2014/main" id="{7F31BFBB-1B84-B573-532D-9D75CEB28D0A}"/>
              </a:ext>
            </a:extLst>
          </p:cNvPr>
          <p:cNvSpPr txBox="1">
            <a:spLocks noGrp="1"/>
          </p:cNvSpPr>
          <p:nvPr>
            <p:ph type="body" sz="quarter" idx="21" hasCustomPrompt="1"/>
          </p:nvPr>
        </p:nvSpPr>
        <p:spPr>
          <a:xfrm>
            <a:off x="452653" y="4635508"/>
            <a:ext cx="1927328" cy="450949"/>
          </a:xfrm>
          <a:prstGeom prst="rect">
            <a:avLst/>
          </a:prstGeom>
        </p:spPr>
        <p:txBody>
          <a:bodyPr anchor="b">
            <a:noAutofit/>
          </a:bodyPr>
          <a:lstStyle>
            <a:lvl1pPr marL="0" indent="0" algn="ctr">
              <a:buSzTx/>
              <a:buFontTx/>
              <a:buNone/>
              <a:defRPr sz="14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Name </a:t>
            </a:r>
          </a:p>
        </p:txBody>
      </p:sp>
      <p:sp>
        <p:nvSpPr>
          <p:cNvPr id="31" name="Body Level One…">
            <a:extLst>
              <a:ext uri="{FF2B5EF4-FFF2-40B4-BE49-F238E27FC236}">
                <a16:creationId xmlns:a16="http://schemas.microsoft.com/office/drawing/2014/main" id="{436706D1-7940-368A-0C8D-1C2F2F775A62}"/>
              </a:ext>
            </a:extLst>
          </p:cNvPr>
          <p:cNvSpPr txBox="1">
            <a:spLocks noGrp="1"/>
          </p:cNvSpPr>
          <p:nvPr>
            <p:ph type="body" sz="quarter" idx="25" hasCustomPrompt="1"/>
          </p:nvPr>
        </p:nvSpPr>
        <p:spPr>
          <a:xfrm>
            <a:off x="452653" y="5158771"/>
            <a:ext cx="1927328" cy="457200"/>
          </a:xfrm>
          <a:prstGeom prst="rect">
            <a:avLst/>
          </a:prstGeom>
        </p:spPr>
        <p:txBody>
          <a:bodyPr>
            <a:noAutofit/>
          </a:bodyPr>
          <a:lstStyle>
            <a:lvl1pPr marL="0" indent="0" algn="ctr">
              <a:buSzTx/>
              <a:buFontTx/>
              <a:buNone/>
              <a:defRPr sz="1400" b="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Job Title</a:t>
            </a:r>
          </a:p>
        </p:txBody>
      </p:sp>
      <p:sp>
        <p:nvSpPr>
          <p:cNvPr id="32" name="Body Level One…">
            <a:extLst>
              <a:ext uri="{FF2B5EF4-FFF2-40B4-BE49-F238E27FC236}">
                <a16:creationId xmlns:a16="http://schemas.microsoft.com/office/drawing/2014/main" id="{544B301B-51B2-82A8-AFDB-042664402C60}"/>
              </a:ext>
            </a:extLst>
          </p:cNvPr>
          <p:cNvSpPr txBox="1">
            <a:spLocks noGrp="1"/>
          </p:cNvSpPr>
          <p:nvPr>
            <p:ph type="body" sz="quarter" idx="26" hasCustomPrompt="1"/>
          </p:nvPr>
        </p:nvSpPr>
        <p:spPr>
          <a:xfrm>
            <a:off x="2796463" y="4635508"/>
            <a:ext cx="1927328" cy="450949"/>
          </a:xfrm>
          <a:prstGeom prst="rect">
            <a:avLst/>
          </a:prstGeom>
        </p:spPr>
        <p:txBody>
          <a:bodyPr anchor="b">
            <a:noAutofit/>
          </a:bodyPr>
          <a:lstStyle>
            <a:lvl1pPr marL="0" indent="0" algn="ctr">
              <a:buSzTx/>
              <a:buFontTx/>
              <a:buNone/>
              <a:defRPr sz="14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Name </a:t>
            </a:r>
          </a:p>
        </p:txBody>
      </p:sp>
      <p:sp>
        <p:nvSpPr>
          <p:cNvPr id="33" name="Body Level One…">
            <a:extLst>
              <a:ext uri="{FF2B5EF4-FFF2-40B4-BE49-F238E27FC236}">
                <a16:creationId xmlns:a16="http://schemas.microsoft.com/office/drawing/2014/main" id="{FFB13476-9215-A97F-5F14-C6A6244E111B}"/>
              </a:ext>
            </a:extLst>
          </p:cNvPr>
          <p:cNvSpPr txBox="1">
            <a:spLocks noGrp="1"/>
          </p:cNvSpPr>
          <p:nvPr>
            <p:ph type="body" sz="quarter" idx="27" hasCustomPrompt="1"/>
          </p:nvPr>
        </p:nvSpPr>
        <p:spPr>
          <a:xfrm>
            <a:off x="2796463" y="5158771"/>
            <a:ext cx="1927328" cy="457200"/>
          </a:xfrm>
          <a:prstGeom prst="rect">
            <a:avLst/>
          </a:prstGeom>
        </p:spPr>
        <p:txBody>
          <a:bodyPr>
            <a:noAutofit/>
          </a:bodyPr>
          <a:lstStyle>
            <a:lvl1pPr marL="0" indent="0" algn="ctr">
              <a:buSzTx/>
              <a:buFontTx/>
              <a:buNone/>
              <a:defRPr sz="1400" b="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Job Title</a:t>
            </a:r>
          </a:p>
        </p:txBody>
      </p:sp>
      <p:sp>
        <p:nvSpPr>
          <p:cNvPr id="34" name="Body Level One…">
            <a:extLst>
              <a:ext uri="{FF2B5EF4-FFF2-40B4-BE49-F238E27FC236}">
                <a16:creationId xmlns:a16="http://schemas.microsoft.com/office/drawing/2014/main" id="{3AB86C3D-B56C-A28D-2ACD-EC9C25107121}"/>
              </a:ext>
            </a:extLst>
          </p:cNvPr>
          <p:cNvSpPr txBox="1">
            <a:spLocks noGrp="1"/>
          </p:cNvSpPr>
          <p:nvPr>
            <p:ph type="body" sz="quarter" idx="28" hasCustomPrompt="1"/>
          </p:nvPr>
        </p:nvSpPr>
        <p:spPr>
          <a:xfrm>
            <a:off x="5140273" y="4635508"/>
            <a:ext cx="1927328" cy="450949"/>
          </a:xfrm>
          <a:prstGeom prst="rect">
            <a:avLst/>
          </a:prstGeom>
        </p:spPr>
        <p:txBody>
          <a:bodyPr anchor="b">
            <a:noAutofit/>
          </a:bodyPr>
          <a:lstStyle>
            <a:lvl1pPr marL="0" indent="0" algn="ctr">
              <a:buSzTx/>
              <a:buFontTx/>
              <a:buNone/>
              <a:defRPr sz="14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Name </a:t>
            </a:r>
          </a:p>
        </p:txBody>
      </p:sp>
      <p:sp>
        <p:nvSpPr>
          <p:cNvPr id="35" name="Body Level One…">
            <a:extLst>
              <a:ext uri="{FF2B5EF4-FFF2-40B4-BE49-F238E27FC236}">
                <a16:creationId xmlns:a16="http://schemas.microsoft.com/office/drawing/2014/main" id="{EEC6F67A-7DD8-7C32-C418-B6389B69F2F9}"/>
              </a:ext>
            </a:extLst>
          </p:cNvPr>
          <p:cNvSpPr txBox="1">
            <a:spLocks noGrp="1"/>
          </p:cNvSpPr>
          <p:nvPr>
            <p:ph type="body" sz="quarter" idx="29" hasCustomPrompt="1"/>
          </p:nvPr>
        </p:nvSpPr>
        <p:spPr>
          <a:xfrm>
            <a:off x="5140273" y="5158771"/>
            <a:ext cx="1927328" cy="457200"/>
          </a:xfrm>
          <a:prstGeom prst="rect">
            <a:avLst/>
          </a:prstGeom>
        </p:spPr>
        <p:txBody>
          <a:bodyPr>
            <a:noAutofit/>
          </a:bodyPr>
          <a:lstStyle>
            <a:lvl1pPr marL="0" indent="0" algn="ctr">
              <a:buSzTx/>
              <a:buFontTx/>
              <a:buNone/>
              <a:defRPr sz="1400" b="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Job Title</a:t>
            </a:r>
          </a:p>
        </p:txBody>
      </p:sp>
      <p:sp>
        <p:nvSpPr>
          <p:cNvPr id="36" name="Body Level One…">
            <a:extLst>
              <a:ext uri="{FF2B5EF4-FFF2-40B4-BE49-F238E27FC236}">
                <a16:creationId xmlns:a16="http://schemas.microsoft.com/office/drawing/2014/main" id="{FCE17B6B-5BE4-4CD2-9A1C-2A4D92444134}"/>
              </a:ext>
            </a:extLst>
          </p:cNvPr>
          <p:cNvSpPr txBox="1">
            <a:spLocks noGrp="1"/>
          </p:cNvSpPr>
          <p:nvPr>
            <p:ph type="body" sz="quarter" idx="30" hasCustomPrompt="1"/>
          </p:nvPr>
        </p:nvSpPr>
        <p:spPr>
          <a:xfrm>
            <a:off x="7484083" y="4635508"/>
            <a:ext cx="1927328" cy="450949"/>
          </a:xfrm>
          <a:prstGeom prst="rect">
            <a:avLst/>
          </a:prstGeom>
        </p:spPr>
        <p:txBody>
          <a:bodyPr anchor="b">
            <a:noAutofit/>
          </a:bodyPr>
          <a:lstStyle>
            <a:lvl1pPr marL="0" indent="0" algn="ctr">
              <a:buSzTx/>
              <a:buFontTx/>
              <a:buNone/>
              <a:defRPr sz="14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Name </a:t>
            </a:r>
          </a:p>
        </p:txBody>
      </p:sp>
      <p:sp>
        <p:nvSpPr>
          <p:cNvPr id="37" name="Body Level One…">
            <a:extLst>
              <a:ext uri="{FF2B5EF4-FFF2-40B4-BE49-F238E27FC236}">
                <a16:creationId xmlns:a16="http://schemas.microsoft.com/office/drawing/2014/main" id="{5D6B35E5-80E1-73C5-B57F-BAA2DBBBE9CA}"/>
              </a:ext>
            </a:extLst>
          </p:cNvPr>
          <p:cNvSpPr txBox="1">
            <a:spLocks noGrp="1"/>
          </p:cNvSpPr>
          <p:nvPr>
            <p:ph type="body" sz="quarter" idx="31" hasCustomPrompt="1"/>
          </p:nvPr>
        </p:nvSpPr>
        <p:spPr>
          <a:xfrm>
            <a:off x="7484083" y="5158771"/>
            <a:ext cx="1927328" cy="457200"/>
          </a:xfrm>
          <a:prstGeom prst="rect">
            <a:avLst/>
          </a:prstGeom>
        </p:spPr>
        <p:txBody>
          <a:bodyPr>
            <a:noAutofit/>
          </a:bodyPr>
          <a:lstStyle>
            <a:lvl1pPr marL="0" indent="0" algn="ctr">
              <a:buSzTx/>
              <a:buFontTx/>
              <a:buNone/>
              <a:defRPr sz="1400" b="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Job Title</a:t>
            </a:r>
          </a:p>
        </p:txBody>
      </p:sp>
      <p:sp>
        <p:nvSpPr>
          <p:cNvPr id="38" name="Body Level One…">
            <a:extLst>
              <a:ext uri="{FF2B5EF4-FFF2-40B4-BE49-F238E27FC236}">
                <a16:creationId xmlns:a16="http://schemas.microsoft.com/office/drawing/2014/main" id="{70FD5BE2-D0C9-A8B4-BC59-5A9D596B45C1}"/>
              </a:ext>
            </a:extLst>
          </p:cNvPr>
          <p:cNvSpPr txBox="1">
            <a:spLocks noGrp="1"/>
          </p:cNvSpPr>
          <p:nvPr>
            <p:ph type="body" sz="quarter" idx="32" hasCustomPrompt="1"/>
          </p:nvPr>
        </p:nvSpPr>
        <p:spPr>
          <a:xfrm>
            <a:off x="9827891" y="4635508"/>
            <a:ext cx="1927328" cy="450949"/>
          </a:xfrm>
          <a:prstGeom prst="rect">
            <a:avLst/>
          </a:prstGeom>
        </p:spPr>
        <p:txBody>
          <a:bodyPr anchor="b">
            <a:noAutofit/>
          </a:bodyPr>
          <a:lstStyle>
            <a:lvl1pPr marL="0" indent="0" algn="ctr">
              <a:buSzTx/>
              <a:buFontTx/>
              <a:buNone/>
              <a:defRPr sz="14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Name </a:t>
            </a:r>
          </a:p>
        </p:txBody>
      </p:sp>
      <p:sp>
        <p:nvSpPr>
          <p:cNvPr id="39" name="Body Level One…">
            <a:extLst>
              <a:ext uri="{FF2B5EF4-FFF2-40B4-BE49-F238E27FC236}">
                <a16:creationId xmlns:a16="http://schemas.microsoft.com/office/drawing/2014/main" id="{01250C52-AC4A-855A-12B6-DE6D94B2AA0A}"/>
              </a:ext>
            </a:extLst>
          </p:cNvPr>
          <p:cNvSpPr txBox="1">
            <a:spLocks noGrp="1"/>
          </p:cNvSpPr>
          <p:nvPr>
            <p:ph type="body" sz="quarter" idx="33" hasCustomPrompt="1"/>
          </p:nvPr>
        </p:nvSpPr>
        <p:spPr>
          <a:xfrm>
            <a:off x="9827891" y="5158771"/>
            <a:ext cx="1927328" cy="457200"/>
          </a:xfrm>
          <a:prstGeom prst="rect">
            <a:avLst/>
          </a:prstGeom>
        </p:spPr>
        <p:txBody>
          <a:bodyPr>
            <a:noAutofit/>
          </a:bodyPr>
          <a:lstStyle>
            <a:lvl1pPr marL="0" indent="0" algn="ctr">
              <a:buSzTx/>
              <a:buFontTx/>
              <a:buNone/>
              <a:defRPr sz="1400" b="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Job Title</a:t>
            </a:r>
          </a:p>
        </p:txBody>
      </p:sp>
      <p:sp>
        <p:nvSpPr>
          <p:cNvPr id="3" name="Picture Placeholder 3">
            <a:extLst>
              <a:ext uri="{FF2B5EF4-FFF2-40B4-BE49-F238E27FC236}">
                <a16:creationId xmlns:a16="http://schemas.microsoft.com/office/drawing/2014/main" id="{ECAE3A43-16A0-79EE-E3B9-0359984E5C18}"/>
              </a:ext>
            </a:extLst>
          </p:cNvPr>
          <p:cNvSpPr>
            <a:spLocks noGrp="1"/>
          </p:cNvSpPr>
          <p:nvPr>
            <p:ph type="pic" sz="quarter" idx="34"/>
          </p:nvPr>
        </p:nvSpPr>
        <p:spPr>
          <a:xfrm>
            <a:off x="381000" y="2392363"/>
            <a:ext cx="2072224" cy="2073020"/>
          </a:xfrm>
          <a:solidFill>
            <a:schemeClr val="accent2"/>
          </a:solidFill>
        </p:spPr>
        <p:txBody>
          <a:bodyPr>
            <a:noAutofit/>
          </a:bodyPr>
          <a:lstStyle>
            <a:lvl1pPr>
              <a:defRPr>
                <a:solidFill>
                  <a:schemeClr val="tx1"/>
                </a:solidFill>
              </a:defRPr>
            </a:lvl1pPr>
          </a:lstStyle>
          <a:p>
            <a:r>
              <a:rPr lang="en-US"/>
              <a:t>Click icon to add picture</a:t>
            </a:r>
          </a:p>
        </p:txBody>
      </p:sp>
      <p:sp>
        <p:nvSpPr>
          <p:cNvPr id="5" name="Picture Placeholder 3">
            <a:extLst>
              <a:ext uri="{FF2B5EF4-FFF2-40B4-BE49-F238E27FC236}">
                <a16:creationId xmlns:a16="http://schemas.microsoft.com/office/drawing/2014/main" id="{51C1ABD5-9AA7-CD9E-B068-66B55A3252E4}"/>
              </a:ext>
            </a:extLst>
          </p:cNvPr>
          <p:cNvSpPr>
            <a:spLocks noGrp="1"/>
          </p:cNvSpPr>
          <p:nvPr>
            <p:ph type="pic" sz="quarter" idx="35"/>
          </p:nvPr>
        </p:nvSpPr>
        <p:spPr>
          <a:xfrm>
            <a:off x="2724810" y="2392363"/>
            <a:ext cx="2072224" cy="2073020"/>
          </a:xfrm>
          <a:solidFill>
            <a:schemeClr val="accent2"/>
          </a:solidFill>
        </p:spPr>
        <p:txBody>
          <a:bodyPr>
            <a:noAutofit/>
          </a:bodyPr>
          <a:lstStyle>
            <a:lvl1pPr>
              <a:defRPr>
                <a:solidFill>
                  <a:schemeClr val="tx1"/>
                </a:solidFill>
              </a:defRPr>
            </a:lvl1pPr>
          </a:lstStyle>
          <a:p>
            <a:r>
              <a:rPr lang="en-US"/>
              <a:t>Click icon to add picture</a:t>
            </a:r>
          </a:p>
        </p:txBody>
      </p:sp>
      <p:sp>
        <p:nvSpPr>
          <p:cNvPr id="9" name="Picture Placeholder 3">
            <a:extLst>
              <a:ext uri="{FF2B5EF4-FFF2-40B4-BE49-F238E27FC236}">
                <a16:creationId xmlns:a16="http://schemas.microsoft.com/office/drawing/2014/main" id="{EFB88EB1-41BE-A87B-2B01-65D000055974}"/>
              </a:ext>
            </a:extLst>
          </p:cNvPr>
          <p:cNvSpPr>
            <a:spLocks noGrp="1"/>
          </p:cNvSpPr>
          <p:nvPr>
            <p:ph type="pic" sz="quarter" idx="36"/>
          </p:nvPr>
        </p:nvSpPr>
        <p:spPr>
          <a:xfrm>
            <a:off x="5068620" y="2392363"/>
            <a:ext cx="2072224" cy="2073020"/>
          </a:xfrm>
          <a:solidFill>
            <a:schemeClr val="accent2"/>
          </a:solidFill>
        </p:spPr>
        <p:txBody>
          <a:bodyPr>
            <a:noAutofit/>
          </a:bodyPr>
          <a:lstStyle>
            <a:lvl1pPr>
              <a:defRPr>
                <a:solidFill>
                  <a:schemeClr val="tx1"/>
                </a:solidFill>
              </a:defRPr>
            </a:lvl1pPr>
          </a:lstStyle>
          <a:p>
            <a:r>
              <a:rPr lang="en-US"/>
              <a:t>Click icon to add picture</a:t>
            </a:r>
          </a:p>
        </p:txBody>
      </p:sp>
      <p:sp>
        <p:nvSpPr>
          <p:cNvPr id="12" name="Picture Placeholder 3">
            <a:extLst>
              <a:ext uri="{FF2B5EF4-FFF2-40B4-BE49-F238E27FC236}">
                <a16:creationId xmlns:a16="http://schemas.microsoft.com/office/drawing/2014/main" id="{59041E5C-B281-7376-825A-851C41F4A18D}"/>
              </a:ext>
            </a:extLst>
          </p:cNvPr>
          <p:cNvSpPr>
            <a:spLocks noGrp="1"/>
          </p:cNvSpPr>
          <p:nvPr>
            <p:ph type="pic" sz="quarter" idx="37"/>
          </p:nvPr>
        </p:nvSpPr>
        <p:spPr>
          <a:xfrm>
            <a:off x="7412430" y="2392363"/>
            <a:ext cx="2072224" cy="2073020"/>
          </a:xfrm>
          <a:solidFill>
            <a:schemeClr val="accent2"/>
          </a:solidFill>
        </p:spPr>
        <p:txBody>
          <a:bodyPr>
            <a:noAutofit/>
          </a:bodyPr>
          <a:lstStyle>
            <a:lvl1pPr>
              <a:defRPr>
                <a:solidFill>
                  <a:schemeClr val="tx1"/>
                </a:solidFill>
              </a:defRPr>
            </a:lvl1pPr>
          </a:lstStyle>
          <a:p>
            <a:r>
              <a:rPr lang="en-US"/>
              <a:t>Click icon to add picture</a:t>
            </a:r>
          </a:p>
        </p:txBody>
      </p:sp>
      <p:sp>
        <p:nvSpPr>
          <p:cNvPr id="13" name="Picture Placeholder 3">
            <a:extLst>
              <a:ext uri="{FF2B5EF4-FFF2-40B4-BE49-F238E27FC236}">
                <a16:creationId xmlns:a16="http://schemas.microsoft.com/office/drawing/2014/main" id="{293DC200-2F5A-B570-3BBD-A3A1E10733EA}"/>
              </a:ext>
            </a:extLst>
          </p:cNvPr>
          <p:cNvSpPr>
            <a:spLocks noGrp="1"/>
          </p:cNvSpPr>
          <p:nvPr>
            <p:ph type="pic" sz="quarter" idx="38"/>
          </p:nvPr>
        </p:nvSpPr>
        <p:spPr>
          <a:xfrm>
            <a:off x="9756238" y="2392363"/>
            <a:ext cx="2072224" cy="2073020"/>
          </a:xfrm>
          <a:solidFill>
            <a:schemeClr val="accent2"/>
          </a:solidFill>
        </p:spPr>
        <p:txBody>
          <a:bodyPr>
            <a:noAutofit/>
          </a:bodyPr>
          <a:lstStyle>
            <a:lvl1pPr>
              <a:defRPr>
                <a:solidFill>
                  <a:schemeClr val="tx1"/>
                </a:solidFill>
              </a:defRPr>
            </a:lvl1pPr>
          </a:lstStyle>
          <a:p>
            <a:r>
              <a:rPr lang="en-US"/>
              <a:t>Click icon to add picture</a:t>
            </a:r>
          </a:p>
        </p:txBody>
      </p:sp>
      <p:sp>
        <p:nvSpPr>
          <p:cNvPr id="8" name="Slide Number">
            <a:extLst>
              <a:ext uri="{FF2B5EF4-FFF2-40B4-BE49-F238E27FC236}">
                <a16:creationId xmlns:a16="http://schemas.microsoft.com/office/drawing/2014/main" id="{863641F0-637E-82A3-DF43-00391CEC161C}"/>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14" name="Image" descr="Image">
            <a:extLst>
              <a:ext uri="{FF2B5EF4-FFF2-40B4-BE49-F238E27FC236}">
                <a16:creationId xmlns:a16="http://schemas.microsoft.com/office/drawing/2014/main" id="{0E6C7898-79DC-AA43-E5A3-C158EF36DA9A}"/>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grpSp>
        <p:nvGrpSpPr>
          <p:cNvPr id="7" name="Group 6">
            <a:extLst>
              <a:ext uri="{FF2B5EF4-FFF2-40B4-BE49-F238E27FC236}">
                <a16:creationId xmlns:a16="http://schemas.microsoft.com/office/drawing/2014/main" id="{57B2D3D1-0E1A-92B7-3C69-105F7F9B167E}"/>
              </a:ext>
            </a:extLst>
          </p:cNvPr>
          <p:cNvGrpSpPr/>
          <p:nvPr userDrawn="1"/>
        </p:nvGrpSpPr>
        <p:grpSpPr>
          <a:xfrm>
            <a:off x="431800" y="203689"/>
            <a:ext cx="3657124" cy="149812"/>
            <a:chOff x="381000" y="203689"/>
            <a:chExt cx="3657124" cy="149812"/>
          </a:xfrm>
        </p:grpSpPr>
        <p:pic>
          <p:nvPicPr>
            <p:cNvPr id="11" name="Image" descr="Image">
              <a:extLst>
                <a:ext uri="{FF2B5EF4-FFF2-40B4-BE49-F238E27FC236}">
                  <a16:creationId xmlns:a16="http://schemas.microsoft.com/office/drawing/2014/main" id="{69099598-0246-A007-3913-2DF44049B5AE}"/>
                </a:ext>
              </a:extLst>
            </p:cNvPr>
            <p:cNvPicPr>
              <a:picLocks noChangeAspect="1"/>
            </p:cNvPicPr>
            <p:nvPr userDrawn="1"/>
          </p:nvPicPr>
          <p:blipFill>
            <a:blip r:embed="rId3"/>
            <a:stretch>
              <a:fillRect/>
            </a:stretch>
          </p:blipFill>
          <p:spPr>
            <a:xfrm>
              <a:off x="381000" y="203689"/>
              <a:ext cx="111195" cy="149812"/>
            </a:xfrm>
            <a:prstGeom prst="rect">
              <a:avLst/>
            </a:prstGeom>
            <a:ln w="12700">
              <a:miter lim="400000"/>
            </a:ln>
          </p:spPr>
        </p:pic>
        <p:sp>
          <p:nvSpPr>
            <p:cNvPr id="15" name="TextBox 14">
              <a:extLst>
                <a:ext uri="{FF2B5EF4-FFF2-40B4-BE49-F238E27FC236}">
                  <a16:creationId xmlns:a16="http://schemas.microsoft.com/office/drawing/2014/main" id="{F3C0B998-0BF8-004D-0F04-06C6D6A53BC7}"/>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bg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2554715010"/>
      </p:ext>
    </p:extLst>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6 Bio tiles">
    <p:bg>
      <p:bgPr>
        <a:solidFill>
          <a:schemeClr val="tx1"/>
        </a:solidFill>
        <a:effectLst/>
      </p:bgPr>
    </p:bg>
    <p:spTree>
      <p:nvGrpSpPr>
        <p:cNvPr id="1" name=""/>
        <p:cNvGrpSpPr/>
        <p:nvPr/>
      </p:nvGrpSpPr>
      <p:grpSpPr>
        <a:xfrm>
          <a:off x="0" y="0"/>
          <a:ext cx="0" cy="0"/>
          <a:chOff x="0" y="0"/>
          <a:chExt cx="0" cy="0"/>
        </a:xfrm>
      </p:grpSpPr>
      <p:sp>
        <p:nvSpPr>
          <p:cNvPr id="6" name="Title Text">
            <a:extLst>
              <a:ext uri="{FF2B5EF4-FFF2-40B4-BE49-F238E27FC236}">
                <a16:creationId xmlns:a16="http://schemas.microsoft.com/office/drawing/2014/main" id="{907ED228-1574-A97B-1065-403C93F9AA4C}"/>
              </a:ext>
            </a:extLst>
          </p:cNvPr>
          <p:cNvSpPr txBox="1">
            <a:spLocks noGrp="1"/>
          </p:cNvSpPr>
          <p:nvPr>
            <p:ph type="title" hasCustomPrompt="1"/>
          </p:nvPr>
        </p:nvSpPr>
        <p:spPr>
          <a:xfrm>
            <a:off x="378958" y="561600"/>
            <a:ext cx="11449505" cy="6647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a:lvl1pPr>
          </a:lstStyle>
          <a:p>
            <a:pPr lvl="0"/>
            <a:r>
              <a:t>Title Text</a:t>
            </a:r>
          </a:p>
        </p:txBody>
      </p:sp>
      <p:sp>
        <p:nvSpPr>
          <p:cNvPr id="2" name="Text Placeholder 38">
            <a:extLst>
              <a:ext uri="{FF2B5EF4-FFF2-40B4-BE49-F238E27FC236}">
                <a16:creationId xmlns:a16="http://schemas.microsoft.com/office/drawing/2014/main" id="{85A7109C-E111-B340-7EC6-0F67AB4F04F1}"/>
              </a:ext>
            </a:extLst>
          </p:cNvPr>
          <p:cNvSpPr>
            <a:spLocks noGrp="1"/>
          </p:cNvSpPr>
          <p:nvPr>
            <p:ph type="body" sz="quarter" idx="20"/>
          </p:nvPr>
        </p:nvSpPr>
        <p:spPr>
          <a:xfrm>
            <a:off x="379412" y="1353001"/>
            <a:ext cx="11422064" cy="294824"/>
          </a:xfrm>
          <a:prstGeom prst="rect">
            <a:avLst/>
          </a:prstGeom>
          <a:ln w="12700">
            <a:miter lim="400000"/>
          </a:ln>
        </p:spPr>
        <p:txBody>
          <a:bodyPr lIns="45719" rIns="45719">
            <a:spAutoFit/>
          </a:bodyPr>
          <a:lstStyle>
            <a:lvl1pPr>
              <a:defRPr sz="1400" dirty="0">
                <a:solidFill>
                  <a:schemeClr val="bg2"/>
                </a:solidFill>
              </a:defRPr>
            </a:lvl1pPr>
          </a:lstStyle>
          <a:p>
            <a:pPr lvl="0">
              <a:buSzTx/>
              <a:buFontTx/>
            </a:pPr>
            <a:r>
              <a:rPr lang="en-US"/>
              <a:t>Click to edit Master text styles</a:t>
            </a:r>
          </a:p>
        </p:txBody>
      </p:sp>
      <p:sp>
        <p:nvSpPr>
          <p:cNvPr id="13" name="Body Level One…">
            <a:extLst>
              <a:ext uri="{FF2B5EF4-FFF2-40B4-BE49-F238E27FC236}">
                <a16:creationId xmlns:a16="http://schemas.microsoft.com/office/drawing/2014/main" id="{29AE31F8-2FDB-0EB5-A9D3-A3940F18DE0C}"/>
              </a:ext>
            </a:extLst>
          </p:cNvPr>
          <p:cNvSpPr txBox="1">
            <a:spLocks noGrp="1"/>
          </p:cNvSpPr>
          <p:nvPr>
            <p:ph type="body" sz="quarter" idx="21" hasCustomPrompt="1"/>
          </p:nvPr>
        </p:nvSpPr>
        <p:spPr>
          <a:xfrm>
            <a:off x="466376" y="4120583"/>
            <a:ext cx="1546860" cy="450949"/>
          </a:xfrm>
          <a:prstGeom prst="rect">
            <a:avLst/>
          </a:prstGeom>
        </p:spPr>
        <p:txBody>
          <a:bodyPr anchor="b">
            <a:noAutofit/>
          </a:bodyPr>
          <a:lstStyle>
            <a:lvl1pPr marL="0" indent="0" algn="ctr">
              <a:buSzTx/>
              <a:buFontTx/>
              <a:buNone/>
              <a:defRPr sz="12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Name </a:t>
            </a:r>
          </a:p>
        </p:txBody>
      </p:sp>
      <p:sp>
        <p:nvSpPr>
          <p:cNvPr id="14" name="Body Level One…">
            <a:extLst>
              <a:ext uri="{FF2B5EF4-FFF2-40B4-BE49-F238E27FC236}">
                <a16:creationId xmlns:a16="http://schemas.microsoft.com/office/drawing/2014/main" id="{6FAD53B4-AF4C-4393-831F-D33C98BD5DFD}"/>
              </a:ext>
            </a:extLst>
          </p:cNvPr>
          <p:cNvSpPr txBox="1">
            <a:spLocks noGrp="1"/>
          </p:cNvSpPr>
          <p:nvPr>
            <p:ph type="body" sz="quarter" idx="25" hasCustomPrompt="1"/>
          </p:nvPr>
        </p:nvSpPr>
        <p:spPr>
          <a:xfrm>
            <a:off x="466376" y="4643846"/>
            <a:ext cx="1546860" cy="1466668"/>
          </a:xfrm>
          <a:prstGeom prst="rect">
            <a:avLst/>
          </a:prstGeom>
        </p:spPr>
        <p:txBody>
          <a:bodyPr>
            <a:noAutofit/>
          </a:bodyPr>
          <a:lstStyle>
            <a:lvl1pPr marL="0" indent="0" algn="ctr">
              <a:buSzTx/>
              <a:buFontTx/>
              <a:buNone/>
              <a:defRPr sz="1200" b="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Job Title</a:t>
            </a:r>
          </a:p>
        </p:txBody>
      </p:sp>
      <p:sp>
        <p:nvSpPr>
          <p:cNvPr id="15" name="Body Level One…">
            <a:extLst>
              <a:ext uri="{FF2B5EF4-FFF2-40B4-BE49-F238E27FC236}">
                <a16:creationId xmlns:a16="http://schemas.microsoft.com/office/drawing/2014/main" id="{BBCDCB2B-E9C8-7B17-06FC-B16BAD6952FE}"/>
              </a:ext>
            </a:extLst>
          </p:cNvPr>
          <p:cNvSpPr txBox="1">
            <a:spLocks noGrp="1"/>
          </p:cNvSpPr>
          <p:nvPr>
            <p:ph type="body" sz="quarter" idx="26" hasCustomPrompt="1"/>
          </p:nvPr>
        </p:nvSpPr>
        <p:spPr>
          <a:xfrm>
            <a:off x="2411201" y="4120583"/>
            <a:ext cx="1546860" cy="450949"/>
          </a:xfrm>
          <a:prstGeom prst="rect">
            <a:avLst/>
          </a:prstGeom>
        </p:spPr>
        <p:txBody>
          <a:bodyPr anchor="b">
            <a:noAutofit/>
          </a:bodyPr>
          <a:lstStyle>
            <a:lvl1pPr marL="0" indent="0" algn="ctr">
              <a:buSzTx/>
              <a:buFontTx/>
              <a:buNone/>
              <a:defRPr sz="12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Name </a:t>
            </a:r>
          </a:p>
        </p:txBody>
      </p:sp>
      <p:sp>
        <p:nvSpPr>
          <p:cNvPr id="16" name="Body Level One…">
            <a:extLst>
              <a:ext uri="{FF2B5EF4-FFF2-40B4-BE49-F238E27FC236}">
                <a16:creationId xmlns:a16="http://schemas.microsoft.com/office/drawing/2014/main" id="{BEF30C6A-8213-B23E-43EF-54E86426EA70}"/>
              </a:ext>
            </a:extLst>
          </p:cNvPr>
          <p:cNvSpPr txBox="1">
            <a:spLocks noGrp="1"/>
          </p:cNvSpPr>
          <p:nvPr>
            <p:ph type="body" sz="quarter" idx="27" hasCustomPrompt="1"/>
          </p:nvPr>
        </p:nvSpPr>
        <p:spPr>
          <a:xfrm>
            <a:off x="2411201" y="4643846"/>
            <a:ext cx="1546860" cy="1466668"/>
          </a:xfrm>
          <a:prstGeom prst="rect">
            <a:avLst/>
          </a:prstGeom>
        </p:spPr>
        <p:txBody>
          <a:bodyPr>
            <a:noAutofit/>
          </a:bodyPr>
          <a:lstStyle>
            <a:lvl1pPr marL="0" indent="0" algn="ctr">
              <a:buSzTx/>
              <a:buFontTx/>
              <a:buNone/>
              <a:defRPr sz="1200" b="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Job Title</a:t>
            </a:r>
          </a:p>
        </p:txBody>
      </p:sp>
      <p:sp>
        <p:nvSpPr>
          <p:cNvPr id="17" name="Body Level One…">
            <a:extLst>
              <a:ext uri="{FF2B5EF4-FFF2-40B4-BE49-F238E27FC236}">
                <a16:creationId xmlns:a16="http://schemas.microsoft.com/office/drawing/2014/main" id="{3D28B139-577F-C8D2-7605-BE10815E5D45}"/>
              </a:ext>
            </a:extLst>
          </p:cNvPr>
          <p:cNvSpPr txBox="1">
            <a:spLocks noGrp="1"/>
          </p:cNvSpPr>
          <p:nvPr>
            <p:ph type="body" sz="quarter" idx="28" hasCustomPrompt="1"/>
          </p:nvPr>
        </p:nvSpPr>
        <p:spPr>
          <a:xfrm>
            <a:off x="4356026" y="4120583"/>
            <a:ext cx="1546860" cy="450949"/>
          </a:xfrm>
          <a:prstGeom prst="rect">
            <a:avLst/>
          </a:prstGeom>
        </p:spPr>
        <p:txBody>
          <a:bodyPr anchor="b">
            <a:noAutofit/>
          </a:bodyPr>
          <a:lstStyle>
            <a:lvl1pPr marL="0" indent="0" algn="ctr">
              <a:buSzTx/>
              <a:buFontTx/>
              <a:buNone/>
              <a:defRPr sz="12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Name </a:t>
            </a:r>
          </a:p>
        </p:txBody>
      </p:sp>
      <p:sp>
        <p:nvSpPr>
          <p:cNvPr id="18" name="Body Level One…">
            <a:extLst>
              <a:ext uri="{FF2B5EF4-FFF2-40B4-BE49-F238E27FC236}">
                <a16:creationId xmlns:a16="http://schemas.microsoft.com/office/drawing/2014/main" id="{039B89D9-73C0-B83B-2F51-8BE2B0BB12BB}"/>
              </a:ext>
            </a:extLst>
          </p:cNvPr>
          <p:cNvSpPr txBox="1">
            <a:spLocks noGrp="1"/>
          </p:cNvSpPr>
          <p:nvPr>
            <p:ph type="body" sz="quarter" idx="29" hasCustomPrompt="1"/>
          </p:nvPr>
        </p:nvSpPr>
        <p:spPr>
          <a:xfrm>
            <a:off x="4356026" y="4643846"/>
            <a:ext cx="1546860" cy="1466668"/>
          </a:xfrm>
          <a:prstGeom prst="rect">
            <a:avLst/>
          </a:prstGeom>
        </p:spPr>
        <p:txBody>
          <a:bodyPr>
            <a:noAutofit/>
          </a:bodyPr>
          <a:lstStyle>
            <a:lvl1pPr marL="0" indent="0" algn="ctr">
              <a:buSzTx/>
              <a:buFontTx/>
              <a:buNone/>
              <a:defRPr sz="1200" b="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Job Title</a:t>
            </a:r>
          </a:p>
        </p:txBody>
      </p:sp>
      <p:sp>
        <p:nvSpPr>
          <p:cNvPr id="19" name="Body Level One…">
            <a:extLst>
              <a:ext uri="{FF2B5EF4-FFF2-40B4-BE49-F238E27FC236}">
                <a16:creationId xmlns:a16="http://schemas.microsoft.com/office/drawing/2014/main" id="{D9E2908B-7E66-399A-E8C5-465ADD613090}"/>
              </a:ext>
            </a:extLst>
          </p:cNvPr>
          <p:cNvSpPr txBox="1">
            <a:spLocks noGrp="1"/>
          </p:cNvSpPr>
          <p:nvPr>
            <p:ph type="body" sz="quarter" idx="30" hasCustomPrompt="1"/>
          </p:nvPr>
        </p:nvSpPr>
        <p:spPr>
          <a:xfrm>
            <a:off x="6300850" y="4120583"/>
            <a:ext cx="1546860" cy="450949"/>
          </a:xfrm>
          <a:prstGeom prst="rect">
            <a:avLst/>
          </a:prstGeom>
        </p:spPr>
        <p:txBody>
          <a:bodyPr anchor="b">
            <a:noAutofit/>
          </a:bodyPr>
          <a:lstStyle>
            <a:lvl1pPr marL="0" indent="0" algn="ctr">
              <a:buSzTx/>
              <a:buFontTx/>
              <a:buNone/>
              <a:defRPr sz="12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Name </a:t>
            </a:r>
          </a:p>
        </p:txBody>
      </p:sp>
      <p:sp>
        <p:nvSpPr>
          <p:cNvPr id="20" name="Body Level One…">
            <a:extLst>
              <a:ext uri="{FF2B5EF4-FFF2-40B4-BE49-F238E27FC236}">
                <a16:creationId xmlns:a16="http://schemas.microsoft.com/office/drawing/2014/main" id="{9D88EC58-30AB-99C0-8685-96039839E4AB}"/>
              </a:ext>
            </a:extLst>
          </p:cNvPr>
          <p:cNvSpPr txBox="1">
            <a:spLocks noGrp="1"/>
          </p:cNvSpPr>
          <p:nvPr>
            <p:ph type="body" sz="quarter" idx="31" hasCustomPrompt="1"/>
          </p:nvPr>
        </p:nvSpPr>
        <p:spPr>
          <a:xfrm>
            <a:off x="6300850" y="4643846"/>
            <a:ext cx="1546860" cy="1466668"/>
          </a:xfrm>
          <a:prstGeom prst="rect">
            <a:avLst/>
          </a:prstGeom>
        </p:spPr>
        <p:txBody>
          <a:bodyPr>
            <a:noAutofit/>
          </a:bodyPr>
          <a:lstStyle>
            <a:lvl1pPr marL="0" indent="0" algn="ctr">
              <a:buSzTx/>
              <a:buFontTx/>
              <a:buNone/>
              <a:defRPr sz="1200" b="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Job Title</a:t>
            </a:r>
          </a:p>
        </p:txBody>
      </p:sp>
      <p:sp>
        <p:nvSpPr>
          <p:cNvPr id="21" name="Body Level One…">
            <a:extLst>
              <a:ext uri="{FF2B5EF4-FFF2-40B4-BE49-F238E27FC236}">
                <a16:creationId xmlns:a16="http://schemas.microsoft.com/office/drawing/2014/main" id="{2D0EC539-4876-DE58-F7B5-FF54A2AFB2FA}"/>
              </a:ext>
            </a:extLst>
          </p:cNvPr>
          <p:cNvSpPr txBox="1">
            <a:spLocks noGrp="1"/>
          </p:cNvSpPr>
          <p:nvPr>
            <p:ph type="body" sz="quarter" idx="32" hasCustomPrompt="1"/>
          </p:nvPr>
        </p:nvSpPr>
        <p:spPr>
          <a:xfrm>
            <a:off x="8245673" y="4120583"/>
            <a:ext cx="1546860" cy="450949"/>
          </a:xfrm>
          <a:prstGeom prst="rect">
            <a:avLst/>
          </a:prstGeom>
        </p:spPr>
        <p:txBody>
          <a:bodyPr anchor="b">
            <a:noAutofit/>
          </a:bodyPr>
          <a:lstStyle>
            <a:lvl1pPr marL="0" indent="0" algn="ctr">
              <a:buSzTx/>
              <a:buFontTx/>
              <a:buNone/>
              <a:defRPr sz="12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Name </a:t>
            </a:r>
          </a:p>
        </p:txBody>
      </p:sp>
      <p:sp>
        <p:nvSpPr>
          <p:cNvPr id="22" name="Body Level One…">
            <a:extLst>
              <a:ext uri="{FF2B5EF4-FFF2-40B4-BE49-F238E27FC236}">
                <a16:creationId xmlns:a16="http://schemas.microsoft.com/office/drawing/2014/main" id="{484CABA2-D340-C32A-D781-9D491DC2C7B3}"/>
              </a:ext>
            </a:extLst>
          </p:cNvPr>
          <p:cNvSpPr txBox="1">
            <a:spLocks noGrp="1"/>
          </p:cNvSpPr>
          <p:nvPr>
            <p:ph type="body" sz="quarter" idx="33" hasCustomPrompt="1"/>
          </p:nvPr>
        </p:nvSpPr>
        <p:spPr>
          <a:xfrm>
            <a:off x="8245673" y="4643846"/>
            <a:ext cx="1546860" cy="1466668"/>
          </a:xfrm>
          <a:prstGeom prst="rect">
            <a:avLst/>
          </a:prstGeom>
        </p:spPr>
        <p:txBody>
          <a:bodyPr>
            <a:noAutofit/>
          </a:bodyPr>
          <a:lstStyle>
            <a:lvl1pPr marL="0" indent="0" algn="ctr">
              <a:buSzTx/>
              <a:buFontTx/>
              <a:buNone/>
              <a:defRPr sz="1200" b="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Job Title</a:t>
            </a:r>
          </a:p>
        </p:txBody>
      </p:sp>
      <p:sp>
        <p:nvSpPr>
          <p:cNvPr id="23" name="Body Level One…">
            <a:extLst>
              <a:ext uri="{FF2B5EF4-FFF2-40B4-BE49-F238E27FC236}">
                <a16:creationId xmlns:a16="http://schemas.microsoft.com/office/drawing/2014/main" id="{B65E6197-0F40-C97A-286A-EBFCC11228EF}"/>
              </a:ext>
            </a:extLst>
          </p:cNvPr>
          <p:cNvSpPr txBox="1">
            <a:spLocks noGrp="1"/>
          </p:cNvSpPr>
          <p:nvPr>
            <p:ph type="body" sz="quarter" idx="34" hasCustomPrompt="1"/>
          </p:nvPr>
        </p:nvSpPr>
        <p:spPr>
          <a:xfrm>
            <a:off x="10194639" y="4120583"/>
            <a:ext cx="1546860" cy="450949"/>
          </a:xfrm>
          <a:prstGeom prst="rect">
            <a:avLst/>
          </a:prstGeom>
        </p:spPr>
        <p:txBody>
          <a:bodyPr anchor="b">
            <a:noAutofit/>
          </a:bodyPr>
          <a:lstStyle>
            <a:lvl1pPr marL="0" indent="0" algn="ctr">
              <a:buSzTx/>
              <a:buFontTx/>
              <a:buNone/>
              <a:defRPr sz="12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Name </a:t>
            </a:r>
          </a:p>
        </p:txBody>
      </p:sp>
      <p:sp>
        <p:nvSpPr>
          <p:cNvPr id="24" name="Body Level One…">
            <a:extLst>
              <a:ext uri="{FF2B5EF4-FFF2-40B4-BE49-F238E27FC236}">
                <a16:creationId xmlns:a16="http://schemas.microsoft.com/office/drawing/2014/main" id="{6D4D08C9-46D8-0612-C27F-8EBE7FB313B1}"/>
              </a:ext>
            </a:extLst>
          </p:cNvPr>
          <p:cNvSpPr txBox="1">
            <a:spLocks noGrp="1"/>
          </p:cNvSpPr>
          <p:nvPr>
            <p:ph type="body" sz="quarter" idx="35" hasCustomPrompt="1"/>
          </p:nvPr>
        </p:nvSpPr>
        <p:spPr>
          <a:xfrm>
            <a:off x="10194639" y="4643846"/>
            <a:ext cx="1546860" cy="1466668"/>
          </a:xfrm>
          <a:prstGeom prst="rect">
            <a:avLst/>
          </a:prstGeom>
        </p:spPr>
        <p:txBody>
          <a:bodyPr>
            <a:noAutofit/>
          </a:bodyPr>
          <a:lstStyle>
            <a:lvl1pPr marL="0" indent="0" algn="ctr">
              <a:buSzTx/>
              <a:buFontTx/>
              <a:buNone/>
              <a:defRPr sz="1200" b="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Job Title</a:t>
            </a:r>
          </a:p>
        </p:txBody>
      </p:sp>
      <p:sp>
        <p:nvSpPr>
          <p:cNvPr id="3" name="Picture Placeholder 3">
            <a:extLst>
              <a:ext uri="{FF2B5EF4-FFF2-40B4-BE49-F238E27FC236}">
                <a16:creationId xmlns:a16="http://schemas.microsoft.com/office/drawing/2014/main" id="{A51F3940-0F73-EEE1-7D9B-E94DD2975B33}"/>
              </a:ext>
            </a:extLst>
          </p:cNvPr>
          <p:cNvSpPr>
            <a:spLocks noGrp="1"/>
          </p:cNvSpPr>
          <p:nvPr>
            <p:ph type="pic" sz="quarter" idx="36"/>
          </p:nvPr>
        </p:nvSpPr>
        <p:spPr>
          <a:xfrm>
            <a:off x="379412" y="2283138"/>
            <a:ext cx="1719072" cy="1719072"/>
          </a:xfrm>
          <a:solidFill>
            <a:schemeClr val="accent2"/>
          </a:solidFill>
        </p:spPr>
        <p:txBody>
          <a:bodyPr>
            <a:noAutofit/>
          </a:bodyPr>
          <a:lstStyle>
            <a:lvl1pPr>
              <a:defRPr>
                <a:solidFill>
                  <a:schemeClr val="tx1"/>
                </a:solidFill>
              </a:defRPr>
            </a:lvl1pPr>
          </a:lstStyle>
          <a:p>
            <a:r>
              <a:rPr lang="en-US"/>
              <a:t>Click icon to add picture</a:t>
            </a:r>
          </a:p>
        </p:txBody>
      </p:sp>
      <p:sp>
        <p:nvSpPr>
          <p:cNvPr id="32" name="Picture Placeholder 3">
            <a:extLst>
              <a:ext uri="{FF2B5EF4-FFF2-40B4-BE49-F238E27FC236}">
                <a16:creationId xmlns:a16="http://schemas.microsoft.com/office/drawing/2014/main" id="{AC5AB7C5-4EAC-E399-B8E5-F7ED479D0479}"/>
              </a:ext>
            </a:extLst>
          </p:cNvPr>
          <p:cNvSpPr>
            <a:spLocks noGrp="1"/>
          </p:cNvSpPr>
          <p:nvPr>
            <p:ph type="pic" sz="quarter" idx="37"/>
          </p:nvPr>
        </p:nvSpPr>
        <p:spPr>
          <a:xfrm>
            <a:off x="2325408" y="2283138"/>
            <a:ext cx="1719072" cy="1719072"/>
          </a:xfrm>
          <a:solidFill>
            <a:schemeClr val="accent2"/>
          </a:solidFill>
        </p:spPr>
        <p:txBody>
          <a:bodyPr>
            <a:noAutofit/>
          </a:bodyPr>
          <a:lstStyle>
            <a:lvl1pPr>
              <a:defRPr>
                <a:solidFill>
                  <a:schemeClr val="tx1"/>
                </a:solidFill>
              </a:defRPr>
            </a:lvl1pPr>
          </a:lstStyle>
          <a:p>
            <a:r>
              <a:rPr lang="en-US"/>
              <a:t>Click icon to add picture</a:t>
            </a:r>
          </a:p>
        </p:txBody>
      </p:sp>
      <p:sp>
        <p:nvSpPr>
          <p:cNvPr id="33" name="Picture Placeholder 3">
            <a:extLst>
              <a:ext uri="{FF2B5EF4-FFF2-40B4-BE49-F238E27FC236}">
                <a16:creationId xmlns:a16="http://schemas.microsoft.com/office/drawing/2014/main" id="{B9FFCC38-D39E-7881-0169-2E6EFEA17632}"/>
              </a:ext>
            </a:extLst>
          </p:cNvPr>
          <p:cNvSpPr>
            <a:spLocks noGrp="1"/>
          </p:cNvSpPr>
          <p:nvPr>
            <p:ph type="pic" sz="quarter" idx="38"/>
          </p:nvPr>
        </p:nvSpPr>
        <p:spPr>
          <a:xfrm>
            <a:off x="4271404" y="2283138"/>
            <a:ext cx="1719072" cy="1719072"/>
          </a:xfrm>
          <a:solidFill>
            <a:schemeClr val="accent2"/>
          </a:solidFill>
        </p:spPr>
        <p:txBody>
          <a:bodyPr>
            <a:noAutofit/>
          </a:bodyPr>
          <a:lstStyle>
            <a:lvl1pPr>
              <a:defRPr>
                <a:solidFill>
                  <a:schemeClr val="tx1"/>
                </a:solidFill>
              </a:defRPr>
            </a:lvl1pPr>
          </a:lstStyle>
          <a:p>
            <a:r>
              <a:rPr lang="en-US"/>
              <a:t>Click icon to add picture</a:t>
            </a:r>
          </a:p>
        </p:txBody>
      </p:sp>
      <p:sp>
        <p:nvSpPr>
          <p:cNvPr id="34" name="Picture Placeholder 3">
            <a:extLst>
              <a:ext uri="{FF2B5EF4-FFF2-40B4-BE49-F238E27FC236}">
                <a16:creationId xmlns:a16="http://schemas.microsoft.com/office/drawing/2014/main" id="{13EA51C1-18DF-301C-02CB-EAAA6089CE18}"/>
              </a:ext>
            </a:extLst>
          </p:cNvPr>
          <p:cNvSpPr>
            <a:spLocks noGrp="1"/>
          </p:cNvSpPr>
          <p:nvPr>
            <p:ph type="pic" sz="quarter" idx="39"/>
          </p:nvPr>
        </p:nvSpPr>
        <p:spPr>
          <a:xfrm>
            <a:off x="6217400" y="2283138"/>
            <a:ext cx="1719072" cy="1719072"/>
          </a:xfrm>
          <a:solidFill>
            <a:schemeClr val="accent2"/>
          </a:solidFill>
        </p:spPr>
        <p:txBody>
          <a:bodyPr>
            <a:noAutofit/>
          </a:bodyPr>
          <a:lstStyle>
            <a:lvl1pPr>
              <a:defRPr>
                <a:solidFill>
                  <a:schemeClr val="tx1"/>
                </a:solidFill>
              </a:defRPr>
            </a:lvl1pPr>
          </a:lstStyle>
          <a:p>
            <a:r>
              <a:rPr lang="en-US"/>
              <a:t>Click icon to add picture</a:t>
            </a:r>
          </a:p>
        </p:txBody>
      </p:sp>
      <p:sp>
        <p:nvSpPr>
          <p:cNvPr id="35" name="Picture Placeholder 3">
            <a:extLst>
              <a:ext uri="{FF2B5EF4-FFF2-40B4-BE49-F238E27FC236}">
                <a16:creationId xmlns:a16="http://schemas.microsoft.com/office/drawing/2014/main" id="{4A75AB93-82FF-C8B4-A7BA-F10922B2BDE7}"/>
              </a:ext>
            </a:extLst>
          </p:cNvPr>
          <p:cNvSpPr>
            <a:spLocks noGrp="1"/>
          </p:cNvSpPr>
          <p:nvPr>
            <p:ph type="pic" sz="quarter" idx="40"/>
          </p:nvPr>
        </p:nvSpPr>
        <p:spPr>
          <a:xfrm>
            <a:off x="8163396" y="2283138"/>
            <a:ext cx="1719072" cy="1719072"/>
          </a:xfrm>
          <a:solidFill>
            <a:schemeClr val="accent2"/>
          </a:solidFill>
        </p:spPr>
        <p:txBody>
          <a:bodyPr>
            <a:noAutofit/>
          </a:bodyPr>
          <a:lstStyle>
            <a:lvl1pPr>
              <a:defRPr>
                <a:solidFill>
                  <a:schemeClr val="tx1"/>
                </a:solidFill>
              </a:defRPr>
            </a:lvl1pPr>
          </a:lstStyle>
          <a:p>
            <a:r>
              <a:rPr lang="en-US"/>
              <a:t>Click icon to add picture</a:t>
            </a:r>
          </a:p>
        </p:txBody>
      </p:sp>
      <p:sp>
        <p:nvSpPr>
          <p:cNvPr id="36" name="Picture Placeholder 3">
            <a:extLst>
              <a:ext uri="{FF2B5EF4-FFF2-40B4-BE49-F238E27FC236}">
                <a16:creationId xmlns:a16="http://schemas.microsoft.com/office/drawing/2014/main" id="{BF5E16A6-28F4-D888-5F73-DE88AA4226D8}"/>
              </a:ext>
            </a:extLst>
          </p:cNvPr>
          <p:cNvSpPr>
            <a:spLocks noGrp="1"/>
          </p:cNvSpPr>
          <p:nvPr>
            <p:ph type="pic" sz="quarter" idx="41"/>
          </p:nvPr>
        </p:nvSpPr>
        <p:spPr>
          <a:xfrm>
            <a:off x="10109392" y="2283138"/>
            <a:ext cx="1719072" cy="1719072"/>
          </a:xfrm>
          <a:solidFill>
            <a:schemeClr val="accent2"/>
          </a:solidFill>
        </p:spPr>
        <p:txBody>
          <a:bodyPr>
            <a:noAutofit/>
          </a:bodyPr>
          <a:lstStyle>
            <a:lvl1pPr>
              <a:defRPr>
                <a:solidFill>
                  <a:schemeClr val="tx1"/>
                </a:solidFill>
              </a:defRPr>
            </a:lvl1pPr>
          </a:lstStyle>
          <a:p>
            <a:r>
              <a:rPr lang="en-US"/>
              <a:t>Click icon to add picture</a:t>
            </a:r>
          </a:p>
        </p:txBody>
      </p:sp>
      <p:sp>
        <p:nvSpPr>
          <p:cNvPr id="5" name="Slide Number">
            <a:extLst>
              <a:ext uri="{FF2B5EF4-FFF2-40B4-BE49-F238E27FC236}">
                <a16:creationId xmlns:a16="http://schemas.microsoft.com/office/drawing/2014/main" id="{2AD7FEFA-923F-EA9A-1044-DA1B4A0AAEF7}"/>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8" name="Image" descr="Image">
            <a:extLst>
              <a:ext uri="{FF2B5EF4-FFF2-40B4-BE49-F238E27FC236}">
                <a16:creationId xmlns:a16="http://schemas.microsoft.com/office/drawing/2014/main" id="{A2F7835D-D03E-ABA2-90D2-FC393604AC42}"/>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grpSp>
        <p:nvGrpSpPr>
          <p:cNvPr id="7" name="Group 6">
            <a:extLst>
              <a:ext uri="{FF2B5EF4-FFF2-40B4-BE49-F238E27FC236}">
                <a16:creationId xmlns:a16="http://schemas.microsoft.com/office/drawing/2014/main" id="{8129BF83-14C1-2240-B3E8-400CFC52CA3D}"/>
              </a:ext>
            </a:extLst>
          </p:cNvPr>
          <p:cNvGrpSpPr/>
          <p:nvPr userDrawn="1"/>
        </p:nvGrpSpPr>
        <p:grpSpPr>
          <a:xfrm>
            <a:off x="431800" y="203689"/>
            <a:ext cx="3657124" cy="149812"/>
            <a:chOff x="381000" y="203689"/>
            <a:chExt cx="3657124" cy="149812"/>
          </a:xfrm>
        </p:grpSpPr>
        <p:pic>
          <p:nvPicPr>
            <p:cNvPr id="9" name="Image" descr="Image">
              <a:extLst>
                <a:ext uri="{FF2B5EF4-FFF2-40B4-BE49-F238E27FC236}">
                  <a16:creationId xmlns:a16="http://schemas.microsoft.com/office/drawing/2014/main" id="{559F10D9-E0C7-93CD-B6A6-4E560685D156}"/>
                </a:ext>
              </a:extLst>
            </p:cNvPr>
            <p:cNvPicPr>
              <a:picLocks noChangeAspect="1"/>
            </p:cNvPicPr>
            <p:nvPr userDrawn="1"/>
          </p:nvPicPr>
          <p:blipFill>
            <a:blip r:embed="rId3"/>
            <a:stretch>
              <a:fillRect/>
            </a:stretch>
          </p:blipFill>
          <p:spPr>
            <a:xfrm>
              <a:off x="381000" y="203689"/>
              <a:ext cx="111195" cy="149812"/>
            </a:xfrm>
            <a:prstGeom prst="rect">
              <a:avLst/>
            </a:prstGeom>
            <a:ln w="12700">
              <a:miter lim="400000"/>
            </a:ln>
          </p:spPr>
        </p:pic>
        <p:sp>
          <p:nvSpPr>
            <p:cNvPr id="10" name="TextBox 9">
              <a:extLst>
                <a:ext uri="{FF2B5EF4-FFF2-40B4-BE49-F238E27FC236}">
                  <a16:creationId xmlns:a16="http://schemas.microsoft.com/office/drawing/2014/main" id="{11A2ECF7-38D8-944D-A648-BEC1CF497627}"/>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bg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3374146051"/>
      </p:ext>
    </p:extLst>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Timeline 1_4">
    <p:bg>
      <p:bgPr>
        <a:solidFill>
          <a:schemeClr val="tx1"/>
        </a:solidFill>
        <a:effectLst/>
      </p:bgPr>
    </p:bg>
    <p:spTree>
      <p:nvGrpSpPr>
        <p:cNvPr id="1" name=""/>
        <p:cNvGrpSpPr/>
        <p:nvPr/>
      </p:nvGrpSpPr>
      <p:grpSpPr>
        <a:xfrm>
          <a:off x="0" y="0"/>
          <a:ext cx="0" cy="0"/>
          <a:chOff x="0" y="0"/>
          <a:chExt cx="0" cy="0"/>
        </a:xfrm>
      </p:grpSpPr>
      <p:sp>
        <p:nvSpPr>
          <p:cNvPr id="61" name="Freeform: Shape 60">
            <a:extLst>
              <a:ext uri="{FF2B5EF4-FFF2-40B4-BE49-F238E27FC236}">
                <a16:creationId xmlns:a16="http://schemas.microsoft.com/office/drawing/2014/main" id="{C2A63098-8547-55DE-F223-CDF830D011D7}"/>
              </a:ext>
            </a:extLst>
          </p:cNvPr>
          <p:cNvSpPr/>
          <p:nvPr userDrawn="1"/>
        </p:nvSpPr>
        <p:spPr>
          <a:xfrm>
            <a:off x="378958" y="2025061"/>
            <a:ext cx="988764" cy="742581"/>
          </a:xfrm>
          <a:custGeom>
            <a:avLst/>
            <a:gdLst>
              <a:gd name="connsiteX0" fmla="*/ 0 w 988764"/>
              <a:gd name="connsiteY0" fmla="*/ 0 h 742581"/>
              <a:gd name="connsiteX1" fmla="*/ 988764 w 988764"/>
              <a:gd name="connsiteY1" fmla="*/ 0 h 742581"/>
              <a:gd name="connsiteX2" fmla="*/ 698296 w 988764"/>
              <a:gd name="connsiteY2" fmla="*/ 742581 h 742581"/>
              <a:gd name="connsiteX3" fmla="*/ 0 w 988764"/>
              <a:gd name="connsiteY3" fmla="*/ 742581 h 742581"/>
              <a:gd name="connsiteX4" fmla="*/ 0 w 988764"/>
              <a:gd name="connsiteY4" fmla="*/ 0 h 742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764" h="742581">
                <a:moveTo>
                  <a:pt x="0" y="0"/>
                </a:moveTo>
                <a:lnTo>
                  <a:pt x="988764" y="0"/>
                </a:lnTo>
                <a:lnTo>
                  <a:pt x="698296" y="742581"/>
                </a:lnTo>
                <a:lnTo>
                  <a:pt x="0" y="742581"/>
                </a:lnTo>
                <a:lnTo>
                  <a:pt x="0" y="0"/>
                </a:lnTo>
                <a:close/>
              </a:path>
            </a:pathLst>
          </a:custGeom>
          <a:solidFill>
            <a:schemeClr val="bg2"/>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
        <p:nvSpPr>
          <p:cNvPr id="6" name="Title Text">
            <a:extLst>
              <a:ext uri="{FF2B5EF4-FFF2-40B4-BE49-F238E27FC236}">
                <a16:creationId xmlns:a16="http://schemas.microsoft.com/office/drawing/2014/main" id="{DF9949D3-877C-C834-5822-2674D5316C64}"/>
              </a:ext>
            </a:extLst>
          </p:cNvPr>
          <p:cNvSpPr txBox="1">
            <a:spLocks noGrp="1"/>
          </p:cNvSpPr>
          <p:nvPr userDrawn="1">
            <p:ph type="title" hasCustomPrompt="1"/>
          </p:nvPr>
        </p:nvSpPr>
        <p:spPr>
          <a:xfrm>
            <a:off x="378958" y="561600"/>
            <a:ext cx="11449505" cy="6647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dirty="0"/>
            </a:lvl1pPr>
          </a:lstStyle>
          <a:p>
            <a:pPr lvl="0"/>
            <a:r>
              <a:t>Title Text</a:t>
            </a:r>
          </a:p>
        </p:txBody>
      </p:sp>
      <p:sp>
        <p:nvSpPr>
          <p:cNvPr id="16" name="Body Level One…">
            <a:extLst>
              <a:ext uri="{FF2B5EF4-FFF2-40B4-BE49-F238E27FC236}">
                <a16:creationId xmlns:a16="http://schemas.microsoft.com/office/drawing/2014/main" id="{F22C1A46-CF24-2D39-E91E-D9B0CF4DFE43}"/>
              </a:ext>
            </a:extLst>
          </p:cNvPr>
          <p:cNvSpPr txBox="1">
            <a:spLocks noGrp="1"/>
          </p:cNvSpPr>
          <p:nvPr userDrawn="1">
            <p:ph type="body" sz="quarter" idx="1" hasCustomPrompt="1"/>
          </p:nvPr>
        </p:nvSpPr>
        <p:spPr>
          <a:xfrm>
            <a:off x="450406" y="3509962"/>
            <a:ext cx="2395728" cy="2306634"/>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7" name="Body Level One…">
            <a:extLst>
              <a:ext uri="{FF2B5EF4-FFF2-40B4-BE49-F238E27FC236}">
                <a16:creationId xmlns:a16="http://schemas.microsoft.com/office/drawing/2014/main" id="{D082A7C6-5F35-FFA4-E544-03BCA8320979}"/>
              </a:ext>
            </a:extLst>
          </p:cNvPr>
          <p:cNvSpPr txBox="1">
            <a:spLocks noGrp="1"/>
          </p:cNvSpPr>
          <p:nvPr userDrawn="1">
            <p:ph type="body" sz="quarter" idx="21" hasCustomPrompt="1"/>
          </p:nvPr>
        </p:nvSpPr>
        <p:spPr>
          <a:xfrm>
            <a:off x="450406" y="2871334"/>
            <a:ext cx="2395728" cy="534936"/>
          </a:xfrm>
          <a:prstGeom prst="rect">
            <a:avLst/>
          </a:prstGeom>
        </p:spPr>
        <p:txBody>
          <a:bodyPr>
            <a:noAutofit/>
          </a:bodyPr>
          <a:lstStyle>
            <a:lvl1pPr marL="0" indent="0">
              <a:buSzTx/>
              <a:buFontTx/>
              <a:buNone/>
              <a:defRPr sz="16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3" name="Body Level One…">
            <a:extLst>
              <a:ext uri="{FF2B5EF4-FFF2-40B4-BE49-F238E27FC236}">
                <a16:creationId xmlns:a16="http://schemas.microsoft.com/office/drawing/2014/main" id="{A6867575-98FC-E8A9-D012-0F7B87DF0653}"/>
              </a:ext>
            </a:extLst>
          </p:cNvPr>
          <p:cNvSpPr txBox="1">
            <a:spLocks noGrp="1"/>
          </p:cNvSpPr>
          <p:nvPr userDrawn="1">
            <p:ph type="body" sz="quarter" idx="22" hasCustomPrompt="1"/>
          </p:nvPr>
        </p:nvSpPr>
        <p:spPr>
          <a:xfrm>
            <a:off x="450407" y="2124992"/>
            <a:ext cx="602538" cy="534936"/>
          </a:xfrm>
          <a:prstGeom prst="rect">
            <a:avLst/>
          </a:prstGeom>
        </p:spPr>
        <p:txBody>
          <a:bodyPr anchor="ctr">
            <a:noAutofit/>
          </a:bodyPr>
          <a:lstStyle>
            <a:lvl1pPr marL="0" indent="0" algn="ctr">
              <a:buSzTx/>
              <a:buFontTx/>
              <a:buNone/>
              <a:defRPr sz="11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66" name="Freeform: Shape 165">
            <a:extLst>
              <a:ext uri="{FF2B5EF4-FFF2-40B4-BE49-F238E27FC236}">
                <a16:creationId xmlns:a16="http://schemas.microsoft.com/office/drawing/2014/main" id="{931AED7C-B2F4-93B6-83BA-A272A199784C}"/>
              </a:ext>
            </a:extLst>
          </p:cNvPr>
          <p:cNvSpPr/>
          <p:nvPr userDrawn="1"/>
        </p:nvSpPr>
        <p:spPr>
          <a:xfrm>
            <a:off x="3379711" y="2025061"/>
            <a:ext cx="988764" cy="742581"/>
          </a:xfrm>
          <a:custGeom>
            <a:avLst/>
            <a:gdLst>
              <a:gd name="connsiteX0" fmla="*/ 0 w 988764"/>
              <a:gd name="connsiteY0" fmla="*/ 0 h 742581"/>
              <a:gd name="connsiteX1" fmla="*/ 988764 w 988764"/>
              <a:gd name="connsiteY1" fmla="*/ 0 h 742581"/>
              <a:gd name="connsiteX2" fmla="*/ 698296 w 988764"/>
              <a:gd name="connsiteY2" fmla="*/ 742581 h 742581"/>
              <a:gd name="connsiteX3" fmla="*/ 0 w 988764"/>
              <a:gd name="connsiteY3" fmla="*/ 742581 h 742581"/>
              <a:gd name="connsiteX4" fmla="*/ 0 w 988764"/>
              <a:gd name="connsiteY4" fmla="*/ 0 h 742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764" h="742581">
                <a:moveTo>
                  <a:pt x="0" y="0"/>
                </a:moveTo>
                <a:lnTo>
                  <a:pt x="988764" y="0"/>
                </a:lnTo>
                <a:lnTo>
                  <a:pt x="698296" y="742581"/>
                </a:lnTo>
                <a:lnTo>
                  <a:pt x="0" y="742581"/>
                </a:lnTo>
                <a:lnTo>
                  <a:pt x="0" y="0"/>
                </a:lnTo>
                <a:close/>
              </a:path>
            </a:pathLst>
          </a:custGeom>
          <a:solidFill>
            <a:schemeClr val="accent1"/>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
        <p:nvSpPr>
          <p:cNvPr id="167" name="Straight Connector 19">
            <a:extLst>
              <a:ext uri="{FF2B5EF4-FFF2-40B4-BE49-F238E27FC236}">
                <a16:creationId xmlns:a16="http://schemas.microsoft.com/office/drawing/2014/main" id="{EE2E4FFF-3345-9FFC-BD4D-EDA66ADDFEFD}"/>
              </a:ext>
            </a:extLst>
          </p:cNvPr>
          <p:cNvSpPr/>
          <p:nvPr userDrawn="1"/>
        </p:nvSpPr>
        <p:spPr>
          <a:xfrm flipH="1">
            <a:off x="3383680" y="2482918"/>
            <a:ext cx="0" cy="3333682"/>
          </a:xfrm>
          <a:prstGeom prst="line">
            <a:avLst/>
          </a:prstGeom>
          <a:ln w="12700">
            <a:solidFill>
              <a:schemeClr val="accent1"/>
            </a:solidFill>
          </a:ln>
        </p:spPr>
        <p:txBody>
          <a:bodyPr lIns="45719" rIns="45719"/>
          <a:lstStyle/>
          <a:p>
            <a:endParaRPr>
              <a:latin typeface="Aeonik Regular"/>
            </a:endParaRPr>
          </a:p>
        </p:txBody>
      </p:sp>
      <p:sp>
        <p:nvSpPr>
          <p:cNvPr id="168" name="Body Level One…">
            <a:extLst>
              <a:ext uri="{FF2B5EF4-FFF2-40B4-BE49-F238E27FC236}">
                <a16:creationId xmlns:a16="http://schemas.microsoft.com/office/drawing/2014/main" id="{C8A8FB2E-DC97-94A4-865A-5F177B77DF5E}"/>
              </a:ext>
            </a:extLst>
          </p:cNvPr>
          <p:cNvSpPr txBox="1">
            <a:spLocks noGrp="1"/>
          </p:cNvSpPr>
          <p:nvPr>
            <p:ph type="body" sz="quarter" idx="23" hasCustomPrompt="1"/>
          </p:nvPr>
        </p:nvSpPr>
        <p:spPr>
          <a:xfrm>
            <a:off x="3451159" y="3509962"/>
            <a:ext cx="2395728" cy="2306634"/>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69" name="Body Level One…">
            <a:extLst>
              <a:ext uri="{FF2B5EF4-FFF2-40B4-BE49-F238E27FC236}">
                <a16:creationId xmlns:a16="http://schemas.microsoft.com/office/drawing/2014/main" id="{78854C60-0D21-A6C2-A8EB-9321BF351E90}"/>
              </a:ext>
            </a:extLst>
          </p:cNvPr>
          <p:cNvSpPr txBox="1">
            <a:spLocks noGrp="1"/>
          </p:cNvSpPr>
          <p:nvPr>
            <p:ph type="body" sz="quarter" idx="24" hasCustomPrompt="1"/>
          </p:nvPr>
        </p:nvSpPr>
        <p:spPr>
          <a:xfrm>
            <a:off x="3451159" y="2871334"/>
            <a:ext cx="2395728" cy="534936"/>
          </a:xfrm>
          <a:prstGeom prst="rect">
            <a:avLst/>
          </a:prstGeom>
        </p:spPr>
        <p:txBody>
          <a:bodyPr>
            <a:noAutofit/>
          </a:bodyPr>
          <a:lstStyle>
            <a:lvl1pPr marL="0" indent="0">
              <a:buSzTx/>
              <a:buFontTx/>
              <a:buNone/>
              <a:defRPr sz="16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70" name="Body Level One…">
            <a:extLst>
              <a:ext uri="{FF2B5EF4-FFF2-40B4-BE49-F238E27FC236}">
                <a16:creationId xmlns:a16="http://schemas.microsoft.com/office/drawing/2014/main" id="{6C51F2D3-4F52-DEE9-BC52-26375646E393}"/>
              </a:ext>
            </a:extLst>
          </p:cNvPr>
          <p:cNvSpPr txBox="1">
            <a:spLocks noGrp="1"/>
          </p:cNvSpPr>
          <p:nvPr>
            <p:ph type="body" sz="quarter" idx="25" hasCustomPrompt="1"/>
          </p:nvPr>
        </p:nvSpPr>
        <p:spPr>
          <a:xfrm>
            <a:off x="3451160" y="2124992"/>
            <a:ext cx="602538" cy="534936"/>
          </a:xfrm>
          <a:prstGeom prst="rect">
            <a:avLst/>
          </a:prstGeom>
        </p:spPr>
        <p:txBody>
          <a:bodyPr anchor="ctr">
            <a:noAutofit/>
          </a:bodyPr>
          <a:lstStyle>
            <a:lvl1pPr marL="0" indent="0" algn="ctr">
              <a:buSzTx/>
              <a:buFontTx/>
              <a:buNone/>
              <a:defRPr sz="11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72" name="Freeform: Shape 171">
            <a:extLst>
              <a:ext uri="{FF2B5EF4-FFF2-40B4-BE49-F238E27FC236}">
                <a16:creationId xmlns:a16="http://schemas.microsoft.com/office/drawing/2014/main" id="{8A656781-0FDB-B82D-2E3D-348FAF1A5BE9}"/>
              </a:ext>
            </a:extLst>
          </p:cNvPr>
          <p:cNvSpPr/>
          <p:nvPr userDrawn="1"/>
        </p:nvSpPr>
        <p:spPr>
          <a:xfrm>
            <a:off x="6349767" y="2025061"/>
            <a:ext cx="988764" cy="742581"/>
          </a:xfrm>
          <a:custGeom>
            <a:avLst/>
            <a:gdLst>
              <a:gd name="connsiteX0" fmla="*/ 0 w 988764"/>
              <a:gd name="connsiteY0" fmla="*/ 0 h 742581"/>
              <a:gd name="connsiteX1" fmla="*/ 988764 w 988764"/>
              <a:gd name="connsiteY1" fmla="*/ 0 h 742581"/>
              <a:gd name="connsiteX2" fmla="*/ 698296 w 988764"/>
              <a:gd name="connsiteY2" fmla="*/ 742581 h 742581"/>
              <a:gd name="connsiteX3" fmla="*/ 0 w 988764"/>
              <a:gd name="connsiteY3" fmla="*/ 742581 h 742581"/>
              <a:gd name="connsiteX4" fmla="*/ 0 w 988764"/>
              <a:gd name="connsiteY4" fmla="*/ 0 h 742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764" h="742581">
                <a:moveTo>
                  <a:pt x="0" y="0"/>
                </a:moveTo>
                <a:lnTo>
                  <a:pt x="988764" y="0"/>
                </a:lnTo>
                <a:lnTo>
                  <a:pt x="698296" y="742581"/>
                </a:lnTo>
                <a:lnTo>
                  <a:pt x="0" y="742581"/>
                </a:lnTo>
                <a:lnTo>
                  <a:pt x="0" y="0"/>
                </a:lnTo>
                <a:close/>
              </a:path>
            </a:pathLst>
          </a:custGeom>
          <a:solidFill>
            <a:schemeClr val="accent2"/>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
        <p:nvSpPr>
          <p:cNvPr id="173" name="Straight Connector 19">
            <a:extLst>
              <a:ext uri="{FF2B5EF4-FFF2-40B4-BE49-F238E27FC236}">
                <a16:creationId xmlns:a16="http://schemas.microsoft.com/office/drawing/2014/main" id="{CD713E32-729C-8B70-F858-0F9DA3A20470}"/>
              </a:ext>
            </a:extLst>
          </p:cNvPr>
          <p:cNvSpPr/>
          <p:nvPr userDrawn="1"/>
        </p:nvSpPr>
        <p:spPr>
          <a:xfrm flipH="1">
            <a:off x="6356117" y="2482918"/>
            <a:ext cx="0" cy="3333682"/>
          </a:xfrm>
          <a:prstGeom prst="line">
            <a:avLst/>
          </a:prstGeom>
          <a:ln w="12700">
            <a:solidFill>
              <a:schemeClr val="accent2"/>
            </a:solidFill>
          </a:ln>
        </p:spPr>
        <p:txBody>
          <a:bodyPr lIns="45719" rIns="45719"/>
          <a:lstStyle/>
          <a:p>
            <a:endParaRPr>
              <a:latin typeface="Aeonik Regular"/>
            </a:endParaRPr>
          </a:p>
        </p:txBody>
      </p:sp>
      <p:sp>
        <p:nvSpPr>
          <p:cNvPr id="174" name="Body Level One…">
            <a:extLst>
              <a:ext uri="{FF2B5EF4-FFF2-40B4-BE49-F238E27FC236}">
                <a16:creationId xmlns:a16="http://schemas.microsoft.com/office/drawing/2014/main" id="{ABC0D514-249B-4E83-9299-872F6E3DB10B}"/>
              </a:ext>
            </a:extLst>
          </p:cNvPr>
          <p:cNvSpPr txBox="1">
            <a:spLocks noGrp="1"/>
          </p:cNvSpPr>
          <p:nvPr>
            <p:ph type="body" sz="quarter" idx="26" hasCustomPrompt="1"/>
          </p:nvPr>
        </p:nvSpPr>
        <p:spPr>
          <a:xfrm>
            <a:off x="6421215" y="3509962"/>
            <a:ext cx="2395728" cy="2306634"/>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75" name="Body Level One…">
            <a:extLst>
              <a:ext uri="{FF2B5EF4-FFF2-40B4-BE49-F238E27FC236}">
                <a16:creationId xmlns:a16="http://schemas.microsoft.com/office/drawing/2014/main" id="{657F81E0-0D30-87D9-5B02-7B3975D4AB2B}"/>
              </a:ext>
            </a:extLst>
          </p:cNvPr>
          <p:cNvSpPr txBox="1">
            <a:spLocks noGrp="1"/>
          </p:cNvSpPr>
          <p:nvPr>
            <p:ph type="body" sz="quarter" idx="27" hasCustomPrompt="1"/>
          </p:nvPr>
        </p:nvSpPr>
        <p:spPr>
          <a:xfrm>
            <a:off x="6421215" y="2871334"/>
            <a:ext cx="2395728" cy="534936"/>
          </a:xfrm>
          <a:prstGeom prst="rect">
            <a:avLst/>
          </a:prstGeom>
        </p:spPr>
        <p:txBody>
          <a:bodyPr>
            <a:noAutofit/>
          </a:bodyPr>
          <a:lstStyle>
            <a:lvl1pPr marL="0" indent="0">
              <a:buSzTx/>
              <a:buFontTx/>
              <a:buNone/>
              <a:defRPr sz="16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76" name="Body Level One…">
            <a:extLst>
              <a:ext uri="{FF2B5EF4-FFF2-40B4-BE49-F238E27FC236}">
                <a16:creationId xmlns:a16="http://schemas.microsoft.com/office/drawing/2014/main" id="{3BF31795-CC21-3C76-B509-2265B3BFACAA}"/>
              </a:ext>
            </a:extLst>
          </p:cNvPr>
          <p:cNvSpPr txBox="1">
            <a:spLocks noGrp="1"/>
          </p:cNvSpPr>
          <p:nvPr>
            <p:ph type="body" sz="quarter" idx="28" hasCustomPrompt="1"/>
          </p:nvPr>
        </p:nvSpPr>
        <p:spPr>
          <a:xfrm>
            <a:off x="6421216" y="2124992"/>
            <a:ext cx="602538" cy="534936"/>
          </a:xfrm>
          <a:prstGeom prst="rect">
            <a:avLst/>
          </a:prstGeom>
        </p:spPr>
        <p:txBody>
          <a:bodyPr anchor="ctr">
            <a:noAutofit/>
          </a:bodyPr>
          <a:lstStyle>
            <a:lvl1pPr marL="0" indent="0" algn="ctr">
              <a:buSzTx/>
              <a:buFontTx/>
              <a:buNone/>
              <a:defRPr sz="11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78" name="Freeform: Shape 177">
            <a:extLst>
              <a:ext uri="{FF2B5EF4-FFF2-40B4-BE49-F238E27FC236}">
                <a16:creationId xmlns:a16="http://schemas.microsoft.com/office/drawing/2014/main" id="{04F77DA7-389D-E5FE-4042-5B1DDDDEDD81}"/>
              </a:ext>
            </a:extLst>
          </p:cNvPr>
          <p:cNvSpPr/>
          <p:nvPr userDrawn="1"/>
        </p:nvSpPr>
        <p:spPr>
          <a:xfrm>
            <a:off x="9362580" y="2025061"/>
            <a:ext cx="988764" cy="742581"/>
          </a:xfrm>
          <a:custGeom>
            <a:avLst/>
            <a:gdLst>
              <a:gd name="connsiteX0" fmla="*/ 0 w 988764"/>
              <a:gd name="connsiteY0" fmla="*/ 0 h 742581"/>
              <a:gd name="connsiteX1" fmla="*/ 988764 w 988764"/>
              <a:gd name="connsiteY1" fmla="*/ 0 h 742581"/>
              <a:gd name="connsiteX2" fmla="*/ 698296 w 988764"/>
              <a:gd name="connsiteY2" fmla="*/ 742581 h 742581"/>
              <a:gd name="connsiteX3" fmla="*/ 0 w 988764"/>
              <a:gd name="connsiteY3" fmla="*/ 742581 h 742581"/>
              <a:gd name="connsiteX4" fmla="*/ 0 w 988764"/>
              <a:gd name="connsiteY4" fmla="*/ 0 h 742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764" h="742581">
                <a:moveTo>
                  <a:pt x="0" y="0"/>
                </a:moveTo>
                <a:lnTo>
                  <a:pt x="988764" y="0"/>
                </a:lnTo>
                <a:lnTo>
                  <a:pt x="698296" y="742581"/>
                </a:lnTo>
                <a:lnTo>
                  <a:pt x="0" y="742581"/>
                </a:lnTo>
                <a:lnTo>
                  <a:pt x="0" y="0"/>
                </a:lnTo>
                <a:close/>
              </a:path>
            </a:pathLst>
          </a:custGeom>
          <a:solidFill>
            <a:schemeClr val="accent3"/>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
        <p:nvSpPr>
          <p:cNvPr id="179" name="Straight Connector 19">
            <a:extLst>
              <a:ext uri="{FF2B5EF4-FFF2-40B4-BE49-F238E27FC236}">
                <a16:creationId xmlns:a16="http://schemas.microsoft.com/office/drawing/2014/main" id="{FC085086-02FD-E2E7-6034-1C3DD58819F9}"/>
              </a:ext>
            </a:extLst>
          </p:cNvPr>
          <p:cNvSpPr/>
          <p:nvPr userDrawn="1"/>
        </p:nvSpPr>
        <p:spPr>
          <a:xfrm flipH="1">
            <a:off x="9368930" y="2482918"/>
            <a:ext cx="0" cy="3333682"/>
          </a:xfrm>
          <a:prstGeom prst="line">
            <a:avLst/>
          </a:prstGeom>
          <a:ln w="12700">
            <a:solidFill>
              <a:schemeClr val="accent3"/>
            </a:solidFill>
          </a:ln>
        </p:spPr>
        <p:txBody>
          <a:bodyPr lIns="45719" rIns="45719"/>
          <a:lstStyle/>
          <a:p>
            <a:endParaRPr>
              <a:latin typeface="Aeonik Regular"/>
            </a:endParaRPr>
          </a:p>
        </p:txBody>
      </p:sp>
      <p:sp>
        <p:nvSpPr>
          <p:cNvPr id="180" name="Body Level One…">
            <a:extLst>
              <a:ext uri="{FF2B5EF4-FFF2-40B4-BE49-F238E27FC236}">
                <a16:creationId xmlns:a16="http://schemas.microsoft.com/office/drawing/2014/main" id="{36186614-58BB-6918-1532-C50F97065B03}"/>
              </a:ext>
            </a:extLst>
          </p:cNvPr>
          <p:cNvSpPr txBox="1">
            <a:spLocks noGrp="1"/>
          </p:cNvSpPr>
          <p:nvPr>
            <p:ph type="body" sz="quarter" idx="29" hasCustomPrompt="1"/>
          </p:nvPr>
        </p:nvSpPr>
        <p:spPr>
          <a:xfrm>
            <a:off x="9434028" y="3509962"/>
            <a:ext cx="2394435" cy="2306634"/>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81" name="Body Level One…">
            <a:extLst>
              <a:ext uri="{FF2B5EF4-FFF2-40B4-BE49-F238E27FC236}">
                <a16:creationId xmlns:a16="http://schemas.microsoft.com/office/drawing/2014/main" id="{7033389B-86CC-98A3-47ED-4D24246BA999}"/>
              </a:ext>
            </a:extLst>
          </p:cNvPr>
          <p:cNvSpPr txBox="1">
            <a:spLocks noGrp="1"/>
          </p:cNvSpPr>
          <p:nvPr>
            <p:ph type="body" sz="quarter" idx="30" hasCustomPrompt="1"/>
          </p:nvPr>
        </p:nvSpPr>
        <p:spPr>
          <a:xfrm>
            <a:off x="9434028" y="2871334"/>
            <a:ext cx="2394435" cy="534936"/>
          </a:xfrm>
          <a:prstGeom prst="rect">
            <a:avLst/>
          </a:prstGeom>
        </p:spPr>
        <p:txBody>
          <a:bodyPr>
            <a:noAutofit/>
          </a:bodyPr>
          <a:lstStyle>
            <a:lvl1pPr marL="0" indent="0">
              <a:buSzTx/>
              <a:buFontTx/>
              <a:buNone/>
              <a:defRPr sz="16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82" name="Body Level One…">
            <a:extLst>
              <a:ext uri="{FF2B5EF4-FFF2-40B4-BE49-F238E27FC236}">
                <a16:creationId xmlns:a16="http://schemas.microsoft.com/office/drawing/2014/main" id="{22595FCC-19BD-2875-6F81-D42F4988F242}"/>
              </a:ext>
            </a:extLst>
          </p:cNvPr>
          <p:cNvSpPr txBox="1">
            <a:spLocks noGrp="1"/>
          </p:cNvSpPr>
          <p:nvPr>
            <p:ph type="body" sz="quarter" idx="31" hasCustomPrompt="1"/>
          </p:nvPr>
        </p:nvSpPr>
        <p:spPr>
          <a:xfrm>
            <a:off x="9434029" y="2124992"/>
            <a:ext cx="602538" cy="534936"/>
          </a:xfrm>
          <a:prstGeom prst="rect">
            <a:avLst/>
          </a:prstGeom>
        </p:spPr>
        <p:txBody>
          <a:bodyPr anchor="ctr">
            <a:noAutofit/>
          </a:bodyPr>
          <a:lstStyle>
            <a:lvl1pPr marL="0" indent="0" algn="ctr">
              <a:buSzTx/>
              <a:buFontTx/>
              <a:buNone/>
              <a:defRPr sz="11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3" name="Text Placeholder 38">
            <a:extLst>
              <a:ext uri="{FF2B5EF4-FFF2-40B4-BE49-F238E27FC236}">
                <a16:creationId xmlns:a16="http://schemas.microsoft.com/office/drawing/2014/main" id="{0BDF1B4D-1B2B-8D31-1070-65B684FDD94A}"/>
              </a:ext>
            </a:extLst>
          </p:cNvPr>
          <p:cNvSpPr>
            <a:spLocks noGrp="1"/>
          </p:cNvSpPr>
          <p:nvPr>
            <p:ph type="body" sz="quarter" idx="20"/>
          </p:nvPr>
        </p:nvSpPr>
        <p:spPr>
          <a:xfrm>
            <a:off x="379412" y="1353001"/>
            <a:ext cx="11422064" cy="294824"/>
          </a:xfrm>
          <a:prstGeom prst="rect">
            <a:avLst/>
          </a:prstGeom>
          <a:ln w="12700">
            <a:miter lim="400000"/>
          </a:ln>
        </p:spPr>
        <p:txBody>
          <a:bodyPr lIns="45719" rIns="45719">
            <a:spAutoFit/>
          </a:bodyPr>
          <a:lstStyle>
            <a:lvl1pPr>
              <a:defRPr sz="1400" dirty="0">
                <a:solidFill>
                  <a:schemeClr val="bg2"/>
                </a:solidFill>
              </a:defRPr>
            </a:lvl1pPr>
          </a:lstStyle>
          <a:p>
            <a:pPr lvl="0">
              <a:buSzTx/>
              <a:buFontTx/>
            </a:pPr>
            <a:r>
              <a:rPr lang="en-US"/>
              <a:t>Click to edit Master text styles</a:t>
            </a:r>
          </a:p>
        </p:txBody>
      </p:sp>
      <p:sp>
        <p:nvSpPr>
          <p:cNvPr id="5" name="Slide Number">
            <a:extLst>
              <a:ext uri="{FF2B5EF4-FFF2-40B4-BE49-F238E27FC236}">
                <a16:creationId xmlns:a16="http://schemas.microsoft.com/office/drawing/2014/main" id="{375E6915-EA91-BBD9-6609-48D742B3CD72}"/>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8" name="Image" descr="Image">
            <a:extLst>
              <a:ext uri="{FF2B5EF4-FFF2-40B4-BE49-F238E27FC236}">
                <a16:creationId xmlns:a16="http://schemas.microsoft.com/office/drawing/2014/main" id="{C916FB5C-A9CA-D163-C710-AA1E339C99E6}"/>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sp>
        <p:nvSpPr>
          <p:cNvPr id="7" name="Straight Connector 19">
            <a:extLst>
              <a:ext uri="{FF2B5EF4-FFF2-40B4-BE49-F238E27FC236}">
                <a16:creationId xmlns:a16="http://schemas.microsoft.com/office/drawing/2014/main" id="{19230711-73E4-4C1A-24A1-CD864C71D594}"/>
              </a:ext>
            </a:extLst>
          </p:cNvPr>
          <p:cNvSpPr/>
          <p:nvPr userDrawn="1"/>
        </p:nvSpPr>
        <p:spPr>
          <a:xfrm flipH="1">
            <a:off x="385308" y="2482918"/>
            <a:ext cx="0" cy="3333682"/>
          </a:xfrm>
          <a:prstGeom prst="line">
            <a:avLst/>
          </a:prstGeom>
          <a:ln w="12700">
            <a:solidFill>
              <a:schemeClr val="bg2"/>
            </a:solidFill>
          </a:ln>
        </p:spPr>
        <p:txBody>
          <a:bodyPr lIns="45719" rIns="45719">
            <a:noAutofit/>
          </a:bodyPr>
          <a:lstStyle/>
          <a:p>
            <a:endParaRPr>
              <a:latin typeface="Aeonik Regular"/>
            </a:endParaRPr>
          </a:p>
        </p:txBody>
      </p:sp>
      <p:grpSp>
        <p:nvGrpSpPr>
          <p:cNvPr id="2" name="Group 1">
            <a:extLst>
              <a:ext uri="{FF2B5EF4-FFF2-40B4-BE49-F238E27FC236}">
                <a16:creationId xmlns:a16="http://schemas.microsoft.com/office/drawing/2014/main" id="{71E0C4B1-6F27-702E-D067-649FCB3617BE}"/>
              </a:ext>
            </a:extLst>
          </p:cNvPr>
          <p:cNvGrpSpPr/>
          <p:nvPr userDrawn="1"/>
        </p:nvGrpSpPr>
        <p:grpSpPr>
          <a:xfrm>
            <a:off x="431800" y="203689"/>
            <a:ext cx="3657124" cy="149812"/>
            <a:chOff x="381000" y="203689"/>
            <a:chExt cx="3657124" cy="149812"/>
          </a:xfrm>
        </p:grpSpPr>
        <p:pic>
          <p:nvPicPr>
            <p:cNvPr id="10" name="Image" descr="Image">
              <a:extLst>
                <a:ext uri="{FF2B5EF4-FFF2-40B4-BE49-F238E27FC236}">
                  <a16:creationId xmlns:a16="http://schemas.microsoft.com/office/drawing/2014/main" id="{25CAEFE8-38C9-8EB9-86EF-F96452C5C2CD}"/>
                </a:ext>
              </a:extLst>
            </p:cNvPr>
            <p:cNvPicPr>
              <a:picLocks noChangeAspect="1"/>
            </p:cNvPicPr>
            <p:nvPr userDrawn="1"/>
          </p:nvPicPr>
          <p:blipFill>
            <a:blip r:embed="rId3"/>
            <a:stretch>
              <a:fillRect/>
            </a:stretch>
          </p:blipFill>
          <p:spPr>
            <a:xfrm>
              <a:off x="381000" y="203689"/>
              <a:ext cx="111195" cy="149812"/>
            </a:xfrm>
            <a:prstGeom prst="rect">
              <a:avLst/>
            </a:prstGeom>
            <a:ln w="12700">
              <a:miter lim="400000"/>
            </a:ln>
          </p:spPr>
        </p:pic>
        <p:sp>
          <p:nvSpPr>
            <p:cNvPr id="11" name="TextBox 10">
              <a:extLst>
                <a:ext uri="{FF2B5EF4-FFF2-40B4-BE49-F238E27FC236}">
                  <a16:creationId xmlns:a16="http://schemas.microsoft.com/office/drawing/2014/main" id="{FBC106ED-2ACC-A575-3163-C29FEFF93AE7}"/>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bg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2025837953"/>
      </p:ext>
    </p:extLst>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Timeline 1_5">
    <p:bg>
      <p:bgPr>
        <a:solidFill>
          <a:schemeClr val="tx1"/>
        </a:solidFill>
        <a:effectLst/>
      </p:bgPr>
    </p:bg>
    <p:spTree>
      <p:nvGrpSpPr>
        <p:cNvPr id="1" name=""/>
        <p:cNvGrpSpPr/>
        <p:nvPr/>
      </p:nvGrpSpPr>
      <p:grpSpPr>
        <a:xfrm>
          <a:off x="0" y="0"/>
          <a:ext cx="0" cy="0"/>
          <a:chOff x="0" y="0"/>
          <a:chExt cx="0" cy="0"/>
        </a:xfrm>
      </p:grpSpPr>
      <p:sp>
        <p:nvSpPr>
          <p:cNvPr id="7" name="Straight Connector 19">
            <a:extLst>
              <a:ext uri="{FF2B5EF4-FFF2-40B4-BE49-F238E27FC236}">
                <a16:creationId xmlns:a16="http://schemas.microsoft.com/office/drawing/2014/main" id="{EB578E63-4A5C-589B-265B-F66C9473922A}"/>
              </a:ext>
            </a:extLst>
          </p:cNvPr>
          <p:cNvSpPr/>
          <p:nvPr userDrawn="1"/>
        </p:nvSpPr>
        <p:spPr>
          <a:xfrm flipH="1">
            <a:off x="386896" y="2482918"/>
            <a:ext cx="0" cy="3333682"/>
          </a:xfrm>
          <a:prstGeom prst="line">
            <a:avLst/>
          </a:prstGeom>
          <a:ln w="12700">
            <a:solidFill>
              <a:schemeClr val="bg2"/>
            </a:solidFill>
          </a:ln>
        </p:spPr>
        <p:txBody>
          <a:bodyPr lIns="45719" rIns="45719">
            <a:noAutofit/>
          </a:bodyPr>
          <a:lstStyle/>
          <a:p>
            <a:endParaRPr>
              <a:latin typeface="Aeonik Regular"/>
            </a:endParaRPr>
          </a:p>
        </p:txBody>
      </p:sp>
      <p:sp>
        <p:nvSpPr>
          <p:cNvPr id="153" name="Freeform: Shape 152">
            <a:extLst>
              <a:ext uri="{FF2B5EF4-FFF2-40B4-BE49-F238E27FC236}">
                <a16:creationId xmlns:a16="http://schemas.microsoft.com/office/drawing/2014/main" id="{B237776E-7D38-7698-6A6C-89175D3564F7}"/>
              </a:ext>
            </a:extLst>
          </p:cNvPr>
          <p:cNvSpPr/>
          <p:nvPr userDrawn="1"/>
        </p:nvSpPr>
        <p:spPr>
          <a:xfrm>
            <a:off x="378958" y="2025061"/>
            <a:ext cx="988764" cy="742581"/>
          </a:xfrm>
          <a:custGeom>
            <a:avLst/>
            <a:gdLst>
              <a:gd name="connsiteX0" fmla="*/ 0 w 988764"/>
              <a:gd name="connsiteY0" fmla="*/ 0 h 742581"/>
              <a:gd name="connsiteX1" fmla="*/ 988764 w 988764"/>
              <a:gd name="connsiteY1" fmla="*/ 0 h 742581"/>
              <a:gd name="connsiteX2" fmla="*/ 698296 w 988764"/>
              <a:gd name="connsiteY2" fmla="*/ 742581 h 742581"/>
              <a:gd name="connsiteX3" fmla="*/ 0 w 988764"/>
              <a:gd name="connsiteY3" fmla="*/ 742581 h 742581"/>
              <a:gd name="connsiteX4" fmla="*/ 0 w 988764"/>
              <a:gd name="connsiteY4" fmla="*/ 0 h 742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764" h="742581">
                <a:moveTo>
                  <a:pt x="0" y="0"/>
                </a:moveTo>
                <a:lnTo>
                  <a:pt x="988764" y="0"/>
                </a:lnTo>
                <a:lnTo>
                  <a:pt x="698296" y="742581"/>
                </a:lnTo>
                <a:lnTo>
                  <a:pt x="0" y="742581"/>
                </a:lnTo>
                <a:lnTo>
                  <a:pt x="0" y="0"/>
                </a:lnTo>
                <a:close/>
              </a:path>
            </a:pathLst>
          </a:custGeom>
          <a:solidFill>
            <a:schemeClr val="bg2"/>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endParaRPr lang="en-US">
              <a:latin typeface="Aeonik Regular"/>
              <a:sym typeface="Arial"/>
            </a:endParaRPr>
          </a:p>
        </p:txBody>
      </p:sp>
      <p:sp>
        <p:nvSpPr>
          <p:cNvPr id="154" name="Freeform: Shape 153">
            <a:extLst>
              <a:ext uri="{FF2B5EF4-FFF2-40B4-BE49-F238E27FC236}">
                <a16:creationId xmlns:a16="http://schemas.microsoft.com/office/drawing/2014/main" id="{FB632AF8-C03B-B288-D263-C6EAADD8A0CD}"/>
              </a:ext>
            </a:extLst>
          </p:cNvPr>
          <p:cNvSpPr/>
          <p:nvPr userDrawn="1"/>
        </p:nvSpPr>
        <p:spPr>
          <a:xfrm>
            <a:off x="2762669" y="2025061"/>
            <a:ext cx="988764" cy="742581"/>
          </a:xfrm>
          <a:custGeom>
            <a:avLst/>
            <a:gdLst>
              <a:gd name="connsiteX0" fmla="*/ 0 w 988764"/>
              <a:gd name="connsiteY0" fmla="*/ 0 h 742581"/>
              <a:gd name="connsiteX1" fmla="*/ 988764 w 988764"/>
              <a:gd name="connsiteY1" fmla="*/ 0 h 742581"/>
              <a:gd name="connsiteX2" fmla="*/ 698296 w 988764"/>
              <a:gd name="connsiteY2" fmla="*/ 742581 h 742581"/>
              <a:gd name="connsiteX3" fmla="*/ 0 w 988764"/>
              <a:gd name="connsiteY3" fmla="*/ 742581 h 742581"/>
              <a:gd name="connsiteX4" fmla="*/ 0 w 988764"/>
              <a:gd name="connsiteY4" fmla="*/ 0 h 742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764" h="742581">
                <a:moveTo>
                  <a:pt x="0" y="0"/>
                </a:moveTo>
                <a:lnTo>
                  <a:pt x="988764" y="0"/>
                </a:lnTo>
                <a:lnTo>
                  <a:pt x="698296" y="742581"/>
                </a:lnTo>
                <a:lnTo>
                  <a:pt x="0" y="742581"/>
                </a:lnTo>
                <a:lnTo>
                  <a:pt x="0" y="0"/>
                </a:lnTo>
                <a:close/>
              </a:path>
            </a:pathLst>
          </a:custGeom>
          <a:solidFill>
            <a:schemeClr val="accent1"/>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endParaRPr lang="en-US">
              <a:latin typeface="Aeonik Regular"/>
              <a:sym typeface="Arial"/>
            </a:endParaRPr>
          </a:p>
        </p:txBody>
      </p:sp>
      <p:sp>
        <p:nvSpPr>
          <p:cNvPr id="155" name="Freeform: Shape 154">
            <a:extLst>
              <a:ext uri="{FF2B5EF4-FFF2-40B4-BE49-F238E27FC236}">
                <a16:creationId xmlns:a16="http://schemas.microsoft.com/office/drawing/2014/main" id="{B5D61BD5-58C3-06CB-ED99-8C55FA2FD41D}"/>
              </a:ext>
            </a:extLst>
          </p:cNvPr>
          <p:cNvSpPr/>
          <p:nvPr userDrawn="1"/>
        </p:nvSpPr>
        <p:spPr>
          <a:xfrm>
            <a:off x="5146380" y="2025061"/>
            <a:ext cx="988764" cy="742581"/>
          </a:xfrm>
          <a:custGeom>
            <a:avLst/>
            <a:gdLst>
              <a:gd name="connsiteX0" fmla="*/ 0 w 988764"/>
              <a:gd name="connsiteY0" fmla="*/ 0 h 742581"/>
              <a:gd name="connsiteX1" fmla="*/ 988764 w 988764"/>
              <a:gd name="connsiteY1" fmla="*/ 0 h 742581"/>
              <a:gd name="connsiteX2" fmla="*/ 698296 w 988764"/>
              <a:gd name="connsiteY2" fmla="*/ 742581 h 742581"/>
              <a:gd name="connsiteX3" fmla="*/ 0 w 988764"/>
              <a:gd name="connsiteY3" fmla="*/ 742581 h 742581"/>
              <a:gd name="connsiteX4" fmla="*/ 0 w 988764"/>
              <a:gd name="connsiteY4" fmla="*/ 0 h 742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764" h="742581">
                <a:moveTo>
                  <a:pt x="0" y="0"/>
                </a:moveTo>
                <a:lnTo>
                  <a:pt x="988764" y="0"/>
                </a:lnTo>
                <a:lnTo>
                  <a:pt x="698296" y="742581"/>
                </a:lnTo>
                <a:lnTo>
                  <a:pt x="0" y="742581"/>
                </a:lnTo>
                <a:lnTo>
                  <a:pt x="0" y="0"/>
                </a:lnTo>
                <a:close/>
              </a:path>
            </a:pathLst>
          </a:custGeom>
          <a:solidFill>
            <a:schemeClr val="accent2"/>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endParaRPr lang="en-US">
              <a:latin typeface="Aeonik Regular"/>
              <a:sym typeface="Arial"/>
            </a:endParaRPr>
          </a:p>
        </p:txBody>
      </p:sp>
      <p:sp>
        <p:nvSpPr>
          <p:cNvPr id="156" name="Freeform: Shape 155">
            <a:extLst>
              <a:ext uri="{FF2B5EF4-FFF2-40B4-BE49-F238E27FC236}">
                <a16:creationId xmlns:a16="http://schemas.microsoft.com/office/drawing/2014/main" id="{DA77E7E7-867A-DC8B-D0EB-55432A379800}"/>
              </a:ext>
            </a:extLst>
          </p:cNvPr>
          <p:cNvSpPr/>
          <p:nvPr userDrawn="1"/>
        </p:nvSpPr>
        <p:spPr>
          <a:xfrm>
            <a:off x="7530091" y="2025061"/>
            <a:ext cx="988764" cy="742581"/>
          </a:xfrm>
          <a:custGeom>
            <a:avLst/>
            <a:gdLst>
              <a:gd name="connsiteX0" fmla="*/ 0 w 988764"/>
              <a:gd name="connsiteY0" fmla="*/ 0 h 742581"/>
              <a:gd name="connsiteX1" fmla="*/ 988764 w 988764"/>
              <a:gd name="connsiteY1" fmla="*/ 0 h 742581"/>
              <a:gd name="connsiteX2" fmla="*/ 698296 w 988764"/>
              <a:gd name="connsiteY2" fmla="*/ 742581 h 742581"/>
              <a:gd name="connsiteX3" fmla="*/ 0 w 988764"/>
              <a:gd name="connsiteY3" fmla="*/ 742581 h 742581"/>
              <a:gd name="connsiteX4" fmla="*/ 0 w 988764"/>
              <a:gd name="connsiteY4" fmla="*/ 0 h 742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764" h="742581">
                <a:moveTo>
                  <a:pt x="0" y="0"/>
                </a:moveTo>
                <a:lnTo>
                  <a:pt x="988764" y="0"/>
                </a:lnTo>
                <a:lnTo>
                  <a:pt x="698296" y="742581"/>
                </a:lnTo>
                <a:lnTo>
                  <a:pt x="0" y="742581"/>
                </a:lnTo>
                <a:lnTo>
                  <a:pt x="0" y="0"/>
                </a:lnTo>
                <a:close/>
              </a:path>
            </a:pathLst>
          </a:custGeom>
          <a:solidFill>
            <a:schemeClr val="accent3"/>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endParaRPr lang="en-US">
              <a:latin typeface="Aeonik Regular"/>
              <a:sym typeface="Arial"/>
            </a:endParaRPr>
          </a:p>
        </p:txBody>
      </p:sp>
      <p:sp>
        <p:nvSpPr>
          <p:cNvPr id="157" name="Freeform: Shape 156">
            <a:extLst>
              <a:ext uri="{FF2B5EF4-FFF2-40B4-BE49-F238E27FC236}">
                <a16:creationId xmlns:a16="http://schemas.microsoft.com/office/drawing/2014/main" id="{8C9D8F65-59AA-C33E-1D53-EF044DE6DDAB}"/>
              </a:ext>
            </a:extLst>
          </p:cNvPr>
          <p:cNvSpPr/>
          <p:nvPr userDrawn="1"/>
        </p:nvSpPr>
        <p:spPr>
          <a:xfrm>
            <a:off x="9913801" y="2025061"/>
            <a:ext cx="988764" cy="742581"/>
          </a:xfrm>
          <a:custGeom>
            <a:avLst/>
            <a:gdLst>
              <a:gd name="connsiteX0" fmla="*/ 0 w 988764"/>
              <a:gd name="connsiteY0" fmla="*/ 0 h 742581"/>
              <a:gd name="connsiteX1" fmla="*/ 988764 w 988764"/>
              <a:gd name="connsiteY1" fmla="*/ 0 h 742581"/>
              <a:gd name="connsiteX2" fmla="*/ 698296 w 988764"/>
              <a:gd name="connsiteY2" fmla="*/ 742581 h 742581"/>
              <a:gd name="connsiteX3" fmla="*/ 0 w 988764"/>
              <a:gd name="connsiteY3" fmla="*/ 742581 h 742581"/>
              <a:gd name="connsiteX4" fmla="*/ 0 w 988764"/>
              <a:gd name="connsiteY4" fmla="*/ 0 h 742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764" h="742581">
                <a:moveTo>
                  <a:pt x="0" y="0"/>
                </a:moveTo>
                <a:lnTo>
                  <a:pt x="988764" y="0"/>
                </a:lnTo>
                <a:lnTo>
                  <a:pt x="698296" y="742581"/>
                </a:lnTo>
                <a:lnTo>
                  <a:pt x="0" y="742581"/>
                </a:lnTo>
                <a:lnTo>
                  <a:pt x="0" y="0"/>
                </a:lnTo>
                <a:close/>
              </a:path>
            </a:pathLst>
          </a:custGeom>
          <a:solidFill>
            <a:schemeClr val="accent4"/>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
        <p:nvSpPr>
          <p:cNvPr id="6" name="Title Text">
            <a:extLst>
              <a:ext uri="{FF2B5EF4-FFF2-40B4-BE49-F238E27FC236}">
                <a16:creationId xmlns:a16="http://schemas.microsoft.com/office/drawing/2014/main" id="{DF9949D3-877C-C834-5822-2674D5316C64}"/>
              </a:ext>
            </a:extLst>
          </p:cNvPr>
          <p:cNvSpPr txBox="1">
            <a:spLocks noGrp="1"/>
          </p:cNvSpPr>
          <p:nvPr>
            <p:ph type="title"/>
          </p:nvPr>
        </p:nvSpPr>
        <p:spPr>
          <a:xfrm>
            <a:off x="378958" y="561600"/>
            <a:ext cx="11449505" cy="6647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dirty="0"/>
            </a:lvl1pPr>
          </a:lstStyle>
          <a:p>
            <a:pPr lvl="0"/>
            <a:r>
              <a:rPr lang="en-US"/>
              <a:t>Click to edit Master title style</a:t>
            </a:r>
            <a:endParaRPr/>
          </a:p>
        </p:txBody>
      </p:sp>
      <p:sp>
        <p:nvSpPr>
          <p:cNvPr id="23" name="Body Level One…">
            <a:extLst>
              <a:ext uri="{FF2B5EF4-FFF2-40B4-BE49-F238E27FC236}">
                <a16:creationId xmlns:a16="http://schemas.microsoft.com/office/drawing/2014/main" id="{A6867575-98FC-E8A9-D012-0F7B87DF0653}"/>
              </a:ext>
            </a:extLst>
          </p:cNvPr>
          <p:cNvSpPr txBox="1">
            <a:spLocks noGrp="1"/>
          </p:cNvSpPr>
          <p:nvPr>
            <p:ph type="body" sz="quarter" idx="22" hasCustomPrompt="1"/>
          </p:nvPr>
        </p:nvSpPr>
        <p:spPr>
          <a:xfrm>
            <a:off x="450407" y="2124992"/>
            <a:ext cx="602538" cy="534936"/>
          </a:xfrm>
          <a:prstGeom prst="rect">
            <a:avLst/>
          </a:prstGeom>
        </p:spPr>
        <p:txBody>
          <a:bodyPr anchor="ctr">
            <a:noAutofit/>
          </a:bodyPr>
          <a:lstStyle>
            <a:lvl1pPr marL="0" indent="0" algn="ctr">
              <a:buSzTx/>
              <a:buFontTx/>
              <a:buNone/>
              <a:defRPr sz="11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58" name="Straight Connector 19">
            <a:extLst>
              <a:ext uri="{FF2B5EF4-FFF2-40B4-BE49-F238E27FC236}">
                <a16:creationId xmlns:a16="http://schemas.microsoft.com/office/drawing/2014/main" id="{27B2C5AF-FD9D-1403-E776-E7FA38A0B905}"/>
              </a:ext>
            </a:extLst>
          </p:cNvPr>
          <p:cNvSpPr/>
          <p:nvPr userDrawn="1"/>
        </p:nvSpPr>
        <p:spPr>
          <a:xfrm flipH="1">
            <a:off x="2767432" y="2482918"/>
            <a:ext cx="0" cy="3333682"/>
          </a:xfrm>
          <a:prstGeom prst="line">
            <a:avLst/>
          </a:prstGeom>
          <a:ln w="12700">
            <a:solidFill>
              <a:schemeClr val="accent1"/>
            </a:solidFill>
          </a:ln>
        </p:spPr>
        <p:txBody>
          <a:bodyPr lIns="45719" rIns="45719">
            <a:noAutofit/>
          </a:bodyPr>
          <a:lstStyle/>
          <a:p>
            <a:endParaRPr>
              <a:latin typeface="Aeonik Regular"/>
            </a:endParaRPr>
          </a:p>
        </p:txBody>
      </p:sp>
      <p:sp>
        <p:nvSpPr>
          <p:cNvPr id="63" name="Straight Connector 19">
            <a:extLst>
              <a:ext uri="{FF2B5EF4-FFF2-40B4-BE49-F238E27FC236}">
                <a16:creationId xmlns:a16="http://schemas.microsoft.com/office/drawing/2014/main" id="{1C75BE38-6F6B-B36F-88C8-7D18C130D8E1}"/>
              </a:ext>
            </a:extLst>
          </p:cNvPr>
          <p:cNvSpPr/>
          <p:nvPr userDrawn="1"/>
        </p:nvSpPr>
        <p:spPr>
          <a:xfrm flipH="1">
            <a:off x="5149556" y="2482918"/>
            <a:ext cx="0" cy="3333682"/>
          </a:xfrm>
          <a:prstGeom prst="line">
            <a:avLst/>
          </a:prstGeom>
          <a:ln w="12700">
            <a:solidFill>
              <a:schemeClr val="accent2"/>
            </a:solidFill>
          </a:ln>
        </p:spPr>
        <p:txBody>
          <a:bodyPr lIns="45719" rIns="45719">
            <a:noAutofit/>
          </a:bodyPr>
          <a:lstStyle/>
          <a:p>
            <a:endParaRPr>
              <a:latin typeface="Aeonik Regular"/>
            </a:endParaRPr>
          </a:p>
        </p:txBody>
      </p:sp>
      <p:sp>
        <p:nvSpPr>
          <p:cNvPr id="132" name="Straight Connector 19">
            <a:extLst>
              <a:ext uri="{FF2B5EF4-FFF2-40B4-BE49-F238E27FC236}">
                <a16:creationId xmlns:a16="http://schemas.microsoft.com/office/drawing/2014/main" id="{8E41DB30-EAE8-AA26-A305-B720D0FFC778}"/>
              </a:ext>
            </a:extLst>
          </p:cNvPr>
          <p:cNvSpPr/>
          <p:nvPr userDrawn="1"/>
        </p:nvSpPr>
        <p:spPr>
          <a:xfrm flipH="1">
            <a:off x="7539617" y="2482918"/>
            <a:ext cx="0" cy="3333682"/>
          </a:xfrm>
          <a:prstGeom prst="line">
            <a:avLst/>
          </a:prstGeom>
          <a:ln w="12700">
            <a:solidFill>
              <a:schemeClr val="accent3"/>
            </a:solidFill>
          </a:ln>
        </p:spPr>
        <p:txBody>
          <a:bodyPr lIns="45719" rIns="45719">
            <a:noAutofit/>
          </a:bodyPr>
          <a:lstStyle/>
          <a:p>
            <a:endParaRPr>
              <a:latin typeface="Aeonik Regular"/>
            </a:endParaRPr>
          </a:p>
        </p:txBody>
      </p:sp>
      <p:sp>
        <p:nvSpPr>
          <p:cNvPr id="137" name="Straight Connector 19">
            <a:extLst>
              <a:ext uri="{FF2B5EF4-FFF2-40B4-BE49-F238E27FC236}">
                <a16:creationId xmlns:a16="http://schemas.microsoft.com/office/drawing/2014/main" id="{6EAC72C7-7B46-A5E1-F52B-812B3BF48340}"/>
              </a:ext>
            </a:extLst>
          </p:cNvPr>
          <p:cNvSpPr/>
          <p:nvPr userDrawn="1"/>
        </p:nvSpPr>
        <p:spPr>
          <a:xfrm flipH="1">
            <a:off x="9918564" y="2482918"/>
            <a:ext cx="0" cy="3333682"/>
          </a:xfrm>
          <a:prstGeom prst="line">
            <a:avLst/>
          </a:prstGeom>
          <a:ln w="12700">
            <a:solidFill>
              <a:schemeClr val="accent4"/>
            </a:solidFill>
          </a:ln>
        </p:spPr>
        <p:txBody>
          <a:bodyPr lIns="45719" rIns="45719">
            <a:noAutofit/>
          </a:bodyPr>
          <a:lstStyle/>
          <a:p>
            <a:endParaRPr>
              <a:latin typeface="Aeonik Regular"/>
            </a:endParaRPr>
          </a:p>
        </p:txBody>
      </p:sp>
      <p:sp>
        <p:nvSpPr>
          <p:cNvPr id="16" name="Body Level One…">
            <a:extLst>
              <a:ext uri="{FF2B5EF4-FFF2-40B4-BE49-F238E27FC236}">
                <a16:creationId xmlns:a16="http://schemas.microsoft.com/office/drawing/2014/main" id="{F22C1A46-CF24-2D39-E91E-D9B0CF4DFE43}"/>
              </a:ext>
            </a:extLst>
          </p:cNvPr>
          <p:cNvSpPr txBox="1">
            <a:spLocks noGrp="1"/>
          </p:cNvSpPr>
          <p:nvPr userDrawn="1">
            <p:ph type="body" sz="quarter" idx="1" hasCustomPrompt="1"/>
          </p:nvPr>
        </p:nvSpPr>
        <p:spPr>
          <a:xfrm>
            <a:off x="450407" y="3509962"/>
            <a:ext cx="1843212" cy="2306634"/>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7" name="Body Level One…">
            <a:extLst>
              <a:ext uri="{FF2B5EF4-FFF2-40B4-BE49-F238E27FC236}">
                <a16:creationId xmlns:a16="http://schemas.microsoft.com/office/drawing/2014/main" id="{D082A7C6-5F35-FFA4-E544-03BCA8320979}"/>
              </a:ext>
            </a:extLst>
          </p:cNvPr>
          <p:cNvSpPr txBox="1">
            <a:spLocks noGrp="1"/>
          </p:cNvSpPr>
          <p:nvPr userDrawn="1">
            <p:ph type="body" sz="quarter" idx="21" hasCustomPrompt="1"/>
          </p:nvPr>
        </p:nvSpPr>
        <p:spPr>
          <a:xfrm>
            <a:off x="450407" y="2871334"/>
            <a:ext cx="1843212" cy="534936"/>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39" name="Body Level One…">
            <a:extLst>
              <a:ext uri="{FF2B5EF4-FFF2-40B4-BE49-F238E27FC236}">
                <a16:creationId xmlns:a16="http://schemas.microsoft.com/office/drawing/2014/main" id="{F6EC7044-FDA9-F026-55A9-6C2138238CAE}"/>
              </a:ext>
            </a:extLst>
          </p:cNvPr>
          <p:cNvSpPr txBox="1">
            <a:spLocks noGrp="1"/>
          </p:cNvSpPr>
          <p:nvPr userDrawn="1">
            <p:ph type="body" sz="quarter" idx="23" hasCustomPrompt="1"/>
          </p:nvPr>
        </p:nvSpPr>
        <p:spPr>
          <a:xfrm>
            <a:off x="2834117" y="2124992"/>
            <a:ext cx="602538" cy="534936"/>
          </a:xfrm>
          <a:prstGeom prst="rect">
            <a:avLst/>
          </a:prstGeom>
        </p:spPr>
        <p:txBody>
          <a:bodyPr anchor="ctr">
            <a:noAutofit/>
          </a:bodyPr>
          <a:lstStyle>
            <a:lvl1pPr marL="0" indent="0" algn="ctr">
              <a:buSzTx/>
              <a:buFontTx/>
              <a:buNone/>
              <a:defRPr sz="11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40" name="Body Level One…">
            <a:extLst>
              <a:ext uri="{FF2B5EF4-FFF2-40B4-BE49-F238E27FC236}">
                <a16:creationId xmlns:a16="http://schemas.microsoft.com/office/drawing/2014/main" id="{58478A18-AFF0-362F-5FB8-AF23FDA9599C}"/>
              </a:ext>
            </a:extLst>
          </p:cNvPr>
          <p:cNvSpPr txBox="1">
            <a:spLocks noGrp="1"/>
          </p:cNvSpPr>
          <p:nvPr userDrawn="1">
            <p:ph type="body" sz="quarter" idx="24" hasCustomPrompt="1"/>
          </p:nvPr>
        </p:nvSpPr>
        <p:spPr>
          <a:xfrm>
            <a:off x="2834117" y="3509962"/>
            <a:ext cx="1843212" cy="2306634"/>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41" name="Body Level One…">
            <a:extLst>
              <a:ext uri="{FF2B5EF4-FFF2-40B4-BE49-F238E27FC236}">
                <a16:creationId xmlns:a16="http://schemas.microsoft.com/office/drawing/2014/main" id="{A0620BF8-A9BF-8927-26DD-BF44CD092348}"/>
              </a:ext>
            </a:extLst>
          </p:cNvPr>
          <p:cNvSpPr txBox="1">
            <a:spLocks noGrp="1"/>
          </p:cNvSpPr>
          <p:nvPr userDrawn="1">
            <p:ph type="body" sz="quarter" idx="25" hasCustomPrompt="1"/>
          </p:nvPr>
        </p:nvSpPr>
        <p:spPr>
          <a:xfrm>
            <a:off x="2834117" y="2871334"/>
            <a:ext cx="1843212" cy="534936"/>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42" name="Body Level One…">
            <a:extLst>
              <a:ext uri="{FF2B5EF4-FFF2-40B4-BE49-F238E27FC236}">
                <a16:creationId xmlns:a16="http://schemas.microsoft.com/office/drawing/2014/main" id="{ABF53EAD-1594-16A2-EA5C-400D5D13260D}"/>
              </a:ext>
            </a:extLst>
          </p:cNvPr>
          <p:cNvSpPr txBox="1">
            <a:spLocks noGrp="1"/>
          </p:cNvSpPr>
          <p:nvPr>
            <p:ph type="body" sz="quarter" idx="26" hasCustomPrompt="1"/>
          </p:nvPr>
        </p:nvSpPr>
        <p:spPr>
          <a:xfrm>
            <a:off x="5217828" y="2124992"/>
            <a:ext cx="602538" cy="534936"/>
          </a:xfrm>
          <a:prstGeom prst="rect">
            <a:avLst/>
          </a:prstGeom>
        </p:spPr>
        <p:txBody>
          <a:bodyPr anchor="ctr">
            <a:noAutofit/>
          </a:bodyPr>
          <a:lstStyle>
            <a:lvl1pPr marL="0" indent="0" algn="ctr">
              <a:buSzTx/>
              <a:buFontTx/>
              <a:buNone/>
              <a:defRPr sz="11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43" name="Body Level One…">
            <a:extLst>
              <a:ext uri="{FF2B5EF4-FFF2-40B4-BE49-F238E27FC236}">
                <a16:creationId xmlns:a16="http://schemas.microsoft.com/office/drawing/2014/main" id="{9D4DB504-6E02-E358-6BC4-53F5EACCDDA9}"/>
              </a:ext>
            </a:extLst>
          </p:cNvPr>
          <p:cNvSpPr txBox="1">
            <a:spLocks noGrp="1"/>
          </p:cNvSpPr>
          <p:nvPr>
            <p:ph type="body" sz="quarter" idx="27" hasCustomPrompt="1"/>
          </p:nvPr>
        </p:nvSpPr>
        <p:spPr>
          <a:xfrm>
            <a:off x="5217828" y="3509962"/>
            <a:ext cx="1843212" cy="2306634"/>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44" name="Body Level One…">
            <a:extLst>
              <a:ext uri="{FF2B5EF4-FFF2-40B4-BE49-F238E27FC236}">
                <a16:creationId xmlns:a16="http://schemas.microsoft.com/office/drawing/2014/main" id="{F8E829D6-97CB-1EEA-DB46-EEFAA17D3497}"/>
              </a:ext>
            </a:extLst>
          </p:cNvPr>
          <p:cNvSpPr txBox="1">
            <a:spLocks noGrp="1"/>
          </p:cNvSpPr>
          <p:nvPr>
            <p:ph type="body" sz="quarter" idx="28" hasCustomPrompt="1"/>
          </p:nvPr>
        </p:nvSpPr>
        <p:spPr>
          <a:xfrm>
            <a:off x="5217828" y="2871334"/>
            <a:ext cx="1843212" cy="534936"/>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46" name="Body Level One…">
            <a:extLst>
              <a:ext uri="{FF2B5EF4-FFF2-40B4-BE49-F238E27FC236}">
                <a16:creationId xmlns:a16="http://schemas.microsoft.com/office/drawing/2014/main" id="{4DB144C2-7366-9EDD-54D7-F28EFA885C6E}"/>
              </a:ext>
            </a:extLst>
          </p:cNvPr>
          <p:cNvSpPr txBox="1">
            <a:spLocks noGrp="1"/>
          </p:cNvSpPr>
          <p:nvPr>
            <p:ph type="body" sz="quarter" idx="29" hasCustomPrompt="1"/>
          </p:nvPr>
        </p:nvSpPr>
        <p:spPr>
          <a:xfrm>
            <a:off x="7601539" y="2124992"/>
            <a:ext cx="602538" cy="534936"/>
          </a:xfrm>
          <a:prstGeom prst="rect">
            <a:avLst/>
          </a:prstGeom>
        </p:spPr>
        <p:txBody>
          <a:bodyPr anchor="ctr">
            <a:noAutofit/>
          </a:bodyPr>
          <a:lstStyle>
            <a:lvl1pPr marL="0" indent="0" algn="ctr">
              <a:buSzTx/>
              <a:buFontTx/>
              <a:buNone/>
              <a:defRPr sz="11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47" name="Body Level One…">
            <a:extLst>
              <a:ext uri="{FF2B5EF4-FFF2-40B4-BE49-F238E27FC236}">
                <a16:creationId xmlns:a16="http://schemas.microsoft.com/office/drawing/2014/main" id="{919CC444-8602-BC95-4592-C0A7766ACBAE}"/>
              </a:ext>
            </a:extLst>
          </p:cNvPr>
          <p:cNvSpPr txBox="1">
            <a:spLocks noGrp="1"/>
          </p:cNvSpPr>
          <p:nvPr>
            <p:ph type="body" sz="quarter" idx="30" hasCustomPrompt="1"/>
          </p:nvPr>
        </p:nvSpPr>
        <p:spPr>
          <a:xfrm>
            <a:off x="7601539" y="3509962"/>
            <a:ext cx="1843212" cy="2306634"/>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51" name="Body Level One…">
            <a:extLst>
              <a:ext uri="{FF2B5EF4-FFF2-40B4-BE49-F238E27FC236}">
                <a16:creationId xmlns:a16="http://schemas.microsoft.com/office/drawing/2014/main" id="{6D1245E3-3ECC-B0CF-D8E3-CD68A74591A9}"/>
              </a:ext>
            </a:extLst>
          </p:cNvPr>
          <p:cNvSpPr txBox="1">
            <a:spLocks noGrp="1"/>
          </p:cNvSpPr>
          <p:nvPr>
            <p:ph type="body" sz="quarter" idx="33" hasCustomPrompt="1"/>
          </p:nvPr>
        </p:nvSpPr>
        <p:spPr>
          <a:xfrm>
            <a:off x="7601539" y="2871334"/>
            <a:ext cx="1843212" cy="534936"/>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49" name="Body Level One…">
            <a:extLst>
              <a:ext uri="{FF2B5EF4-FFF2-40B4-BE49-F238E27FC236}">
                <a16:creationId xmlns:a16="http://schemas.microsoft.com/office/drawing/2014/main" id="{A564CA26-DB7A-87B9-0EDD-5D94CA4BAEE1}"/>
              </a:ext>
            </a:extLst>
          </p:cNvPr>
          <p:cNvSpPr txBox="1">
            <a:spLocks noGrp="1"/>
          </p:cNvSpPr>
          <p:nvPr>
            <p:ph type="body" sz="quarter" idx="31" hasCustomPrompt="1"/>
          </p:nvPr>
        </p:nvSpPr>
        <p:spPr>
          <a:xfrm>
            <a:off x="9985249" y="2124992"/>
            <a:ext cx="602538" cy="534936"/>
          </a:xfrm>
          <a:prstGeom prst="rect">
            <a:avLst/>
          </a:prstGeom>
        </p:spPr>
        <p:txBody>
          <a:bodyPr anchor="ctr">
            <a:noAutofit/>
          </a:bodyPr>
          <a:lstStyle>
            <a:lvl1pPr marL="0" indent="0" algn="ctr">
              <a:buSzTx/>
              <a:buFontTx/>
              <a:buNone/>
              <a:defRPr sz="11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50" name="Body Level One…">
            <a:extLst>
              <a:ext uri="{FF2B5EF4-FFF2-40B4-BE49-F238E27FC236}">
                <a16:creationId xmlns:a16="http://schemas.microsoft.com/office/drawing/2014/main" id="{23EB9C77-A230-93E0-F67B-7B9CC365F81F}"/>
              </a:ext>
            </a:extLst>
          </p:cNvPr>
          <p:cNvSpPr txBox="1">
            <a:spLocks noGrp="1"/>
          </p:cNvSpPr>
          <p:nvPr>
            <p:ph type="body" sz="quarter" idx="32" hasCustomPrompt="1"/>
          </p:nvPr>
        </p:nvSpPr>
        <p:spPr>
          <a:xfrm>
            <a:off x="9985249" y="3509962"/>
            <a:ext cx="1843212" cy="2306634"/>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52" name="Body Level One…">
            <a:extLst>
              <a:ext uri="{FF2B5EF4-FFF2-40B4-BE49-F238E27FC236}">
                <a16:creationId xmlns:a16="http://schemas.microsoft.com/office/drawing/2014/main" id="{B38F942E-391D-B495-AF7C-EA5A9A692761}"/>
              </a:ext>
            </a:extLst>
          </p:cNvPr>
          <p:cNvSpPr txBox="1">
            <a:spLocks noGrp="1"/>
          </p:cNvSpPr>
          <p:nvPr>
            <p:ph type="body" sz="quarter" idx="34" hasCustomPrompt="1"/>
          </p:nvPr>
        </p:nvSpPr>
        <p:spPr>
          <a:xfrm>
            <a:off x="9985249" y="2871334"/>
            <a:ext cx="1843212" cy="534936"/>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3" name="Text Placeholder 38">
            <a:extLst>
              <a:ext uri="{FF2B5EF4-FFF2-40B4-BE49-F238E27FC236}">
                <a16:creationId xmlns:a16="http://schemas.microsoft.com/office/drawing/2014/main" id="{E2E5492B-9076-DBA5-7646-098D08D3FDF3}"/>
              </a:ext>
            </a:extLst>
          </p:cNvPr>
          <p:cNvSpPr>
            <a:spLocks noGrp="1"/>
          </p:cNvSpPr>
          <p:nvPr>
            <p:ph type="body" sz="quarter" idx="20"/>
          </p:nvPr>
        </p:nvSpPr>
        <p:spPr>
          <a:xfrm>
            <a:off x="379412" y="1353001"/>
            <a:ext cx="11422064" cy="294824"/>
          </a:xfrm>
          <a:prstGeom prst="rect">
            <a:avLst/>
          </a:prstGeom>
          <a:ln w="12700">
            <a:miter lim="400000"/>
          </a:ln>
        </p:spPr>
        <p:txBody>
          <a:bodyPr lIns="45719" rIns="45719">
            <a:spAutoFit/>
          </a:bodyPr>
          <a:lstStyle>
            <a:lvl1pPr>
              <a:defRPr sz="1400" dirty="0">
                <a:solidFill>
                  <a:schemeClr val="bg2"/>
                </a:solidFill>
              </a:defRPr>
            </a:lvl1pPr>
          </a:lstStyle>
          <a:p>
            <a:pPr lvl="0">
              <a:buSzTx/>
              <a:buFontTx/>
            </a:pPr>
            <a:r>
              <a:rPr lang="en-US"/>
              <a:t>Click to edit Master text styles</a:t>
            </a:r>
          </a:p>
        </p:txBody>
      </p:sp>
      <p:sp>
        <p:nvSpPr>
          <p:cNvPr id="5" name="Slide Number">
            <a:extLst>
              <a:ext uri="{FF2B5EF4-FFF2-40B4-BE49-F238E27FC236}">
                <a16:creationId xmlns:a16="http://schemas.microsoft.com/office/drawing/2014/main" id="{4C66CCA4-DFF3-54AB-F5A6-FBAB4D76768A}"/>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8" name="Image" descr="Image">
            <a:extLst>
              <a:ext uri="{FF2B5EF4-FFF2-40B4-BE49-F238E27FC236}">
                <a16:creationId xmlns:a16="http://schemas.microsoft.com/office/drawing/2014/main" id="{4A9A83A9-D8CF-15B8-B147-11197C5D15E4}"/>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grpSp>
        <p:nvGrpSpPr>
          <p:cNvPr id="2" name="Group 1">
            <a:extLst>
              <a:ext uri="{FF2B5EF4-FFF2-40B4-BE49-F238E27FC236}">
                <a16:creationId xmlns:a16="http://schemas.microsoft.com/office/drawing/2014/main" id="{0453F694-3D73-BC21-FCAD-F8101ABC7F3E}"/>
              </a:ext>
            </a:extLst>
          </p:cNvPr>
          <p:cNvGrpSpPr/>
          <p:nvPr userDrawn="1"/>
        </p:nvGrpSpPr>
        <p:grpSpPr>
          <a:xfrm>
            <a:off x="431800" y="203689"/>
            <a:ext cx="3657124" cy="149812"/>
            <a:chOff x="381000" y="203689"/>
            <a:chExt cx="3657124" cy="149812"/>
          </a:xfrm>
        </p:grpSpPr>
        <p:pic>
          <p:nvPicPr>
            <p:cNvPr id="10" name="Image" descr="Image">
              <a:extLst>
                <a:ext uri="{FF2B5EF4-FFF2-40B4-BE49-F238E27FC236}">
                  <a16:creationId xmlns:a16="http://schemas.microsoft.com/office/drawing/2014/main" id="{76A22382-8764-C583-B098-628FF9C5EF2D}"/>
                </a:ext>
              </a:extLst>
            </p:cNvPr>
            <p:cNvPicPr>
              <a:picLocks noChangeAspect="1"/>
            </p:cNvPicPr>
            <p:nvPr userDrawn="1"/>
          </p:nvPicPr>
          <p:blipFill>
            <a:blip r:embed="rId3"/>
            <a:stretch>
              <a:fillRect/>
            </a:stretch>
          </p:blipFill>
          <p:spPr>
            <a:xfrm>
              <a:off x="381000" y="203689"/>
              <a:ext cx="111195" cy="149812"/>
            </a:xfrm>
            <a:prstGeom prst="rect">
              <a:avLst/>
            </a:prstGeom>
            <a:ln w="12700">
              <a:miter lim="400000"/>
            </a:ln>
          </p:spPr>
        </p:pic>
        <p:sp>
          <p:nvSpPr>
            <p:cNvPr id="11" name="TextBox 10">
              <a:extLst>
                <a:ext uri="{FF2B5EF4-FFF2-40B4-BE49-F238E27FC236}">
                  <a16:creationId xmlns:a16="http://schemas.microsoft.com/office/drawing/2014/main" id="{B443A515-1294-D03F-2912-F7CC13088760}"/>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bg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134263228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tx1"/>
        </a:solidFill>
        <a:effectLst/>
      </p:bgPr>
    </p:bg>
    <p:spTree>
      <p:nvGrpSpPr>
        <p:cNvPr id="1" name=""/>
        <p:cNvGrpSpPr/>
        <p:nvPr/>
      </p:nvGrpSpPr>
      <p:grpSpPr>
        <a:xfrm>
          <a:off x="0" y="0"/>
          <a:ext cx="0" cy="0"/>
          <a:chOff x="0" y="0"/>
          <a:chExt cx="0" cy="0"/>
        </a:xfrm>
      </p:grpSpPr>
      <p:sp>
        <p:nvSpPr>
          <p:cNvPr id="8" name="Title Text">
            <a:extLst>
              <a:ext uri="{FF2B5EF4-FFF2-40B4-BE49-F238E27FC236}">
                <a16:creationId xmlns:a16="http://schemas.microsoft.com/office/drawing/2014/main" id="{FADA1B84-754E-780C-3010-7CA45E1D438F}"/>
              </a:ext>
            </a:extLst>
          </p:cNvPr>
          <p:cNvSpPr txBox="1">
            <a:spLocks noGrp="1"/>
          </p:cNvSpPr>
          <p:nvPr>
            <p:ph type="title" hasCustomPrompt="1"/>
          </p:nvPr>
        </p:nvSpPr>
        <p:spPr>
          <a:xfrm>
            <a:off x="378958" y="561600"/>
            <a:ext cx="11449505" cy="6647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dirty="0"/>
            </a:lvl1pPr>
          </a:lstStyle>
          <a:p>
            <a:pPr lvl="0"/>
            <a:r>
              <a:t>Title Text</a:t>
            </a:r>
          </a:p>
        </p:txBody>
      </p:sp>
      <p:sp>
        <p:nvSpPr>
          <p:cNvPr id="6" name="Slide Number">
            <a:extLst>
              <a:ext uri="{FF2B5EF4-FFF2-40B4-BE49-F238E27FC236}">
                <a16:creationId xmlns:a16="http://schemas.microsoft.com/office/drawing/2014/main" id="{62FAFA8C-010E-335F-0CD5-026CE35FA402}"/>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9" name="Image" descr="Image">
            <a:extLst>
              <a:ext uri="{FF2B5EF4-FFF2-40B4-BE49-F238E27FC236}">
                <a16:creationId xmlns:a16="http://schemas.microsoft.com/office/drawing/2014/main" id="{CEC5E4E7-A608-0C0E-517D-CC19E53D384B}"/>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grpSp>
        <p:nvGrpSpPr>
          <p:cNvPr id="4" name="Group 3">
            <a:extLst>
              <a:ext uri="{FF2B5EF4-FFF2-40B4-BE49-F238E27FC236}">
                <a16:creationId xmlns:a16="http://schemas.microsoft.com/office/drawing/2014/main" id="{AB14E884-AD91-04AF-DFBD-4FFFE082F06E}"/>
              </a:ext>
            </a:extLst>
          </p:cNvPr>
          <p:cNvGrpSpPr/>
          <p:nvPr userDrawn="1"/>
        </p:nvGrpSpPr>
        <p:grpSpPr>
          <a:xfrm>
            <a:off x="431800" y="203689"/>
            <a:ext cx="3657124" cy="149812"/>
            <a:chOff x="381000" y="203689"/>
            <a:chExt cx="3657124" cy="149812"/>
          </a:xfrm>
        </p:grpSpPr>
        <p:pic>
          <p:nvPicPr>
            <p:cNvPr id="5" name="Image" descr="Image">
              <a:extLst>
                <a:ext uri="{FF2B5EF4-FFF2-40B4-BE49-F238E27FC236}">
                  <a16:creationId xmlns:a16="http://schemas.microsoft.com/office/drawing/2014/main" id="{27C54620-140C-EC4A-599C-B47630466699}"/>
                </a:ext>
              </a:extLst>
            </p:cNvPr>
            <p:cNvPicPr>
              <a:picLocks noChangeAspect="1"/>
            </p:cNvPicPr>
            <p:nvPr userDrawn="1"/>
          </p:nvPicPr>
          <p:blipFill>
            <a:blip r:embed="rId3"/>
            <a:stretch>
              <a:fillRect/>
            </a:stretch>
          </p:blipFill>
          <p:spPr>
            <a:xfrm>
              <a:off x="381000" y="203689"/>
              <a:ext cx="111195" cy="149812"/>
            </a:xfrm>
            <a:prstGeom prst="rect">
              <a:avLst/>
            </a:prstGeom>
            <a:ln w="12700">
              <a:miter lim="400000"/>
            </a:ln>
          </p:spPr>
        </p:pic>
        <p:sp>
          <p:nvSpPr>
            <p:cNvPr id="7" name="TextBox 6">
              <a:extLst>
                <a:ext uri="{FF2B5EF4-FFF2-40B4-BE49-F238E27FC236}">
                  <a16:creationId xmlns:a16="http://schemas.microsoft.com/office/drawing/2014/main" id="{8DF782FF-75E8-AA51-92C3-4725164DD8B3}"/>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bg2"/>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1365918012"/>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4 Text Cards_3">
    <p:bg>
      <p:bgPr>
        <a:solidFill>
          <a:schemeClr val="accent2"/>
        </a:solidFill>
        <a:effectLst/>
      </p:bgPr>
    </p:bg>
    <p:spTree>
      <p:nvGrpSpPr>
        <p:cNvPr id="1" name=""/>
        <p:cNvGrpSpPr/>
        <p:nvPr/>
      </p:nvGrpSpPr>
      <p:grpSpPr>
        <a:xfrm>
          <a:off x="0" y="0"/>
          <a:ext cx="0" cy="0"/>
          <a:chOff x="0" y="0"/>
          <a:chExt cx="0" cy="0"/>
        </a:xfrm>
      </p:grpSpPr>
      <p:sp>
        <p:nvSpPr>
          <p:cNvPr id="291" name="Title Text"/>
          <p:cNvSpPr txBox="1">
            <a:spLocks noGrp="1"/>
          </p:cNvSpPr>
          <p:nvPr>
            <p:ph type="title"/>
          </p:nvPr>
        </p:nvSpPr>
        <p:spPr>
          <a:prstGeom prst="rect">
            <a:avLst/>
          </a:prstGeom>
          <a:ln w="12700">
            <a:miter lim="400000"/>
          </a:ln>
        </p:spPr>
        <p:txBody>
          <a:bodyPr lIns="45719" rIns="45719">
            <a:spAutoFit/>
          </a:bodyPr>
          <a:lstStyle>
            <a:lvl1pPr>
              <a:defRPr dirty="0">
                <a:solidFill>
                  <a:srgbClr val="FFFFFF"/>
                </a:solidFill>
              </a:defRPr>
            </a:lvl1pPr>
          </a:lstStyle>
          <a:p>
            <a:pPr lvl="0"/>
            <a:r>
              <a:rPr lang="en-US"/>
              <a:t>Click to edit Master title style</a:t>
            </a:r>
            <a:endParaRPr dirty="0"/>
          </a:p>
        </p:txBody>
      </p:sp>
      <p:sp>
        <p:nvSpPr>
          <p:cNvPr id="10" name="Text Placeholder 38">
            <a:extLst>
              <a:ext uri="{FF2B5EF4-FFF2-40B4-BE49-F238E27FC236}">
                <a16:creationId xmlns:a16="http://schemas.microsoft.com/office/drawing/2014/main" id="{8CEA49CD-5411-503A-1520-D995A4D23A29}"/>
              </a:ext>
            </a:extLst>
          </p:cNvPr>
          <p:cNvSpPr>
            <a:spLocks noGrp="1"/>
          </p:cNvSpPr>
          <p:nvPr>
            <p:ph type="body" sz="quarter" idx="20"/>
          </p:nvPr>
        </p:nvSpPr>
        <p:spPr>
          <a:xfrm>
            <a:off x="379412" y="1353001"/>
            <a:ext cx="11449050" cy="539751"/>
          </a:xfrm>
          <a:prstGeom prst="rect">
            <a:avLst/>
          </a:prstGeom>
          <a:ln w="12700">
            <a:miter lim="400000"/>
          </a:ln>
        </p:spPr>
        <p:txBody>
          <a:bodyPr lIns="45719" rIns="45719">
            <a:normAutofit/>
          </a:bodyPr>
          <a:lstStyle>
            <a:lvl1pPr>
              <a:defRPr sz="1600" dirty="0">
                <a:solidFill>
                  <a:srgbClr val="FFFFFF"/>
                </a:solidFill>
              </a:defRPr>
            </a:lvl1pPr>
          </a:lstStyle>
          <a:p>
            <a:pPr marL="0" lvl="0" indent="0">
              <a:buSzTx/>
              <a:buFontTx/>
              <a:buNone/>
            </a:pPr>
            <a:r>
              <a:rPr lang="en-US"/>
              <a:t>Click to edit Master text styles</a:t>
            </a:r>
          </a:p>
        </p:txBody>
      </p:sp>
      <p:sp>
        <p:nvSpPr>
          <p:cNvPr id="11" name="Rounded Rectangle 2">
            <a:extLst>
              <a:ext uri="{FF2B5EF4-FFF2-40B4-BE49-F238E27FC236}">
                <a16:creationId xmlns:a16="http://schemas.microsoft.com/office/drawing/2014/main" id="{44FBEB2D-B1A4-3146-9B34-69694D04597A}"/>
              </a:ext>
            </a:extLst>
          </p:cNvPr>
          <p:cNvSpPr/>
          <p:nvPr userDrawn="1"/>
        </p:nvSpPr>
        <p:spPr>
          <a:xfrm>
            <a:off x="378958" y="2167843"/>
            <a:ext cx="27057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2" name="Rounded Rectangle 5">
            <a:extLst>
              <a:ext uri="{FF2B5EF4-FFF2-40B4-BE49-F238E27FC236}">
                <a16:creationId xmlns:a16="http://schemas.microsoft.com/office/drawing/2014/main" id="{175804C7-EC7C-577C-C42F-C059D8873F59}"/>
              </a:ext>
            </a:extLst>
          </p:cNvPr>
          <p:cNvSpPr/>
          <p:nvPr userDrawn="1"/>
        </p:nvSpPr>
        <p:spPr>
          <a:xfrm>
            <a:off x="3284349" y="2167843"/>
            <a:ext cx="27057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3" name="Rounded Rectangle 6">
            <a:extLst>
              <a:ext uri="{FF2B5EF4-FFF2-40B4-BE49-F238E27FC236}">
                <a16:creationId xmlns:a16="http://schemas.microsoft.com/office/drawing/2014/main" id="{959D6C87-DDF7-305A-80CD-63C121A4C30B}"/>
              </a:ext>
            </a:extLst>
          </p:cNvPr>
          <p:cNvSpPr/>
          <p:nvPr userDrawn="1"/>
        </p:nvSpPr>
        <p:spPr>
          <a:xfrm>
            <a:off x="6189740" y="2167843"/>
            <a:ext cx="2705744"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4" name="Rounded Rectangle 7">
            <a:extLst>
              <a:ext uri="{FF2B5EF4-FFF2-40B4-BE49-F238E27FC236}">
                <a16:creationId xmlns:a16="http://schemas.microsoft.com/office/drawing/2014/main" id="{6FF3B8F7-D51E-E422-CDD3-3BDE1DD36869}"/>
              </a:ext>
            </a:extLst>
          </p:cNvPr>
          <p:cNvSpPr/>
          <p:nvPr userDrawn="1"/>
        </p:nvSpPr>
        <p:spPr>
          <a:xfrm>
            <a:off x="9095130" y="2167843"/>
            <a:ext cx="27057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27" name="Straight Connector 12">
            <a:extLst>
              <a:ext uri="{FF2B5EF4-FFF2-40B4-BE49-F238E27FC236}">
                <a16:creationId xmlns:a16="http://schemas.microsoft.com/office/drawing/2014/main" id="{C0BB1FE7-18A6-75B9-842B-7ED0A12D0AA0}"/>
              </a:ext>
            </a:extLst>
          </p:cNvPr>
          <p:cNvSpPr/>
          <p:nvPr userDrawn="1"/>
        </p:nvSpPr>
        <p:spPr>
          <a:xfrm>
            <a:off x="543698" y="2831975"/>
            <a:ext cx="2376265"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28" name="Straight Connector 13">
            <a:extLst>
              <a:ext uri="{FF2B5EF4-FFF2-40B4-BE49-F238E27FC236}">
                <a16:creationId xmlns:a16="http://schemas.microsoft.com/office/drawing/2014/main" id="{0DF2A465-E434-8C2B-78AE-B221D858A66D}"/>
              </a:ext>
            </a:extLst>
          </p:cNvPr>
          <p:cNvSpPr/>
          <p:nvPr userDrawn="1"/>
        </p:nvSpPr>
        <p:spPr>
          <a:xfrm>
            <a:off x="3449089" y="2831975"/>
            <a:ext cx="2376265"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29" name="Straight Connector 14">
            <a:extLst>
              <a:ext uri="{FF2B5EF4-FFF2-40B4-BE49-F238E27FC236}">
                <a16:creationId xmlns:a16="http://schemas.microsoft.com/office/drawing/2014/main" id="{69E0DA92-DD64-CACE-A5E4-AC014C7581A0}"/>
              </a:ext>
            </a:extLst>
          </p:cNvPr>
          <p:cNvSpPr/>
          <p:nvPr userDrawn="1"/>
        </p:nvSpPr>
        <p:spPr>
          <a:xfrm>
            <a:off x="6354479" y="2831975"/>
            <a:ext cx="2376266"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30" name="Straight Connector 15">
            <a:extLst>
              <a:ext uri="{FF2B5EF4-FFF2-40B4-BE49-F238E27FC236}">
                <a16:creationId xmlns:a16="http://schemas.microsoft.com/office/drawing/2014/main" id="{225B43EA-62E3-C9FD-D990-4A249E76CE45}"/>
              </a:ext>
            </a:extLst>
          </p:cNvPr>
          <p:cNvSpPr/>
          <p:nvPr userDrawn="1"/>
        </p:nvSpPr>
        <p:spPr>
          <a:xfrm>
            <a:off x="9259870" y="2831975"/>
            <a:ext cx="2376265"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31" name="Body Level One…">
            <a:extLst>
              <a:ext uri="{FF2B5EF4-FFF2-40B4-BE49-F238E27FC236}">
                <a16:creationId xmlns:a16="http://schemas.microsoft.com/office/drawing/2014/main" id="{55A34C19-8403-0A63-B3E9-DDBAB0B5F11A}"/>
              </a:ext>
            </a:extLst>
          </p:cNvPr>
          <p:cNvSpPr txBox="1">
            <a:spLocks noGrp="1"/>
          </p:cNvSpPr>
          <p:nvPr>
            <p:ph type="body" sz="quarter" idx="1" hasCustomPrompt="1"/>
          </p:nvPr>
        </p:nvSpPr>
        <p:spPr>
          <a:xfrm>
            <a:off x="451511" y="2989262"/>
            <a:ext cx="2560639" cy="268763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32" name="Text Placeholder 25">
            <a:extLst>
              <a:ext uri="{FF2B5EF4-FFF2-40B4-BE49-F238E27FC236}">
                <a16:creationId xmlns:a16="http://schemas.microsoft.com/office/drawing/2014/main" id="{E61F126C-0DAD-BD51-974D-185C2560E095}"/>
              </a:ext>
            </a:extLst>
          </p:cNvPr>
          <p:cNvSpPr>
            <a:spLocks noGrp="1"/>
          </p:cNvSpPr>
          <p:nvPr>
            <p:ph type="body" sz="quarter" idx="13" hasCustomPrompt="1"/>
          </p:nvPr>
        </p:nvSpPr>
        <p:spPr>
          <a:xfrm>
            <a:off x="3356901" y="2989262"/>
            <a:ext cx="2560640" cy="2687638"/>
          </a:xfrm>
          <a:prstGeom prst="rect">
            <a:avLst/>
          </a:prstGeom>
          <a:ln w="12700">
            <a:miter lim="400000"/>
          </a:ln>
        </p:spPr>
        <p:txBody>
          <a:bodyPr lIns="45719" rIns="45719">
            <a:noAutofit/>
          </a:bodyPr>
          <a:lstStyle>
            <a:lvl1pPr>
              <a:defRPr lang="en-US" sz="1400" dirty="0" smtClean="0">
                <a:solidFill>
                  <a:schemeClr val="bg1"/>
                </a:solidFill>
              </a:defRPr>
            </a:lvl1pPr>
          </a:lstStyle>
          <a:p>
            <a:pPr marL="0" lvl="0" indent="0">
              <a:buSzTx/>
              <a:buFontTx/>
              <a:buNone/>
            </a:pPr>
            <a:r>
              <a:rPr lang="en-US" dirty="0"/>
              <a:t>Click to add text</a:t>
            </a:r>
          </a:p>
        </p:txBody>
      </p:sp>
      <p:sp>
        <p:nvSpPr>
          <p:cNvPr id="33" name="Text Placeholder 25">
            <a:extLst>
              <a:ext uri="{FF2B5EF4-FFF2-40B4-BE49-F238E27FC236}">
                <a16:creationId xmlns:a16="http://schemas.microsoft.com/office/drawing/2014/main" id="{0CE4A8E7-A9ED-EF75-5F8E-CAB098046DC7}"/>
              </a:ext>
            </a:extLst>
          </p:cNvPr>
          <p:cNvSpPr>
            <a:spLocks noGrp="1"/>
          </p:cNvSpPr>
          <p:nvPr>
            <p:ph type="body" sz="quarter" idx="14" hasCustomPrompt="1"/>
          </p:nvPr>
        </p:nvSpPr>
        <p:spPr>
          <a:xfrm>
            <a:off x="6262292" y="2989262"/>
            <a:ext cx="2560640" cy="2687638"/>
          </a:xfrm>
          <a:prstGeom prst="rect">
            <a:avLst/>
          </a:prstGeom>
          <a:ln w="12700">
            <a:miter lim="400000"/>
          </a:ln>
        </p:spPr>
        <p:txBody>
          <a:bodyPr lIns="45719" rIns="45719">
            <a:noAutofit/>
          </a:bodyPr>
          <a:lstStyle>
            <a:lvl1pPr>
              <a:defRPr lang="en-US" sz="1400" dirty="0" smtClean="0">
                <a:solidFill>
                  <a:schemeClr val="bg1"/>
                </a:solidFill>
              </a:defRPr>
            </a:lvl1pPr>
          </a:lstStyle>
          <a:p>
            <a:pPr marL="0" lvl="0" indent="0">
              <a:buSzTx/>
              <a:buFontTx/>
              <a:buNone/>
            </a:pPr>
            <a:r>
              <a:rPr lang="en-US" dirty="0"/>
              <a:t>Click to add text</a:t>
            </a:r>
          </a:p>
        </p:txBody>
      </p:sp>
      <p:sp>
        <p:nvSpPr>
          <p:cNvPr id="34" name="Text Placeholder 25">
            <a:extLst>
              <a:ext uri="{FF2B5EF4-FFF2-40B4-BE49-F238E27FC236}">
                <a16:creationId xmlns:a16="http://schemas.microsoft.com/office/drawing/2014/main" id="{7C03AD6A-8C96-237A-695F-833EDF14D71D}"/>
              </a:ext>
            </a:extLst>
          </p:cNvPr>
          <p:cNvSpPr>
            <a:spLocks noGrp="1"/>
          </p:cNvSpPr>
          <p:nvPr>
            <p:ph type="body" sz="quarter" idx="15" hasCustomPrompt="1"/>
          </p:nvPr>
        </p:nvSpPr>
        <p:spPr>
          <a:xfrm>
            <a:off x="9167683" y="2989262"/>
            <a:ext cx="2560639" cy="2687638"/>
          </a:xfrm>
          <a:prstGeom prst="rect">
            <a:avLst/>
          </a:prstGeom>
          <a:ln w="12700">
            <a:miter lim="400000"/>
          </a:ln>
        </p:spPr>
        <p:txBody>
          <a:bodyPr lIns="45719" rIns="45719">
            <a:noAutofit/>
          </a:bodyPr>
          <a:lstStyle>
            <a:lvl1pPr>
              <a:defRPr lang="en-US" sz="1400" dirty="0">
                <a:solidFill>
                  <a:schemeClr val="bg1"/>
                </a:solidFill>
              </a:defRPr>
            </a:lvl1pPr>
          </a:lstStyle>
          <a:p>
            <a:pPr marL="0" lvl="0" indent="0">
              <a:buSzTx/>
              <a:buFontTx/>
              <a:buNone/>
            </a:pPr>
            <a:r>
              <a:rPr lang="en-US" dirty="0"/>
              <a:t>Click to add text</a:t>
            </a:r>
          </a:p>
        </p:txBody>
      </p:sp>
      <p:sp>
        <p:nvSpPr>
          <p:cNvPr id="35" name="Body Level One…">
            <a:extLst>
              <a:ext uri="{FF2B5EF4-FFF2-40B4-BE49-F238E27FC236}">
                <a16:creationId xmlns:a16="http://schemas.microsoft.com/office/drawing/2014/main" id="{9D8FF98A-01B6-8902-2E8D-56DEF74F5380}"/>
              </a:ext>
            </a:extLst>
          </p:cNvPr>
          <p:cNvSpPr txBox="1">
            <a:spLocks noGrp="1"/>
          </p:cNvSpPr>
          <p:nvPr>
            <p:ph type="body" sz="quarter" idx="25" hasCustomPrompt="1"/>
          </p:nvPr>
        </p:nvSpPr>
        <p:spPr>
          <a:xfrm>
            <a:off x="451511" y="2243579"/>
            <a:ext cx="2560639" cy="540391"/>
          </a:xfrm>
          <a:prstGeom prst="rect">
            <a:avLst/>
          </a:prstGeom>
        </p:spPr>
        <p:txBody>
          <a:bodyPr anchor="t">
            <a:no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36" name="Text Placeholder 25">
            <a:extLst>
              <a:ext uri="{FF2B5EF4-FFF2-40B4-BE49-F238E27FC236}">
                <a16:creationId xmlns:a16="http://schemas.microsoft.com/office/drawing/2014/main" id="{125B4D6B-B10D-C6DC-A680-A49DE448E590}"/>
              </a:ext>
            </a:extLst>
          </p:cNvPr>
          <p:cNvSpPr>
            <a:spLocks noGrp="1"/>
          </p:cNvSpPr>
          <p:nvPr>
            <p:ph type="body" sz="quarter" idx="26" hasCustomPrompt="1"/>
          </p:nvPr>
        </p:nvSpPr>
        <p:spPr>
          <a:xfrm>
            <a:off x="3356901" y="2243579"/>
            <a:ext cx="2560640" cy="540391"/>
          </a:xfrm>
          <a:prstGeom prst="rect">
            <a:avLst/>
          </a:prstGeom>
          <a:ln w="12700">
            <a:miter lim="400000"/>
          </a:ln>
        </p:spPr>
        <p:txBody>
          <a:bodyPr lIns="45719" rIns="45719" anchor="t">
            <a:noAutofit/>
          </a:bodyPr>
          <a:lstStyle>
            <a:lvl1pPr>
              <a:defRPr lang="en-US" sz="1600" b="1" dirty="0" smtClean="0">
                <a:solidFill>
                  <a:schemeClr val="bg1"/>
                </a:solidFill>
              </a:defRPr>
            </a:lvl1pPr>
          </a:lstStyle>
          <a:p>
            <a:pPr marL="0" lvl="0" indent="0">
              <a:buSzTx/>
              <a:buFontTx/>
              <a:buNone/>
            </a:pPr>
            <a:r>
              <a:rPr lang="en-US" dirty="0"/>
              <a:t>Click to add text</a:t>
            </a:r>
          </a:p>
        </p:txBody>
      </p:sp>
      <p:sp>
        <p:nvSpPr>
          <p:cNvPr id="37" name="Text Placeholder 25">
            <a:extLst>
              <a:ext uri="{FF2B5EF4-FFF2-40B4-BE49-F238E27FC236}">
                <a16:creationId xmlns:a16="http://schemas.microsoft.com/office/drawing/2014/main" id="{5547955C-3209-3806-2436-8F0446CF180A}"/>
              </a:ext>
            </a:extLst>
          </p:cNvPr>
          <p:cNvSpPr>
            <a:spLocks noGrp="1"/>
          </p:cNvSpPr>
          <p:nvPr>
            <p:ph type="body" sz="quarter" idx="27" hasCustomPrompt="1"/>
          </p:nvPr>
        </p:nvSpPr>
        <p:spPr>
          <a:xfrm>
            <a:off x="6262292" y="2243579"/>
            <a:ext cx="2560640" cy="540391"/>
          </a:xfrm>
          <a:prstGeom prst="rect">
            <a:avLst/>
          </a:prstGeom>
          <a:ln w="12700">
            <a:miter lim="400000"/>
          </a:ln>
        </p:spPr>
        <p:txBody>
          <a:bodyPr lIns="45719" rIns="45719" anchor="t">
            <a:noAutofit/>
          </a:bodyPr>
          <a:lstStyle>
            <a:lvl1pPr>
              <a:defRPr lang="en-US" sz="1600" b="1" dirty="0">
                <a:solidFill>
                  <a:schemeClr val="bg1"/>
                </a:solidFill>
              </a:defRPr>
            </a:lvl1pPr>
          </a:lstStyle>
          <a:p>
            <a:pPr marL="0" lvl="0" indent="0">
              <a:buSzTx/>
              <a:buFontTx/>
              <a:buNone/>
            </a:pPr>
            <a:r>
              <a:rPr lang="en-US" dirty="0"/>
              <a:t>Click to add text</a:t>
            </a:r>
          </a:p>
        </p:txBody>
      </p:sp>
      <p:sp>
        <p:nvSpPr>
          <p:cNvPr id="38" name="Text Placeholder 25">
            <a:extLst>
              <a:ext uri="{FF2B5EF4-FFF2-40B4-BE49-F238E27FC236}">
                <a16:creationId xmlns:a16="http://schemas.microsoft.com/office/drawing/2014/main" id="{1F514CB4-0FFD-8E2C-82FE-E205981155ED}"/>
              </a:ext>
            </a:extLst>
          </p:cNvPr>
          <p:cNvSpPr>
            <a:spLocks noGrp="1"/>
          </p:cNvSpPr>
          <p:nvPr>
            <p:ph type="body" sz="quarter" idx="28" hasCustomPrompt="1"/>
          </p:nvPr>
        </p:nvSpPr>
        <p:spPr>
          <a:xfrm>
            <a:off x="9167683" y="2243579"/>
            <a:ext cx="2560639" cy="540391"/>
          </a:xfrm>
          <a:prstGeom prst="rect">
            <a:avLst/>
          </a:prstGeom>
          <a:ln w="12700">
            <a:miter lim="400000"/>
          </a:ln>
        </p:spPr>
        <p:txBody>
          <a:bodyPr lIns="45719" rIns="45719" anchor="t">
            <a:noAutofit/>
          </a:bodyPr>
          <a:lstStyle>
            <a:lvl1pPr>
              <a:defRPr lang="en-US" sz="1600" b="1" dirty="0">
                <a:solidFill>
                  <a:schemeClr val="bg1"/>
                </a:solidFill>
              </a:defRPr>
            </a:lvl1pPr>
          </a:lstStyle>
          <a:p>
            <a:pPr marL="0" lvl="0" indent="0">
              <a:buSzTx/>
              <a:buFontTx/>
              <a:buNone/>
            </a:pPr>
            <a:r>
              <a:rPr lang="en-US" dirty="0"/>
              <a:t>Click to add text</a:t>
            </a:r>
          </a:p>
        </p:txBody>
      </p:sp>
      <p:sp>
        <p:nvSpPr>
          <p:cNvPr id="6" name="Slide Number">
            <a:extLst>
              <a:ext uri="{FF2B5EF4-FFF2-40B4-BE49-F238E27FC236}">
                <a16:creationId xmlns:a16="http://schemas.microsoft.com/office/drawing/2014/main" id="{3FFC8264-5C08-16E0-FC8E-4F77B5431163}"/>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tx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dirty="0"/>
          </a:p>
        </p:txBody>
      </p:sp>
      <p:pic>
        <p:nvPicPr>
          <p:cNvPr id="7" name="Image" descr="Image">
            <a:extLst>
              <a:ext uri="{FF2B5EF4-FFF2-40B4-BE49-F238E27FC236}">
                <a16:creationId xmlns:a16="http://schemas.microsoft.com/office/drawing/2014/main" id="{F9661479-DD75-28E0-7009-FA9842BE920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0316771" y="6303881"/>
            <a:ext cx="1030318" cy="306205"/>
          </a:xfrm>
          <a:prstGeom prst="rect">
            <a:avLst/>
          </a:prstGeom>
          <a:ln w="12700">
            <a:miter lim="400000"/>
          </a:ln>
        </p:spPr>
      </p:pic>
      <p:grpSp>
        <p:nvGrpSpPr>
          <p:cNvPr id="2" name="Group 1">
            <a:extLst>
              <a:ext uri="{FF2B5EF4-FFF2-40B4-BE49-F238E27FC236}">
                <a16:creationId xmlns:a16="http://schemas.microsoft.com/office/drawing/2014/main" id="{D09EF849-4163-2B23-B275-559F1C44027B}"/>
              </a:ext>
            </a:extLst>
          </p:cNvPr>
          <p:cNvGrpSpPr/>
          <p:nvPr userDrawn="1"/>
        </p:nvGrpSpPr>
        <p:grpSpPr>
          <a:xfrm>
            <a:off x="431800" y="203689"/>
            <a:ext cx="3657124" cy="149812"/>
            <a:chOff x="381000" y="203689"/>
            <a:chExt cx="3657124" cy="149812"/>
          </a:xfrm>
        </p:grpSpPr>
        <p:pic>
          <p:nvPicPr>
            <p:cNvPr id="3" name="Image" descr="Image">
              <a:extLst>
                <a:ext uri="{FF2B5EF4-FFF2-40B4-BE49-F238E27FC236}">
                  <a16:creationId xmlns:a16="http://schemas.microsoft.com/office/drawing/2014/main" id="{48281102-874D-9615-D7FF-9369D9430EF9}"/>
                </a:ext>
              </a:extLst>
            </p:cNvPr>
            <p:cNvPicPr>
              <a:picLocks noChangeAspect="1"/>
            </p:cNvPicPr>
            <p:nvPr userDrawn="1"/>
          </p:nvPicPr>
          <p:blipFill>
            <a:blip r:embed="rId4"/>
            <a:stretch>
              <a:fillRect/>
            </a:stretch>
          </p:blipFill>
          <p:spPr>
            <a:xfrm>
              <a:off x="381000" y="203689"/>
              <a:ext cx="111195" cy="149812"/>
            </a:xfrm>
            <a:prstGeom prst="rect">
              <a:avLst/>
            </a:prstGeom>
            <a:ln w="12700">
              <a:miter lim="400000"/>
            </a:ln>
          </p:spPr>
        </p:pic>
        <p:sp>
          <p:nvSpPr>
            <p:cNvPr id="8" name="TextBox 7">
              <a:extLst>
                <a:ext uri="{FF2B5EF4-FFF2-40B4-BE49-F238E27FC236}">
                  <a16:creationId xmlns:a16="http://schemas.microsoft.com/office/drawing/2014/main" id="{0CC94B9D-8B93-C4D8-B286-631EF03E662C}"/>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3002287123"/>
      </p:ext>
    </p:extLst>
  </p:cSld>
  <p:clrMapOvr>
    <a:masterClrMapping/>
  </p:clrMapOvr>
  <p:transition spd="med"/>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Timeline 1_6">
    <p:bg>
      <p:bgPr>
        <a:solidFill>
          <a:schemeClr val="tx1"/>
        </a:solidFill>
        <a:effectLst/>
      </p:bgPr>
    </p:bg>
    <p:spTree>
      <p:nvGrpSpPr>
        <p:cNvPr id="1" name=""/>
        <p:cNvGrpSpPr/>
        <p:nvPr/>
      </p:nvGrpSpPr>
      <p:grpSpPr>
        <a:xfrm>
          <a:off x="0" y="0"/>
          <a:ext cx="0" cy="0"/>
          <a:chOff x="0" y="0"/>
          <a:chExt cx="0" cy="0"/>
        </a:xfrm>
      </p:grpSpPr>
      <p:sp>
        <p:nvSpPr>
          <p:cNvPr id="55" name="Freeform: Shape 54">
            <a:extLst>
              <a:ext uri="{FF2B5EF4-FFF2-40B4-BE49-F238E27FC236}">
                <a16:creationId xmlns:a16="http://schemas.microsoft.com/office/drawing/2014/main" id="{0AC0F367-71C6-6DE3-8E18-E5767C23E852}"/>
              </a:ext>
            </a:extLst>
          </p:cNvPr>
          <p:cNvSpPr/>
          <p:nvPr userDrawn="1"/>
        </p:nvSpPr>
        <p:spPr>
          <a:xfrm>
            <a:off x="378958" y="2025061"/>
            <a:ext cx="988764" cy="742581"/>
          </a:xfrm>
          <a:custGeom>
            <a:avLst/>
            <a:gdLst>
              <a:gd name="connsiteX0" fmla="*/ 0 w 988764"/>
              <a:gd name="connsiteY0" fmla="*/ 0 h 742581"/>
              <a:gd name="connsiteX1" fmla="*/ 988764 w 988764"/>
              <a:gd name="connsiteY1" fmla="*/ 0 h 742581"/>
              <a:gd name="connsiteX2" fmla="*/ 698296 w 988764"/>
              <a:gd name="connsiteY2" fmla="*/ 742581 h 742581"/>
              <a:gd name="connsiteX3" fmla="*/ 0 w 988764"/>
              <a:gd name="connsiteY3" fmla="*/ 742581 h 742581"/>
              <a:gd name="connsiteX4" fmla="*/ 0 w 988764"/>
              <a:gd name="connsiteY4" fmla="*/ 0 h 742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764" h="742581">
                <a:moveTo>
                  <a:pt x="0" y="0"/>
                </a:moveTo>
                <a:lnTo>
                  <a:pt x="988764" y="0"/>
                </a:lnTo>
                <a:lnTo>
                  <a:pt x="698296" y="742581"/>
                </a:lnTo>
                <a:lnTo>
                  <a:pt x="0" y="742581"/>
                </a:lnTo>
                <a:lnTo>
                  <a:pt x="0" y="0"/>
                </a:lnTo>
                <a:close/>
              </a:path>
            </a:pathLst>
          </a:custGeom>
          <a:solidFill>
            <a:schemeClr val="bg2"/>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endParaRPr lang="en-US">
              <a:latin typeface="Aeonik Regular"/>
              <a:sym typeface="Arial"/>
            </a:endParaRPr>
          </a:p>
        </p:txBody>
      </p:sp>
      <p:sp>
        <p:nvSpPr>
          <p:cNvPr id="56" name="Freeform: Shape 55">
            <a:extLst>
              <a:ext uri="{FF2B5EF4-FFF2-40B4-BE49-F238E27FC236}">
                <a16:creationId xmlns:a16="http://schemas.microsoft.com/office/drawing/2014/main" id="{6E0E6B2E-0526-AB90-75FB-CB28A6B0E3FB}"/>
              </a:ext>
            </a:extLst>
          </p:cNvPr>
          <p:cNvSpPr/>
          <p:nvPr userDrawn="1"/>
        </p:nvSpPr>
        <p:spPr>
          <a:xfrm>
            <a:off x="2337616" y="2025061"/>
            <a:ext cx="988764" cy="742581"/>
          </a:xfrm>
          <a:custGeom>
            <a:avLst/>
            <a:gdLst>
              <a:gd name="connsiteX0" fmla="*/ 0 w 988764"/>
              <a:gd name="connsiteY0" fmla="*/ 0 h 742581"/>
              <a:gd name="connsiteX1" fmla="*/ 988764 w 988764"/>
              <a:gd name="connsiteY1" fmla="*/ 0 h 742581"/>
              <a:gd name="connsiteX2" fmla="*/ 698296 w 988764"/>
              <a:gd name="connsiteY2" fmla="*/ 742581 h 742581"/>
              <a:gd name="connsiteX3" fmla="*/ 0 w 988764"/>
              <a:gd name="connsiteY3" fmla="*/ 742581 h 742581"/>
              <a:gd name="connsiteX4" fmla="*/ 0 w 988764"/>
              <a:gd name="connsiteY4" fmla="*/ 0 h 742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764" h="742581">
                <a:moveTo>
                  <a:pt x="0" y="0"/>
                </a:moveTo>
                <a:lnTo>
                  <a:pt x="988764" y="0"/>
                </a:lnTo>
                <a:lnTo>
                  <a:pt x="698296" y="742581"/>
                </a:lnTo>
                <a:lnTo>
                  <a:pt x="0" y="742581"/>
                </a:lnTo>
                <a:lnTo>
                  <a:pt x="0" y="0"/>
                </a:lnTo>
                <a:close/>
              </a:path>
            </a:pathLst>
          </a:custGeom>
          <a:solidFill>
            <a:schemeClr val="accent1"/>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endParaRPr lang="en-US">
              <a:latin typeface="Aeonik Regular"/>
              <a:sym typeface="Arial"/>
            </a:endParaRPr>
          </a:p>
        </p:txBody>
      </p:sp>
      <p:sp>
        <p:nvSpPr>
          <p:cNvPr id="60" name="Freeform: Shape 59">
            <a:extLst>
              <a:ext uri="{FF2B5EF4-FFF2-40B4-BE49-F238E27FC236}">
                <a16:creationId xmlns:a16="http://schemas.microsoft.com/office/drawing/2014/main" id="{3C768B00-00EC-733A-7CA3-6CE8C0943333}"/>
              </a:ext>
            </a:extLst>
          </p:cNvPr>
          <p:cNvSpPr/>
          <p:nvPr userDrawn="1"/>
        </p:nvSpPr>
        <p:spPr>
          <a:xfrm>
            <a:off x="4296274" y="2025061"/>
            <a:ext cx="988764" cy="742581"/>
          </a:xfrm>
          <a:custGeom>
            <a:avLst/>
            <a:gdLst>
              <a:gd name="connsiteX0" fmla="*/ 0 w 988764"/>
              <a:gd name="connsiteY0" fmla="*/ 0 h 742581"/>
              <a:gd name="connsiteX1" fmla="*/ 988764 w 988764"/>
              <a:gd name="connsiteY1" fmla="*/ 0 h 742581"/>
              <a:gd name="connsiteX2" fmla="*/ 698296 w 988764"/>
              <a:gd name="connsiteY2" fmla="*/ 742581 h 742581"/>
              <a:gd name="connsiteX3" fmla="*/ 0 w 988764"/>
              <a:gd name="connsiteY3" fmla="*/ 742581 h 742581"/>
              <a:gd name="connsiteX4" fmla="*/ 0 w 988764"/>
              <a:gd name="connsiteY4" fmla="*/ 0 h 742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764" h="742581">
                <a:moveTo>
                  <a:pt x="0" y="0"/>
                </a:moveTo>
                <a:lnTo>
                  <a:pt x="988764" y="0"/>
                </a:lnTo>
                <a:lnTo>
                  <a:pt x="698296" y="742581"/>
                </a:lnTo>
                <a:lnTo>
                  <a:pt x="0" y="742581"/>
                </a:lnTo>
                <a:lnTo>
                  <a:pt x="0" y="0"/>
                </a:lnTo>
                <a:close/>
              </a:path>
            </a:pathLst>
          </a:custGeom>
          <a:solidFill>
            <a:schemeClr val="accent2"/>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endParaRPr lang="en-US">
              <a:latin typeface="Aeonik Regular"/>
              <a:sym typeface="Arial"/>
            </a:endParaRPr>
          </a:p>
        </p:txBody>
      </p:sp>
      <p:sp>
        <p:nvSpPr>
          <p:cNvPr id="129" name="Freeform: Shape 128">
            <a:extLst>
              <a:ext uri="{FF2B5EF4-FFF2-40B4-BE49-F238E27FC236}">
                <a16:creationId xmlns:a16="http://schemas.microsoft.com/office/drawing/2014/main" id="{C0584527-5BB7-384A-A561-010AFD284D80}"/>
              </a:ext>
            </a:extLst>
          </p:cNvPr>
          <p:cNvSpPr/>
          <p:nvPr userDrawn="1"/>
        </p:nvSpPr>
        <p:spPr>
          <a:xfrm>
            <a:off x="6254932" y="2025061"/>
            <a:ext cx="988764" cy="742581"/>
          </a:xfrm>
          <a:custGeom>
            <a:avLst/>
            <a:gdLst>
              <a:gd name="connsiteX0" fmla="*/ 0 w 988764"/>
              <a:gd name="connsiteY0" fmla="*/ 0 h 742581"/>
              <a:gd name="connsiteX1" fmla="*/ 988764 w 988764"/>
              <a:gd name="connsiteY1" fmla="*/ 0 h 742581"/>
              <a:gd name="connsiteX2" fmla="*/ 698296 w 988764"/>
              <a:gd name="connsiteY2" fmla="*/ 742581 h 742581"/>
              <a:gd name="connsiteX3" fmla="*/ 0 w 988764"/>
              <a:gd name="connsiteY3" fmla="*/ 742581 h 742581"/>
              <a:gd name="connsiteX4" fmla="*/ 0 w 988764"/>
              <a:gd name="connsiteY4" fmla="*/ 0 h 742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764" h="742581">
                <a:moveTo>
                  <a:pt x="0" y="0"/>
                </a:moveTo>
                <a:lnTo>
                  <a:pt x="988764" y="0"/>
                </a:lnTo>
                <a:lnTo>
                  <a:pt x="698296" y="742581"/>
                </a:lnTo>
                <a:lnTo>
                  <a:pt x="0" y="742581"/>
                </a:lnTo>
                <a:lnTo>
                  <a:pt x="0" y="0"/>
                </a:lnTo>
                <a:close/>
              </a:path>
            </a:pathLst>
          </a:custGeom>
          <a:solidFill>
            <a:schemeClr val="accent3"/>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endParaRPr lang="en-US">
              <a:latin typeface="Aeonik Regular"/>
              <a:sym typeface="Arial"/>
            </a:endParaRPr>
          </a:p>
        </p:txBody>
      </p:sp>
      <p:sp>
        <p:nvSpPr>
          <p:cNvPr id="134" name="Freeform: Shape 133">
            <a:extLst>
              <a:ext uri="{FF2B5EF4-FFF2-40B4-BE49-F238E27FC236}">
                <a16:creationId xmlns:a16="http://schemas.microsoft.com/office/drawing/2014/main" id="{1CE8B227-DDC9-ADB5-DB14-18EE461E0395}"/>
              </a:ext>
            </a:extLst>
          </p:cNvPr>
          <p:cNvSpPr/>
          <p:nvPr userDrawn="1"/>
        </p:nvSpPr>
        <p:spPr>
          <a:xfrm>
            <a:off x="8213590" y="2025061"/>
            <a:ext cx="988764" cy="742581"/>
          </a:xfrm>
          <a:custGeom>
            <a:avLst/>
            <a:gdLst>
              <a:gd name="connsiteX0" fmla="*/ 0 w 988764"/>
              <a:gd name="connsiteY0" fmla="*/ 0 h 742581"/>
              <a:gd name="connsiteX1" fmla="*/ 988764 w 988764"/>
              <a:gd name="connsiteY1" fmla="*/ 0 h 742581"/>
              <a:gd name="connsiteX2" fmla="*/ 698296 w 988764"/>
              <a:gd name="connsiteY2" fmla="*/ 742581 h 742581"/>
              <a:gd name="connsiteX3" fmla="*/ 0 w 988764"/>
              <a:gd name="connsiteY3" fmla="*/ 742581 h 742581"/>
              <a:gd name="connsiteX4" fmla="*/ 0 w 988764"/>
              <a:gd name="connsiteY4" fmla="*/ 0 h 742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764" h="742581">
                <a:moveTo>
                  <a:pt x="0" y="0"/>
                </a:moveTo>
                <a:lnTo>
                  <a:pt x="988764" y="0"/>
                </a:lnTo>
                <a:lnTo>
                  <a:pt x="698296" y="742581"/>
                </a:lnTo>
                <a:lnTo>
                  <a:pt x="0" y="742581"/>
                </a:lnTo>
                <a:lnTo>
                  <a:pt x="0" y="0"/>
                </a:lnTo>
                <a:close/>
              </a:path>
            </a:pathLst>
          </a:custGeom>
          <a:solidFill>
            <a:schemeClr val="accent4"/>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endParaRPr lang="en-US">
              <a:latin typeface="Aeonik Regular"/>
              <a:sym typeface="Arial"/>
            </a:endParaRPr>
          </a:p>
        </p:txBody>
      </p:sp>
      <p:sp>
        <p:nvSpPr>
          <p:cNvPr id="145" name="Freeform: Shape 144">
            <a:extLst>
              <a:ext uri="{FF2B5EF4-FFF2-40B4-BE49-F238E27FC236}">
                <a16:creationId xmlns:a16="http://schemas.microsoft.com/office/drawing/2014/main" id="{A8878550-3385-5ED1-2B8D-29C35262D0AA}"/>
              </a:ext>
            </a:extLst>
          </p:cNvPr>
          <p:cNvSpPr/>
          <p:nvPr userDrawn="1"/>
        </p:nvSpPr>
        <p:spPr>
          <a:xfrm>
            <a:off x="10172246" y="2025061"/>
            <a:ext cx="988764" cy="742581"/>
          </a:xfrm>
          <a:custGeom>
            <a:avLst/>
            <a:gdLst>
              <a:gd name="connsiteX0" fmla="*/ 0 w 988764"/>
              <a:gd name="connsiteY0" fmla="*/ 0 h 742581"/>
              <a:gd name="connsiteX1" fmla="*/ 988764 w 988764"/>
              <a:gd name="connsiteY1" fmla="*/ 0 h 742581"/>
              <a:gd name="connsiteX2" fmla="*/ 698296 w 988764"/>
              <a:gd name="connsiteY2" fmla="*/ 742581 h 742581"/>
              <a:gd name="connsiteX3" fmla="*/ 0 w 988764"/>
              <a:gd name="connsiteY3" fmla="*/ 742581 h 742581"/>
              <a:gd name="connsiteX4" fmla="*/ 0 w 988764"/>
              <a:gd name="connsiteY4" fmla="*/ 0 h 742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764" h="742581">
                <a:moveTo>
                  <a:pt x="0" y="0"/>
                </a:moveTo>
                <a:lnTo>
                  <a:pt x="988764" y="0"/>
                </a:lnTo>
                <a:lnTo>
                  <a:pt x="698296" y="742581"/>
                </a:lnTo>
                <a:lnTo>
                  <a:pt x="0" y="742581"/>
                </a:lnTo>
                <a:lnTo>
                  <a:pt x="0" y="0"/>
                </a:lnTo>
                <a:close/>
              </a:path>
            </a:pathLst>
          </a:custGeom>
          <a:solidFill>
            <a:schemeClr val="accent5"/>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endParaRPr lang="en-US">
              <a:latin typeface="Aeonik Regular"/>
              <a:sym typeface="Arial"/>
            </a:endParaRPr>
          </a:p>
        </p:txBody>
      </p:sp>
      <p:sp>
        <p:nvSpPr>
          <p:cNvPr id="13" name="Straight Connector 19">
            <a:extLst>
              <a:ext uri="{FF2B5EF4-FFF2-40B4-BE49-F238E27FC236}">
                <a16:creationId xmlns:a16="http://schemas.microsoft.com/office/drawing/2014/main" id="{F6FE30B2-1C65-05AD-E8FB-EC9F9D326CE3}"/>
              </a:ext>
            </a:extLst>
          </p:cNvPr>
          <p:cNvSpPr/>
          <p:nvPr userDrawn="1"/>
        </p:nvSpPr>
        <p:spPr>
          <a:xfrm flipH="1">
            <a:off x="2343966" y="2482918"/>
            <a:ext cx="0" cy="3333682"/>
          </a:xfrm>
          <a:prstGeom prst="line">
            <a:avLst/>
          </a:prstGeom>
          <a:ln w="12700">
            <a:solidFill>
              <a:schemeClr val="accent1"/>
            </a:solidFill>
          </a:ln>
        </p:spPr>
        <p:txBody>
          <a:bodyPr lIns="45719" rIns="45719">
            <a:noAutofit/>
          </a:bodyPr>
          <a:lstStyle/>
          <a:p>
            <a:endParaRPr>
              <a:latin typeface="Aeonik Regular"/>
            </a:endParaRPr>
          </a:p>
        </p:txBody>
      </p:sp>
      <p:sp>
        <p:nvSpPr>
          <p:cNvPr id="20" name="Straight Connector 19">
            <a:extLst>
              <a:ext uri="{FF2B5EF4-FFF2-40B4-BE49-F238E27FC236}">
                <a16:creationId xmlns:a16="http://schemas.microsoft.com/office/drawing/2014/main" id="{9A477EE2-91C0-25C6-E0FF-710E5FEA43D9}"/>
              </a:ext>
            </a:extLst>
          </p:cNvPr>
          <p:cNvSpPr/>
          <p:nvPr userDrawn="1"/>
        </p:nvSpPr>
        <p:spPr>
          <a:xfrm flipH="1">
            <a:off x="4306593" y="2482918"/>
            <a:ext cx="0" cy="3333682"/>
          </a:xfrm>
          <a:prstGeom prst="line">
            <a:avLst/>
          </a:prstGeom>
          <a:ln w="12700">
            <a:solidFill>
              <a:schemeClr val="accent2"/>
            </a:solidFill>
          </a:ln>
        </p:spPr>
        <p:txBody>
          <a:bodyPr lIns="45719" rIns="45719">
            <a:noAutofit/>
          </a:bodyPr>
          <a:lstStyle/>
          <a:p>
            <a:endParaRPr>
              <a:latin typeface="Aeonik Regular"/>
            </a:endParaRPr>
          </a:p>
        </p:txBody>
      </p:sp>
      <p:sp>
        <p:nvSpPr>
          <p:cNvPr id="26" name="Straight Connector 19">
            <a:extLst>
              <a:ext uri="{FF2B5EF4-FFF2-40B4-BE49-F238E27FC236}">
                <a16:creationId xmlns:a16="http://schemas.microsoft.com/office/drawing/2014/main" id="{11A123D9-A338-1930-7FD1-5DB68550F6F8}"/>
              </a:ext>
            </a:extLst>
          </p:cNvPr>
          <p:cNvSpPr/>
          <p:nvPr userDrawn="1"/>
        </p:nvSpPr>
        <p:spPr>
          <a:xfrm flipH="1">
            <a:off x="6259695" y="2482918"/>
            <a:ext cx="0" cy="3333682"/>
          </a:xfrm>
          <a:prstGeom prst="line">
            <a:avLst/>
          </a:prstGeom>
          <a:ln w="12700">
            <a:solidFill>
              <a:schemeClr val="accent3"/>
            </a:solidFill>
          </a:ln>
        </p:spPr>
        <p:txBody>
          <a:bodyPr lIns="45719" rIns="45719">
            <a:noAutofit/>
          </a:bodyPr>
          <a:lstStyle/>
          <a:p>
            <a:endParaRPr>
              <a:latin typeface="Aeonik Regular"/>
            </a:endParaRPr>
          </a:p>
        </p:txBody>
      </p:sp>
      <p:sp>
        <p:nvSpPr>
          <p:cNvPr id="32" name="Straight Connector 31">
            <a:extLst>
              <a:ext uri="{FF2B5EF4-FFF2-40B4-BE49-F238E27FC236}">
                <a16:creationId xmlns:a16="http://schemas.microsoft.com/office/drawing/2014/main" id="{3BDFD3BB-63B9-225F-0F50-43F72ABE4F6E}"/>
              </a:ext>
            </a:extLst>
          </p:cNvPr>
          <p:cNvSpPr/>
          <p:nvPr userDrawn="1"/>
        </p:nvSpPr>
        <p:spPr>
          <a:xfrm flipH="1">
            <a:off x="8217559" y="2482918"/>
            <a:ext cx="0" cy="3333682"/>
          </a:xfrm>
          <a:prstGeom prst="line">
            <a:avLst/>
          </a:prstGeom>
          <a:ln w="12700">
            <a:solidFill>
              <a:schemeClr val="accent4"/>
            </a:solidFill>
          </a:ln>
        </p:spPr>
        <p:txBody>
          <a:bodyPr lIns="45719" rIns="45719">
            <a:noAutofit/>
          </a:bodyPr>
          <a:lstStyle/>
          <a:p>
            <a:endParaRPr>
              <a:latin typeface="Aeonik Regular"/>
            </a:endParaRPr>
          </a:p>
        </p:txBody>
      </p:sp>
      <p:sp>
        <p:nvSpPr>
          <p:cNvPr id="37" name="Straight Connector 19">
            <a:extLst>
              <a:ext uri="{FF2B5EF4-FFF2-40B4-BE49-F238E27FC236}">
                <a16:creationId xmlns:a16="http://schemas.microsoft.com/office/drawing/2014/main" id="{1464F991-19B2-EED8-DC98-628BC5DD812F}"/>
              </a:ext>
            </a:extLst>
          </p:cNvPr>
          <p:cNvSpPr/>
          <p:nvPr userDrawn="1"/>
        </p:nvSpPr>
        <p:spPr>
          <a:xfrm flipH="1">
            <a:off x="10178596" y="2482918"/>
            <a:ext cx="0" cy="3333682"/>
          </a:xfrm>
          <a:prstGeom prst="line">
            <a:avLst/>
          </a:prstGeom>
          <a:ln w="12700">
            <a:solidFill>
              <a:schemeClr val="accent5"/>
            </a:solidFill>
          </a:ln>
        </p:spPr>
        <p:txBody>
          <a:bodyPr lIns="45719" rIns="45719">
            <a:noAutofit/>
          </a:bodyPr>
          <a:lstStyle/>
          <a:p>
            <a:endParaRPr>
              <a:latin typeface="Aeonik Regular"/>
            </a:endParaRPr>
          </a:p>
        </p:txBody>
      </p:sp>
      <p:sp>
        <p:nvSpPr>
          <p:cNvPr id="6" name="Title Text">
            <a:extLst>
              <a:ext uri="{FF2B5EF4-FFF2-40B4-BE49-F238E27FC236}">
                <a16:creationId xmlns:a16="http://schemas.microsoft.com/office/drawing/2014/main" id="{DF9949D3-877C-C834-5822-2674D5316C64}"/>
              </a:ext>
            </a:extLst>
          </p:cNvPr>
          <p:cNvSpPr txBox="1">
            <a:spLocks noGrp="1"/>
          </p:cNvSpPr>
          <p:nvPr userDrawn="1">
            <p:ph type="title"/>
          </p:nvPr>
        </p:nvSpPr>
        <p:spPr>
          <a:xfrm>
            <a:off x="378958" y="561600"/>
            <a:ext cx="11449505" cy="6647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dirty="0"/>
            </a:lvl1pPr>
          </a:lstStyle>
          <a:p>
            <a:pPr lvl="0"/>
            <a:r>
              <a:rPr lang="en-US"/>
              <a:t>Click to edit Master title style</a:t>
            </a:r>
            <a:endParaRPr/>
          </a:p>
        </p:txBody>
      </p:sp>
      <p:sp>
        <p:nvSpPr>
          <p:cNvPr id="23" name="Body Level One…">
            <a:extLst>
              <a:ext uri="{FF2B5EF4-FFF2-40B4-BE49-F238E27FC236}">
                <a16:creationId xmlns:a16="http://schemas.microsoft.com/office/drawing/2014/main" id="{A6867575-98FC-E8A9-D012-0F7B87DF0653}"/>
              </a:ext>
            </a:extLst>
          </p:cNvPr>
          <p:cNvSpPr txBox="1">
            <a:spLocks noGrp="1"/>
          </p:cNvSpPr>
          <p:nvPr userDrawn="1">
            <p:ph type="body" sz="quarter" idx="22" hasCustomPrompt="1"/>
          </p:nvPr>
        </p:nvSpPr>
        <p:spPr>
          <a:xfrm>
            <a:off x="450407" y="2124992"/>
            <a:ext cx="602538" cy="534936"/>
          </a:xfrm>
          <a:prstGeom prst="rect">
            <a:avLst/>
          </a:prstGeom>
        </p:spPr>
        <p:txBody>
          <a:bodyPr anchor="ctr">
            <a:noAutofit/>
          </a:bodyPr>
          <a:lstStyle>
            <a:lvl1pPr marL="0" indent="0" algn="ctr">
              <a:buSzTx/>
              <a:buFontTx/>
              <a:buNone/>
              <a:defRPr sz="11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6" name="Body Level One…">
            <a:extLst>
              <a:ext uri="{FF2B5EF4-FFF2-40B4-BE49-F238E27FC236}">
                <a16:creationId xmlns:a16="http://schemas.microsoft.com/office/drawing/2014/main" id="{F22C1A46-CF24-2D39-E91E-D9B0CF4DFE43}"/>
              </a:ext>
            </a:extLst>
          </p:cNvPr>
          <p:cNvSpPr txBox="1">
            <a:spLocks noGrp="1"/>
          </p:cNvSpPr>
          <p:nvPr userDrawn="1">
            <p:ph type="body" sz="quarter" idx="1" hasCustomPrompt="1"/>
          </p:nvPr>
        </p:nvSpPr>
        <p:spPr>
          <a:xfrm>
            <a:off x="450407" y="3509962"/>
            <a:ext cx="1569343" cy="2306634"/>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7" name="Body Level One…">
            <a:extLst>
              <a:ext uri="{FF2B5EF4-FFF2-40B4-BE49-F238E27FC236}">
                <a16:creationId xmlns:a16="http://schemas.microsoft.com/office/drawing/2014/main" id="{D082A7C6-5F35-FFA4-E544-03BCA8320979}"/>
              </a:ext>
            </a:extLst>
          </p:cNvPr>
          <p:cNvSpPr txBox="1">
            <a:spLocks noGrp="1"/>
          </p:cNvSpPr>
          <p:nvPr userDrawn="1">
            <p:ph type="body" sz="quarter" idx="21" hasCustomPrompt="1"/>
          </p:nvPr>
        </p:nvSpPr>
        <p:spPr>
          <a:xfrm>
            <a:off x="450407" y="2871334"/>
            <a:ext cx="1569343" cy="534936"/>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39" name="Body Level One…">
            <a:extLst>
              <a:ext uri="{FF2B5EF4-FFF2-40B4-BE49-F238E27FC236}">
                <a16:creationId xmlns:a16="http://schemas.microsoft.com/office/drawing/2014/main" id="{32C6C072-3C0B-1D06-2227-5FFE1C3CFEF1}"/>
              </a:ext>
            </a:extLst>
          </p:cNvPr>
          <p:cNvSpPr txBox="1">
            <a:spLocks noGrp="1"/>
          </p:cNvSpPr>
          <p:nvPr userDrawn="1">
            <p:ph type="body" sz="quarter" idx="23" hasCustomPrompt="1"/>
          </p:nvPr>
        </p:nvSpPr>
        <p:spPr>
          <a:xfrm>
            <a:off x="2409064" y="2124992"/>
            <a:ext cx="602538" cy="534936"/>
          </a:xfrm>
          <a:prstGeom prst="rect">
            <a:avLst/>
          </a:prstGeom>
        </p:spPr>
        <p:txBody>
          <a:bodyPr anchor="ctr">
            <a:noAutofit/>
          </a:bodyPr>
          <a:lstStyle>
            <a:lvl1pPr marL="0" indent="0" algn="ctr">
              <a:buSzTx/>
              <a:buFontTx/>
              <a:buNone/>
              <a:defRPr sz="11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40" name="Body Level One…">
            <a:extLst>
              <a:ext uri="{FF2B5EF4-FFF2-40B4-BE49-F238E27FC236}">
                <a16:creationId xmlns:a16="http://schemas.microsoft.com/office/drawing/2014/main" id="{0F97D3E9-47CF-06DF-A7F1-D76802D08233}"/>
              </a:ext>
            </a:extLst>
          </p:cNvPr>
          <p:cNvSpPr txBox="1">
            <a:spLocks noGrp="1"/>
          </p:cNvSpPr>
          <p:nvPr userDrawn="1">
            <p:ph type="body" sz="quarter" idx="24" hasCustomPrompt="1"/>
          </p:nvPr>
        </p:nvSpPr>
        <p:spPr>
          <a:xfrm>
            <a:off x="2409064" y="3509962"/>
            <a:ext cx="1569343" cy="2306634"/>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41" name="Body Level One…">
            <a:extLst>
              <a:ext uri="{FF2B5EF4-FFF2-40B4-BE49-F238E27FC236}">
                <a16:creationId xmlns:a16="http://schemas.microsoft.com/office/drawing/2014/main" id="{03493FA0-369B-7A0C-7355-49FCCF4653AB}"/>
              </a:ext>
            </a:extLst>
          </p:cNvPr>
          <p:cNvSpPr txBox="1">
            <a:spLocks noGrp="1"/>
          </p:cNvSpPr>
          <p:nvPr userDrawn="1">
            <p:ph type="body" sz="quarter" idx="25" hasCustomPrompt="1"/>
          </p:nvPr>
        </p:nvSpPr>
        <p:spPr>
          <a:xfrm>
            <a:off x="2409064" y="2871334"/>
            <a:ext cx="1569343" cy="534936"/>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42" name="Body Level One…">
            <a:extLst>
              <a:ext uri="{FF2B5EF4-FFF2-40B4-BE49-F238E27FC236}">
                <a16:creationId xmlns:a16="http://schemas.microsoft.com/office/drawing/2014/main" id="{9EDB0282-650E-CE63-F5FD-F5E72337368A}"/>
              </a:ext>
            </a:extLst>
          </p:cNvPr>
          <p:cNvSpPr txBox="1">
            <a:spLocks noGrp="1"/>
          </p:cNvSpPr>
          <p:nvPr userDrawn="1">
            <p:ph type="body" sz="quarter" idx="26" hasCustomPrompt="1"/>
          </p:nvPr>
        </p:nvSpPr>
        <p:spPr>
          <a:xfrm>
            <a:off x="4367722" y="2124992"/>
            <a:ext cx="602538" cy="534936"/>
          </a:xfrm>
          <a:prstGeom prst="rect">
            <a:avLst/>
          </a:prstGeom>
        </p:spPr>
        <p:txBody>
          <a:bodyPr anchor="ctr">
            <a:noAutofit/>
          </a:bodyPr>
          <a:lstStyle>
            <a:lvl1pPr marL="0" indent="0" algn="ctr">
              <a:buSzTx/>
              <a:buFontTx/>
              <a:buNone/>
              <a:defRPr sz="11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43" name="Body Level One…">
            <a:extLst>
              <a:ext uri="{FF2B5EF4-FFF2-40B4-BE49-F238E27FC236}">
                <a16:creationId xmlns:a16="http://schemas.microsoft.com/office/drawing/2014/main" id="{295AA548-5319-C8BB-0697-EB14E8A0513B}"/>
              </a:ext>
            </a:extLst>
          </p:cNvPr>
          <p:cNvSpPr txBox="1">
            <a:spLocks noGrp="1"/>
          </p:cNvSpPr>
          <p:nvPr userDrawn="1">
            <p:ph type="body" sz="quarter" idx="27" hasCustomPrompt="1"/>
          </p:nvPr>
        </p:nvSpPr>
        <p:spPr>
          <a:xfrm>
            <a:off x="4367722" y="3509962"/>
            <a:ext cx="1569343" cy="2306634"/>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44" name="Body Level One…">
            <a:extLst>
              <a:ext uri="{FF2B5EF4-FFF2-40B4-BE49-F238E27FC236}">
                <a16:creationId xmlns:a16="http://schemas.microsoft.com/office/drawing/2014/main" id="{AB46794E-C9FB-95A4-128A-DC62D30F03E1}"/>
              </a:ext>
            </a:extLst>
          </p:cNvPr>
          <p:cNvSpPr txBox="1">
            <a:spLocks noGrp="1"/>
          </p:cNvSpPr>
          <p:nvPr userDrawn="1">
            <p:ph type="body" sz="quarter" idx="28" hasCustomPrompt="1"/>
          </p:nvPr>
        </p:nvSpPr>
        <p:spPr>
          <a:xfrm>
            <a:off x="4367722" y="2871334"/>
            <a:ext cx="1569343" cy="534936"/>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45" name="Body Level One…">
            <a:extLst>
              <a:ext uri="{FF2B5EF4-FFF2-40B4-BE49-F238E27FC236}">
                <a16:creationId xmlns:a16="http://schemas.microsoft.com/office/drawing/2014/main" id="{66EDE9CD-10E0-2BB6-51B1-B9179F4E4332}"/>
              </a:ext>
            </a:extLst>
          </p:cNvPr>
          <p:cNvSpPr txBox="1">
            <a:spLocks noGrp="1"/>
          </p:cNvSpPr>
          <p:nvPr userDrawn="1">
            <p:ph type="body" sz="quarter" idx="29" hasCustomPrompt="1"/>
          </p:nvPr>
        </p:nvSpPr>
        <p:spPr>
          <a:xfrm>
            <a:off x="6326380" y="2124992"/>
            <a:ext cx="602538" cy="534936"/>
          </a:xfrm>
          <a:prstGeom prst="rect">
            <a:avLst/>
          </a:prstGeom>
        </p:spPr>
        <p:txBody>
          <a:bodyPr anchor="ctr">
            <a:noAutofit/>
          </a:bodyPr>
          <a:lstStyle>
            <a:lvl1pPr marL="0" indent="0" algn="ctr">
              <a:buSzTx/>
              <a:buFontTx/>
              <a:buNone/>
              <a:defRPr sz="11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46" name="Body Level One…">
            <a:extLst>
              <a:ext uri="{FF2B5EF4-FFF2-40B4-BE49-F238E27FC236}">
                <a16:creationId xmlns:a16="http://schemas.microsoft.com/office/drawing/2014/main" id="{1C464685-527B-BD5D-2A7E-0626937309C3}"/>
              </a:ext>
            </a:extLst>
          </p:cNvPr>
          <p:cNvSpPr txBox="1">
            <a:spLocks noGrp="1"/>
          </p:cNvSpPr>
          <p:nvPr userDrawn="1">
            <p:ph type="body" sz="quarter" idx="30" hasCustomPrompt="1"/>
          </p:nvPr>
        </p:nvSpPr>
        <p:spPr>
          <a:xfrm>
            <a:off x="6326380" y="3509962"/>
            <a:ext cx="1569343" cy="2306634"/>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48" name="Body Level One…">
            <a:extLst>
              <a:ext uri="{FF2B5EF4-FFF2-40B4-BE49-F238E27FC236}">
                <a16:creationId xmlns:a16="http://schemas.microsoft.com/office/drawing/2014/main" id="{36574E39-4077-5066-E636-C193FD150ED5}"/>
              </a:ext>
            </a:extLst>
          </p:cNvPr>
          <p:cNvSpPr txBox="1">
            <a:spLocks noGrp="1"/>
          </p:cNvSpPr>
          <p:nvPr userDrawn="1">
            <p:ph type="body" sz="quarter" idx="31" hasCustomPrompt="1"/>
          </p:nvPr>
        </p:nvSpPr>
        <p:spPr>
          <a:xfrm>
            <a:off x="6326380" y="2871334"/>
            <a:ext cx="1569343" cy="534936"/>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49" name="Body Level One…">
            <a:extLst>
              <a:ext uri="{FF2B5EF4-FFF2-40B4-BE49-F238E27FC236}">
                <a16:creationId xmlns:a16="http://schemas.microsoft.com/office/drawing/2014/main" id="{84E2C0FD-1C52-3BA0-7ACB-AA3E7998F60F}"/>
              </a:ext>
            </a:extLst>
          </p:cNvPr>
          <p:cNvSpPr txBox="1">
            <a:spLocks noGrp="1"/>
          </p:cNvSpPr>
          <p:nvPr userDrawn="1">
            <p:ph type="body" sz="quarter" idx="32" hasCustomPrompt="1"/>
          </p:nvPr>
        </p:nvSpPr>
        <p:spPr>
          <a:xfrm>
            <a:off x="8285038" y="2124992"/>
            <a:ext cx="602538" cy="534936"/>
          </a:xfrm>
          <a:prstGeom prst="rect">
            <a:avLst/>
          </a:prstGeom>
        </p:spPr>
        <p:txBody>
          <a:bodyPr anchor="ctr">
            <a:noAutofit/>
          </a:bodyPr>
          <a:lstStyle>
            <a:lvl1pPr marL="0" indent="0" algn="ctr">
              <a:buSzTx/>
              <a:buFontTx/>
              <a:buNone/>
              <a:defRPr sz="11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50" name="Body Level One…">
            <a:extLst>
              <a:ext uri="{FF2B5EF4-FFF2-40B4-BE49-F238E27FC236}">
                <a16:creationId xmlns:a16="http://schemas.microsoft.com/office/drawing/2014/main" id="{70051798-11AD-0554-4C58-A617D4A5D97F}"/>
              </a:ext>
            </a:extLst>
          </p:cNvPr>
          <p:cNvSpPr txBox="1">
            <a:spLocks noGrp="1"/>
          </p:cNvSpPr>
          <p:nvPr userDrawn="1">
            <p:ph type="body" sz="quarter" idx="33" hasCustomPrompt="1"/>
          </p:nvPr>
        </p:nvSpPr>
        <p:spPr>
          <a:xfrm>
            <a:off x="8285038" y="3509962"/>
            <a:ext cx="1569343" cy="2306634"/>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51" name="Body Level One…">
            <a:extLst>
              <a:ext uri="{FF2B5EF4-FFF2-40B4-BE49-F238E27FC236}">
                <a16:creationId xmlns:a16="http://schemas.microsoft.com/office/drawing/2014/main" id="{94131352-F6E0-988C-A436-3F619F91D31F}"/>
              </a:ext>
            </a:extLst>
          </p:cNvPr>
          <p:cNvSpPr txBox="1">
            <a:spLocks noGrp="1"/>
          </p:cNvSpPr>
          <p:nvPr userDrawn="1">
            <p:ph type="body" sz="quarter" idx="34" hasCustomPrompt="1"/>
          </p:nvPr>
        </p:nvSpPr>
        <p:spPr>
          <a:xfrm>
            <a:off x="8285038" y="2871334"/>
            <a:ext cx="1569343" cy="534936"/>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52" name="Body Level One…">
            <a:extLst>
              <a:ext uri="{FF2B5EF4-FFF2-40B4-BE49-F238E27FC236}">
                <a16:creationId xmlns:a16="http://schemas.microsoft.com/office/drawing/2014/main" id="{30C5C3EF-AAD6-1D9D-6A90-2EDE7E7596C3}"/>
              </a:ext>
            </a:extLst>
          </p:cNvPr>
          <p:cNvSpPr txBox="1">
            <a:spLocks noGrp="1"/>
          </p:cNvSpPr>
          <p:nvPr userDrawn="1">
            <p:ph type="body" sz="quarter" idx="35" hasCustomPrompt="1"/>
          </p:nvPr>
        </p:nvSpPr>
        <p:spPr>
          <a:xfrm>
            <a:off x="10243694" y="2124992"/>
            <a:ext cx="602538" cy="534936"/>
          </a:xfrm>
          <a:prstGeom prst="rect">
            <a:avLst/>
          </a:prstGeom>
        </p:spPr>
        <p:txBody>
          <a:bodyPr anchor="ctr">
            <a:noAutofit/>
          </a:bodyPr>
          <a:lstStyle>
            <a:lvl1pPr marL="0" indent="0" algn="ctr">
              <a:buSzTx/>
              <a:buFontTx/>
              <a:buNone/>
              <a:defRPr sz="11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53" name="Body Level One…">
            <a:extLst>
              <a:ext uri="{FF2B5EF4-FFF2-40B4-BE49-F238E27FC236}">
                <a16:creationId xmlns:a16="http://schemas.microsoft.com/office/drawing/2014/main" id="{D272D363-F54B-9D0E-5E69-C04F020D142F}"/>
              </a:ext>
            </a:extLst>
          </p:cNvPr>
          <p:cNvSpPr txBox="1">
            <a:spLocks noGrp="1"/>
          </p:cNvSpPr>
          <p:nvPr userDrawn="1">
            <p:ph type="body" sz="quarter" idx="36" hasCustomPrompt="1"/>
          </p:nvPr>
        </p:nvSpPr>
        <p:spPr>
          <a:xfrm>
            <a:off x="10243694" y="3509962"/>
            <a:ext cx="1569343" cy="2306634"/>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54" name="Body Level One…">
            <a:extLst>
              <a:ext uri="{FF2B5EF4-FFF2-40B4-BE49-F238E27FC236}">
                <a16:creationId xmlns:a16="http://schemas.microsoft.com/office/drawing/2014/main" id="{04310DA9-8123-FC55-8920-001A056DF223}"/>
              </a:ext>
            </a:extLst>
          </p:cNvPr>
          <p:cNvSpPr txBox="1">
            <a:spLocks noGrp="1"/>
          </p:cNvSpPr>
          <p:nvPr userDrawn="1">
            <p:ph type="body" sz="quarter" idx="37" hasCustomPrompt="1"/>
          </p:nvPr>
        </p:nvSpPr>
        <p:spPr>
          <a:xfrm>
            <a:off x="10243694" y="2871334"/>
            <a:ext cx="1569343" cy="534936"/>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3" name="Text Placeholder 38">
            <a:extLst>
              <a:ext uri="{FF2B5EF4-FFF2-40B4-BE49-F238E27FC236}">
                <a16:creationId xmlns:a16="http://schemas.microsoft.com/office/drawing/2014/main" id="{4A2E21F5-30D1-B51F-01EA-75C2CC9EC049}"/>
              </a:ext>
            </a:extLst>
          </p:cNvPr>
          <p:cNvSpPr>
            <a:spLocks noGrp="1"/>
          </p:cNvSpPr>
          <p:nvPr>
            <p:ph type="body" sz="quarter" idx="20"/>
          </p:nvPr>
        </p:nvSpPr>
        <p:spPr>
          <a:xfrm>
            <a:off x="379412" y="1353001"/>
            <a:ext cx="11422064" cy="294824"/>
          </a:xfrm>
          <a:prstGeom prst="rect">
            <a:avLst/>
          </a:prstGeom>
          <a:ln w="12700">
            <a:miter lim="400000"/>
          </a:ln>
        </p:spPr>
        <p:txBody>
          <a:bodyPr lIns="45719" rIns="45719">
            <a:spAutoFit/>
          </a:bodyPr>
          <a:lstStyle>
            <a:lvl1pPr>
              <a:defRPr sz="1400" dirty="0">
                <a:solidFill>
                  <a:schemeClr val="bg2"/>
                </a:solidFill>
              </a:defRPr>
            </a:lvl1pPr>
          </a:lstStyle>
          <a:p>
            <a:pPr lvl="0">
              <a:buSzTx/>
              <a:buFontTx/>
            </a:pPr>
            <a:r>
              <a:rPr lang="en-US"/>
              <a:t>Click to edit Master text styles</a:t>
            </a:r>
          </a:p>
        </p:txBody>
      </p:sp>
      <p:sp>
        <p:nvSpPr>
          <p:cNvPr id="5" name="Slide Number">
            <a:extLst>
              <a:ext uri="{FF2B5EF4-FFF2-40B4-BE49-F238E27FC236}">
                <a16:creationId xmlns:a16="http://schemas.microsoft.com/office/drawing/2014/main" id="{784671FE-5769-E041-9143-A44C7691A473}"/>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8" name="Image" descr="Image">
            <a:extLst>
              <a:ext uri="{FF2B5EF4-FFF2-40B4-BE49-F238E27FC236}">
                <a16:creationId xmlns:a16="http://schemas.microsoft.com/office/drawing/2014/main" id="{FAA0439D-79E8-9028-B975-59A984A28F04}"/>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sp>
        <p:nvSpPr>
          <p:cNvPr id="7" name="Straight Connector 19">
            <a:extLst>
              <a:ext uri="{FF2B5EF4-FFF2-40B4-BE49-F238E27FC236}">
                <a16:creationId xmlns:a16="http://schemas.microsoft.com/office/drawing/2014/main" id="{C7AB1CCE-A35A-5EC9-31C1-5747B6AB4FF9}"/>
              </a:ext>
            </a:extLst>
          </p:cNvPr>
          <p:cNvSpPr/>
          <p:nvPr userDrawn="1"/>
        </p:nvSpPr>
        <p:spPr>
          <a:xfrm flipH="1">
            <a:off x="386896" y="2482918"/>
            <a:ext cx="0" cy="3333682"/>
          </a:xfrm>
          <a:prstGeom prst="line">
            <a:avLst/>
          </a:prstGeom>
          <a:ln w="12700">
            <a:solidFill>
              <a:schemeClr val="bg2"/>
            </a:solidFill>
          </a:ln>
        </p:spPr>
        <p:txBody>
          <a:bodyPr lIns="45719" rIns="45719">
            <a:noAutofit/>
          </a:bodyPr>
          <a:lstStyle/>
          <a:p>
            <a:endParaRPr>
              <a:latin typeface="Aeonik Regular"/>
            </a:endParaRPr>
          </a:p>
        </p:txBody>
      </p:sp>
      <p:grpSp>
        <p:nvGrpSpPr>
          <p:cNvPr id="2" name="Group 1">
            <a:extLst>
              <a:ext uri="{FF2B5EF4-FFF2-40B4-BE49-F238E27FC236}">
                <a16:creationId xmlns:a16="http://schemas.microsoft.com/office/drawing/2014/main" id="{337FADD0-22CE-9926-29CA-96D240AF9CF9}"/>
              </a:ext>
            </a:extLst>
          </p:cNvPr>
          <p:cNvGrpSpPr/>
          <p:nvPr userDrawn="1"/>
        </p:nvGrpSpPr>
        <p:grpSpPr>
          <a:xfrm>
            <a:off x="431800" y="203689"/>
            <a:ext cx="3657124" cy="149812"/>
            <a:chOff x="381000" y="203689"/>
            <a:chExt cx="3657124" cy="149812"/>
          </a:xfrm>
        </p:grpSpPr>
        <p:pic>
          <p:nvPicPr>
            <p:cNvPr id="10" name="Image" descr="Image">
              <a:extLst>
                <a:ext uri="{FF2B5EF4-FFF2-40B4-BE49-F238E27FC236}">
                  <a16:creationId xmlns:a16="http://schemas.microsoft.com/office/drawing/2014/main" id="{DD905FD6-A2EA-A8A5-822F-44C9251EB4A1}"/>
                </a:ext>
              </a:extLst>
            </p:cNvPr>
            <p:cNvPicPr>
              <a:picLocks noChangeAspect="1"/>
            </p:cNvPicPr>
            <p:nvPr userDrawn="1"/>
          </p:nvPicPr>
          <p:blipFill>
            <a:blip r:embed="rId3"/>
            <a:stretch>
              <a:fillRect/>
            </a:stretch>
          </p:blipFill>
          <p:spPr>
            <a:xfrm>
              <a:off x="381000" y="203689"/>
              <a:ext cx="111195" cy="149812"/>
            </a:xfrm>
            <a:prstGeom prst="rect">
              <a:avLst/>
            </a:prstGeom>
            <a:ln w="12700">
              <a:miter lim="400000"/>
            </a:ln>
          </p:spPr>
        </p:pic>
        <p:sp>
          <p:nvSpPr>
            <p:cNvPr id="11" name="TextBox 10">
              <a:extLst>
                <a:ext uri="{FF2B5EF4-FFF2-40B4-BE49-F238E27FC236}">
                  <a16:creationId xmlns:a16="http://schemas.microsoft.com/office/drawing/2014/main" id="{1F262C37-C114-8DBA-A7FB-3365C3F42DE0}"/>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bg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3073813971"/>
      </p:ext>
    </p:extLst>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Timeline 2_4">
    <p:bg>
      <p:bgPr>
        <a:solidFill>
          <a:schemeClr val="tx1"/>
        </a:solidFill>
        <a:effectLst/>
      </p:bgPr>
    </p:bg>
    <p:spTree>
      <p:nvGrpSpPr>
        <p:cNvPr id="1" name=""/>
        <p:cNvGrpSpPr/>
        <p:nvPr/>
      </p:nvGrpSpPr>
      <p:grpSpPr>
        <a:xfrm>
          <a:off x="0" y="0"/>
          <a:ext cx="0" cy="0"/>
          <a:chOff x="0" y="0"/>
          <a:chExt cx="0" cy="0"/>
        </a:xfrm>
      </p:grpSpPr>
      <p:sp>
        <p:nvSpPr>
          <p:cNvPr id="6" name="Title Text">
            <a:extLst>
              <a:ext uri="{FF2B5EF4-FFF2-40B4-BE49-F238E27FC236}">
                <a16:creationId xmlns:a16="http://schemas.microsoft.com/office/drawing/2014/main" id="{DF9949D3-877C-C834-5822-2674D5316C64}"/>
              </a:ext>
            </a:extLst>
          </p:cNvPr>
          <p:cNvSpPr txBox="1">
            <a:spLocks noGrp="1"/>
          </p:cNvSpPr>
          <p:nvPr userDrawn="1">
            <p:ph type="title"/>
          </p:nvPr>
        </p:nvSpPr>
        <p:spPr>
          <a:xfrm>
            <a:off x="378958" y="561600"/>
            <a:ext cx="11449505" cy="6647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dirty="0">
                <a:latin typeface="Aeonik Regular"/>
              </a:defRPr>
            </a:lvl1pPr>
          </a:lstStyle>
          <a:p>
            <a:pPr lvl="0"/>
            <a:r>
              <a:rPr lang="en-US"/>
              <a:t>Click to edit Master title style</a:t>
            </a:r>
            <a:endParaRPr/>
          </a:p>
        </p:txBody>
      </p:sp>
      <p:sp>
        <p:nvSpPr>
          <p:cNvPr id="8" name="Freeform: Shape 41">
            <a:extLst>
              <a:ext uri="{FF2B5EF4-FFF2-40B4-BE49-F238E27FC236}">
                <a16:creationId xmlns:a16="http://schemas.microsoft.com/office/drawing/2014/main" id="{A4CBA76D-E66F-3D09-B7B0-E01AE344295F}"/>
              </a:ext>
            </a:extLst>
          </p:cNvPr>
          <p:cNvSpPr/>
          <p:nvPr userDrawn="1"/>
        </p:nvSpPr>
        <p:spPr>
          <a:xfrm>
            <a:off x="378957" y="2064120"/>
            <a:ext cx="2940248" cy="5397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647" y="0"/>
                </a:lnTo>
                <a:lnTo>
                  <a:pt x="21600" y="10800"/>
                </a:lnTo>
                <a:lnTo>
                  <a:pt x="19647" y="21600"/>
                </a:lnTo>
                <a:lnTo>
                  <a:pt x="0" y="21600"/>
                </a:lnTo>
                <a:lnTo>
                  <a:pt x="0" y="0"/>
                </a:lnTo>
                <a:close/>
              </a:path>
            </a:pathLst>
          </a:custGeom>
          <a:solidFill>
            <a:schemeClr val="bg2"/>
          </a:solidFill>
          <a:ln w="34925">
            <a:noFill/>
          </a:ln>
        </p:spPr>
        <p:txBody>
          <a:bodyPr lIns="45719" rIns="45719" anchor="ctr">
            <a:noAutofit/>
          </a:bodyPr>
          <a:lstStyle/>
          <a:p>
            <a:pPr algn="ctr" defTabSz="889000">
              <a:lnSpc>
                <a:spcPct val="90000"/>
              </a:lnSpc>
              <a:spcBef>
                <a:spcPts val="700"/>
              </a:spcBef>
              <a:defRPr sz="2000">
                <a:solidFill>
                  <a:srgbClr val="FFFFFF"/>
                </a:solidFill>
                <a:latin typeface="Graphik Semibold"/>
                <a:ea typeface="Graphik Semibold"/>
                <a:cs typeface="Graphik Semibold"/>
                <a:sym typeface="Graphik Semibold"/>
              </a:defRPr>
            </a:pPr>
            <a:endParaRPr>
              <a:latin typeface="Aeonik Regular"/>
            </a:endParaRPr>
          </a:p>
        </p:txBody>
      </p:sp>
      <p:sp>
        <p:nvSpPr>
          <p:cNvPr id="9" name="Freeform: Shape 44">
            <a:extLst>
              <a:ext uri="{FF2B5EF4-FFF2-40B4-BE49-F238E27FC236}">
                <a16:creationId xmlns:a16="http://schemas.microsoft.com/office/drawing/2014/main" id="{B25140EB-C276-6ECF-BE97-1153349B4979}"/>
              </a:ext>
            </a:extLst>
          </p:cNvPr>
          <p:cNvSpPr/>
          <p:nvPr userDrawn="1"/>
        </p:nvSpPr>
        <p:spPr>
          <a:xfrm>
            <a:off x="3215377" y="2064120"/>
            <a:ext cx="2940248" cy="5397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647" y="0"/>
                </a:lnTo>
                <a:lnTo>
                  <a:pt x="21600" y="10800"/>
                </a:lnTo>
                <a:lnTo>
                  <a:pt x="19647" y="21600"/>
                </a:lnTo>
                <a:lnTo>
                  <a:pt x="0" y="21600"/>
                </a:lnTo>
                <a:lnTo>
                  <a:pt x="1953" y="10800"/>
                </a:lnTo>
                <a:lnTo>
                  <a:pt x="0" y="0"/>
                </a:lnTo>
                <a:close/>
              </a:path>
            </a:pathLst>
          </a:custGeom>
          <a:solidFill>
            <a:schemeClr val="accent1"/>
          </a:solidFill>
          <a:ln w="12700">
            <a:noFill/>
            <a:miter lim="400000"/>
          </a:ln>
        </p:spPr>
        <p:txBody>
          <a:bodyPr lIns="45719" rIns="45719" anchor="ctr">
            <a:noAutofit/>
          </a:bodyPr>
          <a:lstStyle/>
          <a:p>
            <a:pPr algn="ctr" defTabSz="889000">
              <a:lnSpc>
                <a:spcPct val="90000"/>
              </a:lnSpc>
              <a:spcBef>
                <a:spcPts val="700"/>
              </a:spcBef>
              <a:defRPr sz="2000">
                <a:solidFill>
                  <a:srgbClr val="FFFFFF"/>
                </a:solidFill>
                <a:latin typeface="Graphik Semibold"/>
                <a:ea typeface="Graphik Semibold"/>
                <a:cs typeface="Graphik Semibold"/>
                <a:sym typeface="Graphik Semibold"/>
              </a:defRPr>
            </a:pPr>
            <a:endParaRPr>
              <a:latin typeface="Aeonik Regular"/>
            </a:endParaRPr>
          </a:p>
        </p:txBody>
      </p:sp>
      <p:sp>
        <p:nvSpPr>
          <p:cNvPr id="10" name="Freeform: Shape 47">
            <a:extLst>
              <a:ext uri="{FF2B5EF4-FFF2-40B4-BE49-F238E27FC236}">
                <a16:creationId xmlns:a16="http://schemas.microsoft.com/office/drawing/2014/main" id="{C6C88327-A859-DABC-0CEE-724E7CE2B281}"/>
              </a:ext>
            </a:extLst>
          </p:cNvPr>
          <p:cNvSpPr/>
          <p:nvPr userDrawn="1"/>
        </p:nvSpPr>
        <p:spPr>
          <a:xfrm>
            <a:off x="6051796" y="2064120"/>
            <a:ext cx="2940247" cy="5397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647" y="0"/>
                </a:lnTo>
                <a:lnTo>
                  <a:pt x="21600" y="10800"/>
                </a:lnTo>
                <a:lnTo>
                  <a:pt x="19647" y="21600"/>
                </a:lnTo>
                <a:lnTo>
                  <a:pt x="0" y="21600"/>
                </a:lnTo>
                <a:lnTo>
                  <a:pt x="1953" y="10800"/>
                </a:lnTo>
                <a:lnTo>
                  <a:pt x="0" y="0"/>
                </a:lnTo>
                <a:close/>
              </a:path>
            </a:pathLst>
          </a:custGeom>
          <a:solidFill>
            <a:schemeClr val="accent2"/>
          </a:solidFill>
          <a:ln w="12700">
            <a:noFill/>
            <a:miter lim="400000"/>
          </a:ln>
        </p:spPr>
        <p:txBody>
          <a:bodyPr lIns="45719" rIns="45719" anchor="ctr">
            <a:noAutofit/>
          </a:bodyPr>
          <a:lstStyle/>
          <a:p>
            <a:pPr algn="ctr" defTabSz="889000">
              <a:lnSpc>
                <a:spcPct val="90000"/>
              </a:lnSpc>
              <a:spcBef>
                <a:spcPts val="700"/>
              </a:spcBef>
              <a:defRPr sz="2000">
                <a:solidFill>
                  <a:srgbClr val="FFFFFF"/>
                </a:solidFill>
                <a:latin typeface="Graphik Semibold"/>
                <a:ea typeface="Graphik Semibold"/>
                <a:cs typeface="Graphik Semibold"/>
                <a:sym typeface="Graphik Semibold"/>
              </a:defRPr>
            </a:pPr>
            <a:endParaRPr>
              <a:latin typeface="Aeonik Regular"/>
            </a:endParaRPr>
          </a:p>
        </p:txBody>
      </p:sp>
      <p:sp>
        <p:nvSpPr>
          <p:cNvPr id="11" name="Freeform: Shape 50">
            <a:extLst>
              <a:ext uri="{FF2B5EF4-FFF2-40B4-BE49-F238E27FC236}">
                <a16:creationId xmlns:a16="http://schemas.microsoft.com/office/drawing/2014/main" id="{4463DB1D-034F-1258-8CFD-3CCFD26841CE}"/>
              </a:ext>
            </a:extLst>
          </p:cNvPr>
          <p:cNvSpPr/>
          <p:nvPr userDrawn="1"/>
        </p:nvSpPr>
        <p:spPr>
          <a:xfrm>
            <a:off x="8888215" y="2064120"/>
            <a:ext cx="2940247" cy="5397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647" y="0"/>
                </a:lnTo>
                <a:lnTo>
                  <a:pt x="21600" y="10800"/>
                </a:lnTo>
                <a:lnTo>
                  <a:pt x="19647" y="21600"/>
                </a:lnTo>
                <a:lnTo>
                  <a:pt x="0" y="21600"/>
                </a:lnTo>
                <a:lnTo>
                  <a:pt x="1953" y="10800"/>
                </a:lnTo>
                <a:lnTo>
                  <a:pt x="0" y="0"/>
                </a:lnTo>
                <a:close/>
              </a:path>
            </a:pathLst>
          </a:custGeom>
          <a:solidFill>
            <a:schemeClr val="accent3"/>
          </a:solidFill>
          <a:ln w="12700">
            <a:noFill/>
            <a:miter lim="400000"/>
          </a:ln>
        </p:spPr>
        <p:txBody>
          <a:bodyPr lIns="45719" rIns="45719" anchor="ctr">
            <a:noAutofit/>
          </a:bodyPr>
          <a:lstStyle/>
          <a:p>
            <a:pPr algn="ctr" defTabSz="889000">
              <a:lnSpc>
                <a:spcPct val="90000"/>
              </a:lnSpc>
              <a:spcBef>
                <a:spcPts val="700"/>
              </a:spcBef>
              <a:defRPr sz="2000">
                <a:solidFill>
                  <a:srgbClr val="FFFFFF"/>
                </a:solidFill>
                <a:latin typeface="Graphik Semibold"/>
                <a:ea typeface="Graphik Semibold"/>
                <a:cs typeface="Graphik Semibold"/>
                <a:sym typeface="Graphik Semibold"/>
              </a:defRPr>
            </a:pPr>
            <a:endParaRPr>
              <a:latin typeface="Aeonik Regular"/>
            </a:endParaRPr>
          </a:p>
        </p:txBody>
      </p:sp>
      <p:sp>
        <p:nvSpPr>
          <p:cNvPr id="13" name="Body Level One…">
            <a:extLst>
              <a:ext uri="{FF2B5EF4-FFF2-40B4-BE49-F238E27FC236}">
                <a16:creationId xmlns:a16="http://schemas.microsoft.com/office/drawing/2014/main" id="{FDF1B863-1523-CBDA-03FA-6A78C2966D1E}"/>
              </a:ext>
            </a:extLst>
          </p:cNvPr>
          <p:cNvSpPr txBox="1">
            <a:spLocks noGrp="1"/>
          </p:cNvSpPr>
          <p:nvPr userDrawn="1">
            <p:ph type="body" sz="quarter" idx="1" hasCustomPrompt="1"/>
          </p:nvPr>
        </p:nvSpPr>
        <p:spPr>
          <a:xfrm>
            <a:off x="728941" y="3364482"/>
            <a:ext cx="2240280" cy="2306634"/>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4" name="Body Level One…">
            <a:extLst>
              <a:ext uri="{FF2B5EF4-FFF2-40B4-BE49-F238E27FC236}">
                <a16:creationId xmlns:a16="http://schemas.microsoft.com/office/drawing/2014/main" id="{A4ED02D7-F2A2-41FA-DFF3-DC99236C9D46}"/>
              </a:ext>
            </a:extLst>
          </p:cNvPr>
          <p:cNvSpPr txBox="1">
            <a:spLocks noGrp="1"/>
          </p:cNvSpPr>
          <p:nvPr userDrawn="1">
            <p:ph type="body" sz="quarter" idx="21" hasCustomPrompt="1"/>
          </p:nvPr>
        </p:nvSpPr>
        <p:spPr>
          <a:xfrm>
            <a:off x="728941" y="2725854"/>
            <a:ext cx="2240280" cy="534936"/>
          </a:xfrm>
          <a:prstGeom prst="rect">
            <a:avLst/>
          </a:prstGeom>
        </p:spPr>
        <p:txBody>
          <a:bodyPr>
            <a:noAutofit/>
          </a:bodyPr>
          <a:lstStyle>
            <a:lvl1pPr marL="0" indent="0">
              <a:buSzTx/>
              <a:buFontTx/>
              <a:buNone/>
              <a:defRPr sz="14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5" name="Body Level One…">
            <a:extLst>
              <a:ext uri="{FF2B5EF4-FFF2-40B4-BE49-F238E27FC236}">
                <a16:creationId xmlns:a16="http://schemas.microsoft.com/office/drawing/2014/main" id="{89310A9A-0499-F10D-A5E6-D58CA19C142C}"/>
              </a:ext>
            </a:extLst>
          </p:cNvPr>
          <p:cNvSpPr txBox="1">
            <a:spLocks noGrp="1"/>
          </p:cNvSpPr>
          <p:nvPr userDrawn="1">
            <p:ph type="body" sz="quarter" idx="22" hasCustomPrompt="1"/>
          </p:nvPr>
        </p:nvSpPr>
        <p:spPr>
          <a:xfrm>
            <a:off x="3565361" y="3364482"/>
            <a:ext cx="2240280" cy="2306634"/>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8" name="Body Level One…">
            <a:extLst>
              <a:ext uri="{FF2B5EF4-FFF2-40B4-BE49-F238E27FC236}">
                <a16:creationId xmlns:a16="http://schemas.microsoft.com/office/drawing/2014/main" id="{86D93B22-81ED-076B-ECA8-06ED8D4DFB82}"/>
              </a:ext>
            </a:extLst>
          </p:cNvPr>
          <p:cNvSpPr txBox="1">
            <a:spLocks noGrp="1"/>
          </p:cNvSpPr>
          <p:nvPr userDrawn="1">
            <p:ph type="body" sz="quarter" idx="23" hasCustomPrompt="1"/>
          </p:nvPr>
        </p:nvSpPr>
        <p:spPr>
          <a:xfrm>
            <a:off x="3565361" y="2725854"/>
            <a:ext cx="2240280" cy="534936"/>
          </a:xfrm>
          <a:prstGeom prst="rect">
            <a:avLst/>
          </a:prstGeom>
        </p:spPr>
        <p:txBody>
          <a:bodyPr>
            <a:noAutofit/>
          </a:bodyPr>
          <a:lstStyle>
            <a:lvl1pPr marL="0" indent="0">
              <a:buSzTx/>
              <a:buFontTx/>
              <a:buNone/>
              <a:defRPr sz="14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9" name="Body Level One…">
            <a:extLst>
              <a:ext uri="{FF2B5EF4-FFF2-40B4-BE49-F238E27FC236}">
                <a16:creationId xmlns:a16="http://schemas.microsoft.com/office/drawing/2014/main" id="{E684ECF0-40B4-C3FE-C8EA-030AE0C16348}"/>
              </a:ext>
            </a:extLst>
          </p:cNvPr>
          <p:cNvSpPr txBox="1">
            <a:spLocks noGrp="1"/>
          </p:cNvSpPr>
          <p:nvPr userDrawn="1">
            <p:ph type="body" sz="quarter" idx="24" hasCustomPrompt="1"/>
          </p:nvPr>
        </p:nvSpPr>
        <p:spPr>
          <a:xfrm>
            <a:off x="6399944" y="3364482"/>
            <a:ext cx="2243950" cy="2306634"/>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0" name="Body Level One…">
            <a:extLst>
              <a:ext uri="{FF2B5EF4-FFF2-40B4-BE49-F238E27FC236}">
                <a16:creationId xmlns:a16="http://schemas.microsoft.com/office/drawing/2014/main" id="{7CC24D3E-EEF2-A1E7-5172-E3F85BB21170}"/>
              </a:ext>
            </a:extLst>
          </p:cNvPr>
          <p:cNvSpPr txBox="1">
            <a:spLocks noGrp="1"/>
          </p:cNvSpPr>
          <p:nvPr userDrawn="1">
            <p:ph type="body" sz="quarter" idx="25" hasCustomPrompt="1"/>
          </p:nvPr>
        </p:nvSpPr>
        <p:spPr>
          <a:xfrm>
            <a:off x="6399944" y="2725854"/>
            <a:ext cx="2243950" cy="534936"/>
          </a:xfrm>
          <a:prstGeom prst="rect">
            <a:avLst/>
          </a:prstGeom>
        </p:spPr>
        <p:txBody>
          <a:bodyPr>
            <a:noAutofit/>
          </a:bodyPr>
          <a:lstStyle>
            <a:lvl1pPr marL="0" indent="0">
              <a:buSzTx/>
              <a:buFontTx/>
              <a:buNone/>
              <a:defRPr sz="14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1" name="Body Level One…">
            <a:extLst>
              <a:ext uri="{FF2B5EF4-FFF2-40B4-BE49-F238E27FC236}">
                <a16:creationId xmlns:a16="http://schemas.microsoft.com/office/drawing/2014/main" id="{6F0C7ADC-C830-FDA7-287C-1B3DD746F412}"/>
              </a:ext>
            </a:extLst>
          </p:cNvPr>
          <p:cNvSpPr txBox="1">
            <a:spLocks noGrp="1"/>
          </p:cNvSpPr>
          <p:nvPr userDrawn="1">
            <p:ph type="body" sz="quarter" idx="26" hasCustomPrompt="1"/>
          </p:nvPr>
        </p:nvSpPr>
        <p:spPr>
          <a:xfrm>
            <a:off x="9236363" y="3364482"/>
            <a:ext cx="2243950" cy="2306634"/>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2" name="Body Level One…">
            <a:extLst>
              <a:ext uri="{FF2B5EF4-FFF2-40B4-BE49-F238E27FC236}">
                <a16:creationId xmlns:a16="http://schemas.microsoft.com/office/drawing/2014/main" id="{51068756-220D-B812-C87F-250A8F4D77A5}"/>
              </a:ext>
            </a:extLst>
          </p:cNvPr>
          <p:cNvSpPr txBox="1">
            <a:spLocks noGrp="1"/>
          </p:cNvSpPr>
          <p:nvPr userDrawn="1">
            <p:ph type="body" sz="quarter" idx="27" hasCustomPrompt="1"/>
          </p:nvPr>
        </p:nvSpPr>
        <p:spPr>
          <a:xfrm>
            <a:off x="9236363" y="2725854"/>
            <a:ext cx="2243950" cy="534936"/>
          </a:xfrm>
          <a:prstGeom prst="rect">
            <a:avLst/>
          </a:prstGeom>
        </p:spPr>
        <p:txBody>
          <a:bodyPr>
            <a:noAutofit/>
          </a:bodyPr>
          <a:lstStyle>
            <a:lvl1pPr marL="0" indent="0">
              <a:buSzTx/>
              <a:buFontTx/>
              <a:buNone/>
              <a:defRPr sz="14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6" name="Body Level One…">
            <a:extLst>
              <a:ext uri="{FF2B5EF4-FFF2-40B4-BE49-F238E27FC236}">
                <a16:creationId xmlns:a16="http://schemas.microsoft.com/office/drawing/2014/main" id="{7B0EF890-2451-91D3-2439-D72A6BD85A18}"/>
              </a:ext>
            </a:extLst>
          </p:cNvPr>
          <p:cNvSpPr txBox="1">
            <a:spLocks noGrp="1"/>
          </p:cNvSpPr>
          <p:nvPr userDrawn="1">
            <p:ph type="body" sz="quarter" idx="30" hasCustomPrompt="1"/>
          </p:nvPr>
        </p:nvSpPr>
        <p:spPr>
          <a:xfrm>
            <a:off x="728941" y="2168091"/>
            <a:ext cx="2240280" cy="331808"/>
          </a:xfrm>
          <a:prstGeom prst="rect">
            <a:avLst/>
          </a:prstGeom>
        </p:spPr>
        <p:txBody>
          <a:bodyPr anchor="ctr">
            <a:noAutofit/>
          </a:bodyPr>
          <a:lstStyle>
            <a:lvl1pPr marL="0" indent="0" algn="ctr">
              <a:buSzTx/>
              <a:buFontTx/>
              <a:buNone/>
              <a:defRPr sz="14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7" name="Body Level One…">
            <a:extLst>
              <a:ext uri="{FF2B5EF4-FFF2-40B4-BE49-F238E27FC236}">
                <a16:creationId xmlns:a16="http://schemas.microsoft.com/office/drawing/2014/main" id="{1BB8C934-A09D-69E7-D017-52643EFB3AC2}"/>
              </a:ext>
            </a:extLst>
          </p:cNvPr>
          <p:cNvSpPr txBox="1">
            <a:spLocks noGrp="1"/>
          </p:cNvSpPr>
          <p:nvPr userDrawn="1">
            <p:ph type="body" sz="quarter" idx="31" hasCustomPrompt="1"/>
          </p:nvPr>
        </p:nvSpPr>
        <p:spPr>
          <a:xfrm>
            <a:off x="3565361" y="2168091"/>
            <a:ext cx="2240280" cy="331808"/>
          </a:xfrm>
          <a:prstGeom prst="rect">
            <a:avLst/>
          </a:prstGeom>
        </p:spPr>
        <p:txBody>
          <a:bodyPr anchor="ctr">
            <a:noAutofit/>
          </a:bodyPr>
          <a:lstStyle>
            <a:lvl1pPr marL="0" indent="0" algn="ctr">
              <a:buSzTx/>
              <a:buFontTx/>
              <a:buNone/>
              <a:defRPr sz="14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8" name="Body Level One…">
            <a:extLst>
              <a:ext uri="{FF2B5EF4-FFF2-40B4-BE49-F238E27FC236}">
                <a16:creationId xmlns:a16="http://schemas.microsoft.com/office/drawing/2014/main" id="{C68EEC86-4E66-D2B7-38F3-1253522E3F3D}"/>
              </a:ext>
            </a:extLst>
          </p:cNvPr>
          <p:cNvSpPr txBox="1">
            <a:spLocks noGrp="1"/>
          </p:cNvSpPr>
          <p:nvPr userDrawn="1">
            <p:ph type="body" sz="quarter" idx="32" hasCustomPrompt="1"/>
          </p:nvPr>
        </p:nvSpPr>
        <p:spPr>
          <a:xfrm>
            <a:off x="6399944" y="2168091"/>
            <a:ext cx="2243950" cy="331808"/>
          </a:xfrm>
          <a:prstGeom prst="rect">
            <a:avLst/>
          </a:prstGeom>
        </p:spPr>
        <p:txBody>
          <a:bodyPr anchor="ctr">
            <a:noAutofit/>
          </a:bodyPr>
          <a:lstStyle>
            <a:lvl1pPr marL="0" indent="0" algn="ctr">
              <a:buSzTx/>
              <a:buFontTx/>
              <a:buNone/>
              <a:defRPr sz="14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9" name="Body Level One…">
            <a:extLst>
              <a:ext uri="{FF2B5EF4-FFF2-40B4-BE49-F238E27FC236}">
                <a16:creationId xmlns:a16="http://schemas.microsoft.com/office/drawing/2014/main" id="{BB051136-05E4-CF61-7ADB-5963C3EF8C51}"/>
              </a:ext>
            </a:extLst>
          </p:cNvPr>
          <p:cNvSpPr txBox="1">
            <a:spLocks noGrp="1"/>
          </p:cNvSpPr>
          <p:nvPr userDrawn="1">
            <p:ph type="body" sz="quarter" idx="33" hasCustomPrompt="1"/>
          </p:nvPr>
        </p:nvSpPr>
        <p:spPr>
          <a:xfrm>
            <a:off x="9236363" y="2168091"/>
            <a:ext cx="2243950" cy="331808"/>
          </a:xfrm>
          <a:prstGeom prst="rect">
            <a:avLst/>
          </a:prstGeom>
        </p:spPr>
        <p:txBody>
          <a:bodyPr anchor="ctr">
            <a:noAutofit/>
          </a:bodyPr>
          <a:lstStyle>
            <a:lvl1pPr marL="0" indent="0" algn="ctr">
              <a:buSzTx/>
              <a:buFontTx/>
              <a:buNone/>
              <a:defRPr sz="14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 name="Text Placeholder 38">
            <a:extLst>
              <a:ext uri="{FF2B5EF4-FFF2-40B4-BE49-F238E27FC236}">
                <a16:creationId xmlns:a16="http://schemas.microsoft.com/office/drawing/2014/main" id="{2947B6D3-2D21-F4A1-574A-0D62AC4D60E8}"/>
              </a:ext>
            </a:extLst>
          </p:cNvPr>
          <p:cNvSpPr>
            <a:spLocks noGrp="1"/>
          </p:cNvSpPr>
          <p:nvPr>
            <p:ph type="body" sz="quarter" idx="20"/>
          </p:nvPr>
        </p:nvSpPr>
        <p:spPr>
          <a:xfrm>
            <a:off x="379412" y="1353001"/>
            <a:ext cx="11422064" cy="294824"/>
          </a:xfrm>
          <a:prstGeom prst="rect">
            <a:avLst/>
          </a:prstGeom>
          <a:ln w="12700">
            <a:miter lim="400000"/>
          </a:ln>
        </p:spPr>
        <p:txBody>
          <a:bodyPr lIns="45719" rIns="45719">
            <a:spAutoFit/>
          </a:bodyPr>
          <a:lstStyle>
            <a:lvl1pPr>
              <a:defRPr sz="1400" dirty="0">
                <a:solidFill>
                  <a:schemeClr val="bg2"/>
                </a:solidFill>
                <a:latin typeface="Aeonik Regular"/>
              </a:defRPr>
            </a:lvl1pPr>
          </a:lstStyle>
          <a:p>
            <a:pPr lvl="0">
              <a:buSzTx/>
              <a:buFontTx/>
            </a:pPr>
            <a:r>
              <a:rPr lang="en-US"/>
              <a:t>Click to edit Master text styles</a:t>
            </a:r>
          </a:p>
        </p:txBody>
      </p:sp>
      <p:sp>
        <p:nvSpPr>
          <p:cNvPr id="4" name="Slide Number">
            <a:extLst>
              <a:ext uri="{FF2B5EF4-FFF2-40B4-BE49-F238E27FC236}">
                <a16:creationId xmlns:a16="http://schemas.microsoft.com/office/drawing/2014/main" id="{F826C27C-05F7-317C-9C79-00EFA80D1E42}"/>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5" name="Image" descr="Image">
            <a:extLst>
              <a:ext uri="{FF2B5EF4-FFF2-40B4-BE49-F238E27FC236}">
                <a16:creationId xmlns:a16="http://schemas.microsoft.com/office/drawing/2014/main" id="{C7E2841E-AF73-B71F-D3CE-462822B79E64}"/>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grpSp>
        <p:nvGrpSpPr>
          <p:cNvPr id="7" name="Group 6">
            <a:extLst>
              <a:ext uri="{FF2B5EF4-FFF2-40B4-BE49-F238E27FC236}">
                <a16:creationId xmlns:a16="http://schemas.microsoft.com/office/drawing/2014/main" id="{EE62DFDE-B551-D579-C520-932F46B52FD7}"/>
              </a:ext>
            </a:extLst>
          </p:cNvPr>
          <p:cNvGrpSpPr/>
          <p:nvPr userDrawn="1"/>
        </p:nvGrpSpPr>
        <p:grpSpPr>
          <a:xfrm>
            <a:off x="431800" y="203689"/>
            <a:ext cx="3657124" cy="149812"/>
            <a:chOff x="381000" y="203689"/>
            <a:chExt cx="3657124" cy="149812"/>
          </a:xfrm>
        </p:grpSpPr>
        <p:pic>
          <p:nvPicPr>
            <p:cNvPr id="16" name="Image" descr="Image">
              <a:extLst>
                <a:ext uri="{FF2B5EF4-FFF2-40B4-BE49-F238E27FC236}">
                  <a16:creationId xmlns:a16="http://schemas.microsoft.com/office/drawing/2014/main" id="{A642F8F3-870E-922F-E797-0EC602E32C39}"/>
                </a:ext>
              </a:extLst>
            </p:cNvPr>
            <p:cNvPicPr>
              <a:picLocks noChangeAspect="1"/>
            </p:cNvPicPr>
            <p:nvPr userDrawn="1"/>
          </p:nvPicPr>
          <p:blipFill>
            <a:blip r:embed="rId3"/>
            <a:stretch>
              <a:fillRect/>
            </a:stretch>
          </p:blipFill>
          <p:spPr>
            <a:xfrm>
              <a:off x="381000" y="203689"/>
              <a:ext cx="111195" cy="149812"/>
            </a:xfrm>
            <a:prstGeom prst="rect">
              <a:avLst/>
            </a:prstGeom>
            <a:ln w="12700">
              <a:miter lim="400000"/>
            </a:ln>
          </p:spPr>
        </p:pic>
        <p:sp>
          <p:nvSpPr>
            <p:cNvPr id="17" name="TextBox 16">
              <a:extLst>
                <a:ext uri="{FF2B5EF4-FFF2-40B4-BE49-F238E27FC236}">
                  <a16:creationId xmlns:a16="http://schemas.microsoft.com/office/drawing/2014/main" id="{B5617440-4275-9851-433E-0E0E99A46DC1}"/>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bg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2011175624"/>
      </p:ext>
    </p:extLst>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Timeline 2_5">
    <p:bg>
      <p:bgPr>
        <a:solidFill>
          <a:schemeClr val="tx1"/>
        </a:solidFill>
        <a:effectLst/>
      </p:bgPr>
    </p:bg>
    <p:spTree>
      <p:nvGrpSpPr>
        <p:cNvPr id="1" name=""/>
        <p:cNvGrpSpPr/>
        <p:nvPr/>
      </p:nvGrpSpPr>
      <p:grpSpPr>
        <a:xfrm>
          <a:off x="0" y="0"/>
          <a:ext cx="0" cy="0"/>
          <a:chOff x="0" y="0"/>
          <a:chExt cx="0" cy="0"/>
        </a:xfrm>
      </p:grpSpPr>
      <p:sp>
        <p:nvSpPr>
          <p:cNvPr id="6" name="Title Text">
            <a:extLst>
              <a:ext uri="{FF2B5EF4-FFF2-40B4-BE49-F238E27FC236}">
                <a16:creationId xmlns:a16="http://schemas.microsoft.com/office/drawing/2014/main" id="{DF9949D3-877C-C834-5822-2674D5316C64}"/>
              </a:ext>
            </a:extLst>
          </p:cNvPr>
          <p:cNvSpPr txBox="1">
            <a:spLocks noGrp="1"/>
          </p:cNvSpPr>
          <p:nvPr userDrawn="1">
            <p:ph type="title" hasCustomPrompt="1"/>
          </p:nvPr>
        </p:nvSpPr>
        <p:spPr>
          <a:xfrm>
            <a:off x="378958" y="561600"/>
            <a:ext cx="11449505" cy="6647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dirty="0">
                <a:latin typeface="Aeonik Regular"/>
              </a:defRPr>
            </a:lvl1pPr>
          </a:lstStyle>
          <a:p>
            <a:pPr lvl="0"/>
            <a:r>
              <a:t>Title Text</a:t>
            </a:r>
          </a:p>
        </p:txBody>
      </p:sp>
      <p:sp>
        <p:nvSpPr>
          <p:cNvPr id="8" name="Freeform: Shape 41">
            <a:extLst>
              <a:ext uri="{FF2B5EF4-FFF2-40B4-BE49-F238E27FC236}">
                <a16:creationId xmlns:a16="http://schemas.microsoft.com/office/drawing/2014/main" id="{A4CBA76D-E66F-3D09-B7B0-E01AE344295F}"/>
              </a:ext>
            </a:extLst>
          </p:cNvPr>
          <p:cNvSpPr/>
          <p:nvPr userDrawn="1"/>
        </p:nvSpPr>
        <p:spPr>
          <a:xfrm>
            <a:off x="378958" y="2064120"/>
            <a:ext cx="2356473" cy="5397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647" y="0"/>
                </a:lnTo>
                <a:lnTo>
                  <a:pt x="21600" y="10800"/>
                </a:lnTo>
                <a:lnTo>
                  <a:pt x="19647" y="21600"/>
                </a:lnTo>
                <a:lnTo>
                  <a:pt x="0" y="21600"/>
                </a:lnTo>
                <a:lnTo>
                  <a:pt x="0" y="0"/>
                </a:lnTo>
                <a:close/>
              </a:path>
            </a:pathLst>
          </a:custGeom>
          <a:solidFill>
            <a:schemeClr val="bg2"/>
          </a:solidFill>
          <a:ln w="34925">
            <a:noFill/>
          </a:ln>
        </p:spPr>
        <p:txBody>
          <a:bodyPr lIns="45719" rIns="45719" anchor="ctr">
            <a:noAutofit/>
          </a:bodyPr>
          <a:lstStyle/>
          <a:p>
            <a:pPr algn="ctr" defTabSz="889000">
              <a:lnSpc>
                <a:spcPct val="90000"/>
              </a:lnSpc>
              <a:spcBef>
                <a:spcPts val="700"/>
              </a:spcBef>
              <a:defRPr sz="2000">
                <a:solidFill>
                  <a:srgbClr val="FFFFFF"/>
                </a:solidFill>
                <a:latin typeface="Graphik Semibold"/>
                <a:ea typeface="Graphik Semibold"/>
                <a:cs typeface="Graphik Semibold"/>
                <a:sym typeface="Graphik Semibold"/>
              </a:defRPr>
            </a:pPr>
            <a:endParaRPr>
              <a:latin typeface="Aeonik Regular"/>
            </a:endParaRPr>
          </a:p>
        </p:txBody>
      </p:sp>
      <p:sp>
        <p:nvSpPr>
          <p:cNvPr id="9" name="Freeform: Shape 44">
            <a:extLst>
              <a:ext uri="{FF2B5EF4-FFF2-40B4-BE49-F238E27FC236}">
                <a16:creationId xmlns:a16="http://schemas.microsoft.com/office/drawing/2014/main" id="{B25140EB-C276-6ECF-BE97-1153349B4979}"/>
              </a:ext>
            </a:extLst>
          </p:cNvPr>
          <p:cNvSpPr/>
          <p:nvPr userDrawn="1"/>
        </p:nvSpPr>
        <p:spPr>
          <a:xfrm>
            <a:off x="2652217" y="2064120"/>
            <a:ext cx="2356473" cy="5397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647" y="0"/>
                </a:lnTo>
                <a:lnTo>
                  <a:pt x="21600" y="10800"/>
                </a:lnTo>
                <a:lnTo>
                  <a:pt x="19647" y="21600"/>
                </a:lnTo>
                <a:lnTo>
                  <a:pt x="0" y="21600"/>
                </a:lnTo>
                <a:lnTo>
                  <a:pt x="1953" y="10800"/>
                </a:lnTo>
                <a:lnTo>
                  <a:pt x="0" y="0"/>
                </a:lnTo>
                <a:close/>
              </a:path>
            </a:pathLst>
          </a:custGeom>
          <a:solidFill>
            <a:schemeClr val="accent1"/>
          </a:solidFill>
          <a:ln w="12700">
            <a:noFill/>
            <a:miter lim="400000"/>
          </a:ln>
        </p:spPr>
        <p:txBody>
          <a:bodyPr lIns="45719" rIns="45719" anchor="ctr">
            <a:noAutofit/>
          </a:bodyPr>
          <a:lstStyle/>
          <a:p>
            <a:pPr algn="ctr" defTabSz="889000">
              <a:lnSpc>
                <a:spcPct val="90000"/>
              </a:lnSpc>
              <a:spcBef>
                <a:spcPts val="700"/>
              </a:spcBef>
              <a:defRPr sz="2000">
                <a:solidFill>
                  <a:srgbClr val="FFFFFF"/>
                </a:solidFill>
                <a:latin typeface="Graphik Semibold"/>
                <a:ea typeface="Graphik Semibold"/>
                <a:cs typeface="Graphik Semibold"/>
                <a:sym typeface="Graphik Semibold"/>
              </a:defRPr>
            </a:pPr>
            <a:endParaRPr>
              <a:latin typeface="Aeonik Regular"/>
            </a:endParaRPr>
          </a:p>
        </p:txBody>
      </p:sp>
      <p:sp>
        <p:nvSpPr>
          <p:cNvPr id="10" name="Freeform: Shape 47">
            <a:extLst>
              <a:ext uri="{FF2B5EF4-FFF2-40B4-BE49-F238E27FC236}">
                <a16:creationId xmlns:a16="http://schemas.microsoft.com/office/drawing/2014/main" id="{C6C88327-A859-DABC-0CEE-724E7CE2B281}"/>
              </a:ext>
            </a:extLst>
          </p:cNvPr>
          <p:cNvSpPr/>
          <p:nvPr userDrawn="1"/>
        </p:nvSpPr>
        <p:spPr>
          <a:xfrm>
            <a:off x="4925476" y="2064120"/>
            <a:ext cx="2356472" cy="5397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647" y="0"/>
                </a:lnTo>
                <a:lnTo>
                  <a:pt x="21600" y="10800"/>
                </a:lnTo>
                <a:lnTo>
                  <a:pt x="19647" y="21600"/>
                </a:lnTo>
                <a:lnTo>
                  <a:pt x="0" y="21600"/>
                </a:lnTo>
                <a:lnTo>
                  <a:pt x="1953" y="10800"/>
                </a:lnTo>
                <a:lnTo>
                  <a:pt x="0" y="0"/>
                </a:lnTo>
                <a:close/>
              </a:path>
            </a:pathLst>
          </a:custGeom>
          <a:solidFill>
            <a:schemeClr val="accent2"/>
          </a:solidFill>
          <a:ln w="12700">
            <a:noFill/>
            <a:miter lim="400000"/>
          </a:ln>
        </p:spPr>
        <p:txBody>
          <a:bodyPr lIns="45719" rIns="45719" anchor="ctr">
            <a:noAutofit/>
          </a:bodyPr>
          <a:lstStyle/>
          <a:p>
            <a:pPr algn="ctr" defTabSz="889000">
              <a:lnSpc>
                <a:spcPct val="90000"/>
              </a:lnSpc>
              <a:spcBef>
                <a:spcPts val="700"/>
              </a:spcBef>
              <a:defRPr sz="2000">
                <a:solidFill>
                  <a:srgbClr val="FFFFFF"/>
                </a:solidFill>
                <a:latin typeface="Graphik Semibold"/>
                <a:ea typeface="Graphik Semibold"/>
                <a:cs typeface="Graphik Semibold"/>
                <a:sym typeface="Graphik Semibold"/>
              </a:defRPr>
            </a:pPr>
            <a:endParaRPr>
              <a:latin typeface="Aeonik Regular"/>
            </a:endParaRPr>
          </a:p>
        </p:txBody>
      </p:sp>
      <p:sp>
        <p:nvSpPr>
          <p:cNvPr id="11" name="Freeform: Shape 50">
            <a:extLst>
              <a:ext uri="{FF2B5EF4-FFF2-40B4-BE49-F238E27FC236}">
                <a16:creationId xmlns:a16="http://schemas.microsoft.com/office/drawing/2014/main" id="{4463DB1D-034F-1258-8CFD-3CCFD26841CE}"/>
              </a:ext>
            </a:extLst>
          </p:cNvPr>
          <p:cNvSpPr/>
          <p:nvPr userDrawn="1"/>
        </p:nvSpPr>
        <p:spPr>
          <a:xfrm>
            <a:off x="7198734" y="2064120"/>
            <a:ext cx="2356472" cy="5397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647" y="0"/>
                </a:lnTo>
                <a:lnTo>
                  <a:pt x="21600" y="10800"/>
                </a:lnTo>
                <a:lnTo>
                  <a:pt x="19647" y="21600"/>
                </a:lnTo>
                <a:lnTo>
                  <a:pt x="0" y="21600"/>
                </a:lnTo>
                <a:lnTo>
                  <a:pt x="1953" y="10800"/>
                </a:lnTo>
                <a:lnTo>
                  <a:pt x="0" y="0"/>
                </a:lnTo>
                <a:close/>
              </a:path>
            </a:pathLst>
          </a:custGeom>
          <a:solidFill>
            <a:schemeClr val="accent3"/>
          </a:solidFill>
          <a:ln w="12700">
            <a:noFill/>
            <a:miter lim="400000"/>
          </a:ln>
        </p:spPr>
        <p:txBody>
          <a:bodyPr lIns="45719" rIns="45719" anchor="ctr">
            <a:noAutofit/>
          </a:bodyPr>
          <a:lstStyle/>
          <a:p>
            <a:pPr algn="ctr" defTabSz="889000">
              <a:lnSpc>
                <a:spcPct val="90000"/>
              </a:lnSpc>
              <a:spcBef>
                <a:spcPts val="700"/>
              </a:spcBef>
              <a:defRPr sz="2000">
                <a:solidFill>
                  <a:srgbClr val="FFFFFF"/>
                </a:solidFill>
                <a:latin typeface="Graphik Semibold"/>
                <a:ea typeface="Graphik Semibold"/>
                <a:cs typeface="Graphik Semibold"/>
                <a:sym typeface="Graphik Semibold"/>
              </a:defRPr>
            </a:pPr>
            <a:endParaRPr>
              <a:latin typeface="Aeonik Regular"/>
            </a:endParaRPr>
          </a:p>
        </p:txBody>
      </p:sp>
      <p:sp>
        <p:nvSpPr>
          <p:cNvPr id="12" name="Freeform: Shape 53">
            <a:extLst>
              <a:ext uri="{FF2B5EF4-FFF2-40B4-BE49-F238E27FC236}">
                <a16:creationId xmlns:a16="http://schemas.microsoft.com/office/drawing/2014/main" id="{D088BF17-F223-5170-CDE5-F4FAAC902E9C}"/>
              </a:ext>
            </a:extLst>
          </p:cNvPr>
          <p:cNvSpPr/>
          <p:nvPr userDrawn="1"/>
        </p:nvSpPr>
        <p:spPr>
          <a:xfrm>
            <a:off x="9471991" y="2064120"/>
            <a:ext cx="2356472" cy="5397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647" y="0"/>
                </a:lnTo>
                <a:lnTo>
                  <a:pt x="21600" y="10800"/>
                </a:lnTo>
                <a:lnTo>
                  <a:pt x="19647" y="21600"/>
                </a:lnTo>
                <a:lnTo>
                  <a:pt x="0" y="21600"/>
                </a:lnTo>
                <a:lnTo>
                  <a:pt x="1953" y="10800"/>
                </a:lnTo>
                <a:lnTo>
                  <a:pt x="0" y="0"/>
                </a:lnTo>
                <a:close/>
              </a:path>
            </a:pathLst>
          </a:custGeom>
          <a:solidFill>
            <a:schemeClr val="accent4"/>
          </a:solidFill>
          <a:ln w="12700">
            <a:noFill/>
            <a:miter lim="400000"/>
          </a:ln>
        </p:spPr>
        <p:txBody>
          <a:bodyPr lIns="45719" rIns="45719" anchor="ctr">
            <a:noAutofit/>
          </a:bodyPr>
          <a:lstStyle/>
          <a:p>
            <a:pPr algn="ctr" defTabSz="889000">
              <a:lnSpc>
                <a:spcPct val="90000"/>
              </a:lnSpc>
              <a:spcBef>
                <a:spcPts val="700"/>
              </a:spcBef>
              <a:defRPr sz="2000">
                <a:latin typeface="Graphik Semibold"/>
                <a:ea typeface="Graphik Semibold"/>
                <a:cs typeface="Graphik Semibold"/>
                <a:sym typeface="Graphik Semibold"/>
              </a:defRPr>
            </a:pPr>
            <a:endParaRPr>
              <a:latin typeface="Aeonik Regular"/>
            </a:endParaRPr>
          </a:p>
        </p:txBody>
      </p:sp>
      <p:sp>
        <p:nvSpPr>
          <p:cNvPr id="13" name="Body Level One…">
            <a:extLst>
              <a:ext uri="{FF2B5EF4-FFF2-40B4-BE49-F238E27FC236}">
                <a16:creationId xmlns:a16="http://schemas.microsoft.com/office/drawing/2014/main" id="{FDF1B863-1523-CBDA-03FA-6A78C2966D1E}"/>
              </a:ext>
            </a:extLst>
          </p:cNvPr>
          <p:cNvSpPr txBox="1">
            <a:spLocks noGrp="1"/>
          </p:cNvSpPr>
          <p:nvPr>
            <p:ph type="body" sz="quarter" idx="1" hasCustomPrompt="1"/>
          </p:nvPr>
        </p:nvSpPr>
        <p:spPr>
          <a:xfrm>
            <a:off x="592502" y="3364482"/>
            <a:ext cx="1929384" cy="2306634"/>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4" name="Body Level One…">
            <a:extLst>
              <a:ext uri="{FF2B5EF4-FFF2-40B4-BE49-F238E27FC236}">
                <a16:creationId xmlns:a16="http://schemas.microsoft.com/office/drawing/2014/main" id="{A4ED02D7-F2A2-41FA-DFF3-DC99236C9D46}"/>
              </a:ext>
            </a:extLst>
          </p:cNvPr>
          <p:cNvSpPr txBox="1">
            <a:spLocks noGrp="1"/>
          </p:cNvSpPr>
          <p:nvPr>
            <p:ph type="body" sz="quarter" idx="21" hasCustomPrompt="1"/>
          </p:nvPr>
        </p:nvSpPr>
        <p:spPr>
          <a:xfrm>
            <a:off x="592502" y="2725854"/>
            <a:ext cx="1929384" cy="534936"/>
          </a:xfrm>
          <a:prstGeom prst="rect">
            <a:avLst/>
          </a:prstGeom>
        </p:spPr>
        <p:txBody>
          <a:bodyPr>
            <a:noAutofit/>
          </a:bodyPr>
          <a:lstStyle>
            <a:lvl1pPr marL="0" indent="0">
              <a:buSzTx/>
              <a:buFontTx/>
              <a:buNone/>
              <a:defRPr sz="14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5" name="Body Level One…">
            <a:extLst>
              <a:ext uri="{FF2B5EF4-FFF2-40B4-BE49-F238E27FC236}">
                <a16:creationId xmlns:a16="http://schemas.microsoft.com/office/drawing/2014/main" id="{89310A9A-0499-F10D-A5E6-D58CA19C142C}"/>
              </a:ext>
            </a:extLst>
          </p:cNvPr>
          <p:cNvSpPr txBox="1">
            <a:spLocks noGrp="1"/>
          </p:cNvSpPr>
          <p:nvPr>
            <p:ph type="body" sz="quarter" idx="22" hasCustomPrompt="1"/>
          </p:nvPr>
        </p:nvSpPr>
        <p:spPr>
          <a:xfrm>
            <a:off x="2865761" y="3364482"/>
            <a:ext cx="1929384" cy="2306634"/>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8" name="Body Level One…">
            <a:extLst>
              <a:ext uri="{FF2B5EF4-FFF2-40B4-BE49-F238E27FC236}">
                <a16:creationId xmlns:a16="http://schemas.microsoft.com/office/drawing/2014/main" id="{86D93B22-81ED-076B-ECA8-06ED8D4DFB82}"/>
              </a:ext>
            </a:extLst>
          </p:cNvPr>
          <p:cNvSpPr txBox="1">
            <a:spLocks noGrp="1"/>
          </p:cNvSpPr>
          <p:nvPr>
            <p:ph type="body" sz="quarter" idx="23" hasCustomPrompt="1"/>
          </p:nvPr>
        </p:nvSpPr>
        <p:spPr>
          <a:xfrm>
            <a:off x="2865761" y="2725854"/>
            <a:ext cx="1929384" cy="534936"/>
          </a:xfrm>
          <a:prstGeom prst="rect">
            <a:avLst/>
          </a:prstGeom>
        </p:spPr>
        <p:txBody>
          <a:bodyPr>
            <a:noAutofit/>
          </a:bodyPr>
          <a:lstStyle>
            <a:lvl1pPr marL="0" indent="0">
              <a:buSzTx/>
              <a:buFontTx/>
              <a:buNone/>
              <a:defRPr sz="14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9" name="Body Level One…">
            <a:extLst>
              <a:ext uri="{FF2B5EF4-FFF2-40B4-BE49-F238E27FC236}">
                <a16:creationId xmlns:a16="http://schemas.microsoft.com/office/drawing/2014/main" id="{E684ECF0-40B4-C3FE-C8EA-030AE0C16348}"/>
              </a:ext>
            </a:extLst>
          </p:cNvPr>
          <p:cNvSpPr txBox="1">
            <a:spLocks noGrp="1"/>
          </p:cNvSpPr>
          <p:nvPr>
            <p:ph type="body" sz="quarter" idx="24" hasCustomPrompt="1"/>
          </p:nvPr>
        </p:nvSpPr>
        <p:spPr>
          <a:xfrm>
            <a:off x="5138396" y="3364482"/>
            <a:ext cx="1930632" cy="2306634"/>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0" name="Body Level One…">
            <a:extLst>
              <a:ext uri="{FF2B5EF4-FFF2-40B4-BE49-F238E27FC236}">
                <a16:creationId xmlns:a16="http://schemas.microsoft.com/office/drawing/2014/main" id="{7CC24D3E-EEF2-A1E7-5172-E3F85BB21170}"/>
              </a:ext>
            </a:extLst>
          </p:cNvPr>
          <p:cNvSpPr txBox="1">
            <a:spLocks noGrp="1"/>
          </p:cNvSpPr>
          <p:nvPr>
            <p:ph type="body" sz="quarter" idx="25" hasCustomPrompt="1"/>
          </p:nvPr>
        </p:nvSpPr>
        <p:spPr>
          <a:xfrm>
            <a:off x="5138396" y="2725854"/>
            <a:ext cx="1930632" cy="534936"/>
          </a:xfrm>
          <a:prstGeom prst="rect">
            <a:avLst/>
          </a:prstGeom>
        </p:spPr>
        <p:txBody>
          <a:bodyPr>
            <a:noAutofit/>
          </a:bodyPr>
          <a:lstStyle>
            <a:lvl1pPr marL="0" indent="0">
              <a:buSzTx/>
              <a:buFontTx/>
              <a:buNone/>
              <a:defRPr sz="14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1" name="Body Level One…">
            <a:extLst>
              <a:ext uri="{FF2B5EF4-FFF2-40B4-BE49-F238E27FC236}">
                <a16:creationId xmlns:a16="http://schemas.microsoft.com/office/drawing/2014/main" id="{6F0C7ADC-C830-FDA7-287C-1B3DD746F412}"/>
              </a:ext>
            </a:extLst>
          </p:cNvPr>
          <p:cNvSpPr txBox="1">
            <a:spLocks noGrp="1"/>
          </p:cNvSpPr>
          <p:nvPr>
            <p:ph type="body" sz="quarter" idx="26" hasCustomPrompt="1"/>
          </p:nvPr>
        </p:nvSpPr>
        <p:spPr>
          <a:xfrm>
            <a:off x="7411654" y="3364482"/>
            <a:ext cx="1930632" cy="2306634"/>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2" name="Body Level One…">
            <a:extLst>
              <a:ext uri="{FF2B5EF4-FFF2-40B4-BE49-F238E27FC236}">
                <a16:creationId xmlns:a16="http://schemas.microsoft.com/office/drawing/2014/main" id="{51068756-220D-B812-C87F-250A8F4D77A5}"/>
              </a:ext>
            </a:extLst>
          </p:cNvPr>
          <p:cNvSpPr txBox="1">
            <a:spLocks noGrp="1"/>
          </p:cNvSpPr>
          <p:nvPr>
            <p:ph type="body" sz="quarter" idx="27" hasCustomPrompt="1"/>
          </p:nvPr>
        </p:nvSpPr>
        <p:spPr>
          <a:xfrm>
            <a:off x="7411654" y="2725854"/>
            <a:ext cx="1930632" cy="534936"/>
          </a:xfrm>
          <a:prstGeom prst="rect">
            <a:avLst/>
          </a:prstGeom>
        </p:spPr>
        <p:txBody>
          <a:bodyPr>
            <a:noAutofit/>
          </a:bodyPr>
          <a:lstStyle>
            <a:lvl1pPr marL="0" indent="0">
              <a:buSzTx/>
              <a:buFontTx/>
              <a:buNone/>
              <a:defRPr sz="14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4" name="Body Level One…">
            <a:extLst>
              <a:ext uri="{FF2B5EF4-FFF2-40B4-BE49-F238E27FC236}">
                <a16:creationId xmlns:a16="http://schemas.microsoft.com/office/drawing/2014/main" id="{4A1FE98D-FD23-AFE6-E8DB-E069AE3450DA}"/>
              </a:ext>
            </a:extLst>
          </p:cNvPr>
          <p:cNvSpPr txBox="1">
            <a:spLocks noGrp="1"/>
          </p:cNvSpPr>
          <p:nvPr>
            <p:ph type="body" sz="quarter" idx="28" hasCustomPrompt="1"/>
          </p:nvPr>
        </p:nvSpPr>
        <p:spPr>
          <a:xfrm>
            <a:off x="9684911" y="3364482"/>
            <a:ext cx="1930632" cy="2306634"/>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5" name="Body Level One…">
            <a:extLst>
              <a:ext uri="{FF2B5EF4-FFF2-40B4-BE49-F238E27FC236}">
                <a16:creationId xmlns:a16="http://schemas.microsoft.com/office/drawing/2014/main" id="{E3484B89-9D6E-B57D-8AB2-6B3E1918881D}"/>
              </a:ext>
            </a:extLst>
          </p:cNvPr>
          <p:cNvSpPr txBox="1">
            <a:spLocks noGrp="1"/>
          </p:cNvSpPr>
          <p:nvPr>
            <p:ph type="body" sz="quarter" idx="29" hasCustomPrompt="1"/>
          </p:nvPr>
        </p:nvSpPr>
        <p:spPr>
          <a:xfrm>
            <a:off x="9684911" y="2725854"/>
            <a:ext cx="1930632" cy="534936"/>
          </a:xfrm>
          <a:prstGeom prst="rect">
            <a:avLst/>
          </a:prstGeom>
        </p:spPr>
        <p:txBody>
          <a:bodyPr>
            <a:noAutofit/>
          </a:bodyPr>
          <a:lstStyle>
            <a:lvl1pPr marL="0" indent="0">
              <a:buSzTx/>
              <a:buFontTx/>
              <a:buNone/>
              <a:defRPr sz="14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6" name="Body Level One…">
            <a:extLst>
              <a:ext uri="{FF2B5EF4-FFF2-40B4-BE49-F238E27FC236}">
                <a16:creationId xmlns:a16="http://schemas.microsoft.com/office/drawing/2014/main" id="{7B0EF890-2451-91D3-2439-D72A6BD85A18}"/>
              </a:ext>
            </a:extLst>
          </p:cNvPr>
          <p:cNvSpPr txBox="1">
            <a:spLocks noGrp="1"/>
          </p:cNvSpPr>
          <p:nvPr>
            <p:ph type="body" sz="quarter" idx="30" hasCustomPrompt="1"/>
          </p:nvPr>
        </p:nvSpPr>
        <p:spPr>
          <a:xfrm>
            <a:off x="592502" y="2168091"/>
            <a:ext cx="1929384" cy="331808"/>
          </a:xfrm>
          <a:prstGeom prst="rect">
            <a:avLst/>
          </a:prstGeom>
        </p:spPr>
        <p:txBody>
          <a:bodyPr anchor="ctr">
            <a:noAutofit/>
          </a:bodyPr>
          <a:lstStyle>
            <a:lvl1pPr marL="0" indent="0" algn="ctr">
              <a:buSzTx/>
              <a:buFontTx/>
              <a:buNone/>
              <a:defRPr sz="14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7" name="Body Level One…">
            <a:extLst>
              <a:ext uri="{FF2B5EF4-FFF2-40B4-BE49-F238E27FC236}">
                <a16:creationId xmlns:a16="http://schemas.microsoft.com/office/drawing/2014/main" id="{1BB8C934-A09D-69E7-D017-52643EFB3AC2}"/>
              </a:ext>
            </a:extLst>
          </p:cNvPr>
          <p:cNvSpPr txBox="1">
            <a:spLocks noGrp="1"/>
          </p:cNvSpPr>
          <p:nvPr>
            <p:ph type="body" sz="quarter" idx="31" hasCustomPrompt="1"/>
          </p:nvPr>
        </p:nvSpPr>
        <p:spPr>
          <a:xfrm>
            <a:off x="2865761" y="2168091"/>
            <a:ext cx="1929384" cy="331808"/>
          </a:xfrm>
          <a:prstGeom prst="rect">
            <a:avLst/>
          </a:prstGeom>
        </p:spPr>
        <p:txBody>
          <a:bodyPr anchor="ctr">
            <a:noAutofit/>
          </a:bodyPr>
          <a:lstStyle>
            <a:lvl1pPr marL="0" indent="0" algn="ctr">
              <a:buSzTx/>
              <a:buFontTx/>
              <a:buNone/>
              <a:defRPr sz="14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8" name="Body Level One…">
            <a:extLst>
              <a:ext uri="{FF2B5EF4-FFF2-40B4-BE49-F238E27FC236}">
                <a16:creationId xmlns:a16="http://schemas.microsoft.com/office/drawing/2014/main" id="{C68EEC86-4E66-D2B7-38F3-1253522E3F3D}"/>
              </a:ext>
            </a:extLst>
          </p:cNvPr>
          <p:cNvSpPr txBox="1">
            <a:spLocks noGrp="1"/>
          </p:cNvSpPr>
          <p:nvPr>
            <p:ph type="body" sz="quarter" idx="32" hasCustomPrompt="1"/>
          </p:nvPr>
        </p:nvSpPr>
        <p:spPr>
          <a:xfrm>
            <a:off x="5138396" y="2168091"/>
            <a:ext cx="1930632" cy="331808"/>
          </a:xfrm>
          <a:prstGeom prst="rect">
            <a:avLst/>
          </a:prstGeom>
        </p:spPr>
        <p:txBody>
          <a:bodyPr anchor="ctr">
            <a:noAutofit/>
          </a:bodyPr>
          <a:lstStyle>
            <a:lvl1pPr marL="0" indent="0" algn="ctr">
              <a:buSzTx/>
              <a:buFontTx/>
              <a:buNone/>
              <a:defRPr sz="14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9" name="Body Level One…">
            <a:extLst>
              <a:ext uri="{FF2B5EF4-FFF2-40B4-BE49-F238E27FC236}">
                <a16:creationId xmlns:a16="http://schemas.microsoft.com/office/drawing/2014/main" id="{BB051136-05E4-CF61-7ADB-5963C3EF8C51}"/>
              </a:ext>
            </a:extLst>
          </p:cNvPr>
          <p:cNvSpPr txBox="1">
            <a:spLocks noGrp="1"/>
          </p:cNvSpPr>
          <p:nvPr>
            <p:ph type="body" sz="quarter" idx="33" hasCustomPrompt="1"/>
          </p:nvPr>
        </p:nvSpPr>
        <p:spPr>
          <a:xfrm>
            <a:off x="7411654" y="2168091"/>
            <a:ext cx="1930632" cy="331808"/>
          </a:xfrm>
          <a:prstGeom prst="rect">
            <a:avLst/>
          </a:prstGeom>
        </p:spPr>
        <p:txBody>
          <a:bodyPr anchor="ctr">
            <a:noAutofit/>
          </a:bodyPr>
          <a:lstStyle>
            <a:lvl1pPr marL="0" indent="0" algn="ctr">
              <a:buSzTx/>
              <a:buFontTx/>
              <a:buNone/>
              <a:defRPr sz="14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30" name="Body Level One…">
            <a:extLst>
              <a:ext uri="{FF2B5EF4-FFF2-40B4-BE49-F238E27FC236}">
                <a16:creationId xmlns:a16="http://schemas.microsoft.com/office/drawing/2014/main" id="{326812E8-1B53-235C-42C6-F716491EAD6C}"/>
              </a:ext>
            </a:extLst>
          </p:cNvPr>
          <p:cNvSpPr txBox="1">
            <a:spLocks noGrp="1"/>
          </p:cNvSpPr>
          <p:nvPr>
            <p:ph type="body" sz="quarter" idx="34" hasCustomPrompt="1"/>
          </p:nvPr>
        </p:nvSpPr>
        <p:spPr>
          <a:xfrm>
            <a:off x="9684911" y="2168091"/>
            <a:ext cx="1930632" cy="331808"/>
          </a:xfrm>
          <a:prstGeom prst="rect">
            <a:avLst/>
          </a:prstGeom>
        </p:spPr>
        <p:txBody>
          <a:bodyPr anchor="ctr">
            <a:noAutofit/>
          </a:bodyPr>
          <a:lstStyle>
            <a:lvl1pPr marL="0" indent="0" algn="ctr">
              <a:buSzTx/>
              <a:buFontTx/>
              <a:buNone/>
              <a:defRPr sz="14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 name="Text Placeholder 38">
            <a:extLst>
              <a:ext uri="{FF2B5EF4-FFF2-40B4-BE49-F238E27FC236}">
                <a16:creationId xmlns:a16="http://schemas.microsoft.com/office/drawing/2014/main" id="{FECE5FB9-925A-393D-0396-22EBB4E347EC}"/>
              </a:ext>
            </a:extLst>
          </p:cNvPr>
          <p:cNvSpPr>
            <a:spLocks noGrp="1"/>
          </p:cNvSpPr>
          <p:nvPr>
            <p:ph type="body" sz="quarter" idx="20"/>
          </p:nvPr>
        </p:nvSpPr>
        <p:spPr>
          <a:xfrm>
            <a:off x="379412" y="1353001"/>
            <a:ext cx="11422064" cy="294824"/>
          </a:xfrm>
          <a:prstGeom prst="rect">
            <a:avLst/>
          </a:prstGeom>
          <a:ln w="12700">
            <a:miter lim="400000"/>
          </a:ln>
        </p:spPr>
        <p:txBody>
          <a:bodyPr lIns="45719" rIns="45719">
            <a:spAutoFit/>
          </a:bodyPr>
          <a:lstStyle>
            <a:lvl1pPr>
              <a:defRPr sz="1400" dirty="0">
                <a:solidFill>
                  <a:schemeClr val="bg2"/>
                </a:solidFill>
                <a:latin typeface="Aeonik Regular"/>
              </a:defRPr>
            </a:lvl1pPr>
          </a:lstStyle>
          <a:p>
            <a:pPr lvl="0">
              <a:buSzTx/>
              <a:buFontTx/>
            </a:pPr>
            <a:r>
              <a:rPr lang="en-US"/>
              <a:t>Click to edit Master text styles</a:t>
            </a:r>
          </a:p>
        </p:txBody>
      </p:sp>
      <p:sp>
        <p:nvSpPr>
          <p:cNvPr id="4" name="Slide Number">
            <a:extLst>
              <a:ext uri="{FF2B5EF4-FFF2-40B4-BE49-F238E27FC236}">
                <a16:creationId xmlns:a16="http://schemas.microsoft.com/office/drawing/2014/main" id="{4696DF9D-20DB-758F-E5DB-FFEA684F6979}"/>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5" name="Image" descr="Image">
            <a:extLst>
              <a:ext uri="{FF2B5EF4-FFF2-40B4-BE49-F238E27FC236}">
                <a16:creationId xmlns:a16="http://schemas.microsoft.com/office/drawing/2014/main" id="{CA42B5F0-3F08-B263-5722-E208E6B7B9B7}"/>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grpSp>
        <p:nvGrpSpPr>
          <p:cNvPr id="7" name="Group 6">
            <a:extLst>
              <a:ext uri="{FF2B5EF4-FFF2-40B4-BE49-F238E27FC236}">
                <a16:creationId xmlns:a16="http://schemas.microsoft.com/office/drawing/2014/main" id="{99F50226-AD2C-B3A3-3259-B7C61FF9D05A}"/>
              </a:ext>
            </a:extLst>
          </p:cNvPr>
          <p:cNvGrpSpPr/>
          <p:nvPr userDrawn="1"/>
        </p:nvGrpSpPr>
        <p:grpSpPr>
          <a:xfrm>
            <a:off x="431800" y="203689"/>
            <a:ext cx="3657124" cy="149812"/>
            <a:chOff x="381000" y="203689"/>
            <a:chExt cx="3657124" cy="149812"/>
          </a:xfrm>
        </p:grpSpPr>
        <p:pic>
          <p:nvPicPr>
            <p:cNvPr id="17" name="Image" descr="Image">
              <a:extLst>
                <a:ext uri="{FF2B5EF4-FFF2-40B4-BE49-F238E27FC236}">
                  <a16:creationId xmlns:a16="http://schemas.microsoft.com/office/drawing/2014/main" id="{2F4FF14D-A2A9-FBE7-4C2F-22762B38EB99}"/>
                </a:ext>
              </a:extLst>
            </p:cNvPr>
            <p:cNvPicPr>
              <a:picLocks noChangeAspect="1"/>
            </p:cNvPicPr>
            <p:nvPr userDrawn="1"/>
          </p:nvPicPr>
          <p:blipFill>
            <a:blip r:embed="rId3"/>
            <a:stretch>
              <a:fillRect/>
            </a:stretch>
          </p:blipFill>
          <p:spPr>
            <a:xfrm>
              <a:off x="381000" y="203689"/>
              <a:ext cx="111195" cy="149812"/>
            </a:xfrm>
            <a:prstGeom prst="rect">
              <a:avLst/>
            </a:prstGeom>
            <a:ln w="12700">
              <a:miter lim="400000"/>
            </a:ln>
          </p:spPr>
        </p:pic>
        <p:sp>
          <p:nvSpPr>
            <p:cNvPr id="23" name="TextBox 22">
              <a:extLst>
                <a:ext uri="{FF2B5EF4-FFF2-40B4-BE49-F238E27FC236}">
                  <a16:creationId xmlns:a16="http://schemas.microsoft.com/office/drawing/2014/main" id="{5E3F6683-4C16-6E12-D368-CD4EE590137F}"/>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bg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894648404"/>
      </p:ext>
    </p:extLst>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Timeline 2_6">
    <p:bg>
      <p:bgPr>
        <a:solidFill>
          <a:schemeClr val="tx1"/>
        </a:solidFill>
        <a:effectLst/>
      </p:bgPr>
    </p:bg>
    <p:spTree>
      <p:nvGrpSpPr>
        <p:cNvPr id="1" name=""/>
        <p:cNvGrpSpPr/>
        <p:nvPr/>
      </p:nvGrpSpPr>
      <p:grpSpPr>
        <a:xfrm>
          <a:off x="0" y="0"/>
          <a:ext cx="0" cy="0"/>
          <a:chOff x="0" y="0"/>
          <a:chExt cx="0" cy="0"/>
        </a:xfrm>
      </p:grpSpPr>
      <p:sp>
        <p:nvSpPr>
          <p:cNvPr id="6" name="Title Text">
            <a:extLst>
              <a:ext uri="{FF2B5EF4-FFF2-40B4-BE49-F238E27FC236}">
                <a16:creationId xmlns:a16="http://schemas.microsoft.com/office/drawing/2014/main" id="{DF9949D3-877C-C834-5822-2674D5316C64}"/>
              </a:ext>
            </a:extLst>
          </p:cNvPr>
          <p:cNvSpPr txBox="1">
            <a:spLocks noGrp="1"/>
          </p:cNvSpPr>
          <p:nvPr userDrawn="1">
            <p:ph type="title"/>
          </p:nvPr>
        </p:nvSpPr>
        <p:spPr>
          <a:xfrm>
            <a:off x="378958" y="561600"/>
            <a:ext cx="11449505" cy="6647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dirty="0">
                <a:latin typeface="Aeonik Regular"/>
              </a:defRPr>
            </a:lvl1pPr>
          </a:lstStyle>
          <a:p>
            <a:pPr lvl="0"/>
            <a:r>
              <a:rPr lang="en-US"/>
              <a:t>Click to edit Master title style</a:t>
            </a:r>
            <a:endParaRPr/>
          </a:p>
        </p:txBody>
      </p:sp>
      <p:sp>
        <p:nvSpPr>
          <p:cNvPr id="2" name="Freeform: Shape 41">
            <a:extLst>
              <a:ext uri="{FF2B5EF4-FFF2-40B4-BE49-F238E27FC236}">
                <a16:creationId xmlns:a16="http://schemas.microsoft.com/office/drawing/2014/main" id="{99D1CB92-CD84-797C-FD5C-43F346697A7E}"/>
              </a:ext>
            </a:extLst>
          </p:cNvPr>
          <p:cNvSpPr/>
          <p:nvPr userDrawn="1"/>
        </p:nvSpPr>
        <p:spPr>
          <a:xfrm>
            <a:off x="378959" y="2064120"/>
            <a:ext cx="1966109" cy="5397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647" y="0"/>
                </a:lnTo>
                <a:lnTo>
                  <a:pt x="21600" y="10800"/>
                </a:lnTo>
                <a:lnTo>
                  <a:pt x="19647" y="21600"/>
                </a:lnTo>
                <a:lnTo>
                  <a:pt x="0" y="21600"/>
                </a:lnTo>
                <a:lnTo>
                  <a:pt x="0" y="0"/>
                </a:lnTo>
                <a:close/>
              </a:path>
            </a:pathLst>
          </a:custGeom>
          <a:solidFill>
            <a:schemeClr val="bg2"/>
          </a:solidFill>
          <a:ln w="34925">
            <a:noFill/>
          </a:ln>
        </p:spPr>
        <p:txBody>
          <a:bodyPr lIns="45719" rIns="45719" anchor="ctr">
            <a:noAutofit/>
          </a:bodyPr>
          <a:lstStyle/>
          <a:p>
            <a:pPr algn="ctr" defTabSz="889000">
              <a:lnSpc>
                <a:spcPct val="90000"/>
              </a:lnSpc>
              <a:spcBef>
                <a:spcPts val="700"/>
              </a:spcBef>
              <a:defRPr sz="2000">
                <a:solidFill>
                  <a:srgbClr val="FFFFFF"/>
                </a:solidFill>
                <a:latin typeface="Graphik Semibold"/>
                <a:ea typeface="Graphik Semibold"/>
                <a:cs typeface="Graphik Semibold"/>
                <a:sym typeface="Graphik Semibold"/>
              </a:defRPr>
            </a:pPr>
            <a:endParaRPr>
              <a:latin typeface="Aeonik Regular"/>
            </a:endParaRPr>
          </a:p>
        </p:txBody>
      </p:sp>
      <p:sp>
        <p:nvSpPr>
          <p:cNvPr id="3" name="Freeform: Shape 44">
            <a:extLst>
              <a:ext uri="{FF2B5EF4-FFF2-40B4-BE49-F238E27FC236}">
                <a16:creationId xmlns:a16="http://schemas.microsoft.com/office/drawing/2014/main" id="{129DEFC3-6063-5EB0-F374-14FD8B82B907}"/>
              </a:ext>
            </a:extLst>
          </p:cNvPr>
          <p:cNvSpPr/>
          <p:nvPr userDrawn="1"/>
        </p:nvSpPr>
        <p:spPr>
          <a:xfrm>
            <a:off x="2275639" y="2064120"/>
            <a:ext cx="1966109" cy="5397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647" y="0"/>
                </a:lnTo>
                <a:lnTo>
                  <a:pt x="21600" y="10800"/>
                </a:lnTo>
                <a:lnTo>
                  <a:pt x="19647" y="21600"/>
                </a:lnTo>
                <a:lnTo>
                  <a:pt x="0" y="21600"/>
                </a:lnTo>
                <a:lnTo>
                  <a:pt x="1953" y="10800"/>
                </a:lnTo>
                <a:lnTo>
                  <a:pt x="0" y="0"/>
                </a:lnTo>
                <a:close/>
              </a:path>
            </a:pathLst>
          </a:custGeom>
          <a:solidFill>
            <a:schemeClr val="accent1"/>
          </a:solidFill>
          <a:ln w="12700">
            <a:noFill/>
            <a:miter lim="400000"/>
          </a:ln>
        </p:spPr>
        <p:txBody>
          <a:bodyPr lIns="45719" rIns="45719" anchor="ctr">
            <a:noAutofit/>
          </a:bodyPr>
          <a:lstStyle/>
          <a:p>
            <a:pPr algn="ctr" defTabSz="889000">
              <a:lnSpc>
                <a:spcPct val="90000"/>
              </a:lnSpc>
              <a:spcBef>
                <a:spcPts val="700"/>
              </a:spcBef>
              <a:defRPr sz="2000">
                <a:solidFill>
                  <a:srgbClr val="FFFFFF"/>
                </a:solidFill>
                <a:latin typeface="Graphik Semibold"/>
                <a:ea typeface="Graphik Semibold"/>
                <a:cs typeface="Graphik Semibold"/>
                <a:sym typeface="Graphik Semibold"/>
              </a:defRPr>
            </a:pPr>
            <a:endParaRPr>
              <a:latin typeface="Aeonik Regular"/>
            </a:endParaRPr>
          </a:p>
        </p:txBody>
      </p:sp>
      <p:sp>
        <p:nvSpPr>
          <p:cNvPr id="16" name="Freeform: Shape 47">
            <a:extLst>
              <a:ext uri="{FF2B5EF4-FFF2-40B4-BE49-F238E27FC236}">
                <a16:creationId xmlns:a16="http://schemas.microsoft.com/office/drawing/2014/main" id="{5B305117-B3DD-FA23-1E9F-F097BEADCE45}"/>
              </a:ext>
            </a:extLst>
          </p:cNvPr>
          <p:cNvSpPr/>
          <p:nvPr userDrawn="1"/>
        </p:nvSpPr>
        <p:spPr>
          <a:xfrm>
            <a:off x="4172319" y="2064120"/>
            <a:ext cx="1966108" cy="5397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647" y="0"/>
                </a:lnTo>
                <a:lnTo>
                  <a:pt x="21600" y="10800"/>
                </a:lnTo>
                <a:lnTo>
                  <a:pt x="19647" y="21600"/>
                </a:lnTo>
                <a:lnTo>
                  <a:pt x="0" y="21600"/>
                </a:lnTo>
                <a:lnTo>
                  <a:pt x="1953" y="10800"/>
                </a:lnTo>
                <a:lnTo>
                  <a:pt x="0" y="0"/>
                </a:lnTo>
                <a:close/>
              </a:path>
            </a:pathLst>
          </a:custGeom>
          <a:solidFill>
            <a:schemeClr val="accent2"/>
          </a:solidFill>
          <a:ln w="12700">
            <a:noFill/>
            <a:miter lim="400000"/>
          </a:ln>
        </p:spPr>
        <p:txBody>
          <a:bodyPr lIns="45719" rIns="45719" anchor="ctr">
            <a:noAutofit/>
          </a:bodyPr>
          <a:lstStyle/>
          <a:p>
            <a:pPr algn="ctr" defTabSz="889000">
              <a:lnSpc>
                <a:spcPct val="90000"/>
              </a:lnSpc>
              <a:spcBef>
                <a:spcPts val="700"/>
              </a:spcBef>
              <a:defRPr sz="2000">
                <a:solidFill>
                  <a:srgbClr val="FFFFFF"/>
                </a:solidFill>
                <a:latin typeface="Graphik Semibold"/>
                <a:ea typeface="Graphik Semibold"/>
                <a:cs typeface="Graphik Semibold"/>
                <a:sym typeface="Graphik Semibold"/>
              </a:defRPr>
            </a:pPr>
            <a:endParaRPr>
              <a:latin typeface="Aeonik Regular"/>
            </a:endParaRPr>
          </a:p>
        </p:txBody>
      </p:sp>
      <p:sp>
        <p:nvSpPr>
          <p:cNvPr id="17" name="Freeform: Shape 50">
            <a:extLst>
              <a:ext uri="{FF2B5EF4-FFF2-40B4-BE49-F238E27FC236}">
                <a16:creationId xmlns:a16="http://schemas.microsoft.com/office/drawing/2014/main" id="{6E2B4DA0-F3B2-7590-E7B1-03063EFEE193}"/>
              </a:ext>
            </a:extLst>
          </p:cNvPr>
          <p:cNvSpPr/>
          <p:nvPr userDrawn="1"/>
        </p:nvSpPr>
        <p:spPr>
          <a:xfrm>
            <a:off x="6068998" y="2064120"/>
            <a:ext cx="1966108" cy="5397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647" y="0"/>
                </a:lnTo>
                <a:lnTo>
                  <a:pt x="21600" y="10800"/>
                </a:lnTo>
                <a:lnTo>
                  <a:pt x="19647" y="21600"/>
                </a:lnTo>
                <a:lnTo>
                  <a:pt x="0" y="21600"/>
                </a:lnTo>
                <a:lnTo>
                  <a:pt x="1953" y="10800"/>
                </a:lnTo>
                <a:lnTo>
                  <a:pt x="0" y="0"/>
                </a:lnTo>
                <a:close/>
              </a:path>
            </a:pathLst>
          </a:custGeom>
          <a:solidFill>
            <a:schemeClr val="accent3"/>
          </a:solidFill>
          <a:ln w="12700">
            <a:noFill/>
            <a:miter lim="400000"/>
          </a:ln>
        </p:spPr>
        <p:txBody>
          <a:bodyPr lIns="45719" rIns="45719" anchor="ctr">
            <a:noAutofit/>
          </a:bodyPr>
          <a:lstStyle/>
          <a:p>
            <a:pPr algn="ctr" defTabSz="889000">
              <a:lnSpc>
                <a:spcPct val="90000"/>
              </a:lnSpc>
              <a:spcBef>
                <a:spcPts val="700"/>
              </a:spcBef>
              <a:defRPr sz="2000">
                <a:solidFill>
                  <a:srgbClr val="FFFFFF"/>
                </a:solidFill>
                <a:latin typeface="Graphik Semibold"/>
                <a:ea typeface="Graphik Semibold"/>
                <a:cs typeface="Graphik Semibold"/>
                <a:sym typeface="Graphik Semibold"/>
              </a:defRPr>
            </a:pPr>
            <a:endParaRPr>
              <a:latin typeface="Aeonik Regular"/>
            </a:endParaRPr>
          </a:p>
        </p:txBody>
      </p:sp>
      <p:sp>
        <p:nvSpPr>
          <p:cNvPr id="23" name="Freeform: Shape 53">
            <a:extLst>
              <a:ext uri="{FF2B5EF4-FFF2-40B4-BE49-F238E27FC236}">
                <a16:creationId xmlns:a16="http://schemas.microsoft.com/office/drawing/2014/main" id="{FE25648A-C507-47C8-9C40-BFDFB4AF83FC}"/>
              </a:ext>
            </a:extLst>
          </p:cNvPr>
          <p:cNvSpPr/>
          <p:nvPr userDrawn="1"/>
        </p:nvSpPr>
        <p:spPr>
          <a:xfrm>
            <a:off x="7965677" y="2064120"/>
            <a:ext cx="1966108" cy="5397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647" y="0"/>
                </a:lnTo>
                <a:lnTo>
                  <a:pt x="21600" y="10800"/>
                </a:lnTo>
                <a:lnTo>
                  <a:pt x="19647" y="21600"/>
                </a:lnTo>
                <a:lnTo>
                  <a:pt x="0" y="21600"/>
                </a:lnTo>
                <a:lnTo>
                  <a:pt x="1953" y="10800"/>
                </a:lnTo>
                <a:lnTo>
                  <a:pt x="0" y="0"/>
                </a:lnTo>
                <a:close/>
              </a:path>
            </a:pathLst>
          </a:custGeom>
          <a:solidFill>
            <a:schemeClr val="accent4"/>
          </a:solidFill>
          <a:ln w="12700">
            <a:noFill/>
            <a:miter lim="400000"/>
          </a:ln>
        </p:spPr>
        <p:txBody>
          <a:bodyPr lIns="45719" rIns="45719" anchor="ctr">
            <a:noAutofit/>
          </a:bodyPr>
          <a:lstStyle/>
          <a:p>
            <a:pPr algn="ctr" defTabSz="889000">
              <a:lnSpc>
                <a:spcPct val="90000"/>
              </a:lnSpc>
              <a:spcBef>
                <a:spcPts val="700"/>
              </a:spcBef>
              <a:defRPr sz="2000">
                <a:latin typeface="Graphik Semibold"/>
                <a:ea typeface="Graphik Semibold"/>
                <a:cs typeface="Graphik Semibold"/>
                <a:sym typeface="Graphik Semibold"/>
              </a:defRPr>
            </a:pPr>
            <a:endParaRPr>
              <a:latin typeface="Aeonik Regular"/>
            </a:endParaRPr>
          </a:p>
        </p:txBody>
      </p:sp>
      <p:sp>
        <p:nvSpPr>
          <p:cNvPr id="31" name="Freeform: Shape 53">
            <a:extLst>
              <a:ext uri="{FF2B5EF4-FFF2-40B4-BE49-F238E27FC236}">
                <a16:creationId xmlns:a16="http://schemas.microsoft.com/office/drawing/2014/main" id="{D3E8114D-B5A9-FA04-2339-847CFB62D049}"/>
              </a:ext>
            </a:extLst>
          </p:cNvPr>
          <p:cNvSpPr/>
          <p:nvPr userDrawn="1"/>
        </p:nvSpPr>
        <p:spPr>
          <a:xfrm>
            <a:off x="9862355" y="2064120"/>
            <a:ext cx="1966108" cy="5397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647" y="0"/>
                </a:lnTo>
                <a:lnTo>
                  <a:pt x="21600" y="10800"/>
                </a:lnTo>
                <a:lnTo>
                  <a:pt x="19647" y="21600"/>
                </a:lnTo>
                <a:lnTo>
                  <a:pt x="0" y="21600"/>
                </a:lnTo>
                <a:lnTo>
                  <a:pt x="1953" y="10800"/>
                </a:lnTo>
                <a:lnTo>
                  <a:pt x="0" y="0"/>
                </a:lnTo>
                <a:close/>
              </a:path>
            </a:pathLst>
          </a:custGeom>
          <a:solidFill>
            <a:schemeClr val="accent5"/>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endParaRPr>
              <a:latin typeface="Aeonik Regular"/>
            </a:endParaRPr>
          </a:p>
        </p:txBody>
      </p:sp>
      <p:sp>
        <p:nvSpPr>
          <p:cNvPr id="33" name="Body Level One…">
            <a:extLst>
              <a:ext uri="{FF2B5EF4-FFF2-40B4-BE49-F238E27FC236}">
                <a16:creationId xmlns:a16="http://schemas.microsoft.com/office/drawing/2014/main" id="{8DEBC2A7-97CC-4AC3-D0EC-CB249F805036}"/>
              </a:ext>
            </a:extLst>
          </p:cNvPr>
          <p:cNvSpPr txBox="1">
            <a:spLocks noGrp="1"/>
          </p:cNvSpPr>
          <p:nvPr userDrawn="1">
            <p:ph type="body" sz="quarter" idx="1" hasCustomPrompt="1"/>
          </p:nvPr>
        </p:nvSpPr>
        <p:spPr>
          <a:xfrm>
            <a:off x="2506595" y="3364482"/>
            <a:ext cx="1504197" cy="2306634"/>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34" name="Body Level One…">
            <a:extLst>
              <a:ext uri="{FF2B5EF4-FFF2-40B4-BE49-F238E27FC236}">
                <a16:creationId xmlns:a16="http://schemas.microsoft.com/office/drawing/2014/main" id="{324BE664-F3B0-1E7F-8475-3041E908F974}"/>
              </a:ext>
            </a:extLst>
          </p:cNvPr>
          <p:cNvSpPr txBox="1">
            <a:spLocks noGrp="1"/>
          </p:cNvSpPr>
          <p:nvPr userDrawn="1">
            <p:ph type="body" sz="quarter" idx="21" hasCustomPrompt="1"/>
          </p:nvPr>
        </p:nvSpPr>
        <p:spPr>
          <a:xfrm>
            <a:off x="2506595" y="2725854"/>
            <a:ext cx="1504197" cy="534936"/>
          </a:xfrm>
          <a:prstGeom prst="rect">
            <a:avLst/>
          </a:prstGeom>
        </p:spPr>
        <p:txBody>
          <a:bodyPr>
            <a:noAutofit/>
          </a:bodyPr>
          <a:lstStyle>
            <a:lvl1pPr marL="0" indent="0">
              <a:buSzTx/>
              <a:buFontTx/>
              <a:buNone/>
              <a:defRPr sz="14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35" name="Body Level One…">
            <a:extLst>
              <a:ext uri="{FF2B5EF4-FFF2-40B4-BE49-F238E27FC236}">
                <a16:creationId xmlns:a16="http://schemas.microsoft.com/office/drawing/2014/main" id="{469BE60A-B26D-0394-5D01-6CFFA04FEF5C}"/>
              </a:ext>
            </a:extLst>
          </p:cNvPr>
          <p:cNvSpPr txBox="1">
            <a:spLocks noGrp="1"/>
          </p:cNvSpPr>
          <p:nvPr userDrawn="1">
            <p:ph type="body" sz="quarter" idx="30" hasCustomPrompt="1"/>
          </p:nvPr>
        </p:nvSpPr>
        <p:spPr>
          <a:xfrm>
            <a:off x="2506595" y="2168091"/>
            <a:ext cx="1504197" cy="331808"/>
          </a:xfrm>
          <a:prstGeom prst="rect">
            <a:avLst/>
          </a:prstGeom>
        </p:spPr>
        <p:txBody>
          <a:bodyPr anchor="ctr">
            <a:noAutofit/>
          </a:bodyPr>
          <a:lstStyle>
            <a:lvl1pPr marL="0" indent="0" algn="ctr">
              <a:buSzTx/>
              <a:buFontTx/>
              <a:buNone/>
              <a:defRPr sz="14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36" name="Body Level One…">
            <a:extLst>
              <a:ext uri="{FF2B5EF4-FFF2-40B4-BE49-F238E27FC236}">
                <a16:creationId xmlns:a16="http://schemas.microsoft.com/office/drawing/2014/main" id="{C45270FB-C401-EDAF-0BAC-8615EE439BFA}"/>
              </a:ext>
            </a:extLst>
          </p:cNvPr>
          <p:cNvSpPr txBox="1">
            <a:spLocks noGrp="1"/>
          </p:cNvSpPr>
          <p:nvPr>
            <p:ph type="body" sz="quarter" idx="31" hasCustomPrompt="1"/>
          </p:nvPr>
        </p:nvSpPr>
        <p:spPr>
          <a:xfrm>
            <a:off x="4403275" y="3364482"/>
            <a:ext cx="1504197" cy="2306634"/>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37" name="Body Level One…">
            <a:extLst>
              <a:ext uri="{FF2B5EF4-FFF2-40B4-BE49-F238E27FC236}">
                <a16:creationId xmlns:a16="http://schemas.microsoft.com/office/drawing/2014/main" id="{8BFB3097-D3B4-CA22-6DE3-B581CE070F7C}"/>
              </a:ext>
            </a:extLst>
          </p:cNvPr>
          <p:cNvSpPr txBox="1">
            <a:spLocks noGrp="1"/>
          </p:cNvSpPr>
          <p:nvPr>
            <p:ph type="body" sz="quarter" idx="32" hasCustomPrompt="1"/>
          </p:nvPr>
        </p:nvSpPr>
        <p:spPr>
          <a:xfrm>
            <a:off x="4403275" y="2725854"/>
            <a:ext cx="1504197" cy="534936"/>
          </a:xfrm>
          <a:prstGeom prst="rect">
            <a:avLst/>
          </a:prstGeom>
        </p:spPr>
        <p:txBody>
          <a:bodyPr>
            <a:noAutofit/>
          </a:bodyPr>
          <a:lstStyle>
            <a:lvl1pPr marL="0" indent="0">
              <a:buSzTx/>
              <a:buFontTx/>
              <a:buNone/>
              <a:defRPr sz="14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38" name="Body Level One…">
            <a:extLst>
              <a:ext uri="{FF2B5EF4-FFF2-40B4-BE49-F238E27FC236}">
                <a16:creationId xmlns:a16="http://schemas.microsoft.com/office/drawing/2014/main" id="{90B00522-B4B5-2C0F-40F2-3655CC45EBC1}"/>
              </a:ext>
            </a:extLst>
          </p:cNvPr>
          <p:cNvSpPr txBox="1">
            <a:spLocks noGrp="1"/>
          </p:cNvSpPr>
          <p:nvPr>
            <p:ph type="body" sz="quarter" idx="33" hasCustomPrompt="1"/>
          </p:nvPr>
        </p:nvSpPr>
        <p:spPr>
          <a:xfrm>
            <a:off x="4403275" y="2168091"/>
            <a:ext cx="1504197" cy="331808"/>
          </a:xfrm>
          <a:prstGeom prst="rect">
            <a:avLst/>
          </a:prstGeom>
        </p:spPr>
        <p:txBody>
          <a:bodyPr anchor="ctr">
            <a:noAutofit/>
          </a:bodyPr>
          <a:lstStyle>
            <a:lvl1pPr marL="0" indent="0" algn="ctr">
              <a:buSzTx/>
              <a:buFontTx/>
              <a:buNone/>
              <a:defRPr sz="14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39" name="Body Level One…">
            <a:extLst>
              <a:ext uri="{FF2B5EF4-FFF2-40B4-BE49-F238E27FC236}">
                <a16:creationId xmlns:a16="http://schemas.microsoft.com/office/drawing/2014/main" id="{C19171D3-F04E-8705-EE5C-BB7C61F14910}"/>
              </a:ext>
            </a:extLst>
          </p:cNvPr>
          <p:cNvSpPr txBox="1">
            <a:spLocks noGrp="1"/>
          </p:cNvSpPr>
          <p:nvPr>
            <p:ph type="body" sz="quarter" idx="34" hasCustomPrompt="1"/>
          </p:nvPr>
        </p:nvSpPr>
        <p:spPr>
          <a:xfrm>
            <a:off x="6299954" y="3364482"/>
            <a:ext cx="1504197" cy="2306634"/>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40" name="Body Level One…">
            <a:extLst>
              <a:ext uri="{FF2B5EF4-FFF2-40B4-BE49-F238E27FC236}">
                <a16:creationId xmlns:a16="http://schemas.microsoft.com/office/drawing/2014/main" id="{4F7E8BF0-C104-C2A2-56D8-54127BAA1C24}"/>
              </a:ext>
            </a:extLst>
          </p:cNvPr>
          <p:cNvSpPr txBox="1">
            <a:spLocks noGrp="1"/>
          </p:cNvSpPr>
          <p:nvPr>
            <p:ph type="body" sz="quarter" idx="35" hasCustomPrompt="1"/>
          </p:nvPr>
        </p:nvSpPr>
        <p:spPr>
          <a:xfrm>
            <a:off x="6299954" y="2725854"/>
            <a:ext cx="1504197" cy="534936"/>
          </a:xfrm>
          <a:prstGeom prst="rect">
            <a:avLst/>
          </a:prstGeom>
        </p:spPr>
        <p:txBody>
          <a:bodyPr>
            <a:noAutofit/>
          </a:bodyPr>
          <a:lstStyle>
            <a:lvl1pPr marL="0" indent="0">
              <a:buSzTx/>
              <a:buFontTx/>
              <a:buNone/>
              <a:defRPr sz="14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41" name="Body Level One…">
            <a:extLst>
              <a:ext uri="{FF2B5EF4-FFF2-40B4-BE49-F238E27FC236}">
                <a16:creationId xmlns:a16="http://schemas.microsoft.com/office/drawing/2014/main" id="{F73C4CCE-EB45-E93E-E3CB-7B11892563C6}"/>
              </a:ext>
            </a:extLst>
          </p:cNvPr>
          <p:cNvSpPr txBox="1">
            <a:spLocks noGrp="1"/>
          </p:cNvSpPr>
          <p:nvPr>
            <p:ph type="body" sz="quarter" idx="36" hasCustomPrompt="1"/>
          </p:nvPr>
        </p:nvSpPr>
        <p:spPr>
          <a:xfrm>
            <a:off x="6299954" y="2168091"/>
            <a:ext cx="1504197" cy="331808"/>
          </a:xfrm>
          <a:prstGeom prst="rect">
            <a:avLst/>
          </a:prstGeom>
        </p:spPr>
        <p:txBody>
          <a:bodyPr anchor="ctr">
            <a:noAutofit/>
          </a:bodyPr>
          <a:lstStyle>
            <a:lvl1pPr marL="0" indent="0" algn="ctr">
              <a:buSzTx/>
              <a:buFontTx/>
              <a:buNone/>
              <a:defRPr sz="14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42" name="Body Level One…">
            <a:extLst>
              <a:ext uri="{FF2B5EF4-FFF2-40B4-BE49-F238E27FC236}">
                <a16:creationId xmlns:a16="http://schemas.microsoft.com/office/drawing/2014/main" id="{BBFF50FC-4C43-54D2-CA22-4103F428C539}"/>
              </a:ext>
            </a:extLst>
          </p:cNvPr>
          <p:cNvSpPr txBox="1">
            <a:spLocks noGrp="1"/>
          </p:cNvSpPr>
          <p:nvPr>
            <p:ph type="body" sz="quarter" idx="37" hasCustomPrompt="1"/>
          </p:nvPr>
        </p:nvSpPr>
        <p:spPr>
          <a:xfrm>
            <a:off x="8196633" y="3364482"/>
            <a:ext cx="1504197" cy="2306634"/>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43" name="Body Level One…">
            <a:extLst>
              <a:ext uri="{FF2B5EF4-FFF2-40B4-BE49-F238E27FC236}">
                <a16:creationId xmlns:a16="http://schemas.microsoft.com/office/drawing/2014/main" id="{5DA6617A-1D99-4500-0FDD-4182D8B2E5BE}"/>
              </a:ext>
            </a:extLst>
          </p:cNvPr>
          <p:cNvSpPr txBox="1">
            <a:spLocks noGrp="1"/>
          </p:cNvSpPr>
          <p:nvPr>
            <p:ph type="body" sz="quarter" idx="38" hasCustomPrompt="1"/>
          </p:nvPr>
        </p:nvSpPr>
        <p:spPr>
          <a:xfrm>
            <a:off x="8196633" y="2725854"/>
            <a:ext cx="1504197" cy="534936"/>
          </a:xfrm>
          <a:prstGeom prst="rect">
            <a:avLst/>
          </a:prstGeom>
        </p:spPr>
        <p:txBody>
          <a:bodyPr>
            <a:noAutofit/>
          </a:bodyPr>
          <a:lstStyle>
            <a:lvl1pPr marL="0" indent="0">
              <a:buSzTx/>
              <a:buFontTx/>
              <a:buNone/>
              <a:defRPr sz="14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44" name="Body Level One…">
            <a:extLst>
              <a:ext uri="{FF2B5EF4-FFF2-40B4-BE49-F238E27FC236}">
                <a16:creationId xmlns:a16="http://schemas.microsoft.com/office/drawing/2014/main" id="{53C4AD66-B1B2-159D-9305-4F5CEDBA2AC3}"/>
              </a:ext>
            </a:extLst>
          </p:cNvPr>
          <p:cNvSpPr txBox="1">
            <a:spLocks noGrp="1"/>
          </p:cNvSpPr>
          <p:nvPr>
            <p:ph type="body" sz="quarter" idx="39" hasCustomPrompt="1"/>
          </p:nvPr>
        </p:nvSpPr>
        <p:spPr>
          <a:xfrm>
            <a:off x="8196633" y="2168091"/>
            <a:ext cx="1504197" cy="331808"/>
          </a:xfrm>
          <a:prstGeom prst="rect">
            <a:avLst/>
          </a:prstGeom>
        </p:spPr>
        <p:txBody>
          <a:bodyPr anchor="ctr">
            <a:noAutofit/>
          </a:bodyPr>
          <a:lstStyle>
            <a:lvl1pPr marL="0" indent="0" algn="ctr">
              <a:buSzTx/>
              <a:buFontTx/>
              <a:buNone/>
              <a:defRPr sz="14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45" name="Body Level One…">
            <a:extLst>
              <a:ext uri="{FF2B5EF4-FFF2-40B4-BE49-F238E27FC236}">
                <a16:creationId xmlns:a16="http://schemas.microsoft.com/office/drawing/2014/main" id="{363F7DE5-69E3-5977-FB4E-83C784BD5BDE}"/>
              </a:ext>
            </a:extLst>
          </p:cNvPr>
          <p:cNvSpPr txBox="1">
            <a:spLocks noGrp="1"/>
          </p:cNvSpPr>
          <p:nvPr>
            <p:ph type="body" sz="quarter" idx="40" hasCustomPrompt="1"/>
          </p:nvPr>
        </p:nvSpPr>
        <p:spPr>
          <a:xfrm>
            <a:off x="10093311" y="3364482"/>
            <a:ext cx="1504197" cy="2306634"/>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46" name="Body Level One…">
            <a:extLst>
              <a:ext uri="{FF2B5EF4-FFF2-40B4-BE49-F238E27FC236}">
                <a16:creationId xmlns:a16="http://schemas.microsoft.com/office/drawing/2014/main" id="{CFEFCC60-FAF4-021F-E676-52D9A9ABF043}"/>
              </a:ext>
            </a:extLst>
          </p:cNvPr>
          <p:cNvSpPr txBox="1">
            <a:spLocks noGrp="1"/>
          </p:cNvSpPr>
          <p:nvPr>
            <p:ph type="body" sz="quarter" idx="41" hasCustomPrompt="1"/>
          </p:nvPr>
        </p:nvSpPr>
        <p:spPr>
          <a:xfrm>
            <a:off x="10093311" y="2725854"/>
            <a:ext cx="1504197" cy="534936"/>
          </a:xfrm>
          <a:prstGeom prst="rect">
            <a:avLst/>
          </a:prstGeom>
        </p:spPr>
        <p:txBody>
          <a:bodyPr>
            <a:noAutofit/>
          </a:bodyPr>
          <a:lstStyle>
            <a:lvl1pPr marL="0" indent="0">
              <a:buSzTx/>
              <a:buFontTx/>
              <a:buNone/>
              <a:defRPr sz="14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47" name="Body Level One…">
            <a:extLst>
              <a:ext uri="{FF2B5EF4-FFF2-40B4-BE49-F238E27FC236}">
                <a16:creationId xmlns:a16="http://schemas.microsoft.com/office/drawing/2014/main" id="{56A38F84-4FDD-5A02-8257-0F9A48221191}"/>
              </a:ext>
            </a:extLst>
          </p:cNvPr>
          <p:cNvSpPr txBox="1">
            <a:spLocks noGrp="1"/>
          </p:cNvSpPr>
          <p:nvPr>
            <p:ph type="body" sz="quarter" idx="42" hasCustomPrompt="1"/>
          </p:nvPr>
        </p:nvSpPr>
        <p:spPr>
          <a:xfrm>
            <a:off x="10093311" y="2168091"/>
            <a:ext cx="1504197" cy="331808"/>
          </a:xfrm>
          <a:prstGeom prst="rect">
            <a:avLst/>
          </a:prstGeom>
        </p:spPr>
        <p:txBody>
          <a:bodyPr anchor="ctr">
            <a:noAutofit/>
          </a:bodyPr>
          <a:lstStyle>
            <a:lvl1pPr marL="0" indent="0" algn="ctr">
              <a:buSzTx/>
              <a:buFontTx/>
              <a:buNone/>
              <a:defRPr sz="14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48" name="Body Level One…">
            <a:extLst>
              <a:ext uri="{FF2B5EF4-FFF2-40B4-BE49-F238E27FC236}">
                <a16:creationId xmlns:a16="http://schemas.microsoft.com/office/drawing/2014/main" id="{85D6204B-14A1-8CBE-8599-9CCD3B723167}"/>
              </a:ext>
            </a:extLst>
          </p:cNvPr>
          <p:cNvSpPr txBox="1">
            <a:spLocks noGrp="1"/>
          </p:cNvSpPr>
          <p:nvPr>
            <p:ph type="body" sz="quarter" idx="43" hasCustomPrompt="1"/>
          </p:nvPr>
        </p:nvSpPr>
        <p:spPr>
          <a:xfrm>
            <a:off x="609915" y="3364482"/>
            <a:ext cx="1504197" cy="2306634"/>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49" name="Body Level One…">
            <a:extLst>
              <a:ext uri="{FF2B5EF4-FFF2-40B4-BE49-F238E27FC236}">
                <a16:creationId xmlns:a16="http://schemas.microsoft.com/office/drawing/2014/main" id="{0588B037-3A94-1E66-E7E2-F14D66774DA4}"/>
              </a:ext>
            </a:extLst>
          </p:cNvPr>
          <p:cNvSpPr txBox="1">
            <a:spLocks noGrp="1"/>
          </p:cNvSpPr>
          <p:nvPr>
            <p:ph type="body" sz="quarter" idx="44" hasCustomPrompt="1"/>
          </p:nvPr>
        </p:nvSpPr>
        <p:spPr>
          <a:xfrm>
            <a:off x="609915" y="2725854"/>
            <a:ext cx="1504197" cy="534936"/>
          </a:xfrm>
          <a:prstGeom prst="rect">
            <a:avLst/>
          </a:prstGeom>
        </p:spPr>
        <p:txBody>
          <a:bodyPr>
            <a:noAutofit/>
          </a:bodyPr>
          <a:lstStyle>
            <a:lvl1pPr marL="0" indent="0">
              <a:buSzTx/>
              <a:buFontTx/>
              <a:buNone/>
              <a:defRPr sz="14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50" name="Body Level One…">
            <a:extLst>
              <a:ext uri="{FF2B5EF4-FFF2-40B4-BE49-F238E27FC236}">
                <a16:creationId xmlns:a16="http://schemas.microsoft.com/office/drawing/2014/main" id="{1BC302F4-49D1-7F79-4086-47D27A70608F}"/>
              </a:ext>
            </a:extLst>
          </p:cNvPr>
          <p:cNvSpPr txBox="1">
            <a:spLocks noGrp="1"/>
          </p:cNvSpPr>
          <p:nvPr>
            <p:ph type="body" sz="quarter" idx="45" hasCustomPrompt="1"/>
          </p:nvPr>
        </p:nvSpPr>
        <p:spPr>
          <a:xfrm>
            <a:off x="609915" y="2168091"/>
            <a:ext cx="1504197" cy="331808"/>
          </a:xfrm>
          <a:prstGeom prst="rect">
            <a:avLst/>
          </a:prstGeom>
        </p:spPr>
        <p:txBody>
          <a:bodyPr anchor="ctr">
            <a:noAutofit/>
          </a:bodyPr>
          <a:lstStyle>
            <a:lvl1pPr marL="0" indent="0" algn="ctr">
              <a:buSzTx/>
              <a:buFontTx/>
              <a:buNone/>
              <a:defRPr sz="14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4" name="Text Placeholder 38">
            <a:extLst>
              <a:ext uri="{FF2B5EF4-FFF2-40B4-BE49-F238E27FC236}">
                <a16:creationId xmlns:a16="http://schemas.microsoft.com/office/drawing/2014/main" id="{21EA1406-DC8E-8F9B-A257-6385DE1D04D1}"/>
              </a:ext>
            </a:extLst>
          </p:cNvPr>
          <p:cNvSpPr>
            <a:spLocks noGrp="1"/>
          </p:cNvSpPr>
          <p:nvPr>
            <p:ph type="body" sz="quarter" idx="20"/>
          </p:nvPr>
        </p:nvSpPr>
        <p:spPr>
          <a:xfrm>
            <a:off x="379412" y="1353001"/>
            <a:ext cx="11422064" cy="294824"/>
          </a:xfrm>
          <a:prstGeom prst="rect">
            <a:avLst/>
          </a:prstGeom>
          <a:ln w="12700">
            <a:miter lim="400000"/>
          </a:ln>
        </p:spPr>
        <p:txBody>
          <a:bodyPr lIns="45719" rIns="45719">
            <a:spAutoFit/>
          </a:bodyPr>
          <a:lstStyle>
            <a:lvl1pPr>
              <a:defRPr sz="1400" dirty="0">
                <a:solidFill>
                  <a:schemeClr val="bg2"/>
                </a:solidFill>
                <a:latin typeface="Aeonik Regular"/>
              </a:defRPr>
            </a:lvl1pPr>
          </a:lstStyle>
          <a:p>
            <a:pPr lvl="0">
              <a:buSzTx/>
              <a:buFontTx/>
            </a:pPr>
            <a:r>
              <a:rPr lang="en-US"/>
              <a:t>Click to edit Master text styles</a:t>
            </a:r>
          </a:p>
        </p:txBody>
      </p:sp>
      <p:sp>
        <p:nvSpPr>
          <p:cNvPr id="8" name="Slide Number">
            <a:extLst>
              <a:ext uri="{FF2B5EF4-FFF2-40B4-BE49-F238E27FC236}">
                <a16:creationId xmlns:a16="http://schemas.microsoft.com/office/drawing/2014/main" id="{DFF32CF1-8D32-73AC-A5FC-746A69A8297D}"/>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9" name="Image" descr="Image">
            <a:extLst>
              <a:ext uri="{FF2B5EF4-FFF2-40B4-BE49-F238E27FC236}">
                <a16:creationId xmlns:a16="http://schemas.microsoft.com/office/drawing/2014/main" id="{ACAAD1AC-F9FD-4C84-C8EB-3F6B0D1BD8D0}"/>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grpSp>
        <p:nvGrpSpPr>
          <p:cNvPr id="7" name="Group 6">
            <a:extLst>
              <a:ext uri="{FF2B5EF4-FFF2-40B4-BE49-F238E27FC236}">
                <a16:creationId xmlns:a16="http://schemas.microsoft.com/office/drawing/2014/main" id="{37374289-31A4-01A7-8489-BEEDA996C6DF}"/>
              </a:ext>
            </a:extLst>
          </p:cNvPr>
          <p:cNvGrpSpPr/>
          <p:nvPr userDrawn="1"/>
        </p:nvGrpSpPr>
        <p:grpSpPr>
          <a:xfrm>
            <a:off x="431800" y="203689"/>
            <a:ext cx="3657124" cy="149812"/>
            <a:chOff x="381000" y="203689"/>
            <a:chExt cx="3657124" cy="149812"/>
          </a:xfrm>
        </p:grpSpPr>
        <p:pic>
          <p:nvPicPr>
            <p:cNvPr id="11" name="Image" descr="Image">
              <a:extLst>
                <a:ext uri="{FF2B5EF4-FFF2-40B4-BE49-F238E27FC236}">
                  <a16:creationId xmlns:a16="http://schemas.microsoft.com/office/drawing/2014/main" id="{3A2E91F0-B9D7-52C1-F82F-94FA147A1094}"/>
                </a:ext>
              </a:extLst>
            </p:cNvPr>
            <p:cNvPicPr>
              <a:picLocks noChangeAspect="1"/>
            </p:cNvPicPr>
            <p:nvPr userDrawn="1"/>
          </p:nvPicPr>
          <p:blipFill>
            <a:blip r:embed="rId3"/>
            <a:stretch>
              <a:fillRect/>
            </a:stretch>
          </p:blipFill>
          <p:spPr>
            <a:xfrm>
              <a:off x="381000" y="203689"/>
              <a:ext cx="111195" cy="149812"/>
            </a:xfrm>
            <a:prstGeom prst="rect">
              <a:avLst/>
            </a:prstGeom>
            <a:ln w="12700">
              <a:miter lim="400000"/>
            </a:ln>
          </p:spPr>
        </p:pic>
        <p:sp>
          <p:nvSpPr>
            <p:cNvPr id="12" name="TextBox 11">
              <a:extLst>
                <a:ext uri="{FF2B5EF4-FFF2-40B4-BE49-F238E27FC236}">
                  <a16:creationId xmlns:a16="http://schemas.microsoft.com/office/drawing/2014/main" id="{5AD6584C-3AB0-947B-145F-64D1E2D52941}"/>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bg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1488785068"/>
      </p:ext>
    </p:extLst>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Title and subtitle">
    <p:bg>
      <p:bgPr>
        <a:solidFill>
          <a:schemeClr val="tx1"/>
        </a:solidFill>
        <a:effectLst/>
      </p:bgPr>
    </p:bg>
    <p:spTree>
      <p:nvGrpSpPr>
        <p:cNvPr id="1" name=""/>
        <p:cNvGrpSpPr/>
        <p:nvPr/>
      </p:nvGrpSpPr>
      <p:grpSpPr>
        <a:xfrm>
          <a:off x="0" y="0"/>
          <a:ext cx="0" cy="0"/>
          <a:chOff x="0" y="0"/>
          <a:chExt cx="0" cy="0"/>
        </a:xfrm>
      </p:grpSpPr>
      <p:sp>
        <p:nvSpPr>
          <p:cNvPr id="291" name="Title Text"/>
          <p:cNvSpPr txBox="1">
            <a:spLocks noGrp="1"/>
          </p:cNvSpPr>
          <p:nvPr>
            <p:ph type="title" hasCustomPrompt="1"/>
          </p:nvPr>
        </p:nvSpPr>
        <p:spPr>
          <a:prstGeom prst="rect">
            <a:avLst/>
          </a:prstGeom>
        </p:spPr>
        <p:txBody>
          <a:bodyPr>
            <a:spAutoFit/>
          </a:bodyPr>
          <a:lstStyle>
            <a:lvl1pPr>
              <a:defRPr>
                <a:solidFill>
                  <a:schemeClr val="bg2"/>
                </a:solidFill>
                <a:latin typeface="Aeonik Regular"/>
              </a:defRPr>
            </a:lvl1pPr>
          </a:lstStyle>
          <a:p>
            <a:r>
              <a:rPr lang="en-US" dirty="0"/>
              <a:t>Blank &amp; Title</a:t>
            </a:r>
            <a:endParaRPr dirty="0"/>
          </a:p>
        </p:txBody>
      </p:sp>
      <p:sp>
        <p:nvSpPr>
          <p:cNvPr id="308" name="Text Placeholder 38"/>
          <p:cNvSpPr>
            <a:spLocks noGrp="1"/>
          </p:cNvSpPr>
          <p:nvPr>
            <p:ph type="body" sz="quarter" idx="20" hasCustomPrompt="1"/>
          </p:nvPr>
        </p:nvSpPr>
        <p:spPr>
          <a:xfrm>
            <a:off x="379412" y="1353001"/>
            <a:ext cx="11422064" cy="323807"/>
          </a:xfrm>
          <a:prstGeom prst="rect">
            <a:avLst/>
          </a:prstGeom>
        </p:spPr>
        <p:txBody>
          <a:bodyPr>
            <a:spAutoFit/>
          </a:bodyPr>
          <a:lstStyle>
            <a:lvl1pPr>
              <a:defRPr sz="1600">
                <a:solidFill>
                  <a:schemeClr val="bg2"/>
                </a:solidFill>
              </a:defRPr>
            </a:lvl1pPr>
          </a:lstStyle>
          <a:p>
            <a:pPr marL="0" indent="0">
              <a:buSzTx/>
              <a:buFontTx/>
              <a:buNone/>
            </a:pPr>
            <a:r>
              <a:rPr lang="en-US" dirty="0"/>
              <a:t>Subtitle</a:t>
            </a:r>
            <a:endParaRPr dirty="0"/>
          </a:p>
        </p:txBody>
      </p:sp>
      <p:sp>
        <p:nvSpPr>
          <p:cNvPr id="3" name="Slide Number">
            <a:extLst>
              <a:ext uri="{FF2B5EF4-FFF2-40B4-BE49-F238E27FC236}">
                <a16:creationId xmlns:a16="http://schemas.microsoft.com/office/drawing/2014/main" id="{C2E75B45-DD00-4BC2-1691-154D9FBA8F66}"/>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4" name="Image" descr="Image">
            <a:extLst>
              <a:ext uri="{FF2B5EF4-FFF2-40B4-BE49-F238E27FC236}">
                <a16:creationId xmlns:a16="http://schemas.microsoft.com/office/drawing/2014/main" id="{75A3526A-C932-C606-98DA-069E293C1ABF}"/>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grpSp>
        <p:nvGrpSpPr>
          <p:cNvPr id="5" name="Group 4">
            <a:extLst>
              <a:ext uri="{FF2B5EF4-FFF2-40B4-BE49-F238E27FC236}">
                <a16:creationId xmlns:a16="http://schemas.microsoft.com/office/drawing/2014/main" id="{488F12F6-A71E-5FE4-9181-852D25DB0F03}"/>
              </a:ext>
            </a:extLst>
          </p:cNvPr>
          <p:cNvGrpSpPr/>
          <p:nvPr userDrawn="1"/>
        </p:nvGrpSpPr>
        <p:grpSpPr>
          <a:xfrm>
            <a:off x="431800" y="203689"/>
            <a:ext cx="3657124" cy="149812"/>
            <a:chOff x="381000" y="203689"/>
            <a:chExt cx="3657124" cy="149812"/>
          </a:xfrm>
        </p:grpSpPr>
        <p:pic>
          <p:nvPicPr>
            <p:cNvPr id="7" name="Image" descr="Image">
              <a:extLst>
                <a:ext uri="{FF2B5EF4-FFF2-40B4-BE49-F238E27FC236}">
                  <a16:creationId xmlns:a16="http://schemas.microsoft.com/office/drawing/2014/main" id="{0ABF2E5D-EEDD-FF9B-40FA-BCB35918619E}"/>
                </a:ext>
              </a:extLst>
            </p:cNvPr>
            <p:cNvPicPr>
              <a:picLocks noChangeAspect="1"/>
            </p:cNvPicPr>
            <p:nvPr userDrawn="1"/>
          </p:nvPicPr>
          <p:blipFill>
            <a:blip r:embed="rId3"/>
            <a:stretch>
              <a:fillRect/>
            </a:stretch>
          </p:blipFill>
          <p:spPr>
            <a:xfrm>
              <a:off x="381000" y="203689"/>
              <a:ext cx="111195" cy="149812"/>
            </a:xfrm>
            <a:prstGeom prst="rect">
              <a:avLst/>
            </a:prstGeom>
            <a:ln w="12700">
              <a:miter lim="400000"/>
            </a:ln>
          </p:spPr>
        </p:pic>
        <p:sp>
          <p:nvSpPr>
            <p:cNvPr id="8" name="TextBox 7">
              <a:extLst>
                <a:ext uri="{FF2B5EF4-FFF2-40B4-BE49-F238E27FC236}">
                  <a16:creationId xmlns:a16="http://schemas.microsoft.com/office/drawing/2014/main" id="{E0ABED15-A04F-EB99-7600-2BEE853037D2}"/>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bg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1735095657"/>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1_Blank">
    <p:bg>
      <p:bgPr>
        <a:solidFill>
          <a:schemeClr val="bg2"/>
        </a:solidFill>
        <a:effectLst/>
      </p:bgPr>
    </p:bg>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234594FD-D221-9E55-5D88-819CEE985B83}"/>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tx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dirty="0"/>
          </a:p>
        </p:txBody>
      </p:sp>
      <p:pic>
        <p:nvPicPr>
          <p:cNvPr id="8" name="Image" descr="Image">
            <a:extLst>
              <a:ext uri="{FF2B5EF4-FFF2-40B4-BE49-F238E27FC236}">
                <a16:creationId xmlns:a16="http://schemas.microsoft.com/office/drawing/2014/main" id="{E560372D-5BEB-96A7-F8DE-00B1E69A6DA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0316771" y="6303881"/>
            <a:ext cx="1030318" cy="306205"/>
          </a:xfrm>
          <a:prstGeom prst="rect">
            <a:avLst/>
          </a:prstGeom>
          <a:ln w="12700">
            <a:miter lim="400000"/>
          </a:ln>
        </p:spPr>
      </p:pic>
      <p:grpSp>
        <p:nvGrpSpPr>
          <p:cNvPr id="3" name="Group 2">
            <a:extLst>
              <a:ext uri="{FF2B5EF4-FFF2-40B4-BE49-F238E27FC236}">
                <a16:creationId xmlns:a16="http://schemas.microsoft.com/office/drawing/2014/main" id="{F7D40405-78D4-AF28-F84D-72DB7CA01247}"/>
              </a:ext>
            </a:extLst>
          </p:cNvPr>
          <p:cNvGrpSpPr/>
          <p:nvPr userDrawn="1"/>
        </p:nvGrpSpPr>
        <p:grpSpPr>
          <a:xfrm>
            <a:off x="431800" y="203689"/>
            <a:ext cx="3657124" cy="149812"/>
            <a:chOff x="381000" y="203689"/>
            <a:chExt cx="3657124" cy="149812"/>
          </a:xfrm>
        </p:grpSpPr>
        <p:pic>
          <p:nvPicPr>
            <p:cNvPr id="5" name="Image" descr="Image">
              <a:extLst>
                <a:ext uri="{FF2B5EF4-FFF2-40B4-BE49-F238E27FC236}">
                  <a16:creationId xmlns:a16="http://schemas.microsoft.com/office/drawing/2014/main" id="{6C5B1D39-1380-8309-4E4B-CE26E2591898}"/>
                </a:ext>
              </a:extLst>
            </p:cNvPr>
            <p:cNvPicPr>
              <a:picLocks noChangeAspect="1"/>
            </p:cNvPicPr>
            <p:nvPr userDrawn="1"/>
          </p:nvPicPr>
          <p:blipFill>
            <a:blip r:embed="rId4"/>
            <a:stretch>
              <a:fillRect/>
            </a:stretch>
          </p:blipFill>
          <p:spPr>
            <a:xfrm>
              <a:off x="381000" y="203689"/>
              <a:ext cx="111195" cy="149812"/>
            </a:xfrm>
            <a:prstGeom prst="rect">
              <a:avLst/>
            </a:prstGeom>
            <a:ln w="12700">
              <a:miter lim="400000"/>
            </a:ln>
          </p:spPr>
        </p:pic>
        <p:sp>
          <p:nvSpPr>
            <p:cNvPr id="6" name="TextBox 5">
              <a:extLst>
                <a:ext uri="{FF2B5EF4-FFF2-40B4-BE49-F238E27FC236}">
                  <a16:creationId xmlns:a16="http://schemas.microsoft.com/office/drawing/2014/main" id="{305D8AFD-A571-E799-328A-73C5EB21AC9A}"/>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2395375337"/>
      </p:ext>
    </p:extLst>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accent1"/>
        </a:solidFill>
        <a:effectLst/>
      </p:bgPr>
    </p:bg>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F206FCA0-0A38-78CE-C0A8-34117BA0A0B5}"/>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tx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dirty="0"/>
          </a:p>
        </p:txBody>
      </p:sp>
      <p:pic>
        <p:nvPicPr>
          <p:cNvPr id="7" name="Image" descr="Image">
            <a:extLst>
              <a:ext uri="{FF2B5EF4-FFF2-40B4-BE49-F238E27FC236}">
                <a16:creationId xmlns:a16="http://schemas.microsoft.com/office/drawing/2014/main" id="{9249D056-3698-71F3-874D-F907DF98FC60}"/>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0316771" y="6303881"/>
            <a:ext cx="1030318" cy="306205"/>
          </a:xfrm>
          <a:prstGeom prst="rect">
            <a:avLst/>
          </a:prstGeom>
          <a:ln w="12700">
            <a:miter lim="400000"/>
          </a:ln>
        </p:spPr>
      </p:pic>
      <p:grpSp>
        <p:nvGrpSpPr>
          <p:cNvPr id="5" name="Group 4">
            <a:extLst>
              <a:ext uri="{FF2B5EF4-FFF2-40B4-BE49-F238E27FC236}">
                <a16:creationId xmlns:a16="http://schemas.microsoft.com/office/drawing/2014/main" id="{43F24432-CB9C-8F14-2AE4-61A0D8E1AC29}"/>
              </a:ext>
            </a:extLst>
          </p:cNvPr>
          <p:cNvGrpSpPr/>
          <p:nvPr userDrawn="1"/>
        </p:nvGrpSpPr>
        <p:grpSpPr>
          <a:xfrm>
            <a:off x="431800" y="203689"/>
            <a:ext cx="3657124" cy="149812"/>
            <a:chOff x="381000" y="203689"/>
            <a:chExt cx="3657124" cy="149812"/>
          </a:xfrm>
        </p:grpSpPr>
        <p:pic>
          <p:nvPicPr>
            <p:cNvPr id="8" name="Image" descr="Image">
              <a:extLst>
                <a:ext uri="{FF2B5EF4-FFF2-40B4-BE49-F238E27FC236}">
                  <a16:creationId xmlns:a16="http://schemas.microsoft.com/office/drawing/2014/main" id="{78D9228C-12FD-42A5-FBD5-F04D0A8B5B7C}"/>
                </a:ext>
              </a:extLst>
            </p:cNvPr>
            <p:cNvPicPr>
              <a:picLocks noChangeAspect="1"/>
            </p:cNvPicPr>
            <p:nvPr userDrawn="1"/>
          </p:nvPicPr>
          <p:blipFill>
            <a:blip r:embed="rId4"/>
            <a:stretch>
              <a:fillRect/>
            </a:stretch>
          </p:blipFill>
          <p:spPr>
            <a:xfrm>
              <a:off x="381000" y="203689"/>
              <a:ext cx="111195" cy="149812"/>
            </a:xfrm>
            <a:prstGeom prst="rect">
              <a:avLst/>
            </a:prstGeom>
            <a:ln w="12700">
              <a:miter lim="400000"/>
            </a:ln>
          </p:spPr>
        </p:pic>
        <p:sp>
          <p:nvSpPr>
            <p:cNvPr id="9" name="TextBox 8">
              <a:extLst>
                <a:ext uri="{FF2B5EF4-FFF2-40B4-BE49-F238E27FC236}">
                  <a16:creationId xmlns:a16="http://schemas.microsoft.com/office/drawing/2014/main" id="{5BF18C6B-0C08-26FC-CEA3-33DA14E832DA}"/>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743205185"/>
      </p:ext>
    </p:extLst>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Blank_2">
    <p:bg>
      <p:bgPr>
        <a:solidFill>
          <a:schemeClr val="accent2"/>
        </a:solidFill>
        <a:effectLst/>
      </p:bgPr>
    </p:bg>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7A1E579C-7ECD-1BA0-106F-22630E63F15C}"/>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tx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dirty="0"/>
          </a:p>
        </p:txBody>
      </p:sp>
      <p:pic>
        <p:nvPicPr>
          <p:cNvPr id="7" name="Image" descr="Image">
            <a:extLst>
              <a:ext uri="{FF2B5EF4-FFF2-40B4-BE49-F238E27FC236}">
                <a16:creationId xmlns:a16="http://schemas.microsoft.com/office/drawing/2014/main" id="{F9883101-7135-7550-FA1A-9907FC300EB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0316771" y="6303881"/>
            <a:ext cx="1030318" cy="306205"/>
          </a:xfrm>
          <a:prstGeom prst="rect">
            <a:avLst/>
          </a:prstGeom>
          <a:ln w="12700">
            <a:miter lim="400000"/>
          </a:ln>
        </p:spPr>
      </p:pic>
      <p:grpSp>
        <p:nvGrpSpPr>
          <p:cNvPr id="5" name="Group 4">
            <a:extLst>
              <a:ext uri="{FF2B5EF4-FFF2-40B4-BE49-F238E27FC236}">
                <a16:creationId xmlns:a16="http://schemas.microsoft.com/office/drawing/2014/main" id="{40C37F51-EAF5-B5C2-B115-1F53FFE756BC}"/>
              </a:ext>
            </a:extLst>
          </p:cNvPr>
          <p:cNvGrpSpPr/>
          <p:nvPr userDrawn="1"/>
        </p:nvGrpSpPr>
        <p:grpSpPr>
          <a:xfrm>
            <a:off x="431800" y="203689"/>
            <a:ext cx="3657124" cy="149812"/>
            <a:chOff x="381000" y="203689"/>
            <a:chExt cx="3657124" cy="149812"/>
          </a:xfrm>
        </p:grpSpPr>
        <p:pic>
          <p:nvPicPr>
            <p:cNvPr id="8" name="Image" descr="Image">
              <a:extLst>
                <a:ext uri="{FF2B5EF4-FFF2-40B4-BE49-F238E27FC236}">
                  <a16:creationId xmlns:a16="http://schemas.microsoft.com/office/drawing/2014/main" id="{3568701C-7F4A-30A4-0230-7520ABC4DF85}"/>
                </a:ext>
              </a:extLst>
            </p:cNvPr>
            <p:cNvPicPr>
              <a:picLocks noChangeAspect="1"/>
            </p:cNvPicPr>
            <p:nvPr userDrawn="1"/>
          </p:nvPicPr>
          <p:blipFill>
            <a:blip r:embed="rId4"/>
            <a:stretch>
              <a:fillRect/>
            </a:stretch>
          </p:blipFill>
          <p:spPr>
            <a:xfrm>
              <a:off x="381000" y="203689"/>
              <a:ext cx="111195" cy="149812"/>
            </a:xfrm>
            <a:prstGeom prst="rect">
              <a:avLst/>
            </a:prstGeom>
            <a:ln w="12700">
              <a:miter lim="400000"/>
            </a:ln>
          </p:spPr>
        </p:pic>
        <p:sp>
          <p:nvSpPr>
            <p:cNvPr id="9" name="TextBox 8">
              <a:extLst>
                <a:ext uri="{FF2B5EF4-FFF2-40B4-BE49-F238E27FC236}">
                  <a16:creationId xmlns:a16="http://schemas.microsoft.com/office/drawing/2014/main" id="{E32855B0-AF25-660E-0BD6-C3F7AE446188}"/>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4040940933"/>
      </p:ext>
    </p:extLst>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Blank_3">
    <p:bg>
      <p:bgPr>
        <a:solidFill>
          <a:schemeClr val="accent3"/>
        </a:solidFill>
        <a:effectLst/>
      </p:bgPr>
    </p:bg>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26401868-7823-708F-ECDF-1AC49E0BB9D0}"/>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tx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dirty="0"/>
          </a:p>
        </p:txBody>
      </p:sp>
      <p:pic>
        <p:nvPicPr>
          <p:cNvPr id="8" name="Image" descr="Image">
            <a:extLst>
              <a:ext uri="{FF2B5EF4-FFF2-40B4-BE49-F238E27FC236}">
                <a16:creationId xmlns:a16="http://schemas.microsoft.com/office/drawing/2014/main" id="{F8444257-0DA2-1E63-FAE3-0BEF83057814}"/>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0316771" y="6303881"/>
            <a:ext cx="1030318" cy="306205"/>
          </a:xfrm>
          <a:prstGeom prst="rect">
            <a:avLst/>
          </a:prstGeom>
          <a:ln w="12700">
            <a:miter lim="400000"/>
          </a:ln>
        </p:spPr>
      </p:pic>
      <p:pic>
        <p:nvPicPr>
          <p:cNvPr id="2" name="Image" descr="Image">
            <a:extLst>
              <a:ext uri="{FF2B5EF4-FFF2-40B4-BE49-F238E27FC236}">
                <a16:creationId xmlns:a16="http://schemas.microsoft.com/office/drawing/2014/main" id="{2277F2EB-BF1F-B26E-5FCC-2B6A6DAE04FE}"/>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431800" y="207536"/>
            <a:ext cx="111195" cy="149812"/>
          </a:xfrm>
          <a:prstGeom prst="rect">
            <a:avLst/>
          </a:prstGeom>
          <a:ln w="12700">
            <a:miter lim="400000"/>
          </a:ln>
        </p:spPr>
      </p:pic>
      <p:sp>
        <p:nvSpPr>
          <p:cNvPr id="3" name="TextBox 2">
            <a:extLst>
              <a:ext uri="{FF2B5EF4-FFF2-40B4-BE49-F238E27FC236}">
                <a16:creationId xmlns:a16="http://schemas.microsoft.com/office/drawing/2014/main" id="{FEB6D47F-1076-7839-68EB-D1191215C2E2}"/>
              </a:ext>
            </a:extLst>
          </p:cNvPr>
          <p:cNvSpPr txBox="1"/>
          <p:nvPr userDrawn="1"/>
        </p:nvSpPr>
        <p:spPr>
          <a:xfrm>
            <a:off x="6091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tx1"/>
                </a:solidFill>
                <a:effectLst/>
                <a:uFillTx/>
                <a:latin typeface="Aeonik Regular"/>
                <a:ea typeface="Arial"/>
                <a:cs typeface="Arial"/>
                <a:sym typeface="Arial"/>
              </a:rPr>
              <a:t>Investing in a sustainable future</a:t>
            </a:r>
          </a:p>
        </p:txBody>
      </p:sp>
    </p:spTree>
    <p:extLst>
      <p:ext uri="{BB962C8B-B14F-4D97-AF65-F5344CB8AC3E}">
        <p14:creationId xmlns:p14="http://schemas.microsoft.com/office/powerpoint/2010/main" val="2010352767"/>
      </p:ext>
    </p:extLst>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Blank and text">
    <p:bg>
      <p:bgPr>
        <a:solidFill>
          <a:schemeClr val="accent1"/>
        </a:solidFill>
        <a:effectLst/>
      </p:bgPr>
    </p:bg>
    <p:spTree>
      <p:nvGrpSpPr>
        <p:cNvPr id="1" name=""/>
        <p:cNvGrpSpPr/>
        <p:nvPr/>
      </p:nvGrpSpPr>
      <p:grpSpPr>
        <a:xfrm>
          <a:off x="0" y="0"/>
          <a:ext cx="0" cy="0"/>
          <a:chOff x="0" y="0"/>
          <a:chExt cx="0" cy="0"/>
        </a:xfrm>
      </p:grpSpPr>
      <p:sp>
        <p:nvSpPr>
          <p:cNvPr id="2" name="Title Text">
            <a:extLst>
              <a:ext uri="{FF2B5EF4-FFF2-40B4-BE49-F238E27FC236}">
                <a16:creationId xmlns:a16="http://schemas.microsoft.com/office/drawing/2014/main" id="{2270B657-7293-0333-E1E6-C58C6DA743CB}"/>
              </a:ext>
            </a:extLst>
          </p:cNvPr>
          <p:cNvSpPr txBox="1">
            <a:spLocks noGrp="1"/>
          </p:cNvSpPr>
          <p:nvPr>
            <p:ph type="title" hasCustomPrompt="1"/>
          </p:nvPr>
        </p:nvSpPr>
        <p:spPr>
          <a:xfrm>
            <a:off x="1233715" y="2971952"/>
            <a:ext cx="9724572" cy="914096"/>
          </a:xfrm>
          <a:prstGeom prst="rect">
            <a:avLst/>
          </a:prstGeom>
          <a:ln w="12700">
            <a:miter lim="400000"/>
          </a:ln>
        </p:spPr>
        <p:txBody>
          <a:bodyPr wrap="square" lIns="45719" rIns="45719" anchor="ctr">
            <a:spAutoFit/>
          </a:bodyPr>
          <a:lstStyle>
            <a:lvl1pPr algn="ctr">
              <a:defRPr sz="6000" dirty="0">
                <a:solidFill>
                  <a:srgbClr val="FFFFFF"/>
                </a:solidFill>
              </a:defRPr>
            </a:lvl1pPr>
          </a:lstStyle>
          <a:p>
            <a:pPr lvl="0"/>
            <a:r>
              <a:rPr lang="en-US" dirty="0"/>
              <a:t>Click to add title</a:t>
            </a:r>
            <a:endParaRPr dirty="0"/>
          </a:p>
        </p:txBody>
      </p:sp>
      <p:sp>
        <p:nvSpPr>
          <p:cNvPr id="3" name="Slide Number">
            <a:extLst>
              <a:ext uri="{FF2B5EF4-FFF2-40B4-BE49-F238E27FC236}">
                <a16:creationId xmlns:a16="http://schemas.microsoft.com/office/drawing/2014/main" id="{38C33BDF-36C1-5187-A7B9-F30E9026EF54}"/>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tx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854236008"/>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4 Text Cards_4">
    <p:bg>
      <p:bgPr>
        <a:solidFill>
          <a:schemeClr val="accent3"/>
        </a:solidFill>
        <a:effectLst/>
      </p:bgPr>
    </p:bg>
    <p:spTree>
      <p:nvGrpSpPr>
        <p:cNvPr id="1" name=""/>
        <p:cNvGrpSpPr/>
        <p:nvPr/>
      </p:nvGrpSpPr>
      <p:grpSpPr>
        <a:xfrm>
          <a:off x="0" y="0"/>
          <a:ext cx="0" cy="0"/>
          <a:chOff x="0" y="0"/>
          <a:chExt cx="0" cy="0"/>
        </a:xfrm>
      </p:grpSpPr>
      <p:sp>
        <p:nvSpPr>
          <p:cNvPr id="291" name="Title Text"/>
          <p:cNvSpPr txBox="1">
            <a:spLocks noGrp="1"/>
          </p:cNvSpPr>
          <p:nvPr>
            <p:ph type="title"/>
          </p:nvPr>
        </p:nvSpPr>
        <p:spPr>
          <a:prstGeom prst="rect">
            <a:avLst/>
          </a:prstGeom>
          <a:ln w="12700">
            <a:miter lim="400000"/>
          </a:ln>
        </p:spPr>
        <p:txBody>
          <a:bodyPr lIns="45719" rIns="45719">
            <a:spAutoFit/>
          </a:bodyPr>
          <a:lstStyle>
            <a:lvl1pPr>
              <a:defRPr dirty="0">
                <a:solidFill>
                  <a:srgbClr val="FFFFFF"/>
                </a:solidFill>
              </a:defRPr>
            </a:lvl1pPr>
          </a:lstStyle>
          <a:p>
            <a:pPr lvl="0"/>
            <a:r>
              <a:rPr lang="en-US"/>
              <a:t>Click to edit Master title style</a:t>
            </a:r>
            <a:endParaRPr dirty="0"/>
          </a:p>
        </p:txBody>
      </p:sp>
      <p:sp>
        <p:nvSpPr>
          <p:cNvPr id="10" name="Text Placeholder 38">
            <a:extLst>
              <a:ext uri="{FF2B5EF4-FFF2-40B4-BE49-F238E27FC236}">
                <a16:creationId xmlns:a16="http://schemas.microsoft.com/office/drawing/2014/main" id="{38065CA4-6D2D-C42F-BCF6-B854F2BF30C2}"/>
              </a:ext>
            </a:extLst>
          </p:cNvPr>
          <p:cNvSpPr>
            <a:spLocks noGrp="1"/>
          </p:cNvSpPr>
          <p:nvPr>
            <p:ph type="body" sz="quarter" idx="20"/>
          </p:nvPr>
        </p:nvSpPr>
        <p:spPr>
          <a:xfrm>
            <a:off x="379412" y="1353001"/>
            <a:ext cx="11449050" cy="539751"/>
          </a:xfrm>
          <a:prstGeom prst="rect">
            <a:avLst/>
          </a:prstGeom>
          <a:ln w="12700">
            <a:miter lim="400000"/>
          </a:ln>
        </p:spPr>
        <p:txBody>
          <a:bodyPr lIns="45719" rIns="45719">
            <a:normAutofit/>
          </a:bodyPr>
          <a:lstStyle>
            <a:lvl1pPr>
              <a:defRPr sz="1600" dirty="0">
                <a:solidFill>
                  <a:srgbClr val="FFFFFF"/>
                </a:solidFill>
              </a:defRPr>
            </a:lvl1pPr>
          </a:lstStyle>
          <a:p>
            <a:pPr marL="0" lvl="0" indent="0">
              <a:buSzTx/>
              <a:buFontTx/>
              <a:buNone/>
            </a:pPr>
            <a:r>
              <a:rPr lang="en-US"/>
              <a:t>Click to edit Master text styles</a:t>
            </a:r>
          </a:p>
        </p:txBody>
      </p:sp>
      <p:sp>
        <p:nvSpPr>
          <p:cNvPr id="11" name="Rounded Rectangle 2">
            <a:extLst>
              <a:ext uri="{FF2B5EF4-FFF2-40B4-BE49-F238E27FC236}">
                <a16:creationId xmlns:a16="http://schemas.microsoft.com/office/drawing/2014/main" id="{90CCBC61-8BBE-3FFD-A063-FD987A450A81}"/>
              </a:ext>
            </a:extLst>
          </p:cNvPr>
          <p:cNvSpPr/>
          <p:nvPr userDrawn="1"/>
        </p:nvSpPr>
        <p:spPr>
          <a:xfrm>
            <a:off x="378958" y="2167843"/>
            <a:ext cx="27057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2" name="Rounded Rectangle 5">
            <a:extLst>
              <a:ext uri="{FF2B5EF4-FFF2-40B4-BE49-F238E27FC236}">
                <a16:creationId xmlns:a16="http://schemas.microsoft.com/office/drawing/2014/main" id="{E06FD083-23B9-BE20-550C-B2FA7F1B3696}"/>
              </a:ext>
            </a:extLst>
          </p:cNvPr>
          <p:cNvSpPr/>
          <p:nvPr userDrawn="1"/>
        </p:nvSpPr>
        <p:spPr>
          <a:xfrm>
            <a:off x="3284349" y="2167843"/>
            <a:ext cx="27057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3" name="Rounded Rectangle 6">
            <a:extLst>
              <a:ext uri="{FF2B5EF4-FFF2-40B4-BE49-F238E27FC236}">
                <a16:creationId xmlns:a16="http://schemas.microsoft.com/office/drawing/2014/main" id="{1021B539-0006-1CC4-A299-DAA999D2FDAD}"/>
              </a:ext>
            </a:extLst>
          </p:cNvPr>
          <p:cNvSpPr/>
          <p:nvPr userDrawn="1"/>
        </p:nvSpPr>
        <p:spPr>
          <a:xfrm>
            <a:off x="6189740" y="2167843"/>
            <a:ext cx="2705744"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4" name="Rounded Rectangle 7">
            <a:extLst>
              <a:ext uri="{FF2B5EF4-FFF2-40B4-BE49-F238E27FC236}">
                <a16:creationId xmlns:a16="http://schemas.microsoft.com/office/drawing/2014/main" id="{31A7AA7F-A858-74A5-960C-5E09FDD43791}"/>
              </a:ext>
            </a:extLst>
          </p:cNvPr>
          <p:cNvSpPr/>
          <p:nvPr userDrawn="1"/>
        </p:nvSpPr>
        <p:spPr>
          <a:xfrm>
            <a:off x="9095130" y="2167843"/>
            <a:ext cx="27057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32" name="Straight Connector 12">
            <a:extLst>
              <a:ext uri="{FF2B5EF4-FFF2-40B4-BE49-F238E27FC236}">
                <a16:creationId xmlns:a16="http://schemas.microsoft.com/office/drawing/2014/main" id="{E0B17902-A752-6C22-AA51-9E8E10B41BB2}"/>
              </a:ext>
            </a:extLst>
          </p:cNvPr>
          <p:cNvSpPr/>
          <p:nvPr userDrawn="1"/>
        </p:nvSpPr>
        <p:spPr>
          <a:xfrm>
            <a:off x="543698" y="2831975"/>
            <a:ext cx="2376265"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33" name="Straight Connector 13">
            <a:extLst>
              <a:ext uri="{FF2B5EF4-FFF2-40B4-BE49-F238E27FC236}">
                <a16:creationId xmlns:a16="http://schemas.microsoft.com/office/drawing/2014/main" id="{38AEFD26-4698-1AE0-63CB-33C447D98394}"/>
              </a:ext>
            </a:extLst>
          </p:cNvPr>
          <p:cNvSpPr/>
          <p:nvPr userDrawn="1"/>
        </p:nvSpPr>
        <p:spPr>
          <a:xfrm>
            <a:off x="3449089" y="2831975"/>
            <a:ext cx="2376265"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34" name="Straight Connector 14">
            <a:extLst>
              <a:ext uri="{FF2B5EF4-FFF2-40B4-BE49-F238E27FC236}">
                <a16:creationId xmlns:a16="http://schemas.microsoft.com/office/drawing/2014/main" id="{DE72CEFF-4AFE-9D19-41D4-2C47E395DA53}"/>
              </a:ext>
            </a:extLst>
          </p:cNvPr>
          <p:cNvSpPr/>
          <p:nvPr userDrawn="1"/>
        </p:nvSpPr>
        <p:spPr>
          <a:xfrm>
            <a:off x="6354479" y="2831975"/>
            <a:ext cx="2376266"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35" name="Straight Connector 15">
            <a:extLst>
              <a:ext uri="{FF2B5EF4-FFF2-40B4-BE49-F238E27FC236}">
                <a16:creationId xmlns:a16="http://schemas.microsoft.com/office/drawing/2014/main" id="{0F8AE30C-2762-13B1-ADD4-8E7BE1A21290}"/>
              </a:ext>
            </a:extLst>
          </p:cNvPr>
          <p:cNvSpPr/>
          <p:nvPr userDrawn="1"/>
        </p:nvSpPr>
        <p:spPr>
          <a:xfrm>
            <a:off x="9259870" y="2831975"/>
            <a:ext cx="2376265"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36" name="Body Level One…">
            <a:extLst>
              <a:ext uri="{FF2B5EF4-FFF2-40B4-BE49-F238E27FC236}">
                <a16:creationId xmlns:a16="http://schemas.microsoft.com/office/drawing/2014/main" id="{C42B18E3-7C02-BE6B-D0FD-160A301D15B4}"/>
              </a:ext>
            </a:extLst>
          </p:cNvPr>
          <p:cNvSpPr txBox="1">
            <a:spLocks noGrp="1"/>
          </p:cNvSpPr>
          <p:nvPr>
            <p:ph type="body" sz="quarter" idx="1" hasCustomPrompt="1"/>
          </p:nvPr>
        </p:nvSpPr>
        <p:spPr>
          <a:xfrm>
            <a:off x="451511" y="2989262"/>
            <a:ext cx="2560639" cy="268763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37" name="Text Placeholder 25">
            <a:extLst>
              <a:ext uri="{FF2B5EF4-FFF2-40B4-BE49-F238E27FC236}">
                <a16:creationId xmlns:a16="http://schemas.microsoft.com/office/drawing/2014/main" id="{D618AA6A-B64F-19D0-DF5C-303D0B5ECCA3}"/>
              </a:ext>
            </a:extLst>
          </p:cNvPr>
          <p:cNvSpPr>
            <a:spLocks noGrp="1"/>
          </p:cNvSpPr>
          <p:nvPr>
            <p:ph type="body" sz="quarter" idx="13" hasCustomPrompt="1"/>
          </p:nvPr>
        </p:nvSpPr>
        <p:spPr>
          <a:xfrm>
            <a:off x="3356901" y="2989262"/>
            <a:ext cx="2560640" cy="2687638"/>
          </a:xfrm>
          <a:prstGeom prst="rect">
            <a:avLst/>
          </a:prstGeom>
          <a:ln w="12700">
            <a:miter lim="400000"/>
          </a:ln>
        </p:spPr>
        <p:txBody>
          <a:bodyPr lIns="45719" rIns="45719">
            <a:noAutofit/>
          </a:bodyPr>
          <a:lstStyle>
            <a:lvl1pPr>
              <a:defRPr lang="en-US" sz="1400" dirty="0" smtClean="0">
                <a:solidFill>
                  <a:schemeClr val="bg1"/>
                </a:solidFill>
              </a:defRPr>
            </a:lvl1pPr>
          </a:lstStyle>
          <a:p>
            <a:pPr marL="0" lvl="0" indent="0">
              <a:buSzTx/>
              <a:buFontTx/>
              <a:buNone/>
            </a:pPr>
            <a:r>
              <a:rPr lang="en-US" dirty="0"/>
              <a:t>Click to add text</a:t>
            </a:r>
          </a:p>
        </p:txBody>
      </p:sp>
      <p:sp>
        <p:nvSpPr>
          <p:cNvPr id="38" name="Text Placeholder 25">
            <a:extLst>
              <a:ext uri="{FF2B5EF4-FFF2-40B4-BE49-F238E27FC236}">
                <a16:creationId xmlns:a16="http://schemas.microsoft.com/office/drawing/2014/main" id="{4423E32F-68A9-6FA3-F46B-08235CADB474}"/>
              </a:ext>
            </a:extLst>
          </p:cNvPr>
          <p:cNvSpPr>
            <a:spLocks noGrp="1"/>
          </p:cNvSpPr>
          <p:nvPr>
            <p:ph type="body" sz="quarter" idx="14" hasCustomPrompt="1"/>
          </p:nvPr>
        </p:nvSpPr>
        <p:spPr>
          <a:xfrm>
            <a:off x="6262292" y="2989262"/>
            <a:ext cx="2560640" cy="2687638"/>
          </a:xfrm>
          <a:prstGeom prst="rect">
            <a:avLst/>
          </a:prstGeom>
          <a:ln w="12700">
            <a:miter lim="400000"/>
          </a:ln>
        </p:spPr>
        <p:txBody>
          <a:bodyPr lIns="45719" rIns="45719">
            <a:noAutofit/>
          </a:bodyPr>
          <a:lstStyle>
            <a:lvl1pPr>
              <a:defRPr lang="en-US" sz="1400" dirty="0" smtClean="0">
                <a:solidFill>
                  <a:schemeClr val="bg1"/>
                </a:solidFill>
              </a:defRPr>
            </a:lvl1pPr>
          </a:lstStyle>
          <a:p>
            <a:pPr marL="0" lvl="0" indent="0">
              <a:buSzTx/>
              <a:buFontTx/>
              <a:buNone/>
            </a:pPr>
            <a:r>
              <a:rPr lang="en-US" dirty="0"/>
              <a:t>Click to add text</a:t>
            </a:r>
          </a:p>
        </p:txBody>
      </p:sp>
      <p:sp>
        <p:nvSpPr>
          <p:cNvPr id="39" name="Text Placeholder 25">
            <a:extLst>
              <a:ext uri="{FF2B5EF4-FFF2-40B4-BE49-F238E27FC236}">
                <a16:creationId xmlns:a16="http://schemas.microsoft.com/office/drawing/2014/main" id="{4740FD21-7731-645F-A2BD-43CE17FC147D}"/>
              </a:ext>
            </a:extLst>
          </p:cNvPr>
          <p:cNvSpPr>
            <a:spLocks noGrp="1"/>
          </p:cNvSpPr>
          <p:nvPr>
            <p:ph type="body" sz="quarter" idx="15" hasCustomPrompt="1"/>
          </p:nvPr>
        </p:nvSpPr>
        <p:spPr>
          <a:xfrm>
            <a:off x="9167683" y="2989262"/>
            <a:ext cx="2560639" cy="2687638"/>
          </a:xfrm>
          <a:prstGeom prst="rect">
            <a:avLst/>
          </a:prstGeom>
          <a:ln w="12700">
            <a:miter lim="400000"/>
          </a:ln>
        </p:spPr>
        <p:txBody>
          <a:bodyPr lIns="45719" rIns="45719">
            <a:noAutofit/>
          </a:bodyPr>
          <a:lstStyle>
            <a:lvl1pPr>
              <a:defRPr lang="en-US" sz="1400" dirty="0">
                <a:solidFill>
                  <a:schemeClr val="bg1"/>
                </a:solidFill>
              </a:defRPr>
            </a:lvl1pPr>
          </a:lstStyle>
          <a:p>
            <a:pPr marL="0" lvl="0" indent="0">
              <a:buSzTx/>
              <a:buFontTx/>
              <a:buNone/>
            </a:pPr>
            <a:r>
              <a:rPr lang="en-US" dirty="0"/>
              <a:t>Click to add text</a:t>
            </a:r>
          </a:p>
        </p:txBody>
      </p:sp>
      <p:sp>
        <p:nvSpPr>
          <p:cNvPr id="40" name="Body Level One…">
            <a:extLst>
              <a:ext uri="{FF2B5EF4-FFF2-40B4-BE49-F238E27FC236}">
                <a16:creationId xmlns:a16="http://schemas.microsoft.com/office/drawing/2014/main" id="{84676764-8D40-247A-775E-2DE91BB687D6}"/>
              </a:ext>
            </a:extLst>
          </p:cNvPr>
          <p:cNvSpPr txBox="1">
            <a:spLocks noGrp="1"/>
          </p:cNvSpPr>
          <p:nvPr>
            <p:ph type="body" sz="quarter" idx="21" hasCustomPrompt="1"/>
          </p:nvPr>
        </p:nvSpPr>
        <p:spPr>
          <a:xfrm>
            <a:off x="451511" y="2243579"/>
            <a:ext cx="2560639" cy="540391"/>
          </a:xfrm>
          <a:prstGeom prst="rect">
            <a:avLst/>
          </a:prstGeom>
        </p:spPr>
        <p:txBody>
          <a:bodyPr anchor="t">
            <a:no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41" name="Text Placeholder 25">
            <a:extLst>
              <a:ext uri="{FF2B5EF4-FFF2-40B4-BE49-F238E27FC236}">
                <a16:creationId xmlns:a16="http://schemas.microsoft.com/office/drawing/2014/main" id="{DE960053-5E8D-8A9D-F9C2-1F8E8647CDF0}"/>
              </a:ext>
            </a:extLst>
          </p:cNvPr>
          <p:cNvSpPr>
            <a:spLocks noGrp="1"/>
          </p:cNvSpPr>
          <p:nvPr>
            <p:ph type="body" sz="quarter" idx="22" hasCustomPrompt="1"/>
          </p:nvPr>
        </p:nvSpPr>
        <p:spPr>
          <a:xfrm>
            <a:off x="3356901" y="2243579"/>
            <a:ext cx="2560640" cy="540391"/>
          </a:xfrm>
          <a:prstGeom prst="rect">
            <a:avLst/>
          </a:prstGeom>
          <a:ln w="12700">
            <a:miter lim="400000"/>
          </a:ln>
        </p:spPr>
        <p:txBody>
          <a:bodyPr lIns="45719" rIns="45719" anchor="t">
            <a:noAutofit/>
          </a:bodyPr>
          <a:lstStyle>
            <a:lvl1pPr>
              <a:defRPr lang="en-US" sz="1600" b="1" dirty="0" smtClean="0">
                <a:solidFill>
                  <a:schemeClr val="bg1"/>
                </a:solidFill>
              </a:defRPr>
            </a:lvl1pPr>
          </a:lstStyle>
          <a:p>
            <a:pPr marL="0" lvl="0" indent="0">
              <a:buSzTx/>
              <a:buFontTx/>
              <a:buNone/>
            </a:pPr>
            <a:r>
              <a:rPr lang="en-US" dirty="0"/>
              <a:t>Click to add text</a:t>
            </a:r>
          </a:p>
        </p:txBody>
      </p:sp>
      <p:sp>
        <p:nvSpPr>
          <p:cNvPr id="42" name="Text Placeholder 25">
            <a:extLst>
              <a:ext uri="{FF2B5EF4-FFF2-40B4-BE49-F238E27FC236}">
                <a16:creationId xmlns:a16="http://schemas.microsoft.com/office/drawing/2014/main" id="{418C41EC-A9C7-9A7E-CDEA-29002D79D577}"/>
              </a:ext>
            </a:extLst>
          </p:cNvPr>
          <p:cNvSpPr>
            <a:spLocks noGrp="1"/>
          </p:cNvSpPr>
          <p:nvPr>
            <p:ph type="body" sz="quarter" idx="23" hasCustomPrompt="1"/>
          </p:nvPr>
        </p:nvSpPr>
        <p:spPr>
          <a:xfrm>
            <a:off x="6262292" y="2243579"/>
            <a:ext cx="2560640" cy="540391"/>
          </a:xfrm>
          <a:prstGeom prst="rect">
            <a:avLst/>
          </a:prstGeom>
          <a:ln w="12700">
            <a:miter lim="400000"/>
          </a:ln>
        </p:spPr>
        <p:txBody>
          <a:bodyPr lIns="45719" rIns="45719" anchor="t">
            <a:noAutofit/>
          </a:bodyPr>
          <a:lstStyle>
            <a:lvl1pPr>
              <a:defRPr lang="en-US" sz="1600" b="1" dirty="0">
                <a:solidFill>
                  <a:schemeClr val="bg1"/>
                </a:solidFill>
              </a:defRPr>
            </a:lvl1pPr>
          </a:lstStyle>
          <a:p>
            <a:pPr marL="0" lvl="0" indent="0">
              <a:buSzTx/>
              <a:buFontTx/>
              <a:buNone/>
            </a:pPr>
            <a:r>
              <a:rPr lang="en-US" dirty="0"/>
              <a:t>Click to add text</a:t>
            </a:r>
          </a:p>
        </p:txBody>
      </p:sp>
      <p:sp>
        <p:nvSpPr>
          <p:cNvPr id="43" name="Text Placeholder 25">
            <a:extLst>
              <a:ext uri="{FF2B5EF4-FFF2-40B4-BE49-F238E27FC236}">
                <a16:creationId xmlns:a16="http://schemas.microsoft.com/office/drawing/2014/main" id="{5CF6005F-C668-C434-A0B8-ADA8C7927986}"/>
              </a:ext>
            </a:extLst>
          </p:cNvPr>
          <p:cNvSpPr>
            <a:spLocks noGrp="1"/>
          </p:cNvSpPr>
          <p:nvPr>
            <p:ph type="body" sz="quarter" idx="24" hasCustomPrompt="1"/>
          </p:nvPr>
        </p:nvSpPr>
        <p:spPr>
          <a:xfrm>
            <a:off x="9167683" y="2243579"/>
            <a:ext cx="2560639" cy="540391"/>
          </a:xfrm>
          <a:prstGeom prst="rect">
            <a:avLst/>
          </a:prstGeom>
          <a:ln w="12700">
            <a:miter lim="400000"/>
          </a:ln>
        </p:spPr>
        <p:txBody>
          <a:bodyPr lIns="45719" rIns="45719" anchor="t">
            <a:noAutofit/>
          </a:bodyPr>
          <a:lstStyle>
            <a:lvl1pPr>
              <a:defRPr lang="en-US" sz="1600" b="1" dirty="0">
                <a:solidFill>
                  <a:schemeClr val="bg1"/>
                </a:solidFill>
              </a:defRPr>
            </a:lvl1pPr>
          </a:lstStyle>
          <a:p>
            <a:pPr marL="0" lvl="0" indent="0">
              <a:buSzTx/>
              <a:buFontTx/>
              <a:buNone/>
            </a:pPr>
            <a:r>
              <a:rPr lang="en-US" dirty="0"/>
              <a:t>Click to add text</a:t>
            </a:r>
          </a:p>
        </p:txBody>
      </p:sp>
      <p:sp>
        <p:nvSpPr>
          <p:cNvPr id="5" name="Slide Number">
            <a:extLst>
              <a:ext uri="{FF2B5EF4-FFF2-40B4-BE49-F238E27FC236}">
                <a16:creationId xmlns:a16="http://schemas.microsoft.com/office/drawing/2014/main" id="{AC1F9659-D807-95B3-5D77-8BDBBE80E07A}"/>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tx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dirty="0"/>
          </a:p>
        </p:txBody>
      </p:sp>
      <p:pic>
        <p:nvPicPr>
          <p:cNvPr id="6" name="Image" descr="Image">
            <a:extLst>
              <a:ext uri="{FF2B5EF4-FFF2-40B4-BE49-F238E27FC236}">
                <a16:creationId xmlns:a16="http://schemas.microsoft.com/office/drawing/2014/main" id="{696E2759-A5C3-B61C-50C4-7D02F489319C}"/>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0316771" y="6303881"/>
            <a:ext cx="1030318" cy="306205"/>
          </a:xfrm>
          <a:prstGeom prst="rect">
            <a:avLst/>
          </a:prstGeom>
          <a:ln w="12700">
            <a:miter lim="400000"/>
          </a:ln>
        </p:spPr>
      </p:pic>
      <p:pic>
        <p:nvPicPr>
          <p:cNvPr id="2" name="Image" descr="Image">
            <a:extLst>
              <a:ext uri="{FF2B5EF4-FFF2-40B4-BE49-F238E27FC236}">
                <a16:creationId xmlns:a16="http://schemas.microsoft.com/office/drawing/2014/main" id="{41B7DDB4-3322-2E13-9A0A-A90FA7C76E42}"/>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431800" y="207536"/>
            <a:ext cx="111195" cy="149812"/>
          </a:xfrm>
          <a:prstGeom prst="rect">
            <a:avLst/>
          </a:prstGeom>
          <a:ln w="12700">
            <a:miter lim="400000"/>
          </a:ln>
        </p:spPr>
      </p:pic>
      <p:sp>
        <p:nvSpPr>
          <p:cNvPr id="3" name="TextBox 2">
            <a:extLst>
              <a:ext uri="{FF2B5EF4-FFF2-40B4-BE49-F238E27FC236}">
                <a16:creationId xmlns:a16="http://schemas.microsoft.com/office/drawing/2014/main" id="{E3C21DBF-B1EC-A968-C2B5-81E6A2200051}"/>
              </a:ext>
            </a:extLst>
          </p:cNvPr>
          <p:cNvSpPr txBox="1"/>
          <p:nvPr userDrawn="1"/>
        </p:nvSpPr>
        <p:spPr>
          <a:xfrm>
            <a:off x="6091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tx1"/>
                </a:solidFill>
                <a:effectLst/>
                <a:uFillTx/>
                <a:latin typeface="Aeonik Regular"/>
                <a:ea typeface="Arial"/>
                <a:cs typeface="Arial"/>
                <a:sym typeface="Arial"/>
              </a:rPr>
              <a:t>Investing in a sustainable future</a:t>
            </a:r>
          </a:p>
        </p:txBody>
      </p:sp>
    </p:spTree>
    <p:extLst>
      <p:ext uri="{BB962C8B-B14F-4D97-AF65-F5344CB8AC3E}">
        <p14:creationId xmlns:p14="http://schemas.microsoft.com/office/powerpoint/2010/main" val="2446104155"/>
      </p:ext>
    </p:extLst>
  </p:cSld>
  <p:clrMapOvr>
    <a:masterClrMapping/>
  </p:clrMapOvr>
  <p:transition spd="med"/>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Closing Slide_1">
    <p:bg>
      <p:bgPr>
        <a:solidFill>
          <a:schemeClr val="bg2"/>
        </a:solidFill>
        <a:effectLst/>
      </p:bgPr>
    </p:bg>
    <p:spTree>
      <p:nvGrpSpPr>
        <p:cNvPr id="1" name=""/>
        <p:cNvGrpSpPr/>
        <p:nvPr/>
      </p:nvGrpSpPr>
      <p:grpSpPr>
        <a:xfrm>
          <a:off x="0" y="0"/>
          <a:ext cx="0" cy="0"/>
          <a:chOff x="0" y="0"/>
          <a:chExt cx="0" cy="0"/>
        </a:xfrm>
      </p:grpSpPr>
      <p:sp>
        <p:nvSpPr>
          <p:cNvPr id="4" name="Parallelogram 3">
            <a:extLst>
              <a:ext uri="{FF2B5EF4-FFF2-40B4-BE49-F238E27FC236}">
                <a16:creationId xmlns:a16="http://schemas.microsoft.com/office/drawing/2014/main" id="{B623E8ED-CDB8-786F-DA59-91760D88A0F7}"/>
              </a:ext>
            </a:extLst>
          </p:cNvPr>
          <p:cNvSpPr/>
          <p:nvPr userDrawn="1"/>
        </p:nvSpPr>
        <p:spPr>
          <a:xfrm>
            <a:off x="1120407" y="1505956"/>
            <a:ext cx="2546879" cy="3846087"/>
          </a:xfrm>
          <a:prstGeom prst="parallelogram">
            <a:avLst>
              <a:gd name="adj" fmla="val 59329"/>
            </a:avLst>
          </a:prstGeom>
          <a:solidFill>
            <a:schemeClr val="accent2"/>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
        <p:nvSpPr>
          <p:cNvPr id="5" name="Title Text">
            <a:extLst>
              <a:ext uri="{FF2B5EF4-FFF2-40B4-BE49-F238E27FC236}">
                <a16:creationId xmlns:a16="http://schemas.microsoft.com/office/drawing/2014/main" id="{348A6D3F-C6F8-7628-A1D2-AD4387D44612}"/>
              </a:ext>
            </a:extLst>
          </p:cNvPr>
          <p:cNvSpPr txBox="1">
            <a:spLocks noGrp="1"/>
          </p:cNvSpPr>
          <p:nvPr>
            <p:ph type="title" hasCustomPrompt="1"/>
          </p:nvPr>
        </p:nvSpPr>
        <p:spPr>
          <a:xfrm>
            <a:off x="2483576" y="2368509"/>
            <a:ext cx="4802595" cy="1795525"/>
          </a:xfrm>
          <a:prstGeom prst="rect">
            <a:avLst/>
          </a:prstGeom>
          <a:ln w="12700">
            <a:miter lim="400000"/>
          </a:ln>
        </p:spPr>
        <p:txBody>
          <a:bodyPr lIns="45719" rIns="45719" anchor="b">
            <a:noAutofit/>
          </a:bodyPr>
          <a:lstStyle>
            <a:lvl1pPr>
              <a:defRPr sz="6000" dirty="0">
                <a:solidFill>
                  <a:srgbClr val="FFFFFF"/>
                </a:solidFill>
              </a:defRPr>
            </a:lvl1pPr>
          </a:lstStyle>
          <a:p>
            <a:pPr lvl="0"/>
            <a:r>
              <a:t>Title Text</a:t>
            </a:r>
          </a:p>
        </p:txBody>
      </p:sp>
      <p:sp>
        <p:nvSpPr>
          <p:cNvPr id="6" name="Body Level One…">
            <a:extLst>
              <a:ext uri="{FF2B5EF4-FFF2-40B4-BE49-F238E27FC236}">
                <a16:creationId xmlns:a16="http://schemas.microsoft.com/office/drawing/2014/main" id="{39B1B954-A780-3410-9C3C-BAB05546F1D7}"/>
              </a:ext>
            </a:extLst>
          </p:cNvPr>
          <p:cNvSpPr txBox="1">
            <a:spLocks noGrp="1"/>
          </p:cNvSpPr>
          <p:nvPr>
            <p:ph type="body" sz="quarter" idx="1" hasCustomPrompt="1"/>
          </p:nvPr>
        </p:nvSpPr>
        <p:spPr>
          <a:xfrm>
            <a:off x="2483576" y="4259265"/>
            <a:ext cx="4802595" cy="549046"/>
          </a:xfrm>
          <a:prstGeom prst="rect">
            <a:avLst/>
          </a:prstGeom>
          <a:ln w="12700">
            <a:miter lim="400000"/>
          </a:ln>
        </p:spPr>
        <p:txBody>
          <a:bodyPr lIns="45719" rIns="45719">
            <a:noAutofit/>
          </a:bodyPr>
          <a:lstStyle>
            <a:lvl1pPr>
              <a:defRPr lang="en-US" sz="1600" dirty="0">
                <a:solidFill>
                  <a:srgbClr val="FFFFFF"/>
                </a:solidFill>
              </a:defRPr>
            </a:lvl1pPr>
          </a:lstStyle>
          <a:p>
            <a:pPr lvl="0">
              <a:lnSpc>
                <a:spcPct val="112000"/>
              </a:lnSpc>
              <a:spcBef>
                <a:spcPts val="0"/>
              </a:spcBef>
              <a:buSzTx/>
              <a:buFontTx/>
            </a:pPr>
            <a:r>
              <a:rPr lang="en-US"/>
              <a:t>Click to edit subtitle</a:t>
            </a:r>
          </a:p>
        </p:txBody>
      </p:sp>
      <p:sp>
        <p:nvSpPr>
          <p:cNvPr id="7" name="Subtitle 2">
            <a:extLst>
              <a:ext uri="{FF2B5EF4-FFF2-40B4-BE49-F238E27FC236}">
                <a16:creationId xmlns:a16="http://schemas.microsoft.com/office/drawing/2014/main" id="{45DBAFA0-33AB-CBC8-3BC4-14E6F0715B49}"/>
              </a:ext>
            </a:extLst>
          </p:cNvPr>
          <p:cNvSpPr txBox="1"/>
          <p:nvPr userDrawn="1"/>
        </p:nvSpPr>
        <p:spPr>
          <a:xfrm>
            <a:off x="8301310" y="2368509"/>
            <a:ext cx="2556023" cy="28803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lvl1pPr lvl="0" defTabSz="914400">
              <a:defRPr sz="1000" spc="200">
                <a:solidFill>
                  <a:srgbClr val="FFFFFF"/>
                </a:solidFill>
                <a:latin typeface="Graphik Medium"/>
                <a:ea typeface="Graphik Medium"/>
                <a:cs typeface="Graphik Medium"/>
                <a:sym typeface="Graphik"/>
              </a:defRPr>
            </a:lvl1pPr>
            <a:lvl2pPr marL="914400" indent="-384047" defTabSz="914400">
              <a:lnSpc>
                <a:spcPct val="94000"/>
              </a:lnSpc>
              <a:spcBef>
                <a:spcPts val="1000"/>
              </a:spcBef>
              <a:buSzPct val="100000"/>
              <a:buFont typeface="Arial"/>
              <a:buChar char="•"/>
              <a:defRPr sz="2000">
                <a:latin typeface="Graphik"/>
                <a:ea typeface="Graphik"/>
                <a:cs typeface="Graphik"/>
                <a:sym typeface="Graphik"/>
              </a:defRPr>
            </a:lvl2pPr>
            <a:lvl3pPr marL="1414272" indent="-426719" defTabSz="914400">
              <a:lnSpc>
                <a:spcPct val="94000"/>
              </a:lnSpc>
              <a:spcBef>
                <a:spcPts val="1000"/>
              </a:spcBef>
              <a:buSzPct val="100000"/>
              <a:buFont typeface="Arial"/>
              <a:buChar char="•"/>
              <a:defRPr sz="2000">
                <a:latin typeface="Graphik"/>
                <a:ea typeface="Graphik"/>
                <a:cs typeface="Graphik"/>
                <a:sym typeface="Graphik"/>
              </a:defRPr>
            </a:lvl3pPr>
            <a:lvl4pPr marL="1871472" indent="-426719" defTabSz="914400">
              <a:lnSpc>
                <a:spcPct val="94000"/>
              </a:lnSpc>
              <a:spcBef>
                <a:spcPts val="1000"/>
              </a:spcBef>
              <a:buSzPct val="100000"/>
              <a:buFont typeface="Arial"/>
              <a:buChar char="•"/>
              <a:defRPr sz="2000">
                <a:latin typeface="Graphik"/>
                <a:ea typeface="Graphik"/>
                <a:cs typeface="Graphik"/>
                <a:sym typeface="Graphik"/>
              </a:defRPr>
            </a:lvl4pPr>
            <a:lvl5pPr marL="2382011" indent="-480060" defTabSz="914400">
              <a:lnSpc>
                <a:spcPct val="94000"/>
              </a:lnSpc>
              <a:spcBef>
                <a:spcPts val="1000"/>
              </a:spcBef>
              <a:buSzPct val="100000"/>
              <a:buFont typeface="Arial"/>
              <a:buChar char="•"/>
              <a:defRPr sz="2000">
                <a:latin typeface="Graphik"/>
                <a:ea typeface="Graphik"/>
                <a:cs typeface="Graphik"/>
                <a:sym typeface="Graphik"/>
              </a:defRPr>
            </a:lvl5pPr>
            <a:lvl6pPr marL="2839211" indent="-480060" defTabSz="914400">
              <a:lnSpc>
                <a:spcPct val="94000"/>
              </a:lnSpc>
              <a:spcBef>
                <a:spcPts val="1000"/>
              </a:spcBef>
              <a:buSzPct val="100000"/>
              <a:buFont typeface="Arial"/>
              <a:buChar char="–"/>
              <a:defRPr sz="2000">
                <a:latin typeface="Graphik"/>
                <a:ea typeface="Graphik"/>
                <a:cs typeface="Graphik"/>
                <a:sym typeface="Graphik"/>
              </a:defRPr>
            </a:lvl6pPr>
            <a:lvl7pPr marL="3364991" indent="-548639" defTabSz="914400">
              <a:lnSpc>
                <a:spcPct val="94000"/>
              </a:lnSpc>
              <a:spcBef>
                <a:spcPts val="1000"/>
              </a:spcBef>
              <a:buSzPct val="100000"/>
              <a:buFont typeface="Arial"/>
              <a:buChar char="■"/>
              <a:defRPr sz="2000">
                <a:latin typeface="Graphik"/>
                <a:ea typeface="Graphik"/>
                <a:cs typeface="Graphik"/>
                <a:sym typeface="Graphik"/>
              </a:defRPr>
            </a:lvl7pPr>
            <a:lvl8pPr marL="3822191" indent="-548639" defTabSz="914400">
              <a:lnSpc>
                <a:spcPct val="94000"/>
              </a:lnSpc>
              <a:spcBef>
                <a:spcPts val="1000"/>
              </a:spcBef>
              <a:buSzPct val="100000"/>
              <a:buFont typeface="Arial"/>
              <a:buChar char="–"/>
              <a:defRPr sz="2000">
                <a:latin typeface="Graphik"/>
                <a:ea typeface="Graphik"/>
                <a:cs typeface="Graphik"/>
                <a:sym typeface="Graphik"/>
              </a:defRPr>
            </a:lvl8pPr>
            <a:lvl9pPr marL="4279391" indent="-548639" defTabSz="914400">
              <a:lnSpc>
                <a:spcPct val="94000"/>
              </a:lnSpc>
              <a:spcBef>
                <a:spcPts val="1000"/>
              </a:spcBef>
              <a:buSzPct val="100000"/>
              <a:buFont typeface="Arial"/>
              <a:buChar char="■"/>
              <a:defRPr sz="2000">
                <a:latin typeface="Graphik"/>
                <a:ea typeface="Graphik"/>
                <a:cs typeface="Graphik"/>
                <a:sym typeface="Graphik"/>
              </a:defRPr>
            </a:lvl9pPr>
          </a:lstStyle>
          <a:p>
            <a:pPr lvl="0"/>
            <a:r>
              <a:rPr lang="en-US">
                <a:latin typeface="Aeonik Regular"/>
              </a:rPr>
              <a:t>GET IN TOUCH</a:t>
            </a:r>
          </a:p>
        </p:txBody>
      </p:sp>
      <p:sp>
        <p:nvSpPr>
          <p:cNvPr id="8" name="Text Placeholder 33">
            <a:extLst>
              <a:ext uri="{FF2B5EF4-FFF2-40B4-BE49-F238E27FC236}">
                <a16:creationId xmlns:a16="http://schemas.microsoft.com/office/drawing/2014/main" id="{A67FAE4E-7C1B-BBDC-4E63-0EEC55C40227}"/>
              </a:ext>
            </a:extLst>
          </p:cNvPr>
          <p:cNvSpPr>
            <a:spLocks noGrp="1"/>
          </p:cNvSpPr>
          <p:nvPr>
            <p:ph type="body" sz="quarter" idx="15"/>
          </p:nvPr>
        </p:nvSpPr>
        <p:spPr>
          <a:xfrm>
            <a:off x="8301310" y="2656978"/>
            <a:ext cx="2585462" cy="246221"/>
          </a:xfrm>
          <a:prstGeom prst="rect">
            <a:avLst/>
          </a:prstGeom>
          <a:ln w="12700">
            <a:miter lim="400000"/>
          </a:ln>
        </p:spPr>
        <p:txBody>
          <a:bodyPr lIns="45719" rIns="45719">
            <a:spAutoFit/>
          </a:bodyPr>
          <a:lstStyle>
            <a:lvl1pPr>
              <a:defRPr kumimoji="0" sz="1000" spc="200" normalizeH="0" dirty="0">
                <a:solidFill>
                  <a:srgbClr val="FFFFFF"/>
                </a:solidFill>
                <a:effectLst/>
                <a:latin typeface="Aeonik Regular"/>
                <a:ea typeface="Aeonik Regular"/>
                <a:cs typeface="Aeonik Regular"/>
              </a:defRPr>
            </a:lvl1pPr>
          </a:lstStyle>
          <a:p>
            <a:pPr marL="0" lvl="0" indent="0" fontAlgn="auto" hangingPunct="0">
              <a:lnSpc>
                <a:spcPct val="100000"/>
              </a:lnSpc>
              <a:spcBef>
                <a:spcPts val="0"/>
              </a:spcBef>
              <a:buSzTx/>
              <a:buFontTx/>
              <a:buNone/>
            </a:pPr>
            <a:r>
              <a:rPr lang="en-US"/>
              <a:t>Click to edit Master text styles</a:t>
            </a:r>
          </a:p>
        </p:txBody>
      </p:sp>
      <p:sp>
        <p:nvSpPr>
          <p:cNvPr id="9" name="Subtitle 2">
            <a:extLst>
              <a:ext uri="{FF2B5EF4-FFF2-40B4-BE49-F238E27FC236}">
                <a16:creationId xmlns:a16="http://schemas.microsoft.com/office/drawing/2014/main" id="{4E585095-8D66-B09D-7722-B4ABF56DA41E}"/>
              </a:ext>
            </a:extLst>
          </p:cNvPr>
          <p:cNvSpPr txBox="1"/>
          <p:nvPr userDrawn="1"/>
        </p:nvSpPr>
        <p:spPr>
          <a:xfrm>
            <a:off x="8301310" y="3735617"/>
            <a:ext cx="2556023" cy="28803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lvl1pPr lvl="0" defTabSz="914400">
              <a:defRPr sz="1000" spc="200">
                <a:solidFill>
                  <a:srgbClr val="FFFFFF"/>
                </a:solidFill>
                <a:latin typeface="Graphik Medium"/>
                <a:ea typeface="Graphik Medium"/>
                <a:cs typeface="Graphik Medium"/>
                <a:sym typeface="Graphik"/>
              </a:defRPr>
            </a:lvl1pPr>
            <a:lvl2pPr marL="914400" indent="-384047" defTabSz="914400">
              <a:lnSpc>
                <a:spcPct val="94000"/>
              </a:lnSpc>
              <a:spcBef>
                <a:spcPts val="1000"/>
              </a:spcBef>
              <a:buSzPct val="100000"/>
              <a:buFont typeface="Arial"/>
              <a:buChar char="•"/>
              <a:defRPr sz="2000">
                <a:latin typeface="Graphik"/>
                <a:ea typeface="Graphik"/>
                <a:cs typeface="Graphik"/>
                <a:sym typeface="Graphik"/>
              </a:defRPr>
            </a:lvl2pPr>
            <a:lvl3pPr marL="1414272" indent="-426719" defTabSz="914400">
              <a:lnSpc>
                <a:spcPct val="94000"/>
              </a:lnSpc>
              <a:spcBef>
                <a:spcPts val="1000"/>
              </a:spcBef>
              <a:buSzPct val="100000"/>
              <a:buFont typeface="Arial"/>
              <a:buChar char="•"/>
              <a:defRPr sz="2000">
                <a:latin typeface="Graphik"/>
                <a:ea typeface="Graphik"/>
                <a:cs typeface="Graphik"/>
                <a:sym typeface="Graphik"/>
              </a:defRPr>
            </a:lvl3pPr>
            <a:lvl4pPr marL="1871472" indent="-426719" defTabSz="914400">
              <a:lnSpc>
                <a:spcPct val="94000"/>
              </a:lnSpc>
              <a:spcBef>
                <a:spcPts val="1000"/>
              </a:spcBef>
              <a:buSzPct val="100000"/>
              <a:buFont typeface="Arial"/>
              <a:buChar char="•"/>
              <a:defRPr sz="2000">
                <a:latin typeface="Graphik"/>
                <a:ea typeface="Graphik"/>
                <a:cs typeface="Graphik"/>
                <a:sym typeface="Graphik"/>
              </a:defRPr>
            </a:lvl4pPr>
            <a:lvl5pPr marL="2382011" indent="-480060" defTabSz="914400">
              <a:lnSpc>
                <a:spcPct val="94000"/>
              </a:lnSpc>
              <a:spcBef>
                <a:spcPts val="1000"/>
              </a:spcBef>
              <a:buSzPct val="100000"/>
              <a:buFont typeface="Arial"/>
              <a:buChar char="•"/>
              <a:defRPr sz="2000">
                <a:latin typeface="Graphik"/>
                <a:ea typeface="Graphik"/>
                <a:cs typeface="Graphik"/>
                <a:sym typeface="Graphik"/>
              </a:defRPr>
            </a:lvl5pPr>
            <a:lvl6pPr marL="2839211" indent="-480060" defTabSz="914400">
              <a:lnSpc>
                <a:spcPct val="94000"/>
              </a:lnSpc>
              <a:spcBef>
                <a:spcPts val="1000"/>
              </a:spcBef>
              <a:buSzPct val="100000"/>
              <a:buFont typeface="Arial"/>
              <a:buChar char="–"/>
              <a:defRPr sz="2000">
                <a:latin typeface="Graphik"/>
                <a:ea typeface="Graphik"/>
                <a:cs typeface="Graphik"/>
                <a:sym typeface="Graphik"/>
              </a:defRPr>
            </a:lvl6pPr>
            <a:lvl7pPr marL="3364991" indent="-548639" defTabSz="914400">
              <a:lnSpc>
                <a:spcPct val="94000"/>
              </a:lnSpc>
              <a:spcBef>
                <a:spcPts val="1000"/>
              </a:spcBef>
              <a:buSzPct val="100000"/>
              <a:buFont typeface="Arial"/>
              <a:buChar char="■"/>
              <a:defRPr sz="2000">
                <a:latin typeface="Graphik"/>
                <a:ea typeface="Graphik"/>
                <a:cs typeface="Graphik"/>
                <a:sym typeface="Graphik"/>
              </a:defRPr>
            </a:lvl7pPr>
            <a:lvl8pPr marL="3822191" indent="-548639" defTabSz="914400">
              <a:lnSpc>
                <a:spcPct val="94000"/>
              </a:lnSpc>
              <a:spcBef>
                <a:spcPts val="1000"/>
              </a:spcBef>
              <a:buSzPct val="100000"/>
              <a:buFont typeface="Arial"/>
              <a:buChar char="–"/>
              <a:defRPr sz="2000">
                <a:latin typeface="Graphik"/>
                <a:ea typeface="Graphik"/>
                <a:cs typeface="Graphik"/>
                <a:sym typeface="Graphik"/>
              </a:defRPr>
            </a:lvl8pPr>
            <a:lvl9pPr marL="4279391" indent="-548639" defTabSz="914400">
              <a:lnSpc>
                <a:spcPct val="94000"/>
              </a:lnSpc>
              <a:spcBef>
                <a:spcPts val="1000"/>
              </a:spcBef>
              <a:buSzPct val="100000"/>
              <a:buFont typeface="Arial"/>
              <a:buChar char="■"/>
              <a:defRPr sz="2000">
                <a:latin typeface="Graphik"/>
                <a:ea typeface="Graphik"/>
                <a:cs typeface="Graphik"/>
                <a:sym typeface="Graphik"/>
              </a:defRPr>
            </a:lvl9pPr>
          </a:lstStyle>
          <a:p>
            <a:pPr lvl="0"/>
            <a:r>
              <a:rPr lang="en-US">
                <a:latin typeface="Aeonik Regular"/>
              </a:rPr>
              <a:t>VISIT US</a:t>
            </a:r>
          </a:p>
        </p:txBody>
      </p:sp>
      <p:sp>
        <p:nvSpPr>
          <p:cNvPr id="11" name="Text Placeholder 33">
            <a:extLst>
              <a:ext uri="{FF2B5EF4-FFF2-40B4-BE49-F238E27FC236}">
                <a16:creationId xmlns:a16="http://schemas.microsoft.com/office/drawing/2014/main" id="{1192A7B1-5800-D3CE-43AC-C0C49A441984}"/>
              </a:ext>
            </a:extLst>
          </p:cNvPr>
          <p:cNvSpPr>
            <a:spLocks noGrp="1"/>
          </p:cNvSpPr>
          <p:nvPr>
            <p:ph type="body" sz="quarter" idx="16"/>
          </p:nvPr>
        </p:nvSpPr>
        <p:spPr>
          <a:xfrm>
            <a:off x="8301310" y="4024086"/>
            <a:ext cx="2585462" cy="246221"/>
          </a:xfrm>
          <a:prstGeom prst="rect">
            <a:avLst/>
          </a:prstGeom>
          <a:ln w="12700">
            <a:miter lim="400000"/>
          </a:ln>
        </p:spPr>
        <p:txBody>
          <a:bodyPr lIns="45719" rIns="45719">
            <a:spAutoFit/>
          </a:bodyPr>
          <a:lstStyle>
            <a:lvl1pPr>
              <a:defRPr kumimoji="0" sz="1000" spc="200" normalizeH="0" dirty="0">
                <a:solidFill>
                  <a:srgbClr val="FFFFFF"/>
                </a:solidFill>
                <a:effectLst/>
                <a:latin typeface="Aeonik Regular"/>
                <a:ea typeface="Aeonik Regular"/>
                <a:cs typeface="Aeonik Regular"/>
              </a:defRPr>
            </a:lvl1pPr>
          </a:lstStyle>
          <a:p>
            <a:pPr marL="0" lvl="0" indent="0" fontAlgn="auto" hangingPunct="0">
              <a:lnSpc>
                <a:spcPct val="100000"/>
              </a:lnSpc>
              <a:spcBef>
                <a:spcPts val="0"/>
              </a:spcBef>
              <a:buSzTx/>
              <a:buFontTx/>
              <a:buNone/>
            </a:pPr>
            <a:r>
              <a:rPr lang="en-US"/>
              <a:t>Click to edit Master text styles</a:t>
            </a:r>
          </a:p>
        </p:txBody>
      </p:sp>
      <p:sp>
        <p:nvSpPr>
          <p:cNvPr id="13" name="Slide Number">
            <a:extLst>
              <a:ext uri="{FF2B5EF4-FFF2-40B4-BE49-F238E27FC236}">
                <a16:creationId xmlns:a16="http://schemas.microsoft.com/office/drawing/2014/main" id="{0698A443-FB08-F44B-0C49-F019D360200D}"/>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tx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16" name="Image" descr="Image">
            <a:extLst>
              <a:ext uri="{FF2B5EF4-FFF2-40B4-BE49-F238E27FC236}">
                <a16:creationId xmlns:a16="http://schemas.microsoft.com/office/drawing/2014/main" id="{1F5A98AC-350A-47DB-CDD0-01840E76E0B8}"/>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0316771" y="6303881"/>
            <a:ext cx="1030318" cy="306205"/>
          </a:xfrm>
          <a:prstGeom prst="rect">
            <a:avLst/>
          </a:prstGeom>
          <a:ln w="12700">
            <a:miter lim="400000"/>
          </a:ln>
        </p:spPr>
      </p:pic>
      <p:grpSp>
        <p:nvGrpSpPr>
          <p:cNvPr id="2" name="Group 1">
            <a:extLst>
              <a:ext uri="{FF2B5EF4-FFF2-40B4-BE49-F238E27FC236}">
                <a16:creationId xmlns:a16="http://schemas.microsoft.com/office/drawing/2014/main" id="{C53F96A6-DF10-39DA-253D-C1D3B9887D4C}"/>
              </a:ext>
            </a:extLst>
          </p:cNvPr>
          <p:cNvGrpSpPr/>
          <p:nvPr userDrawn="1"/>
        </p:nvGrpSpPr>
        <p:grpSpPr>
          <a:xfrm>
            <a:off x="431800" y="203689"/>
            <a:ext cx="3657124" cy="149812"/>
            <a:chOff x="381000" y="203689"/>
            <a:chExt cx="3657124" cy="149812"/>
          </a:xfrm>
        </p:grpSpPr>
        <p:pic>
          <p:nvPicPr>
            <p:cNvPr id="3" name="Image" descr="Image">
              <a:extLst>
                <a:ext uri="{FF2B5EF4-FFF2-40B4-BE49-F238E27FC236}">
                  <a16:creationId xmlns:a16="http://schemas.microsoft.com/office/drawing/2014/main" id="{5D7C47DC-EF45-01EF-FD77-6B35D3CCABB6}"/>
                </a:ext>
              </a:extLst>
            </p:cNvPr>
            <p:cNvPicPr>
              <a:picLocks noChangeAspect="1"/>
            </p:cNvPicPr>
            <p:nvPr userDrawn="1"/>
          </p:nvPicPr>
          <p:blipFill>
            <a:blip r:embed="rId4"/>
            <a:stretch>
              <a:fillRect/>
            </a:stretch>
          </p:blipFill>
          <p:spPr>
            <a:xfrm>
              <a:off x="381000" y="203689"/>
              <a:ext cx="111195" cy="149812"/>
            </a:xfrm>
            <a:prstGeom prst="rect">
              <a:avLst/>
            </a:prstGeom>
            <a:ln w="12700">
              <a:miter lim="400000"/>
            </a:ln>
          </p:spPr>
        </p:pic>
        <p:sp>
          <p:nvSpPr>
            <p:cNvPr id="10" name="TextBox 9">
              <a:extLst>
                <a:ext uri="{FF2B5EF4-FFF2-40B4-BE49-F238E27FC236}">
                  <a16:creationId xmlns:a16="http://schemas.microsoft.com/office/drawing/2014/main" id="{2CEAAF6C-A3FE-BDD1-29C0-965CFA7EB4B2}"/>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4109769653"/>
      </p:ext>
    </p:extLst>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Closing Slide_2">
    <p:bg>
      <p:bgPr>
        <a:solidFill>
          <a:schemeClr val="accent1"/>
        </a:solidFill>
        <a:effectLst/>
      </p:bgPr>
    </p:bg>
    <p:spTree>
      <p:nvGrpSpPr>
        <p:cNvPr id="1" name=""/>
        <p:cNvGrpSpPr/>
        <p:nvPr/>
      </p:nvGrpSpPr>
      <p:grpSpPr>
        <a:xfrm>
          <a:off x="0" y="0"/>
          <a:ext cx="0" cy="0"/>
          <a:chOff x="0" y="0"/>
          <a:chExt cx="0" cy="0"/>
        </a:xfrm>
      </p:grpSpPr>
      <p:sp>
        <p:nvSpPr>
          <p:cNvPr id="9" name="Parallelogram 8">
            <a:extLst>
              <a:ext uri="{FF2B5EF4-FFF2-40B4-BE49-F238E27FC236}">
                <a16:creationId xmlns:a16="http://schemas.microsoft.com/office/drawing/2014/main" id="{97ABE8BD-055B-28AD-9364-2AB06198932E}"/>
              </a:ext>
            </a:extLst>
          </p:cNvPr>
          <p:cNvSpPr/>
          <p:nvPr userDrawn="1"/>
        </p:nvSpPr>
        <p:spPr>
          <a:xfrm>
            <a:off x="1120407" y="1505956"/>
            <a:ext cx="2546879" cy="3846087"/>
          </a:xfrm>
          <a:prstGeom prst="parallelogram">
            <a:avLst>
              <a:gd name="adj" fmla="val 59329"/>
            </a:avLst>
          </a:prstGeom>
          <a:solidFill>
            <a:schemeClr val="accent2"/>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
        <p:nvSpPr>
          <p:cNvPr id="3" name="Title Text">
            <a:extLst>
              <a:ext uri="{FF2B5EF4-FFF2-40B4-BE49-F238E27FC236}">
                <a16:creationId xmlns:a16="http://schemas.microsoft.com/office/drawing/2014/main" id="{E5CFE817-7271-6458-5380-989504E4FAFD}"/>
              </a:ext>
            </a:extLst>
          </p:cNvPr>
          <p:cNvSpPr txBox="1">
            <a:spLocks noGrp="1"/>
          </p:cNvSpPr>
          <p:nvPr>
            <p:ph type="title" hasCustomPrompt="1"/>
          </p:nvPr>
        </p:nvSpPr>
        <p:spPr>
          <a:xfrm>
            <a:off x="2483576" y="2368509"/>
            <a:ext cx="4802595" cy="1795525"/>
          </a:xfrm>
          <a:prstGeom prst="rect">
            <a:avLst/>
          </a:prstGeom>
          <a:ln w="12700">
            <a:miter lim="400000"/>
          </a:ln>
        </p:spPr>
        <p:txBody>
          <a:bodyPr lIns="45719" rIns="45719" anchor="b">
            <a:noAutofit/>
          </a:bodyPr>
          <a:lstStyle>
            <a:lvl1pPr>
              <a:defRPr sz="6000" dirty="0">
                <a:solidFill>
                  <a:srgbClr val="FFFFFF"/>
                </a:solidFill>
              </a:defRPr>
            </a:lvl1pPr>
          </a:lstStyle>
          <a:p>
            <a:pPr lvl="0"/>
            <a:r>
              <a:t>Title Text</a:t>
            </a:r>
          </a:p>
        </p:txBody>
      </p:sp>
      <p:sp>
        <p:nvSpPr>
          <p:cNvPr id="4" name="Body Level One…">
            <a:extLst>
              <a:ext uri="{FF2B5EF4-FFF2-40B4-BE49-F238E27FC236}">
                <a16:creationId xmlns:a16="http://schemas.microsoft.com/office/drawing/2014/main" id="{6FC0D1F4-A179-8792-FE6D-C7ADB1FA13F9}"/>
              </a:ext>
            </a:extLst>
          </p:cNvPr>
          <p:cNvSpPr txBox="1">
            <a:spLocks noGrp="1"/>
          </p:cNvSpPr>
          <p:nvPr>
            <p:ph type="body" sz="quarter" idx="1" hasCustomPrompt="1"/>
          </p:nvPr>
        </p:nvSpPr>
        <p:spPr>
          <a:xfrm>
            <a:off x="2483576" y="4259265"/>
            <a:ext cx="4802595" cy="549046"/>
          </a:xfrm>
          <a:prstGeom prst="rect">
            <a:avLst/>
          </a:prstGeom>
          <a:ln w="12700">
            <a:miter lim="400000"/>
          </a:ln>
        </p:spPr>
        <p:txBody>
          <a:bodyPr lIns="45719" rIns="45719">
            <a:noAutofit/>
          </a:bodyPr>
          <a:lstStyle>
            <a:lvl1pPr>
              <a:defRPr lang="en-US" sz="1600" dirty="0">
                <a:solidFill>
                  <a:srgbClr val="FFFFFF"/>
                </a:solidFill>
              </a:defRPr>
            </a:lvl1pPr>
          </a:lstStyle>
          <a:p>
            <a:pPr lvl="0">
              <a:lnSpc>
                <a:spcPct val="112000"/>
              </a:lnSpc>
              <a:spcBef>
                <a:spcPts val="0"/>
              </a:spcBef>
              <a:buSzTx/>
              <a:buFontTx/>
            </a:pPr>
            <a:r>
              <a:rPr lang="en-US"/>
              <a:t>Click to edit subtitle</a:t>
            </a:r>
          </a:p>
        </p:txBody>
      </p:sp>
      <p:sp>
        <p:nvSpPr>
          <p:cNvPr id="5" name="Subtitle 2">
            <a:extLst>
              <a:ext uri="{FF2B5EF4-FFF2-40B4-BE49-F238E27FC236}">
                <a16:creationId xmlns:a16="http://schemas.microsoft.com/office/drawing/2014/main" id="{E42EE6AD-AAEA-C5DA-B5BF-26EAB90C299F}"/>
              </a:ext>
            </a:extLst>
          </p:cNvPr>
          <p:cNvSpPr txBox="1"/>
          <p:nvPr userDrawn="1"/>
        </p:nvSpPr>
        <p:spPr>
          <a:xfrm>
            <a:off x="8301310" y="2368509"/>
            <a:ext cx="2556023" cy="28803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lvl1pPr lvl="0" defTabSz="914400">
              <a:defRPr sz="1000" spc="200">
                <a:solidFill>
                  <a:srgbClr val="FFFFFF"/>
                </a:solidFill>
                <a:latin typeface="Graphik Medium"/>
                <a:ea typeface="Graphik Medium"/>
                <a:cs typeface="Graphik Medium"/>
                <a:sym typeface="Graphik"/>
              </a:defRPr>
            </a:lvl1pPr>
            <a:lvl2pPr marL="914400" indent="-384047" defTabSz="914400">
              <a:lnSpc>
                <a:spcPct val="94000"/>
              </a:lnSpc>
              <a:spcBef>
                <a:spcPts val="1000"/>
              </a:spcBef>
              <a:buSzPct val="100000"/>
              <a:buFont typeface="Arial"/>
              <a:buChar char="•"/>
              <a:defRPr sz="2000">
                <a:latin typeface="Graphik"/>
                <a:ea typeface="Graphik"/>
                <a:cs typeface="Graphik"/>
                <a:sym typeface="Graphik"/>
              </a:defRPr>
            </a:lvl2pPr>
            <a:lvl3pPr marL="1414272" indent="-426719" defTabSz="914400">
              <a:lnSpc>
                <a:spcPct val="94000"/>
              </a:lnSpc>
              <a:spcBef>
                <a:spcPts val="1000"/>
              </a:spcBef>
              <a:buSzPct val="100000"/>
              <a:buFont typeface="Arial"/>
              <a:buChar char="•"/>
              <a:defRPr sz="2000">
                <a:latin typeface="Graphik"/>
                <a:ea typeface="Graphik"/>
                <a:cs typeface="Graphik"/>
                <a:sym typeface="Graphik"/>
              </a:defRPr>
            </a:lvl3pPr>
            <a:lvl4pPr marL="1871472" indent="-426719" defTabSz="914400">
              <a:lnSpc>
                <a:spcPct val="94000"/>
              </a:lnSpc>
              <a:spcBef>
                <a:spcPts val="1000"/>
              </a:spcBef>
              <a:buSzPct val="100000"/>
              <a:buFont typeface="Arial"/>
              <a:buChar char="•"/>
              <a:defRPr sz="2000">
                <a:latin typeface="Graphik"/>
                <a:ea typeface="Graphik"/>
                <a:cs typeface="Graphik"/>
                <a:sym typeface="Graphik"/>
              </a:defRPr>
            </a:lvl4pPr>
            <a:lvl5pPr marL="2382011" indent="-480060" defTabSz="914400">
              <a:lnSpc>
                <a:spcPct val="94000"/>
              </a:lnSpc>
              <a:spcBef>
                <a:spcPts val="1000"/>
              </a:spcBef>
              <a:buSzPct val="100000"/>
              <a:buFont typeface="Arial"/>
              <a:buChar char="•"/>
              <a:defRPr sz="2000">
                <a:latin typeface="Graphik"/>
                <a:ea typeface="Graphik"/>
                <a:cs typeface="Graphik"/>
                <a:sym typeface="Graphik"/>
              </a:defRPr>
            </a:lvl5pPr>
            <a:lvl6pPr marL="2839211" indent="-480060" defTabSz="914400">
              <a:lnSpc>
                <a:spcPct val="94000"/>
              </a:lnSpc>
              <a:spcBef>
                <a:spcPts val="1000"/>
              </a:spcBef>
              <a:buSzPct val="100000"/>
              <a:buFont typeface="Arial"/>
              <a:buChar char="–"/>
              <a:defRPr sz="2000">
                <a:latin typeface="Graphik"/>
                <a:ea typeface="Graphik"/>
                <a:cs typeface="Graphik"/>
                <a:sym typeface="Graphik"/>
              </a:defRPr>
            </a:lvl6pPr>
            <a:lvl7pPr marL="3364991" indent="-548639" defTabSz="914400">
              <a:lnSpc>
                <a:spcPct val="94000"/>
              </a:lnSpc>
              <a:spcBef>
                <a:spcPts val="1000"/>
              </a:spcBef>
              <a:buSzPct val="100000"/>
              <a:buFont typeface="Arial"/>
              <a:buChar char="■"/>
              <a:defRPr sz="2000">
                <a:latin typeface="Graphik"/>
                <a:ea typeface="Graphik"/>
                <a:cs typeface="Graphik"/>
                <a:sym typeface="Graphik"/>
              </a:defRPr>
            </a:lvl7pPr>
            <a:lvl8pPr marL="3822191" indent="-548639" defTabSz="914400">
              <a:lnSpc>
                <a:spcPct val="94000"/>
              </a:lnSpc>
              <a:spcBef>
                <a:spcPts val="1000"/>
              </a:spcBef>
              <a:buSzPct val="100000"/>
              <a:buFont typeface="Arial"/>
              <a:buChar char="–"/>
              <a:defRPr sz="2000">
                <a:latin typeface="Graphik"/>
                <a:ea typeface="Graphik"/>
                <a:cs typeface="Graphik"/>
                <a:sym typeface="Graphik"/>
              </a:defRPr>
            </a:lvl8pPr>
            <a:lvl9pPr marL="4279391" indent="-548639" defTabSz="914400">
              <a:lnSpc>
                <a:spcPct val="94000"/>
              </a:lnSpc>
              <a:spcBef>
                <a:spcPts val="1000"/>
              </a:spcBef>
              <a:buSzPct val="100000"/>
              <a:buFont typeface="Arial"/>
              <a:buChar char="■"/>
              <a:defRPr sz="2000">
                <a:latin typeface="Graphik"/>
                <a:ea typeface="Graphik"/>
                <a:cs typeface="Graphik"/>
                <a:sym typeface="Graphik"/>
              </a:defRPr>
            </a:lvl9pPr>
          </a:lstStyle>
          <a:p>
            <a:pPr lvl="0"/>
            <a:r>
              <a:rPr lang="en-US">
                <a:latin typeface="Aeonik Regular"/>
              </a:rPr>
              <a:t>GET IN TOUCH</a:t>
            </a:r>
          </a:p>
        </p:txBody>
      </p:sp>
      <p:sp>
        <p:nvSpPr>
          <p:cNvPr id="6" name="Text Placeholder 33">
            <a:extLst>
              <a:ext uri="{FF2B5EF4-FFF2-40B4-BE49-F238E27FC236}">
                <a16:creationId xmlns:a16="http://schemas.microsoft.com/office/drawing/2014/main" id="{87BC5205-DD43-7B81-4EFD-36BC1B8CDDB2}"/>
              </a:ext>
            </a:extLst>
          </p:cNvPr>
          <p:cNvSpPr>
            <a:spLocks noGrp="1"/>
          </p:cNvSpPr>
          <p:nvPr>
            <p:ph type="body" sz="quarter" idx="15"/>
          </p:nvPr>
        </p:nvSpPr>
        <p:spPr>
          <a:xfrm>
            <a:off x="8301310" y="2656978"/>
            <a:ext cx="2585462" cy="246221"/>
          </a:xfrm>
          <a:prstGeom prst="rect">
            <a:avLst/>
          </a:prstGeom>
          <a:ln w="12700">
            <a:miter lim="400000"/>
          </a:ln>
        </p:spPr>
        <p:txBody>
          <a:bodyPr lIns="45719" rIns="45719">
            <a:spAutoFit/>
          </a:bodyPr>
          <a:lstStyle>
            <a:lvl1pPr>
              <a:defRPr kumimoji="0" sz="1000" spc="200" normalizeH="0" dirty="0">
                <a:solidFill>
                  <a:srgbClr val="FFFFFF"/>
                </a:solidFill>
                <a:effectLst/>
                <a:latin typeface="Aeonik Regular"/>
                <a:ea typeface="Aeonik Regular"/>
                <a:cs typeface="Aeonik Regular"/>
              </a:defRPr>
            </a:lvl1pPr>
          </a:lstStyle>
          <a:p>
            <a:pPr marL="0" lvl="0" indent="0" fontAlgn="auto" hangingPunct="0">
              <a:lnSpc>
                <a:spcPct val="100000"/>
              </a:lnSpc>
              <a:spcBef>
                <a:spcPts val="0"/>
              </a:spcBef>
              <a:buSzTx/>
              <a:buFontTx/>
              <a:buNone/>
            </a:pPr>
            <a:r>
              <a:rPr lang="en-US"/>
              <a:t>Click to edit Master text styles</a:t>
            </a:r>
          </a:p>
        </p:txBody>
      </p:sp>
      <p:sp>
        <p:nvSpPr>
          <p:cNvPr id="7" name="Subtitle 2">
            <a:extLst>
              <a:ext uri="{FF2B5EF4-FFF2-40B4-BE49-F238E27FC236}">
                <a16:creationId xmlns:a16="http://schemas.microsoft.com/office/drawing/2014/main" id="{732D195F-3F17-91E6-F5FE-5BC7AF24488D}"/>
              </a:ext>
            </a:extLst>
          </p:cNvPr>
          <p:cNvSpPr txBox="1"/>
          <p:nvPr userDrawn="1"/>
        </p:nvSpPr>
        <p:spPr>
          <a:xfrm>
            <a:off x="8301310" y="3735617"/>
            <a:ext cx="2556023" cy="28803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lvl1pPr lvl="0" defTabSz="914400">
              <a:defRPr sz="1000" spc="200">
                <a:solidFill>
                  <a:srgbClr val="FFFFFF"/>
                </a:solidFill>
                <a:latin typeface="Graphik Medium"/>
                <a:ea typeface="Graphik Medium"/>
                <a:cs typeface="Graphik Medium"/>
                <a:sym typeface="Graphik"/>
              </a:defRPr>
            </a:lvl1pPr>
            <a:lvl2pPr marL="914400" indent="-384047" defTabSz="914400">
              <a:lnSpc>
                <a:spcPct val="94000"/>
              </a:lnSpc>
              <a:spcBef>
                <a:spcPts val="1000"/>
              </a:spcBef>
              <a:buSzPct val="100000"/>
              <a:buFont typeface="Arial"/>
              <a:buChar char="•"/>
              <a:defRPr sz="2000">
                <a:latin typeface="Graphik"/>
                <a:ea typeface="Graphik"/>
                <a:cs typeface="Graphik"/>
                <a:sym typeface="Graphik"/>
              </a:defRPr>
            </a:lvl2pPr>
            <a:lvl3pPr marL="1414272" indent="-426719" defTabSz="914400">
              <a:lnSpc>
                <a:spcPct val="94000"/>
              </a:lnSpc>
              <a:spcBef>
                <a:spcPts val="1000"/>
              </a:spcBef>
              <a:buSzPct val="100000"/>
              <a:buFont typeface="Arial"/>
              <a:buChar char="•"/>
              <a:defRPr sz="2000">
                <a:latin typeface="Graphik"/>
                <a:ea typeface="Graphik"/>
                <a:cs typeface="Graphik"/>
                <a:sym typeface="Graphik"/>
              </a:defRPr>
            </a:lvl3pPr>
            <a:lvl4pPr marL="1871472" indent="-426719" defTabSz="914400">
              <a:lnSpc>
                <a:spcPct val="94000"/>
              </a:lnSpc>
              <a:spcBef>
                <a:spcPts val="1000"/>
              </a:spcBef>
              <a:buSzPct val="100000"/>
              <a:buFont typeface="Arial"/>
              <a:buChar char="•"/>
              <a:defRPr sz="2000">
                <a:latin typeface="Graphik"/>
                <a:ea typeface="Graphik"/>
                <a:cs typeface="Graphik"/>
                <a:sym typeface="Graphik"/>
              </a:defRPr>
            </a:lvl4pPr>
            <a:lvl5pPr marL="2382011" indent="-480060" defTabSz="914400">
              <a:lnSpc>
                <a:spcPct val="94000"/>
              </a:lnSpc>
              <a:spcBef>
                <a:spcPts val="1000"/>
              </a:spcBef>
              <a:buSzPct val="100000"/>
              <a:buFont typeface="Arial"/>
              <a:buChar char="•"/>
              <a:defRPr sz="2000">
                <a:latin typeface="Graphik"/>
                <a:ea typeface="Graphik"/>
                <a:cs typeface="Graphik"/>
                <a:sym typeface="Graphik"/>
              </a:defRPr>
            </a:lvl5pPr>
            <a:lvl6pPr marL="2839211" indent="-480060" defTabSz="914400">
              <a:lnSpc>
                <a:spcPct val="94000"/>
              </a:lnSpc>
              <a:spcBef>
                <a:spcPts val="1000"/>
              </a:spcBef>
              <a:buSzPct val="100000"/>
              <a:buFont typeface="Arial"/>
              <a:buChar char="–"/>
              <a:defRPr sz="2000">
                <a:latin typeface="Graphik"/>
                <a:ea typeface="Graphik"/>
                <a:cs typeface="Graphik"/>
                <a:sym typeface="Graphik"/>
              </a:defRPr>
            </a:lvl6pPr>
            <a:lvl7pPr marL="3364991" indent="-548639" defTabSz="914400">
              <a:lnSpc>
                <a:spcPct val="94000"/>
              </a:lnSpc>
              <a:spcBef>
                <a:spcPts val="1000"/>
              </a:spcBef>
              <a:buSzPct val="100000"/>
              <a:buFont typeface="Arial"/>
              <a:buChar char="■"/>
              <a:defRPr sz="2000">
                <a:latin typeface="Graphik"/>
                <a:ea typeface="Graphik"/>
                <a:cs typeface="Graphik"/>
                <a:sym typeface="Graphik"/>
              </a:defRPr>
            </a:lvl7pPr>
            <a:lvl8pPr marL="3822191" indent="-548639" defTabSz="914400">
              <a:lnSpc>
                <a:spcPct val="94000"/>
              </a:lnSpc>
              <a:spcBef>
                <a:spcPts val="1000"/>
              </a:spcBef>
              <a:buSzPct val="100000"/>
              <a:buFont typeface="Arial"/>
              <a:buChar char="–"/>
              <a:defRPr sz="2000">
                <a:latin typeface="Graphik"/>
                <a:ea typeface="Graphik"/>
                <a:cs typeface="Graphik"/>
                <a:sym typeface="Graphik"/>
              </a:defRPr>
            </a:lvl8pPr>
            <a:lvl9pPr marL="4279391" indent="-548639" defTabSz="914400">
              <a:lnSpc>
                <a:spcPct val="94000"/>
              </a:lnSpc>
              <a:spcBef>
                <a:spcPts val="1000"/>
              </a:spcBef>
              <a:buSzPct val="100000"/>
              <a:buFont typeface="Arial"/>
              <a:buChar char="■"/>
              <a:defRPr sz="2000">
                <a:latin typeface="Graphik"/>
                <a:ea typeface="Graphik"/>
                <a:cs typeface="Graphik"/>
                <a:sym typeface="Graphik"/>
              </a:defRPr>
            </a:lvl9pPr>
          </a:lstStyle>
          <a:p>
            <a:pPr lvl="0"/>
            <a:r>
              <a:rPr lang="en-US">
                <a:latin typeface="Aeonik Regular"/>
              </a:rPr>
              <a:t>VISIT US</a:t>
            </a:r>
          </a:p>
        </p:txBody>
      </p:sp>
      <p:sp>
        <p:nvSpPr>
          <p:cNvPr id="8" name="Text Placeholder 33">
            <a:extLst>
              <a:ext uri="{FF2B5EF4-FFF2-40B4-BE49-F238E27FC236}">
                <a16:creationId xmlns:a16="http://schemas.microsoft.com/office/drawing/2014/main" id="{B76979E5-D757-A729-0ACB-9B887E1B69FB}"/>
              </a:ext>
            </a:extLst>
          </p:cNvPr>
          <p:cNvSpPr>
            <a:spLocks noGrp="1"/>
          </p:cNvSpPr>
          <p:nvPr>
            <p:ph type="body" sz="quarter" idx="16"/>
          </p:nvPr>
        </p:nvSpPr>
        <p:spPr>
          <a:xfrm>
            <a:off x="8301310" y="4024086"/>
            <a:ext cx="2585462" cy="246221"/>
          </a:xfrm>
          <a:prstGeom prst="rect">
            <a:avLst/>
          </a:prstGeom>
          <a:ln w="12700">
            <a:miter lim="400000"/>
          </a:ln>
        </p:spPr>
        <p:txBody>
          <a:bodyPr lIns="45719" rIns="45719">
            <a:spAutoFit/>
          </a:bodyPr>
          <a:lstStyle>
            <a:lvl1pPr>
              <a:defRPr kumimoji="0" sz="1000" spc="200" normalizeH="0" dirty="0">
                <a:solidFill>
                  <a:srgbClr val="FFFFFF"/>
                </a:solidFill>
                <a:effectLst/>
                <a:latin typeface="Aeonik Regular"/>
                <a:ea typeface="Aeonik Regular"/>
                <a:cs typeface="Aeonik Regular"/>
              </a:defRPr>
            </a:lvl1pPr>
          </a:lstStyle>
          <a:p>
            <a:pPr marL="0" lvl="0" indent="0" fontAlgn="auto" hangingPunct="0">
              <a:lnSpc>
                <a:spcPct val="100000"/>
              </a:lnSpc>
              <a:spcBef>
                <a:spcPts val="0"/>
              </a:spcBef>
              <a:buSzTx/>
              <a:buFontTx/>
              <a:buNone/>
            </a:pPr>
            <a:r>
              <a:rPr lang="en-US"/>
              <a:t>Click to edit Master text styles</a:t>
            </a:r>
          </a:p>
        </p:txBody>
      </p:sp>
      <p:sp>
        <p:nvSpPr>
          <p:cNvPr id="11" name="Slide Number">
            <a:extLst>
              <a:ext uri="{FF2B5EF4-FFF2-40B4-BE49-F238E27FC236}">
                <a16:creationId xmlns:a16="http://schemas.microsoft.com/office/drawing/2014/main" id="{43610491-A6A7-4C49-801A-750FCEB77656}"/>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tx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12" name="Image" descr="Image">
            <a:extLst>
              <a:ext uri="{FF2B5EF4-FFF2-40B4-BE49-F238E27FC236}">
                <a16:creationId xmlns:a16="http://schemas.microsoft.com/office/drawing/2014/main" id="{751FD35E-9C63-D5EE-3D92-7C7397BFF725}"/>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0316771" y="6303881"/>
            <a:ext cx="1030318" cy="306205"/>
          </a:xfrm>
          <a:prstGeom prst="rect">
            <a:avLst/>
          </a:prstGeom>
          <a:ln w="12700">
            <a:miter lim="400000"/>
          </a:ln>
        </p:spPr>
      </p:pic>
      <p:grpSp>
        <p:nvGrpSpPr>
          <p:cNvPr id="10" name="Group 9">
            <a:extLst>
              <a:ext uri="{FF2B5EF4-FFF2-40B4-BE49-F238E27FC236}">
                <a16:creationId xmlns:a16="http://schemas.microsoft.com/office/drawing/2014/main" id="{49DA9283-4A04-6909-D16D-2400E028A0F0}"/>
              </a:ext>
            </a:extLst>
          </p:cNvPr>
          <p:cNvGrpSpPr/>
          <p:nvPr userDrawn="1"/>
        </p:nvGrpSpPr>
        <p:grpSpPr>
          <a:xfrm>
            <a:off x="431800" y="203689"/>
            <a:ext cx="3657124" cy="149812"/>
            <a:chOff x="381000" y="203689"/>
            <a:chExt cx="3657124" cy="149812"/>
          </a:xfrm>
        </p:grpSpPr>
        <p:pic>
          <p:nvPicPr>
            <p:cNvPr id="14" name="Image" descr="Image">
              <a:extLst>
                <a:ext uri="{FF2B5EF4-FFF2-40B4-BE49-F238E27FC236}">
                  <a16:creationId xmlns:a16="http://schemas.microsoft.com/office/drawing/2014/main" id="{9326099C-4F05-6C46-8DF5-8E07060E436F}"/>
                </a:ext>
              </a:extLst>
            </p:cNvPr>
            <p:cNvPicPr>
              <a:picLocks noChangeAspect="1"/>
            </p:cNvPicPr>
            <p:nvPr userDrawn="1"/>
          </p:nvPicPr>
          <p:blipFill>
            <a:blip r:embed="rId4"/>
            <a:stretch>
              <a:fillRect/>
            </a:stretch>
          </p:blipFill>
          <p:spPr>
            <a:xfrm>
              <a:off x="381000" y="203689"/>
              <a:ext cx="111195" cy="149812"/>
            </a:xfrm>
            <a:prstGeom prst="rect">
              <a:avLst/>
            </a:prstGeom>
            <a:ln w="12700">
              <a:miter lim="400000"/>
            </a:ln>
          </p:spPr>
        </p:pic>
        <p:sp>
          <p:nvSpPr>
            <p:cNvPr id="15" name="TextBox 14">
              <a:extLst>
                <a:ext uri="{FF2B5EF4-FFF2-40B4-BE49-F238E27FC236}">
                  <a16:creationId xmlns:a16="http://schemas.microsoft.com/office/drawing/2014/main" id="{A740DD08-C3B2-AC87-3405-11CED063ABA0}"/>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641940243"/>
      </p:ext>
    </p:extLst>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Closing Slide_3">
    <p:bg>
      <p:bgPr>
        <a:solidFill>
          <a:schemeClr val="accent2"/>
        </a:solidFill>
        <a:effectLst/>
      </p:bgPr>
    </p:bg>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671FD947-8220-9A2F-8F54-FB98D8FC4B3F}"/>
              </a:ext>
            </a:extLst>
          </p:cNvPr>
          <p:cNvSpPr/>
          <p:nvPr userDrawn="1"/>
        </p:nvSpPr>
        <p:spPr>
          <a:xfrm>
            <a:off x="1120407" y="1505956"/>
            <a:ext cx="2546879" cy="3846087"/>
          </a:xfrm>
          <a:prstGeom prst="parallelogram">
            <a:avLst>
              <a:gd name="adj" fmla="val 59329"/>
            </a:avLst>
          </a:prstGeom>
          <a:solidFill>
            <a:schemeClr val="accent1"/>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
        <p:nvSpPr>
          <p:cNvPr id="3" name="Title Text">
            <a:extLst>
              <a:ext uri="{FF2B5EF4-FFF2-40B4-BE49-F238E27FC236}">
                <a16:creationId xmlns:a16="http://schemas.microsoft.com/office/drawing/2014/main" id="{EA10F942-9D73-FB50-9706-E7D281C9174C}"/>
              </a:ext>
            </a:extLst>
          </p:cNvPr>
          <p:cNvSpPr txBox="1">
            <a:spLocks noGrp="1"/>
          </p:cNvSpPr>
          <p:nvPr>
            <p:ph type="title"/>
          </p:nvPr>
        </p:nvSpPr>
        <p:spPr>
          <a:xfrm>
            <a:off x="2483576" y="2368509"/>
            <a:ext cx="4802595" cy="1795525"/>
          </a:xfrm>
          <a:prstGeom prst="rect">
            <a:avLst/>
          </a:prstGeom>
          <a:ln w="12700">
            <a:miter lim="400000"/>
          </a:ln>
        </p:spPr>
        <p:txBody>
          <a:bodyPr lIns="45719" rIns="45719" anchor="b">
            <a:normAutofit/>
          </a:bodyPr>
          <a:lstStyle>
            <a:lvl1pPr>
              <a:defRPr sz="6000" dirty="0">
                <a:solidFill>
                  <a:srgbClr val="FFFFFF"/>
                </a:solidFill>
              </a:defRPr>
            </a:lvl1pPr>
          </a:lstStyle>
          <a:p>
            <a:pPr lvl="0"/>
            <a:r>
              <a:rPr lang="en-US"/>
              <a:t>Click to edit Master title style</a:t>
            </a:r>
            <a:endParaRPr/>
          </a:p>
        </p:txBody>
      </p:sp>
      <p:sp>
        <p:nvSpPr>
          <p:cNvPr id="4" name="Body Level One…">
            <a:extLst>
              <a:ext uri="{FF2B5EF4-FFF2-40B4-BE49-F238E27FC236}">
                <a16:creationId xmlns:a16="http://schemas.microsoft.com/office/drawing/2014/main" id="{17147FC4-FA93-8723-F27C-2619D20C83F9}"/>
              </a:ext>
            </a:extLst>
          </p:cNvPr>
          <p:cNvSpPr txBox="1">
            <a:spLocks noGrp="1"/>
          </p:cNvSpPr>
          <p:nvPr>
            <p:ph type="body" sz="quarter" idx="1" hasCustomPrompt="1"/>
          </p:nvPr>
        </p:nvSpPr>
        <p:spPr>
          <a:xfrm>
            <a:off x="2483576" y="4259265"/>
            <a:ext cx="4802595" cy="549046"/>
          </a:xfrm>
          <a:prstGeom prst="rect">
            <a:avLst/>
          </a:prstGeom>
          <a:ln w="12700">
            <a:miter lim="400000"/>
          </a:ln>
        </p:spPr>
        <p:txBody>
          <a:bodyPr lIns="45719" rIns="45719">
            <a:noAutofit/>
          </a:bodyPr>
          <a:lstStyle>
            <a:lvl1pPr>
              <a:defRPr lang="en-US" sz="1600" dirty="0">
                <a:solidFill>
                  <a:srgbClr val="FFFFFF"/>
                </a:solidFill>
              </a:defRPr>
            </a:lvl1pPr>
          </a:lstStyle>
          <a:p>
            <a:pPr lvl="0">
              <a:lnSpc>
                <a:spcPct val="112000"/>
              </a:lnSpc>
              <a:spcBef>
                <a:spcPts val="0"/>
              </a:spcBef>
              <a:buSzTx/>
              <a:buFontTx/>
            </a:pPr>
            <a:r>
              <a:rPr lang="en-US"/>
              <a:t>Click to edit subtitle</a:t>
            </a:r>
          </a:p>
        </p:txBody>
      </p:sp>
      <p:sp>
        <p:nvSpPr>
          <p:cNvPr id="5" name="Subtitle 2">
            <a:extLst>
              <a:ext uri="{FF2B5EF4-FFF2-40B4-BE49-F238E27FC236}">
                <a16:creationId xmlns:a16="http://schemas.microsoft.com/office/drawing/2014/main" id="{0DD80046-3967-ACC5-2B4B-698EC7E8D8BF}"/>
              </a:ext>
            </a:extLst>
          </p:cNvPr>
          <p:cNvSpPr txBox="1"/>
          <p:nvPr userDrawn="1"/>
        </p:nvSpPr>
        <p:spPr>
          <a:xfrm>
            <a:off x="8301310" y="2368509"/>
            <a:ext cx="2556023" cy="28803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lvl1pPr lvl="0" defTabSz="914400">
              <a:defRPr sz="1000" spc="200">
                <a:solidFill>
                  <a:srgbClr val="FFFFFF"/>
                </a:solidFill>
                <a:latin typeface="Graphik Medium"/>
                <a:ea typeface="Graphik Medium"/>
                <a:cs typeface="Graphik Medium"/>
                <a:sym typeface="Graphik"/>
              </a:defRPr>
            </a:lvl1pPr>
            <a:lvl2pPr marL="914400" indent="-384047" defTabSz="914400">
              <a:lnSpc>
                <a:spcPct val="94000"/>
              </a:lnSpc>
              <a:spcBef>
                <a:spcPts val="1000"/>
              </a:spcBef>
              <a:buSzPct val="100000"/>
              <a:buFont typeface="Arial"/>
              <a:buChar char="•"/>
              <a:defRPr sz="2000">
                <a:latin typeface="Graphik"/>
                <a:ea typeface="Graphik"/>
                <a:cs typeface="Graphik"/>
                <a:sym typeface="Graphik"/>
              </a:defRPr>
            </a:lvl2pPr>
            <a:lvl3pPr marL="1414272" indent="-426719" defTabSz="914400">
              <a:lnSpc>
                <a:spcPct val="94000"/>
              </a:lnSpc>
              <a:spcBef>
                <a:spcPts val="1000"/>
              </a:spcBef>
              <a:buSzPct val="100000"/>
              <a:buFont typeface="Arial"/>
              <a:buChar char="•"/>
              <a:defRPr sz="2000">
                <a:latin typeface="Graphik"/>
                <a:ea typeface="Graphik"/>
                <a:cs typeface="Graphik"/>
                <a:sym typeface="Graphik"/>
              </a:defRPr>
            </a:lvl3pPr>
            <a:lvl4pPr marL="1871472" indent="-426719" defTabSz="914400">
              <a:lnSpc>
                <a:spcPct val="94000"/>
              </a:lnSpc>
              <a:spcBef>
                <a:spcPts val="1000"/>
              </a:spcBef>
              <a:buSzPct val="100000"/>
              <a:buFont typeface="Arial"/>
              <a:buChar char="•"/>
              <a:defRPr sz="2000">
                <a:latin typeface="Graphik"/>
                <a:ea typeface="Graphik"/>
                <a:cs typeface="Graphik"/>
                <a:sym typeface="Graphik"/>
              </a:defRPr>
            </a:lvl4pPr>
            <a:lvl5pPr marL="2382011" indent="-480060" defTabSz="914400">
              <a:lnSpc>
                <a:spcPct val="94000"/>
              </a:lnSpc>
              <a:spcBef>
                <a:spcPts val="1000"/>
              </a:spcBef>
              <a:buSzPct val="100000"/>
              <a:buFont typeface="Arial"/>
              <a:buChar char="•"/>
              <a:defRPr sz="2000">
                <a:latin typeface="Graphik"/>
                <a:ea typeface="Graphik"/>
                <a:cs typeface="Graphik"/>
                <a:sym typeface="Graphik"/>
              </a:defRPr>
            </a:lvl5pPr>
            <a:lvl6pPr marL="2839211" indent="-480060" defTabSz="914400">
              <a:lnSpc>
                <a:spcPct val="94000"/>
              </a:lnSpc>
              <a:spcBef>
                <a:spcPts val="1000"/>
              </a:spcBef>
              <a:buSzPct val="100000"/>
              <a:buFont typeface="Arial"/>
              <a:buChar char="–"/>
              <a:defRPr sz="2000">
                <a:latin typeface="Graphik"/>
                <a:ea typeface="Graphik"/>
                <a:cs typeface="Graphik"/>
                <a:sym typeface="Graphik"/>
              </a:defRPr>
            </a:lvl6pPr>
            <a:lvl7pPr marL="3364991" indent="-548639" defTabSz="914400">
              <a:lnSpc>
                <a:spcPct val="94000"/>
              </a:lnSpc>
              <a:spcBef>
                <a:spcPts val="1000"/>
              </a:spcBef>
              <a:buSzPct val="100000"/>
              <a:buFont typeface="Arial"/>
              <a:buChar char="■"/>
              <a:defRPr sz="2000">
                <a:latin typeface="Graphik"/>
                <a:ea typeface="Graphik"/>
                <a:cs typeface="Graphik"/>
                <a:sym typeface="Graphik"/>
              </a:defRPr>
            </a:lvl7pPr>
            <a:lvl8pPr marL="3822191" indent="-548639" defTabSz="914400">
              <a:lnSpc>
                <a:spcPct val="94000"/>
              </a:lnSpc>
              <a:spcBef>
                <a:spcPts val="1000"/>
              </a:spcBef>
              <a:buSzPct val="100000"/>
              <a:buFont typeface="Arial"/>
              <a:buChar char="–"/>
              <a:defRPr sz="2000">
                <a:latin typeface="Graphik"/>
                <a:ea typeface="Graphik"/>
                <a:cs typeface="Graphik"/>
                <a:sym typeface="Graphik"/>
              </a:defRPr>
            </a:lvl8pPr>
            <a:lvl9pPr marL="4279391" indent="-548639" defTabSz="914400">
              <a:lnSpc>
                <a:spcPct val="94000"/>
              </a:lnSpc>
              <a:spcBef>
                <a:spcPts val="1000"/>
              </a:spcBef>
              <a:buSzPct val="100000"/>
              <a:buFont typeface="Arial"/>
              <a:buChar char="■"/>
              <a:defRPr sz="2000">
                <a:latin typeface="Graphik"/>
                <a:ea typeface="Graphik"/>
                <a:cs typeface="Graphik"/>
                <a:sym typeface="Graphik"/>
              </a:defRPr>
            </a:lvl9pPr>
          </a:lstStyle>
          <a:p>
            <a:pPr lvl="0"/>
            <a:r>
              <a:rPr lang="en-US">
                <a:latin typeface="Aeonik Regular"/>
              </a:rPr>
              <a:t>GET IN TOUCH</a:t>
            </a:r>
          </a:p>
        </p:txBody>
      </p:sp>
      <p:sp>
        <p:nvSpPr>
          <p:cNvPr id="6" name="Text Placeholder 33">
            <a:extLst>
              <a:ext uri="{FF2B5EF4-FFF2-40B4-BE49-F238E27FC236}">
                <a16:creationId xmlns:a16="http://schemas.microsoft.com/office/drawing/2014/main" id="{C68C1E18-7094-9704-F3B7-78E7ADFEC0AE}"/>
              </a:ext>
            </a:extLst>
          </p:cNvPr>
          <p:cNvSpPr>
            <a:spLocks noGrp="1"/>
          </p:cNvSpPr>
          <p:nvPr>
            <p:ph type="body" sz="quarter" idx="15"/>
          </p:nvPr>
        </p:nvSpPr>
        <p:spPr>
          <a:xfrm>
            <a:off x="8301310" y="2656978"/>
            <a:ext cx="2585462" cy="784225"/>
          </a:xfrm>
          <a:prstGeom prst="rect">
            <a:avLst/>
          </a:prstGeom>
          <a:ln w="12700">
            <a:miter lim="400000"/>
          </a:ln>
        </p:spPr>
        <p:txBody>
          <a:bodyPr lIns="45719" rIns="45719">
            <a:normAutofit/>
          </a:bodyPr>
          <a:lstStyle>
            <a:lvl1pPr>
              <a:defRPr kumimoji="0" sz="1000" spc="200" normalizeH="0" dirty="0">
                <a:solidFill>
                  <a:srgbClr val="FFFFFF"/>
                </a:solidFill>
                <a:effectLst/>
                <a:latin typeface="Aeonik Regular"/>
                <a:ea typeface="Aeonik Regular"/>
                <a:cs typeface="Aeonik Regular"/>
              </a:defRPr>
            </a:lvl1pPr>
          </a:lstStyle>
          <a:p>
            <a:pPr marL="0" lvl="0" indent="0" fontAlgn="auto" hangingPunct="0">
              <a:lnSpc>
                <a:spcPct val="100000"/>
              </a:lnSpc>
              <a:spcBef>
                <a:spcPts val="0"/>
              </a:spcBef>
              <a:buSzTx/>
              <a:buFontTx/>
              <a:buNone/>
            </a:pPr>
            <a:r>
              <a:rPr lang="en-US"/>
              <a:t>Click to edit Master text styles</a:t>
            </a:r>
          </a:p>
        </p:txBody>
      </p:sp>
      <p:sp>
        <p:nvSpPr>
          <p:cNvPr id="7" name="Subtitle 2">
            <a:extLst>
              <a:ext uri="{FF2B5EF4-FFF2-40B4-BE49-F238E27FC236}">
                <a16:creationId xmlns:a16="http://schemas.microsoft.com/office/drawing/2014/main" id="{20E7CBE3-1C2E-E5BB-AFBF-3553D175765C}"/>
              </a:ext>
            </a:extLst>
          </p:cNvPr>
          <p:cNvSpPr txBox="1"/>
          <p:nvPr userDrawn="1"/>
        </p:nvSpPr>
        <p:spPr>
          <a:xfrm>
            <a:off x="8301310" y="3735617"/>
            <a:ext cx="2556023" cy="28803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lvl1pPr lvl="0" defTabSz="914400">
              <a:defRPr sz="1000" spc="200">
                <a:solidFill>
                  <a:srgbClr val="FFFFFF"/>
                </a:solidFill>
                <a:latin typeface="Graphik Medium"/>
                <a:ea typeface="Graphik Medium"/>
                <a:cs typeface="Graphik Medium"/>
                <a:sym typeface="Graphik"/>
              </a:defRPr>
            </a:lvl1pPr>
            <a:lvl2pPr marL="914400" indent="-384047" defTabSz="914400">
              <a:lnSpc>
                <a:spcPct val="94000"/>
              </a:lnSpc>
              <a:spcBef>
                <a:spcPts val="1000"/>
              </a:spcBef>
              <a:buSzPct val="100000"/>
              <a:buFont typeface="Arial"/>
              <a:buChar char="•"/>
              <a:defRPr sz="2000">
                <a:latin typeface="Graphik"/>
                <a:ea typeface="Graphik"/>
                <a:cs typeface="Graphik"/>
                <a:sym typeface="Graphik"/>
              </a:defRPr>
            </a:lvl2pPr>
            <a:lvl3pPr marL="1414272" indent="-426719" defTabSz="914400">
              <a:lnSpc>
                <a:spcPct val="94000"/>
              </a:lnSpc>
              <a:spcBef>
                <a:spcPts val="1000"/>
              </a:spcBef>
              <a:buSzPct val="100000"/>
              <a:buFont typeface="Arial"/>
              <a:buChar char="•"/>
              <a:defRPr sz="2000">
                <a:latin typeface="Graphik"/>
                <a:ea typeface="Graphik"/>
                <a:cs typeface="Graphik"/>
                <a:sym typeface="Graphik"/>
              </a:defRPr>
            </a:lvl3pPr>
            <a:lvl4pPr marL="1871472" indent="-426719" defTabSz="914400">
              <a:lnSpc>
                <a:spcPct val="94000"/>
              </a:lnSpc>
              <a:spcBef>
                <a:spcPts val="1000"/>
              </a:spcBef>
              <a:buSzPct val="100000"/>
              <a:buFont typeface="Arial"/>
              <a:buChar char="•"/>
              <a:defRPr sz="2000">
                <a:latin typeface="Graphik"/>
                <a:ea typeface="Graphik"/>
                <a:cs typeface="Graphik"/>
                <a:sym typeface="Graphik"/>
              </a:defRPr>
            </a:lvl4pPr>
            <a:lvl5pPr marL="2382011" indent="-480060" defTabSz="914400">
              <a:lnSpc>
                <a:spcPct val="94000"/>
              </a:lnSpc>
              <a:spcBef>
                <a:spcPts val="1000"/>
              </a:spcBef>
              <a:buSzPct val="100000"/>
              <a:buFont typeface="Arial"/>
              <a:buChar char="•"/>
              <a:defRPr sz="2000">
                <a:latin typeface="Graphik"/>
                <a:ea typeface="Graphik"/>
                <a:cs typeface="Graphik"/>
                <a:sym typeface="Graphik"/>
              </a:defRPr>
            </a:lvl5pPr>
            <a:lvl6pPr marL="2839211" indent="-480060" defTabSz="914400">
              <a:lnSpc>
                <a:spcPct val="94000"/>
              </a:lnSpc>
              <a:spcBef>
                <a:spcPts val="1000"/>
              </a:spcBef>
              <a:buSzPct val="100000"/>
              <a:buFont typeface="Arial"/>
              <a:buChar char="–"/>
              <a:defRPr sz="2000">
                <a:latin typeface="Graphik"/>
                <a:ea typeface="Graphik"/>
                <a:cs typeface="Graphik"/>
                <a:sym typeface="Graphik"/>
              </a:defRPr>
            </a:lvl6pPr>
            <a:lvl7pPr marL="3364991" indent="-548639" defTabSz="914400">
              <a:lnSpc>
                <a:spcPct val="94000"/>
              </a:lnSpc>
              <a:spcBef>
                <a:spcPts val="1000"/>
              </a:spcBef>
              <a:buSzPct val="100000"/>
              <a:buFont typeface="Arial"/>
              <a:buChar char="■"/>
              <a:defRPr sz="2000">
                <a:latin typeface="Graphik"/>
                <a:ea typeface="Graphik"/>
                <a:cs typeface="Graphik"/>
                <a:sym typeface="Graphik"/>
              </a:defRPr>
            </a:lvl7pPr>
            <a:lvl8pPr marL="3822191" indent="-548639" defTabSz="914400">
              <a:lnSpc>
                <a:spcPct val="94000"/>
              </a:lnSpc>
              <a:spcBef>
                <a:spcPts val="1000"/>
              </a:spcBef>
              <a:buSzPct val="100000"/>
              <a:buFont typeface="Arial"/>
              <a:buChar char="–"/>
              <a:defRPr sz="2000">
                <a:latin typeface="Graphik"/>
                <a:ea typeface="Graphik"/>
                <a:cs typeface="Graphik"/>
                <a:sym typeface="Graphik"/>
              </a:defRPr>
            </a:lvl8pPr>
            <a:lvl9pPr marL="4279391" indent="-548639" defTabSz="914400">
              <a:lnSpc>
                <a:spcPct val="94000"/>
              </a:lnSpc>
              <a:spcBef>
                <a:spcPts val="1000"/>
              </a:spcBef>
              <a:buSzPct val="100000"/>
              <a:buFont typeface="Arial"/>
              <a:buChar char="■"/>
              <a:defRPr sz="2000">
                <a:latin typeface="Graphik"/>
                <a:ea typeface="Graphik"/>
                <a:cs typeface="Graphik"/>
                <a:sym typeface="Graphik"/>
              </a:defRPr>
            </a:lvl9pPr>
          </a:lstStyle>
          <a:p>
            <a:pPr lvl="0"/>
            <a:r>
              <a:rPr lang="en-US">
                <a:latin typeface="Aeonik Regular"/>
              </a:rPr>
              <a:t>VISIT US</a:t>
            </a:r>
          </a:p>
        </p:txBody>
      </p:sp>
      <p:sp>
        <p:nvSpPr>
          <p:cNvPr id="8" name="Text Placeholder 33">
            <a:extLst>
              <a:ext uri="{FF2B5EF4-FFF2-40B4-BE49-F238E27FC236}">
                <a16:creationId xmlns:a16="http://schemas.microsoft.com/office/drawing/2014/main" id="{842801AA-0165-1957-CC07-7087A5A5B4BA}"/>
              </a:ext>
            </a:extLst>
          </p:cNvPr>
          <p:cNvSpPr>
            <a:spLocks noGrp="1"/>
          </p:cNvSpPr>
          <p:nvPr>
            <p:ph type="body" sz="quarter" idx="16"/>
          </p:nvPr>
        </p:nvSpPr>
        <p:spPr>
          <a:xfrm>
            <a:off x="8301310" y="4024086"/>
            <a:ext cx="2585462" cy="784225"/>
          </a:xfrm>
          <a:prstGeom prst="rect">
            <a:avLst/>
          </a:prstGeom>
          <a:ln w="12700">
            <a:miter lim="400000"/>
          </a:ln>
        </p:spPr>
        <p:txBody>
          <a:bodyPr lIns="45719" rIns="45719">
            <a:normAutofit/>
          </a:bodyPr>
          <a:lstStyle>
            <a:lvl1pPr>
              <a:defRPr kumimoji="0" sz="1000" spc="200" normalizeH="0" dirty="0">
                <a:solidFill>
                  <a:srgbClr val="FFFFFF"/>
                </a:solidFill>
                <a:effectLst/>
                <a:latin typeface="Aeonik Regular"/>
                <a:ea typeface="Aeonik Regular"/>
                <a:cs typeface="Aeonik Regular"/>
              </a:defRPr>
            </a:lvl1pPr>
          </a:lstStyle>
          <a:p>
            <a:pPr marL="0" lvl="0" indent="0" fontAlgn="auto" hangingPunct="0">
              <a:lnSpc>
                <a:spcPct val="100000"/>
              </a:lnSpc>
              <a:spcBef>
                <a:spcPts val="0"/>
              </a:spcBef>
              <a:buSzTx/>
              <a:buFontTx/>
              <a:buNone/>
            </a:pPr>
            <a:r>
              <a:rPr lang="en-US"/>
              <a:t>Click to edit Master text styles</a:t>
            </a:r>
          </a:p>
        </p:txBody>
      </p:sp>
      <p:sp>
        <p:nvSpPr>
          <p:cNvPr id="11" name="Slide Number">
            <a:extLst>
              <a:ext uri="{FF2B5EF4-FFF2-40B4-BE49-F238E27FC236}">
                <a16:creationId xmlns:a16="http://schemas.microsoft.com/office/drawing/2014/main" id="{D716941D-590C-DA11-01A7-87DCA02C8679}"/>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tx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12" name="Image" descr="Image">
            <a:extLst>
              <a:ext uri="{FF2B5EF4-FFF2-40B4-BE49-F238E27FC236}">
                <a16:creationId xmlns:a16="http://schemas.microsoft.com/office/drawing/2014/main" id="{48126AB2-4633-1551-E9B2-9FEE16B0C1EC}"/>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0316771" y="6303881"/>
            <a:ext cx="1030318" cy="306205"/>
          </a:xfrm>
          <a:prstGeom prst="rect">
            <a:avLst/>
          </a:prstGeom>
          <a:ln w="12700">
            <a:miter lim="400000"/>
          </a:ln>
        </p:spPr>
      </p:pic>
      <p:grpSp>
        <p:nvGrpSpPr>
          <p:cNvPr id="10" name="Group 9">
            <a:extLst>
              <a:ext uri="{FF2B5EF4-FFF2-40B4-BE49-F238E27FC236}">
                <a16:creationId xmlns:a16="http://schemas.microsoft.com/office/drawing/2014/main" id="{8F332E83-30C6-083B-6D6E-D0696402F66B}"/>
              </a:ext>
            </a:extLst>
          </p:cNvPr>
          <p:cNvGrpSpPr/>
          <p:nvPr userDrawn="1"/>
        </p:nvGrpSpPr>
        <p:grpSpPr>
          <a:xfrm>
            <a:off x="431800" y="203689"/>
            <a:ext cx="3657124" cy="149812"/>
            <a:chOff x="381000" y="203689"/>
            <a:chExt cx="3657124" cy="149812"/>
          </a:xfrm>
        </p:grpSpPr>
        <p:pic>
          <p:nvPicPr>
            <p:cNvPr id="13" name="Image" descr="Image">
              <a:extLst>
                <a:ext uri="{FF2B5EF4-FFF2-40B4-BE49-F238E27FC236}">
                  <a16:creationId xmlns:a16="http://schemas.microsoft.com/office/drawing/2014/main" id="{D1D979FE-6536-1057-9CF9-9863D1E4F374}"/>
                </a:ext>
              </a:extLst>
            </p:cNvPr>
            <p:cNvPicPr>
              <a:picLocks noChangeAspect="1"/>
            </p:cNvPicPr>
            <p:nvPr userDrawn="1"/>
          </p:nvPicPr>
          <p:blipFill>
            <a:blip r:embed="rId4"/>
            <a:stretch>
              <a:fillRect/>
            </a:stretch>
          </p:blipFill>
          <p:spPr>
            <a:xfrm>
              <a:off x="381000" y="203689"/>
              <a:ext cx="111195" cy="149812"/>
            </a:xfrm>
            <a:prstGeom prst="rect">
              <a:avLst/>
            </a:prstGeom>
            <a:ln w="12700">
              <a:miter lim="400000"/>
            </a:ln>
          </p:spPr>
        </p:pic>
        <p:sp>
          <p:nvSpPr>
            <p:cNvPr id="14" name="TextBox 13">
              <a:extLst>
                <a:ext uri="{FF2B5EF4-FFF2-40B4-BE49-F238E27FC236}">
                  <a16:creationId xmlns:a16="http://schemas.microsoft.com/office/drawing/2014/main" id="{C8653C1C-B79C-4966-4E4E-078733DECE79}"/>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1239951038"/>
      </p:ext>
    </p:extLst>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Closing Slide_4">
    <p:bg>
      <p:bgPr>
        <a:solidFill>
          <a:schemeClr val="accent3"/>
        </a:solidFill>
        <a:effectLst/>
      </p:bgPr>
    </p:bg>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74C4E32B-95A8-A711-7D75-E895C7D49F73}"/>
              </a:ext>
            </a:extLst>
          </p:cNvPr>
          <p:cNvSpPr/>
          <p:nvPr userDrawn="1"/>
        </p:nvSpPr>
        <p:spPr>
          <a:xfrm>
            <a:off x="1120407" y="1505956"/>
            <a:ext cx="2546879" cy="3846087"/>
          </a:xfrm>
          <a:prstGeom prst="parallelogram">
            <a:avLst>
              <a:gd name="adj" fmla="val 59329"/>
            </a:avLst>
          </a:prstGeom>
          <a:solidFill>
            <a:schemeClr val="accent2"/>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
        <p:nvSpPr>
          <p:cNvPr id="14" name="Title Text">
            <a:extLst>
              <a:ext uri="{FF2B5EF4-FFF2-40B4-BE49-F238E27FC236}">
                <a16:creationId xmlns:a16="http://schemas.microsoft.com/office/drawing/2014/main" id="{35C5A28D-D7CF-1BC9-4C38-D6C4327EC3A4}"/>
              </a:ext>
            </a:extLst>
          </p:cNvPr>
          <p:cNvSpPr txBox="1">
            <a:spLocks noGrp="1"/>
          </p:cNvSpPr>
          <p:nvPr>
            <p:ph type="title"/>
          </p:nvPr>
        </p:nvSpPr>
        <p:spPr>
          <a:xfrm>
            <a:off x="2483576" y="2368509"/>
            <a:ext cx="4802595" cy="1795525"/>
          </a:xfrm>
          <a:prstGeom prst="rect">
            <a:avLst/>
          </a:prstGeom>
          <a:ln w="12700">
            <a:miter lim="400000"/>
          </a:ln>
        </p:spPr>
        <p:txBody>
          <a:bodyPr lIns="45719" rIns="45719" anchor="b">
            <a:normAutofit/>
          </a:bodyPr>
          <a:lstStyle>
            <a:lvl1pPr>
              <a:defRPr sz="6000" dirty="0">
                <a:solidFill>
                  <a:srgbClr val="FFFFFF"/>
                </a:solidFill>
              </a:defRPr>
            </a:lvl1pPr>
          </a:lstStyle>
          <a:p>
            <a:pPr lvl="0"/>
            <a:r>
              <a:rPr lang="en-US"/>
              <a:t>Click to edit Master title style</a:t>
            </a:r>
            <a:endParaRPr/>
          </a:p>
        </p:txBody>
      </p:sp>
      <p:sp>
        <p:nvSpPr>
          <p:cNvPr id="15" name="Body Level One…">
            <a:extLst>
              <a:ext uri="{FF2B5EF4-FFF2-40B4-BE49-F238E27FC236}">
                <a16:creationId xmlns:a16="http://schemas.microsoft.com/office/drawing/2014/main" id="{39CD51B5-3D81-5C75-ED2E-9415A6730E05}"/>
              </a:ext>
            </a:extLst>
          </p:cNvPr>
          <p:cNvSpPr txBox="1">
            <a:spLocks noGrp="1"/>
          </p:cNvSpPr>
          <p:nvPr>
            <p:ph type="body" sz="quarter" idx="1" hasCustomPrompt="1"/>
          </p:nvPr>
        </p:nvSpPr>
        <p:spPr>
          <a:xfrm>
            <a:off x="2483576" y="4259265"/>
            <a:ext cx="4802595" cy="549046"/>
          </a:xfrm>
          <a:prstGeom prst="rect">
            <a:avLst/>
          </a:prstGeom>
          <a:ln w="12700">
            <a:miter lim="400000"/>
          </a:ln>
        </p:spPr>
        <p:txBody>
          <a:bodyPr lIns="45719" rIns="45719">
            <a:noAutofit/>
          </a:bodyPr>
          <a:lstStyle>
            <a:lvl1pPr>
              <a:defRPr lang="en-US" sz="1600" dirty="0">
                <a:solidFill>
                  <a:srgbClr val="FFFFFF"/>
                </a:solidFill>
              </a:defRPr>
            </a:lvl1pPr>
          </a:lstStyle>
          <a:p>
            <a:pPr lvl="0">
              <a:lnSpc>
                <a:spcPct val="112000"/>
              </a:lnSpc>
              <a:spcBef>
                <a:spcPts val="0"/>
              </a:spcBef>
              <a:buSzTx/>
              <a:buFontTx/>
            </a:pPr>
            <a:r>
              <a:rPr lang="en-US"/>
              <a:t>Click to edit subtitle</a:t>
            </a:r>
          </a:p>
        </p:txBody>
      </p:sp>
      <p:sp>
        <p:nvSpPr>
          <p:cNvPr id="16" name="Subtitle 2">
            <a:extLst>
              <a:ext uri="{FF2B5EF4-FFF2-40B4-BE49-F238E27FC236}">
                <a16:creationId xmlns:a16="http://schemas.microsoft.com/office/drawing/2014/main" id="{279B3F83-7401-B81F-E513-29D27376B02F}"/>
              </a:ext>
            </a:extLst>
          </p:cNvPr>
          <p:cNvSpPr txBox="1"/>
          <p:nvPr userDrawn="1"/>
        </p:nvSpPr>
        <p:spPr>
          <a:xfrm>
            <a:off x="8301310" y="2368509"/>
            <a:ext cx="2556023" cy="28803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lvl1pPr lvl="0" defTabSz="914400">
              <a:defRPr sz="1000" spc="200">
                <a:solidFill>
                  <a:srgbClr val="FFFFFF"/>
                </a:solidFill>
                <a:latin typeface="Graphik Medium"/>
                <a:ea typeface="Graphik Medium"/>
                <a:cs typeface="Graphik Medium"/>
                <a:sym typeface="Graphik"/>
              </a:defRPr>
            </a:lvl1pPr>
            <a:lvl2pPr marL="914400" indent="-384047" defTabSz="914400">
              <a:lnSpc>
                <a:spcPct val="94000"/>
              </a:lnSpc>
              <a:spcBef>
                <a:spcPts val="1000"/>
              </a:spcBef>
              <a:buSzPct val="100000"/>
              <a:buFont typeface="Arial"/>
              <a:buChar char="•"/>
              <a:defRPr sz="2000">
                <a:latin typeface="Graphik"/>
                <a:ea typeface="Graphik"/>
                <a:cs typeface="Graphik"/>
                <a:sym typeface="Graphik"/>
              </a:defRPr>
            </a:lvl2pPr>
            <a:lvl3pPr marL="1414272" indent="-426719" defTabSz="914400">
              <a:lnSpc>
                <a:spcPct val="94000"/>
              </a:lnSpc>
              <a:spcBef>
                <a:spcPts val="1000"/>
              </a:spcBef>
              <a:buSzPct val="100000"/>
              <a:buFont typeface="Arial"/>
              <a:buChar char="•"/>
              <a:defRPr sz="2000">
                <a:latin typeface="Graphik"/>
                <a:ea typeface="Graphik"/>
                <a:cs typeface="Graphik"/>
                <a:sym typeface="Graphik"/>
              </a:defRPr>
            </a:lvl3pPr>
            <a:lvl4pPr marL="1871472" indent="-426719" defTabSz="914400">
              <a:lnSpc>
                <a:spcPct val="94000"/>
              </a:lnSpc>
              <a:spcBef>
                <a:spcPts val="1000"/>
              </a:spcBef>
              <a:buSzPct val="100000"/>
              <a:buFont typeface="Arial"/>
              <a:buChar char="•"/>
              <a:defRPr sz="2000">
                <a:latin typeface="Graphik"/>
                <a:ea typeface="Graphik"/>
                <a:cs typeface="Graphik"/>
                <a:sym typeface="Graphik"/>
              </a:defRPr>
            </a:lvl4pPr>
            <a:lvl5pPr marL="2382011" indent="-480060" defTabSz="914400">
              <a:lnSpc>
                <a:spcPct val="94000"/>
              </a:lnSpc>
              <a:spcBef>
                <a:spcPts val="1000"/>
              </a:spcBef>
              <a:buSzPct val="100000"/>
              <a:buFont typeface="Arial"/>
              <a:buChar char="•"/>
              <a:defRPr sz="2000">
                <a:latin typeface="Graphik"/>
                <a:ea typeface="Graphik"/>
                <a:cs typeface="Graphik"/>
                <a:sym typeface="Graphik"/>
              </a:defRPr>
            </a:lvl5pPr>
            <a:lvl6pPr marL="2839211" indent="-480060" defTabSz="914400">
              <a:lnSpc>
                <a:spcPct val="94000"/>
              </a:lnSpc>
              <a:spcBef>
                <a:spcPts val="1000"/>
              </a:spcBef>
              <a:buSzPct val="100000"/>
              <a:buFont typeface="Arial"/>
              <a:buChar char="–"/>
              <a:defRPr sz="2000">
                <a:latin typeface="Graphik"/>
                <a:ea typeface="Graphik"/>
                <a:cs typeface="Graphik"/>
                <a:sym typeface="Graphik"/>
              </a:defRPr>
            </a:lvl6pPr>
            <a:lvl7pPr marL="3364991" indent="-548639" defTabSz="914400">
              <a:lnSpc>
                <a:spcPct val="94000"/>
              </a:lnSpc>
              <a:spcBef>
                <a:spcPts val="1000"/>
              </a:spcBef>
              <a:buSzPct val="100000"/>
              <a:buFont typeface="Arial"/>
              <a:buChar char="■"/>
              <a:defRPr sz="2000">
                <a:latin typeface="Graphik"/>
                <a:ea typeface="Graphik"/>
                <a:cs typeface="Graphik"/>
                <a:sym typeface="Graphik"/>
              </a:defRPr>
            </a:lvl7pPr>
            <a:lvl8pPr marL="3822191" indent="-548639" defTabSz="914400">
              <a:lnSpc>
                <a:spcPct val="94000"/>
              </a:lnSpc>
              <a:spcBef>
                <a:spcPts val="1000"/>
              </a:spcBef>
              <a:buSzPct val="100000"/>
              <a:buFont typeface="Arial"/>
              <a:buChar char="–"/>
              <a:defRPr sz="2000">
                <a:latin typeface="Graphik"/>
                <a:ea typeface="Graphik"/>
                <a:cs typeface="Graphik"/>
                <a:sym typeface="Graphik"/>
              </a:defRPr>
            </a:lvl8pPr>
            <a:lvl9pPr marL="4279391" indent="-548639" defTabSz="914400">
              <a:lnSpc>
                <a:spcPct val="94000"/>
              </a:lnSpc>
              <a:spcBef>
                <a:spcPts val="1000"/>
              </a:spcBef>
              <a:buSzPct val="100000"/>
              <a:buFont typeface="Arial"/>
              <a:buChar char="■"/>
              <a:defRPr sz="2000">
                <a:latin typeface="Graphik"/>
                <a:ea typeface="Graphik"/>
                <a:cs typeface="Graphik"/>
                <a:sym typeface="Graphik"/>
              </a:defRPr>
            </a:lvl9pPr>
          </a:lstStyle>
          <a:p>
            <a:pPr lvl="0"/>
            <a:r>
              <a:rPr lang="en-US">
                <a:latin typeface="Aeonik Regular"/>
              </a:rPr>
              <a:t>GET IN TOUCH</a:t>
            </a:r>
          </a:p>
        </p:txBody>
      </p:sp>
      <p:sp>
        <p:nvSpPr>
          <p:cNvPr id="17" name="Text Placeholder 33">
            <a:extLst>
              <a:ext uri="{FF2B5EF4-FFF2-40B4-BE49-F238E27FC236}">
                <a16:creationId xmlns:a16="http://schemas.microsoft.com/office/drawing/2014/main" id="{D76471A0-81DE-C8D7-C569-4100040B2528}"/>
              </a:ext>
            </a:extLst>
          </p:cNvPr>
          <p:cNvSpPr>
            <a:spLocks noGrp="1"/>
          </p:cNvSpPr>
          <p:nvPr>
            <p:ph type="body" sz="quarter" idx="15"/>
          </p:nvPr>
        </p:nvSpPr>
        <p:spPr>
          <a:xfrm>
            <a:off x="8301310" y="2656978"/>
            <a:ext cx="2585462" cy="784225"/>
          </a:xfrm>
          <a:prstGeom prst="rect">
            <a:avLst/>
          </a:prstGeom>
          <a:ln w="12700">
            <a:miter lim="400000"/>
          </a:ln>
        </p:spPr>
        <p:txBody>
          <a:bodyPr lIns="45719" rIns="45719">
            <a:normAutofit/>
          </a:bodyPr>
          <a:lstStyle>
            <a:lvl1pPr>
              <a:defRPr kumimoji="0" sz="1000" spc="200" normalizeH="0" dirty="0">
                <a:solidFill>
                  <a:srgbClr val="FFFFFF"/>
                </a:solidFill>
                <a:effectLst/>
                <a:latin typeface="Aeonik Regular"/>
                <a:ea typeface="Aeonik Regular"/>
                <a:cs typeface="Aeonik Regular"/>
              </a:defRPr>
            </a:lvl1pPr>
          </a:lstStyle>
          <a:p>
            <a:pPr marL="0" lvl="0" indent="0" fontAlgn="auto" hangingPunct="0">
              <a:lnSpc>
                <a:spcPct val="100000"/>
              </a:lnSpc>
              <a:spcBef>
                <a:spcPts val="0"/>
              </a:spcBef>
              <a:buSzTx/>
              <a:buFontTx/>
              <a:buNone/>
            </a:pPr>
            <a:r>
              <a:rPr lang="en-US"/>
              <a:t>Click to edit Master text styles</a:t>
            </a:r>
          </a:p>
        </p:txBody>
      </p:sp>
      <p:sp>
        <p:nvSpPr>
          <p:cNvPr id="18" name="Subtitle 2">
            <a:extLst>
              <a:ext uri="{FF2B5EF4-FFF2-40B4-BE49-F238E27FC236}">
                <a16:creationId xmlns:a16="http://schemas.microsoft.com/office/drawing/2014/main" id="{316B209B-6D16-9349-9E1B-260E7EB78420}"/>
              </a:ext>
            </a:extLst>
          </p:cNvPr>
          <p:cNvSpPr txBox="1"/>
          <p:nvPr userDrawn="1"/>
        </p:nvSpPr>
        <p:spPr>
          <a:xfrm>
            <a:off x="8301310" y="3735617"/>
            <a:ext cx="2556023" cy="28803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lvl1pPr lvl="0" defTabSz="914400">
              <a:defRPr sz="1000" spc="200">
                <a:solidFill>
                  <a:srgbClr val="FFFFFF"/>
                </a:solidFill>
                <a:latin typeface="Graphik Medium"/>
                <a:ea typeface="Graphik Medium"/>
                <a:cs typeface="Graphik Medium"/>
                <a:sym typeface="Graphik"/>
              </a:defRPr>
            </a:lvl1pPr>
            <a:lvl2pPr marL="914400" indent="-384047" defTabSz="914400">
              <a:lnSpc>
                <a:spcPct val="94000"/>
              </a:lnSpc>
              <a:spcBef>
                <a:spcPts val="1000"/>
              </a:spcBef>
              <a:buSzPct val="100000"/>
              <a:buFont typeface="Arial"/>
              <a:buChar char="•"/>
              <a:defRPr sz="2000">
                <a:latin typeface="Graphik"/>
                <a:ea typeface="Graphik"/>
                <a:cs typeface="Graphik"/>
                <a:sym typeface="Graphik"/>
              </a:defRPr>
            </a:lvl2pPr>
            <a:lvl3pPr marL="1414272" indent="-426719" defTabSz="914400">
              <a:lnSpc>
                <a:spcPct val="94000"/>
              </a:lnSpc>
              <a:spcBef>
                <a:spcPts val="1000"/>
              </a:spcBef>
              <a:buSzPct val="100000"/>
              <a:buFont typeface="Arial"/>
              <a:buChar char="•"/>
              <a:defRPr sz="2000">
                <a:latin typeface="Graphik"/>
                <a:ea typeface="Graphik"/>
                <a:cs typeface="Graphik"/>
                <a:sym typeface="Graphik"/>
              </a:defRPr>
            </a:lvl3pPr>
            <a:lvl4pPr marL="1871472" indent="-426719" defTabSz="914400">
              <a:lnSpc>
                <a:spcPct val="94000"/>
              </a:lnSpc>
              <a:spcBef>
                <a:spcPts val="1000"/>
              </a:spcBef>
              <a:buSzPct val="100000"/>
              <a:buFont typeface="Arial"/>
              <a:buChar char="•"/>
              <a:defRPr sz="2000">
                <a:latin typeface="Graphik"/>
                <a:ea typeface="Graphik"/>
                <a:cs typeface="Graphik"/>
                <a:sym typeface="Graphik"/>
              </a:defRPr>
            </a:lvl4pPr>
            <a:lvl5pPr marL="2382011" indent="-480060" defTabSz="914400">
              <a:lnSpc>
                <a:spcPct val="94000"/>
              </a:lnSpc>
              <a:spcBef>
                <a:spcPts val="1000"/>
              </a:spcBef>
              <a:buSzPct val="100000"/>
              <a:buFont typeface="Arial"/>
              <a:buChar char="•"/>
              <a:defRPr sz="2000">
                <a:latin typeface="Graphik"/>
                <a:ea typeface="Graphik"/>
                <a:cs typeface="Graphik"/>
                <a:sym typeface="Graphik"/>
              </a:defRPr>
            </a:lvl5pPr>
            <a:lvl6pPr marL="2839211" indent="-480060" defTabSz="914400">
              <a:lnSpc>
                <a:spcPct val="94000"/>
              </a:lnSpc>
              <a:spcBef>
                <a:spcPts val="1000"/>
              </a:spcBef>
              <a:buSzPct val="100000"/>
              <a:buFont typeface="Arial"/>
              <a:buChar char="–"/>
              <a:defRPr sz="2000">
                <a:latin typeface="Graphik"/>
                <a:ea typeface="Graphik"/>
                <a:cs typeface="Graphik"/>
                <a:sym typeface="Graphik"/>
              </a:defRPr>
            </a:lvl6pPr>
            <a:lvl7pPr marL="3364991" indent="-548639" defTabSz="914400">
              <a:lnSpc>
                <a:spcPct val="94000"/>
              </a:lnSpc>
              <a:spcBef>
                <a:spcPts val="1000"/>
              </a:spcBef>
              <a:buSzPct val="100000"/>
              <a:buFont typeface="Arial"/>
              <a:buChar char="■"/>
              <a:defRPr sz="2000">
                <a:latin typeface="Graphik"/>
                <a:ea typeface="Graphik"/>
                <a:cs typeface="Graphik"/>
                <a:sym typeface="Graphik"/>
              </a:defRPr>
            </a:lvl7pPr>
            <a:lvl8pPr marL="3822191" indent="-548639" defTabSz="914400">
              <a:lnSpc>
                <a:spcPct val="94000"/>
              </a:lnSpc>
              <a:spcBef>
                <a:spcPts val="1000"/>
              </a:spcBef>
              <a:buSzPct val="100000"/>
              <a:buFont typeface="Arial"/>
              <a:buChar char="–"/>
              <a:defRPr sz="2000">
                <a:latin typeface="Graphik"/>
                <a:ea typeface="Graphik"/>
                <a:cs typeface="Graphik"/>
                <a:sym typeface="Graphik"/>
              </a:defRPr>
            </a:lvl8pPr>
            <a:lvl9pPr marL="4279391" indent="-548639" defTabSz="914400">
              <a:lnSpc>
                <a:spcPct val="94000"/>
              </a:lnSpc>
              <a:spcBef>
                <a:spcPts val="1000"/>
              </a:spcBef>
              <a:buSzPct val="100000"/>
              <a:buFont typeface="Arial"/>
              <a:buChar char="■"/>
              <a:defRPr sz="2000">
                <a:latin typeface="Graphik"/>
                <a:ea typeface="Graphik"/>
                <a:cs typeface="Graphik"/>
                <a:sym typeface="Graphik"/>
              </a:defRPr>
            </a:lvl9pPr>
          </a:lstStyle>
          <a:p>
            <a:pPr lvl="0"/>
            <a:r>
              <a:rPr lang="en-US">
                <a:latin typeface="Aeonik Regular"/>
              </a:rPr>
              <a:t>VISIT US</a:t>
            </a:r>
          </a:p>
        </p:txBody>
      </p:sp>
      <p:sp>
        <p:nvSpPr>
          <p:cNvPr id="19" name="Text Placeholder 33">
            <a:extLst>
              <a:ext uri="{FF2B5EF4-FFF2-40B4-BE49-F238E27FC236}">
                <a16:creationId xmlns:a16="http://schemas.microsoft.com/office/drawing/2014/main" id="{E5131AD7-6C4D-BBD9-1789-2BE3B5A76A3D}"/>
              </a:ext>
            </a:extLst>
          </p:cNvPr>
          <p:cNvSpPr>
            <a:spLocks noGrp="1"/>
          </p:cNvSpPr>
          <p:nvPr>
            <p:ph type="body" sz="quarter" idx="16"/>
          </p:nvPr>
        </p:nvSpPr>
        <p:spPr>
          <a:xfrm>
            <a:off x="8301310" y="4024086"/>
            <a:ext cx="2585462" cy="784225"/>
          </a:xfrm>
          <a:prstGeom prst="rect">
            <a:avLst/>
          </a:prstGeom>
          <a:ln w="12700">
            <a:miter lim="400000"/>
          </a:ln>
        </p:spPr>
        <p:txBody>
          <a:bodyPr lIns="45719" rIns="45719">
            <a:normAutofit/>
          </a:bodyPr>
          <a:lstStyle>
            <a:lvl1pPr>
              <a:defRPr kumimoji="0" sz="1000" spc="200" normalizeH="0" dirty="0">
                <a:solidFill>
                  <a:srgbClr val="FFFFFF"/>
                </a:solidFill>
                <a:effectLst/>
                <a:latin typeface="Aeonik Regular"/>
                <a:ea typeface="Aeonik Regular"/>
                <a:cs typeface="Aeonik Regular"/>
              </a:defRPr>
            </a:lvl1pPr>
          </a:lstStyle>
          <a:p>
            <a:pPr marL="0" lvl="0" indent="0" fontAlgn="auto" hangingPunct="0">
              <a:lnSpc>
                <a:spcPct val="100000"/>
              </a:lnSpc>
              <a:spcBef>
                <a:spcPts val="0"/>
              </a:spcBef>
              <a:buSzTx/>
              <a:buFontTx/>
              <a:buNone/>
            </a:pPr>
            <a:r>
              <a:rPr lang="en-US"/>
              <a:t>Click to edit Master text styles</a:t>
            </a:r>
          </a:p>
        </p:txBody>
      </p:sp>
      <p:sp>
        <p:nvSpPr>
          <p:cNvPr id="4" name="Slide Number">
            <a:extLst>
              <a:ext uri="{FF2B5EF4-FFF2-40B4-BE49-F238E27FC236}">
                <a16:creationId xmlns:a16="http://schemas.microsoft.com/office/drawing/2014/main" id="{26418E15-4690-3ACE-9D1C-3380B20006BA}"/>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tx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5" name="Image" descr="Image">
            <a:extLst>
              <a:ext uri="{FF2B5EF4-FFF2-40B4-BE49-F238E27FC236}">
                <a16:creationId xmlns:a16="http://schemas.microsoft.com/office/drawing/2014/main" id="{0164ABFA-B983-B7C9-80BA-01A53F54EF95}"/>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0316771" y="6303881"/>
            <a:ext cx="1030318" cy="306205"/>
          </a:xfrm>
          <a:prstGeom prst="rect">
            <a:avLst/>
          </a:prstGeom>
          <a:ln w="12700">
            <a:miter lim="400000"/>
          </a:ln>
        </p:spPr>
      </p:pic>
      <p:pic>
        <p:nvPicPr>
          <p:cNvPr id="6" name="Image" descr="Image">
            <a:extLst>
              <a:ext uri="{FF2B5EF4-FFF2-40B4-BE49-F238E27FC236}">
                <a16:creationId xmlns:a16="http://schemas.microsoft.com/office/drawing/2014/main" id="{4EA76F73-87AD-F593-2A41-31E91A383AA7}"/>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431800" y="207536"/>
            <a:ext cx="111195" cy="149812"/>
          </a:xfrm>
          <a:prstGeom prst="rect">
            <a:avLst/>
          </a:prstGeom>
          <a:ln w="12700">
            <a:miter lim="400000"/>
          </a:ln>
        </p:spPr>
      </p:pic>
      <p:sp>
        <p:nvSpPr>
          <p:cNvPr id="7" name="TextBox 6">
            <a:extLst>
              <a:ext uri="{FF2B5EF4-FFF2-40B4-BE49-F238E27FC236}">
                <a16:creationId xmlns:a16="http://schemas.microsoft.com/office/drawing/2014/main" id="{156C710E-55D3-23AA-61F3-47F8922DD8CB}"/>
              </a:ext>
            </a:extLst>
          </p:cNvPr>
          <p:cNvSpPr txBox="1"/>
          <p:nvPr userDrawn="1"/>
        </p:nvSpPr>
        <p:spPr>
          <a:xfrm>
            <a:off x="6091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tx1"/>
                </a:solidFill>
                <a:effectLst/>
                <a:uFillTx/>
                <a:latin typeface="Aeonik Regular"/>
                <a:ea typeface="Arial"/>
                <a:cs typeface="Arial"/>
                <a:sym typeface="Arial"/>
              </a:rPr>
              <a:t>Investing in a sustainable future</a:t>
            </a:r>
          </a:p>
        </p:txBody>
      </p:sp>
    </p:spTree>
    <p:extLst>
      <p:ext uri="{BB962C8B-B14F-4D97-AF65-F5344CB8AC3E}">
        <p14:creationId xmlns:p14="http://schemas.microsoft.com/office/powerpoint/2010/main" val="4232711911"/>
      </p:ext>
    </p:extLst>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1_Contents Page">
    <p:bg>
      <p:bgPr>
        <a:solidFill>
          <a:schemeClr val="tx1"/>
        </a:solidFill>
        <a:effectLst/>
      </p:bgPr>
    </p:bg>
    <p:spTree>
      <p:nvGrpSpPr>
        <p:cNvPr id="1" name=""/>
        <p:cNvGrpSpPr/>
        <p:nvPr/>
      </p:nvGrpSpPr>
      <p:grpSpPr>
        <a:xfrm>
          <a:off x="0" y="0"/>
          <a:ext cx="0" cy="0"/>
          <a:chOff x="0" y="0"/>
          <a:chExt cx="0" cy="0"/>
        </a:xfrm>
      </p:grpSpPr>
      <p:sp>
        <p:nvSpPr>
          <p:cNvPr id="189" name="Picture Placeholder 21"/>
          <p:cNvSpPr>
            <a:spLocks noGrp="1"/>
          </p:cNvSpPr>
          <p:nvPr>
            <p:ph type="pic" sz="half" idx="13"/>
          </p:nvPr>
        </p:nvSpPr>
        <p:spPr>
          <a:xfrm>
            <a:off x="9507538" y="0"/>
            <a:ext cx="2709863" cy="6858000"/>
          </a:xfrm>
          <a:prstGeom prst="rect">
            <a:avLst/>
          </a:prstGeom>
        </p:spPr>
        <p:txBody>
          <a:bodyPr lIns="91439" rIns="91439"/>
          <a:lstStyle/>
          <a:p>
            <a:r>
              <a:rPr lang="en-US"/>
              <a:t>Click icon to add picture</a:t>
            </a:r>
            <a:endParaRPr/>
          </a:p>
        </p:txBody>
      </p:sp>
      <p:sp>
        <p:nvSpPr>
          <p:cNvPr id="190" name="Straight Connector 5"/>
          <p:cNvSpPr/>
          <p:nvPr/>
        </p:nvSpPr>
        <p:spPr>
          <a:xfrm>
            <a:off x="378958" y="1613549"/>
            <a:ext cx="8741379" cy="1"/>
          </a:xfrm>
          <a:prstGeom prst="line">
            <a:avLst/>
          </a:prstGeom>
          <a:ln w="6350">
            <a:solidFill>
              <a:srgbClr val="131541"/>
            </a:solidFill>
          </a:ln>
        </p:spPr>
        <p:txBody>
          <a:bodyPr lIns="45719" rIns="45719"/>
          <a:lstStyle/>
          <a:p>
            <a:endParaRPr>
              <a:latin typeface="Aeonik Regular"/>
            </a:endParaRPr>
          </a:p>
        </p:txBody>
      </p:sp>
      <p:sp>
        <p:nvSpPr>
          <p:cNvPr id="191" name="Body Level One…"/>
          <p:cNvSpPr txBox="1">
            <a:spLocks noGrp="1"/>
          </p:cNvSpPr>
          <p:nvPr>
            <p:ph type="body" sz="quarter" idx="1" hasCustomPrompt="1"/>
          </p:nvPr>
        </p:nvSpPr>
        <p:spPr>
          <a:xfrm>
            <a:off x="8038967" y="1757864"/>
            <a:ext cx="1153378" cy="4263560"/>
          </a:xfrm>
          <a:prstGeom prst="rect">
            <a:avLst/>
          </a:prstGeom>
        </p:spPr>
        <p:txBody>
          <a:bodyPr>
            <a:noAutofit/>
          </a:bodyPr>
          <a:lstStyle>
            <a:lvl1pPr marL="171450" indent="-171450" algn="r">
              <a:buSzTx/>
              <a:buFont typeface="Arial" panose="020B0604020202020204" pitchFamily="34" charset="0"/>
              <a:buChar char="•"/>
              <a:defRPr sz="900"/>
            </a:lvl1pPr>
            <a:lvl2pPr marL="701802" indent="-171450" algn="r">
              <a:buFont typeface="Arial" panose="020B0604020202020204" pitchFamily="34" charset="0"/>
              <a:buChar char="•"/>
              <a:defRPr sz="900"/>
            </a:lvl2pPr>
            <a:lvl3pPr marL="1159003" indent="-171450" algn="r">
              <a:buFont typeface="Arial" panose="020B0604020202020204" pitchFamily="34" charset="0"/>
              <a:buChar char="•"/>
              <a:defRPr sz="900"/>
            </a:lvl3pPr>
            <a:lvl4pPr marL="1616203" indent="-171450" algn="r">
              <a:buFont typeface="Arial" panose="020B0604020202020204" pitchFamily="34" charset="0"/>
              <a:buChar char="•"/>
              <a:defRPr sz="900"/>
            </a:lvl4pPr>
            <a:lvl5pPr marL="2073401" indent="-171450" algn="r">
              <a:buFont typeface="Arial" panose="020B0604020202020204" pitchFamily="34" charset="0"/>
              <a:buChar char="•"/>
              <a:defRPr sz="900"/>
            </a:lvl5pPr>
          </a:lstStyle>
          <a:p>
            <a:r>
              <a:t>Body Level One</a:t>
            </a:r>
          </a:p>
        </p:txBody>
      </p:sp>
      <p:sp>
        <p:nvSpPr>
          <p:cNvPr id="192" name="Text Placeholder 12"/>
          <p:cNvSpPr>
            <a:spLocks noGrp="1"/>
          </p:cNvSpPr>
          <p:nvPr>
            <p:ph type="body" sz="half" idx="14"/>
          </p:nvPr>
        </p:nvSpPr>
        <p:spPr>
          <a:xfrm>
            <a:off x="366399" y="1757863"/>
            <a:ext cx="7285367" cy="4263414"/>
          </a:xfrm>
          <a:prstGeom prst="rect">
            <a:avLst/>
          </a:prstGeom>
        </p:spPr>
        <p:txBody>
          <a:bodyPr>
            <a:normAutofit/>
          </a:bodyPr>
          <a:lstStyle/>
          <a:p>
            <a:pPr marL="0" lvl="0" indent="0">
              <a:lnSpc>
                <a:spcPct val="100000"/>
              </a:lnSpc>
              <a:spcBef>
                <a:spcPts val="1800"/>
              </a:spcBef>
              <a:buSzTx/>
              <a:buFontTx/>
              <a:buNone/>
            </a:pPr>
            <a:r>
              <a:rPr lang="en-US"/>
              <a:t>Click to edit Master text styles</a:t>
            </a:r>
          </a:p>
        </p:txBody>
      </p:sp>
      <p:sp>
        <p:nvSpPr>
          <p:cNvPr id="1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 name="Title Text">
            <a:extLst>
              <a:ext uri="{FF2B5EF4-FFF2-40B4-BE49-F238E27FC236}">
                <a16:creationId xmlns:a16="http://schemas.microsoft.com/office/drawing/2014/main" id="{5B0504D0-AAEC-5158-6B07-CD4F07103EB5}"/>
              </a:ext>
            </a:extLst>
          </p:cNvPr>
          <p:cNvSpPr txBox="1">
            <a:spLocks noGrp="1"/>
          </p:cNvSpPr>
          <p:nvPr>
            <p:ph type="title" hasCustomPrompt="1"/>
          </p:nvPr>
        </p:nvSpPr>
        <p:spPr>
          <a:xfrm>
            <a:off x="378958" y="561600"/>
            <a:ext cx="8813387" cy="6647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dirty="0"/>
            </a:lvl1pPr>
          </a:lstStyle>
          <a:p>
            <a:pPr lvl="0"/>
            <a:r>
              <a:t>Title Text</a:t>
            </a:r>
          </a:p>
        </p:txBody>
      </p:sp>
      <p:grpSp>
        <p:nvGrpSpPr>
          <p:cNvPr id="3" name="Group 2">
            <a:extLst>
              <a:ext uri="{FF2B5EF4-FFF2-40B4-BE49-F238E27FC236}">
                <a16:creationId xmlns:a16="http://schemas.microsoft.com/office/drawing/2014/main" id="{64CA6995-B8C2-B576-3F12-37B95695E946}"/>
              </a:ext>
            </a:extLst>
          </p:cNvPr>
          <p:cNvGrpSpPr/>
          <p:nvPr userDrawn="1"/>
        </p:nvGrpSpPr>
        <p:grpSpPr>
          <a:xfrm>
            <a:off x="431800" y="203689"/>
            <a:ext cx="3657124" cy="149812"/>
            <a:chOff x="381000" y="203689"/>
            <a:chExt cx="3657124" cy="149812"/>
          </a:xfrm>
        </p:grpSpPr>
        <p:pic>
          <p:nvPicPr>
            <p:cNvPr id="4" name="Image" descr="Image">
              <a:extLst>
                <a:ext uri="{FF2B5EF4-FFF2-40B4-BE49-F238E27FC236}">
                  <a16:creationId xmlns:a16="http://schemas.microsoft.com/office/drawing/2014/main" id="{FA514906-7A27-DD4F-6128-7DA5445B6C71}"/>
                </a:ext>
              </a:extLst>
            </p:cNvPr>
            <p:cNvPicPr>
              <a:picLocks noChangeAspect="1"/>
            </p:cNvPicPr>
            <p:nvPr userDrawn="1"/>
          </p:nvPicPr>
          <p:blipFill>
            <a:blip r:embed="rId2"/>
            <a:stretch>
              <a:fillRect/>
            </a:stretch>
          </p:blipFill>
          <p:spPr>
            <a:xfrm>
              <a:off x="381000" y="203689"/>
              <a:ext cx="111195" cy="149812"/>
            </a:xfrm>
            <a:prstGeom prst="rect">
              <a:avLst/>
            </a:prstGeom>
            <a:ln w="12700">
              <a:miter lim="400000"/>
            </a:ln>
          </p:spPr>
        </p:pic>
        <p:sp>
          <p:nvSpPr>
            <p:cNvPr id="5" name="TextBox 4">
              <a:extLst>
                <a:ext uri="{FF2B5EF4-FFF2-40B4-BE49-F238E27FC236}">
                  <a16:creationId xmlns:a16="http://schemas.microsoft.com/office/drawing/2014/main" id="{CADB8309-7BF3-EC2B-AFAB-D378A8D82FA5}"/>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bg2"/>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3866827316"/>
      </p:ext>
    </p:extLst>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type="tx">
  <p:cSld name="Text &amp; Large Image">
    <p:bg>
      <p:bgPr>
        <a:solidFill>
          <a:schemeClr val="tx1"/>
        </a:solidFill>
        <a:effectLst/>
      </p:bgPr>
    </p:bg>
    <p:spTree>
      <p:nvGrpSpPr>
        <p:cNvPr id="1" name=""/>
        <p:cNvGrpSpPr/>
        <p:nvPr/>
      </p:nvGrpSpPr>
      <p:grpSpPr>
        <a:xfrm>
          <a:off x="0" y="0"/>
          <a:ext cx="0" cy="0"/>
          <a:chOff x="0" y="0"/>
          <a:chExt cx="0" cy="0"/>
        </a:xfrm>
      </p:grpSpPr>
      <p:sp>
        <p:nvSpPr>
          <p:cNvPr id="247" name="Title Text"/>
          <p:cNvSpPr txBox="1">
            <a:spLocks noGrp="1"/>
          </p:cNvSpPr>
          <p:nvPr>
            <p:ph type="title"/>
          </p:nvPr>
        </p:nvSpPr>
        <p:spPr>
          <a:xfrm>
            <a:off x="378958" y="460000"/>
            <a:ext cx="3772827" cy="1168794"/>
          </a:xfrm>
          <a:prstGeom prst="rect">
            <a:avLst/>
          </a:prstGeom>
        </p:spPr>
        <p:txBody>
          <a:bodyPr/>
          <a:lstStyle>
            <a:lvl1pPr>
              <a:defRPr/>
            </a:lvl1pPr>
          </a:lstStyle>
          <a:p>
            <a:r>
              <a:rPr lang="en-US"/>
              <a:t>Click to edit Master title style</a:t>
            </a:r>
            <a:endParaRPr dirty="0"/>
          </a:p>
        </p:txBody>
      </p:sp>
      <p:sp>
        <p:nvSpPr>
          <p:cNvPr id="248" name="Body Level One…"/>
          <p:cNvSpPr txBox="1">
            <a:spLocks noGrp="1"/>
          </p:cNvSpPr>
          <p:nvPr>
            <p:ph type="body" sz="quarter" idx="1"/>
          </p:nvPr>
        </p:nvSpPr>
        <p:spPr>
          <a:xfrm>
            <a:off x="378956" y="1628793"/>
            <a:ext cx="3772828" cy="4321140"/>
          </a:xfrm>
          <a:prstGeom prst="rect">
            <a:avLst/>
          </a:prstGeom>
        </p:spPr>
        <p:txBody>
          <a:bodyPr>
            <a:normAutofit/>
          </a:bodyPr>
          <a:lstStyle>
            <a:lvl1pPr marL="0" indent="0">
              <a:lnSpc>
                <a:spcPct val="140000"/>
              </a:lnSpc>
              <a:buSzTx/>
              <a:buFontTx/>
              <a:buNone/>
              <a:defRPr sz="1800"/>
            </a:lvl1pPr>
            <a:lvl2pPr marL="991209" indent="-460857">
              <a:lnSpc>
                <a:spcPct val="140000"/>
              </a:lnSpc>
              <a:buFontTx/>
              <a:defRPr sz="1800"/>
            </a:lvl2pPr>
            <a:lvl3pPr marL="1499616" indent="-512063">
              <a:lnSpc>
                <a:spcPct val="140000"/>
              </a:lnSpc>
              <a:buFontTx/>
              <a:defRPr sz="1800"/>
            </a:lvl3pPr>
            <a:lvl4pPr marL="1956816" indent="-512063">
              <a:lnSpc>
                <a:spcPct val="140000"/>
              </a:lnSpc>
              <a:buFontTx/>
              <a:defRPr sz="1800"/>
            </a:lvl4pPr>
            <a:lvl5pPr marL="2478023" indent="-576072">
              <a:lnSpc>
                <a:spcPct val="140000"/>
              </a:lnSpc>
              <a:buFontTx/>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249" name="Picture Placeholder 4"/>
          <p:cNvSpPr>
            <a:spLocks noGrp="1"/>
          </p:cNvSpPr>
          <p:nvPr>
            <p:ph type="pic" idx="13"/>
          </p:nvPr>
        </p:nvSpPr>
        <p:spPr>
          <a:xfrm>
            <a:off x="4295800" y="460002"/>
            <a:ext cx="7516790" cy="5489949"/>
          </a:xfrm>
          <a:prstGeom prst="rect">
            <a:avLst/>
          </a:prstGeom>
        </p:spPr>
        <p:txBody>
          <a:bodyPr lIns="91439" rIns="91439"/>
          <a:lstStyle/>
          <a:p>
            <a:r>
              <a:rPr lang="en-US"/>
              <a:t>Click icon to add picture</a:t>
            </a:r>
            <a:endParaRPr dirty="0"/>
          </a:p>
        </p:txBody>
      </p:sp>
      <p:sp>
        <p:nvSpPr>
          <p:cNvPr id="2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5375640"/>
      </p:ext>
    </p:extLst>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2 Images">
    <p:bg>
      <p:bgPr>
        <a:solidFill>
          <a:schemeClr val="tx1"/>
        </a:solidFill>
        <a:effectLst/>
      </p:bgPr>
    </p:bg>
    <p:spTree>
      <p:nvGrpSpPr>
        <p:cNvPr id="1" name=""/>
        <p:cNvGrpSpPr/>
        <p:nvPr/>
      </p:nvGrpSpPr>
      <p:grpSpPr>
        <a:xfrm>
          <a:off x="0" y="0"/>
          <a:ext cx="0" cy="0"/>
          <a:chOff x="0" y="0"/>
          <a:chExt cx="0" cy="0"/>
        </a:xfrm>
      </p:grpSpPr>
      <p:sp>
        <p:nvSpPr>
          <p:cNvPr id="258" name="Picture Placeholder 4"/>
          <p:cNvSpPr>
            <a:spLocks noGrp="1"/>
          </p:cNvSpPr>
          <p:nvPr>
            <p:ph type="pic" sz="half" idx="13"/>
          </p:nvPr>
        </p:nvSpPr>
        <p:spPr>
          <a:xfrm>
            <a:off x="384715" y="1857829"/>
            <a:ext cx="5574244" cy="4088846"/>
          </a:xfrm>
          <a:prstGeom prst="rect">
            <a:avLst/>
          </a:prstGeom>
        </p:spPr>
        <p:txBody>
          <a:bodyPr lIns="91439" rIns="91439"/>
          <a:lstStyle/>
          <a:p>
            <a:r>
              <a:rPr lang="en-US"/>
              <a:t>Click icon to add picture</a:t>
            </a:r>
            <a:endParaRPr/>
          </a:p>
        </p:txBody>
      </p:sp>
      <p:sp>
        <p:nvSpPr>
          <p:cNvPr id="259" name="Picture Placeholder 4"/>
          <p:cNvSpPr>
            <a:spLocks noGrp="1"/>
          </p:cNvSpPr>
          <p:nvPr>
            <p:ph type="pic" sz="half" idx="14"/>
          </p:nvPr>
        </p:nvSpPr>
        <p:spPr>
          <a:xfrm>
            <a:off x="6226628" y="1857829"/>
            <a:ext cx="5601835" cy="4088846"/>
          </a:xfrm>
          <a:prstGeom prst="rect">
            <a:avLst/>
          </a:prstGeom>
        </p:spPr>
        <p:txBody>
          <a:bodyPr lIns="91439" rIns="91439"/>
          <a:lstStyle/>
          <a:p>
            <a:r>
              <a:rPr lang="en-US"/>
              <a:t>Click icon to add picture</a:t>
            </a:r>
            <a:endParaRPr/>
          </a:p>
        </p:txBody>
      </p:sp>
      <p:sp>
        <p:nvSpPr>
          <p:cNvPr id="2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 name="Title Text">
            <a:extLst>
              <a:ext uri="{FF2B5EF4-FFF2-40B4-BE49-F238E27FC236}">
                <a16:creationId xmlns:a16="http://schemas.microsoft.com/office/drawing/2014/main" id="{A28C8549-E057-ADCB-064D-E272F212B8F9}"/>
              </a:ext>
            </a:extLst>
          </p:cNvPr>
          <p:cNvSpPr txBox="1">
            <a:spLocks noGrp="1"/>
          </p:cNvSpPr>
          <p:nvPr>
            <p:ph type="title" hasCustomPrompt="1"/>
          </p:nvPr>
        </p:nvSpPr>
        <p:spPr>
          <a:xfrm>
            <a:off x="378958" y="561600"/>
            <a:ext cx="11449505" cy="6647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dirty="0"/>
            </a:lvl1pPr>
          </a:lstStyle>
          <a:p>
            <a:pPr lvl="0"/>
            <a:r>
              <a:t>Title Text</a:t>
            </a:r>
          </a:p>
        </p:txBody>
      </p:sp>
    </p:spTree>
    <p:extLst>
      <p:ext uri="{BB962C8B-B14F-4D97-AF65-F5344CB8AC3E}">
        <p14:creationId xmlns:p14="http://schemas.microsoft.com/office/powerpoint/2010/main" val="2524041082"/>
      </p:ext>
    </p:extLst>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3 Images">
    <p:bg>
      <p:bgPr>
        <a:solidFill>
          <a:schemeClr val="tx1"/>
        </a:solidFill>
        <a:effectLst/>
      </p:bgPr>
    </p:bg>
    <p:spTree>
      <p:nvGrpSpPr>
        <p:cNvPr id="1" name=""/>
        <p:cNvGrpSpPr/>
        <p:nvPr/>
      </p:nvGrpSpPr>
      <p:grpSpPr>
        <a:xfrm>
          <a:off x="0" y="0"/>
          <a:ext cx="0" cy="0"/>
          <a:chOff x="0" y="0"/>
          <a:chExt cx="0" cy="0"/>
        </a:xfrm>
      </p:grpSpPr>
      <p:sp>
        <p:nvSpPr>
          <p:cNvPr id="268" name="Picture Placeholder 4"/>
          <p:cNvSpPr>
            <a:spLocks noGrp="1"/>
          </p:cNvSpPr>
          <p:nvPr>
            <p:ph type="pic" sz="half" idx="13"/>
          </p:nvPr>
        </p:nvSpPr>
        <p:spPr>
          <a:xfrm>
            <a:off x="367245" y="1654629"/>
            <a:ext cx="3623882" cy="4292046"/>
          </a:xfrm>
          <a:prstGeom prst="rect">
            <a:avLst/>
          </a:prstGeom>
        </p:spPr>
        <p:txBody>
          <a:bodyPr lIns="91439" rIns="91439"/>
          <a:lstStyle/>
          <a:p>
            <a:r>
              <a:rPr lang="en-US"/>
              <a:t>Click icon to add picture</a:t>
            </a:r>
            <a:endParaRPr/>
          </a:p>
        </p:txBody>
      </p:sp>
      <p:sp>
        <p:nvSpPr>
          <p:cNvPr id="269" name="Picture Placeholder 4"/>
          <p:cNvSpPr>
            <a:spLocks noGrp="1"/>
          </p:cNvSpPr>
          <p:nvPr>
            <p:ph type="pic" sz="half" idx="14"/>
          </p:nvPr>
        </p:nvSpPr>
        <p:spPr>
          <a:xfrm>
            <a:off x="4279677" y="1654629"/>
            <a:ext cx="3623883" cy="4292046"/>
          </a:xfrm>
          <a:prstGeom prst="rect">
            <a:avLst/>
          </a:prstGeom>
        </p:spPr>
        <p:txBody>
          <a:bodyPr lIns="91439" rIns="91439"/>
          <a:lstStyle/>
          <a:p>
            <a:r>
              <a:rPr lang="en-US"/>
              <a:t>Click icon to add picture</a:t>
            </a:r>
            <a:endParaRPr/>
          </a:p>
        </p:txBody>
      </p:sp>
      <p:sp>
        <p:nvSpPr>
          <p:cNvPr id="270" name="Picture Placeholder 4"/>
          <p:cNvSpPr>
            <a:spLocks noGrp="1"/>
          </p:cNvSpPr>
          <p:nvPr>
            <p:ph type="pic" sz="half" idx="15"/>
          </p:nvPr>
        </p:nvSpPr>
        <p:spPr>
          <a:xfrm>
            <a:off x="8207101" y="1654629"/>
            <a:ext cx="3623883" cy="4292046"/>
          </a:xfrm>
          <a:prstGeom prst="rect">
            <a:avLst/>
          </a:prstGeom>
        </p:spPr>
        <p:txBody>
          <a:bodyPr lIns="91439" rIns="91439"/>
          <a:lstStyle/>
          <a:p>
            <a:r>
              <a:rPr lang="en-US"/>
              <a:t>Click icon to add picture</a:t>
            </a:r>
            <a:endParaRPr/>
          </a:p>
        </p:txBody>
      </p:sp>
      <p:sp>
        <p:nvSpPr>
          <p:cNvPr id="2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 name="Title Text">
            <a:extLst>
              <a:ext uri="{FF2B5EF4-FFF2-40B4-BE49-F238E27FC236}">
                <a16:creationId xmlns:a16="http://schemas.microsoft.com/office/drawing/2014/main" id="{988470B7-BCC5-FE2A-0B56-26F21FE68CC1}"/>
              </a:ext>
            </a:extLst>
          </p:cNvPr>
          <p:cNvSpPr txBox="1">
            <a:spLocks noGrp="1"/>
          </p:cNvSpPr>
          <p:nvPr>
            <p:ph type="title" hasCustomPrompt="1"/>
          </p:nvPr>
        </p:nvSpPr>
        <p:spPr>
          <a:xfrm>
            <a:off x="378958" y="561600"/>
            <a:ext cx="11449505" cy="6647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dirty="0"/>
            </a:lvl1pPr>
          </a:lstStyle>
          <a:p>
            <a:pPr lvl="0"/>
            <a:r>
              <a:t>Title Text</a:t>
            </a:r>
          </a:p>
        </p:txBody>
      </p:sp>
    </p:spTree>
    <p:extLst>
      <p:ext uri="{BB962C8B-B14F-4D97-AF65-F5344CB8AC3E}">
        <p14:creationId xmlns:p14="http://schemas.microsoft.com/office/powerpoint/2010/main" val="506735099"/>
      </p:ext>
    </p:extLst>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Large Table">
    <p:spTree>
      <p:nvGrpSpPr>
        <p:cNvPr id="1" name=""/>
        <p:cNvGrpSpPr/>
        <p:nvPr/>
      </p:nvGrpSpPr>
      <p:grpSpPr>
        <a:xfrm>
          <a:off x="0" y="0"/>
          <a:ext cx="0" cy="0"/>
          <a:chOff x="0" y="0"/>
          <a:chExt cx="0" cy="0"/>
        </a:xfrm>
      </p:grpSpPr>
      <p:sp>
        <p:nvSpPr>
          <p:cNvPr id="3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 name="Title Text">
            <a:extLst>
              <a:ext uri="{FF2B5EF4-FFF2-40B4-BE49-F238E27FC236}">
                <a16:creationId xmlns:a16="http://schemas.microsoft.com/office/drawing/2014/main" id="{F44E0849-673D-9CB6-CE9F-11F26406E419}"/>
              </a:ext>
            </a:extLst>
          </p:cNvPr>
          <p:cNvSpPr txBox="1">
            <a:spLocks noGrp="1"/>
          </p:cNvSpPr>
          <p:nvPr>
            <p:ph type="title" hasCustomPrompt="1"/>
          </p:nvPr>
        </p:nvSpPr>
        <p:spPr>
          <a:xfrm>
            <a:off x="378958" y="561600"/>
            <a:ext cx="11449505" cy="6647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dirty="0"/>
            </a:lvl1pPr>
          </a:lstStyle>
          <a:p>
            <a:pPr lvl="0"/>
            <a:r>
              <a:t>Title Text</a:t>
            </a:r>
          </a:p>
        </p:txBody>
      </p:sp>
    </p:spTree>
    <p:extLst>
      <p:ext uri="{BB962C8B-B14F-4D97-AF65-F5344CB8AC3E}">
        <p14:creationId xmlns:p14="http://schemas.microsoft.com/office/powerpoint/2010/main" val="867034856"/>
      </p:ext>
    </p:extLst>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userDrawn="1">
  <p:cSld name="Blank + Title">
    <p:spTree>
      <p:nvGrpSpPr>
        <p:cNvPr id="1" name=""/>
        <p:cNvGrpSpPr/>
        <p:nvPr/>
      </p:nvGrpSpPr>
      <p:grpSpPr>
        <a:xfrm>
          <a:off x="0" y="0"/>
          <a:ext cx="0" cy="0"/>
          <a:chOff x="0" y="0"/>
          <a:chExt cx="0" cy="0"/>
        </a:xfrm>
      </p:grpSpPr>
      <p:sp>
        <p:nvSpPr>
          <p:cNvPr id="914" name="Body Level One…"/>
          <p:cNvSpPr txBox="1">
            <a:spLocks noGrp="1"/>
          </p:cNvSpPr>
          <p:nvPr>
            <p:ph type="body" sz="quarter" idx="1"/>
          </p:nvPr>
        </p:nvSpPr>
        <p:spPr>
          <a:xfrm>
            <a:off x="379413" y="1828119"/>
            <a:ext cx="11422062" cy="2115231"/>
          </a:xfrm>
          <a:prstGeom prst="rect">
            <a:avLst/>
          </a:prstGeom>
        </p:spPr>
        <p:txBody>
          <a:bodyPr>
            <a:normAutofit/>
          </a:bodyPr>
          <a:lstStyle>
            <a:lvl1pPr marL="0" indent="0">
              <a:buSzTx/>
              <a:buFontTx/>
              <a:buNone/>
              <a:defRPr sz="1400"/>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 name="Title Text">
            <a:extLst>
              <a:ext uri="{FF2B5EF4-FFF2-40B4-BE49-F238E27FC236}">
                <a16:creationId xmlns:a16="http://schemas.microsoft.com/office/drawing/2014/main" id="{051DD123-6255-A36C-1E94-A5032B386A1A}"/>
              </a:ext>
            </a:extLst>
          </p:cNvPr>
          <p:cNvSpPr txBox="1">
            <a:spLocks noGrp="1"/>
          </p:cNvSpPr>
          <p:nvPr>
            <p:ph type="title" hasCustomPrompt="1"/>
          </p:nvPr>
        </p:nvSpPr>
        <p:spPr>
          <a:xfrm>
            <a:off x="378958" y="561600"/>
            <a:ext cx="11449505" cy="6647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dirty="0"/>
            </a:lvl1pPr>
          </a:lstStyle>
          <a:p>
            <a:pPr lvl="0"/>
            <a:r>
              <a:t>Title Text</a:t>
            </a:r>
          </a:p>
        </p:txBody>
      </p:sp>
      <p:grpSp>
        <p:nvGrpSpPr>
          <p:cNvPr id="3" name="Group 2">
            <a:extLst>
              <a:ext uri="{FF2B5EF4-FFF2-40B4-BE49-F238E27FC236}">
                <a16:creationId xmlns:a16="http://schemas.microsoft.com/office/drawing/2014/main" id="{438F3AAB-7709-C4A1-6C71-568C50B20553}"/>
              </a:ext>
            </a:extLst>
          </p:cNvPr>
          <p:cNvGrpSpPr/>
          <p:nvPr userDrawn="1"/>
        </p:nvGrpSpPr>
        <p:grpSpPr>
          <a:xfrm>
            <a:off x="431800" y="203689"/>
            <a:ext cx="3657124" cy="149812"/>
            <a:chOff x="381000" y="203689"/>
            <a:chExt cx="3657124" cy="149812"/>
          </a:xfrm>
        </p:grpSpPr>
        <p:pic>
          <p:nvPicPr>
            <p:cNvPr id="4" name="Image" descr="Image">
              <a:extLst>
                <a:ext uri="{FF2B5EF4-FFF2-40B4-BE49-F238E27FC236}">
                  <a16:creationId xmlns:a16="http://schemas.microsoft.com/office/drawing/2014/main" id="{1938FCA2-814E-BFAB-B118-64C8A589AF86}"/>
                </a:ext>
              </a:extLst>
            </p:cNvPr>
            <p:cNvPicPr>
              <a:picLocks noChangeAspect="1"/>
            </p:cNvPicPr>
            <p:nvPr userDrawn="1"/>
          </p:nvPicPr>
          <p:blipFill>
            <a:blip r:embed="rId2"/>
            <a:stretch>
              <a:fillRect/>
            </a:stretch>
          </p:blipFill>
          <p:spPr>
            <a:xfrm>
              <a:off x="381000" y="203689"/>
              <a:ext cx="111195" cy="149812"/>
            </a:xfrm>
            <a:prstGeom prst="rect">
              <a:avLst/>
            </a:prstGeom>
            <a:ln w="12700">
              <a:miter lim="400000"/>
            </a:ln>
          </p:spPr>
        </p:pic>
        <p:sp>
          <p:nvSpPr>
            <p:cNvPr id="5" name="TextBox 4">
              <a:extLst>
                <a:ext uri="{FF2B5EF4-FFF2-40B4-BE49-F238E27FC236}">
                  <a16:creationId xmlns:a16="http://schemas.microsoft.com/office/drawing/2014/main" id="{E769FAFB-D14A-DC16-A4C8-FB63C857A38F}"/>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bg2"/>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1047258179"/>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5 Text Cards_1">
    <p:bg>
      <p:bgPr>
        <a:solidFill>
          <a:srgbClr val="211F20"/>
        </a:solidFill>
        <a:effectLst/>
      </p:bgPr>
    </p:bg>
    <p:spTree>
      <p:nvGrpSpPr>
        <p:cNvPr id="1" name=""/>
        <p:cNvGrpSpPr/>
        <p:nvPr/>
      </p:nvGrpSpPr>
      <p:grpSpPr>
        <a:xfrm>
          <a:off x="0" y="0"/>
          <a:ext cx="0" cy="0"/>
          <a:chOff x="0" y="0"/>
          <a:chExt cx="0" cy="0"/>
        </a:xfrm>
      </p:grpSpPr>
      <p:sp>
        <p:nvSpPr>
          <p:cNvPr id="291" name="Title Text"/>
          <p:cNvSpPr txBox="1">
            <a:spLocks noGrp="1"/>
          </p:cNvSpPr>
          <p:nvPr>
            <p:ph type="title" hasCustomPrompt="1"/>
          </p:nvPr>
        </p:nvSpPr>
        <p:spPr>
          <a:prstGeom prst="rect">
            <a:avLst/>
          </a:prstGeom>
          <a:ln w="12700">
            <a:miter lim="400000"/>
          </a:ln>
        </p:spPr>
        <p:txBody>
          <a:bodyPr lIns="45719" rIns="45719">
            <a:spAutoFit/>
          </a:bodyPr>
          <a:lstStyle>
            <a:lvl1pPr>
              <a:defRPr dirty="0">
                <a:solidFill>
                  <a:srgbClr val="FFFFFF"/>
                </a:solidFill>
              </a:defRPr>
            </a:lvl1pPr>
          </a:lstStyle>
          <a:p>
            <a:pPr lvl="0"/>
            <a:r>
              <a:rPr dirty="0"/>
              <a:t>Title Text</a:t>
            </a:r>
          </a:p>
        </p:txBody>
      </p:sp>
      <p:sp>
        <p:nvSpPr>
          <p:cNvPr id="14" name="Rounded Rectangle 2">
            <a:extLst>
              <a:ext uri="{FF2B5EF4-FFF2-40B4-BE49-F238E27FC236}">
                <a16:creationId xmlns:a16="http://schemas.microsoft.com/office/drawing/2014/main" id="{4DBD3AD3-E1CD-384F-D220-89C738C7E8AC}"/>
              </a:ext>
            </a:extLst>
          </p:cNvPr>
          <p:cNvSpPr/>
          <p:nvPr/>
        </p:nvSpPr>
        <p:spPr>
          <a:xfrm>
            <a:off x="378958" y="2167843"/>
            <a:ext cx="2108246"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5" name="Rounded Rectangle 2">
            <a:extLst>
              <a:ext uri="{FF2B5EF4-FFF2-40B4-BE49-F238E27FC236}">
                <a16:creationId xmlns:a16="http://schemas.microsoft.com/office/drawing/2014/main" id="{90628CDB-92C9-83D7-7474-3615022AB01D}"/>
              </a:ext>
            </a:extLst>
          </p:cNvPr>
          <p:cNvSpPr/>
          <p:nvPr/>
        </p:nvSpPr>
        <p:spPr>
          <a:xfrm>
            <a:off x="2707376" y="2167843"/>
            <a:ext cx="2108246"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6" name="Rounded Rectangle 2">
            <a:extLst>
              <a:ext uri="{FF2B5EF4-FFF2-40B4-BE49-F238E27FC236}">
                <a16:creationId xmlns:a16="http://schemas.microsoft.com/office/drawing/2014/main" id="{3A87B4B2-E858-3F9C-9EA6-A50E98D9F588}"/>
              </a:ext>
            </a:extLst>
          </p:cNvPr>
          <p:cNvSpPr/>
          <p:nvPr/>
        </p:nvSpPr>
        <p:spPr>
          <a:xfrm>
            <a:off x="5035794" y="2167843"/>
            <a:ext cx="2108246"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7" name="Rounded Rectangle 2">
            <a:extLst>
              <a:ext uri="{FF2B5EF4-FFF2-40B4-BE49-F238E27FC236}">
                <a16:creationId xmlns:a16="http://schemas.microsoft.com/office/drawing/2014/main" id="{934D1A60-DBAB-3004-48E6-8435D9052A29}"/>
              </a:ext>
            </a:extLst>
          </p:cNvPr>
          <p:cNvSpPr/>
          <p:nvPr/>
        </p:nvSpPr>
        <p:spPr>
          <a:xfrm>
            <a:off x="7364212" y="2167843"/>
            <a:ext cx="2108246"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8" name="Rounded Rectangle 2">
            <a:extLst>
              <a:ext uri="{FF2B5EF4-FFF2-40B4-BE49-F238E27FC236}">
                <a16:creationId xmlns:a16="http://schemas.microsoft.com/office/drawing/2014/main" id="{169130FC-0204-9A54-B23D-2B28BFEF5BE1}"/>
              </a:ext>
            </a:extLst>
          </p:cNvPr>
          <p:cNvSpPr/>
          <p:nvPr/>
        </p:nvSpPr>
        <p:spPr>
          <a:xfrm>
            <a:off x="9692629" y="2167843"/>
            <a:ext cx="2108246"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9" name="Straight Connector 12">
            <a:extLst>
              <a:ext uri="{FF2B5EF4-FFF2-40B4-BE49-F238E27FC236}">
                <a16:creationId xmlns:a16="http://schemas.microsoft.com/office/drawing/2014/main" id="{387AADBC-CE87-CD6F-6098-6A94E5C18E0F}"/>
              </a:ext>
            </a:extLst>
          </p:cNvPr>
          <p:cNvSpPr/>
          <p:nvPr userDrawn="1"/>
        </p:nvSpPr>
        <p:spPr>
          <a:xfrm>
            <a:off x="528744" y="2831975"/>
            <a:ext cx="1808674" cy="1"/>
          </a:xfrm>
          <a:prstGeom prst="line">
            <a:avLst/>
          </a:prstGeom>
          <a:ln w="6350">
            <a:solidFill>
              <a:srgbClr val="BFBFBF"/>
            </a:solidFill>
          </a:ln>
        </p:spPr>
        <p:txBody>
          <a:bodyPr lIns="45719" rIns="45719"/>
          <a:lstStyle/>
          <a:p>
            <a:endParaRPr sz="1600" b="1" dirty="0">
              <a:solidFill>
                <a:schemeClr val="bg1"/>
              </a:solidFill>
              <a:latin typeface="Aeonik Regular"/>
            </a:endParaRPr>
          </a:p>
        </p:txBody>
      </p:sp>
      <p:sp>
        <p:nvSpPr>
          <p:cNvPr id="20" name="Body Level One…">
            <a:extLst>
              <a:ext uri="{FF2B5EF4-FFF2-40B4-BE49-F238E27FC236}">
                <a16:creationId xmlns:a16="http://schemas.microsoft.com/office/drawing/2014/main" id="{B21B47A6-444E-E76A-F4E4-7561CCDDA9CB}"/>
              </a:ext>
            </a:extLst>
          </p:cNvPr>
          <p:cNvSpPr txBox="1">
            <a:spLocks noGrp="1"/>
          </p:cNvSpPr>
          <p:nvPr userDrawn="1">
            <p:ph type="body" sz="quarter" idx="1" hasCustomPrompt="1"/>
          </p:nvPr>
        </p:nvSpPr>
        <p:spPr>
          <a:xfrm>
            <a:off x="448056" y="2989262"/>
            <a:ext cx="1949009" cy="264318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21" name="Body Level One…">
            <a:extLst>
              <a:ext uri="{FF2B5EF4-FFF2-40B4-BE49-F238E27FC236}">
                <a16:creationId xmlns:a16="http://schemas.microsoft.com/office/drawing/2014/main" id="{EAF532B8-E84E-FC33-A7B3-0B98212203AF}"/>
              </a:ext>
            </a:extLst>
          </p:cNvPr>
          <p:cNvSpPr txBox="1">
            <a:spLocks noGrp="1"/>
          </p:cNvSpPr>
          <p:nvPr userDrawn="1">
            <p:ph type="body" sz="quarter" idx="21" hasCustomPrompt="1"/>
          </p:nvPr>
        </p:nvSpPr>
        <p:spPr>
          <a:xfrm>
            <a:off x="448056" y="2240280"/>
            <a:ext cx="1949009" cy="532266"/>
          </a:xfrm>
          <a:prstGeom prst="rect">
            <a:avLst/>
          </a:prstGeom>
        </p:spPr>
        <p:txBody>
          <a:bodyPr>
            <a:no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22" name="Straight Connector 12">
            <a:extLst>
              <a:ext uri="{FF2B5EF4-FFF2-40B4-BE49-F238E27FC236}">
                <a16:creationId xmlns:a16="http://schemas.microsoft.com/office/drawing/2014/main" id="{8166C2AE-E36A-9BB0-169C-03433B2217FA}"/>
              </a:ext>
            </a:extLst>
          </p:cNvPr>
          <p:cNvSpPr/>
          <p:nvPr userDrawn="1"/>
        </p:nvSpPr>
        <p:spPr>
          <a:xfrm>
            <a:off x="2857162" y="2831975"/>
            <a:ext cx="1808674" cy="1"/>
          </a:xfrm>
          <a:prstGeom prst="line">
            <a:avLst/>
          </a:prstGeom>
          <a:ln w="6350">
            <a:solidFill>
              <a:srgbClr val="BFBFBF"/>
            </a:solidFill>
          </a:ln>
        </p:spPr>
        <p:txBody>
          <a:bodyPr lIns="45719" rIns="45719"/>
          <a:lstStyle/>
          <a:p>
            <a:endParaRPr sz="1600" b="1" dirty="0">
              <a:solidFill>
                <a:schemeClr val="bg1"/>
              </a:solidFill>
              <a:latin typeface="Aeonik Regular"/>
            </a:endParaRPr>
          </a:p>
        </p:txBody>
      </p:sp>
      <p:sp>
        <p:nvSpPr>
          <p:cNvPr id="23" name="Body Level One…">
            <a:extLst>
              <a:ext uri="{FF2B5EF4-FFF2-40B4-BE49-F238E27FC236}">
                <a16:creationId xmlns:a16="http://schemas.microsoft.com/office/drawing/2014/main" id="{3E97D17E-D83A-BCBD-D53E-C1C6241C61FB}"/>
              </a:ext>
            </a:extLst>
          </p:cNvPr>
          <p:cNvSpPr txBox="1">
            <a:spLocks noGrp="1"/>
          </p:cNvSpPr>
          <p:nvPr>
            <p:ph type="body" sz="quarter" idx="22" hasCustomPrompt="1"/>
          </p:nvPr>
        </p:nvSpPr>
        <p:spPr>
          <a:xfrm>
            <a:off x="2786995" y="2989262"/>
            <a:ext cx="1949009" cy="264318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24" name="Body Level One…">
            <a:extLst>
              <a:ext uri="{FF2B5EF4-FFF2-40B4-BE49-F238E27FC236}">
                <a16:creationId xmlns:a16="http://schemas.microsoft.com/office/drawing/2014/main" id="{148C165D-BFF9-0A5A-1477-5221DCC682AA}"/>
              </a:ext>
            </a:extLst>
          </p:cNvPr>
          <p:cNvSpPr txBox="1">
            <a:spLocks noGrp="1"/>
          </p:cNvSpPr>
          <p:nvPr>
            <p:ph type="body" sz="quarter" idx="23" hasCustomPrompt="1"/>
          </p:nvPr>
        </p:nvSpPr>
        <p:spPr>
          <a:xfrm>
            <a:off x="2786995" y="2240280"/>
            <a:ext cx="1949009" cy="532266"/>
          </a:xfrm>
          <a:prstGeom prst="rect">
            <a:avLst/>
          </a:prstGeom>
        </p:spPr>
        <p:txBody>
          <a:bodyPr>
            <a:no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25" name="Straight Connector 12">
            <a:extLst>
              <a:ext uri="{FF2B5EF4-FFF2-40B4-BE49-F238E27FC236}">
                <a16:creationId xmlns:a16="http://schemas.microsoft.com/office/drawing/2014/main" id="{FEC80F2F-8502-81DE-E731-019FC1B34D67}"/>
              </a:ext>
            </a:extLst>
          </p:cNvPr>
          <p:cNvSpPr/>
          <p:nvPr userDrawn="1"/>
        </p:nvSpPr>
        <p:spPr>
          <a:xfrm>
            <a:off x="5185580" y="2831975"/>
            <a:ext cx="1808674" cy="1"/>
          </a:xfrm>
          <a:prstGeom prst="line">
            <a:avLst/>
          </a:prstGeom>
          <a:ln w="6350">
            <a:solidFill>
              <a:srgbClr val="BFBFBF"/>
            </a:solidFill>
          </a:ln>
        </p:spPr>
        <p:txBody>
          <a:bodyPr lIns="45719" rIns="45719"/>
          <a:lstStyle/>
          <a:p>
            <a:endParaRPr sz="1600" b="1" dirty="0">
              <a:solidFill>
                <a:schemeClr val="bg1"/>
              </a:solidFill>
              <a:latin typeface="Aeonik Regular"/>
            </a:endParaRPr>
          </a:p>
        </p:txBody>
      </p:sp>
      <p:sp>
        <p:nvSpPr>
          <p:cNvPr id="26" name="Body Level One…">
            <a:extLst>
              <a:ext uri="{FF2B5EF4-FFF2-40B4-BE49-F238E27FC236}">
                <a16:creationId xmlns:a16="http://schemas.microsoft.com/office/drawing/2014/main" id="{B5CC10AE-862A-FEEC-3079-03B85061AFAB}"/>
              </a:ext>
            </a:extLst>
          </p:cNvPr>
          <p:cNvSpPr txBox="1">
            <a:spLocks noGrp="1"/>
          </p:cNvSpPr>
          <p:nvPr>
            <p:ph type="body" sz="quarter" idx="24" hasCustomPrompt="1"/>
          </p:nvPr>
        </p:nvSpPr>
        <p:spPr>
          <a:xfrm>
            <a:off x="5115413" y="2989262"/>
            <a:ext cx="1949009" cy="264318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27" name="Body Level One…">
            <a:extLst>
              <a:ext uri="{FF2B5EF4-FFF2-40B4-BE49-F238E27FC236}">
                <a16:creationId xmlns:a16="http://schemas.microsoft.com/office/drawing/2014/main" id="{88A95108-36DE-68DD-EF54-916175D39F16}"/>
              </a:ext>
            </a:extLst>
          </p:cNvPr>
          <p:cNvSpPr txBox="1">
            <a:spLocks noGrp="1"/>
          </p:cNvSpPr>
          <p:nvPr>
            <p:ph type="body" sz="quarter" idx="25" hasCustomPrompt="1"/>
          </p:nvPr>
        </p:nvSpPr>
        <p:spPr>
          <a:xfrm>
            <a:off x="5115413" y="2240280"/>
            <a:ext cx="1949009" cy="532266"/>
          </a:xfrm>
          <a:prstGeom prst="rect">
            <a:avLst/>
          </a:prstGeom>
        </p:spPr>
        <p:txBody>
          <a:bodyPr>
            <a:no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28" name="Straight Connector 12">
            <a:extLst>
              <a:ext uri="{FF2B5EF4-FFF2-40B4-BE49-F238E27FC236}">
                <a16:creationId xmlns:a16="http://schemas.microsoft.com/office/drawing/2014/main" id="{834340D2-3A7A-4471-962F-B8C39E21BE0A}"/>
              </a:ext>
            </a:extLst>
          </p:cNvPr>
          <p:cNvSpPr/>
          <p:nvPr userDrawn="1"/>
        </p:nvSpPr>
        <p:spPr>
          <a:xfrm>
            <a:off x="7513998" y="2831975"/>
            <a:ext cx="1808674" cy="1"/>
          </a:xfrm>
          <a:prstGeom prst="line">
            <a:avLst/>
          </a:prstGeom>
          <a:ln w="6350">
            <a:solidFill>
              <a:srgbClr val="BFBFBF"/>
            </a:solidFill>
          </a:ln>
        </p:spPr>
        <p:txBody>
          <a:bodyPr lIns="45719" rIns="45719"/>
          <a:lstStyle/>
          <a:p>
            <a:endParaRPr sz="1600" b="1" dirty="0">
              <a:solidFill>
                <a:schemeClr val="bg1"/>
              </a:solidFill>
              <a:latin typeface="Aeonik Regular"/>
            </a:endParaRPr>
          </a:p>
        </p:txBody>
      </p:sp>
      <p:sp>
        <p:nvSpPr>
          <p:cNvPr id="29" name="Body Level One…">
            <a:extLst>
              <a:ext uri="{FF2B5EF4-FFF2-40B4-BE49-F238E27FC236}">
                <a16:creationId xmlns:a16="http://schemas.microsoft.com/office/drawing/2014/main" id="{99973C18-6496-4925-6D3B-6793F5846771}"/>
              </a:ext>
            </a:extLst>
          </p:cNvPr>
          <p:cNvSpPr txBox="1">
            <a:spLocks noGrp="1"/>
          </p:cNvSpPr>
          <p:nvPr>
            <p:ph type="body" sz="quarter" idx="26" hasCustomPrompt="1"/>
          </p:nvPr>
        </p:nvSpPr>
        <p:spPr>
          <a:xfrm>
            <a:off x="7443831" y="2989262"/>
            <a:ext cx="1949009" cy="264318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30" name="Body Level One…">
            <a:extLst>
              <a:ext uri="{FF2B5EF4-FFF2-40B4-BE49-F238E27FC236}">
                <a16:creationId xmlns:a16="http://schemas.microsoft.com/office/drawing/2014/main" id="{3AD05BEB-B1AF-8C46-9B22-0FEA183DFD79}"/>
              </a:ext>
            </a:extLst>
          </p:cNvPr>
          <p:cNvSpPr txBox="1">
            <a:spLocks noGrp="1"/>
          </p:cNvSpPr>
          <p:nvPr>
            <p:ph type="body" sz="quarter" idx="27" hasCustomPrompt="1"/>
          </p:nvPr>
        </p:nvSpPr>
        <p:spPr>
          <a:xfrm>
            <a:off x="7443831" y="2240280"/>
            <a:ext cx="1949009" cy="532266"/>
          </a:xfrm>
          <a:prstGeom prst="rect">
            <a:avLst/>
          </a:prstGeom>
        </p:spPr>
        <p:txBody>
          <a:bodyPr>
            <a:no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31" name="Straight Connector 12">
            <a:extLst>
              <a:ext uri="{FF2B5EF4-FFF2-40B4-BE49-F238E27FC236}">
                <a16:creationId xmlns:a16="http://schemas.microsoft.com/office/drawing/2014/main" id="{69693210-4231-3FB4-68A8-A38E58DECFDE}"/>
              </a:ext>
            </a:extLst>
          </p:cNvPr>
          <p:cNvSpPr/>
          <p:nvPr userDrawn="1"/>
        </p:nvSpPr>
        <p:spPr>
          <a:xfrm>
            <a:off x="9842415" y="2831975"/>
            <a:ext cx="1808674" cy="1"/>
          </a:xfrm>
          <a:prstGeom prst="line">
            <a:avLst/>
          </a:prstGeom>
          <a:ln w="6350">
            <a:solidFill>
              <a:srgbClr val="BFBFBF"/>
            </a:solidFill>
          </a:ln>
        </p:spPr>
        <p:txBody>
          <a:bodyPr lIns="45719" rIns="45719"/>
          <a:lstStyle/>
          <a:p>
            <a:endParaRPr sz="1600" b="1" dirty="0">
              <a:solidFill>
                <a:schemeClr val="bg1"/>
              </a:solidFill>
              <a:latin typeface="Aeonik Regular"/>
            </a:endParaRPr>
          </a:p>
        </p:txBody>
      </p:sp>
      <p:sp>
        <p:nvSpPr>
          <p:cNvPr id="32" name="Body Level One…">
            <a:extLst>
              <a:ext uri="{FF2B5EF4-FFF2-40B4-BE49-F238E27FC236}">
                <a16:creationId xmlns:a16="http://schemas.microsoft.com/office/drawing/2014/main" id="{ADA1B97D-D391-D0A7-DA2A-395F17DDAB68}"/>
              </a:ext>
            </a:extLst>
          </p:cNvPr>
          <p:cNvSpPr txBox="1">
            <a:spLocks noGrp="1"/>
          </p:cNvSpPr>
          <p:nvPr>
            <p:ph type="body" sz="quarter" idx="28" hasCustomPrompt="1"/>
          </p:nvPr>
        </p:nvSpPr>
        <p:spPr>
          <a:xfrm>
            <a:off x="9772248" y="2989262"/>
            <a:ext cx="1949009" cy="264318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33" name="Body Level One…">
            <a:extLst>
              <a:ext uri="{FF2B5EF4-FFF2-40B4-BE49-F238E27FC236}">
                <a16:creationId xmlns:a16="http://schemas.microsoft.com/office/drawing/2014/main" id="{3F2F6234-F6A6-2EDD-F38D-0EC6B2700B68}"/>
              </a:ext>
            </a:extLst>
          </p:cNvPr>
          <p:cNvSpPr txBox="1">
            <a:spLocks noGrp="1"/>
          </p:cNvSpPr>
          <p:nvPr>
            <p:ph type="body" sz="quarter" idx="29" hasCustomPrompt="1"/>
          </p:nvPr>
        </p:nvSpPr>
        <p:spPr>
          <a:xfrm>
            <a:off x="9772248" y="2240280"/>
            <a:ext cx="1949009" cy="532266"/>
          </a:xfrm>
          <a:prstGeom prst="rect">
            <a:avLst/>
          </a:prstGeom>
        </p:spPr>
        <p:txBody>
          <a:bodyPr>
            <a:no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6" name="Text Placeholder 38">
            <a:extLst>
              <a:ext uri="{FF2B5EF4-FFF2-40B4-BE49-F238E27FC236}">
                <a16:creationId xmlns:a16="http://schemas.microsoft.com/office/drawing/2014/main" id="{E2E6456D-E08E-9770-B074-967FA6194255}"/>
              </a:ext>
            </a:extLst>
          </p:cNvPr>
          <p:cNvSpPr>
            <a:spLocks noGrp="1"/>
          </p:cNvSpPr>
          <p:nvPr>
            <p:ph type="body" sz="quarter" idx="20"/>
          </p:nvPr>
        </p:nvSpPr>
        <p:spPr>
          <a:xfrm>
            <a:off x="379412" y="1353001"/>
            <a:ext cx="11449050" cy="323807"/>
          </a:xfrm>
          <a:prstGeom prst="rect">
            <a:avLst/>
          </a:prstGeom>
          <a:ln w="12700">
            <a:miter lim="400000"/>
          </a:ln>
        </p:spPr>
        <p:txBody>
          <a:bodyPr lIns="45719" rIns="45719">
            <a:normAutofit/>
          </a:bodyPr>
          <a:lstStyle>
            <a:lvl1pPr>
              <a:defRPr sz="1600" dirty="0">
                <a:solidFill>
                  <a:srgbClr val="FFFFFF"/>
                </a:solidFill>
              </a:defRPr>
            </a:lvl1pPr>
          </a:lstStyle>
          <a:p>
            <a:pPr marL="0" lvl="0" indent="0">
              <a:buSzTx/>
              <a:buFontTx/>
              <a:buNone/>
            </a:pPr>
            <a:r>
              <a:rPr lang="en-US"/>
              <a:t>Click to edit Master text styles</a:t>
            </a:r>
          </a:p>
        </p:txBody>
      </p:sp>
      <p:sp>
        <p:nvSpPr>
          <p:cNvPr id="8" name="Slide Number">
            <a:extLst>
              <a:ext uri="{FF2B5EF4-FFF2-40B4-BE49-F238E27FC236}">
                <a16:creationId xmlns:a16="http://schemas.microsoft.com/office/drawing/2014/main" id="{FB30045E-7C8C-4A29-A406-3928A19EA5B6}"/>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tx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dirty="0"/>
          </a:p>
        </p:txBody>
      </p:sp>
      <p:pic>
        <p:nvPicPr>
          <p:cNvPr id="11" name="Image" descr="Image">
            <a:extLst>
              <a:ext uri="{FF2B5EF4-FFF2-40B4-BE49-F238E27FC236}">
                <a16:creationId xmlns:a16="http://schemas.microsoft.com/office/drawing/2014/main" id="{28BF31E8-ADF0-BEF6-150E-E8EDAF538B0E}"/>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0316771" y="6303881"/>
            <a:ext cx="1030318" cy="306205"/>
          </a:xfrm>
          <a:prstGeom prst="rect">
            <a:avLst/>
          </a:prstGeom>
          <a:ln w="12700">
            <a:miter lim="400000"/>
          </a:ln>
        </p:spPr>
      </p:pic>
      <p:grpSp>
        <p:nvGrpSpPr>
          <p:cNvPr id="2" name="Group 1">
            <a:extLst>
              <a:ext uri="{FF2B5EF4-FFF2-40B4-BE49-F238E27FC236}">
                <a16:creationId xmlns:a16="http://schemas.microsoft.com/office/drawing/2014/main" id="{9F2DECDD-8F29-4D0F-BB7C-3FAA9D9C636C}"/>
              </a:ext>
            </a:extLst>
          </p:cNvPr>
          <p:cNvGrpSpPr/>
          <p:nvPr userDrawn="1"/>
        </p:nvGrpSpPr>
        <p:grpSpPr>
          <a:xfrm>
            <a:off x="431800" y="203689"/>
            <a:ext cx="3657124" cy="149812"/>
            <a:chOff x="381000" y="203689"/>
            <a:chExt cx="3657124" cy="149812"/>
          </a:xfrm>
        </p:grpSpPr>
        <p:pic>
          <p:nvPicPr>
            <p:cNvPr id="3" name="Image" descr="Image">
              <a:extLst>
                <a:ext uri="{FF2B5EF4-FFF2-40B4-BE49-F238E27FC236}">
                  <a16:creationId xmlns:a16="http://schemas.microsoft.com/office/drawing/2014/main" id="{DFFD85BB-9F06-7F24-5ADB-3578F1C781C0}"/>
                </a:ext>
              </a:extLst>
            </p:cNvPr>
            <p:cNvPicPr>
              <a:picLocks noChangeAspect="1"/>
            </p:cNvPicPr>
            <p:nvPr userDrawn="1"/>
          </p:nvPicPr>
          <p:blipFill>
            <a:blip r:embed="rId4"/>
            <a:stretch>
              <a:fillRect/>
            </a:stretch>
          </p:blipFill>
          <p:spPr>
            <a:xfrm>
              <a:off x="381000" y="203689"/>
              <a:ext cx="111195" cy="149812"/>
            </a:xfrm>
            <a:prstGeom prst="rect">
              <a:avLst/>
            </a:prstGeom>
            <a:ln w="12700">
              <a:miter lim="400000"/>
            </a:ln>
          </p:spPr>
        </p:pic>
        <p:sp>
          <p:nvSpPr>
            <p:cNvPr id="5" name="TextBox 4">
              <a:extLst>
                <a:ext uri="{FF2B5EF4-FFF2-40B4-BE49-F238E27FC236}">
                  <a16:creationId xmlns:a16="http://schemas.microsoft.com/office/drawing/2014/main" id="{20EB062E-9368-B505-4E09-EC027CEC597F}"/>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2488770718"/>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5 Text Cards_2">
    <p:bg>
      <p:bgPr>
        <a:solidFill>
          <a:schemeClr val="accent1"/>
        </a:solidFill>
        <a:effectLst/>
      </p:bgPr>
    </p:bg>
    <p:spTree>
      <p:nvGrpSpPr>
        <p:cNvPr id="1" name=""/>
        <p:cNvGrpSpPr/>
        <p:nvPr/>
      </p:nvGrpSpPr>
      <p:grpSpPr>
        <a:xfrm>
          <a:off x="0" y="0"/>
          <a:ext cx="0" cy="0"/>
          <a:chOff x="0" y="0"/>
          <a:chExt cx="0" cy="0"/>
        </a:xfrm>
      </p:grpSpPr>
      <p:sp>
        <p:nvSpPr>
          <p:cNvPr id="11" name="Title Text">
            <a:extLst>
              <a:ext uri="{FF2B5EF4-FFF2-40B4-BE49-F238E27FC236}">
                <a16:creationId xmlns:a16="http://schemas.microsoft.com/office/drawing/2014/main" id="{6F6FECBD-6E00-9F15-11FE-A20F1B8AB0BD}"/>
              </a:ext>
            </a:extLst>
          </p:cNvPr>
          <p:cNvSpPr txBox="1">
            <a:spLocks noGrp="1"/>
          </p:cNvSpPr>
          <p:nvPr>
            <p:ph type="title" hasCustomPrompt="1"/>
          </p:nvPr>
        </p:nvSpPr>
        <p:spPr>
          <a:xfrm>
            <a:off x="378958" y="561600"/>
            <a:ext cx="11449505" cy="664742"/>
          </a:xfrm>
          <a:prstGeom prst="rect">
            <a:avLst/>
          </a:prstGeom>
          <a:ln w="12700">
            <a:miter lim="400000"/>
          </a:ln>
        </p:spPr>
        <p:txBody>
          <a:bodyPr lIns="45719" rIns="45719">
            <a:spAutoFit/>
          </a:bodyPr>
          <a:lstStyle>
            <a:lvl1pPr>
              <a:defRPr dirty="0">
                <a:solidFill>
                  <a:srgbClr val="FFFFFF"/>
                </a:solidFill>
              </a:defRPr>
            </a:lvl1pPr>
          </a:lstStyle>
          <a:p>
            <a:pPr lvl="0"/>
            <a:r>
              <a:rPr dirty="0"/>
              <a:t>Title Text</a:t>
            </a:r>
          </a:p>
        </p:txBody>
      </p:sp>
      <p:sp>
        <p:nvSpPr>
          <p:cNvPr id="12" name="Rounded Rectangle 2">
            <a:extLst>
              <a:ext uri="{FF2B5EF4-FFF2-40B4-BE49-F238E27FC236}">
                <a16:creationId xmlns:a16="http://schemas.microsoft.com/office/drawing/2014/main" id="{14482C96-F11E-AFFB-FC62-8F49007C77EF}"/>
              </a:ext>
            </a:extLst>
          </p:cNvPr>
          <p:cNvSpPr/>
          <p:nvPr userDrawn="1"/>
        </p:nvSpPr>
        <p:spPr>
          <a:xfrm>
            <a:off x="378958" y="2167843"/>
            <a:ext cx="2108246"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3" name="Rounded Rectangle 2">
            <a:extLst>
              <a:ext uri="{FF2B5EF4-FFF2-40B4-BE49-F238E27FC236}">
                <a16:creationId xmlns:a16="http://schemas.microsoft.com/office/drawing/2014/main" id="{709B68C4-1D52-396F-E8E4-5FCCC97CD330}"/>
              </a:ext>
            </a:extLst>
          </p:cNvPr>
          <p:cNvSpPr/>
          <p:nvPr userDrawn="1"/>
        </p:nvSpPr>
        <p:spPr>
          <a:xfrm>
            <a:off x="2707376" y="2167843"/>
            <a:ext cx="2108246"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34" name="Rounded Rectangle 2">
            <a:extLst>
              <a:ext uri="{FF2B5EF4-FFF2-40B4-BE49-F238E27FC236}">
                <a16:creationId xmlns:a16="http://schemas.microsoft.com/office/drawing/2014/main" id="{DB97D79A-CF28-DC3E-F44F-9B7435C9E65E}"/>
              </a:ext>
            </a:extLst>
          </p:cNvPr>
          <p:cNvSpPr/>
          <p:nvPr userDrawn="1"/>
        </p:nvSpPr>
        <p:spPr>
          <a:xfrm>
            <a:off x="5035794" y="2167843"/>
            <a:ext cx="2108246"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35" name="Rounded Rectangle 2">
            <a:extLst>
              <a:ext uri="{FF2B5EF4-FFF2-40B4-BE49-F238E27FC236}">
                <a16:creationId xmlns:a16="http://schemas.microsoft.com/office/drawing/2014/main" id="{055FEC74-7CDB-D757-60A0-9194E22EB78D}"/>
              </a:ext>
            </a:extLst>
          </p:cNvPr>
          <p:cNvSpPr/>
          <p:nvPr userDrawn="1"/>
        </p:nvSpPr>
        <p:spPr>
          <a:xfrm>
            <a:off x="7364212" y="2167843"/>
            <a:ext cx="2108246"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36" name="Rounded Rectangle 2">
            <a:extLst>
              <a:ext uri="{FF2B5EF4-FFF2-40B4-BE49-F238E27FC236}">
                <a16:creationId xmlns:a16="http://schemas.microsoft.com/office/drawing/2014/main" id="{0771B55D-AF8E-1FD2-EECC-BD55031FAF10}"/>
              </a:ext>
            </a:extLst>
          </p:cNvPr>
          <p:cNvSpPr/>
          <p:nvPr userDrawn="1"/>
        </p:nvSpPr>
        <p:spPr>
          <a:xfrm>
            <a:off x="9692629" y="2167843"/>
            <a:ext cx="2108246"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37" name="Straight Connector 12">
            <a:extLst>
              <a:ext uri="{FF2B5EF4-FFF2-40B4-BE49-F238E27FC236}">
                <a16:creationId xmlns:a16="http://schemas.microsoft.com/office/drawing/2014/main" id="{84EB753E-4AF7-922E-C45D-006D97A548F8}"/>
              </a:ext>
            </a:extLst>
          </p:cNvPr>
          <p:cNvSpPr/>
          <p:nvPr userDrawn="1"/>
        </p:nvSpPr>
        <p:spPr>
          <a:xfrm>
            <a:off x="528744" y="2831975"/>
            <a:ext cx="1808674"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38" name="Body Level One…">
            <a:extLst>
              <a:ext uri="{FF2B5EF4-FFF2-40B4-BE49-F238E27FC236}">
                <a16:creationId xmlns:a16="http://schemas.microsoft.com/office/drawing/2014/main" id="{7678BD60-C224-6814-A2B8-BCAA32C94467}"/>
              </a:ext>
            </a:extLst>
          </p:cNvPr>
          <p:cNvSpPr txBox="1">
            <a:spLocks noGrp="1"/>
          </p:cNvSpPr>
          <p:nvPr>
            <p:ph type="body" sz="quarter" idx="1" hasCustomPrompt="1"/>
          </p:nvPr>
        </p:nvSpPr>
        <p:spPr>
          <a:xfrm>
            <a:off x="448056" y="2989262"/>
            <a:ext cx="1949009" cy="264318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39" name="Body Level One…">
            <a:extLst>
              <a:ext uri="{FF2B5EF4-FFF2-40B4-BE49-F238E27FC236}">
                <a16:creationId xmlns:a16="http://schemas.microsoft.com/office/drawing/2014/main" id="{AFEB55B8-0A4E-0C0E-D9F5-E6BCF49AD20B}"/>
              </a:ext>
            </a:extLst>
          </p:cNvPr>
          <p:cNvSpPr txBox="1">
            <a:spLocks noGrp="1"/>
          </p:cNvSpPr>
          <p:nvPr>
            <p:ph type="body" sz="quarter" idx="21" hasCustomPrompt="1"/>
          </p:nvPr>
        </p:nvSpPr>
        <p:spPr>
          <a:xfrm>
            <a:off x="448056" y="2240280"/>
            <a:ext cx="1949009" cy="532266"/>
          </a:xfrm>
          <a:prstGeom prst="rect">
            <a:avLst/>
          </a:prstGeom>
        </p:spPr>
        <p:txBody>
          <a:bodyPr>
            <a:no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40" name="Straight Connector 12">
            <a:extLst>
              <a:ext uri="{FF2B5EF4-FFF2-40B4-BE49-F238E27FC236}">
                <a16:creationId xmlns:a16="http://schemas.microsoft.com/office/drawing/2014/main" id="{4D51A462-9DE4-E70E-C282-E113BD778BA0}"/>
              </a:ext>
            </a:extLst>
          </p:cNvPr>
          <p:cNvSpPr/>
          <p:nvPr userDrawn="1"/>
        </p:nvSpPr>
        <p:spPr>
          <a:xfrm>
            <a:off x="2857162" y="2831975"/>
            <a:ext cx="1808674"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41" name="Body Level One…">
            <a:extLst>
              <a:ext uri="{FF2B5EF4-FFF2-40B4-BE49-F238E27FC236}">
                <a16:creationId xmlns:a16="http://schemas.microsoft.com/office/drawing/2014/main" id="{6B429533-ADB8-D5F4-F60C-E0EB5618031D}"/>
              </a:ext>
            </a:extLst>
          </p:cNvPr>
          <p:cNvSpPr txBox="1">
            <a:spLocks noGrp="1"/>
          </p:cNvSpPr>
          <p:nvPr>
            <p:ph type="body" sz="quarter" idx="22" hasCustomPrompt="1"/>
          </p:nvPr>
        </p:nvSpPr>
        <p:spPr>
          <a:xfrm>
            <a:off x="2786995" y="2989262"/>
            <a:ext cx="1949009" cy="264318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42" name="Body Level One…">
            <a:extLst>
              <a:ext uri="{FF2B5EF4-FFF2-40B4-BE49-F238E27FC236}">
                <a16:creationId xmlns:a16="http://schemas.microsoft.com/office/drawing/2014/main" id="{1388B69F-5D79-4AB9-CD74-2A74E82470F5}"/>
              </a:ext>
            </a:extLst>
          </p:cNvPr>
          <p:cNvSpPr txBox="1">
            <a:spLocks noGrp="1"/>
          </p:cNvSpPr>
          <p:nvPr>
            <p:ph type="body" sz="quarter" idx="23" hasCustomPrompt="1"/>
          </p:nvPr>
        </p:nvSpPr>
        <p:spPr>
          <a:xfrm>
            <a:off x="2786995" y="2240280"/>
            <a:ext cx="1949009" cy="532266"/>
          </a:xfrm>
          <a:prstGeom prst="rect">
            <a:avLst/>
          </a:prstGeom>
        </p:spPr>
        <p:txBody>
          <a:bodyPr>
            <a:no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43" name="Straight Connector 12">
            <a:extLst>
              <a:ext uri="{FF2B5EF4-FFF2-40B4-BE49-F238E27FC236}">
                <a16:creationId xmlns:a16="http://schemas.microsoft.com/office/drawing/2014/main" id="{FC9EE2AA-5349-A035-12E1-4E589E0E604E}"/>
              </a:ext>
            </a:extLst>
          </p:cNvPr>
          <p:cNvSpPr/>
          <p:nvPr userDrawn="1"/>
        </p:nvSpPr>
        <p:spPr>
          <a:xfrm>
            <a:off x="5185580" y="2831975"/>
            <a:ext cx="1808674"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44" name="Body Level One…">
            <a:extLst>
              <a:ext uri="{FF2B5EF4-FFF2-40B4-BE49-F238E27FC236}">
                <a16:creationId xmlns:a16="http://schemas.microsoft.com/office/drawing/2014/main" id="{508FE35D-995B-CF6F-E6AA-FCB6E2F407AD}"/>
              </a:ext>
            </a:extLst>
          </p:cNvPr>
          <p:cNvSpPr txBox="1">
            <a:spLocks noGrp="1"/>
          </p:cNvSpPr>
          <p:nvPr>
            <p:ph type="body" sz="quarter" idx="24" hasCustomPrompt="1"/>
          </p:nvPr>
        </p:nvSpPr>
        <p:spPr>
          <a:xfrm>
            <a:off x="5115413" y="2989262"/>
            <a:ext cx="1949009" cy="264318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45" name="Body Level One…">
            <a:extLst>
              <a:ext uri="{FF2B5EF4-FFF2-40B4-BE49-F238E27FC236}">
                <a16:creationId xmlns:a16="http://schemas.microsoft.com/office/drawing/2014/main" id="{027EBB07-D32C-DE3C-1FB0-C67A32BE2F40}"/>
              </a:ext>
            </a:extLst>
          </p:cNvPr>
          <p:cNvSpPr txBox="1">
            <a:spLocks noGrp="1"/>
          </p:cNvSpPr>
          <p:nvPr>
            <p:ph type="body" sz="quarter" idx="25" hasCustomPrompt="1"/>
          </p:nvPr>
        </p:nvSpPr>
        <p:spPr>
          <a:xfrm>
            <a:off x="5115413" y="2240280"/>
            <a:ext cx="1949009" cy="532266"/>
          </a:xfrm>
          <a:prstGeom prst="rect">
            <a:avLst/>
          </a:prstGeom>
        </p:spPr>
        <p:txBody>
          <a:bodyPr>
            <a:no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46" name="Straight Connector 12">
            <a:extLst>
              <a:ext uri="{FF2B5EF4-FFF2-40B4-BE49-F238E27FC236}">
                <a16:creationId xmlns:a16="http://schemas.microsoft.com/office/drawing/2014/main" id="{642F02AC-4C3C-5792-DC42-1986CE946756}"/>
              </a:ext>
            </a:extLst>
          </p:cNvPr>
          <p:cNvSpPr/>
          <p:nvPr userDrawn="1"/>
        </p:nvSpPr>
        <p:spPr>
          <a:xfrm>
            <a:off x="7513998" y="2831975"/>
            <a:ext cx="1808674"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47" name="Body Level One…">
            <a:extLst>
              <a:ext uri="{FF2B5EF4-FFF2-40B4-BE49-F238E27FC236}">
                <a16:creationId xmlns:a16="http://schemas.microsoft.com/office/drawing/2014/main" id="{839D8C1B-1F62-3060-86E7-327577B490E9}"/>
              </a:ext>
            </a:extLst>
          </p:cNvPr>
          <p:cNvSpPr txBox="1">
            <a:spLocks noGrp="1"/>
          </p:cNvSpPr>
          <p:nvPr>
            <p:ph type="body" sz="quarter" idx="26" hasCustomPrompt="1"/>
          </p:nvPr>
        </p:nvSpPr>
        <p:spPr>
          <a:xfrm>
            <a:off x="7443831" y="2989262"/>
            <a:ext cx="1949009" cy="264318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48" name="Body Level One…">
            <a:extLst>
              <a:ext uri="{FF2B5EF4-FFF2-40B4-BE49-F238E27FC236}">
                <a16:creationId xmlns:a16="http://schemas.microsoft.com/office/drawing/2014/main" id="{9138BE1B-9E09-17EF-059C-B5B0C51C5513}"/>
              </a:ext>
            </a:extLst>
          </p:cNvPr>
          <p:cNvSpPr txBox="1">
            <a:spLocks noGrp="1"/>
          </p:cNvSpPr>
          <p:nvPr>
            <p:ph type="body" sz="quarter" idx="27" hasCustomPrompt="1"/>
          </p:nvPr>
        </p:nvSpPr>
        <p:spPr>
          <a:xfrm>
            <a:off x="7443831" y="2240280"/>
            <a:ext cx="1949009" cy="532266"/>
          </a:xfrm>
          <a:prstGeom prst="rect">
            <a:avLst/>
          </a:prstGeom>
        </p:spPr>
        <p:txBody>
          <a:bodyPr>
            <a:no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49" name="Straight Connector 12">
            <a:extLst>
              <a:ext uri="{FF2B5EF4-FFF2-40B4-BE49-F238E27FC236}">
                <a16:creationId xmlns:a16="http://schemas.microsoft.com/office/drawing/2014/main" id="{92F3A729-0EEB-38F3-1C6E-7CD91932D2D2}"/>
              </a:ext>
            </a:extLst>
          </p:cNvPr>
          <p:cNvSpPr/>
          <p:nvPr userDrawn="1"/>
        </p:nvSpPr>
        <p:spPr>
          <a:xfrm>
            <a:off x="9842415" y="2831975"/>
            <a:ext cx="1808674"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50" name="Body Level One…">
            <a:extLst>
              <a:ext uri="{FF2B5EF4-FFF2-40B4-BE49-F238E27FC236}">
                <a16:creationId xmlns:a16="http://schemas.microsoft.com/office/drawing/2014/main" id="{760136BD-54F7-06AE-3330-57611F71E95A}"/>
              </a:ext>
            </a:extLst>
          </p:cNvPr>
          <p:cNvSpPr txBox="1">
            <a:spLocks noGrp="1"/>
          </p:cNvSpPr>
          <p:nvPr>
            <p:ph type="body" sz="quarter" idx="28" hasCustomPrompt="1"/>
          </p:nvPr>
        </p:nvSpPr>
        <p:spPr>
          <a:xfrm>
            <a:off x="9772248" y="2989262"/>
            <a:ext cx="1949009" cy="264318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51" name="Body Level One…">
            <a:extLst>
              <a:ext uri="{FF2B5EF4-FFF2-40B4-BE49-F238E27FC236}">
                <a16:creationId xmlns:a16="http://schemas.microsoft.com/office/drawing/2014/main" id="{4D4349A4-0DEE-8377-692D-5267D26D72DE}"/>
              </a:ext>
            </a:extLst>
          </p:cNvPr>
          <p:cNvSpPr txBox="1">
            <a:spLocks noGrp="1"/>
          </p:cNvSpPr>
          <p:nvPr>
            <p:ph type="body" sz="quarter" idx="29" hasCustomPrompt="1"/>
          </p:nvPr>
        </p:nvSpPr>
        <p:spPr>
          <a:xfrm>
            <a:off x="9772248" y="2240280"/>
            <a:ext cx="1949009" cy="532266"/>
          </a:xfrm>
          <a:prstGeom prst="rect">
            <a:avLst/>
          </a:prstGeom>
        </p:spPr>
        <p:txBody>
          <a:bodyPr>
            <a:no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52" name="Text Placeholder 38">
            <a:extLst>
              <a:ext uri="{FF2B5EF4-FFF2-40B4-BE49-F238E27FC236}">
                <a16:creationId xmlns:a16="http://schemas.microsoft.com/office/drawing/2014/main" id="{7589F770-F37D-BB29-F59F-C0359475B0DF}"/>
              </a:ext>
            </a:extLst>
          </p:cNvPr>
          <p:cNvSpPr>
            <a:spLocks noGrp="1"/>
          </p:cNvSpPr>
          <p:nvPr>
            <p:ph type="body" sz="quarter" idx="20"/>
          </p:nvPr>
        </p:nvSpPr>
        <p:spPr>
          <a:xfrm>
            <a:off x="379412" y="1353001"/>
            <a:ext cx="11449050" cy="323807"/>
          </a:xfrm>
          <a:prstGeom prst="rect">
            <a:avLst/>
          </a:prstGeom>
          <a:ln w="12700">
            <a:miter lim="400000"/>
          </a:ln>
        </p:spPr>
        <p:txBody>
          <a:bodyPr lIns="45719" rIns="45719">
            <a:normAutofit/>
          </a:bodyPr>
          <a:lstStyle>
            <a:lvl1pPr>
              <a:defRPr sz="1600" dirty="0">
                <a:solidFill>
                  <a:srgbClr val="FFFFFF"/>
                </a:solidFill>
              </a:defRPr>
            </a:lvl1pPr>
          </a:lstStyle>
          <a:p>
            <a:pPr marL="0" lvl="0" indent="0">
              <a:buSzTx/>
              <a:buFontTx/>
              <a:buNone/>
            </a:pPr>
            <a:r>
              <a:rPr lang="en-US"/>
              <a:t>Click to edit Master text styles</a:t>
            </a:r>
          </a:p>
        </p:txBody>
      </p:sp>
      <p:sp>
        <p:nvSpPr>
          <p:cNvPr id="5" name="Slide Number">
            <a:extLst>
              <a:ext uri="{FF2B5EF4-FFF2-40B4-BE49-F238E27FC236}">
                <a16:creationId xmlns:a16="http://schemas.microsoft.com/office/drawing/2014/main" id="{A4DBF1CA-26D5-1A8A-7FB6-88505723B012}"/>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tx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dirty="0"/>
          </a:p>
        </p:txBody>
      </p:sp>
      <p:pic>
        <p:nvPicPr>
          <p:cNvPr id="6" name="Image" descr="Image">
            <a:extLst>
              <a:ext uri="{FF2B5EF4-FFF2-40B4-BE49-F238E27FC236}">
                <a16:creationId xmlns:a16="http://schemas.microsoft.com/office/drawing/2014/main" id="{FFB9A5CB-3718-EA3B-8701-6775469E4BBA}"/>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0316771" y="6303881"/>
            <a:ext cx="1030318" cy="306205"/>
          </a:xfrm>
          <a:prstGeom prst="rect">
            <a:avLst/>
          </a:prstGeom>
          <a:ln w="12700">
            <a:miter lim="400000"/>
          </a:ln>
        </p:spPr>
      </p:pic>
      <p:grpSp>
        <p:nvGrpSpPr>
          <p:cNvPr id="2" name="Group 1">
            <a:extLst>
              <a:ext uri="{FF2B5EF4-FFF2-40B4-BE49-F238E27FC236}">
                <a16:creationId xmlns:a16="http://schemas.microsoft.com/office/drawing/2014/main" id="{2034D2C0-8BF0-88E3-C4E1-912F33280C34}"/>
              </a:ext>
            </a:extLst>
          </p:cNvPr>
          <p:cNvGrpSpPr/>
          <p:nvPr userDrawn="1"/>
        </p:nvGrpSpPr>
        <p:grpSpPr>
          <a:xfrm>
            <a:off x="431800" y="203689"/>
            <a:ext cx="3657124" cy="149812"/>
            <a:chOff x="381000" y="203689"/>
            <a:chExt cx="3657124" cy="149812"/>
          </a:xfrm>
        </p:grpSpPr>
        <p:pic>
          <p:nvPicPr>
            <p:cNvPr id="3" name="Image" descr="Image">
              <a:extLst>
                <a:ext uri="{FF2B5EF4-FFF2-40B4-BE49-F238E27FC236}">
                  <a16:creationId xmlns:a16="http://schemas.microsoft.com/office/drawing/2014/main" id="{942FCAD9-48C1-9F7C-6610-AE20555AC796}"/>
                </a:ext>
              </a:extLst>
            </p:cNvPr>
            <p:cNvPicPr>
              <a:picLocks noChangeAspect="1"/>
            </p:cNvPicPr>
            <p:nvPr userDrawn="1"/>
          </p:nvPicPr>
          <p:blipFill>
            <a:blip r:embed="rId4"/>
            <a:stretch>
              <a:fillRect/>
            </a:stretch>
          </p:blipFill>
          <p:spPr>
            <a:xfrm>
              <a:off x="381000" y="203689"/>
              <a:ext cx="111195" cy="149812"/>
            </a:xfrm>
            <a:prstGeom prst="rect">
              <a:avLst/>
            </a:prstGeom>
            <a:ln w="12700">
              <a:miter lim="400000"/>
            </a:ln>
          </p:spPr>
        </p:pic>
        <p:sp>
          <p:nvSpPr>
            <p:cNvPr id="7" name="TextBox 6">
              <a:extLst>
                <a:ext uri="{FF2B5EF4-FFF2-40B4-BE49-F238E27FC236}">
                  <a16:creationId xmlns:a16="http://schemas.microsoft.com/office/drawing/2014/main" id="{4BC54A25-2E6E-3D3A-5037-38E9259759B5}"/>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3681358414"/>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5 Text Cards_3">
    <p:bg>
      <p:bgPr>
        <a:solidFill>
          <a:schemeClr val="accent2"/>
        </a:solidFill>
        <a:effectLst/>
      </p:bgPr>
    </p:bg>
    <p:spTree>
      <p:nvGrpSpPr>
        <p:cNvPr id="1" name=""/>
        <p:cNvGrpSpPr/>
        <p:nvPr/>
      </p:nvGrpSpPr>
      <p:grpSpPr>
        <a:xfrm>
          <a:off x="0" y="0"/>
          <a:ext cx="0" cy="0"/>
          <a:chOff x="0" y="0"/>
          <a:chExt cx="0" cy="0"/>
        </a:xfrm>
      </p:grpSpPr>
      <p:sp>
        <p:nvSpPr>
          <p:cNvPr id="11" name="Title Text">
            <a:extLst>
              <a:ext uri="{FF2B5EF4-FFF2-40B4-BE49-F238E27FC236}">
                <a16:creationId xmlns:a16="http://schemas.microsoft.com/office/drawing/2014/main" id="{5C251E8E-663D-DD6B-E460-CA728A27C775}"/>
              </a:ext>
            </a:extLst>
          </p:cNvPr>
          <p:cNvSpPr txBox="1">
            <a:spLocks noGrp="1"/>
          </p:cNvSpPr>
          <p:nvPr>
            <p:ph type="title" hasCustomPrompt="1"/>
          </p:nvPr>
        </p:nvSpPr>
        <p:spPr>
          <a:xfrm>
            <a:off x="378958" y="561600"/>
            <a:ext cx="11449505" cy="664742"/>
          </a:xfrm>
          <a:prstGeom prst="rect">
            <a:avLst/>
          </a:prstGeom>
          <a:ln w="12700">
            <a:miter lim="400000"/>
          </a:ln>
        </p:spPr>
        <p:txBody>
          <a:bodyPr lIns="45719" rIns="45719">
            <a:spAutoFit/>
          </a:bodyPr>
          <a:lstStyle>
            <a:lvl1pPr>
              <a:defRPr dirty="0">
                <a:solidFill>
                  <a:srgbClr val="FFFFFF"/>
                </a:solidFill>
              </a:defRPr>
            </a:lvl1pPr>
          </a:lstStyle>
          <a:p>
            <a:pPr lvl="0"/>
            <a:r>
              <a:rPr dirty="0"/>
              <a:t>Title Text</a:t>
            </a:r>
          </a:p>
        </p:txBody>
      </p:sp>
      <p:sp>
        <p:nvSpPr>
          <p:cNvPr id="12" name="Rounded Rectangle 2">
            <a:extLst>
              <a:ext uri="{FF2B5EF4-FFF2-40B4-BE49-F238E27FC236}">
                <a16:creationId xmlns:a16="http://schemas.microsoft.com/office/drawing/2014/main" id="{D2C23C0B-8ABC-9CFE-BB37-DD55601F2A2B}"/>
              </a:ext>
            </a:extLst>
          </p:cNvPr>
          <p:cNvSpPr/>
          <p:nvPr userDrawn="1"/>
        </p:nvSpPr>
        <p:spPr>
          <a:xfrm>
            <a:off x="378958" y="2167843"/>
            <a:ext cx="2108246"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3" name="Rounded Rectangle 2">
            <a:extLst>
              <a:ext uri="{FF2B5EF4-FFF2-40B4-BE49-F238E27FC236}">
                <a16:creationId xmlns:a16="http://schemas.microsoft.com/office/drawing/2014/main" id="{A520FEEC-111B-5A0E-AAFE-FD922AC375E4}"/>
              </a:ext>
            </a:extLst>
          </p:cNvPr>
          <p:cNvSpPr/>
          <p:nvPr userDrawn="1"/>
        </p:nvSpPr>
        <p:spPr>
          <a:xfrm>
            <a:off x="2707376" y="2167843"/>
            <a:ext cx="2108246"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34" name="Rounded Rectangle 2">
            <a:extLst>
              <a:ext uri="{FF2B5EF4-FFF2-40B4-BE49-F238E27FC236}">
                <a16:creationId xmlns:a16="http://schemas.microsoft.com/office/drawing/2014/main" id="{159A8BD0-A5F1-85A1-53C2-5EB79476BFF5}"/>
              </a:ext>
            </a:extLst>
          </p:cNvPr>
          <p:cNvSpPr/>
          <p:nvPr userDrawn="1"/>
        </p:nvSpPr>
        <p:spPr>
          <a:xfrm>
            <a:off x="5035794" y="2167843"/>
            <a:ext cx="2108246"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35" name="Rounded Rectangle 2">
            <a:extLst>
              <a:ext uri="{FF2B5EF4-FFF2-40B4-BE49-F238E27FC236}">
                <a16:creationId xmlns:a16="http://schemas.microsoft.com/office/drawing/2014/main" id="{E95B2580-CC37-D32A-80AE-C04BA5A004E2}"/>
              </a:ext>
            </a:extLst>
          </p:cNvPr>
          <p:cNvSpPr/>
          <p:nvPr userDrawn="1"/>
        </p:nvSpPr>
        <p:spPr>
          <a:xfrm>
            <a:off x="7364212" y="2167843"/>
            <a:ext cx="2108246"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36" name="Rounded Rectangle 2">
            <a:extLst>
              <a:ext uri="{FF2B5EF4-FFF2-40B4-BE49-F238E27FC236}">
                <a16:creationId xmlns:a16="http://schemas.microsoft.com/office/drawing/2014/main" id="{72340986-A05A-2A13-753D-59F8AC8BC6D1}"/>
              </a:ext>
            </a:extLst>
          </p:cNvPr>
          <p:cNvSpPr/>
          <p:nvPr userDrawn="1"/>
        </p:nvSpPr>
        <p:spPr>
          <a:xfrm>
            <a:off x="9692629" y="2167843"/>
            <a:ext cx="2108246"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37" name="Straight Connector 12">
            <a:extLst>
              <a:ext uri="{FF2B5EF4-FFF2-40B4-BE49-F238E27FC236}">
                <a16:creationId xmlns:a16="http://schemas.microsoft.com/office/drawing/2014/main" id="{4DB2656B-BBD8-F3DF-342D-15848D925885}"/>
              </a:ext>
            </a:extLst>
          </p:cNvPr>
          <p:cNvSpPr/>
          <p:nvPr userDrawn="1"/>
        </p:nvSpPr>
        <p:spPr>
          <a:xfrm>
            <a:off x="528744" y="2831975"/>
            <a:ext cx="1808674" cy="1"/>
          </a:xfrm>
          <a:prstGeom prst="line">
            <a:avLst/>
          </a:prstGeom>
          <a:ln w="6350">
            <a:solidFill>
              <a:srgbClr val="BFBFBF"/>
            </a:solidFill>
          </a:ln>
        </p:spPr>
        <p:txBody>
          <a:bodyPr lIns="45719" rIns="45719"/>
          <a:lstStyle/>
          <a:p>
            <a:endParaRPr sz="1600" b="1" dirty="0">
              <a:solidFill>
                <a:schemeClr val="bg1"/>
              </a:solidFill>
              <a:latin typeface="Aeonik Regular"/>
            </a:endParaRPr>
          </a:p>
        </p:txBody>
      </p:sp>
      <p:sp>
        <p:nvSpPr>
          <p:cNvPr id="38" name="Body Level One…">
            <a:extLst>
              <a:ext uri="{FF2B5EF4-FFF2-40B4-BE49-F238E27FC236}">
                <a16:creationId xmlns:a16="http://schemas.microsoft.com/office/drawing/2014/main" id="{85BA6597-3535-B653-6DF5-F3FF17CD8562}"/>
              </a:ext>
            </a:extLst>
          </p:cNvPr>
          <p:cNvSpPr txBox="1">
            <a:spLocks noGrp="1"/>
          </p:cNvSpPr>
          <p:nvPr>
            <p:ph type="body" sz="quarter" idx="1" hasCustomPrompt="1"/>
          </p:nvPr>
        </p:nvSpPr>
        <p:spPr>
          <a:xfrm>
            <a:off x="448056" y="2989262"/>
            <a:ext cx="1949009" cy="264318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39" name="Body Level One…">
            <a:extLst>
              <a:ext uri="{FF2B5EF4-FFF2-40B4-BE49-F238E27FC236}">
                <a16:creationId xmlns:a16="http://schemas.microsoft.com/office/drawing/2014/main" id="{0C0F547A-E972-F3BC-76BA-30CBE345DCAE}"/>
              </a:ext>
            </a:extLst>
          </p:cNvPr>
          <p:cNvSpPr txBox="1">
            <a:spLocks noGrp="1"/>
          </p:cNvSpPr>
          <p:nvPr>
            <p:ph type="body" sz="quarter" idx="21" hasCustomPrompt="1"/>
          </p:nvPr>
        </p:nvSpPr>
        <p:spPr>
          <a:xfrm>
            <a:off x="448056" y="2240280"/>
            <a:ext cx="1949009" cy="532266"/>
          </a:xfrm>
          <a:prstGeom prst="rect">
            <a:avLst/>
          </a:prstGeom>
        </p:spPr>
        <p:txBody>
          <a:bodyPr>
            <a:no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40" name="Straight Connector 12">
            <a:extLst>
              <a:ext uri="{FF2B5EF4-FFF2-40B4-BE49-F238E27FC236}">
                <a16:creationId xmlns:a16="http://schemas.microsoft.com/office/drawing/2014/main" id="{5D7CF94D-D59E-CB2B-C3A8-EC07EBA1FAB8}"/>
              </a:ext>
            </a:extLst>
          </p:cNvPr>
          <p:cNvSpPr/>
          <p:nvPr userDrawn="1"/>
        </p:nvSpPr>
        <p:spPr>
          <a:xfrm>
            <a:off x="2857162" y="2831975"/>
            <a:ext cx="1808674" cy="1"/>
          </a:xfrm>
          <a:prstGeom prst="line">
            <a:avLst/>
          </a:prstGeom>
          <a:ln w="6350">
            <a:solidFill>
              <a:srgbClr val="BFBFBF"/>
            </a:solidFill>
          </a:ln>
        </p:spPr>
        <p:txBody>
          <a:bodyPr lIns="45719" rIns="45719"/>
          <a:lstStyle/>
          <a:p>
            <a:endParaRPr sz="1600" b="1" dirty="0">
              <a:solidFill>
                <a:schemeClr val="bg1"/>
              </a:solidFill>
              <a:latin typeface="Aeonik Regular"/>
            </a:endParaRPr>
          </a:p>
        </p:txBody>
      </p:sp>
      <p:sp>
        <p:nvSpPr>
          <p:cNvPr id="41" name="Body Level One…">
            <a:extLst>
              <a:ext uri="{FF2B5EF4-FFF2-40B4-BE49-F238E27FC236}">
                <a16:creationId xmlns:a16="http://schemas.microsoft.com/office/drawing/2014/main" id="{CD87639E-5380-1805-6458-37EC46FAB5F2}"/>
              </a:ext>
            </a:extLst>
          </p:cNvPr>
          <p:cNvSpPr txBox="1">
            <a:spLocks noGrp="1"/>
          </p:cNvSpPr>
          <p:nvPr>
            <p:ph type="body" sz="quarter" idx="22" hasCustomPrompt="1"/>
          </p:nvPr>
        </p:nvSpPr>
        <p:spPr>
          <a:xfrm>
            <a:off x="2786995" y="2989262"/>
            <a:ext cx="1949009" cy="264318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42" name="Body Level One…">
            <a:extLst>
              <a:ext uri="{FF2B5EF4-FFF2-40B4-BE49-F238E27FC236}">
                <a16:creationId xmlns:a16="http://schemas.microsoft.com/office/drawing/2014/main" id="{C3D683FD-E0FE-2832-AC71-76AF80616093}"/>
              </a:ext>
            </a:extLst>
          </p:cNvPr>
          <p:cNvSpPr txBox="1">
            <a:spLocks noGrp="1"/>
          </p:cNvSpPr>
          <p:nvPr>
            <p:ph type="body" sz="quarter" idx="23" hasCustomPrompt="1"/>
          </p:nvPr>
        </p:nvSpPr>
        <p:spPr>
          <a:xfrm>
            <a:off x="2786995" y="2240280"/>
            <a:ext cx="1949009" cy="532266"/>
          </a:xfrm>
          <a:prstGeom prst="rect">
            <a:avLst/>
          </a:prstGeom>
        </p:spPr>
        <p:txBody>
          <a:bodyPr>
            <a:no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43" name="Straight Connector 12">
            <a:extLst>
              <a:ext uri="{FF2B5EF4-FFF2-40B4-BE49-F238E27FC236}">
                <a16:creationId xmlns:a16="http://schemas.microsoft.com/office/drawing/2014/main" id="{730EE2B9-23CF-387E-6861-6F34EA9B6735}"/>
              </a:ext>
            </a:extLst>
          </p:cNvPr>
          <p:cNvSpPr/>
          <p:nvPr userDrawn="1"/>
        </p:nvSpPr>
        <p:spPr>
          <a:xfrm>
            <a:off x="5185580" y="2831975"/>
            <a:ext cx="1808674" cy="1"/>
          </a:xfrm>
          <a:prstGeom prst="line">
            <a:avLst/>
          </a:prstGeom>
          <a:ln w="6350">
            <a:solidFill>
              <a:srgbClr val="BFBFBF"/>
            </a:solidFill>
          </a:ln>
        </p:spPr>
        <p:txBody>
          <a:bodyPr lIns="45719" rIns="45719"/>
          <a:lstStyle/>
          <a:p>
            <a:endParaRPr sz="1600" b="1" dirty="0">
              <a:solidFill>
                <a:schemeClr val="bg1"/>
              </a:solidFill>
              <a:latin typeface="Aeonik Regular"/>
            </a:endParaRPr>
          </a:p>
        </p:txBody>
      </p:sp>
      <p:sp>
        <p:nvSpPr>
          <p:cNvPr id="44" name="Body Level One…">
            <a:extLst>
              <a:ext uri="{FF2B5EF4-FFF2-40B4-BE49-F238E27FC236}">
                <a16:creationId xmlns:a16="http://schemas.microsoft.com/office/drawing/2014/main" id="{6FACE6AF-C37B-AE72-B2E2-1123B8C1A582}"/>
              </a:ext>
            </a:extLst>
          </p:cNvPr>
          <p:cNvSpPr txBox="1">
            <a:spLocks noGrp="1"/>
          </p:cNvSpPr>
          <p:nvPr>
            <p:ph type="body" sz="quarter" idx="24" hasCustomPrompt="1"/>
          </p:nvPr>
        </p:nvSpPr>
        <p:spPr>
          <a:xfrm>
            <a:off x="5115413" y="2989262"/>
            <a:ext cx="1949009" cy="264318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45" name="Body Level One…">
            <a:extLst>
              <a:ext uri="{FF2B5EF4-FFF2-40B4-BE49-F238E27FC236}">
                <a16:creationId xmlns:a16="http://schemas.microsoft.com/office/drawing/2014/main" id="{A1A825E8-A225-DD87-4C0D-1B6CDC00EA99}"/>
              </a:ext>
            </a:extLst>
          </p:cNvPr>
          <p:cNvSpPr txBox="1">
            <a:spLocks noGrp="1"/>
          </p:cNvSpPr>
          <p:nvPr>
            <p:ph type="body" sz="quarter" idx="25" hasCustomPrompt="1"/>
          </p:nvPr>
        </p:nvSpPr>
        <p:spPr>
          <a:xfrm>
            <a:off x="5115413" y="2240280"/>
            <a:ext cx="1949009" cy="532266"/>
          </a:xfrm>
          <a:prstGeom prst="rect">
            <a:avLst/>
          </a:prstGeom>
        </p:spPr>
        <p:txBody>
          <a:bodyPr>
            <a:no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46" name="Straight Connector 12">
            <a:extLst>
              <a:ext uri="{FF2B5EF4-FFF2-40B4-BE49-F238E27FC236}">
                <a16:creationId xmlns:a16="http://schemas.microsoft.com/office/drawing/2014/main" id="{4524435F-B4C7-6E55-50A9-C53F74D45416}"/>
              </a:ext>
            </a:extLst>
          </p:cNvPr>
          <p:cNvSpPr/>
          <p:nvPr userDrawn="1"/>
        </p:nvSpPr>
        <p:spPr>
          <a:xfrm>
            <a:off x="7513998" y="2831975"/>
            <a:ext cx="1808674" cy="1"/>
          </a:xfrm>
          <a:prstGeom prst="line">
            <a:avLst/>
          </a:prstGeom>
          <a:ln w="6350">
            <a:solidFill>
              <a:srgbClr val="BFBFBF"/>
            </a:solidFill>
          </a:ln>
        </p:spPr>
        <p:txBody>
          <a:bodyPr lIns="45719" rIns="45719"/>
          <a:lstStyle/>
          <a:p>
            <a:endParaRPr sz="1600" b="1" dirty="0">
              <a:solidFill>
                <a:schemeClr val="bg1"/>
              </a:solidFill>
              <a:latin typeface="Aeonik Regular"/>
            </a:endParaRPr>
          </a:p>
        </p:txBody>
      </p:sp>
      <p:sp>
        <p:nvSpPr>
          <p:cNvPr id="47" name="Body Level One…">
            <a:extLst>
              <a:ext uri="{FF2B5EF4-FFF2-40B4-BE49-F238E27FC236}">
                <a16:creationId xmlns:a16="http://schemas.microsoft.com/office/drawing/2014/main" id="{9FD20AC8-623D-166A-5D63-E634959B1245}"/>
              </a:ext>
            </a:extLst>
          </p:cNvPr>
          <p:cNvSpPr txBox="1">
            <a:spLocks noGrp="1"/>
          </p:cNvSpPr>
          <p:nvPr>
            <p:ph type="body" sz="quarter" idx="26" hasCustomPrompt="1"/>
          </p:nvPr>
        </p:nvSpPr>
        <p:spPr>
          <a:xfrm>
            <a:off x="7443831" y="2989262"/>
            <a:ext cx="1949009" cy="264318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48" name="Body Level One…">
            <a:extLst>
              <a:ext uri="{FF2B5EF4-FFF2-40B4-BE49-F238E27FC236}">
                <a16:creationId xmlns:a16="http://schemas.microsoft.com/office/drawing/2014/main" id="{75303AD6-36C7-0FC3-474C-593DD1244E8A}"/>
              </a:ext>
            </a:extLst>
          </p:cNvPr>
          <p:cNvSpPr txBox="1">
            <a:spLocks noGrp="1"/>
          </p:cNvSpPr>
          <p:nvPr>
            <p:ph type="body" sz="quarter" idx="27" hasCustomPrompt="1"/>
          </p:nvPr>
        </p:nvSpPr>
        <p:spPr>
          <a:xfrm>
            <a:off x="7443831" y="2240280"/>
            <a:ext cx="1949009" cy="532266"/>
          </a:xfrm>
          <a:prstGeom prst="rect">
            <a:avLst/>
          </a:prstGeom>
        </p:spPr>
        <p:txBody>
          <a:bodyPr>
            <a:no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49" name="Straight Connector 12">
            <a:extLst>
              <a:ext uri="{FF2B5EF4-FFF2-40B4-BE49-F238E27FC236}">
                <a16:creationId xmlns:a16="http://schemas.microsoft.com/office/drawing/2014/main" id="{282241F9-F4C0-07BB-4199-53E0ED94CE8C}"/>
              </a:ext>
            </a:extLst>
          </p:cNvPr>
          <p:cNvSpPr/>
          <p:nvPr userDrawn="1"/>
        </p:nvSpPr>
        <p:spPr>
          <a:xfrm>
            <a:off x="9842415" y="2831975"/>
            <a:ext cx="1808674" cy="1"/>
          </a:xfrm>
          <a:prstGeom prst="line">
            <a:avLst/>
          </a:prstGeom>
          <a:ln w="6350">
            <a:solidFill>
              <a:srgbClr val="BFBFBF"/>
            </a:solidFill>
          </a:ln>
        </p:spPr>
        <p:txBody>
          <a:bodyPr lIns="45719" rIns="45719"/>
          <a:lstStyle/>
          <a:p>
            <a:endParaRPr sz="1600" b="1" dirty="0">
              <a:solidFill>
                <a:schemeClr val="bg1"/>
              </a:solidFill>
              <a:latin typeface="Aeonik Regular"/>
            </a:endParaRPr>
          </a:p>
        </p:txBody>
      </p:sp>
      <p:sp>
        <p:nvSpPr>
          <p:cNvPr id="50" name="Body Level One…">
            <a:extLst>
              <a:ext uri="{FF2B5EF4-FFF2-40B4-BE49-F238E27FC236}">
                <a16:creationId xmlns:a16="http://schemas.microsoft.com/office/drawing/2014/main" id="{5B9E2E95-800E-44CC-C53B-F43976F64E27}"/>
              </a:ext>
            </a:extLst>
          </p:cNvPr>
          <p:cNvSpPr txBox="1">
            <a:spLocks noGrp="1"/>
          </p:cNvSpPr>
          <p:nvPr>
            <p:ph type="body" sz="quarter" idx="28" hasCustomPrompt="1"/>
          </p:nvPr>
        </p:nvSpPr>
        <p:spPr>
          <a:xfrm>
            <a:off x="9772248" y="2989262"/>
            <a:ext cx="1949009" cy="264318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51" name="Body Level One…">
            <a:extLst>
              <a:ext uri="{FF2B5EF4-FFF2-40B4-BE49-F238E27FC236}">
                <a16:creationId xmlns:a16="http://schemas.microsoft.com/office/drawing/2014/main" id="{E358108C-4243-BF84-2DF9-066C43ED9F71}"/>
              </a:ext>
            </a:extLst>
          </p:cNvPr>
          <p:cNvSpPr txBox="1">
            <a:spLocks noGrp="1"/>
          </p:cNvSpPr>
          <p:nvPr>
            <p:ph type="body" sz="quarter" idx="29" hasCustomPrompt="1"/>
          </p:nvPr>
        </p:nvSpPr>
        <p:spPr>
          <a:xfrm>
            <a:off x="9772248" y="2240280"/>
            <a:ext cx="1949009" cy="532266"/>
          </a:xfrm>
          <a:prstGeom prst="rect">
            <a:avLst/>
          </a:prstGeom>
        </p:spPr>
        <p:txBody>
          <a:bodyPr>
            <a:no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52" name="Text Placeholder 38">
            <a:extLst>
              <a:ext uri="{FF2B5EF4-FFF2-40B4-BE49-F238E27FC236}">
                <a16:creationId xmlns:a16="http://schemas.microsoft.com/office/drawing/2014/main" id="{211F5A12-E7BA-AFA1-673A-9FDC09E1B026}"/>
              </a:ext>
            </a:extLst>
          </p:cNvPr>
          <p:cNvSpPr>
            <a:spLocks noGrp="1"/>
          </p:cNvSpPr>
          <p:nvPr>
            <p:ph type="body" sz="quarter" idx="20"/>
          </p:nvPr>
        </p:nvSpPr>
        <p:spPr>
          <a:xfrm>
            <a:off x="379412" y="1353001"/>
            <a:ext cx="11449050" cy="323807"/>
          </a:xfrm>
          <a:prstGeom prst="rect">
            <a:avLst/>
          </a:prstGeom>
          <a:ln w="12700">
            <a:miter lim="400000"/>
          </a:ln>
        </p:spPr>
        <p:txBody>
          <a:bodyPr lIns="45719" rIns="45719">
            <a:normAutofit/>
          </a:bodyPr>
          <a:lstStyle>
            <a:lvl1pPr>
              <a:defRPr sz="1600" dirty="0">
                <a:solidFill>
                  <a:srgbClr val="FFFFFF"/>
                </a:solidFill>
              </a:defRPr>
            </a:lvl1pPr>
          </a:lstStyle>
          <a:p>
            <a:pPr marL="0" lvl="0" indent="0">
              <a:buSzTx/>
              <a:buFontTx/>
              <a:buNone/>
            </a:pPr>
            <a:r>
              <a:rPr lang="en-US"/>
              <a:t>Click to edit Master text styles</a:t>
            </a:r>
          </a:p>
        </p:txBody>
      </p:sp>
      <p:sp>
        <p:nvSpPr>
          <p:cNvPr id="5" name="Slide Number">
            <a:extLst>
              <a:ext uri="{FF2B5EF4-FFF2-40B4-BE49-F238E27FC236}">
                <a16:creationId xmlns:a16="http://schemas.microsoft.com/office/drawing/2014/main" id="{F3B47747-8435-0482-6921-755F17882196}"/>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tx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dirty="0"/>
          </a:p>
        </p:txBody>
      </p:sp>
      <p:pic>
        <p:nvPicPr>
          <p:cNvPr id="6" name="Image" descr="Image">
            <a:extLst>
              <a:ext uri="{FF2B5EF4-FFF2-40B4-BE49-F238E27FC236}">
                <a16:creationId xmlns:a16="http://schemas.microsoft.com/office/drawing/2014/main" id="{D13F27AF-0D3F-3411-F650-C6C3C34FC368}"/>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0316771" y="6303881"/>
            <a:ext cx="1030318" cy="306205"/>
          </a:xfrm>
          <a:prstGeom prst="rect">
            <a:avLst/>
          </a:prstGeom>
          <a:ln w="12700">
            <a:miter lim="400000"/>
          </a:ln>
        </p:spPr>
      </p:pic>
      <p:grpSp>
        <p:nvGrpSpPr>
          <p:cNvPr id="2" name="Group 1">
            <a:extLst>
              <a:ext uri="{FF2B5EF4-FFF2-40B4-BE49-F238E27FC236}">
                <a16:creationId xmlns:a16="http://schemas.microsoft.com/office/drawing/2014/main" id="{792E20A1-79B1-926A-06D4-859B0D29D2A6}"/>
              </a:ext>
            </a:extLst>
          </p:cNvPr>
          <p:cNvGrpSpPr/>
          <p:nvPr userDrawn="1"/>
        </p:nvGrpSpPr>
        <p:grpSpPr>
          <a:xfrm>
            <a:off x="431800" y="203689"/>
            <a:ext cx="3657124" cy="149812"/>
            <a:chOff x="381000" y="203689"/>
            <a:chExt cx="3657124" cy="149812"/>
          </a:xfrm>
        </p:grpSpPr>
        <p:pic>
          <p:nvPicPr>
            <p:cNvPr id="3" name="Image" descr="Image">
              <a:extLst>
                <a:ext uri="{FF2B5EF4-FFF2-40B4-BE49-F238E27FC236}">
                  <a16:creationId xmlns:a16="http://schemas.microsoft.com/office/drawing/2014/main" id="{9E0661A3-9107-205F-A355-74477DC33912}"/>
                </a:ext>
              </a:extLst>
            </p:cNvPr>
            <p:cNvPicPr>
              <a:picLocks noChangeAspect="1"/>
            </p:cNvPicPr>
            <p:nvPr userDrawn="1"/>
          </p:nvPicPr>
          <p:blipFill>
            <a:blip r:embed="rId4"/>
            <a:stretch>
              <a:fillRect/>
            </a:stretch>
          </p:blipFill>
          <p:spPr>
            <a:xfrm>
              <a:off x="381000" y="203689"/>
              <a:ext cx="111195" cy="149812"/>
            </a:xfrm>
            <a:prstGeom prst="rect">
              <a:avLst/>
            </a:prstGeom>
            <a:ln w="12700">
              <a:miter lim="400000"/>
            </a:ln>
          </p:spPr>
        </p:pic>
        <p:sp>
          <p:nvSpPr>
            <p:cNvPr id="7" name="TextBox 6">
              <a:extLst>
                <a:ext uri="{FF2B5EF4-FFF2-40B4-BE49-F238E27FC236}">
                  <a16:creationId xmlns:a16="http://schemas.microsoft.com/office/drawing/2014/main" id="{4DE5B9F6-8527-0829-7BD9-FA3DA14A80BF}"/>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218322662"/>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5 Text Cards_4">
    <p:bg>
      <p:bgPr>
        <a:solidFill>
          <a:schemeClr val="accent3"/>
        </a:solidFill>
        <a:effectLst/>
      </p:bgPr>
    </p:bg>
    <p:spTree>
      <p:nvGrpSpPr>
        <p:cNvPr id="1" name=""/>
        <p:cNvGrpSpPr/>
        <p:nvPr/>
      </p:nvGrpSpPr>
      <p:grpSpPr>
        <a:xfrm>
          <a:off x="0" y="0"/>
          <a:ext cx="0" cy="0"/>
          <a:chOff x="0" y="0"/>
          <a:chExt cx="0" cy="0"/>
        </a:xfrm>
      </p:grpSpPr>
      <p:sp>
        <p:nvSpPr>
          <p:cNvPr id="13" name="Title Text">
            <a:extLst>
              <a:ext uri="{FF2B5EF4-FFF2-40B4-BE49-F238E27FC236}">
                <a16:creationId xmlns:a16="http://schemas.microsoft.com/office/drawing/2014/main" id="{8DF9F922-31B4-8634-BB27-E65B87F70193}"/>
              </a:ext>
            </a:extLst>
          </p:cNvPr>
          <p:cNvSpPr txBox="1">
            <a:spLocks noGrp="1"/>
          </p:cNvSpPr>
          <p:nvPr>
            <p:ph type="title" hasCustomPrompt="1"/>
          </p:nvPr>
        </p:nvSpPr>
        <p:spPr>
          <a:xfrm>
            <a:off x="378958" y="561600"/>
            <a:ext cx="11449505" cy="664742"/>
          </a:xfrm>
          <a:prstGeom prst="rect">
            <a:avLst/>
          </a:prstGeom>
          <a:ln w="12700">
            <a:miter lim="400000"/>
          </a:ln>
        </p:spPr>
        <p:txBody>
          <a:bodyPr lIns="45719" rIns="45719">
            <a:spAutoFit/>
          </a:bodyPr>
          <a:lstStyle>
            <a:lvl1pPr>
              <a:defRPr dirty="0">
                <a:solidFill>
                  <a:srgbClr val="FFFFFF"/>
                </a:solidFill>
              </a:defRPr>
            </a:lvl1pPr>
          </a:lstStyle>
          <a:p>
            <a:pPr lvl="0"/>
            <a:r>
              <a:rPr dirty="0"/>
              <a:t>Title Text</a:t>
            </a:r>
          </a:p>
        </p:txBody>
      </p:sp>
      <p:sp>
        <p:nvSpPr>
          <p:cNvPr id="34" name="Rounded Rectangle 2">
            <a:extLst>
              <a:ext uri="{FF2B5EF4-FFF2-40B4-BE49-F238E27FC236}">
                <a16:creationId xmlns:a16="http://schemas.microsoft.com/office/drawing/2014/main" id="{BD38ACE4-5CC1-3778-4B00-503AF269BFEE}"/>
              </a:ext>
            </a:extLst>
          </p:cNvPr>
          <p:cNvSpPr/>
          <p:nvPr userDrawn="1"/>
        </p:nvSpPr>
        <p:spPr>
          <a:xfrm>
            <a:off x="378958" y="2167843"/>
            <a:ext cx="2108246"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35" name="Rounded Rectangle 2">
            <a:extLst>
              <a:ext uri="{FF2B5EF4-FFF2-40B4-BE49-F238E27FC236}">
                <a16:creationId xmlns:a16="http://schemas.microsoft.com/office/drawing/2014/main" id="{CC9F2ECB-5CA6-5D0A-39B7-DCEFFC0C2C03}"/>
              </a:ext>
            </a:extLst>
          </p:cNvPr>
          <p:cNvSpPr/>
          <p:nvPr userDrawn="1"/>
        </p:nvSpPr>
        <p:spPr>
          <a:xfrm>
            <a:off x="2707376" y="2167843"/>
            <a:ext cx="2108246"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36" name="Rounded Rectangle 2">
            <a:extLst>
              <a:ext uri="{FF2B5EF4-FFF2-40B4-BE49-F238E27FC236}">
                <a16:creationId xmlns:a16="http://schemas.microsoft.com/office/drawing/2014/main" id="{ADA371B3-95F2-1A52-D73B-7C47A4280AC8}"/>
              </a:ext>
            </a:extLst>
          </p:cNvPr>
          <p:cNvSpPr/>
          <p:nvPr userDrawn="1"/>
        </p:nvSpPr>
        <p:spPr>
          <a:xfrm>
            <a:off x="5035794" y="2167843"/>
            <a:ext cx="2108246"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37" name="Rounded Rectangle 2">
            <a:extLst>
              <a:ext uri="{FF2B5EF4-FFF2-40B4-BE49-F238E27FC236}">
                <a16:creationId xmlns:a16="http://schemas.microsoft.com/office/drawing/2014/main" id="{CF7A7FFD-4AAD-445B-BC78-A72EBA80BA54}"/>
              </a:ext>
            </a:extLst>
          </p:cNvPr>
          <p:cNvSpPr/>
          <p:nvPr userDrawn="1"/>
        </p:nvSpPr>
        <p:spPr>
          <a:xfrm>
            <a:off x="7364212" y="2167843"/>
            <a:ext cx="2108246"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38" name="Rounded Rectangle 2">
            <a:extLst>
              <a:ext uri="{FF2B5EF4-FFF2-40B4-BE49-F238E27FC236}">
                <a16:creationId xmlns:a16="http://schemas.microsoft.com/office/drawing/2014/main" id="{0B827FA9-786D-2835-FFC8-25DF3FD1B68D}"/>
              </a:ext>
            </a:extLst>
          </p:cNvPr>
          <p:cNvSpPr/>
          <p:nvPr userDrawn="1"/>
        </p:nvSpPr>
        <p:spPr>
          <a:xfrm>
            <a:off x="9692629" y="2167843"/>
            <a:ext cx="2108246"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39" name="Straight Connector 12">
            <a:extLst>
              <a:ext uri="{FF2B5EF4-FFF2-40B4-BE49-F238E27FC236}">
                <a16:creationId xmlns:a16="http://schemas.microsoft.com/office/drawing/2014/main" id="{1553AA73-C419-9DF9-3175-F448F0E32DA7}"/>
              </a:ext>
            </a:extLst>
          </p:cNvPr>
          <p:cNvSpPr/>
          <p:nvPr userDrawn="1"/>
        </p:nvSpPr>
        <p:spPr>
          <a:xfrm>
            <a:off x="528744" y="2831975"/>
            <a:ext cx="1808674"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40" name="Body Level One…">
            <a:extLst>
              <a:ext uri="{FF2B5EF4-FFF2-40B4-BE49-F238E27FC236}">
                <a16:creationId xmlns:a16="http://schemas.microsoft.com/office/drawing/2014/main" id="{DC33604E-25C4-FEBD-B22B-62E2B272B4C8}"/>
              </a:ext>
            </a:extLst>
          </p:cNvPr>
          <p:cNvSpPr txBox="1">
            <a:spLocks noGrp="1"/>
          </p:cNvSpPr>
          <p:nvPr>
            <p:ph type="body" sz="quarter" idx="1" hasCustomPrompt="1"/>
          </p:nvPr>
        </p:nvSpPr>
        <p:spPr>
          <a:xfrm>
            <a:off x="448056" y="2989262"/>
            <a:ext cx="1949009" cy="264318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41" name="Body Level One…">
            <a:extLst>
              <a:ext uri="{FF2B5EF4-FFF2-40B4-BE49-F238E27FC236}">
                <a16:creationId xmlns:a16="http://schemas.microsoft.com/office/drawing/2014/main" id="{87239210-CB3D-341F-97B3-68AAC677C3D1}"/>
              </a:ext>
            </a:extLst>
          </p:cNvPr>
          <p:cNvSpPr txBox="1">
            <a:spLocks noGrp="1"/>
          </p:cNvSpPr>
          <p:nvPr>
            <p:ph type="body" sz="quarter" idx="21" hasCustomPrompt="1"/>
          </p:nvPr>
        </p:nvSpPr>
        <p:spPr>
          <a:xfrm>
            <a:off x="448056" y="2240280"/>
            <a:ext cx="1949009" cy="532266"/>
          </a:xfrm>
          <a:prstGeom prst="rect">
            <a:avLst/>
          </a:prstGeom>
        </p:spPr>
        <p:txBody>
          <a:bodyPr>
            <a:no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42" name="Straight Connector 12">
            <a:extLst>
              <a:ext uri="{FF2B5EF4-FFF2-40B4-BE49-F238E27FC236}">
                <a16:creationId xmlns:a16="http://schemas.microsoft.com/office/drawing/2014/main" id="{2DF22FA3-B25C-1ED3-B95B-CF746180285B}"/>
              </a:ext>
            </a:extLst>
          </p:cNvPr>
          <p:cNvSpPr/>
          <p:nvPr userDrawn="1"/>
        </p:nvSpPr>
        <p:spPr>
          <a:xfrm>
            <a:off x="2857162" y="2831975"/>
            <a:ext cx="1808674"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43" name="Body Level One…">
            <a:extLst>
              <a:ext uri="{FF2B5EF4-FFF2-40B4-BE49-F238E27FC236}">
                <a16:creationId xmlns:a16="http://schemas.microsoft.com/office/drawing/2014/main" id="{2A14E241-64B2-F01F-20AC-970E94C893C0}"/>
              </a:ext>
            </a:extLst>
          </p:cNvPr>
          <p:cNvSpPr txBox="1">
            <a:spLocks noGrp="1"/>
          </p:cNvSpPr>
          <p:nvPr>
            <p:ph type="body" sz="quarter" idx="22" hasCustomPrompt="1"/>
          </p:nvPr>
        </p:nvSpPr>
        <p:spPr>
          <a:xfrm>
            <a:off x="2786995" y="2989262"/>
            <a:ext cx="1949009" cy="264318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44" name="Body Level One…">
            <a:extLst>
              <a:ext uri="{FF2B5EF4-FFF2-40B4-BE49-F238E27FC236}">
                <a16:creationId xmlns:a16="http://schemas.microsoft.com/office/drawing/2014/main" id="{4057C485-47A9-409C-D890-E4C57AC6E273}"/>
              </a:ext>
            </a:extLst>
          </p:cNvPr>
          <p:cNvSpPr txBox="1">
            <a:spLocks noGrp="1"/>
          </p:cNvSpPr>
          <p:nvPr>
            <p:ph type="body" sz="quarter" idx="23" hasCustomPrompt="1"/>
          </p:nvPr>
        </p:nvSpPr>
        <p:spPr>
          <a:xfrm>
            <a:off x="2786995" y="2240280"/>
            <a:ext cx="1949009" cy="532266"/>
          </a:xfrm>
          <a:prstGeom prst="rect">
            <a:avLst/>
          </a:prstGeom>
        </p:spPr>
        <p:txBody>
          <a:bodyPr>
            <a:no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45" name="Straight Connector 12">
            <a:extLst>
              <a:ext uri="{FF2B5EF4-FFF2-40B4-BE49-F238E27FC236}">
                <a16:creationId xmlns:a16="http://schemas.microsoft.com/office/drawing/2014/main" id="{0D89025F-F4FF-5DB9-250A-9657655422C7}"/>
              </a:ext>
            </a:extLst>
          </p:cNvPr>
          <p:cNvSpPr/>
          <p:nvPr userDrawn="1"/>
        </p:nvSpPr>
        <p:spPr>
          <a:xfrm>
            <a:off x="5185580" y="2831975"/>
            <a:ext cx="1808674"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46" name="Body Level One…">
            <a:extLst>
              <a:ext uri="{FF2B5EF4-FFF2-40B4-BE49-F238E27FC236}">
                <a16:creationId xmlns:a16="http://schemas.microsoft.com/office/drawing/2014/main" id="{9E7A88E5-581E-847D-2D58-445585C71AA7}"/>
              </a:ext>
            </a:extLst>
          </p:cNvPr>
          <p:cNvSpPr txBox="1">
            <a:spLocks noGrp="1"/>
          </p:cNvSpPr>
          <p:nvPr>
            <p:ph type="body" sz="quarter" idx="24" hasCustomPrompt="1"/>
          </p:nvPr>
        </p:nvSpPr>
        <p:spPr>
          <a:xfrm>
            <a:off x="5115413" y="2989262"/>
            <a:ext cx="1949009" cy="264318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47" name="Body Level One…">
            <a:extLst>
              <a:ext uri="{FF2B5EF4-FFF2-40B4-BE49-F238E27FC236}">
                <a16:creationId xmlns:a16="http://schemas.microsoft.com/office/drawing/2014/main" id="{762EBED2-CAE4-26F7-A065-6D01971B5392}"/>
              </a:ext>
            </a:extLst>
          </p:cNvPr>
          <p:cNvSpPr txBox="1">
            <a:spLocks noGrp="1"/>
          </p:cNvSpPr>
          <p:nvPr>
            <p:ph type="body" sz="quarter" idx="25" hasCustomPrompt="1"/>
          </p:nvPr>
        </p:nvSpPr>
        <p:spPr>
          <a:xfrm>
            <a:off x="5115413" y="2240280"/>
            <a:ext cx="1949009" cy="532266"/>
          </a:xfrm>
          <a:prstGeom prst="rect">
            <a:avLst/>
          </a:prstGeom>
        </p:spPr>
        <p:txBody>
          <a:bodyPr>
            <a:no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48" name="Straight Connector 12">
            <a:extLst>
              <a:ext uri="{FF2B5EF4-FFF2-40B4-BE49-F238E27FC236}">
                <a16:creationId xmlns:a16="http://schemas.microsoft.com/office/drawing/2014/main" id="{93B50EE8-B02D-274D-2AD7-F24CE87AC77A}"/>
              </a:ext>
            </a:extLst>
          </p:cNvPr>
          <p:cNvSpPr/>
          <p:nvPr userDrawn="1"/>
        </p:nvSpPr>
        <p:spPr>
          <a:xfrm>
            <a:off x="7513998" y="2831975"/>
            <a:ext cx="1808674"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49" name="Body Level One…">
            <a:extLst>
              <a:ext uri="{FF2B5EF4-FFF2-40B4-BE49-F238E27FC236}">
                <a16:creationId xmlns:a16="http://schemas.microsoft.com/office/drawing/2014/main" id="{4005F69A-A9F7-A646-9A81-10DBC70A812E}"/>
              </a:ext>
            </a:extLst>
          </p:cNvPr>
          <p:cNvSpPr txBox="1">
            <a:spLocks noGrp="1"/>
          </p:cNvSpPr>
          <p:nvPr>
            <p:ph type="body" sz="quarter" idx="26" hasCustomPrompt="1"/>
          </p:nvPr>
        </p:nvSpPr>
        <p:spPr>
          <a:xfrm>
            <a:off x="7443831" y="2989262"/>
            <a:ext cx="1949009" cy="264318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50" name="Body Level One…">
            <a:extLst>
              <a:ext uri="{FF2B5EF4-FFF2-40B4-BE49-F238E27FC236}">
                <a16:creationId xmlns:a16="http://schemas.microsoft.com/office/drawing/2014/main" id="{B639A375-0C85-5731-E5BB-0848ABD29159}"/>
              </a:ext>
            </a:extLst>
          </p:cNvPr>
          <p:cNvSpPr txBox="1">
            <a:spLocks noGrp="1"/>
          </p:cNvSpPr>
          <p:nvPr>
            <p:ph type="body" sz="quarter" idx="27" hasCustomPrompt="1"/>
          </p:nvPr>
        </p:nvSpPr>
        <p:spPr>
          <a:xfrm>
            <a:off x="7443831" y="2240280"/>
            <a:ext cx="1949009" cy="532266"/>
          </a:xfrm>
          <a:prstGeom prst="rect">
            <a:avLst/>
          </a:prstGeom>
        </p:spPr>
        <p:txBody>
          <a:bodyPr>
            <a:no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51" name="Straight Connector 12">
            <a:extLst>
              <a:ext uri="{FF2B5EF4-FFF2-40B4-BE49-F238E27FC236}">
                <a16:creationId xmlns:a16="http://schemas.microsoft.com/office/drawing/2014/main" id="{4030D226-B47D-7D82-6128-0F564DB11CBC}"/>
              </a:ext>
            </a:extLst>
          </p:cNvPr>
          <p:cNvSpPr/>
          <p:nvPr userDrawn="1"/>
        </p:nvSpPr>
        <p:spPr>
          <a:xfrm>
            <a:off x="9842415" y="2831975"/>
            <a:ext cx="1808674"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52" name="Body Level One…">
            <a:extLst>
              <a:ext uri="{FF2B5EF4-FFF2-40B4-BE49-F238E27FC236}">
                <a16:creationId xmlns:a16="http://schemas.microsoft.com/office/drawing/2014/main" id="{C8218A86-0930-0502-15F4-616CBBF15355}"/>
              </a:ext>
            </a:extLst>
          </p:cNvPr>
          <p:cNvSpPr txBox="1">
            <a:spLocks noGrp="1"/>
          </p:cNvSpPr>
          <p:nvPr>
            <p:ph type="body" sz="quarter" idx="28" hasCustomPrompt="1"/>
          </p:nvPr>
        </p:nvSpPr>
        <p:spPr>
          <a:xfrm>
            <a:off x="9772248" y="2989262"/>
            <a:ext cx="1949009" cy="264318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53" name="Body Level One…">
            <a:extLst>
              <a:ext uri="{FF2B5EF4-FFF2-40B4-BE49-F238E27FC236}">
                <a16:creationId xmlns:a16="http://schemas.microsoft.com/office/drawing/2014/main" id="{2CB9DA2B-0BC3-F02C-9771-F01FB6360815}"/>
              </a:ext>
            </a:extLst>
          </p:cNvPr>
          <p:cNvSpPr txBox="1">
            <a:spLocks noGrp="1"/>
          </p:cNvSpPr>
          <p:nvPr>
            <p:ph type="body" sz="quarter" idx="29" hasCustomPrompt="1"/>
          </p:nvPr>
        </p:nvSpPr>
        <p:spPr>
          <a:xfrm>
            <a:off x="9772248" y="2240280"/>
            <a:ext cx="1949009" cy="532266"/>
          </a:xfrm>
          <a:prstGeom prst="rect">
            <a:avLst/>
          </a:prstGeom>
        </p:spPr>
        <p:txBody>
          <a:bodyPr>
            <a:no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54" name="Text Placeholder 38">
            <a:extLst>
              <a:ext uri="{FF2B5EF4-FFF2-40B4-BE49-F238E27FC236}">
                <a16:creationId xmlns:a16="http://schemas.microsoft.com/office/drawing/2014/main" id="{411E3BF0-988D-D4C2-AC48-5880A987CD17}"/>
              </a:ext>
            </a:extLst>
          </p:cNvPr>
          <p:cNvSpPr>
            <a:spLocks noGrp="1"/>
          </p:cNvSpPr>
          <p:nvPr>
            <p:ph type="body" sz="quarter" idx="20"/>
          </p:nvPr>
        </p:nvSpPr>
        <p:spPr>
          <a:xfrm>
            <a:off x="379412" y="1353001"/>
            <a:ext cx="11449050" cy="323807"/>
          </a:xfrm>
          <a:prstGeom prst="rect">
            <a:avLst/>
          </a:prstGeom>
          <a:ln w="12700">
            <a:miter lim="400000"/>
          </a:ln>
        </p:spPr>
        <p:txBody>
          <a:bodyPr lIns="45719" rIns="45719">
            <a:normAutofit/>
          </a:bodyPr>
          <a:lstStyle>
            <a:lvl1pPr>
              <a:defRPr sz="1600" dirty="0">
                <a:solidFill>
                  <a:srgbClr val="FFFFFF"/>
                </a:solidFill>
              </a:defRPr>
            </a:lvl1pPr>
          </a:lstStyle>
          <a:p>
            <a:pPr marL="0" lvl="0" indent="0">
              <a:buSzTx/>
              <a:buFontTx/>
              <a:buNone/>
            </a:pPr>
            <a:r>
              <a:rPr lang="en-US"/>
              <a:t>Click to edit Master text styles</a:t>
            </a:r>
          </a:p>
        </p:txBody>
      </p:sp>
      <p:sp>
        <p:nvSpPr>
          <p:cNvPr id="5" name="Slide Number">
            <a:extLst>
              <a:ext uri="{FF2B5EF4-FFF2-40B4-BE49-F238E27FC236}">
                <a16:creationId xmlns:a16="http://schemas.microsoft.com/office/drawing/2014/main" id="{66375538-BAC5-A387-38CA-4439D5002DB1}"/>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tx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dirty="0"/>
          </a:p>
        </p:txBody>
      </p:sp>
      <p:pic>
        <p:nvPicPr>
          <p:cNvPr id="6" name="Image" descr="Image">
            <a:extLst>
              <a:ext uri="{FF2B5EF4-FFF2-40B4-BE49-F238E27FC236}">
                <a16:creationId xmlns:a16="http://schemas.microsoft.com/office/drawing/2014/main" id="{E5A19F87-9EE5-3C72-FC57-1F5666D6915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0316771" y="6303881"/>
            <a:ext cx="1030318" cy="306205"/>
          </a:xfrm>
          <a:prstGeom prst="rect">
            <a:avLst/>
          </a:prstGeom>
          <a:ln w="12700">
            <a:miter lim="400000"/>
          </a:ln>
        </p:spPr>
      </p:pic>
      <p:pic>
        <p:nvPicPr>
          <p:cNvPr id="8" name="Image" descr="Image">
            <a:extLst>
              <a:ext uri="{FF2B5EF4-FFF2-40B4-BE49-F238E27FC236}">
                <a16:creationId xmlns:a16="http://schemas.microsoft.com/office/drawing/2014/main" id="{83E1A042-6934-D483-0682-540891DF4813}"/>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431800" y="207536"/>
            <a:ext cx="111195" cy="149812"/>
          </a:xfrm>
          <a:prstGeom prst="rect">
            <a:avLst/>
          </a:prstGeom>
          <a:ln w="12700">
            <a:miter lim="400000"/>
          </a:ln>
        </p:spPr>
      </p:pic>
      <p:sp>
        <p:nvSpPr>
          <p:cNvPr id="9" name="TextBox 8">
            <a:extLst>
              <a:ext uri="{FF2B5EF4-FFF2-40B4-BE49-F238E27FC236}">
                <a16:creationId xmlns:a16="http://schemas.microsoft.com/office/drawing/2014/main" id="{9DA4BBEE-0950-02CB-898F-BC1C10133852}"/>
              </a:ext>
            </a:extLst>
          </p:cNvPr>
          <p:cNvSpPr txBox="1"/>
          <p:nvPr userDrawn="1"/>
        </p:nvSpPr>
        <p:spPr>
          <a:xfrm>
            <a:off x="6091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tx1"/>
                </a:solidFill>
                <a:effectLst/>
                <a:uFillTx/>
                <a:latin typeface="Aeonik Regular"/>
                <a:ea typeface="Arial"/>
                <a:cs typeface="Arial"/>
                <a:sym typeface="Arial"/>
              </a:rPr>
              <a:t>Investing in a sustainable future</a:t>
            </a:r>
          </a:p>
        </p:txBody>
      </p:sp>
    </p:spTree>
    <p:extLst>
      <p:ext uri="{BB962C8B-B14F-4D97-AF65-F5344CB8AC3E}">
        <p14:creationId xmlns:p14="http://schemas.microsoft.com/office/powerpoint/2010/main" val="1313186198"/>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6 Text Cards_1">
    <p:bg>
      <p:bgPr>
        <a:solidFill>
          <a:srgbClr val="211F20"/>
        </a:solidFill>
        <a:effectLst/>
      </p:bgPr>
    </p:bg>
    <p:spTree>
      <p:nvGrpSpPr>
        <p:cNvPr id="1" name=""/>
        <p:cNvGrpSpPr/>
        <p:nvPr/>
      </p:nvGrpSpPr>
      <p:grpSpPr>
        <a:xfrm>
          <a:off x="0" y="0"/>
          <a:ext cx="0" cy="0"/>
          <a:chOff x="0" y="0"/>
          <a:chExt cx="0" cy="0"/>
        </a:xfrm>
      </p:grpSpPr>
      <p:sp>
        <p:nvSpPr>
          <p:cNvPr id="291" name="Title Text"/>
          <p:cNvSpPr txBox="1">
            <a:spLocks noGrp="1"/>
          </p:cNvSpPr>
          <p:nvPr>
            <p:ph type="title" hasCustomPrompt="1"/>
          </p:nvPr>
        </p:nvSpPr>
        <p:spPr>
          <a:prstGeom prst="rect">
            <a:avLst/>
          </a:prstGeom>
          <a:ln w="12700">
            <a:miter lim="400000"/>
          </a:ln>
        </p:spPr>
        <p:txBody>
          <a:bodyPr lIns="45719" rIns="45719">
            <a:spAutoFit/>
          </a:bodyPr>
          <a:lstStyle>
            <a:lvl1pPr>
              <a:defRPr dirty="0">
                <a:solidFill>
                  <a:srgbClr val="FFFFFF"/>
                </a:solidFill>
              </a:defRPr>
            </a:lvl1pPr>
          </a:lstStyle>
          <a:p>
            <a:pPr lvl="0"/>
            <a:r>
              <a:rPr dirty="0"/>
              <a:t>Title Text</a:t>
            </a:r>
          </a:p>
        </p:txBody>
      </p:sp>
      <p:sp>
        <p:nvSpPr>
          <p:cNvPr id="34" name="Rounded Rectangle 2">
            <a:extLst>
              <a:ext uri="{FF2B5EF4-FFF2-40B4-BE49-F238E27FC236}">
                <a16:creationId xmlns:a16="http://schemas.microsoft.com/office/drawing/2014/main" id="{E8A03BA5-CFD9-C935-14B9-39B7F76C1DD5}"/>
              </a:ext>
            </a:extLst>
          </p:cNvPr>
          <p:cNvSpPr/>
          <p:nvPr/>
        </p:nvSpPr>
        <p:spPr>
          <a:xfrm>
            <a:off x="378959" y="2167843"/>
            <a:ext cx="17512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35" name="Rounded Rectangle 2">
            <a:extLst>
              <a:ext uri="{FF2B5EF4-FFF2-40B4-BE49-F238E27FC236}">
                <a16:creationId xmlns:a16="http://schemas.microsoft.com/office/drawing/2014/main" id="{3EDB5527-236F-BD89-D02F-3E4E6DE47DA6}"/>
              </a:ext>
            </a:extLst>
          </p:cNvPr>
          <p:cNvSpPr/>
          <p:nvPr/>
        </p:nvSpPr>
        <p:spPr>
          <a:xfrm>
            <a:off x="2313093" y="2167843"/>
            <a:ext cx="17512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36" name="Rounded Rectangle 2">
            <a:extLst>
              <a:ext uri="{FF2B5EF4-FFF2-40B4-BE49-F238E27FC236}">
                <a16:creationId xmlns:a16="http://schemas.microsoft.com/office/drawing/2014/main" id="{2C90E6D5-1B82-1D62-1DA7-156223DC8D7F}"/>
              </a:ext>
            </a:extLst>
          </p:cNvPr>
          <p:cNvSpPr/>
          <p:nvPr/>
        </p:nvSpPr>
        <p:spPr>
          <a:xfrm>
            <a:off x="4247227" y="2167843"/>
            <a:ext cx="17512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37" name="Rounded Rectangle 2">
            <a:extLst>
              <a:ext uri="{FF2B5EF4-FFF2-40B4-BE49-F238E27FC236}">
                <a16:creationId xmlns:a16="http://schemas.microsoft.com/office/drawing/2014/main" id="{0BCB3B4D-2664-808F-F6D4-5299D2DBD828}"/>
              </a:ext>
            </a:extLst>
          </p:cNvPr>
          <p:cNvSpPr/>
          <p:nvPr/>
        </p:nvSpPr>
        <p:spPr>
          <a:xfrm>
            <a:off x="6181361" y="2167843"/>
            <a:ext cx="17512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38" name="Rounded Rectangle 2">
            <a:extLst>
              <a:ext uri="{FF2B5EF4-FFF2-40B4-BE49-F238E27FC236}">
                <a16:creationId xmlns:a16="http://schemas.microsoft.com/office/drawing/2014/main" id="{12D45F6F-E372-A883-3A3D-75BCBFE7B315}"/>
              </a:ext>
            </a:extLst>
          </p:cNvPr>
          <p:cNvSpPr/>
          <p:nvPr/>
        </p:nvSpPr>
        <p:spPr>
          <a:xfrm>
            <a:off x="8115495" y="2167843"/>
            <a:ext cx="17512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39" name="Rounded Rectangle 2">
            <a:extLst>
              <a:ext uri="{FF2B5EF4-FFF2-40B4-BE49-F238E27FC236}">
                <a16:creationId xmlns:a16="http://schemas.microsoft.com/office/drawing/2014/main" id="{443F6C4B-2456-E114-831D-36D1DBD36ED3}"/>
              </a:ext>
            </a:extLst>
          </p:cNvPr>
          <p:cNvSpPr/>
          <p:nvPr/>
        </p:nvSpPr>
        <p:spPr>
          <a:xfrm>
            <a:off x="10049628" y="2167843"/>
            <a:ext cx="17512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40" name="Straight Connector 12">
            <a:extLst>
              <a:ext uri="{FF2B5EF4-FFF2-40B4-BE49-F238E27FC236}">
                <a16:creationId xmlns:a16="http://schemas.microsoft.com/office/drawing/2014/main" id="{587B0422-E5CF-B205-5FF4-A1E21DD0C98A}"/>
              </a:ext>
            </a:extLst>
          </p:cNvPr>
          <p:cNvSpPr/>
          <p:nvPr userDrawn="1"/>
        </p:nvSpPr>
        <p:spPr>
          <a:xfrm>
            <a:off x="508310" y="2831975"/>
            <a:ext cx="1492542"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41" name="Body Level One…">
            <a:extLst>
              <a:ext uri="{FF2B5EF4-FFF2-40B4-BE49-F238E27FC236}">
                <a16:creationId xmlns:a16="http://schemas.microsoft.com/office/drawing/2014/main" id="{E8582F47-AA13-2FD5-270E-B4820F15FD41}"/>
              </a:ext>
            </a:extLst>
          </p:cNvPr>
          <p:cNvSpPr txBox="1">
            <a:spLocks noGrp="1"/>
          </p:cNvSpPr>
          <p:nvPr userDrawn="1">
            <p:ph type="body" sz="quarter" idx="1" hasCustomPrompt="1"/>
          </p:nvPr>
        </p:nvSpPr>
        <p:spPr>
          <a:xfrm>
            <a:off x="450407" y="2989262"/>
            <a:ext cx="1608348" cy="273843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42" name="Body Level One…">
            <a:extLst>
              <a:ext uri="{FF2B5EF4-FFF2-40B4-BE49-F238E27FC236}">
                <a16:creationId xmlns:a16="http://schemas.microsoft.com/office/drawing/2014/main" id="{B55CD93D-1060-D55E-F108-B93E23CF859D}"/>
              </a:ext>
            </a:extLst>
          </p:cNvPr>
          <p:cNvSpPr txBox="1">
            <a:spLocks noGrp="1"/>
          </p:cNvSpPr>
          <p:nvPr userDrawn="1">
            <p:ph type="body" sz="quarter" idx="21" hasCustomPrompt="1"/>
          </p:nvPr>
        </p:nvSpPr>
        <p:spPr>
          <a:xfrm>
            <a:off x="450407" y="2240280"/>
            <a:ext cx="1608348" cy="555280"/>
          </a:xfrm>
          <a:prstGeom prst="rect">
            <a:avLst/>
          </a:prstGeom>
        </p:spPr>
        <p:txBody>
          <a:bodyPr>
            <a:sp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43" name="Straight Connector 12">
            <a:extLst>
              <a:ext uri="{FF2B5EF4-FFF2-40B4-BE49-F238E27FC236}">
                <a16:creationId xmlns:a16="http://schemas.microsoft.com/office/drawing/2014/main" id="{26700822-F32D-3591-16C4-AF7A2FF3BDDC}"/>
              </a:ext>
            </a:extLst>
          </p:cNvPr>
          <p:cNvSpPr/>
          <p:nvPr userDrawn="1"/>
        </p:nvSpPr>
        <p:spPr>
          <a:xfrm>
            <a:off x="2442444" y="2831975"/>
            <a:ext cx="1492542"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44" name="Body Level One…">
            <a:extLst>
              <a:ext uri="{FF2B5EF4-FFF2-40B4-BE49-F238E27FC236}">
                <a16:creationId xmlns:a16="http://schemas.microsoft.com/office/drawing/2014/main" id="{80093A7E-94B8-3802-5BA5-19D3A8C04A16}"/>
              </a:ext>
            </a:extLst>
          </p:cNvPr>
          <p:cNvSpPr txBox="1">
            <a:spLocks noGrp="1"/>
          </p:cNvSpPr>
          <p:nvPr>
            <p:ph type="body" sz="quarter" idx="22" hasCustomPrompt="1"/>
          </p:nvPr>
        </p:nvSpPr>
        <p:spPr>
          <a:xfrm>
            <a:off x="2384541" y="2989262"/>
            <a:ext cx="1608348" cy="273843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45" name="Body Level One…">
            <a:extLst>
              <a:ext uri="{FF2B5EF4-FFF2-40B4-BE49-F238E27FC236}">
                <a16:creationId xmlns:a16="http://schemas.microsoft.com/office/drawing/2014/main" id="{684B44B6-43A4-B304-F008-0509CDC138CF}"/>
              </a:ext>
            </a:extLst>
          </p:cNvPr>
          <p:cNvSpPr txBox="1">
            <a:spLocks noGrp="1"/>
          </p:cNvSpPr>
          <p:nvPr>
            <p:ph type="body" sz="quarter" idx="23" hasCustomPrompt="1"/>
          </p:nvPr>
        </p:nvSpPr>
        <p:spPr>
          <a:xfrm>
            <a:off x="2384541" y="2240280"/>
            <a:ext cx="1608348" cy="555280"/>
          </a:xfrm>
          <a:prstGeom prst="rect">
            <a:avLst/>
          </a:prstGeom>
        </p:spPr>
        <p:txBody>
          <a:bodyPr>
            <a:sp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46" name="Straight Connector 12">
            <a:extLst>
              <a:ext uri="{FF2B5EF4-FFF2-40B4-BE49-F238E27FC236}">
                <a16:creationId xmlns:a16="http://schemas.microsoft.com/office/drawing/2014/main" id="{AF71AFD0-B35B-505A-80DC-213D48F50398}"/>
              </a:ext>
            </a:extLst>
          </p:cNvPr>
          <p:cNvSpPr/>
          <p:nvPr userDrawn="1"/>
        </p:nvSpPr>
        <p:spPr>
          <a:xfrm>
            <a:off x="4376577" y="2831975"/>
            <a:ext cx="1492542"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47" name="Body Level One…">
            <a:extLst>
              <a:ext uri="{FF2B5EF4-FFF2-40B4-BE49-F238E27FC236}">
                <a16:creationId xmlns:a16="http://schemas.microsoft.com/office/drawing/2014/main" id="{8522B612-0109-2AE1-A47C-3616EB22AABE}"/>
              </a:ext>
            </a:extLst>
          </p:cNvPr>
          <p:cNvSpPr txBox="1">
            <a:spLocks noGrp="1"/>
          </p:cNvSpPr>
          <p:nvPr>
            <p:ph type="body" sz="quarter" idx="24" hasCustomPrompt="1"/>
          </p:nvPr>
        </p:nvSpPr>
        <p:spPr>
          <a:xfrm>
            <a:off x="4318674" y="2989262"/>
            <a:ext cx="1608348" cy="273843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48" name="Body Level One…">
            <a:extLst>
              <a:ext uri="{FF2B5EF4-FFF2-40B4-BE49-F238E27FC236}">
                <a16:creationId xmlns:a16="http://schemas.microsoft.com/office/drawing/2014/main" id="{3191DD34-C25A-4CE4-A939-B22EE72E2DD4}"/>
              </a:ext>
            </a:extLst>
          </p:cNvPr>
          <p:cNvSpPr txBox="1">
            <a:spLocks noGrp="1"/>
          </p:cNvSpPr>
          <p:nvPr>
            <p:ph type="body" sz="quarter" idx="25" hasCustomPrompt="1"/>
          </p:nvPr>
        </p:nvSpPr>
        <p:spPr>
          <a:xfrm>
            <a:off x="4318674" y="2240280"/>
            <a:ext cx="1608348" cy="555280"/>
          </a:xfrm>
          <a:prstGeom prst="rect">
            <a:avLst/>
          </a:prstGeom>
        </p:spPr>
        <p:txBody>
          <a:bodyPr>
            <a:sp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49" name="Straight Connector 12">
            <a:extLst>
              <a:ext uri="{FF2B5EF4-FFF2-40B4-BE49-F238E27FC236}">
                <a16:creationId xmlns:a16="http://schemas.microsoft.com/office/drawing/2014/main" id="{DF5B6921-0037-583B-AD47-2D6DCDA2E4B6}"/>
              </a:ext>
            </a:extLst>
          </p:cNvPr>
          <p:cNvSpPr/>
          <p:nvPr userDrawn="1"/>
        </p:nvSpPr>
        <p:spPr>
          <a:xfrm>
            <a:off x="6310711" y="2831975"/>
            <a:ext cx="1492542"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50" name="Body Level One…">
            <a:extLst>
              <a:ext uri="{FF2B5EF4-FFF2-40B4-BE49-F238E27FC236}">
                <a16:creationId xmlns:a16="http://schemas.microsoft.com/office/drawing/2014/main" id="{B61EE897-92AC-6B8F-98A3-DAE0D54E33A0}"/>
              </a:ext>
            </a:extLst>
          </p:cNvPr>
          <p:cNvSpPr txBox="1">
            <a:spLocks noGrp="1"/>
          </p:cNvSpPr>
          <p:nvPr>
            <p:ph type="body" sz="quarter" idx="26" hasCustomPrompt="1"/>
          </p:nvPr>
        </p:nvSpPr>
        <p:spPr>
          <a:xfrm>
            <a:off x="6252808" y="2989262"/>
            <a:ext cx="1608348" cy="273843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51" name="Body Level One…">
            <a:extLst>
              <a:ext uri="{FF2B5EF4-FFF2-40B4-BE49-F238E27FC236}">
                <a16:creationId xmlns:a16="http://schemas.microsoft.com/office/drawing/2014/main" id="{5A7DF25C-6279-3A2B-13BD-0E2311FE83C3}"/>
              </a:ext>
            </a:extLst>
          </p:cNvPr>
          <p:cNvSpPr txBox="1">
            <a:spLocks noGrp="1"/>
          </p:cNvSpPr>
          <p:nvPr>
            <p:ph type="body" sz="quarter" idx="27" hasCustomPrompt="1"/>
          </p:nvPr>
        </p:nvSpPr>
        <p:spPr>
          <a:xfrm>
            <a:off x="6252808" y="2240280"/>
            <a:ext cx="1608348" cy="555280"/>
          </a:xfrm>
          <a:prstGeom prst="rect">
            <a:avLst/>
          </a:prstGeom>
        </p:spPr>
        <p:txBody>
          <a:bodyPr>
            <a:sp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52" name="Straight Connector 12">
            <a:extLst>
              <a:ext uri="{FF2B5EF4-FFF2-40B4-BE49-F238E27FC236}">
                <a16:creationId xmlns:a16="http://schemas.microsoft.com/office/drawing/2014/main" id="{74DE0C9F-185A-F422-A60D-2FDC75D6FA36}"/>
              </a:ext>
            </a:extLst>
          </p:cNvPr>
          <p:cNvSpPr/>
          <p:nvPr userDrawn="1"/>
        </p:nvSpPr>
        <p:spPr>
          <a:xfrm>
            <a:off x="8244845" y="2831975"/>
            <a:ext cx="1492542"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53" name="Body Level One…">
            <a:extLst>
              <a:ext uri="{FF2B5EF4-FFF2-40B4-BE49-F238E27FC236}">
                <a16:creationId xmlns:a16="http://schemas.microsoft.com/office/drawing/2014/main" id="{2F5914B3-C158-62D5-1EB9-3492AD5244B0}"/>
              </a:ext>
            </a:extLst>
          </p:cNvPr>
          <p:cNvSpPr txBox="1">
            <a:spLocks noGrp="1"/>
          </p:cNvSpPr>
          <p:nvPr>
            <p:ph type="body" sz="quarter" idx="28" hasCustomPrompt="1"/>
          </p:nvPr>
        </p:nvSpPr>
        <p:spPr>
          <a:xfrm>
            <a:off x="8186942" y="2989262"/>
            <a:ext cx="1608348" cy="273843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54" name="Body Level One…">
            <a:extLst>
              <a:ext uri="{FF2B5EF4-FFF2-40B4-BE49-F238E27FC236}">
                <a16:creationId xmlns:a16="http://schemas.microsoft.com/office/drawing/2014/main" id="{ED28F604-60CB-DF94-ACFA-8AB0496E27F7}"/>
              </a:ext>
            </a:extLst>
          </p:cNvPr>
          <p:cNvSpPr txBox="1">
            <a:spLocks noGrp="1"/>
          </p:cNvSpPr>
          <p:nvPr>
            <p:ph type="body" sz="quarter" idx="29" hasCustomPrompt="1"/>
          </p:nvPr>
        </p:nvSpPr>
        <p:spPr>
          <a:xfrm>
            <a:off x="8186942" y="2240280"/>
            <a:ext cx="1608348" cy="555280"/>
          </a:xfrm>
          <a:prstGeom prst="rect">
            <a:avLst/>
          </a:prstGeom>
        </p:spPr>
        <p:txBody>
          <a:bodyPr>
            <a:sp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55" name="Straight Connector 12">
            <a:extLst>
              <a:ext uri="{FF2B5EF4-FFF2-40B4-BE49-F238E27FC236}">
                <a16:creationId xmlns:a16="http://schemas.microsoft.com/office/drawing/2014/main" id="{FB9E15E3-8A0D-15EA-BFBE-2075D98402E8}"/>
              </a:ext>
            </a:extLst>
          </p:cNvPr>
          <p:cNvSpPr/>
          <p:nvPr userDrawn="1"/>
        </p:nvSpPr>
        <p:spPr>
          <a:xfrm>
            <a:off x="10178979" y="2831975"/>
            <a:ext cx="1492542"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56" name="Body Level One…">
            <a:extLst>
              <a:ext uri="{FF2B5EF4-FFF2-40B4-BE49-F238E27FC236}">
                <a16:creationId xmlns:a16="http://schemas.microsoft.com/office/drawing/2014/main" id="{6AC5C3E5-4158-EFC5-6323-4F0B3BFD5BC2}"/>
              </a:ext>
            </a:extLst>
          </p:cNvPr>
          <p:cNvSpPr txBox="1">
            <a:spLocks noGrp="1"/>
          </p:cNvSpPr>
          <p:nvPr>
            <p:ph type="body" sz="quarter" idx="30" hasCustomPrompt="1"/>
          </p:nvPr>
        </p:nvSpPr>
        <p:spPr>
          <a:xfrm>
            <a:off x="10121076" y="2989262"/>
            <a:ext cx="1608348" cy="273843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57" name="Body Level One…">
            <a:extLst>
              <a:ext uri="{FF2B5EF4-FFF2-40B4-BE49-F238E27FC236}">
                <a16:creationId xmlns:a16="http://schemas.microsoft.com/office/drawing/2014/main" id="{B1AC681F-573B-B567-0046-34C9F1C43053}"/>
              </a:ext>
            </a:extLst>
          </p:cNvPr>
          <p:cNvSpPr txBox="1">
            <a:spLocks noGrp="1"/>
          </p:cNvSpPr>
          <p:nvPr>
            <p:ph type="body" sz="quarter" idx="31" hasCustomPrompt="1"/>
          </p:nvPr>
        </p:nvSpPr>
        <p:spPr>
          <a:xfrm>
            <a:off x="10121076" y="2240280"/>
            <a:ext cx="1608348" cy="555280"/>
          </a:xfrm>
          <a:prstGeom prst="rect">
            <a:avLst/>
          </a:prstGeom>
        </p:spPr>
        <p:txBody>
          <a:bodyPr>
            <a:sp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6" name="Text Placeholder 38">
            <a:extLst>
              <a:ext uri="{FF2B5EF4-FFF2-40B4-BE49-F238E27FC236}">
                <a16:creationId xmlns:a16="http://schemas.microsoft.com/office/drawing/2014/main" id="{A00BBF50-F815-839B-BDE7-BB7DFCBC3C5F}"/>
              </a:ext>
            </a:extLst>
          </p:cNvPr>
          <p:cNvSpPr>
            <a:spLocks noGrp="1"/>
          </p:cNvSpPr>
          <p:nvPr>
            <p:ph type="body" sz="quarter" idx="20"/>
          </p:nvPr>
        </p:nvSpPr>
        <p:spPr>
          <a:xfrm>
            <a:off x="379412" y="1353001"/>
            <a:ext cx="11449050" cy="323807"/>
          </a:xfrm>
          <a:prstGeom prst="rect">
            <a:avLst/>
          </a:prstGeom>
          <a:ln w="12700">
            <a:miter lim="400000"/>
          </a:ln>
        </p:spPr>
        <p:txBody>
          <a:bodyPr lIns="45719" rIns="45719">
            <a:normAutofit/>
          </a:bodyPr>
          <a:lstStyle>
            <a:lvl1pPr>
              <a:defRPr sz="1600" dirty="0">
                <a:solidFill>
                  <a:srgbClr val="FFFFFF"/>
                </a:solidFill>
              </a:defRPr>
            </a:lvl1pPr>
          </a:lstStyle>
          <a:p>
            <a:pPr marL="0" lvl="0" indent="0">
              <a:buSzTx/>
              <a:buFontTx/>
              <a:buNone/>
            </a:pPr>
            <a:r>
              <a:rPr lang="en-US"/>
              <a:t>Click to edit Master text styles</a:t>
            </a:r>
          </a:p>
        </p:txBody>
      </p:sp>
      <p:sp>
        <p:nvSpPr>
          <p:cNvPr id="5" name="Slide Number">
            <a:extLst>
              <a:ext uri="{FF2B5EF4-FFF2-40B4-BE49-F238E27FC236}">
                <a16:creationId xmlns:a16="http://schemas.microsoft.com/office/drawing/2014/main" id="{C6A2AF4A-D648-3066-7EB1-48BFDADC2079}"/>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tx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dirty="0"/>
          </a:p>
        </p:txBody>
      </p:sp>
      <p:pic>
        <p:nvPicPr>
          <p:cNvPr id="7" name="Image" descr="Image">
            <a:extLst>
              <a:ext uri="{FF2B5EF4-FFF2-40B4-BE49-F238E27FC236}">
                <a16:creationId xmlns:a16="http://schemas.microsoft.com/office/drawing/2014/main" id="{3B89E870-E9A1-18CC-C01E-7F7F68A28E5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0316771" y="6303881"/>
            <a:ext cx="1030318" cy="306205"/>
          </a:xfrm>
          <a:prstGeom prst="rect">
            <a:avLst/>
          </a:prstGeom>
          <a:ln w="12700">
            <a:miter lim="400000"/>
          </a:ln>
        </p:spPr>
      </p:pic>
      <p:grpSp>
        <p:nvGrpSpPr>
          <p:cNvPr id="2" name="Group 1">
            <a:extLst>
              <a:ext uri="{FF2B5EF4-FFF2-40B4-BE49-F238E27FC236}">
                <a16:creationId xmlns:a16="http://schemas.microsoft.com/office/drawing/2014/main" id="{AC5136BA-2039-8C0A-56E6-8051B0EE37B8}"/>
              </a:ext>
            </a:extLst>
          </p:cNvPr>
          <p:cNvGrpSpPr/>
          <p:nvPr userDrawn="1"/>
        </p:nvGrpSpPr>
        <p:grpSpPr>
          <a:xfrm>
            <a:off x="431800" y="203689"/>
            <a:ext cx="3657124" cy="149812"/>
            <a:chOff x="381000" y="203689"/>
            <a:chExt cx="3657124" cy="149812"/>
          </a:xfrm>
        </p:grpSpPr>
        <p:pic>
          <p:nvPicPr>
            <p:cNvPr id="3" name="Image" descr="Image">
              <a:extLst>
                <a:ext uri="{FF2B5EF4-FFF2-40B4-BE49-F238E27FC236}">
                  <a16:creationId xmlns:a16="http://schemas.microsoft.com/office/drawing/2014/main" id="{8EB08C2B-0421-AC9F-2800-8A85319A4880}"/>
                </a:ext>
              </a:extLst>
            </p:cNvPr>
            <p:cNvPicPr>
              <a:picLocks noChangeAspect="1"/>
            </p:cNvPicPr>
            <p:nvPr userDrawn="1"/>
          </p:nvPicPr>
          <p:blipFill>
            <a:blip r:embed="rId4"/>
            <a:stretch>
              <a:fillRect/>
            </a:stretch>
          </p:blipFill>
          <p:spPr>
            <a:xfrm>
              <a:off x="381000" y="203689"/>
              <a:ext cx="111195" cy="149812"/>
            </a:xfrm>
            <a:prstGeom prst="rect">
              <a:avLst/>
            </a:prstGeom>
            <a:ln w="12700">
              <a:miter lim="400000"/>
            </a:ln>
          </p:spPr>
        </p:pic>
        <p:sp>
          <p:nvSpPr>
            <p:cNvPr id="8" name="TextBox 7">
              <a:extLst>
                <a:ext uri="{FF2B5EF4-FFF2-40B4-BE49-F238E27FC236}">
                  <a16:creationId xmlns:a16="http://schemas.microsoft.com/office/drawing/2014/main" id="{EB68AB77-8EFA-B795-A9B0-43AD1CE8C54D}"/>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1610387839"/>
      </p:ext>
    </p:extLst>
  </p:cSld>
  <p:clrMapOvr>
    <a:masterClrMapping/>
  </p:clrMapOvr>
  <p:transition spd="med"/>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6 Text Cards_2">
    <p:bg>
      <p:bgPr>
        <a:solidFill>
          <a:schemeClr val="accent1"/>
        </a:solidFill>
        <a:effectLst/>
      </p:bgPr>
    </p:bg>
    <p:spTree>
      <p:nvGrpSpPr>
        <p:cNvPr id="1" name=""/>
        <p:cNvGrpSpPr/>
        <p:nvPr/>
      </p:nvGrpSpPr>
      <p:grpSpPr>
        <a:xfrm>
          <a:off x="0" y="0"/>
          <a:ext cx="0" cy="0"/>
          <a:chOff x="0" y="0"/>
          <a:chExt cx="0" cy="0"/>
        </a:xfrm>
      </p:grpSpPr>
      <p:sp>
        <p:nvSpPr>
          <p:cNvPr id="11" name="Title Text">
            <a:extLst>
              <a:ext uri="{FF2B5EF4-FFF2-40B4-BE49-F238E27FC236}">
                <a16:creationId xmlns:a16="http://schemas.microsoft.com/office/drawing/2014/main" id="{07BDDDA3-F282-0E23-6F41-FD2AE42F4DC1}"/>
              </a:ext>
            </a:extLst>
          </p:cNvPr>
          <p:cNvSpPr txBox="1">
            <a:spLocks noGrp="1"/>
          </p:cNvSpPr>
          <p:nvPr>
            <p:ph type="title" hasCustomPrompt="1"/>
          </p:nvPr>
        </p:nvSpPr>
        <p:spPr>
          <a:xfrm>
            <a:off x="378958" y="561600"/>
            <a:ext cx="11449505" cy="664742"/>
          </a:xfrm>
          <a:prstGeom prst="rect">
            <a:avLst/>
          </a:prstGeom>
          <a:ln w="12700">
            <a:miter lim="400000"/>
          </a:ln>
        </p:spPr>
        <p:txBody>
          <a:bodyPr lIns="45719" rIns="45719">
            <a:spAutoFit/>
          </a:bodyPr>
          <a:lstStyle>
            <a:lvl1pPr>
              <a:defRPr dirty="0">
                <a:solidFill>
                  <a:srgbClr val="FFFFFF"/>
                </a:solidFill>
              </a:defRPr>
            </a:lvl1pPr>
          </a:lstStyle>
          <a:p>
            <a:pPr lvl="0"/>
            <a:r>
              <a:rPr dirty="0"/>
              <a:t>Title Text</a:t>
            </a:r>
          </a:p>
        </p:txBody>
      </p:sp>
      <p:sp>
        <p:nvSpPr>
          <p:cNvPr id="12" name="Rounded Rectangle 2">
            <a:extLst>
              <a:ext uri="{FF2B5EF4-FFF2-40B4-BE49-F238E27FC236}">
                <a16:creationId xmlns:a16="http://schemas.microsoft.com/office/drawing/2014/main" id="{8AD6D07C-68ED-FE08-C5AF-8572133378DD}"/>
              </a:ext>
            </a:extLst>
          </p:cNvPr>
          <p:cNvSpPr/>
          <p:nvPr userDrawn="1"/>
        </p:nvSpPr>
        <p:spPr>
          <a:xfrm>
            <a:off x="378959" y="2167843"/>
            <a:ext cx="17512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3" name="Rounded Rectangle 2">
            <a:extLst>
              <a:ext uri="{FF2B5EF4-FFF2-40B4-BE49-F238E27FC236}">
                <a16:creationId xmlns:a16="http://schemas.microsoft.com/office/drawing/2014/main" id="{9C764306-6C1A-7620-BFF0-A65D7BA7F77E}"/>
              </a:ext>
            </a:extLst>
          </p:cNvPr>
          <p:cNvSpPr/>
          <p:nvPr userDrawn="1"/>
        </p:nvSpPr>
        <p:spPr>
          <a:xfrm>
            <a:off x="2313093" y="2167843"/>
            <a:ext cx="17512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4" name="Rounded Rectangle 2">
            <a:extLst>
              <a:ext uri="{FF2B5EF4-FFF2-40B4-BE49-F238E27FC236}">
                <a16:creationId xmlns:a16="http://schemas.microsoft.com/office/drawing/2014/main" id="{7A23E418-1975-5E7A-F8C8-C9983FE5DAFA}"/>
              </a:ext>
            </a:extLst>
          </p:cNvPr>
          <p:cNvSpPr/>
          <p:nvPr userDrawn="1"/>
        </p:nvSpPr>
        <p:spPr>
          <a:xfrm>
            <a:off x="4247227" y="2167843"/>
            <a:ext cx="17512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5" name="Rounded Rectangle 2">
            <a:extLst>
              <a:ext uri="{FF2B5EF4-FFF2-40B4-BE49-F238E27FC236}">
                <a16:creationId xmlns:a16="http://schemas.microsoft.com/office/drawing/2014/main" id="{93CFD1E1-9E88-5F17-D8FC-BFA3F0B45A2C}"/>
              </a:ext>
            </a:extLst>
          </p:cNvPr>
          <p:cNvSpPr/>
          <p:nvPr userDrawn="1"/>
        </p:nvSpPr>
        <p:spPr>
          <a:xfrm>
            <a:off x="6181361" y="2167843"/>
            <a:ext cx="17512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6" name="Rounded Rectangle 2">
            <a:extLst>
              <a:ext uri="{FF2B5EF4-FFF2-40B4-BE49-F238E27FC236}">
                <a16:creationId xmlns:a16="http://schemas.microsoft.com/office/drawing/2014/main" id="{40E1570A-8A5C-7160-9C3F-C76436020494}"/>
              </a:ext>
            </a:extLst>
          </p:cNvPr>
          <p:cNvSpPr/>
          <p:nvPr userDrawn="1"/>
        </p:nvSpPr>
        <p:spPr>
          <a:xfrm>
            <a:off x="8115495" y="2167843"/>
            <a:ext cx="17512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7" name="Rounded Rectangle 2">
            <a:extLst>
              <a:ext uri="{FF2B5EF4-FFF2-40B4-BE49-F238E27FC236}">
                <a16:creationId xmlns:a16="http://schemas.microsoft.com/office/drawing/2014/main" id="{6B0A7D67-194E-75EB-EFFE-EAEF9B25EBA8}"/>
              </a:ext>
            </a:extLst>
          </p:cNvPr>
          <p:cNvSpPr/>
          <p:nvPr userDrawn="1"/>
        </p:nvSpPr>
        <p:spPr>
          <a:xfrm>
            <a:off x="10049628" y="2167843"/>
            <a:ext cx="17512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8" name="Straight Connector 12">
            <a:extLst>
              <a:ext uri="{FF2B5EF4-FFF2-40B4-BE49-F238E27FC236}">
                <a16:creationId xmlns:a16="http://schemas.microsoft.com/office/drawing/2014/main" id="{E63F8EBB-CB2B-1C75-D430-090828FBEFA2}"/>
              </a:ext>
            </a:extLst>
          </p:cNvPr>
          <p:cNvSpPr/>
          <p:nvPr userDrawn="1"/>
        </p:nvSpPr>
        <p:spPr>
          <a:xfrm>
            <a:off x="508310" y="2831975"/>
            <a:ext cx="1492542"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19" name="Body Level One…">
            <a:extLst>
              <a:ext uri="{FF2B5EF4-FFF2-40B4-BE49-F238E27FC236}">
                <a16:creationId xmlns:a16="http://schemas.microsoft.com/office/drawing/2014/main" id="{F32875C2-D959-4DE0-BFB0-CC97F9E78F77}"/>
              </a:ext>
            </a:extLst>
          </p:cNvPr>
          <p:cNvSpPr txBox="1">
            <a:spLocks noGrp="1"/>
          </p:cNvSpPr>
          <p:nvPr>
            <p:ph type="body" sz="quarter" idx="1" hasCustomPrompt="1"/>
          </p:nvPr>
        </p:nvSpPr>
        <p:spPr>
          <a:xfrm>
            <a:off x="450407" y="2989262"/>
            <a:ext cx="1608348" cy="273843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20" name="Body Level One…">
            <a:extLst>
              <a:ext uri="{FF2B5EF4-FFF2-40B4-BE49-F238E27FC236}">
                <a16:creationId xmlns:a16="http://schemas.microsoft.com/office/drawing/2014/main" id="{4F7C8852-D054-750B-2E29-6D8EEFFE71BE}"/>
              </a:ext>
            </a:extLst>
          </p:cNvPr>
          <p:cNvSpPr txBox="1">
            <a:spLocks noGrp="1"/>
          </p:cNvSpPr>
          <p:nvPr>
            <p:ph type="body" sz="quarter" idx="21" hasCustomPrompt="1"/>
          </p:nvPr>
        </p:nvSpPr>
        <p:spPr>
          <a:xfrm>
            <a:off x="450407" y="2240280"/>
            <a:ext cx="1608348" cy="555280"/>
          </a:xfrm>
          <a:prstGeom prst="rect">
            <a:avLst/>
          </a:prstGeom>
        </p:spPr>
        <p:txBody>
          <a:bodyPr>
            <a:sp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21" name="Straight Connector 12">
            <a:extLst>
              <a:ext uri="{FF2B5EF4-FFF2-40B4-BE49-F238E27FC236}">
                <a16:creationId xmlns:a16="http://schemas.microsoft.com/office/drawing/2014/main" id="{9DAFC2F9-D704-9A8E-5D6E-90F308146892}"/>
              </a:ext>
            </a:extLst>
          </p:cNvPr>
          <p:cNvSpPr/>
          <p:nvPr userDrawn="1"/>
        </p:nvSpPr>
        <p:spPr>
          <a:xfrm>
            <a:off x="2442444" y="2831975"/>
            <a:ext cx="1492542"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22" name="Body Level One…">
            <a:extLst>
              <a:ext uri="{FF2B5EF4-FFF2-40B4-BE49-F238E27FC236}">
                <a16:creationId xmlns:a16="http://schemas.microsoft.com/office/drawing/2014/main" id="{65CC17D7-6E50-0ECF-7404-8E2F35E8ADBF}"/>
              </a:ext>
            </a:extLst>
          </p:cNvPr>
          <p:cNvSpPr txBox="1">
            <a:spLocks noGrp="1"/>
          </p:cNvSpPr>
          <p:nvPr>
            <p:ph type="body" sz="quarter" idx="22" hasCustomPrompt="1"/>
          </p:nvPr>
        </p:nvSpPr>
        <p:spPr>
          <a:xfrm>
            <a:off x="2384541" y="2989262"/>
            <a:ext cx="1608348" cy="273843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23" name="Body Level One…">
            <a:extLst>
              <a:ext uri="{FF2B5EF4-FFF2-40B4-BE49-F238E27FC236}">
                <a16:creationId xmlns:a16="http://schemas.microsoft.com/office/drawing/2014/main" id="{3F323292-930B-D4B6-179A-AD15CC03ACC9}"/>
              </a:ext>
            </a:extLst>
          </p:cNvPr>
          <p:cNvSpPr txBox="1">
            <a:spLocks noGrp="1"/>
          </p:cNvSpPr>
          <p:nvPr>
            <p:ph type="body" sz="quarter" idx="23" hasCustomPrompt="1"/>
          </p:nvPr>
        </p:nvSpPr>
        <p:spPr>
          <a:xfrm>
            <a:off x="2384541" y="2240280"/>
            <a:ext cx="1608348" cy="555280"/>
          </a:xfrm>
          <a:prstGeom prst="rect">
            <a:avLst/>
          </a:prstGeom>
        </p:spPr>
        <p:txBody>
          <a:bodyPr>
            <a:sp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24" name="Straight Connector 12">
            <a:extLst>
              <a:ext uri="{FF2B5EF4-FFF2-40B4-BE49-F238E27FC236}">
                <a16:creationId xmlns:a16="http://schemas.microsoft.com/office/drawing/2014/main" id="{A55C5469-E468-48E0-8449-FA834AC37AC4}"/>
              </a:ext>
            </a:extLst>
          </p:cNvPr>
          <p:cNvSpPr/>
          <p:nvPr userDrawn="1"/>
        </p:nvSpPr>
        <p:spPr>
          <a:xfrm>
            <a:off x="4376577" y="2831975"/>
            <a:ext cx="1492542"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25" name="Body Level One…">
            <a:extLst>
              <a:ext uri="{FF2B5EF4-FFF2-40B4-BE49-F238E27FC236}">
                <a16:creationId xmlns:a16="http://schemas.microsoft.com/office/drawing/2014/main" id="{BC3CD3B0-779E-7CBE-70F1-65DB35ECF5A8}"/>
              </a:ext>
            </a:extLst>
          </p:cNvPr>
          <p:cNvSpPr txBox="1">
            <a:spLocks noGrp="1"/>
          </p:cNvSpPr>
          <p:nvPr>
            <p:ph type="body" sz="quarter" idx="24" hasCustomPrompt="1"/>
          </p:nvPr>
        </p:nvSpPr>
        <p:spPr>
          <a:xfrm>
            <a:off x="4318674" y="2989262"/>
            <a:ext cx="1608348" cy="273843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26" name="Body Level One…">
            <a:extLst>
              <a:ext uri="{FF2B5EF4-FFF2-40B4-BE49-F238E27FC236}">
                <a16:creationId xmlns:a16="http://schemas.microsoft.com/office/drawing/2014/main" id="{DC32A551-974D-A990-6C3A-2D259FE2FBBE}"/>
              </a:ext>
            </a:extLst>
          </p:cNvPr>
          <p:cNvSpPr txBox="1">
            <a:spLocks noGrp="1"/>
          </p:cNvSpPr>
          <p:nvPr>
            <p:ph type="body" sz="quarter" idx="25" hasCustomPrompt="1"/>
          </p:nvPr>
        </p:nvSpPr>
        <p:spPr>
          <a:xfrm>
            <a:off x="4318674" y="2240280"/>
            <a:ext cx="1608348" cy="555280"/>
          </a:xfrm>
          <a:prstGeom prst="rect">
            <a:avLst/>
          </a:prstGeom>
        </p:spPr>
        <p:txBody>
          <a:bodyPr>
            <a:sp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27" name="Straight Connector 12">
            <a:extLst>
              <a:ext uri="{FF2B5EF4-FFF2-40B4-BE49-F238E27FC236}">
                <a16:creationId xmlns:a16="http://schemas.microsoft.com/office/drawing/2014/main" id="{C82D5BD0-7B61-E14B-58DA-BE70661FC436}"/>
              </a:ext>
            </a:extLst>
          </p:cNvPr>
          <p:cNvSpPr/>
          <p:nvPr userDrawn="1"/>
        </p:nvSpPr>
        <p:spPr>
          <a:xfrm>
            <a:off x="6310711" y="2831975"/>
            <a:ext cx="1492542"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28" name="Body Level One…">
            <a:extLst>
              <a:ext uri="{FF2B5EF4-FFF2-40B4-BE49-F238E27FC236}">
                <a16:creationId xmlns:a16="http://schemas.microsoft.com/office/drawing/2014/main" id="{0C6A171C-1D32-DDEC-BA58-DFA1A353D268}"/>
              </a:ext>
            </a:extLst>
          </p:cNvPr>
          <p:cNvSpPr txBox="1">
            <a:spLocks noGrp="1"/>
          </p:cNvSpPr>
          <p:nvPr>
            <p:ph type="body" sz="quarter" idx="26" hasCustomPrompt="1"/>
          </p:nvPr>
        </p:nvSpPr>
        <p:spPr>
          <a:xfrm>
            <a:off x="6252808" y="2989262"/>
            <a:ext cx="1608348" cy="273843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29" name="Body Level One…">
            <a:extLst>
              <a:ext uri="{FF2B5EF4-FFF2-40B4-BE49-F238E27FC236}">
                <a16:creationId xmlns:a16="http://schemas.microsoft.com/office/drawing/2014/main" id="{E608F697-AE41-4E75-48BD-545524F5AA67}"/>
              </a:ext>
            </a:extLst>
          </p:cNvPr>
          <p:cNvSpPr txBox="1">
            <a:spLocks noGrp="1"/>
          </p:cNvSpPr>
          <p:nvPr>
            <p:ph type="body" sz="quarter" idx="27" hasCustomPrompt="1"/>
          </p:nvPr>
        </p:nvSpPr>
        <p:spPr>
          <a:xfrm>
            <a:off x="6252808" y="2240280"/>
            <a:ext cx="1608348" cy="555280"/>
          </a:xfrm>
          <a:prstGeom prst="rect">
            <a:avLst/>
          </a:prstGeom>
        </p:spPr>
        <p:txBody>
          <a:bodyPr>
            <a:sp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30" name="Straight Connector 12">
            <a:extLst>
              <a:ext uri="{FF2B5EF4-FFF2-40B4-BE49-F238E27FC236}">
                <a16:creationId xmlns:a16="http://schemas.microsoft.com/office/drawing/2014/main" id="{AA972345-D032-A4B6-B45D-5BEAA00B631D}"/>
              </a:ext>
            </a:extLst>
          </p:cNvPr>
          <p:cNvSpPr/>
          <p:nvPr userDrawn="1"/>
        </p:nvSpPr>
        <p:spPr>
          <a:xfrm>
            <a:off x="8244845" y="2831975"/>
            <a:ext cx="1492542"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31" name="Body Level One…">
            <a:extLst>
              <a:ext uri="{FF2B5EF4-FFF2-40B4-BE49-F238E27FC236}">
                <a16:creationId xmlns:a16="http://schemas.microsoft.com/office/drawing/2014/main" id="{50C610CD-ACFB-516F-CF59-DB24A1EB6E02}"/>
              </a:ext>
            </a:extLst>
          </p:cNvPr>
          <p:cNvSpPr txBox="1">
            <a:spLocks noGrp="1"/>
          </p:cNvSpPr>
          <p:nvPr>
            <p:ph type="body" sz="quarter" idx="28" hasCustomPrompt="1"/>
          </p:nvPr>
        </p:nvSpPr>
        <p:spPr>
          <a:xfrm>
            <a:off x="8186942" y="2989262"/>
            <a:ext cx="1608348" cy="273843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32" name="Body Level One…">
            <a:extLst>
              <a:ext uri="{FF2B5EF4-FFF2-40B4-BE49-F238E27FC236}">
                <a16:creationId xmlns:a16="http://schemas.microsoft.com/office/drawing/2014/main" id="{05481D2C-8826-E462-FD5A-DB01767BD93B}"/>
              </a:ext>
            </a:extLst>
          </p:cNvPr>
          <p:cNvSpPr txBox="1">
            <a:spLocks noGrp="1"/>
          </p:cNvSpPr>
          <p:nvPr>
            <p:ph type="body" sz="quarter" idx="29" hasCustomPrompt="1"/>
          </p:nvPr>
        </p:nvSpPr>
        <p:spPr>
          <a:xfrm>
            <a:off x="8186942" y="2240280"/>
            <a:ext cx="1608348" cy="555280"/>
          </a:xfrm>
          <a:prstGeom prst="rect">
            <a:avLst/>
          </a:prstGeom>
        </p:spPr>
        <p:txBody>
          <a:bodyPr>
            <a:sp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33" name="Straight Connector 12">
            <a:extLst>
              <a:ext uri="{FF2B5EF4-FFF2-40B4-BE49-F238E27FC236}">
                <a16:creationId xmlns:a16="http://schemas.microsoft.com/office/drawing/2014/main" id="{4E6D56B9-8A7C-1A1B-E599-74E91C2647E5}"/>
              </a:ext>
            </a:extLst>
          </p:cNvPr>
          <p:cNvSpPr/>
          <p:nvPr userDrawn="1"/>
        </p:nvSpPr>
        <p:spPr>
          <a:xfrm>
            <a:off x="10178979" y="2831975"/>
            <a:ext cx="1492542"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58" name="Body Level One…">
            <a:extLst>
              <a:ext uri="{FF2B5EF4-FFF2-40B4-BE49-F238E27FC236}">
                <a16:creationId xmlns:a16="http://schemas.microsoft.com/office/drawing/2014/main" id="{FCEECBD0-50B3-FA96-8D9B-2EAA9A107885}"/>
              </a:ext>
            </a:extLst>
          </p:cNvPr>
          <p:cNvSpPr txBox="1">
            <a:spLocks noGrp="1"/>
          </p:cNvSpPr>
          <p:nvPr>
            <p:ph type="body" sz="quarter" idx="30" hasCustomPrompt="1"/>
          </p:nvPr>
        </p:nvSpPr>
        <p:spPr>
          <a:xfrm>
            <a:off x="10121076" y="2989262"/>
            <a:ext cx="1608348" cy="273843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59" name="Body Level One…">
            <a:extLst>
              <a:ext uri="{FF2B5EF4-FFF2-40B4-BE49-F238E27FC236}">
                <a16:creationId xmlns:a16="http://schemas.microsoft.com/office/drawing/2014/main" id="{31A9C088-4288-1D41-65B0-8FF540841778}"/>
              </a:ext>
            </a:extLst>
          </p:cNvPr>
          <p:cNvSpPr txBox="1">
            <a:spLocks noGrp="1"/>
          </p:cNvSpPr>
          <p:nvPr>
            <p:ph type="body" sz="quarter" idx="31" hasCustomPrompt="1"/>
          </p:nvPr>
        </p:nvSpPr>
        <p:spPr>
          <a:xfrm>
            <a:off x="10121076" y="2240280"/>
            <a:ext cx="1608348" cy="555280"/>
          </a:xfrm>
          <a:prstGeom prst="rect">
            <a:avLst/>
          </a:prstGeom>
        </p:spPr>
        <p:txBody>
          <a:bodyPr>
            <a:sp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60" name="Text Placeholder 38">
            <a:extLst>
              <a:ext uri="{FF2B5EF4-FFF2-40B4-BE49-F238E27FC236}">
                <a16:creationId xmlns:a16="http://schemas.microsoft.com/office/drawing/2014/main" id="{F858AD30-E210-2F0A-B534-E89825ABA81A}"/>
              </a:ext>
            </a:extLst>
          </p:cNvPr>
          <p:cNvSpPr>
            <a:spLocks noGrp="1"/>
          </p:cNvSpPr>
          <p:nvPr>
            <p:ph type="body" sz="quarter" idx="20"/>
          </p:nvPr>
        </p:nvSpPr>
        <p:spPr>
          <a:xfrm>
            <a:off x="379412" y="1353001"/>
            <a:ext cx="11449050" cy="323807"/>
          </a:xfrm>
          <a:prstGeom prst="rect">
            <a:avLst/>
          </a:prstGeom>
          <a:ln w="12700">
            <a:miter lim="400000"/>
          </a:ln>
        </p:spPr>
        <p:txBody>
          <a:bodyPr lIns="45719" rIns="45719">
            <a:normAutofit/>
          </a:bodyPr>
          <a:lstStyle>
            <a:lvl1pPr>
              <a:defRPr sz="1600" dirty="0">
                <a:solidFill>
                  <a:srgbClr val="FFFFFF"/>
                </a:solidFill>
              </a:defRPr>
            </a:lvl1pPr>
          </a:lstStyle>
          <a:p>
            <a:pPr marL="0" lvl="0" indent="0">
              <a:buSzTx/>
              <a:buFontTx/>
              <a:buNone/>
            </a:pPr>
            <a:r>
              <a:rPr lang="en-US"/>
              <a:t>Click to edit Master text styles</a:t>
            </a:r>
          </a:p>
        </p:txBody>
      </p:sp>
      <p:sp>
        <p:nvSpPr>
          <p:cNvPr id="5" name="Slide Number">
            <a:extLst>
              <a:ext uri="{FF2B5EF4-FFF2-40B4-BE49-F238E27FC236}">
                <a16:creationId xmlns:a16="http://schemas.microsoft.com/office/drawing/2014/main" id="{AA4061C9-AEB1-C635-E9DE-30DF94711CE1}"/>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tx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dirty="0"/>
          </a:p>
        </p:txBody>
      </p:sp>
      <p:pic>
        <p:nvPicPr>
          <p:cNvPr id="6" name="Image" descr="Image">
            <a:extLst>
              <a:ext uri="{FF2B5EF4-FFF2-40B4-BE49-F238E27FC236}">
                <a16:creationId xmlns:a16="http://schemas.microsoft.com/office/drawing/2014/main" id="{DB98ED22-4C97-9B3A-6707-1E2F55E4100B}"/>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0316771" y="6303881"/>
            <a:ext cx="1030318" cy="306205"/>
          </a:xfrm>
          <a:prstGeom prst="rect">
            <a:avLst/>
          </a:prstGeom>
          <a:ln w="12700">
            <a:miter lim="400000"/>
          </a:ln>
        </p:spPr>
      </p:pic>
      <p:grpSp>
        <p:nvGrpSpPr>
          <p:cNvPr id="2" name="Group 1">
            <a:extLst>
              <a:ext uri="{FF2B5EF4-FFF2-40B4-BE49-F238E27FC236}">
                <a16:creationId xmlns:a16="http://schemas.microsoft.com/office/drawing/2014/main" id="{7583DD2B-3A64-DED5-45E3-A7F8EC2951D3}"/>
              </a:ext>
            </a:extLst>
          </p:cNvPr>
          <p:cNvGrpSpPr/>
          <p:nvPr userDrawn="1"/>
        </p:nvGrpSpPr>
        <p:grpSpPr>
          <a:xfrm>
            <a:off x="431800" y="203689"/>
            <a:ext cx="3657124" cy="149812"/>
            <a:chOff x="381000" y="203689"/>
            <a:chExt cx="3657124" cy="149812"/>
          </a:xfrm>
        </p:grpSpPr>
        <p:pic>
          <p:nvPicPr>
            <p:cNvPr id="3" name="Image" descr="Image">
              <a:extLst>
                <a:ext uri="{FF2B5EF4-FFF2-40B4-BE49-F238E27FC236}">
                  <a16:creationId xmlns:a16="http://schemas.microsoft.com/office/drawing/2014/main" id="{5902A957-55F7-65EB-A85F-73FB0FA013A9}"/>
                </a:ext>
              </a:extLst>
            </p:cNvPr>
            <p:cNvPicPr>
              <a:picLocks noChangeAspect="1"/>
            </p:cNvPicPr>
            <p:nvPr userDrawn="1"/>
          </p:nvPicPr>
          <p:blipFill>
            <a:blip r:embed="rId4"/>
            <a:stretch>
              <a:fillRect/>
            </a:stretch>
          </p:blipFill>
          <p:spPr>
            <a:xfrm>
              <a:off x="381000" y="203689"/>
              <a:ext cx="111195" cy="149812"/>
            </a:xfrm>
            <a:prstGeom prst="rect">
              <a:avLst/>
            </a:prstGeom>
            <a:ln w="12700">
              <a:miter lim="400000"/>
            </a:ln>
          </p:spPr>
        </p:pic>
        <p:sp>
          <p:nvSpPr>
            <p:cNvPr id="7" name="TextBox 6">
              <a:extLst>
                <a:ext uri="{FF2B5EF4-FFF2-40B4-BE49-F238E27FC236}">
                  <a16:creationId xmlns:a16="http://schemas.microsoft.com/office/drawing/2014/main" id="{50E94DDE-A38C-7674-0408-AFF361DC5855}"/>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2597641737"/>
      </p:ext>
    </p:extLst>
  </p:cSld>
  <p:clrMapOvr>
    <a:masterClrMapping/>
  </p:clrMapOvr>
  <p:transition spd="med"/>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6 Text Cards_3">
    <p:bg>
      <p:bgPr>
        <a:solidFill>
          <a:schemeClr val="accent2"/>
        </a:solidFill>
        <a:effectLst/>
      </p:bgPr>
    </p:bg>
    <p:spTree>
      <p:nvGrpSpPr>
        <p:cNvPr id="1" name=""/>
        <p:cNvGrpSpPr/>
        <p:nvPr/>
      </p:nvGrpSpPr>
      <p:grpSpPr>
        <a:xfrm>
          <a:off x="0" y="0"/>
          <a:ext cx="0" cy="0"/>
          <a:chOff x="0" y="0"/>
          <a:chExt cx="0" cy="0"/>
        </a:xfrm>
      </p:grpSpPr>
      <p:sp>
        <p:nvSpPr>
          <p:cNvPr id="11" name="Title Text">
            <a:extLst>
              <a:ext uri="{FF2B5EF4-FFF2-40B4-BE49-F238E27FC236}">
                <a16:creationId xmlns:a16="http://schemas.microsoft.com/office/drawing/2014/main" id="{FE2CA1D8-CFE5-5450-A9B3-355547E9DA0A}"/>
              </a:ext>
            </a:extLst>
          </p:cNvPr>
          <p:cNvSpPr txBox="1">
            <a:spLocks noGrp="1"/>
          </p:cNvSpPr>
          <p:nvPr>
            <p:ph type="title" hasCustomPrompt="1"/>
          </p:nvPr>
        </p:nvSpPr>
        <p:spPr>
          <a:xfrm>
            <a:off x="378958" y="561600"/>
            <a:ext cx="11449505" cy="664742"/>
          </a:xfrm>
          <a:prstGeom prst="rect">
            <a:avLst/>
          </a:prstGeom>
          <a:ln w="12700">
            <a:miter lim="400000"/>
          </a:ln>
        </p:spPr>
        <p:txBody>
          <a:bodyPr lIns="45719" rIns="45719">
            <a:spAutoFit/>
          </a:bodyPr>
          <a:lstStyle>
            <a:lvl1pPr>
              <a:defRPr dirty="0">
                <a:solidFill>
                  <a:srgbClr val="FFFFFF"/>
                </a:solidFill>
              </a:defRPr>
            </a:lvl1pPr>
          </a:lstStyle>
          <a:p>
            <a:pPr lvl="0"/>
            <a:r>
              <a:rPr dirty="0"/>
              <a:t>Title Text</a:t>
            </a:r>
          </a:p>
        </p:txBody>
      </p:sp>
      <p:sp>
        <p:nvSpPr>
          <p:cNvPr id="12" name="Rounded Rectangle 2">
            <a:extLst>
              <a:ext uri="{FF2B5EF4-FFF2-40B4-BE49-F238E27FC236}">
                <a16:creationId xmlns:a16="http://schemas.microsoft.com/office/drawing/2014/main" id="{AFEEE673-D43D-AE13-4D5E-330E137E4FC7}"/>
              </a:ext>
            </a:extLst>
          </p:cNvPr>
          <p:cNvSpPr/>
          <p:nvPr userDrawn="1"/>
        </p:nvSpPr>
        <p:spPr>
          <a:xfrm>
            <a:off x="378959" y="2167843"/>
            <a:ext cx="17512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3" name="Rounded Rectangle 2">
            <a:extLst>
              <a:ext uri="{FF2B5EF4-FFF2-40B4-BE49-F238E27FC236}">
                <a16:creationId xmlns:a16="http://schemas.microsoft.com/office/drawing/2014/main" id="{259A24EB-0F54-B6C0-FE24-0D3525465FE2}"/>
              </a:ext>
            </a:extLst>
          </p:cNvPr>
          <p:cNvSpPr/>
          <p:nvPr userDrawn="1"/>
        </p:nvSpPr>
        <p:spPr>
          <a:xfrm>
            <a:off x="2313093" y="2167843"/>
            <a:ext cx="17512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4" name="Rounded Rectangle 2">
            <a:extLst>
              <a:ext uri="{FF2B5EF4-FFF2-40B4-BE49-F238E27FC236}">
                <a16:creationId xmlns:a16="http://schemas.microsoft.com/office/drawing/2014/main" id="{51C5E75C-9B59-2DEB-9CB5-8B44E8E0B427}"/>
              </a:ext>
            </a:extLst>
          </p:cNvPr>
          <p:cNvSpPr/>
          <p:nvPr userDrawn="1"/>
        </p:nvSpPr>
        <p:spPr>
          <a:xfrm>
            <a:off x="4247227" y="2167843"/>
            <a:ext cx="17512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5" name="Rounded Rectangle 2">
            <a:extLst>
              <a:ext uri="{FF2B5EF4-FFF2-40B4-BE49-F238E27FC236}">
                <a16:creationId xmlns:a16="http://schemas.microsoft.com/office/drawing/2014/main" id="{3A6193E8-B06A-BE93-0743-F9B3DCCECBD8}"/>
              </a:ext>
            </a:extLst>
          </p:cNvPr>
          <p:cNvSpPr/>
          <p:nvPr userDrawn="1"/>
        </p:nvSpPr>
        <p:spPr>
          <a:xfrm>
            <a:off x="6181361" y="2167843"/>
            <a:ext cx="17512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6" name="Rounded Rectangle 2">
            <a:extLst>
              <a:ext uri="{FF2B5EF4-FFF2-40B4-BE49-F238E27FC236}">
                <a16:creationId xmlns:a16="http://schemas.microsoft.com/office/drawing/2014/main" id="{8E509F62-8FAF-D1A1-B7EE-C6B397D39A3F}"/>
              </a:ext>
            </a:extLst>
          </p:cNvPr>
          <p:cNvSpPr/>
          <p:nvPr userDrawn="1"/>
        </p:nvSpPr>
        <p:spPr>
          <a:xfrm>
            <a:off x="8115495" y="2167843"/>
            <a:ext cx="17512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7" name="Rounded Rectangle 2">
            <a:extLst>
              <a:ext uri="{FF2B5EF4-FFF2-40B4-BE49-F238E27FC236}">
                <a16:creationId xmlns:a16="http://schemas.microsoft.com/office/drawing/2014/main" id="{00E49797-762F-B0EA-0208-9B1F5BCD2077}"/>
              </a:ext>
            </a:extLst>
          </p:cNvPr>
          <p:cNvSpPr/>
          <p:nvPr userDrawn="1"/>
        </p:nvSpPr>
        <p:spPr>
          <a:xfrm>
            <a:off x="10049628" y="2167843"/>
            <a:ext cx="17512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8" name="Straight Connector 12">
            <a:extLst>
              <a:ext uri="{FF2B5EF4-FFF2-40B4-BE49-F238E27FC236}">
                <a16:creationId xmlns:a16="http://schemas.microsoft.com/office/drawing/2014/main" id="{23FDC05B-402A-2EBD-9BF7-A6FB81635E0F}"/>
              </a:ext>
            </a:extLst>
          </p:cNvPr>
          <p:cNvSpPr/>
          <p:nvPr userDrawn="1"/>
        </p:nvSpPr>
        <p:spPr>
          <a:xfrm>
            <a:off x="508310" y="2831975"/>
            <a:ext cx="1492542"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19" name="Body Level One…">
            <a:extLst>
              <a:ext uri="{FF2B5EF4-FFF2-40B4-BE49-F238E27FC236}">
                <a16:creationId xmlns:a16="http://schemas.microsoft.com/office/drawing/2014/main" id="{0EEC1332-F83B-E6D5-F1F1-FF828CEE3771}"/>
              </a:ext>
            </a:extLst>
          </p:cNvPr>
          <p:cNvSpPr txBox="1">
            <a:spLocks noGrp="1"/>
          </p:cNvSpPr>
          <p:nvPr>
            <p:ph type="body" sz="quarter" idx="1" hasCustomPrompt="1"/>
          </p:nvPr>
        </p:nvSpPr>
        <p:spPr>
          <a:xfrm>
            <a:off x="450407" y="2989262"/>
            <a:ext cx="1608348" cy="273843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20" name="Body Level One…">
            <a:extLst>
              <a:ext uri="{FF2B5EF4-FFF2-40B4-BE49-F238E27FC236}">
                <a16:creationId xmlns:a16="http://schemas.microsoft.com/office/drawing/2014/main" id="{4DA365E7-7842-CF2C-9A3A-3E4B5487E98A}"/>
              </a:ext>
            </a:extLst>
          </p:cNvPr>
          <p:cNvSpPr txBox="1">
            <a:spLocks noGrp="1"/>
          </p:cNvSpPr>
          <p:nvPr>
            <p:ph type="body" sz="quarter" idx="21" hasCustomPrompt="1"/>
          </p:nvPr>
        </p:nvSpPr>
        <p:spPr>
          <a:xfrm>
            <a:off x="450407" y="2240280"/>
            <a:ext cx="1608348" cy="555280"/>
          </a:xfrm>
          <a:prstGeom prst="rect">
            <a:avLst/>
          </a:prstGeom>
        </p:spPr>
        <p:txBody>
          <a:bodyPr>
            <a:sp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21" name="Straight Connector 12">
            <a:extLst>
              <a:ext uri="{FF2B5EF4-FFF2-40B4-BE49-F238E27FC236}">
                <a16:creationId xmlns:a16="http://schemas.microsoft.com/office/drawing/2014/main" id="{62BF6056-5BA8-F369-D1B8-5B08F6071DBA}"/>
              </a:ext>
            </a:extLst>
          </p:cNvPr>
          <p:cNvSpPr/>
          <p:nvPr userDrawn="1"/>
        </p:nvSpPr>
        <p:spPr>
          <a:xfrm>
            <a:off x="2442444" y="2831975"/>
            <a:ext cx="1492542"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22" name="Body Level One…">
            <a:extLst>
              <a:ext uri="{FF2B5EF4-FFF2-40B4-BE49-F238E27FC236}">
                <a16:creationId xmlns:a16="http://schemas.microsoft.com/office/drawing/2014/main" id="{89C81CC4-F977-8A1D-CA01-A3AAC0BE980E}"/>
              </a:ext>
            </a:extLst>
          </p:cNvPr>
          <p:cNvSpPr txBox="1">
            <a:spLocks noGrp="1"/>
          </p:cNvSpPr>
          <p:nvPr>
            <p:ph type="body" sz="quarter" idx="22" hasCustomPrompt="1"/>
          </p:nvPr>
        </p:nvSpPr>
        <p:spPr>
          <a:xfrm>
            <a:off x="2384541" y="2989262"/>
            <a:ext cx="1608348" cy="273843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23" name="Body Level One…">
            <a:extLst>
              <a:ext uri="{FF2B5EF4-FFF2-40B4-BE49-F238E27FC236}">
                <a16:creationId xmlns:a16="http://schemas.microsoft.com/office/drawing/2014/main" id="{4D90EC9A-39DE-5497-9915-FB8C56CFFE37}"/>
              </a:ext>
            </a:extLst>
          </p:cNvPr>
          <p:cNvSpPr txBox="1">
            <a:spLocks noGrp="1"/>
          </p:cNvSpPr>
          <p:nvPr>
            <p:ph type="body" sz="quarter" idx="23" hasCustomPrompt="1"/>
          </p:nvPr>
        </p:nvSpPr>
        <p:spPr>
          <a:xfrm>
            <a:off x="2384541" y="2240280"/>
            <a:ext cx="1608348" cy="555280"/>
          </a:xfrm>
          <a:prstGeom prst="rect">
            <a:avLst/>
          </a:prstGeom>
        </p:spPr>
        <p:txBody>
          <a:bodyPr>
            <a:sp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24" name="Straight Connector 12">
            <a:extLst>
              <a:ext uri="{FF2B5EF4-FFF2-40B4-BE49-F238E27FC236}">
                <a16:creationId xmlns:a16="http://schemas.microsoft.com/office/drawing/2014/main" id="{1C3F4DD0-559A-2099-0AE9-5738A5638B61}"/>
              </a:ext>
            </a:extLst>
          </p:cNvPr>
          <p:cNvSpPr/>
          <p:nvPr userDrawn="1"/>
        </p:nvSpPr>
        <p:spPr>
          <a:xfrm>
            <a:off x="4376577" y="2831975"/>
            <a:ext cx="1492542"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25" name="Body Level One…">
            <a:extLst>
              <a:ext uri="{FF2B5EF4-FFF2-40B4-BE49-F238E27FC236}">
                <a16:creationId xmlns:a16="http://schemas.microsoft.com/office/drawing/2014/main" id="{91365EAB-2A20-4388-88FD-19C780161C83}"/>
              </a:ext>
            </a:extLst>
          </p:cNvPr>
          <p:cNvSpPr txBox="1">
            <a:spLocks noGrp="1"/>
          </p:cNvSpPr>
          <p:nvPr>
            <p:ph type="body" sz="quarter" idx="24" hasCustomPrompt="1"/>
          </p:nvPr>
        </p:nvSpPr>
        <p:spPr>
          <a:xfrm>
            <a:off x="4318674" y="2989262"/>
            <a:ext cx="1608348" cy="273843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26" name="Body Level One…">
            <a:extLst>
              <a:ext uri="{FF2B5EF4-FFF2-40B4-BE49-F238E27FC236}">
                <a16:creationId xmlns:a16="http://schemas.microsoft.com/office/drawing/2014/main" id="{6C35D87A-283E-D492-8D28-164B817D2B3F}"/>
              </a:ext>
            </a:extLst>
          </p:cNvPr>
          <p:cNvSpPr txBox="1">
            <a:spLocks noGrp="1"/>
          </p:cNvSpPr>
          <p:nvPr>
            <p:ph type="body" sz="quarter" idx="25" hasCustomPrompt="1"/>
          </p:nvPr>
        </p:nvSpPr>
        <p:spPr>
          <a:xfrm>
            <a:off x="4318674" y="2240280"/>
            <a:ext cx="1608348" cy="555280"/>
          </a:xfrm>
          <a:prstGeom prst="rect">
            <a:avLst/>
          </a:prstGeom>
        </p:spPr>
        <p:txBody>
          <a:bodyPr>
            <a:sp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27" name="Straight Connector 12">
            <a:extLst>
              <a:ext uri="{FF2B5EF4-FFF2-40B4-BE49-F238E27FC236}">
                <a16:creationId xmlns:a16="http://schemas.microsoft.com/office/drawing/2014/main" id="{BC17F39D-6ED0-D20E-6B53-D1804E250B5D}"/>
              </a:ext>
            </a:extLst>
          </p:cNvPr>
          <p:cNvSpPr/>
          <p:nvPr userDrawn="1"/>
        </p:nvSpPr>
        <p:spPr>
          <a:xfrm>
            <a:off x="6310711" y="2831975"/>
            <a:ext cx="1492542"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28" name="Body Level One…">
            <a:extLst>
              <a:ext uri="{FF2B5EF4-FFF2-40B4-BE49-F238E27FC236}">
                <a16:creationId xmlns:a16="http://schemas.microsoft.com/office/drawing/2014/main" id="{C8CBE971-00E0-4C7E-C02D-6A02DFC351B9}"/>
              </a:ext>
            </a:extLst>
          </p:cNvPr>
          <p:cNvSpPr txBox="1">
            <a:spLocks noGrp="1"/>
          </p:cNvSpPr>
          <p:nvPr>
            <p:ph type="body" sz="quarter" idx="26" hasCustomPrompt="1"/>
          </p:nvPr>
        </p:nvSpPr>
        <p:spPr>
          <a:xfrm>
            <a:off x="6252808" y="2989262"/>
            <a:ext cx="1608348" cy="273843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29" name="Body Level One…">
            <a:extLst>
              <a:ext uri="{FF2B5EF4-FFF2-40B4-BE49-F238E27FC236}">
                <a16:creationId xmlns:a16="http://schemas.microsoft.com/office/drawing/2014/main" id="{36C2DB02-FF48-97B1-C798-5A1E8C7EAEFA}"/>
              </a:ext>
            </a:extLst>
          </p:cNvPr>
          <p:cNvSpPr txBox="1">
            <a:spLocks noGrp="1"/>
          </p:cNvSpPr>
          <p:nvPr>
            <p:ph type="body" sz="quarter" idx="27" hasCustomPrompt="1"/>
          </p:nvPr>
        </p:nvSpPr>
        <p:spPr>
          <a:xfrm>
            <a:off x="6252808" y="2240280"/>
            <a:ext cx="1608348" cy="555280"/>
          </a:xfrm>
          <a:prstGeom prst="rect">
            <a:avLst/>
          </a:prstGeom>
        </p:spPr>
        <p:txBody>
          <a:bodyPr>
            <a:sp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30" name="Straight Connector 12">
            <a:extLst>
              <a:ext uri="{FF2B5EF4-FFF2-40B4-BE49-F238E27FC236}">
                <a16:creationId xmlns:a16="http://schemas.microsoft.com/office/drawing/2014/main" id="{966F7080-56DD-1FF8-E5FC-1F3162A80F10}"/>
              </a:ext>
            </a:extLst>
          </p:cNvPr>
          <p:cNvSpPr/>
          <p:nvPr userDrawn="1"/>
        </p:nvSpPr>
        <p:spPr>
          <a:xfrm>
            <a:off x="8244845" y="2831975"/>
            <a:ext cx="1492542"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31" name="Body Level One…">
            <a:extLst>
              <a:ext uri="{FF2B5EF4-FFF2-40B4-BE49-F238E27FC236}">
                <a16:creationId xmlns:a16="http://schemas.microsoft.com/office/drawing/2014/main" id="{4C5A91D1-A4D0-25A8-F4C0-687610F61FF3}"/>
              </a:ext>
            </a:extLst>
          </p:cNvPr>
          <p:cNvSpPr txBox="1">
            <a:spLocks noGrp="1"/>
          </p:cNvSpPr>
          <p:nvPr>
            <p:ph type="body" sz="quarter" idx="28" hasCustomPrompt="1"/>
          </p:nvPr>
        </p:nvSpPr>
        <p:spPr>
          <a:xfrm>
            <a:off x="8186942" y="2989262"/>
            <a:ext cx="1608348" cy="273843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32" name="Body Level One…">
            <a:extLst>
              <a:ext uri="{FF2B5EF4-FFF2-40B4-BE49-F238E27FC236}">
                <a16:creationId xmlns:a16="http://schemas.microsoft.com/office/drawing/2014/main" id="{EE369E16-2AA2-4222-AFB4-51C3D113E9DF}"/>
              </a:ext>
            </a:extLst>
          </p:cNvPr>
          <p:cNvSpPr txBox="1">
            <a:spLocks noGrp="1"/>
          </p:cNvSpPr>
          <p:nvPr>
            <p:ph type="body" sz="quarter" idx="29" hasCustomPrompt="1"/>
          </p:nvPr>
        </p:nvSpPr>
        <p:spPr>
          <a:xfrm>
            <a:off x="8186942" y="2240280"/>
            <a:ext cx="1608348" cy="555280"/>
          </a:xfrm>
          <a:prstGeom prst="rect">
            <a:avLst/>
          </a:prstGeom>
        </p:spPr>
        <p:txBody>
          <a:bodyPr>
            <a:sp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33" name="Straight Connector 12">
            <a:extLst>
              <a:ext uri="{FF2B5EF4-FFF2-40B4-BE49-F238E27FC236}">
                <a16:creationId xmlns:a16="http://schemas.microsoft.com/office/drawing/2014/main" id="{28444AF1-208C-6206-0E1F-B80C8DE50067}"/>
              </a:ext>
            </a:extLst>
          </p:cNvPr>
          <p:cNvSpPr/>
          <p:nvPr userDrawn="1"/>
        </p:nvSpPr>
        <p:spPr>
          <a:xfrm>
            <a:off x="10178979" y="2831975"/>
            <a:ext cx="1492542" cy="1"/>
          </a:xfrm>
          <a:prstGeom prst="line">
            <a:avLst/>
          </a:prstGeom>
          <a:ln w="6350">
            <a:solidFill>
              <a:srgbClr val="BFBFBF"/>
            </a:solidFill>
          </a:ln>
        </p:spPr>
        <p:txBody>
          <a:bodyPr lIns="45719" rIns="45719"/>
          <a:lstStyle/>
          <a:p>
            <a:endParaRPr b="1" dirty="0">
              <a:solidFill>
                <a:schemeClr val="bg1"/>
              </a:solidFill>
              <a:latin typeface="Aeonik Regular"/>
            </a:endParaRPr>
          </a:p>
        </p:txBody>
      </p:sp>
      <p:sp>
        <p:nvSpPr>
          <p:cNvPr id="58" name="Body Level One…">
            <a:extLst>
              <a:ext uri="{FF2B5EF4-FFF2-40B4-BE49-F238E27FC236}">
                <a16:creationId xmlns:a16="http://schemas.microsoft.com/office/drawing/2014/main" id="{69784270-6F33-77E6-7D6F-F772E20EBA04}"/>
              </a:ext>
            </a:extLst>
          </p:cNvPr>
          <p:cNvSpPr txBox="1">
            <a:spLocks noGrp="1"/>
          </p:cNvSpPr>
          <p:nvPr>
            <p:ph type="body" sz="quarter" idx="30" hasCustomPrompt="1"/>
          </p:nvPr>
        </p:nvSpPr>
        <p:spPr>
          <a:xfrm>
            <a:off x="10121076" y="2989262"/>
            <a:ext cx="1608348" cy="273843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59" name="Body Level One…">
            <a:extLst>
              <a:ext uri="{FF2B5EF4-FFF2-40B4-BE49-F238E27FC236}">
                <a16:creationId xmlns:a16="http://schemas.microsoft.com/office/drawing/2014/main" id="{708D4551-AF14-DFB7-68B9-B3C0C0946123}"/>
              </a:ext>
            </a:extLst>
          </p:cNvPr>
          <p:cNvSpPr txBox="1">
            <a:spLocks noGrp="1"/>
          </p:cNvSpPr>
          <p:nvPr>
            <p:ph type="body" sz="quarter" idx="31" hasCustomPrompt="1"/>
          </p:nvPr>
        </p:nvSpPr>
        <p:spPr>
          <a:xfrm>
            <a:off x="10121076" y="2240280"/>
            <a:ext cx="1608348" cy="555280"/>
          </a:xfrm>
          <a:prstGeom prst="rect">
            <a:avLst/>
          </a:prstGeom>
        </p:spPr>
        <p:txBody>
          <a:bodyPr>
            <a:sp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60" name="Text Placeholder 38">
            <a:extLst>
              <a:ext uri="{FF2B5EF4-FFF2-40B4-BE49-F238E27FC236}">
                <a16:creationId xmlns:a16="http://schemas.microsoft.com/office/drawing/2014/main" id="{345AB81B-2142-007F-EE6D-B504B0CD0A4B}"/>
              </a:ext>
            </a:extLst>
          </p:cNvPr>
          <p:cNvSpPr>
            <a:spLocks noGrp="1"/>
          </p:cNvSpPr>
          <p:nvPr>
            <p:ph type="body" sz="quarter" idx="20"/>
          </p:nvPr>
        </p:nvSpPr>
        <p:spPr>
          <a:xfrm>
            <a:off x="379411" y="1353001"/>
            <a:ext cx="11449051" cy="323807"/>
          </a:xfrm>
          <a:prstGeom prst="rect">
            <a:avLst/>
          </a:prstGeom>
          <a:ln w="12700">
            <a:miter lim="400000"/>
          </a:ln>
        </p:spPr>
        <p:txBody>
          <a:bodyPr lIns="45719" rIns="45719">
            <a:normAutofit/>
          </a:bodyPr>
          <a:lstStyle>
            <a:lvl1pPr>
              <a:defRPr sz="1600" dirty="0">
                <a:solidFill>
                  <a:srgbClr val="FFFFFF"/>
                </a:solidFill>
              </a:defRPr>
            </a:lvl1pPr>
          </a:lstStyle>
          <a:p>
            <a:pPr marL="0" lvl="0" indent="0">
              <a:buSzTx/>
              <a:buFontTx/>
              <a:buNone/>
            </a:pPr>
            <a:r>
              <a:rPr lang="en-US"/>
              <a:t>Click to edit Master text styles</a:t>
            </a:r>
          </a:p>
        </p:txBody>
      </p:sp>
      <p:sp>
        <p:nvSpPr>
          <p:cNvPr id="5" name="Slide Number">
            <a:extLst>
              <a:ext uri="{FF2B5EF4-FFF2-40B4-BE49-F238E27FC236}">
                <a16:creationId xmlns:a16="http://schemas.microsoft.com/office/drawing/2014/main" id="{39FA0117-3743-D9AB-4830-AB2AFA661DE2}"/>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tx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dirty="0"/>
          </a:p>
        </p:txBody>
      </p:sp>
      <p:pic>
        <p:nvPicPr>
          <p:cNvPr id="6" name="Image" descr="Image">
            <a:extLst>
              <a:ext uri="{FF2B5EF4-FFF2-40B4-BE49-F238E27FC236}">
                <a16:creationId xmlns:a16="http://schemas.microsoft.com/office/drawing/2014/main" id="{FBD5994E-F25E-8223-8915-89AA9D6E3CD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0316771" y="6303881"/>
            <a:ext cx="1030318" cy="306205"/>
          </a:xfrm>
          <a:prstGeom prst="rect">
            <a:avLst/>
          </a:prstGeom>
          <a:ln w="12700">
            <a:miter lim="400000"/>
          </a:ln>
        </p:spPr>
      </p:pic>
      <p:grpSp>
        <p:nvGrpSpPr>
          <p:cNvPr id="2" name="Group 1">
            <a:extLst>
              <a:ext uri="{FF2B5EF4-FFF2-40B4-BE49-F238E27FC236}">
                <a16:creationId xmlns:a16="http://schemas.microsoft.com/office/drawing/2014/main" id="{670B44B9-37EE-2968-FD84-C44EB4D91FEA}"/>
              </a:ext>
            </a:extLst>
          </p:cNvPr>
          <p:cNvGrpSpPr/>
          <p:nvPr userDrawn="1"/>
        </p:nvGrpSpPr>
        <p:grpSpPr>
          <a:xfrm>
            <a:off x="431800" y="203689"/>
            <a:ext cx="3657124" cy="149812"/>
            <a:chOff x="381000" y="203689"/>
            <a:chExt cx="3657124" cy="149812"/>
          </a:xfrm>
        </p:grpSpPr>
        <p:pic>
          <p:nvPicPr>
            <p:cNvPr id="3" name="Image" descr="Image">
              <a:extLst>
                <a:ext uri="{FF2B5EF4-FFF2-40B4-BE49-F238E27FC236}">
                  <a16:creationId xmlns:a16="http://schemas.microsoft.com/office/drawing/2014/main" id="{6DA71BE5-B42A-0BA8-B509-521D38C9B8D2}"/>
                </a:ext>
              </a:extLst>
            </p:cNvPr>
            <p:cNvPicPr>
              <a:picLocks noChangeAspect="1"/>
            </p:cNvPicPr>
            <p:nvPr userDrawn="1"/>
          </p:nvPicPr>
          <p:blipFill>
            <a:blip r:embed="rId4"/>
            <a:stretch>
              <a:fillRect/>
            </a:stretch>
          </p:blipFill>
          <p:spPr>
            <a:xfrm>
              <a:off x="381000" y="203689"/>
              <a:ext cx="111195" cy="149812"/>
            </a:xfrm>
            <a:prstGeom prst="rect">
              <a:avLst/>
            </a:prstGeom>
            <a:ln w="12700">
              <a:miter lim="400000"/>
            </a:ln>
          </p:spPr>
        </p:pic>
        <p:sp>
          <p:nvSpPr>
            <p:cNvPr id="7" name="TextBox 6">
              <a:extLst>
                <a:ext uri="{FF2B5EF4-FFF2-40B4-BE49-F238E27FC236}">
                  <a16:creationId xmlns:a16="http://schemas.microsoft.com/office/drawing/2014/main" id="{F573C438-BA2B-BECE-09A7-556A2FB1EEEB}"/>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2190644215"/>
      </p:ext>
    </p:extLst>
  </p:cSld>
  <p:clrMapOvr>
    <a:masterClrMapping/>
  </p:clrMapOvr>
  <p:transition spd="med"/>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6 Text Cards_4">
    <p:bg>
      <p:bgPr>
        <a:solidFill>
          <a:schemeClr val="accent3"/>
        </a:solidFill>
        <a:effectLst/>
      </p:bgPr>
    </p:bg>
    <p:spTree>
      <p:nvGrpSpPr>
        <p:cNvPr id="1" name=""/>
        <p:cNvGrpSpPr/>
        <p:nvPr/>
      </p:nvGrpSpPr>
      <p:grpSpPr>
        <a:xfrm>
          <a:off x="0" y="0"/>
          <a:ext cx="0" cy="0"/>
          <a:chOff x="0" y="0"/>
          <a:chExt cx="0" cy="0"/>
        </a:xfrm>
      </p:grpSpPr>
      <p:sp>
        <p:nvSpPr>
          <p:cNvPr id="11" name="Title Text">
            <a:extLst>
              <a:ext uri="{FF2B5EF4-FFF2-40B4-BE49-F238E27FC236}">
                <a16:creationId xmlns:a16="http://schemas.microsoft.com/office/drawing/2014/main" id="{1F440F6E-3154-CC3C-F17A-C403D7C5E4A3}"/>
              </a:ext>
            </a:extLst>
          </p:cNvPr>
          <p:cNvSpPr txBox="1">
            <a:spLocks noGrp="1"/>
          </p:cNvSpPr>
          <p:nvPr>
            <p:ph type="title" hasCustomPrompt="1"/>
          </p:nvPr>
        </p:nvSpPr>
        <p:spPr>
          <a:xfrm>
            <a:off x="378958" y="561600"/>
            <a:ext cx="11449505" cy="664742"/>
          </a:xfrm>
          <a:prstGeom prst="rect">
            <a:avLst/>
          </a:prstGeom>
          <a:ln w="12700">
            <a:miter lim="400000"/>
          </a:ln>
        </p:spPr>
        <p:txBody>
          <a:bodyPr lIns="45719" rIns="45719">
            <a:spAutoFit/>
          </a:bodyPr>
          <a:lstStyle>
            <a:lvl1pPr>
              <a:defRPr dirty="0">
                <a:solidFill>
                  <a:srgbClr val="FFFFFF"/>
                </a:solidFill>
              </a:defRPr>
            </a:lvl1pPr>
          </a:lstStyle>
          <a:p>
            <a:pPr lvl="0"/>
            <a:r>
              <a:rPr dirty="0"/>
              <a:t>Title Text</a:t>
            </a:r>
          </a:p>
        </p:txBody>
      </p:sp>
      <p:sp>
        <p:nvSpPr>
          <p:cNvPr id="12" name="Rounded Rectangle 2">
            <a:extLst>
              <a:ext uri="{FF2B5EF4-FFF2-40B4-BE49-F238E27FC236}">
                <a16:creationId xmlns:a16="http://schemas.microsoft.com/office/drawing/2014/main" id="{0407C1FA-4391-2434-96A0-4673DF32FD6D}"/>
              </a:ext>
            </a:extLst>
          </p:cNvPr>
          <p:cNvSpPr/>
          <p:nvPr userDrawn="1"/>
        </p:nvSpPr>
        <p:spPr>
          <a:xfrm>
            <a:off x="378959" y="2167843"/>
            <a:ext cx="17512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3" name="Rounded Rectangle 2">
            <a:extLst>
              <a:ext uri="{FF2B5EF4-FFF2-40B4-BE49-F238E27FC236}">
                <a16:creationId xmlns:a16="http://schemas.microsoft.com/office/drawing/2014/main" id="{1F250CC3-F8F6-5A60-76A4-DA0CCE4F3B6E}"/>
              </a:ext>
            </a:extLst>
          </p:cNvPr>
          <p:cNvSpPr/>
          <p:nvPr userDrawn="1"/>
        </p:nvSpPr>
        <p:spPr>
          <a:xfrm>
            <a:off x="2313093" y="2167843"/>
            <a:ext cx="17512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4" name="Rounded Rectangle 2">
            <a:extLst>
              <a:ext uri="{FF2B5EF4-FFF2-40B4-BE49-F238E27FC236}">
                <a16:creationId xmlns:a16="http://schemas.microsoft.com/office/drawing/2014/main" id="{5BEAF21E-5448-1367-A90F-8C3B1DAF0CB4}"/>
              </a:ext>
            </a:extLst>
          </p:cNvPr>
          <p:cNvSpPr/>
          <p:nvPr userDrawn="1"/>
        </p:nvSpPr>
        <p:spPr>
          <a:xfrm>
            <a:off x="4247227" y="2167843"/>
            <a:ext cx="17512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5" name="Rounded Rectangle 2">
            <a:extLst>
              <a:ext uri="{FF2B5EF4-FFF2-40B4-BE49-F238E27FC236}">
                <a16:creationId xmlns:a16="http://schemas.microsoft.com/office/drawing/2014/main" id="{3F00DACD-6B6A-344D-882D-073B349CAE54}"/>
              </a:ext>
            </a:extLst>
          </p:cNvPr>
          <p:cNvSpPr/>
          <p:nvPr userDrawn="1"/>
        </p:nvSpPr>
        <p:spPr>
          <a:xfrm>
            <a:off x="6181361" y="2167843"/>
            <a:ext cx="17512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6" name="Rounded Rectangle 2">
            <a:extLst>
              <a:ext uri="{FF2B5EF4-FFF2-40B4-BE49-F238E27FC236}">
                <a16:creationId xmlns:a16="http://schemas.microsoft.com/office/drawing/2014/main" id="{72780EA1-802D-0516-A21B-1BD76810F6DF}"/>
              </a:ext>
            </a:extLst>
          </p:cNvPr>
          <p:cNvSpPr/>
          <p:nvPr userDrawn="1"/>
        </p:nvSpPr>
        <p:spPr>
          <a:xfrm>
            <a:off x="8115495" y="2167843"/>
            <a:ext cx="17512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7" name="Rounded Rectangle 2">
            <a:extLst>
              <a:ext uri="{FF2B5EF4-FFF2-40B4-BE49-F238E27FC236}">
                <a16:creationId xmlns:a16="http://schemas.microsoft.com/office/drawing/2014/main" id="{3C97FDE8-AED9-6A3F-0D68-8AF192002032}"/>
              </a:ext>
            </a:extLst>
          </p:cNvPr>
          <p:cNvSpPr/>
          <p:nvPr userDrawn="1"/>
        </p:nvSpPr>
        <p:spPr>
          <a:xfrm>
            <a:off x="10049628" y="2167843"/>
            <a:ext cx="1751245" cy="3817311"/>
          </a:xfrm>
          <a:prstGeom prst="roundRect">
            <a:avLst>
              <a:gd name="adj" fmla="val 853"/>
            </a:avLst>
          </a:prstGeom>
          <a:solidFill>
            <a:srgbClr val="FBFAF6"/>
          </a:solidFill>
          <a:ln w="6350">
            <a:solidFill>
              <a:srgbClr val="D9D9D9"/>
            </a:solidFill>
          </a:ln>
        </p:spPr>
        <p:txBody>
          <a:bodyPr lIns="45719" rIns="45719" anchor="ctr"/>
          <a:lstStyle/>
          <a:p>
            <a:pPr algn="ctr">
              <a:defRPr>
                <a:solidFill>
                  <a:srgbClr val="FFFFFF"/>
                </a:solidFill>
              </a:defRPr>
            </a:pPr>
            <a:endParaRPr dirty="0">
              <a:solidFill>
                <a:schemeClr val="bg1"/>
              </a:solidFill>
              <a:latin typeface="Aeonik Regular"/>
            </a:endParaRPr>
          </a:p>
        </p:txBody>
      </p:sp>
      <p:sp>
        <p:nvSpPr>
          <p:cNvPr id="18" name="Straight Connector 12">
            <a:extLst>
              <a:ext uri="{FF2B5EF4-FFF2-40B4-BE49-F238E27FC236}">
                <a16:creationId xmlns:a16="http://schemas.microsoft.com/office/drawing/2014/main" id="{38769DEE-DC7E-C684-B4F9-2FB328F4848A}"/>
              </a:ext>
            </a:extLst>
          </p:cNvPr>
          <p:cNvSpPr/>
          <p:nvPr userDrawn="1"/>
        </p:nvSpPr>
        <p:spPr>
          <a:xfrm>
            <a:off x="508310" y="2831975"/>
            <a:ext cx="1492542" cy="1"/>
          </a:xfrm>
          <a:prstGeom prst="line">
            <a:avLst/>
          </a:prstGeom>
          <a:ln w="6350">
            <a:solidFill>
              <a:srgbClr val="BFBFBF"/>
            </a:solidFill>
          </a:ln>
        </p:spPr>
        <p:txBody>
          <a:bodyPr lIns="45719" rIns="45719"/>
          <a:lstStyle/>
          <a:p>
            <a:endParaRPr sz="1400" b="1" dirty="0">
              <a:solidFill>
                <a:schemeClr val="bg1"/>
              </a:solidFill>
              <a:latin typeface="Aeonik Regular"/>
            </a:endParaRPr>
          </a:p>
        </p:txBody>
      </p:sp>
      <p:sp>
        <p:nvSpPr>
          <p:cNvPr id="19" name="Body Level One…">
            <a:extLst>
              <a:ext uri="{FF2B5EF4-FFF2-40B4-BE49-F238E27FC236}">
                <a16:creationId xmlns:a16="http://schemas.microsoft.com/office/drawing/2014/main" id="{820E84F0-7FF5-9F83-9E0B-80E7CBD792C7}"/>
              </a:ext>
            </a:extLst>
          </p:cNvPr>
          <p:cNvSpPr txBox="1">
            <a:spLocks noGrp="1"/>
          </p:cNvSpPr>
          <p:nvPr>
            <p:ph type="body" sz="quarter" idx="1" hasCustomPrompt="1"/>
          </p:nvPr>
        </p:nvSpPr>
        <p:spPr>
          <a:xfrm>
            <a:off x="450407" y="2989262"/>
            <a:ext cx="1608348" cy="273843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20" name="Body Level One…">
            <a:extLst>
              <a:ext uri="{FF2B5EF4-FFF2-40B4-BE49-F238E27FC236}">
                <a16:creationId xmlns:a16="http://schemas.microsoft.com/office/drawing/2014/main" id="{590FEBCC-3800-396D-C8E3-0863622FA2F2}"/>
              </a:ext>
            </a:extLst>
          </p:cNvPr>
          <p:cNvSpPr txBox="1">
            <a:spLocks noGrp="1"/>
          </p:cNvSpPr>
          <p:nvPr>
            <p:ph type="body" sz="quarter" idx="21" hasCustomPrompt="1"/>
          </p:nvPr>
        </p:nvSpPr>
        <p:spPr>
          <a:xfrm>
            <a:off x="450407" y="2240280"/>
            <a:ext cx="1608348" cy="555280"/>
          </a:xfrm>
          <a:prstGeom prst="rect">
            <a:avLst/>
          </a:prstGeom>
        </p:spPr>
        <p:txBody>
          <a:bodyPr>
            <a:sp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21" name="Straight Connector 12">
            <a:extLst>
              <a:ext uri="{FF2B5EF4-FFF2-40B4-BE49-F238E27FC236}">
                <a16:creationId xmlns:a16="http://schemas.microsoft.com/office/drawing/2014/main" id="{09CC9E37-2FF3-1190-FD33-96C9A129C642}"/>
              </a:ext>
            </a:extLst>
          </p:cNvPr>
          <p:cNvSpPr/>
          <p:nvPr userDrawn="1"/>
        </p:nvSpPr>
        <p:spPr>
          <a:xfrm>
            <a:off x="2442444" y="2831975"/>
            <a:ext cx="1492542" cy="1"/>
          </a:xfrm>
          <a:prstGeom prst="line">
            <a:avLst/>
          </a:prstGeom>
          <a:ln w="6350">
            <a:solidFill>
              <a:srgbClr val="BFBFBF"/>
            </a:solidFill>
          </a:ln>
        </p:spPr>
        <p:txBody>
          <a:bodyPr lIns="45719" rIns="45719"/>
          <a:lstStyle/>
          <a:p>
            <a:endParaRPr sz="1400" b="1" dirty="0">
              <a:solidFill>
                <a:schemeClr val="bg1"/>
              </a:solidFill>
              <a:latin typeface="Aeonik Regular"/>
            </a:endParaRPr>
          </a:p>
        </p:txBody>
      </p:sp>
      <p:sp>
        <p:nvSpPr>
          <p:cNvPr id="22" name="Body Level One…">
            <a:extLst>
              <a:ext uri="{FF2B5EF4-FFF2-40B4-BE49-F238E27FC236}">
                <a16:creationId xmlns:a16="http://schemas.microsoft.com/office/drawing/2014/main" id="{D71927D8-6D8C-77C4-E1A5-0205B585D826}"/>
              </a:ext>
            </a:extLst>
          </p:cNvPr>
          <p:cNvSpPr txBox="1">
            <a:spLocks noGrp="1"/>
          </p:cNvSpPr>
          <p:nvPr>
            <p:ph type="body" sz="quarter" idx="22" hasCustomPrompt="1"/>
          </p:nvPr>
        </p:nvSpPr>
        <p:spPr>
          <a:xfrm>
            <a:off x="2384541" y="2989262"/>
            <a:ext cx="1608348" cy="273843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23" name="Body Level One…">
            <a:extLst>
              <a:ext uri="{FF2B5EF4-FFF2-40B4-BE49-F238E27FC236}">
                <a16:creationId xmlns:a16="http://schemas.microsoft.com/office/drawing/2014/main" id="{5E5C8D04-DB8B-9A5C-0749-F4F90560B472}"/>
              </a:ext>
            </a:extLst>
          </p:cNvPr>
          <p:cNvSpPr txBox="1">
            <a:spLocks noGrp="1"/>
          </p:cNvSpPr>
          <p:nvPr>
            <p:ph type="body" sz="quarter" idx="23" hasCustomPrompt="1"/>
          </p:nvPr>
        </p:nvSpPr>
        <p:spPr>
          <a:xfrm>
            <a:off x="2384541" y="2240280"/>
            <a:ext cx="1608348" cy="555280"/>
          </a:xfrm>
          <a:prstGeom prst="rect">
            <a:avLst/>
          </a:prstGeom>
        </p:spPr>
        <p:txBody>
          <a:bodyPr>
            <a:sp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24" name="Straight Connector 12">
            <a:extLst>
              <a:ext uri="{FF2B5EF4-FFF2-40B4-BE49-F238E27FC236}">
                <a16:creationId xmlns:a16="http://schemas.microsoft.com/office/drawing/2014/main" id="{49B0B351-7967-4BC7-EA1F-CDD01F0413D3}"/>
              </a:ext>
            </a:extLst>
          </p:cNvPr>
          <p:cNvSpPr/>
          <p:nvPr userDrawn="1"/>
        </p:nvSpPr>
        <p:spPr>
          <a:xfrm>
            <a:off x="4376577" y="2831975"/>
            <a:ext cx="1492542" cy="1"/>
          </a:xfrm>
          <a:prstGeom prst="line">
            <a:avLst/>
          </a:prstGeom>
          <a:ln w="6350">
            <a:solidFill>
              <a:srgbClr val="BFBFBF"/>
            </a:solidFill>
          </a:ln>
        </p:spPr>
        <p:txBody>
          <a:bodyPr lIns="45719" rIns="45719"/>
          <a:lstStyle/>
          <a:p>
            <a:endParaRPr sz="1400" b="1" dirty="0">
              <a:solidFill>
                <a:schemeClr val="bg1"/>
              </a:solidFill>
              <a:latin typeface="Aeonik Regular"/>
            </a:endParaRPr>
          </a:p>
        </p:txBody>
      </p:sp>
      <p:sp>
        <p:nvSpPr>
          <p:cNvPr id="25" name="Body Level One…">
            <a:extLst>
              <a:ext uri="{FF2B5EF4-FFF2-40B4-BE49-F238E27FC236}">
                <a16:creationId xmlns:a16="http://schemas.microsoft.com/office/drawing/2014/main" id="{C86CF9BF-26A5-849E-64F7-040811FC2691}"/>
              </a:ext>
            </a:extLst>
          </p:cNvPr>
          <p:cNvSpPr txBox="1">
            <a:spLocks noGrp="1"/>
          </p:cNvSpPr>
          <p:nvPr>
            <p:ph type="body" sz="quarter" idx="24" hasCustomPrompt="1"/>
          </p:nvPr>
        </p:nvSpPr>
        <p:spPr>
          <a:xfrm>
            <a:off x="4318674" y="2989262"/>
            <a:ext cx="1608348" cy="273843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26" name="Body Level One…">
            <a:extLst>
              <a:ext uri="{FF2B5EF4-FFF2-40B4-BE49-F238E27FC236}">
                <a16:creationId xmlns:a16="http://schemas.microsoft.com/office/drawing/2014/main" id="{3C1E1F07-B81A-C28A-C474-76D88C55C470}"/>
              </a:ext>
            </a:extLst>
          </p:cNvPr>
          <p:cNvSpPr txBox="1">
            <a:spLocks noGrp="1"/>
          </p:cNvSpPr>
          <p:nvPr>
            <p:ph type="body" sz="quarter" idx="25" hasCustomPrompt="1"/>
          </p:nvPr>
        </p:nvSpPr>
        <p:spPr>
          <a:xfrm>
            <a:off x="4318674" y="2240280"/>
            <a:ext cx="1608348" cy="555280"/>
          </a:xfrm>
          <a:prstGeom prst="rect">
            <a:avLst/>
          </a:prstGeom>
        </p:spPr>
        <p:txBody>
          <a:bodyPr>
            <a:sp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27" name="Straight Connector 12">
            <a:extLst>
              <a:ext uri="{FF2B5EF4-FFF2-40B4-BE49-F238E27FC236}">
                <a16:creationId xmlns:a16="http://schemas.microsoft.com/office/drawing/2014/main" id="{138C132A-6599-6F81-D77A-510DDAF9E398}"/>
              </a:ext>
            </a:extLst>
          </p:cNvPr>
          <p:cNvSpPr/>
          <p:nvPr userDrawn="1"/>
        </p:nvSpPr>
        <p:spPr>
          <a:xfrm>
            <a:off x="6310711" y="2831975"/>
            <a:ext cx="1492542" cy="1"/>
          </a:xfrm>
          <a:prstGeom prst="line">
            <a:avLst/>
          </a:prstGeom>
          <a:ln w="6350">
            <a:solidFill>
              <a:srgbClr val="BFBFBF"/>
            </a:solidFill>
          </a:ln>
        </p:spPr>
        <p:txBody>
          <a:bodyPr lIns="45719" rIns="45719"/>
          <a:lstStyle/>
          <a:p>
            <a:endParaRPr sz="1400" b="1" dirty="0">
              <a:solidFill>
                <a:schemeClr val="bg1"/>
              </a:solidFill>
              <a:latin typeface="Aeonik Regular"/>
            </a:endParaRPr>
          </a:p>
        </p:txBody>
      </p:sp>
      <p:sp>
        <p:nvSpPr>
          <p:cNvPr id="28" name="Body Level One…">
            <a:extLst>
              <a:ext uri="{FF2B5EF4-FFF2-40B4-BE49-F238E27FC236}">
                <a16:creationId xmlns:a16="http://schemas.microsoft.com/office/drawing/2014/main" id="{8DEBDFEB-B810-A909-0F6C-3862F2FD60BF}"/>
              </a:ext>
            </a:extLst>
          </p:cNvPr>
          <p:cNvSpPr txBox="1">
            <a:spLocks noGrp="1"/>
          </p:cNvSpPr>
          <p:nvPr>
            <p:ph type="body" sz="quarter" idx="26" hasCustomPrompt="1"/>
          </p:nvPr>
        </p:nvSpPr>
        <p:spPr>
          <a:xfrm>
            <a:off x="6252808" y="2989262"/>
            <a:ext cx="1608348" cy="273843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29" name="Body Level One…">
            <a:extLst>
              <a:ext uri="{FF2B5EF4-FFF2-40B4-BE49-F238E27FC236}">
                <a16:creationId xmlns:a16="http://schemas.microsoft.com/office/drawing/2014/main" id="{CF06A3F3-610D-3AED-A489-0F9DD42F03C0}"/>
              </a:ext>
            </a:extLst>
          </p:cNvPr>
          <p:cNvSpPr txBox="1">
            <a:spLocks noGrp="1"/>
          </p:cNvSpPr>
          <p:nvPr>
            <p:ph type="body" sz="quarter" idx="27" hasCustomPrompt="1"/>
          </p:nvPr>
        </p:nvSpPr>
        <p:spPr>
          <a:xfrm>
            <a:off x="6252808" y="2240280"/>
            <a:ext cx="1608348" cy="555280"/>
          </a:xfrm>
          <a:prstGeom prst="rect">
            <a:avLst/>
          </a:prstGeom>
        </p:spPr>
        <p:txBody>
          <a:bodyPr>
            <a:sp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30" name="Straight Connector 12">
            <a:extLst>
              <a:ext uri="{FF2B5EF4-FFF2-40B4-BE49-F238E27FC236}">
                <a16:creationId xmlns:a16="http://schemas.microsoft.com/office/drawing/2014/main" id="{0F0D5F8A-FC78-6590-E1D2-387849483890}"/>
              </a:ext>
            </a:extLst>
          </p:cNvPr>
          <p:cNvSpPr/>
          <p:nvPr userDrawn="1"/>
        </p:nvSpPr>
        <p:spPr>
          <a:xfrm>
            <a:off x="8244845" y="2831975"/>
            <a:ext cx="1492542" cy="1"/>
          </a:xfrm>
          <a:prstGeom prst="line">
            <a:avLst/>
          </a:prstGeom>
          <a:ln w="6350">
            <a:solidFill>
              <a:srgbClr val="BFBFBF"/>
            </a:solidFill>
          </a:ln>
        </p:spPr>
        <p:txBody>
          <a:bodyPr lIns="45719" rIns="45719"/>
          <a:lstStyle/>
          <a:p>
            <a:endParaRPr sz="1400" b="1" dirty="0">
              <a:solidFill>
                <a:schemeClr val="bg1"/>
              </a:solidFill>
              <a:latin typeface="Aeonik Regular"/>
            </a:endParaRPr>
          </a:p>
        </p:txBody>
      </p:sp>
      <p:sp>
        <p:nvSpPr>
          <p:cNvPr id="31" name="Body Level One…">
            <a:extLst>
              <a:ext uri="{FF2B5EF4-FFF2-40B4-BE49-F238E27FC236}">
                <a16:creationId xmlns:a16="http://schemas.microsoft.com/office/drawing/2014/main" id="{D2FEE908-D475-BA7B-E36D-C01038AC3870}"/>
              </a:ext>
            </a:extLst>
          </p:cNvPr>
          <p:cNvSpPr txBox="1">
            <a:spLocks noGrp="1"/>
          </p:cNvSpPr>
          <p:nvPr>
            <p:ph type="body" sz="quarter" idx="28" hasCustomPrompt="1"/>
          </p:nvPr>
        </p:nvSpPr>
        <p:spPr>
          <a:xfrm>
            <a:off x="8186942" y="2989262"/>
            <a:ext cx="1608348" cy="273843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32" name="Body Level One…">
            <a:extLst>
              <a:ext uri="{FF2B5EF4-FFF2-40B4-BE49-F238E27FC236}">
                <a16:creationId xmlns:a16="http://schemas.microsoft.com/office/drawing/2014/main" id="{577AAA04-3681-39E8-864E-81C029555BD3}"/>
              </a:ext>
            </a:extLst>
          </p:cNvPr>
          <p:cNvSpPr txBox="1">
            <a:spLocks noGrp="1"/>
          </p:cNvSpPr>
          <p:nvPr>
            <p:ph type="body" sz="quarter" idx="29" hasCustomPrompt="1"/>
          </p:nvPr>
        </p:nvSpPr>
        <p:spPr>
          <a:xfrm>
            <a:off x="8186942" y="2240280"/>
            <a:ext cx="1608348" cy="555280"/>
          </a:xfrm>
          <a:prstGeom prst="rect">
            <a:avLst/>
          </a:prstGeom>
        </p:spPr>
        <p:txBody>
          <a:bodyPr>
            <a:sp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33" name="Straight Connector 12">
            <a:extLst>
              <a:ext uri="{FF2B5EF4-FFF2-40B4-BE49-F238E27FC236}">
                <a16:creationId xmlns:a16="http://schemas.microsoft.com/office/drawing/2014/main" id="{73E1CB44-BFFF-EF22-733B-E9BB6E2D2427}"/>
              </a:ext>
            </a:extLst>
          </p:cNvPr>
          <p:cNvSpPr/>
          <p:nvPr userDrawn="1"/>
        </p:nvSpPr>
        <p:spPr>
          <a:xfrm>
            <a:off x="10178979" y="2831975"/>
            <a:ext cx="1492542" cy="1"/>
          </a:xfrm>
          <a:prstGeom prst="line">
            <a:avLst/>
          </a:prstGeom>
          <a:ln w="6350">
            <a:solidFill>
              <a:srgbClr val="BFBFBF"/>
            </a:solidFill>
          </a:ln>
        </p:spPr>
        <p:txBody>
          <a:bodyPr lIns="45719" rIns="45719"/>
          <a:lstStyle/>
          <a:p>
            <a:endParaRPr sz="1400" b="1" dirty="0">
              <a:solidFill>
                <a:schemeClr val="bg1"/>
              </a:solidFill>
              <a:latin typeface="Aeonik Regular"/>
            </a:endParaRPr>
          </a:p>
        </p:txBody>
      </p:sp>
      <p:sp>
        <p:nvSpPr>
          <p:cNvPr id="58" name="Body Level One…">
            <a:extLst>
              <a:ext uri="{FF2B5EF4-FFF2-40B4-BE49-F238E27FC236}">
                <a16:creationId xmlns:a16="http://schemas.microsoft.com/office/drawing/2014/main" id="{F5AE4BC2-1762-A341-3254-F89737B27F47}"/>
              </a:ext>
            </a:extLst>
          </p:cNvPr>
          <p:cNvSpPr txBox="1">
            <a:spLocks noGrp="1"/>
          </p:cNvSpPr>
          <p:nvPr>
            <p:ph type="body" sz="quarter" idx="30" hasCustomPrompt="1"/>
          </p:nvPr>
        </p:nvSpPr>
        <p:spPr>
          <a:xfrm>
            <a:off x="10121076" y="2989262"/>
            <a:ext cx="1608348" cy="2738438"/>
          </a:xfrm>
          <a:prstGeom prst="rect">
            <a:avLst/>
          </a:prstGeom>
        </p:spPr>
        <p:txBody>
          <a:bodyPr>
            <a:noAutofit/>
          </a:bodyPr>
          <a:lstStyle>
            <a:lvl1pPr marL="0" indent="0">
              <a:buSzTx/>
              <a:buFontTx/>
              <a:buNone/>
              <a:defRPr sz="1400">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59" name="Body Level One…">
            <a:extLst>
              <a:ext uri="{FF2B5EF4-FFF2-40B4-BE49-F238E27FC236}">
                <a16:creationId xmlns:a16="http://schemas.microsoft.com/office/drawing/2014/main" id="{F34934DE-F7B1-0049-1383-A0B38E52B0EA}"/>
              </a:ext>
            </a:extLst>
          </p:cNvPr>
          <p:cNvSpPr txBox="1">
            <a:spLocks noGrp="1"/>
          </p:cNvSpPr>
          <p:nvPr>
            <p:ph type="body" sz="quarter" idx="31" hasCustomPrompt="1"/>
          </p:nvPr>
        </p:nvSpPr>
        <p:spPr>
          <a:xfrm>
            <a:off x="10121076" y="2240280"/>
            <a:ext cx="1608348" cy="555280"/>
          </a:xfrm>
          <a:prstGeom prst="rect">
            <a:avLst/>
          </a:prstGeom>
        </p:spPr>
        <p:txBody>
          <a:bodyPr>
            <a:spAutoFit/>
          </a:bodyPr>
          <a:lstStyle>
            <a:lvl1pPr marL="0" indent="0">
              <a:buSzTx/>
              <a:buFontTx/>
              <a:buNone/>
              <a:defRPr sz="1600" b="1">
                <a:solidFill>
                  <a:schemeClr val="bg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60" name="Text Placeholder 38">
            <a:extLst>
              <a:ext uri="{FF2B5EF4-FFF2-40B4-BE49-F238E27FC236}">
                <a16:creationId xmlns:a16="http://schemas.microsoft.com/office/drawing/2014/main" id="{F39DD23E-7BF5-F7A6-02F0-98CC24C3FC48}"/>
              </a:ext>
            </a:extLst>
          </p:cNvPr>
          <p:cNvSpPr>
            <a:spLocks noGrp="1"/>
          </p:cNvSpPr>
          <p:nvPr>
            <p:ph type="body" sz="quarter" idx="20"/>
          </p:nvPr>
        </p:nvSpPr>
        <p:spPr>
          <a:xfrm>
            <a:off x="379412" y="1353001"/>
            <a:ext cx="11449050" cy="323807"/>
          </a:xfrm>
          <a:prstGeom prst="rect">
            <a:avLst/>
          </a:prstGeom>
          <a:ln w="12700">
            <a:miter lim="400000"/>
          </a:ln>
        </p:spPr>
        <p:txBody>
          <a:bodyPr lIns="45719" rIns="45719">
            <a:normAutofit/>
          </a:bodyPr>
          <a:lstStyle>
            <a:lvl1pPr>
              <a:defRPr sz="1600" dirty="0">
                <a:solidFill>
                  <a:srgbClr val="FFFFFF"/>
                </a:solidFill>
              </a:defRPr>
            </a:lvl1pPr>
          </a:lstStyle>
          <a:p>
            <a:pPr marL="0" lvl="0" indent="0">
              <a:buSzTx/>
              <a:buFontTx/>
              <a:buNone/>
            </a:pPr>
            <a:r>
              <a:rPr lang="en-US"/>
              <a:t>Click to edit Master text styles</a:t>
            </a:r>
          </a:p>
        </p:txBody>
      </p:sp>
      <p:sp>
        <p:nvSpPr>
          <p:cNvPr id="5" name="Slide Number">
            <a:extLst>
              <a:ext uri="{FF2B5EF4-FFF2-40B4-BE49-F238E27FC236}">
                <a16:creationId xmlns:a16="http://schemas.microsoft.com/office/drawing/2014/main" id="{8FAFB59D-C466-020A-134C-3387A0CF1DC0}"/>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tx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dirty="0"/>
          </a:p>
        </p:txBody>
      </p:sp>
      <p:pic>
        <p:nvPicPr>
          <p:cNvPr id="6" name="Image" descr="Image">
            <a:extLst>
              <a:ext uri="{FF2B5EF4-FFF2-40B4-BE49-F238E27FC236}">
                <a16:creationId xmlns:a16="http://schemas.microsoft.com/office/drawing/2014/main" id="{D1015457-5B4B-4D45-FD2F-68CC2DE103FB}"/>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0316771" y="6303881"/>
            <a:ext cx="1030318" cy="306205"/>
          </a:xfrm>
          <a:prstGeom prst="rect">
            <a:avLst/>
          </a:prstGeom>
          <a:ln w="12700">
            <a:miter lim="400000"/>
          </a:ln>
        </p:spPr>
      </p:pic>
      <p:pic>
        <p:nvPicPr>
          <p:cNvPr id="2" name="Image" descr="Image">
            <a:extLst>
              <a:ext uri="{FF2B5EF4-FFF2-40B4-BE49-F238E27FC236}">
                <a16:creationId xmlns:a16="http://schemas.microsoft.com/office/drawing/2014/main" id="{6EC4C64E-2900-9028-AB4B-80617E1ADB69}"/>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431800" y="207536"/>
            <a:ext cx="111195" cy="149812"/>
          </a:xfrm>
          <a:prstGeom prst="rect">
            <a:avLst/>
          </a:prstGeom>
          <a:ln w="12700">
            <a:miter lim="400000"/>
          </a:ln>
        </p:spPr>
      </p:pic>
      <p:sp>
        <p:nvSpPr>
          <p:cNvPr id="3" name="TextBox 2">
            <a:extLst>
              <a:ext uri="{FF2B5EF4-FFF2-40B4-BE49-F238E27FC236}">
                <a16:creationId xmlns:a16="http://schemas.microsoft.com/office/drawing/2014/main" id="{7A4E0794-297E-68A1-1AB6-EE22F05C5D7B}"/>
              </a:ext>
            </a:extLst>
          </p:cNvPr>
          <p:cNvSpPr txBox="1"/>
          <p:nvPr userDrawn="1"/>
        </p:nvSpPr>
        <p:spPr>
          <a:xfrm>
            <a:off x="6091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tx1"/>
                </a:solidFill>
                <a:effectLst/>
                <a:uFillTx/>
                <a:latin typeface="Aeonik Regular"/>
                <a:ea typeface="Arial"/>
                <a:cs typeface="Arial"/>
                <a:sym typeface="Arial"/>
              </a:rPr>
              <a:t>Investing in a sustainable future</a:t>
            </a:r>
          </a:p>
        </p:txBody>
      </p:sp>
    </p:spTree>
    <p:extLst>
      <p:ext uri="{BB962C8B-B14F-4D97-AF65-F5344CB8AC3E}">
        <p14:creationId xmlns:p14="http://schemas.microsoft.com/office/powerpoint/2010/main" val="105944027"/>
      </p:ext>
    </p:extLst>
  </p:cSld>
  <p:clrMapOvr>
    <a:masterClrMapping/>
  </p:clrMapOvr>
  <p:transition spd="med"/>
  <p:extLst>
    <p:ext uri="{DCECCB84-F9BA-43D5-87BE-67443E8EF086}">
      <p15:sldGuideLst xmlns:p15="http://schemas.microsoft.com/office/powerpoint/2012/main">
        <p15:guide id="1" orient="horz" pos="3986" userDrawn="1">
          <p15:clr>
            <a:srgbClr val="FBAE40"/>
          </p15:clr>
        </p15:guide>
        <p15:guide id="2" pos="3840" userDrawn="1">
          <p15:clr>
            <a:srgbClr val="FBAE40"/>
          </p15:clr>
        </p15:guide>
        <p15:guide id="4" pos="745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subtitle_1">
    <p:bg>
      <p:bgPr>
        <a:solidFill>
          <a:schemeClr val="tx1"/>
        </a:solidFill>
        <a:effectLst/>
      </p:bgPr>
    </p:bg>
    <p:spTree>
      <p:nvGrpSpPr>
        <p:cNvPr id="1" name=""/>
        <p:cNvGrpSpPr/>
        <p:nvPr/>
      </p:nvGrpSpPr>
      <p:grpSpPr>
        <a:xfrm>
          <a:off x="0" y="0"/>
          <a:ext cx="0" cy="0"/>
          <a:chOff x="0" y="0"/>
          <a:chExt cx="0" cy="0"/>
        </a:xfrm>
      </p:grpSpPr>
      <p:sp>
        <p:nvSpPr>
          <p:cNvPr id="8" name="Title Text">
            <a:extLst>
              <a:ext uri="{FF2B5EF4-FFF2-40B4-BE49-F238E27FC236}">
                <a16:creationId xmlns:a16="http://schemas.microsoft.com/office/drawing/2014/main" id="{FADA1B84-754E-780C-3010-7CA45E1D438F}"/>
              </a:ext>
            </a:extLst>
          </p:cNvPr>
          <p:cNvSpPr txBox="1">
            <a:spLocks noGrp="1"/>
          </p:cNvSpPr>
          <p:nvPr>
            <p:ph type="title" hasCustomPrompt="1"/>
          </p:nvPr>
        </p:nvSpPr>
        <p:spPr>
          <a:xfrm>
            <a:off x="378958" y="561600"/>
            <a:ext cx="11449505" cy="6647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dirty="0"/>
            </a:lvl1pPr>
          </a:lstStyle>
          <a:p>
            <a:pPr lvl="0"/>
            <a:r>
              <a:t>Title Text</a:t>
            </a:r>
          </a:p>
        </p:txBody>
      </p:sp>
      <p:sp>
        <p:nvSpPr>
          <p:cNvPr id="2" name="Text Placeholder 38">
            <a:extLst>
              <a:ext uri="{FF2B5EF4-FFF2-40B4-BE49-F238E27FC236}">
                <a16:creationId xmlns:a16="http://schemas.microsoft.com/office/drawing/2014/main" id="{E5D597A9-8B7C-3C06-C173-A35A4436E9C6}"/>
              </a:ext>
            </a:extLst>
          </p:cNvPr>
          <p:cNvSpPr>
            <a:spLocks noGrp="1"/>
          </p:cNvSpPr>
          <p:nvPr>
            <p:ph type="body" sz="quarter" idx="20" hasCustomPrompt="1"/>
          </p:nvPr>
        </p:nvSpPr>
        <p:spPr>
          <a:xfrm>
            <a:off x="379412" y="1353001"/>
            <a:ext cx="11449050" cy="323807"/>
          </a:xfrm>
          <a:prstGeom prst="rect">
            <a:avLst/>
          </a:prstGeom>
        </p:spPr>
        <p:txBody>
          <a:bodyPr wrap="square">
            <a:spAutoFit/>
          </a:bodyPr>
          <a:lstStyle>
            <a:lvl1pPr>
              <a:defRPr sz="1600">
                <a:solidFill>
                  <a:schemeClr val="bg1"/>
                </a:solidFill>
              </a:defRPr>
            </a:lvl1pPr>
          </a:lstStyle>
          <a:p>
            <a:pPr marL="0" indent="0">
              <a:buSzTx/>
              <a:buFontTx/>
              <a:buNone/>
            </a:pPr>
            <a:r>
              <a:rPr lang="en-US"/>
              <a:t>Subtitle</a:t>
            </a:r>
            <a:endParaRPr/>
          </a:p>
        </p:txBody>
      </p:sp>
      <p:sp>
        <p:nvSpPr>
          <p:cNvPr id="13" name="Slide Number">
            <a:extLst>
              <a:ext uri="{FF2B5EF4-FFF2-40B4-BE49-F238E27FC236}">
                <a16:creationId xmlns:a16="http://schemas.microsoft.com/office/drawing/2014/main" id="{281DE4A8-1E25-25A7-2B75-6AA0F2502A75}"/>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14" name="Image" descr="Image">
            <a:extLst>
              <a:ext uri="{FF2B5EF4-FFF2-40B4-BE49-F238E27FC236}">
                <a16:creationId xmlns:a16="http://schemas.microsoft.com/office/drawing/2014/main" id="{FD8FB57F-EC64-93ED-62B4-5CA817A8321D}"/>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grpSp>
        <p:nvGrpSpPr>
          <p:cNvPr id="3" name="Group 2">
            <a:extLst>
              <a:ext uri="{FF2B5EF4-FFF2-40B4-BE49-F238E27FC236}">
                <a16:creationId xmlns:a16="http://schemas.microsoft.com/office/drawing/2014/main" id="{660E11C4-9F4E-A80E-4798-9191C151F4D5}"/>
              </a:ext>
            </a:extLst>
          </p:cNvPr>
          <p:cNvGrpSpPr/>
          <p:nvPr userDrawn="1"/>
        </p:nvGrpSpPr>
        <p:grpSpPr>
          <a:xfrm>
            <a:off x="431800" y="203689"/>
            <a:ext cx="3657124" cy="149812"/>
            <a:chOff x="381000" y="203689"/>
            <a:chExt cx="3657124" cy="149812"/>
          </a:xfrm>
        </p:grpSpPr>
        <p:pic>
          <p:nvPicPr>
            <p:cNvPr id="4" name="Image" descr="Image">
              <a:extLst>
                <a:ext uri="{FF2B5EF4-FFF2-40B4-BE49-F238E27FC236}">
                  <a16:creationId xmlns:a16="http://schemas.microsoft.com/office/drawing/2014/main" id="{A1C5E485-DA54-7C9B-38A1-B35A22622045}"/>
                </a:ext>
              </a:extLst>
            </p:cNvPr>
            <p:cNvPicPr>
              <a:picLocks noChangeAspect="1"/>
            </p:cNvPicPr>
            <p:nvPr userDrawn="1"/>
          </p:nvPicPr>
          <p:blipFill>
            <a:blip r:embed="rId3"/>
            <a:stretch>
              <a:fillRect/>
            </a:stretch>
          </p:blipFill>
          <p:spPr>
            <a:xfrm>
              <a:off x="381000" y="203689"/>
              <a:ext cx="111195" cy="149812"/>
            </a:xfrm>
            <a:prstGeom prst="rect">
              <a:avLst/>
            </a:prstGeom>
            <a:ln w="12700">
              <a:miter lim="400000"/>
            </a:ln>
          </p:spPr>
        </p:pic>
        <p:sp>
          <p:nvSpPr>
            <p:cNvPr id="7" name="TextBox 6">
              <a:extLst>
                <a:ext uri="{FF2B5EF4-FFF2-40B4-BE49-F238E27FC236}">
                  <a16:creationId xmlns:a16="http://schemas.microsoft.com/office/drawing/2014/main" id="{77B4A5B5-57AE-7E8A-D81B-3AFA8CD6E663}"/>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bg2"/>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768036901"/>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ext &amp; Image full background_1">
    <p:bg>
      <p:bgPr>
        <a:solidFill>
          <a:schemeClr val="accent5"/>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728FD64-F74B-19E4-D896-B793D875220B}"/>
              </a:ext>
            </a:extLst>
          </p:cNvPr>
          <p:cNvSpPr>
            <a:spLocks noGrp="1"/>
          </p:cNvSpPr>
          <p:nvPr>
            <p:ph type="pic" sz="quarter" idx="10"/>
          </p:nvPr>
        </p:nvSpPr>
        <p:spPr>
          <a:xfrm>
            <a:off x="0" y="0"/>
            <a:ext cx="12192000" cy="6858000"/>
          </a:xfrm>
        </p:spPr>
        <p:txBody>
          <a:bodyPr/>
          <a:lstStyle>
            <a:lvl1pPr marL="0" indent="0">
              <a:buNone/>
              <a:defRPr>
                <a:solidFill>
                  <a:schemeClr val="accent5"/>
                </a:solidFill>
              </a:defRPr>
            </a:lvl1pPr>
          </a:lstStyle>
          <a:p>
            <a:r>
              <a:rPr lang="en-US"/>
              <a:t>Click icon to add picture</a:t>
            </a:r>
          </a:p>
        </p:txBody>
      </p:sp>
      <p:sp>
        <p:nvSpPr>
          <p:cNvPr id="11" name="Slide Number">
            <a:extLst>
              <a:ext uri="{FF2B5EF4-FFF2-40B4-BE49-F238E27FC236}">
                <a16:creationId xmlns:a16="http://schemas.microsoft.com/office/drawing/2014/main" id="{80D6D14D-A714-D243-BD43-6BA2812AC746}"/>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2">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sp>
        <p:nvSpPr>
          <p:cNvPr id="15" name="Freeform: Shape 14">
            <a:extLst>
              <a:ext uri="{FF2B5EF4-FFF2-40B4-BE49-F238E27FC236}">
                <a16:creationId xmlns:a16="http://schemas.microsoft.com/office/drawing/2014/main" id="{E4B2BACF-D52B-2930-17C5-6D7C02BD0BC3}"/>
              </a:ext>
            </a:extLst>
          </p:cNvPr>
          <p:cNvSpPr/>
          <p:nvPr userDrawn="1"/>
        </p:nvSpPr>
        <p:spPr>
          <a:xfrm>
            <a:off x="378955" y="850676"/>
            <a:ext cx="6922751" cy="5452618"/>
          </a:xfrm>
          <a:custGeom>
            <a:avLst/>
            <a:gdLst>
              <a:gd name="connsiteX0" fmla="*/ 0 w 6862506"/>
              <a:gd name="connsiteY0" fmla="*/ 0 h 5452618"/>
              <a:gd name="connsiteX1" fmla="*/ 6862506 w 6862506"/>
              <a:gd name="connsiteY1" fmla="*/ 0 h 5452618"/>
              <a:gd name="connsiteX2" fmla="*/ 4741949 w 6862506"/>
              <a:gd name="connsiteY2" fmla="*/ 5452618 h 5452618"/>
              <a:gd name="connsiteX3" fmla="*/ 0 w 6862506"/>
              <a:gd name="connsiteY3" fmla="*/ 5452618 h 5452618"/>
              <a:gd name="connsiteX4" fmla="*/ 0 w 6862506"/>
              <a:gd name="connsiteY4" fmla="*/ 0 h 5452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2506" h="5452618">
                <a:moveTo>
                  <a:pt x="0" y="0"/>
                </a:moveTo>
                <a:lnTo>
                  <a:pt x="6862506" y="0"/>
                </a:lnTo>
                <a:lnTo>
                  <a:pt x="4741949" y="5452618"/>
                </a:lnTo>
                <a:lnTo>
                  <a:pt x="0" y="5452618"/>
                </a:lnTo>
                <a:lnTo>
                  <a:pt x="0" y="0"/>
                </a:lnTo>
                <a:close/>
              </a:path>
            </a:pathLst>
          </a:custGeom>
          <a:solidFill>
            <a:schemeClr val="bg2"/>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
        <p:nvSpPr>
          <p:cNvPr id="5" name="Title Text">
            <a:extLst>
              <a:ext uri="{FF2B5EF4-FFF2-40B4-BE49-F238E27FC236}">
                <a16:creationId xmlns:a16="http://schemas.microsoft.com/office/drawing/2014/main" id="{79AFFA49-CE7F-EC8B-A33D-B67CA067B76B}"/>
              </a:ext>
            </a:extLst>
          </p:cNvPr>
          <p:cNvSpPr txBox="1">
            <a:spLocks noGrp="1"/>
          </p:cNvSpPr>
          <p:nvPr>
            <p:ph type="title" hasCustomPrompt="1"/>
          </p:nvPr>
        </p:nvSpPr>
        <p:spPr>
          <a:xfrm>
            <a:off x="749301" y="1258287"/>
            <a:ext cx="4381498" cy="6647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dirty="0">
                <a:solidFill>
                  <a:srgbClr val="FFFFFF"/>
                </a:solidFill>
              </a:defRPr>
            </a:lvl1pPr>
          </a:lstStyle>
          <a:p>
            <a:pPr lvl="0"/>
            <a:r>
              <a:t>Title Text</a:t>
            </a:r>
          </a:p>
        </p:txBody>
      </p:sp>
      <p:sp>
        <p:nvSpPr>
          <p:cNvPr id="6" name="Body Level One…">
            <a:extLst>
              <a:ext uri="{FF2B5EF4-FFF2-40B4-BE49-F238E27FC236}">
                <a16:creationId xmlns:a16="http://schemas.microsoft.com/office/drawing/2014/main" id="{5C00C9A1-D650-D087-5256-0DDBE4737784}"/>
              </a:ext>
            </a:extLst>
          </p:cNvPr>
          <p:cNvSpPr txBox="1">
            <a:spLocks noGrp="1"/>
          </p:cNvSpPr>
          <p:nvPr>
            <p:ph type="body" sz="quarter" idx="1" hasCustomPrompt="1"/>
          </p:nvPr>
        </p:nvSpPr>
        <p:spPr>
          <a:xfrm>
            <a:off x="749300" y="2405062"/>
            <a:ext cx="4381499" cy="294824"/>
          </a:xfrm>
          <a:prstGeom prst="rect">
            <a:avLst/>
          </a:prstGeom>
          <a:ln w="12700">
            <a:miter lim="400000"/>
          </a:ln>
        </p:spPr>
        <p:txBody>
          <a:bodyPr lIns="45719" rIns="45719">
            <a:spAutoFit/>
          </a:bodyPr>
          <a:lstStyle>
            <a:lvl1pPr>
              <a:defRPr lang="en-US" sz="1400" dirty="0">
                <a:solidFill>
                  <a:schemeClr val="tx1"/>
                </a:solidFill>
              </a:defRPr>
            </a:lvl1pPr>
          </a:lstStyle>
          <a:p>
            <a:pPr lvl="0">
              <a:buSzTx/>
              <a:buFontTx/>
            </a:pPr>
            <a:r>
              <a:rPr lang="en-US"/>
              <a:t>Click to add text</a:t>
            </a:r>
          </a:p>
        </p:txBody>
      </p:sp>
      <p:grpSp>
        <p:nvGrpSpPr>
          <p:cNvPr id="3" name="Group 2">
            <a:extLst>
              <a:ext uri="{FF2B5EF4-FFF2-40B4-BE49-F238E27FC236}">
                <a16:creationId xmlns:a16="http://schemas.microsoft.com/office/drawing/2014/main" id="{B69D9E80-AA32-60E6-6599-E15F60CE0336}"/>
              </a:ext>
            </a:extLst>
          </p:cNvPr>
          <p:cNvGrpSpPr/>
          <p:nvPr userDrawn="1"/>
        </p:nvGrpSpPr>
        <p:grpSpPr>
          <a:xfrm>
            <a:off x="431800" y="203689"/>
            <a:ext cx="3657124" cy="149812"/>
            <a:chOff x="381000" y="203689"/>
            <a:chExt cx="3657124" cy="149812"/>
          </a:xfrm>
        </p:grpSpPr>
        <p:pic>
          <p:nvPicPr>
            <p:cNvPr id="4" name="Image" descr="Image">
              <a:extLst>
                <a:ext uri="{FF2B5EF4-FFF2-40B4-BE49-F238E27FC236}">
                  <a16:creationId xmlns:a16="http://schemas.microsoft.com/office/drawing/2014/main" id="{A19BD65A-D20A-AD10-728D-287A94233F38}"/>
                </a:ext>
              </a:extLst>
            </p:cNvPr>
            <p:cNvPicPr>
              <a:picLocks noChangeAspect="1"/>
            </p:cNvPicPr>
            <p:nvPr userDrawn="1"/>
          </p:nvPicPr>
          <p:blipFill>
            <a:blip r:embed="rId2"/>
            <a:stretch>
              <a:fillRect/>
            </a:stretch>
          </p:blipFill>
          <p:spPr>
            <a:xfrm>
              <a:off x="381000" y="203689"/>
              <a:ext cx="111195" cy="149812"/>
            </a:xfrm>
            <a:prstGeom prst="rect">
              <a:avLst/>
            </a:prstGeom>
            <a:ln w="12700">
              <a:miter lim="400000"/>
            </a:ln>
          </p:spPr>
        </p:pic>
        <p:sp>
          <p:nvSpPr>
            <p:cNvPr id="7" name="TextBox 6">
              <a:extLst>
                <a:ext uri="{FF2B5EF4-FFF2-40B4-BE49-F238E27FC236}">
                  <a16:creationId xmlns:a16="http://schemas.microsoft.com/office/drawing/2014/main" id="{F96C6B2F-0585-57F5-82E0-2D0BF715AAC4}"/>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2283198515"/>
      </p:ext>
    </p:extLst>
  </p:cSld>
  <p:clrMapOvr>
    <a:masterClrMapping/>
  </p:clrMapOvr>
  <p:transition spd="med"/>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ext &amp; Image full background_2">
    <p:bg>
      <p:bgPr>
        <a:solidFill>
          <a:schemeClr val="accent5"/>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728FD64-F74B-19E4-D896-B793D875220B}"/>
              </a:ext>
            </a:extLst>
          </p:cNvPr>
          <p:cNvSpPr>
            <a:spLocks noGrp="1"/>
          </p:cNvSpPr>
          <p:nvPr>
            <p:ph type="pic" sz="quarter" idx="10"/>
          </p:nvPr>
        </p:nvSpPr>
        <p:spPr>
          <a:xfrm>
            <a:off x="0" y="0"/>
            <a:ext cx="12192000" cy="6858000"/>
          </a:xfrm>
        </p:spPr>
        <p:txBody>
          <a:bodyPr/>
          <a:lstStyle>
            <a:lvl1pPr marL="0" indent="0">
              <a:buNone/>
              <a:defRPr>
                <a:solidFill>
                  <a:schemeClr val="accent5"/>
                </a:solidFill>
              </a:defRPr>
            </a:lvl1pPr>
          </a:lstStyle>
          <a:p>
            <a:r>
              <a:rPr lang="en-US"/>
              <a:t>Click icon to add picture</a:t>
            </a:r>
          </a:p>
        </p:txBody>
      </p:sp>
      <p:sp>
        <p:nvSpPr>
          <p:cNvPr id="2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5" name="Freeform: Shape 14">
            <a:extLst>
              <a:ext uri="{FF2B5EF4-FFF2-40B4-BE49-F238E27FC236}">
                <a16:creationId xmlns:a16="http://schemas.microsoft.com/office/drawing/2014/main" id="{E4B2BACF-D52B-2930-17C5-6D7C02BD0BC3}"/>
              </a:ext>
            </a:extLst>
          </p:cNvPr>
          <p:cNvSpPr/>
          <p:nvPr userDrawn="1"/>
        </p:nvSpPr>
        <p:spPr>
          <a:xfrm>
            <a:off x="378955" y="850676"/>
            <a:ext cx="6922751" cy="5452618"/>
          </a:xfrm>
          <a:custGeom>
            <a:avLst/>
            <a:gdLst>
              <a:gd name="connsiteX0" fmla="*/ 0 w 6862506"/>
              <a:gd name="connsiteY0" fmla="*/ 0 h 5452618"/>
              <a:gd name="connsiteX1" fmla="*/ 6862506 w 6862506"/>
              <a:gd name="connsiteY1" fmla="*/ 0 h 5452618"/>
              <a:gd name="connsiteX2" fmla="*/ 4741949 w 6862506"/>
              <a:gd name="connsiteY2" fmla="*/ 5452618 h 5452618"/>
              <a:gd name="connsiteX3" fmla="*/ 0 w 6862506"/>
              <a:gd name="connsiteY3" fmla="*/ 5452618 h 5452618"/>
              <a:gd name="connsiteX4" fmla="*/ 0 w 6862506"/>
              <a:gd name="connsiteY4" fmla="*/ 0 h 5452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2506" h="5452618">
                <a:moveTo>
                  <a:pt x="0" y="0"/>
                </a:moveTo>
                <a:lnTo>
                  <a:pt x="6862506" y="0"/>
                </a:lnTo>
                <a:lnTo>
                  <a:pt x="4741949" y="5452618"/>
                </a:lnTo>
                <a:lnTo>
                  <a:pt x="0" y="5452618"/>
                </a:lnTo>
                <a:lnTo>
                  <a:pt x="0" y="0"/>
                </a:lnTo>
                <a:close/>
              </a:path>
            </a:pathLst>
          </a:custGeom>
          <a:solidFill>
            <a:schemeClr val="accent1"/>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
        <p:nvSpPr>
          <p:cNvPr id="5" name="Title Text">
            <a:extLst>
              <a:ext uri="{FF2B5EF4-FFF2-40B4-BE49-F238E27FC236}">
                <a16:creationId xmlns:a16="http://schemas.microsoft.com/office/drawing/2014/main" id="{79AFFA49-CE7F-EC8B-A33D-B67CA067B76B}"/>
              </a:ext>
            </a:extLst>
          </p:cNvPr>
          <p:cNvSpPr txBox="1">
            <a:spLocks noGrp="1"/>
          </p:cNvSpPr>
          <p:nvPr>
            <p:ph type="title" hasCustomPrompt="1"/>
          </p:nvPr>
        </p:nvSpPr>
        <p:spPr>
          <a:xfrm>
            <a:off x="749301" y="1258287"/>
            <a:ext cx="4381498" cy="6647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dirty="0">
                <a:solidFill>
                  <a:srgbClr val="FFFFFF"/>
                </a:solidFill>
              </a:defRPr>
            </a:lvl1pPr>
          </a:lstStyle>
          <a:p>
            <a:pPr lvl="0"/>
            <a:r>
              <a:t>Title Text</a:t>
            </a:r>
          </a:p>
        </p:txBody>
      </p:sp>
      <p:sp>
        <p:nvSpPr>
          <p:cNvPr id="2" name="Body Level One…">
            <a:extLst>
              <a:ext uri="{FF2B5EF4-FFF2-40B4-BE49-F238E27FC236}">
                <a16:creationId xmlns:a16="http://schemas.microsoft.com/office/drawing/2014/main" id="{E72979E6-7146-6B8B-F145-3A96D747E159}"/>
              </a:ext>
            </a:extLst>
          </p:cNvPr>
          <p:cNvSpPr txBox="1">
            <a:spLocks noGrp="1"/>
          </p:cNvSpPr>
          <p:nvPr>
            <p:ph type="body" sz="quarter" idx="1" hasCustomPrompt="1"/>
          </p:nvPr>
        </p:nvSpPr>
        <p:spPr>
          <a:xfrm>
            <a:off x="749300" y="2405062"/>
            <a:ext cx="4381499" cy="294824"/>
          </a:xfrm>
          <a:prstGeom prst="rect">
            <a:avLst/>
          </a:prstGeom>
          <a:ln w="12700">
            <a:miter lim="400000"/>
          </a:ln>
        </p:spPr>
        <p:txBody>
          <a:bodyPr lIns="45719" rIns="45719">
            <a:spAutoFit/>
          </a:bodyPr>
          <a:lstStyle>
            <a:lvl1pPr>
              <a:defRPr lang="en-US" sz="1400" dirty="0">
                <a:solidFill>
                  <a:schemeClr val="tx1"/>
                </a:solidFill>
              </a:defRPr>
            </a:lvl1pPr>
          </a:lstStyle>
          <a:p>
            <a:pPr lvl="0">
              <a:buSzTx/>
              <a:buFontTx/>
            </a:pPr>
            <a:r>
              <a:rPr lang="en-US"/>
              <a:t>Click to add text</a:t>
            </a:r>
          </a:p>
        </p:txBody>
      </p:sp>
      <p:grpSp>
        <p:nvGrpSpPr>
          <p:cNvPr id="4" name="Group 3">
            <a:extLst>
              <a:ext uri="{FF2B5EF4-FFF2-40B4-BE49-F238E27FC236}">
                <a16:creationId xmlns:a16="http://schemas.microsoft.com/office/drawing/2014/main" id="{4E4BAF4D-849B-F188-49D9-EAB5B7896847}"/>
              </a:ext>
            </a:extLst>
          </p:cNvPr>
          <p:cNvGrpSpPr/>
          <p:nvPr userDrawn="1"/>
        </p:nvGrpSpPr>
        <p:grpSpPr>
          <a:xfrm>
            <a:off x="431800" y="203689"/>
            <a:ext cx="3657124" cy="149812"/>
            <a:chOff x="381000" y="203689"/>
            <a:chExt cx="3657124" cy="149812"/>
          </a:xfrm>
        </p:grpSpPr>
        <p:pic>
          <p:nvPicPr>
            <p:cNvPr id="6" name="Image" descr="Image">
              <a:extLst>
                <a:ext uri="{FF2B5EF4-FFF2-40B4-BE49-F238E27FC236}">
                  <a16:creationId xmlns:a16="http://schemas.microsoft.com/office/drawing/2014/main" id="{2F33464E-D5A1-DBE9-E769-3DBC98C231AA}"/>
                </a:ext>
              </a:extLst>
            </p:cNvPr>
            <p:cNvPicPr>
              <a:picLocks noChangeAspect="1"/>
            </p:cNvPicPr>
            <p:nvPr userDrawn="1"/>
          </p:nvPicPr>
          <p:blipFill>
            <a:blip r:embed="rId2"/>
            <a:stretch>
              <a:fillRect/>
            </a:stretch>
          </p:blipFill>
          <p:spPr>
            <a:xfrm>
              <a:off x="381000" y="203689"/>
              <a:ext cx="111195" cy="149812"/>
            </a:xfrm>
            <a:prstGeom prst="rect">
              <a:avLst/>
            </a:prstGeom>
            <a:ln w="12700">
              <a:miter lim="400000"/>
            </a:ln>
          </p:spPr>
        </p:pic>
        <p:sp>
          <p:nvSpPr>
            <p:cNvPr id="7" name="TextBox 6">
              <a:extLst>
                <a:ext uri="{FF2B5EF4-FFF2-40B4-BE49-F238E27FC236}">
                  <a16:creationId xmlns:a16="http://schemas.microsoft.com/office/drawing/2014/main" id="{2228BD00-47B1-78BC-2060-640EE1E81136}"/>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3980440784"/>
      </p:ext>
    </p:extLst>
  </p:cSld>
  <p:clrMapOvr>
    <a:masterClrMapping/>
  </p:clrMapOvr>
  <p:transition spd="med"/>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ext &amp; Image full background_3">
    <p:bg>
      <p:bgPr>
        <a:solidFill>
          <a:schemeClr val="accent5"/>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728FD64-F74B-19E4-D896-B793D875220B}"/>
              </a:ext>
            </a:extLst>
          </p:cNvPr>
          <p:cNvSpPr>
            <a:spLocks noGrp="1"/>
          </p:cNvSpPr>
          <p:nvPr>
            <p:ph type="pic" sz="quarter" idx="10"/>
          </p:nvPr>
        </p:nvSpPr>
        <p:spPr>
          <a:xfrm>
            <a:off x="0" y="0"/>
            <a:ext cx="12192000" cy="6858000"/>
          </a:xfrm>
        </p:spPr>
        <p:txBody>
          <a:bodyPr/>
          <a:lstStyle>
            <a:lvl1pPr marL="0" indent="0">
              <a:buNone/>
              <a:defRPr>
                <a:solidFill>
                  <a:schemeClr val="accent5"/>
                </a:solidFill>
              </a:defRPr>
            </a:lvl1pPr>
          </a:lstStyle>
          <a:p>
            <a:r>
              <a:rPr lang="en-US"/>
              <a:t>Click icon to add picture</a:t>
            </a:r>
          </a:p>
        </p:txBody>
      </p:sp>
      <p:sp>
        <p:nvSpPr>
          <p:cNvPr id="2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5" name="Freeform: Shape 14">
            <a:extLst>
              <a:ext uri="{FF2B5EF4-FFF2-40B4-BE49-F238E27FC236}">
                <a16:creationId xmlns:a16="http://schemas.microsoft.com/office/drawing/2014/main" id="{E4B2BACF-D52B-2930-17C5-6D7C02BD0BC3}"/>
              </a:ext>
            </a:extLst>
          </p:cNvPr>
          <p:cNvSpPr/>
          <p:nvPr userDrawn="1"/>
        </p:nvSpPr>
        <p:spPr>
          <a:xfrm>
            <a:off x="378955" y="850676"/>
            <a:ext cx="6922751" cy="5452618"/>
          </a:xfrm>
          <a:custGeom>
            <a:avLst/>
            <a:gdLst>
              <a:gd name="connsiteX0" fmla="*/ 0 w 6862506"/>
              <a:gd name="connsiteY0" fmla="*/ 0 h 5452618"/>
              <a:gd name="connsiteX1" fmla="*/ 6862506 w 6862506"/>
              <a:gd name="connsiteY1" fmla="*/ 0 h 5452618"/>
              <a:gd name="connsiteX2" fmla="*/ 4741949 w 6862506"/>
              <a:gd name="connsiteY2" fmla="*/ 5452618 h 5452618"/>
              <a:gd name="connsiteX3" fmla="*/ 0 w 6862506"/>
              <a:gd name="connsiteY3" fmla="*/ 5452618 h 5452618"/>
              <a:gd name="connsiteX4" fmla="*/ 0 w 6862506"/>
              <a:gd name="connsiteY4" fmla="*/ 0 h 5452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2506" h="5452618">
                <a:moveTo>
                  <a:pt x="0" y="0"/>
                </a:moveTo>
                <a:lnTo>
                  <a:pt x="6862506" y="0"/>
                </a:lnTo>
                <a:lnTo>
                  <a:pt x="4741949" y="5452618"/>
                </a:lnTo>
                <a:lnTo>
                  <a:pt x="0" y="5452618"/>
                </a:lnTo>
                <a:lnTo>
                  <a:pt x="0" y="0"/>
                </a:lnTo>
                <a:close/>
              </a:path>
            </a:pathLst>
          </a:custGeom>
          <a:solidFill>
            <a:schemeClr val="accent2"/>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
        <p:nvSpPr>
          <p:cNvPr id="5" name="Title Text">
            <a:extLst>
              <a:ext uri="{FF2B5EF4-FFF2-40B4-BE49-F238E27FC236}">
                <a16:creationId xmlns:a16="http://schemas.microsoft.com/office/drawing/2014/main" id="{79AFFA49-CE7F-EC8B-A33D-B67CA067B76B}"/>
              </a:ext>
            </a:extLst>
          </p:cNvPr>
          <p:cNvSpPr txBox="1">
            <a:spLocks noGrp="1"/>
          </p:cNvSpPr>
          <p:nvPr>
            <p:ph type="title" hasCustomPrompt="1"/>
          </p:nvPr>
        </p:nvSpPr>
        <p:spPr>
          <a:xfrm>
            <a:off x="749301" y="1258287"/>
            <a:ext cx="4381498" cy="6647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dirty="0">
                <a:solidFill>
                  <a:srgbClr val="FFFFFF"/>
                </a:solidFill>
              </a:defRPr>
            </a:lvl1pPr>
          </a:lstStyle>
          <a:p>
            <a:pPr lvl="0"/>
            <a:r>
              <a:t>Title Text</a:t>
            </a:r>
          </a:p>
        </p:txBody>
      </p:sp>
      <p:sp>
        <p:nvSpPr>
          <p:cNvPr id="6" name="Body Level One…">
            <a:extLst>
              <a:ext uri="{FF2B5EF4-FFF2-40B4-BE49-F238E27FC236}">
                <a16:creationId xmlns:a16="http://schemas.microsoft.com/office/drawing/2014/main" id="{5C00C9A1-D650-D087-5256-0DDBE4737784}"/>
              </a:ext>
            </a:extLst>
          </p:cNvPr>
          <p:cNvSpPr txBox="1">
            <a:spLocks noGrp="1"/>
          </p:cNvSpPr>
          <p:nvPr>
            <p:ph type="body" sz="quarter" idx="1" hasCustomPrompt="1"/>
          </p:nvPr>
        </p:nvSpPr>
        <p:spPr>
          <a:xfrm>
            <a:off x="749300" y="2405062"/>
            <a:ext cx="4381499" cy="294824"/>
          </a:xfrm>
          <a:prstGeom prst="rect">
            <a:avLst/>
          </a:prstGeom>
        </p:spPr>
        <p:txBody>
          <a:bodyPr>
            <a:spAutoFit/>
          </a:bodyPr>
          <a:lstStyle>
            <a:lvl1pPr marL="0" indent="0">
              <a:buSzTx/>
              <a:buFontTx/>
              <a:buNone/>
              <a:defRPr sz="1400">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grpSp>
        <p:nvGrpSpPr>
          <p:cNvPr id="3" name="Group 2">
            <a:extLst>
              <a:ext uri="{FF2B5EF4-FFF2-40B4-BE49-F238E27FC236}">
                <a16:creationId xmlns:a16="http://schemas.microsoft.com/office/drawing/2014/main" id="{7719E08A-EC5D-31C5-8ED0-628D0E84B84C}"/>
              </a:ext>
            </a:extLst>
          </p:cNvPr>
          <p:cNvGrpSpPr/>
          <p:nvPr userDrawn="1"/>
        </p:nvGrpSpPr>
        <p:grpSpPr>
          <a:xfrm>
            <a:off x="431800" y="203689"/>
            <a:ext cx="3657124" cy="149812"/>
            <a:chOff x="381000" y="203689"/>
            <a:chExt cx="3657124" cy="149812"/>
          </a:xfrm>
        </p:grpSpPr>
        <p:pic>
          <p:nvPicPr>
            <p:cNvPr id="4" name="Image" descr="Image">
              <a:extLst>
                <a:ext uri="{FF2B5EF4-FFF2-40B4-BE49-F238E27FC236}">
                  <a16:creationId xmlns:a16="http://schemas.microsoft.com/office/drawing/2014/main" id="{03C1B913-8DC5-CEEA-4121-5BDCBE20A98F}"/>
                </a:ext>
              </a:extLst>
            </p:cNvPr>
            <p:cNvPicPr>
              <a:picLocks noChangeAspect="1"/>
            </p:cNvPicPr>
            <p:nvPr userDrawn="1"/>
          </p:nvPicPr>
          <p:blipFill>
            <a:blip r:embed="rId2"/>
            <a:stretch>
              <a:fillRect/>
            </a:stretch>
          </p:blipFill>
          <p:spPr>
            <a:xfrm>
              <a:off x="381000" y="203689"/>
              <a:ext cx="111195" cy="149812"/>
            </a:xfrm>
            <a:prstGeom prst="rect">
              <a:avLst/>
            </a:prstGeom>
            <a:ln w="12700">
              <a:miter lim="400000"/>
            </a:ln>
          </p:spPr>
        </p:pic>
        <p:sp>
          <p:nvSpPr>
            <p:cNvPr id="7" name="TextBox 6">
              <a:extLst>
                <a:ext uri="{FF2B5EF4-FFF2-40B4-BE49-F238E27FC236}">
                  <a16:creationId xmlns:a16="http://schemas.microsoft.com/office/drawing/2014/main" id="{60E5F878-E714-0AAB-0C73-E5ADEF0D848E}"/>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4280604304"/>
      </p:ext>
    </p:extLst>
  </p:cSld>
  <p:clrMapOvr>
    <a:masterClrMapping/>
  </p:clrMapOvr>
  <p:transition spd="med"/>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ext &amp; Image full background_4">
    <p:bg>
      <p:bgPr>
        <a:solidFill>
          <a:schemeClr val="accent5"/>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728FD64-F74B-19E4-D896-B793D875220B}"/>
              </a:ext>
            </a:extLst>
          </p:cNvPr>
          <p:cNvSpPr>
            <a:spLocks noGrp="1"/>
          </p:cNvSpPr>
          <p:nvPr>
            <p:ph type="pic" sz="quarter" idx="10"/>
          </p:nvPr>
        </p:nvSpPr>
        <p:spPr>
          <a:xfrm>
            <a:off x="0" y="0"/>
            <a:ext cx="12192000" cy="6858000"/>
          </a:xfrm>
        </p:spPr>
        <p:txBody>
          <a:bodyPr/>
          <a:lstStyle>
            <a:lvl1pPr marL="0" indent="0">
              <a:buNone/>
              <a:defRPr>
                <a:solidFill>
                  <a:schemeClr val="accent5"/>
                </a:solidFill>
              </a:defRPr>
            </a:lvl1pPr>
          </a:lstStyle>
          <a:p>
            <a:r>
              <a:rPr lang="en-US"/>
              <a:t>Click icon to add picture</a:t>
            </a:r>
          </a:p>
        </p:txBody>
      </p:sp>
      <p:sp>
        <p:nvSpPr>
          <p:cNvPr id="2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5" name="Freeform: Shape 14">
            <a:extLst>
              <a:ext uri="{FF2B5EF4-FFF2-40B4-BE49-F238E27FC236}">
                <a16:creationId xmlns:a16="http://schemas.microsoft.com/office/drawing/2014/main" id="{E4B2BACF-D52B-2930-17C5-6D7C02BD0BC3}"/>
              </a:ext>
            </a:extLst>
          </p:cNvPr>
          <p:cNvSpPr/>
          <p:nvPr userDrawn="1"/>
        </p:nvSpPr>
        <p:spPr>
          <a:xfrm>
            <a:off x="378955" y="850676"/>
            <a:ext cx="6922751" cy="5452618"/>
          </a:xfrm>
          <a:custGeom>
            <a:avLst/>
            <a:gdLst>
              <a:gd name="connsiteX0" fmla="*/ 0 w 6862506"/>
              <a:gd name="connsiteY0" fmla="*/ 0 h 5452618"/>
              <a:gd name="connsiteX1" fmla="*/ 6862506 w 6862506"/>
              <a:gd name="connsiteY1" fmla="*/ 0 h 5452618"/>
              <a:gd name="connsiteX2" fmla="*/ 4741949 w 6862506"/>
              <a:gd name="connsiteY2" fmla="*/ 5452618 h 5452618"/>
              <a:gd name="connsiteX3" fmla="*/ 0 w 6862506"/>
              <a:gd name="connsiteY3" fmla="*/ 5452618 h 5452618"/>
              <a:gd name="connsiteX4" fmla="*/ 0 w 6862506"/>
              <a:gd name="connsiteY4" fmla="*/ 0 h 5452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2506" h="5452618">
                <a:moveTo>
                  <a:pt x="0" y="0"/>
                </a:moveTo>
                <a:lnTo>
                  <a:pt x="6862506" y="0"/>
                </a:lnTo>
                <a:lnTo>
                  <a:pt x="4741949" y="5452618"/>
                </a:lnTo>
                <a:lnTo>
                  <a:pt x="0" y="5452618"/>
                </a:lnTo>
                <a:lnTo>
                  <a:pt x="0" y="0"/>
                </a:lnTo>
                <a:close/>
              </a:path>
            </a:pathLst>
          </a:custGeom>
          <a:solidFill>
            <a:schemeClr val="accent3"/>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
        <p:nvSpPr>
          <p:cNvPr id="5" name="Title Text">
            <a:extLst>
              <a:ext uri="{FF2B5EF4-FFF2-40B4-BE49-F238E27FC236}">
                <a16:creationId xmlns:a16="http://schemas.microsoft.com/office/drawing/2014/main" id="{79AFFA49-CE7F-EC8B-A33D-B67CA067B76B}"/>
              </a:ext>
            </a:extLst>
          </p:cNvPr>
          <p:cNvSpPr txBox="1">
            <a:spLocks noGrp="1"/>
          </p:cNvSpPr>
          <p:nvPr>
            <p:ph type="title" hasCustomPrompt="1"/>
          </p:nvPr>
        </p:nvSpPr>
        <p:spPr>
          <a:xfrm>
            <a:off x="749301" y="1258287"/>
            <a:ext cx="4381498" cy="6647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dirty="0">
                <a:solidFill>
                  <a:srgbClr val="FFFFFF"/>
                </a:solidFill>
              </a:defRPr>
            </a:lvl1pPr>
          </a:lstStyle>
          <a:p>
            <a:pPr lvl="0"/>
            <a:r>
              <a:t>Title Text</a:t>
            </a:r>
          </a:p>
        </p:txBody>
      </p:sp>
      <p:sp>
        <p:nvSpPr>
          <p:cNvPr id="6" name="Body Level One…">
            <a:extLst>
              <a:ext uri="{FF2B5EF4-FFF2-40B4-BE49-F238E27FC236}">
                <a16:creationId xmlns:a16="http://schemas.microsoft.com/office/drawing/2014/main" id="{5C00C9A1-D650-D087-5256-0DDBE4737784}"/>
              </a:ext>
            </a:extLst>
          </p:cNvPr>
          <p:cNvSpPr txBox="1">
            <a:spLocks noGrp="1"/>
          </p:cNvSpPr>
          <p:nvPr>
            <p:ph type="body" sz="quarter" idx="1" hasCustomPrompt="1"/>
          </p:nvPr>
        </p:nvSpPr>
        <p:spPr>
          <a:xfrm>
            <a:off x="749300" y="2405062"/>
            <a:ext cx="4381499" cy="294824"/>
          </a:xfrm>
          <a:prstGeom prst="rect">
            <a:avLst/>
          </a:prstGeom>
          <a:ln w="12700">
            <a:miter lim="400000"/>
          </a:ln>
        </p:spPr>
        <p:txBody>
          <a:bodyPr lIns="45719" rIns="45719">
            <a:spAutoFit/>
          </a:bodyPr>
          <a:lstStyle>
            <a:lvl1pPr>
              <a:defRPr lang="en-US" sz="1400" dirty="0">
                <a:solidFill>
                  <a:schemeClr val="tx1"/>
                </a:solidFill>
              </a:defRPr>
            </a:lvl1pPr>
          </a:lstStyle>
          <a:p>
            <a:pPr lvl="0">
              <a:buSzTx/>
              <a:buFontTx/>
            </a:pPr>
            <a:r>
              <a:rPr lang="en-US"/>
              <a:t>Click to add text</a:t>
            </a:r>
          </a:p>
        </p:txBody>
      </p:sp>
      <p:grpSp>
        <p:nvGrpSpPr>
          <p:cNvPr id="3" name="Group 2">
            <a:extLst>
              <a:ext uri="{FF2B5EF4-FFF2-40B4-BE49-F238E27FC236}">
                <a16:creationId xmlns:a16="http://schemas.microsoft.com/office/drawing/2014/main" id="{D82AF62A-4DFC-E1A6-AE3F-60D3AE65F203}"/>
              </a:ext>
            </a:extLst>
          </p:cNvPr>
          <p:cNvGrpSpPr/>
          <p:nvPr userDrawn="1"/>
        </p:nvGrpSpPr>
        <p:grpSpPr>
          <a:xfrm>
            <a:off x="431800" y="203689"/>
            <a:ext cx="3657124" cy="149812"/>
            <a:chOff x="381000" y="203689"/>
            <a:chExt cx="3657124" cy="149812"/>
          </a:xfrm>
        </p:grpSpPr>
        <p:pic>
          <p:nvPicPr>
            <p:cNvPr id="4" name="Image" descr="Image">
              <a:extLst>
                <a:ext uri="{FF2B5EF4-FFF2-40B4-BE49-F238E27FC236}">
                  <a16:creationId xmlns:a16="http://schemas.microsoft.com/office/drawing/2014/main" id="{36AAED2B-4E98-7EB4-572F-F909714BB1CF}"/>
                </a:ext>
              </a:extLst>
            </p:cNvPr>
            <p:cNvPicPr>
              <a:picLocks noChangeAspect="1"/>
            </p:cNvPicPr>
            <p:nvPr userDrawn="1"/>
          </p:nvPicPr>
          <p:blipFill>
            <a:blip r:embed="rId2"/>
            <a:stretch>
              <a:fillRect/>
            </a:stretch>
          </p:blipFill>
          <p:spPr>
            <a:xfrm>
              <a:off x="381000" y="203689"/>
              <a:ext cx="111195" cy="149812"/>
            </a:xfrm>
            <a:prstGeom prst="rect">
              <a:avLst/>
            </a:prstGeom>
            <a:ln w="12700">
              <a:miter lim="400000"/>
            </a:ln>
          </p:spPr>
        </p:pic>
        <p:sp>
          <p:nvSpPr>
            <p:cNvPr id="7" name="TextBox 6">
              <a:extLst>
                <a:ext uri="{FF2B5EF4-FFF2-40B4-BE49-F238E27FC236}">
                  <a16:creationId xmlns:a16="http://schemas.microsoft.com/office/drawing/2014/main" id="{836D403C-9C92-B428-A218-A5067948EBDE}"/>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1949977454"/>
      </p:ext>
    </p:extLst>
  </p:cSld>
  <p:clrMapOvr>
    <a:masterClrMapping/>
  </p:clrMapOvr>
  <p:transition spd="med"/>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ext &amp; Image Area_1">
    <p:bg>
      <p:bgPr>
        <a:solidFill>
          <a:schemeClr val="accent5"/>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C150EA7-E736-1122-9A9A-575E67ABFD1C}"/>
              </a:ext>
            </a:extLst>
          </p:cNvPr>
          <p:cNvSpPr>
            <a:spLocks noGrp="1"/>
          </p:cNvSpPr>
          <p:nvPr>
            <p:ph type="pic" sz="quarter" idx="12"/>
          </p:nvPr>
        </p:nvSpPr>
        <p:spPr>
          <a:xfrm>
            <a:off x="5738041" y="-5442"/>
            <a:ext cx="6460337" cy="6866852"/>
          </a:xfrm>
          <a:custGeom>
            <a:avLst/>
            <a:gdLst>
              <a:gd name="connsiteX0" fmla="*/ 0 w 4008693"/>
              <a:gd name="connsiteY0" fmla="*/ 0 h 381643"/>
              <a:gd name="connsiteX1" fmla="*/ 4008693 w 4008693"/>
              <a:gd name="connsiteY1" fmla="*/ 0 h 381643"/>
              <a:gd name="connsiteX2" fmla="*/ 4008693 w 4008693"/>
              <a:gd name="connsiteY2" fmla="*/ 381643 h 381643"/>
              <a:gd name="connsiteX3" fmla="*/ 0 w 4008693"/>
              <a:gd name="connsiteY3" fmla="*/ 381643 h 381643"/>
              <a:gd name="connsiteX4" fmla="*/ 0 w 4008693"/>
              <a:gd name="connsiteY4" fmla="*/ 0 h 381643"/>
              <a:gd name="connsiteX0" fmla="*/ 0 w 4734407"/>
              <a:gd name="connsiteY0" fmla="*/ 0 h 5287471"/>
              <a:gd name="connsiteX1" fmla="*/ 4008693 w 4734407"/>
              <a:gd name="connsiteY1" fmla="*/ 0 h 5287471"/>
              <a:gd name="connsiteX2" fmla="*/ 4734407 w 4734407"/>
              <a:gd name="connsiteY2" fmla="*/ 5287471 h 5287471"/>
              <a:gd name="connsiteX3" fmla="*/ 0 w 4734407"/>
              <a:gd name="connsiteY3" fmla="*/ 381643 h 5287471"/>
              <a:gd name="connsiteX4" fmla="*/ 0 w 4734407"/>
              <a:gd name="connsiteY4" fmla="*/ 0 h 5287471"/>
              <a:gd name="connsiteX0" fmla="*/ 0 w 4734407"/>
              <a:gd name="connsiteY0" fmla="*/ 1654629 h 6942100"/>
              <a:gd name="connsiteX1" fmla="*/ 4719893 w 4734407"/>
              <a:gd name="connsiteY1" fmla="*/ 0 h 6942100"/>
              <a:gd name="connsiteX2" fmla="*/ 4734407 w 4734407"/>
              <a:gd name="connsiteY2" fmla="*/ 6942100 h 6942100"/>
              <a:gd name="connsiteX3" fmla="*/ 0 w 4734407"/>
              <a:gd name="connsiteY3" fmla="*/ 2036272 h 6942100"/>
              <a:gd name="connsiteX4" fmla="*/ 0 w 4734407"/>
              <a:gd name="connsiteY4" fmla="*/ 1654629 h 6942100"/>
              <a:gd name="connsiteX0" fmla="*/ 0 w 4734407"/>
              <a:gd name="connsiteY0" fmla="*/ 1567543 h 6855014"/>
              <a:gd name="connsiteX1" fmla="*/ 4734407 w 4734407"/>
              <a:gd name="connsiteY1" fmla="*/ 0 h 6855014"/>
              <a:gd name="connsiteX2" fmla="*/ 4734407 w 4734407"/>
              <a:gd name="connsiteY2" fmla="*/ 6855014 h 6855014"/>
              <a:gd name="connsiteX3" fmla="*/ 0 w 4734407"/>
              <a:gd name="connsiteY3" fmla="*/ 1949186 h 6855014"/>
              <a:gd name="connsiteX4" fmla="*/ 0 w 4734407"/>
              <a:gd name="connsiteY4" fmla="*/ 1567543 h 6855014"/>
              <a:gd name="connsiteX0" fmla="*/ 972457 w 4734407"/>
              <a:gd name="connsiteY0" fmla="*/ 0 h 6898556"/>
              <a:gd name="connsiteX1" fmla="*/ 4734407 w 4734407"/>
              <a:gd name="connsiteY1" fmla="*/ 43542 h 6898556"/>
              <a:gd name="connsiteX2" fmla="*/ 4734407 w 4734407"/>
              <a:gd name="connsiteY2" fmla="*/ 6898556 h 6898556"/>
              <a:gd name="connsiteX3" fmla="*/ 0 w 4734407"/>
              <a:gd name="connsiteY3" fmla="*/ 1992728 h 6898556"/>
              <a:gd name="connsiteX4" fmla="*/ 972457 w 4734407"/>
              <a:gd name="connsiteY4" fmla="*/ 0 h 6898556"/>
              <a:gd name="connsiteX0" fmla="*/ 2728685 w 6490635"/>
              <a:gd name="connsiteY0" fmla="*/ 0 h 6898556"/>
              <a:gd name="connsiteX1" fmla="*/ 6490635 w 6490635"/>
              <a:gd name="connsiteY1" fmla="*/ 43542 h 6898556"/>
              <a:gd name="connsiteX2" fmla="*/ 6490635 w 6490635"/>
              <a:gd name="connsiteY2" fmla="*/ 6898556 h 6898556"/>
              <a:gd name="connsiteX3" fmla="*/ 0 w 6490635"/>
              <a:gd name="connsiteY3" fmla="*/ 6884042 h 6898556"/>
              <a:gd name="connsiteX4" fmla="*/ 2728685 w 6490635"/>
              <a:gd name="connsiteY4" fmla="*/ 0 h 6898556"/>
              <a:gd name="connsiteX0" fmla="*/ 2714170 w 6490635"/>
              <a:gd name="connsiteY0" fmla="*/ 0 h 6884041"/>
              <a:gd name="connsiteX1" fmla="*/ 6490635 w 6490635"/>
              <a:gd name="connsiteY1" fmla="*/ 29027 h 6884041"/>
              <a:gd name="connsiteX2" fmla="*/ 6490635 w 6490635"/>
              <a:gd name="connsiteY2" fmla="*/ 6884041 h 6884041"/>
              <a:gd name="connsiteX3" fmla="*/ 0 w 6490635"/>
              <a:gd name="connsiteY3" fmla="*/ 6869527 h 6884041"/>
              <a:gd name="connsiteX4" fmla="*/ 2714170 w 6490635"/>
              <a:gd name="connsiteY4" fmla="*/ 0 h 6884041"/>
              <a:gd name="connsiteX0" fmla="*/ 2699656 w 6490635"/>
              <a:gd name="connsiteY0" fmla="*/ 0 h 6884041"/>
              <a:gd name="connsiteX1" fmla="*/ 6490635 w 6490635"/>
              <a:gd name="connsiteY1" fmla="*/ 29027 h 6884041"/>
              <a:gd name="connsiteX2" fmla="*/ 6490635 w 6490635"/>
              <a:gd name="connsiteY2" fmla="*/ 6884041 h 6884041"/>
              <a:gd name="connsiteX3" fmla="*/ 0 w 6490635"/>
              <a:gd name="connsiteY3" fmla="*/ 6869527 h 6884041"/>
              <a:gd name="connsiteX4" fmla="*/ 2699656 w 6490635"/>
              <a:gd name="connsiteY4" fmla="*/ 0 h 6884041"/>
              <a:gd name="connsiteX0" fmla="*/ 2699656 w 6490635"/>
              <a:gd name="connsiteY0" fmla="*/ 2 h 6884043"/>
              <a:gd name="connsiteX1" fmla="*/ 6490635 w 6490635"/>
              <a:gd name="connsiteY1" fmla="*/ 0 h 6884043"/>
              <a:gd name="connsiteX2" fmla="*/ 6490635 w 6490635"/>
              <a:gd name="connsiteY2" fmla="*/ 6884043 h 6884043"/>
              <a:gd name="connsiteX3" fmla="*/ 0 w 6490635"/>
              <a:gd name="connsiteY3" fmla="*/ 6869529 h 6884043"/>
              <a:gd name="connsiteX4" fmla="*/ 2699656 w 6490635"/>
              <a:gd name="connsiteY4" fmla="*/ 2 h 6884043"/>
              <a:gd name="connsiteX0" fmla="*/ 2699656 w 6490635"/>
              <a:gd name="connsiteY0" fmla="*/ 14516 h 6898557"/>
              <a:gd name="connsiteX1" fmla="*/ 6461607 w 6490635"/>
              <a:gd name="connsiteY1" fmla="*/ 0 h 6898557"/>
              <a:gd name="connsiteX2" fmla="*/ 6490635 w 6490635"/>
              <a:gd name="connsiteY2" fmla="*/ 6898557 h 6898557"/>
              <a:gd name="connsiteX3" fmla="*/ 0 w 6490635"/>
              <a:gd name="connsiteY3" fmla="*/ 6884043 h 6898557"/>
              <a:gd name="connsiteX4" fmla="*/ 2699656 w 6490635"/>
              <a:gd name="connsiteY4" fmla="*/ 14516 h 6898557"/>
              <a:gd name="connsiteX0" fmla="*/ 2699656 w 6461607"/>
              <a:gd name="connsiteY0" fmla="*/ 14516 h 6884043"/>
              <a:gd name="connsiteX1" fmla="*/ 6461607 w 6461607"/>
              <a:gd name="connsiteY1" fmla="*/ 0 h 6884043"/>
              <a:gd name="connsiteX2" fmla="*/ 6461606 w 6461607"/>
              <a:gd name="connsiteY2" fmla="*/ 6869529 h 6884043"/>
              <a:gd name="connsiteX3" fmla="*/ 0 w 6461607"/>
              <a:gd name="connsiteY3" fmla="*/ 6884043 h 6884043"/>
              <a:gd name="connsiteX4" fmla="*/ 2699656 w 6461607"/>
              <a:gd name="connsiteY4" fmla="*/ 14516 h 6884043"/>
              <a:gd name="connsiteX0" fmla="*/ 2706006 w 6461607"/>
              <a:gd name="connsiteY0" fmla="*/ 46152 h 6884043"/>
              <a:gd name="connsiteX1" fmla="*/ 6461607 w 6461607"/>
              <a:gd name="connsiteY1" fmla="*/ 0 h 6884043"/>
              <a:gd name="connsiteX2" fmla="*/ 6461606 w 6461607"/>
              <a:gd name="connsiteY2" fmla="*/ 6869529 h 6884043"/>
              <a:gd name="connsiteX3" fmla="*/ 0 w 6461607"/>
              <a:gd name="connsiteY3" fmla="*/ 6884043 h 6884043"/>
              <a:gd name="connsiteX4" fmla="*/ 2706006 w 6461607"/>
              <a:gd name="connsiteY4" fmla="*/ 46152 h 6884043"/>
              <a:gd name="connsiteX0" fmla="*/ 2706006 w 6467957"/>
              <a:gd name="connsiteY0" fmla="*/ 8188 h 6846079"/>
              <a:gd name="connsiteX1" fmla="*/ 6467957 w 6467957"/>
              <a:gd name="connsiteY1" fmla="*/ 0 h 6846079"/>
              <a:gd name="connsiteX2" fmla="*/ 6461606 w 6467957"/>
              <a:gd name="connsiteY2" fmla="*/ 6831565 h 6846079"/>
              <a:gd name="connsiteX3" fmla="*/ 0 w 6467957"/>
              <a:gd name="connsiteY3" fmla="*/ 6846079 h 6846079"/>
              <a:gd name="connsiteX4" fmla="*/ 2706006 w 6467957"/>
              <a:gd name="connsiteY4" fmla="*/ 8188 h 6846079"/>
              <a:gd name="connsiteX0" fmla="*/ 2699656 w 6467957"/>
              <a:gd name="connsiteY0" fmla="*/ 8188 h 6846079"/>
              <a:gd name="connsiteX1" fmla="*/ 6467957 w 6467957"/>
              <a:gd name="connsiteY1" fmla="*/ 0 h 6846079"/>
              <a:gd name="connsiteX2" fmla="*/ 6461606 w 6467957"/>
              <a:gd name="connsiteY2" fmla="*/ 6831565 h 6846079"/>
              <a:gd name="connsiteX3" fmla="*/ 0 w 6467957"/>
              <a:gd name="connsiteY3" fmla="*/ 6846079 h 6846079"/>
              <a:gd name="connsiteX4" fmla="*/ 2699656 w 6467957"/>
              <a:gd name="connsiteY4" fmla="*/ 8188 h 6846079"/>
              <a:gd name="connsiteX0" fmla="*/ 2699656 w 6467957"/>
              <a:gd name="connsiteY0" fmla="*/ 8188 h 6865061"/>
              <a:gd name="connsiteX1" fmla="*/ 6467957 w 6467957"/>
              <a:gd name="connsiteY1" fmla="*/ 0 h 6865061"/>
              <a:gd name="connsiteX2" fmla="*/ 6461606 w 6467957"/>
              <a:gd name="connsiteY2" fmla="*/ 6831565 h 6865061"/>
              <a:gd name="connsiteX3" fmla="*/ 0 w 6467957"/>
              <a:gd name="connsiteY3" fmla="*/ 6865061 h 6865061"/>
              <a:gd name="connsiteX4" fmla="*/ 2699656 w 6467957"/>
              <a:gd name="connsiteY4" fmla="*/ 8188 h 6865061"/>
              <a:gd name="connsiteX0" fmla="*/ 2692036 w 6460337"/>
              <a:gd name="connsiteY0" fmla="*/ 8188 h 6842283"/>
              <a:gd name="connsiteX1" fmla="*/ 6460337 w 6460337"/>
              <a:gd name="connsiteY1" fmla="*/ 0 h 6842283"/>
              <a:gd name="connsiteX2" fmla="*/ 6453986 w 6460337"/>
              <a:gd name="connsiteY2" fmla="*/ 6831565 h 6842283"/>
              <a:gd name="connsiteX3" fmla="*/ 0 w 6460337"/>
              <a:gd name="connsiteY3" fmla="*/ 6842283 h 6842283"/>
              <a:gd name="connsiteX4" fmla="*/ 2692036 w 6460337"/>
              <a:gd name="connsiteY4" fmla="*/ 8188 h 6842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0337" h="6842283">
                <a:moveTo>
                  <a:pt x="2692036" y="8188"/>
                </a:moveTo>
                <a:lnTo>
                  <a:pt x="6460337" y="0"/>
                </a:lnTo>
                <a:cubicBezTo>
                  <a:pt x="6460337" y="2289843"/>
                  <a:pt x="6453986" y="4541722"/>
                  <a:pt x="6453986" y="6831565"/>
                </a:cubicBezTo>
                <a:lnTo>
                  <a:pt x="0" y="6842283"/>
                </a:lnTo>
                <a:lnTo>
                  <a:pt x="2692036" y="8188"/>
                </a:lnTo>
                <a:close/>
              </a:path>
            </a:pathLst>
          </a:cu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r>
              <a:rPr lang="en-US"/>
              <a:t>Click icon to add picture</a:t>
            </a:r>
          </a:p>
        </p:txBody>
      </p:sp>
      <p:sp>
        <p:nvSpPr>
          <p:cNvPr id="2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 name="Freeform: Shape 4">
            <a:extLst>
              <a:ext uri="{FF2B5EF4-FFF2-40B4-BE49-F238E27FC236}">
                <a16:creationId xmlns:a16="http://schemas.microsoft.com/office/drawing/2014/main" id="{2B5A26CB-8FD6-C37D-706D-9C52B88D6657}"/>
              </a:ext>
            </a:extLst>
          </p:cNvPr>
          <p:cNvSpPr/>
          <p:nvPr userDrawn="1"/>
        </p:nvSpPr>
        <p:spPr>
          <a:xfrm>
            <a:off x="-296165" y="0"/>
            <a:ext cx="8729224" cy="6875464"/>
          </a:xfrm>
          <a:custGeom>
            <a:avLst/>
            <a:gdLst>
              <a:gd name="connsiteX0" fmla="*/ 0 w 6862506"/>
              <a:gd name="connsiteY0" fmla="*/ 0 h 5452618"/>
              <a:gd name="connsiteX1" fmla="*/ 6862506 w 6862506"/>
              <a:gd name="connsiteY1" fmla="*/ 0 h 5452618"/>
              <a:gd name="connsiteX2" fmla="*/ 4741949 w 6862506"/>
              <a:gd name="connsiteY2" fmla="*/ 5452618 h 5452618"/>
              <a:gd name="connsiteX3" fmla="*/ 0 w 6862506"/>
              <a:gd name="connsiteY3" fmla="*/ 5452618 h 5452618"/>
              <a:gd name="connsiteX4" fmla="*/ 0 w 6862506"/>
              <a:gd name="connsiteY4" fmla="*/ 0 h 5452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2506" h="5452618">
                <a:moveTo>
                  <a:pt x="0" y="0"/>
                </a:moveTo>
                <a:lnTo>
                  <a:pt x="6862506" y="0"/>
                </a:lnTo>
                <a:lnTo>
                  <a:pt x="4741949" y="5452618"/>
                </a:lnTo>
                <a:lnTo>
                  <a:pt x="0" y="5452618"/>
                </a:lnTo>
                <a:lnTo>
                  <a:pt x="0" y="0"/>
                </a:lnTo>
                <a:close/>
              </a:path>
            </a:pathLst>
          </a:custGeom>
          <a:solidFill>
            <a:schemeClr val="bg2"/>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
        <p:nvSpPr>
          <p:cNvPr id="2" name="Title Text">
            <a:extLst>
              <a:ext uri="{FF2B5EF4-FFF2-40B4-BE49-F238E27FC236}">
                <a16:creationId xmlns:a16="http://schemas.microsoft.com/office/drawing/2014/main" id="{C724DA9B-EA6A-78CB-4B5A-04FDCCBF5BF3}"/>
              </a:ext>
            </a:extLst>
          </p:cNvPr>
          <p:cNvSpPr txBox="1">
            <a:spLocks noGrp="1"/>
          </p:cNvSpPr>
          <p:nvPr>
            <p:ph type="title" hasCustomPrompt="1"/>
          </p:nvPr>
        </p:nvSpPr>
        <p:spPr>
          <a:xfrm>
            <a:off x="378959" y="561600"/>
            <a:ext cx="4955042" cy="664742"/>
          </a:xfrm>
          <a:prstGeom prst="rect">
            <a:avLst/>
          </a:prstGeom>
          <a:ln w="12700">
            <a:miter lim="400000"/>
          </a:ln>
        </p:spPr>
        <p:txBody>
          <a:bodyPr lIns="45719" rIns="45719">
            <a:spAutoFit/>
          </a:bodyPr>
          <a:lstStyle>
            <a:lvl1pPr>
              <a:defRPr dirty="0">
                <a:solidFill>
                  <a:srgbClr val="FFFFFF"/>
                </a:solidFill>
              </a:defRPr>
            </a:lvl1pPr>
          </a:lstStyle>
          <a:p>
            <a:pPr lvl="0"/>
            <a:r>
              <a:t>Title Text</a:t>
            </a:r>
          </a:p>
        </p:txBody>
      </p:sp>
      <p:sp>
        <p:nvSpPr>
          <p:cNvPr id="4" name="Body Level One…">
            <a:extLst>
              <a:ext uri="{FF2B5EF4-FFF2-40B4-BE49-F238E27FC236}">
                <a16:creationId xmlns:a16="http://schemas.microsoft.com/office/drawing/2014/main" id="{041D785B-E5CB-1E54-6710-E7E83983BAE5}"/>
              </a:ext>
            </a:extLst>
          </p:cNvPr>
          <p:cNvSpPr txBox="1">
            <a:spLocks noGrp="1"/>
          </p:cNvSpPr>
          <p:nvPr>
            <p:ph type="body" sz="quarter" idx="1" hasCustomPrompt="1"/>
          </p:nvPr>
        </p:nvSpPr>
        <p:spPr>
          <a:xfrm>
            <a:off x="378960" y="1592262"/>
            <a:ext cx="4955042" cy="294824"/>
          </a:xfrm>
          <a:prstGeom prst="rect">
            <a:avLst/>
          </a:prstGeom>
          <a:ln w="12700">
            <a:miter lim="400000"/>
          </a:ln>
        </p:spPr>
        <p:txBody>
          <a:bodyPr wrap="square" lIns="45719" rIns="45719">
            <a:spAutoFit/>
          </a:bodyPr>
          <a:lstStyle>
            <a:lvl1pPr>
              <a:defRPr lang="en-US" sz="1400" dirty="0">
                <a:solidFill>
                  <a:schemeClr val="tx1"/>
                </a:solidFill>
              </a:defRPr>
            </a:lvl1pPr>
          </a:lstStyle>
          <a:p>
            <a:pPr lvl="0">
              <a:buSzTx/>
              <a:buFontTx/>
            </a:pPr>
            <a:r>
              <a:rPr lang="en-US"/>
              <a:t>Click to add text</a:t>
            </a:r>
          </a:p>
        </p:txBody>
      </p:sp>
      <p:grpSp>
        <p:nvGrpSpPr>
          <p:cNvPr id="3" name="Group 2">
            <a:extLst>
              <a:ext uri="{FF2B5EF4-FFF2-40B4-BE49-F238E27FC236}">
                <a16:creationId xmlns:a16="http://schemas.microsoft.com/office/drawing/2014/main" id="{6A318834-11C8-8C32-F358-150A0DA9AE94}"/>
              </a:ext>
            </a:extLst>
          </p:cNvPr>
          <p:cNvGrpSpPr/>
          <p:nvPr userDrawn="1"/>
        </p:nvGrpSpPr>
        <p:grpSpPr>
          <a:xfrm>
            <a:off x="431800" y="203689"/>
            <a:ext cx="3657124" cy="149812"/>
            <a:chOff x="381000" y="203689"/>
            <a:chExt cx="3657124" cy="149812"/>
          </a:xfrm>
        </p:grpSpPr>
        <p:pic>
          <p:nvPicPr>
            <p:cNvPr id="6" name="Image" descr="Image">
              <a:extLst>
                <a:ext uri="{FF2B5EF4-FFF2-40B4-BE49-F238E27FC236}">
                  <a16:creationId xmlns:a16="http://schemas.microsoft.com/office/drawing/2014/main" id="{53A6F743-C0F0-AFDA-DF28-1BB0441088C2}"/>
                </a:ext>
              </a:extLst>
            </p:cNvPr>
            <p:cNvPicPr>
              <a:picLocks noChangeAspect="1"/>
            </p:cNvPicPr>
            <p:nvPr userDrawn="1"/>
          </p:nvPicPr>
          <p:blipFill>
            <a:blip r:embed="rId2"/>
            <a:stretch>
              <a:fillRect/>
            </a:stretch>
          </p:blipFill>
          <p:spPr>
            <a:xfrm>
              <a:off x="381000" y="203689"/>
              <a:ext cx="111195" cy="149812"/>
            </a:xfrm>
            <a:prstGeom prst="rect">
              <a:avLst/>
            </a:prstGeom>
            <a:ln w="12700">
              <a:miter lim="400000"/>
            </a:ln>
          </p:spPr>
        </p:pic>
        <p:sp>
          <p:nvSpPr>
            <p:cNvPr id="7" name="TextBox 6">
              <a:extLst>
                <a:ext uri="{FF2B5EF4-FFF2-40B4-BE49-F238E27FC236}">
                  <a16:creationId xmlns:a16="http://schemas.microsoft.com/office/drawing/2014/main" id="{E4226FF1-EDD5-53BF-2B57-F60D4A42A4D9}"/>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2671796660"/>
      </p:ext>
    </p:extLst>
  </p:cSld>
  <p:clrMapOvr>
    <a:masterClrMapping/>
  </p:clrMapOvr>
  <p:transition spd="med"/>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ext &amp; Image Area_2">
    <p:bg>
      <p:bgPr>
        <a:solidFill>
          <a:schemeClr val="accent5"/>
        </a:solidFill>
        <a:effectLst/>
      </p:bgPr>
    </p:bg>
    <p:spTree>
      <p:nvGrpSpPr>
        <p:cNvPr id="1" name=""/>
        <p:cNvGrpSpPr/>
        <p:nvPr/>
      </p:nvGrpSpPr>
      <p:grpSpPr>
        <a:xfrm>
          <a:off x="0" y="0"/>
          <a:ext cx="0" cy="0"/>
          <a:chOff x="0" y="0"/>
          <a:chExt cx="0" cy="0"/>
        </a:xfrm>
      </p:grpSpPr>
      <p:sp>
        <p:nvSpPr>
          <p:cNvPr id="3" name="Picture Placeholder 15">
            <a:extLst>
              <a:ext uri="{FF2B5EF4-FFF2-40B4-BE49-F238E27FC236}">
                <a16:creationId xmlns:a16="http://schemas.microsoft.com/office/drawing/2014/main" id="{FC0CAC4A-9652-1D64-6535-8FBE7682BBE0}"/>
              </a:ext>
            </a:extLst>
          </p:cNvPr>
          <p:cNvSpPr>
            <a:spLocks noGrp="1"/>
          </p:cNvSpPr>
          <p:nvPr>
            <p:ph type="pic" sz="quarter" idx="12"/>
          </p:nvPr>
        </p:nvSpPr>
        <p:spPr>
          <a:xfrm>
            <a:off x="5738041" y="-5442"/>
            <a:ext cx="6460337" cy="6866852"/>
          </a:xfrm>
          <a:custGeom>
            <a:avLst/>
            <a:gdLst>
              <a:gd name="connsiteX0" fmla="*/ 0 w 4008693"/>
              <a:gd name="connsiteY0" fmla="*/ 0 h 381643"/>
              <a:gd name="connsiteX1" fmla="*/ 4008693 w 4008693"/>
              <a:gd name="connsiteY1" fmla="*/ 0 h 381643"/>
              <a:gd name="connsiteX2" fmla="*/ 4008693 w 4008693"/>
              <a:gd name="connsiteY2" fmla="*/ 381643 h 381643"/>
              <a:gd name="connsiteX3" fmla="*/ 0 w 4008693"/>
              <a:gd name="connsiteY3" fmla="*/ 381643 h 381643"/>
              <a:gd name="connsiteX4" fmla="*/ 0 w 4008693"/>
              <a:gd name="connsiteY4" fmla="*/ 0 h 381643"/>
              <a:gd name="connsiteX0" fmla="*/ 0 w 4734407"/>
              <a:gd name="connsiteY0" fmla="*/ 0 h 5287471"/>
              <a:gd name="connsiteX1" fmla="*/ 4008693 w 4734407"/>
              <a:gd name="connsiteY1" fmla="*/ 0 h 5287471"/>
              <a:gd name="connsiteX2" fmla="*/ 4734407 w 4734407"/>
              <a:gd name="connsiteY2" fmla="*/ 5287471 h 5287471"/>
              <a:gd name="connsiteX3" fmla="*/ 0 w 4734407"/>
              <a:gd name="connsiteY3" fmla="*/ 381643 h 5287471"/>
              <a:gd name="connsiteX4" fmla="*/ 0 w 4734407"/>
              <a:gd name="connsiteY4" fmla="*/ 0 h 5287471"/>
              <a:gd name="connsiteX0" fmla="*/ 0 w 4734407"/>
              <a:gd name="connsiteY0" fmla="*/ 1654629 h 6942100"/>
              <a:gd name="connsiteX1" fmla="*/ 4719893 w 4734407"/>
              <a:gd name="connsiteY1" fmla="*/ 0 h 6942100"/>
              <a:gd name="connsiteX2" fmla="*/ 4734407 w 4734407"/>
              <a:gd name="connsiteY2" fmla="*/ 6942100 h 6942100"/>
              <a:gd name="connsiteX3" fmla="*/ 0 w 4734407"/>
              <a:gd name="connsiteY3" fmla="*/ 2036272 h 6942100"/>
              <a:gd name="connsiteX4" fmla="*/ 0 w 4734407"/>
              <a:gd name="connsiteY4" fmla="*/ 1654629 h 6942100"/>
              <a:gd name="connsiteX0" fmla="*/ 0 w 4734407"/>
              <a:gd name="connsiteY0" fmla="*/ 1567543 h 6855014"/>
              <a:gd name="connsiteX1" fmla="*/ 4734407 w 4734407"/>
              <a:gd name="connsiteY1" fmla="*/ 0 h 6855014"/>
              <a:gd name="connsiteX2" fmla="*/ 4734407 w 4734407"/>
              <a:gd name="connsiteY2" fmla="*/ 6855014 h 6855014"/>
              <a:gd name="connsiteX3" fmla="*/ 0 w 4734407"/>
              <a:gd name="connsiteY3" fmla="*/ 1949186 h 6855014"/>
              <a:gd name="connsiteX4" fmla="*/ 0 w 4734407"/>
              <a:gd name="connsiteY4" fmla="*/ 1567543 h 6855014"/>
              <a:gd name="connsiteX0" fmla="*/ 972457 w 4734407"/>
              <a:gd name="connsiteY0" fmla="*/ 0 h 6898556"/>
              <a:gd name="connsiteX1" fmla="*/ 4734407 w 4734407"/>
              <a:gd name="connsiteY1" fmla="*/ 43542 h 6898556"/>
              <a:gd name="connsiteX2" fmla="*/ 4734407 w 4734407"/>
              <a:gd name="connsiteY2" fmla="*/ 6898556 h 6898556"/>
              <a:gd name="connsiteX3" fmla="*/ 0 w 4734407"/>
              <a:gd name="connsiteY3" fmla="*/ 1992728 h 6898556"/>
              <a:gd name="connsiteX4" fmla="*/ 972457 w 4734407"/>
              <a:gd name="connsiteY4" fmla="*/ 0 h 6898556"/>
              <a:gd name="connsiteX0" fmla="*/ 2728685 w 6490635"/>
              <a:gd name="connsiteY0" fmla="*/ 0 h 6898556"/>
              <a:gd name="connsiteX1" fmla="*/ 6490635 w 6490635"/>
              <a:gd name="connsiteY1" fmla="*/ 43542 h 6898556"/>
              <a:gd name="connsiteX2" fmla="*/ 6490635 w 6490635"/>
              <a:gd name="connsiteY2" fmla="*/ 6898556 h 6898556"/>
              <a:gd name="connsiteX3" fmla="*/ 0 w 6490635"/>
              <a:gd name="connsiteY3" fmla="*/ 6884042 h 6898556"/>
              <a:gd name="connsiteX4" fmla="*/ 2728685 w 6490635"/>
              <a:gd name="connsiteY4" fmla="*/ 0 h 6898556"/>
              <a:gd name="connsiteX0" fmla="*/ 2714170 w 6490635"/>
              <a:gd name="connsiteY0" fmla="*/ 0 h 6884041"/>
              <a:gd name="connsiteX1" fmla="*/ 6490635 w 6490635"/>
              <a:gd name="connsiteY1" fmla="*/ 29027 h 6884041"/>
              <a:gd name="connsiteX2" fmla="*/ 6490635 w 6490635"/>
              <a:gd name="connsiteY2" fmla="*/ 6884041 h 6884041"/>
              <a:gd name="connsiteX3" fmla="*/ 0 w 6490635"/>
              <a:gd name="connsiteY3" fmla="*/ 6869527 h 6884041"/>
              <a:gd name="connsiteX4" fmla="*/ 2714170 w 6490635"/>
              <a:gd name="connsiteY4" fmla="*/ 0 h 6884041"/>
              <a:gd name="connsiteX0" fmla="*/ 2699656 w 6490635"/>
              <a:gd name="connsiteY0" fmla="*/ 0 h 6884041"/>
              <a:gd name="connsiteX1" fmla="*/ 6490635 w 6490635"/>
              <a:gd name="connsiteY1" fmla="*/ 29027 h 6884041"/>
              <a:gd name="connsiteX2" fmla="*/ 6490635 w 6490635"/>
              <a:gd name="connsiteY2" fmla="*/ 6884041 h 6884041"/>
              <a:gd name="connsiteX3" fmla="*/ 0 w 6490635"/>
              <a:gd name="connsiteY3" fmla="*/ 6869527 h 6884041"/>
              <a:gd name="connsiteX4" fmla="*/ 2699656 w 6490635"/>
              <a:gd name="connsiteY4" fmla="*/ 0 h 6884041"/>
              <a:gd name="connsiteX0" fmla="*/ 2699656 w 6490635"/>
              <a:gd name="connsiteY0" fmla="*/ 2 h 6884043"/>
              <a:gd name="connsiteX1" fmla="*/ 6490635 w 6490635"/>
              <a:gd name="connsiteY1" fmla="*/ 0 h 6884043"/>
              <a:gd name="connsiteX2" fmla="*/ 6490635 w 6490635"/>
              <a:gd name="connsiteY2" fmla="*/ 6884043 h 6884043"/>
              <a:gd name="connsiteX3" fmla="*/ 0 w 6490635"/>
              <a:gd name="connsiteY3" fmla="*/ 6869529 h 6884043"/>
              <a:gd name="connsiteX4" fmla="*/ 2699656 w 6490635"/>
              <a:gd name="connsiteY4" fmla="*/ 2 h 6884043"/>
              <a:gd name="connsiteX0" fmla="*/ 2699656 w 6490635"/>
              <a:gd name="connsiteY0" fmla="*/ 14516 h 6898557"/>
              <a:gd name="connsiteX1" fmla="*/ 6461607 w 6490635"/>
              <a:gd name="connsiteY1" fmla="*/ 0 h 6898557"/>
              <a:gd name="connsiteX2" fmla="*/ 6490635 w 6490635"/>
              <a:gd name="connsiteY2" fmla="*/ 6898557 h 6898557"/>
              <a:gd name="connsiteX3" fmla="*/ 0 w 6490635"/>
              <a:gd name="connsiteY3" fmla="*/ 6884043 h 6898557"/>
              <a:gd name="connsiteX4" fmla="*/ 2699656 w 6490635"/>
              <a:gd name="connsiteY4" fmla="*/ 14516 h 6898557"/>
              <a:gd name="connsiteX0" fmla="*/ 2699656 w 6461607"/>
              <a:gd name="connsiteY0" fmla="*/ 14516 h 6884043"/>
              <a:gd name="connsiteX1" fmla="*/ 6461607 w 6461607"/>
              <a:gd name="connsiteY1" fmla="*/ 0 h 6884043"/>
              <a:gd name="connsiteX2" fmla="*/ 6461606 w 6461607"/>
              <a:gd name="connsiteY2" fmla="*/ 6869529 h 6884043"/>
              <a:gd name="connsiteX3" fmla="*/ 0 w 6461607"/>
              <a:gd name="connsiteY3" fmla="*/ 6884043 h 6884043"/>
              <a:gd name="connsiteX4" fmla="*/ 2699656 w 6461607"/>
              <a:gd name="connsiteY4" fmla="*/ 14516 h 6884043"/>
              <a:gd name="connsiteX0" fmla="*/ 2706006 w 6461607"/>
              <a:gd name="connsiteY0" fmla="*/ 46152 h 6884043"/>
              <a:gd name="connsiteX1" fmla="*/ 6461607 w 6461607"/>
              <a:gd name="connsiteY1" fmla="*/ 0 h 6884043"/>
              <a:gd name="connsiteX2" fmla="*/ 6461606 w 6461607"/>
              <a:gd name="connsiteY2" fmla="*/ 6869529 h 6884043"/>
              <a:gd name="connsiteX3" fmla="*/ 0 w 6461607"/>
              <a:gd name="connsiteY3" fmla="*/ 6884043 h 6884043"/>
              <a:gd name="connsiteX4" fmla="*/ 2706006 w 6461607"/>
              <a:gd name="connsiteY4" fmla="*/ 46152 h 6884043"/>
              <a:gd name="connsiteX0" fmla="*/ 2706006 w 6467957"/>
              <a:gd name="connsiteY0" fmla="*/ 8188 h 6846079"/>
              <a:gd name="connsiteX1" fmla="*/ 6467957 w 6467957"/>
              <a:gd name="connsiteY1" fmla="*/ 0 h 6846079"/>
              <a:gd name="connsiteX2" fmla="*/ 6461606 w 6467957"/>
              <a:gd name="connsiteY2" fmla="*/ 6831565 h 6846079"/>
              <a:gd name="connsiteX3" fmla="*/ 0 w 6467957"/>
              <a:gd name="connsiteY3" fmla="*/ 6846079 h 6846079"/>
              <a:gd name="connsiteX4" fmla="*/ 2706006 w 6467957"/>
              <a:gd name="connsiteY4" fmla="*/ 8188 h 6846079"/>
              <a:gd name="connsiteX0" fmla="*/ 2699656 w 6467957"/>
              <a:gd name="connsiteY0" fmla="*/ 8188 h 6846079"/>
              <a:gd name="connsiteX1" fmla="*/ 6467957 w 6467957"/>
              <a:gd name="connsiteY1" fmla="*/ 0 h 6846079"/>
              <a:gd name="connsiteX2" fmla="*/ 6461606 w 6467957"/>
              <a:gd name="connsiteY2" fmla="*/ 6831565 h 6846079"/>
              <a:gd name="connsiteX3" fmla="*/ 0 w 6467957"/>
              <a:gd name="connsiteY3" fmla="*/ 6846079 h 6846079"/>
              <a:gd name="connsiteX4" fmla="*/ 2699656 w 6467957"/>
              <a:gd name="connsiteY4" fmla="*/ 8188 h 6846079"/>
              <a:gd name="connsiteX0" fmla="*/ 2699656 w 6467957"/>
              <a:gd name="connsiteY0" fmla="*/ 8188 h 6865061"/>
              <a:gd name="connsiteX1" fmla="*/ 6467957 w 6467957"/>
              <a:gd name="connsiteY1" fmla="*/ 0 h 6865061"/>
              <a:gd name="connsiteX2" fmla="*/ 6461606 w 6467957"/>
              <a:gd name="connsiteY2" fmla="*/ 6831565 h 6865061"/>
              <a:gd name="connsiteX3" fmla="*/ 0 w 6467957"/>
              <a:gd name="connsiteY3" fmla="*/ 6865061 h 6865061"/>
              <a:gd name="connsiteX4" fmla="*/ 2699656 w 6467957"/>
              <a:gd name="connsiteY4" fmla="*/ 8188 h 6865061"/>
              <a:gd name="connsiteX0" fmla="*/ 2692036 w 6460337"/>
              <a:gd name="connsiteY0" fmla="*/ 8188 h 6842283"/>
              <a:gd name="connsiteX1" fmla="*/ 6460337 w 6460337"/>
              <a:gd name="connsiteY1" fmla="*/ 0 h 6842283"/>
              <a:gd name="connsiteX2" fmla="*/ 6453986 w 6460337"/>
              <a:gd name="connsiteY2" fmla="*/ 6831565 h 6842283"/>
              <a:gd name="connsiteX3" fmla="*/ 0 w 6460337"/>
              <a:gd name="connsiteY3" fmla="*/ 6842283 h 6842283"/>
              <a:gd name="connsiteX4" fmla="*/ 2692036 w 6460337"/>
              <a:gd name="connsiteY4" fmla="*/ 8188 h 6842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0337" h="6842283">
                <a:moveTo>
                  <a:pt x="2692036" y="8188"/>
                </a:moveTo>
                <a:lnTo>
                  <a:pt x="6460337" y="0"/>
                </a:lnTo>
                <a:cubicBezTo>
                  <a:pt x="6460337" y="2289843"/>
                  <a:pt x="6453986" y="4541722"/>
                  <a:pt x="6453986" y="6831565"/>
                </a:cubicBezTo>
                <a:lnTo>
                  <a:pt x="0" y="6842283"/>
                </a:lnTo>
                <a:lnTo>
                  <a:pt x="2692036" y="8188"/>
                </a:lnTo>
                <a:close/>
              </a:path>
            </a:pathLst>
          </a:cu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r>
              <a:rPr lang="en-US"/>
              <a:t>Click icon to add picture</a:t>
            </a:r>
          </a:p>
        </p:txBody>
      </p:sp>
      <p:sp>
        <p:nvSpPr>
          <p:cNvPr id="5" name="Freeform: Shape 4">
            <a:extLst>
              <a:ext uri="{FF2B5EF4-FFF2-40B4-BE49-F238E27FC236}">
                <a16:creationId xmlns:a16="http://schemas.microsoft.com/office/drawing/2014/main" id="{2B5A26CB-8FD6-C37D-706D-9C52B88D6657}"/>
              </a:ext>
            </a:extLst>
          </p:cNvPr>
          <p:cNvSpPr/>
          <p:nvPr userDrawn="1"/>
        </p:nvSpPr>
        <p:spPr>
          <a:xfrm>
            <a:off x="-296165" y="0"/>
            <a:ext cx="8729224" cy="6875464"/>
          </a:xfrm>
          <a:custGeom>
            <a:avLst/>
            <a:gdLst>
              <a:gd name="connsiteX0" fmla="*/ 0 w 6862506"/>
              <a:gd name="connsiteY0" fmla="*/ 0 h 5452618"/>
              <a:gd name="connsiteX1" fmla="*/ 6862506 w 6862506"/>
              <a:gd name="connsiteY1" fmla="*/ 0 h 5452618"/>
              <a:gd name="connsiteX2" fmla="*/ 4741949 w 6862506"/>
              <a:gd name="connsiteY2" fmla="*/ 5452618 h 5452618"/>
              <a:gd name="connsiteX3" fmla="*/ 0 w 6862506"/>
              <a:gd name="connsiteY3" fmla="*/ 5452618 h 5452618"/>
              <a:gd name="connsiteX4" fmla="*/ 0 w 6862506"/>
              <a:gd name="connsiteY4" fmla="*/ 0 h 5452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2506" h="5452618">
                <a:moveTo>
                  <a:pt x="0" y="0"/>
                </a:moveTo>
                <a:lnTo>
                  <a:pt x="6862506" y="0"/>
                </a:lnTo>
                <a:lnTo>
                  <a:pt x="4741949" y="5452618"/>
                </a:lnTo>
                <a:lnTo>
                  <a:pt x="0" y="5452618"/>
                </a:lnTo>
                <a:lnTo>
                  <a:pt x="0" y="0"/>
                </a:lnTo>
                <a:close/>
              </a:path>
            </a:pathLst>
          </a:custGeom>
          <a:solidFill>
            <a:schemeClr val="accent1"/>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
        <p:nvSpPr>
          <p:cNvPr id="2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 name="Title Text">
            <a:extLst>
              <a:ext uri="{FF2B5EF4-FFF2-40B4-BE49-F238E27FC236}">
                <a16:creationId xmlns:a16="http://schemas.microsoft.com/office/drawing/2014/main" id="{C724DA9B-EA6A-78CB-4B5A-04FDCCBF5BF3}"/>
              </a:ext>
            </a:extLst>
          </p:cNvPr>
          <p:cNvSpPr txBox="1">
            <a:spLocks noGrp="1"/>
          </p:cNvSpPr>
          <p:nvPr>
            <p:ph type="title" hasCustomPrompt="1"/>
          </p:nvPr>
        </p:nvSpPr>
        <p:spPr>
          <a:xfrm>
            <a:off x="378959" y="561600"/>
            <a:ext cx="4955042" cy="664742"/>
          </a:xfrm>
          <a:prstGeom prst="rect">
            <a:avLst/>
          </a:prstGeom>
          <a:ln w="12700">
            <a:miter lim="400000"/>
          </a:ln>
        </p:spPr>
        <p:txBody>
          <a:bodyPr lIns="45719" rIns="45719">
            <a:spAutoFit/>
          </a:bodyPr>
          <a:lstStyle>
            <a:lvl1pPr>
              <a:defRPr dirty="0">
                <a:solidFill>
                  <a:srgbClr val="FFFFFF"/>
                </a:solidFill>
              </a:defRPr>
            </a:lvl1pPr>
          </a:lstStyle>
          <a:p>
            <a:pPr lvl="0"/>
            <a:r>
              <a:t>Title Text</a:t>
            </a:r>
          </a:p>
        </p:txBody>
      </p:sp>
      <p:sp>
        <p:nvSpPr>
          <p:cNvPr id="4" name="Body Level One…">
            <a:extLst>
              <a:ext uri="{FF2B5EF4-FFF2-40B4-BE49-F238E27FC236}">
                <a16:creationId xmlns:a16="http://schemas.microsoft.com/office/drawing/2014/main" id="{041D785B-E5CB-1E54-6710-E7E83983BAE5}"/>
              </a:ext>
            </a:extLst>
          </p:cNvPr>
          <p:cNvSpPr txBox="1">
            <a:spLocks noGrp="1"/>
          </p:cNvSpPr>
          <p:nvPr>
            <p:ph type="body" sz="quarter" idx="1" hasCustomPrompt="1"/>
          </p:nvPr>
        </p:nvSpPr>
        <p:spPr>
          <a:xfrm>
            <a:off x="378960" y="1592262"/>
            <a:ext cx="4955042" cy="294824"/>
          </a:xfrm>
          <a:prstGeom prst="rect">
            <a:avLst/>
          </a:prstGeom>
          <a:ln w="12700">
            <a:miter lim="400000"/>
          </a:ln>
        </p:spPr>
        <p:txBody>
          <a:bodyPr wrap="square" lIns="45719" rIns="45719">
            <a:spAutoFit/>
          </a:bodyPr>
          <a:lstStyle>
            <a:lvl1pPr>
              <a:defRPr lang="en-US" sz="1400" dirty="0">
                <a:solidFill>
                  <a:schemeClr val="tx1"/>
                </a:solidFill>
              </a:defRPr>
            </a:lvl1pPr>
          </a:lstStyle>
          <a:p>
            <a:pPr lvl="0">
              <a:buSzTx/>
              <a:buFontTx/>
            </a:pPr>
            <a:r>
              <a:rPr lang="en-US"/>
              <a:t>Click to add text</a:t>
            </a:r>
          </a:p>
        </p:txBody>
      </p:sp>
      <p:grpSp>
        <p:nvGrpSpPr>
          <p:cNvPr id="7" name="Group 6">
            <a:extLst>
              <a:ext uri="{FF2B5EF4-FFF2-40B4-BE49-F238E27FC236}">
                <a16:creationId xmlns:a16="http://schemas.microsoft.com/office/drawing/2014/main" id="{75D4BE3C-1698-F574-23FF-95FC5596E348}"/>
              </a:ext>
            </a:extLst>
          </p:cNvPr>
          <p:cNvGrpSpPr/>
          <p:nvPr userDrawn="1"/>
        </p:nvGrpSpPr>
        <p:grpSpPr>
          <a:xfrm>
            <a:off x="431800" y="203689"/>
            <a:ext cx="3657124" cy="149812"/>
            <a:chOff x="381000" y="203689"/>
            <a:chExt cx="3657124" cy="149812"/>
          </a:xfrm>
        </p:grpSpPr>
        <p:pic>
          <p:nvPicPr>
            <p:cNvPr id="9" name="Image" descr="Image">
              <a:extLst>
                <a:ext uri="{FF2B5EF4-FFF2-40B4-BE49-F238E27FC236}">
                  <a16:creationId xmlns:a16="http://schemas.microsoft.com/office/drawing/2014/main" id="{075310CC-BDA2-A38E-392F-48AC2058A311}"/>
                </a:ext>
              </a:extLst>
            </p:cNvPr>
            <p:cNvPicPr>
              <a:picLocks noChangeAspect="1"/>
            </p:cNvPicPr>
            <p:nvPr userDrawn="1"/>
          </p:nvPicPr>
          <p:blipFill>
            <a:blip r:embed="rId2"/>
            <a:stretch>
              <a:fillRect/>
            </a:stretch>
          </p:blipFill>
          <p:spPr>
            <a:xfrm>
              <a:off x="381000" y="203689"/>
              <a:ext cx="111195" cy="149812"/>
            </a:xfrm>
            <a:prstGeom prst="rect">
              <a:avLst/>
            </a:prstGeom>
            <a:ln w="12700">
              <a:miter lim="400000"/>
            </a:ln>
          </p:spPr>
        </p:pic>
        <p:sp>
          <p:nvSpPr>
            <p:cNvPr id="10" name="TextBox 9">
              <a:extLst>
                <a:ext uri="{FF2B5EF4-FFF2-40B4-BE49-F238E27FC236}">
                  <a16:creationId xmlns:a16="http://schemas.microsoft.com/office/drawing/2014/main" id="{4E20DF10-09A1-1533-349C-3E16A3A16CDD}"/>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672695221"/>
      </p:ext>
    </p:extLst>
  </p:cSld>
  <p:clrMapOvr>
    <a:masterClrMapping/>
  </p:clrMapOvr>
  <p:transition spd="med"/>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ext &amp; Image Area_3">
    <p:bg>
      <p:bgPr>
        <a:solidFill>
          <a:schemeClr val="accent5"/>
        </a:solidFill>
        <a:effectLst/>
      </p:bgPr>
    </p:bg>
    <p:spTree>
      <p:nvGrpSpPr>
        <p:cNvPr id="1" name=""/>
        <p:cNvGrpSpPr/>
        <p:nvPr/>
      </p:nvGrpSpPr>
      <p:grpSpPr>
        <a:xfrm>
          <a:off x="0" y="0"/>
          <a:ext cx="0" cy="0"/>
          <a:chOff x="0" y="0"/>
          <a:chExt cx="0" cy="0"/>
        </a:xfrm>
      </p:grpSpPr>
      <p:sp>
        <p:nvSpPr>
          <p:cNvPr id="3" name="Picture Placeholder 15">
            <a:extLst>
              <a:ext uri="{FF2B5EF4-FFF2-40B4-BE49-F238E27FC236}">
                <a16:creationId xmlns:a16="http://schemas.microsoft.com/office/drawing/2014/main" id="{FF14B6DF-A7CD-3B24-F2B5-BE6006D6C153}"/>
              </a:ext>
            </a:extLst>
          </p:cNvPr>
          <p:cNvSpPr>
            <a:spLocks noGrp="1"/>
          </p:cNvSpPr>
          <p:nvPr>
            <p:ph type="pic" sz="quarter" idx="12"/>
          </p:nvPr>
        </p:nvSpPr>
        <p:spPr>
          <a:xfrm>
            <a:off x="5738041" y="-5442"/>
            <a:ext cx="6460337" cy="6866852"/>
          </a:xfrm>
          <a:custGeom>
            <a:avLst/>
            <a:gdLst>
              <a:gd name="connsiteX0" fmla="*/ 0 w 4008693"/>
              <a:gd name="connsiteY0" fmla="*/ 0 h 381643"/>
              <a:gd name="connsiteX1" fmla="*/ 4008693 w 4008693"/>
              <a:gd name="connsiteY1" fmla="*/ 0 h 381643"/>
              <a:gd name="connsiteX2" fmla="*/ 4008693 w 4008693"/>
              <a:gd name="connsiteY2" fmla="*/ 381643 h 381643"/>
              <a:gd name="connsiteX3" fmla="*/ 0 w 4008693"/>
              <a:gd name="connsiteY3" fmla="*/ 381643 h 381643"/>
              <a:gd name="connsiteX4" fmla="*/ 0 w 4008693"/>
              <a:gd name="connsiteY4" fmla="*/ 0 h 381643"/>
              <a:gd name="connsiteX0" fmla="*/ 0 w 4734407"/>
              <a:gd name="connsiteY0" fmla="*/ 0 h 5287471"/>
              <a:gd name="connsiteX1" fmla="*/ 4008693 w 4734407"/>
              <a:gd name="connsiteY1" fmla="*/ 0 h 5287471"/>
              <a:gd name="connsiteX2" fmla="*/ 4734407 w 4734407"/>
              <a:gd name="connsiteY2" fmla="*/ 5287471 h 5287471"/>
              <a:gd name="connsiteX3" fmla="*/ 0 w 4734407"/>
              <a:gd name="connsiteY3" fmla="*/ 381643 h 5287471"/>
              <a:gd name="connsiteX4" fmla="*/ 0 w 4734407"/>
              <a:gd name="connsiteY4" fmla="*/ 0 h 5287471"/>
              <a:gd name="connsiteX0" fmla="*/ 0 w 4734407"/>
              <a:gd name="connsiteY0" fmla="*/ 1654629 h 6942100"/>
              <a:gd name="connsiteX1" fmla="*/ 4719893 w 4734407"/>
              <a:gd name="connsiteY1" fmla="*/ 0 h 6942100"/>
              <a:gd name="connsiteX2" fmla="*/ 4734407 w 4734407"/>
              <a:gd name="connsiteY2" fmla="*/ 6942100 h 6942100"/>
              <a:gd name="connsiteX3" fmla="*/ 0 w 4734407"/>
              <a:gd name="connsiteY3" fmla="*/ 2036272 h 6942100"/>
              <a:gd name="connsiteX4" fmla="*/ 0 w 4734407"/>
              <a:gd name="connsiteY4" fmla="*/ 1654629 h 6942100"/>
              <a:gd name="connsiteX0" fmla="*/ 0 w 4734407"/>
              <a:gd name="connsiteY0" fmla="*/ 1567543 h 6855014"/>
              <a:gd name="connsiteX1" fmla="*/ 4734407 w 4734407"/>
              <a:gd name="connsiteY1" fmla="*/ 0 h 6855014"/>
              <a:gd name="connsiteX2" fmla="*/ 4734407 w 4734407"/>
              <a:gd name="connsiteY2" fmla="*/ 6855014 h 6855014"/>
              <a:gd name="connsiteX3" fmla="*/ 0 w 4734407"/>
              <a:gd name="connsiteY3" fmla="*/ 1949186 h 6855014"/>
              <a:gd name="connsiteX4" fmla="*/ 0 w 4734407"/>
              <a:gd name="connsiteY4" fmla="*/ 1567543 h 6855014"/>
              <a:gd name="connsiteX0" fmla="*/ 972457 w 4734407"/>
              <a:gd name="connsiteY0" fmla="*/ 0 h 6898556"/>
              <a:gd name="connsiteX1" fmla="*/ 4734407 w 4734407"/>
              <a:gd name="connsiteY1" fmla="*/ 43542 h 6898556"/>
              <a:gd name="connsiteX2" fmla="*/ 4734407 w 4734407"/>
              <a:gd name="connsiteY2" fmla="*/ 6898556 h 6898556"/>
              <a:gd name="connsiteX3" fmla="*/ 0 w 4734407"/>
              <a:gd name="connsiteY3" fmla="*/ 1992728 h 6898556"/>
              <a:gd name="connsiteX4" fmla="*/ 972457 w 4734407"/>
              <a:gd name="connsiteY4" fmla="*/ 0 h 6898556"/>
              <a:gd name="connsiteX0" fmla="*/ 2728685 w 6490635"/>
              <a:gd name="connsiteY0" fmla="*/ 0 h 6898556"/>
              <a:gd name="connsiteX1" fmla="*/ 6490635 w 6490635"/>
              <a:gd name="connsiteY1" fmla="*/ 43542 h 6898556"/>
              <a:gd name="connsiteX2" fmla="*/ 6490635 w 6490635"/>
              <a:gd name="connsiteY2" fmla="*/ 6898556 h 6898556"/>
              <a:gd name="connsiteX3" fmla="*/ 0 w 6490635"/>
              <a:gd name="connsiteY3" fmla="*/ 6884042 h 6898556"/>
              <a:gd name="connsiteX4" fmla="*/ 2728685 w 6490635"/>
              <a:gd name="connsiteY4" fmla="*/ 0 h 6898556"/>
              <a:gd name="connsiteX0" fmla="*/ 2714170 w 6490635"/>
              <a:gd name="connsiteY0" fmla="*/ 0 h 6884041"/>
              <a:gd name="connsiteX1" fmla="*/ 6490635 w 6490635"/>
              <a:gd name="connsiteY1" fmla="*/ 29027 h 6884041"/>
              <a:gd name="connsiteX2" fmla="*/ 6490635 w 6490635"/>
              <a:gd name="connsiteY2" fmla="*/ 6884041 h 6884041"/>
              <a:gd name="connsiteX3" fmla="*/ 0 w 6490635"/>
              <a:gd name="connsiteY3" fmla="*/ 6869527 h 6884041"/>
              <a:gd name="connsiteX4" fmla="*/ 2714170 w 6490635"/>
              <a:gd name="connsiteY4" fmla="*/ 0 h 6884041"/>
              <a:gd name="connsiteX0" fmla="*/ 2699656 w 6490635"/>
              <a:gd name="connsiteY0" fmla="*/ 0 h 6884041"/>
              <a:gd name="connsiteX1" fmla="*/ 6490635 w 6490635"/>
              <a:gd name="connsiteY1" fmla="*/ 29027 h 6884041"/>
              <a:gd name="connsiteX2" fmla="*/ 6490635 w 6490635"/>
              <a:gd name="connsiteY2" fmla="*/ 6884041 h 6884041"/>
              <a:gd name="connsiteX3" fmla="*/ 0 w 6490635"/>
              <a:gd name="connsiteY3" fmla="*/ 6869527 h 6884041"/>
              <a:gd name="connsiteX4" fmla="*/ 2699656 w 6490635"/>
              <a:gd name="connsiteY4" fmla="*/ 0 h 6884041"/>
              <a:gd name="connsiteX0" fmla="*/ 2699656 w 6490635"/>
              <a:gd name="connsiteY0" fmla="*/ 2 h 6884043"/>
              <a:gd name="connsiteX1" fmla="*/ 6490635 w 6490635"/>
              <a:gd name="connsiteY1" fmla="*/ 0 h 6884043"/>
              <a:gd name="connsiteX2" fmla="*/ 6490635 w 6490635"/>
              <a:gd name="connsiteY2" fmla="*/ 6884043 h 6884043"/>
              <a:gd name="connsiteX3" fmla="*/ 0 w 6490635"/>
              <a:gd name="connsiteY3" fmla="*/ 6869529 h 6884043"/>
              <a:gd name="connsiteX4" fmla="*/ 2699656 w 6490635"/>
              <a:gd name="connsiteY4" fmla="*/ 2 h 6884043"/>
              <a:gd name="connsiteX0" fmla="*/ 2699656 w 6490635"/>
              <a:gd name="connsiteY0" fmla="*/ 14516 h 6898557"/>
              <a:gd name="connsiteX1" fmla="*/ 6461607 w 6490635"/>
              <a:gd name="connsiteY1" fmla="*/ 0 h 6898557"/>
              <a:gd name="connsiteX2" fmla="*/ 6490635 w 6490635"/>
              <a:gd name="connsiteY2" fmla="*/ 6898557 h 6898557"/>
              <a:gd name="connsiteX3" fmla="*/ 0 w 6490635"/>
              <a:gd name="connsiteY3" fmla="*/ 6884043 h 6898557"/>
              <a:gd name="connsiteX4" fmla="*/ 2699656 w 6490635"/>
              <a:gd name="connsiteY4" fmla="*/ 14516 h 6898557"/>
              <a:gd name="connsiteX0" fmla="*/ 2699656 w 6461607"/>
              <a:gd name="connsiteY0" fmla="*/ 14516 h 6884043"/>
              <a:gd name="connsiteX1" fmla="*/ 6461607 w 6461607"/>
              <a:gd name="connsiteY1" fmla="*/ 0 h 6884043"/>
              <a:gd name="connsiteX2" fmla="*/ 6461606 w 6461607"/>
              <a:gd name="connsiteY2" fmla="*/ 6869529 h 6884043"/>
              <a:gd name="connsiteX3" fmla="*/ 0 w 6461607"/>
              <a:gd name="connsiteY3" fmla="*/ 6884043 h 6884043"/>
              <a:gd name="connsiteX4" fmla="*/ 2699656 w 6461607"/>
              <a:gd name="connsiteY4" fmla="*/ 14516 h 6884043"/>
              <a:gd name="connsiteX0" fmla="*/ 2706006 w 6461607"/>
              <a:gd name="connsiteY0" fmla="*/ 46152 h 6884043"/>
              <a:gd name="connsiteX1" fmla="*/ 6461607 w 6461607"/>
              <a:gd name="connsiteY1" fmla="*/ 0 h 6884043"/>
              <a:gd name="connsiteX2" fmla="*/ 6461606 w 6461607"/>
              <a:gd name="connsiteY2" fmla="*/ 6869529 h 6884043"/>
              <a:gd name="connsiteX3" fmla="*/ 0 w 6461607"/>
              <a:gd name="connsiteY3" fmla="*/ 6884043 h 6884043"/>
              <a:gd name="connsiteX4" fmla="*/ 2706006 w 6461607"/>
              <a:gd name="connsiteY4" fmla="*/ 46152 h 6884043"/>
              <a:gd name="connsiteX0" fmla="*/ 2706006 w 6467957"/>
              <a:gd name="connsiteY0" fmla="*/ 8188 h 6846079"/>
              <a:gd name="connsiteX1" fmla="*/ 6467957 w 6467957"/>
              <a:gd name="connsiteY1" fmla="*/ 0 h 6846079"/>
              <a:gd name="connsiteX2" fmla="*/ 6461606 w 6467957"/>
              <a:gd name="connsiteY2" fmla="*/ 6831565 h 6846079"/>
              <a:gd name="connsiteX3" fmla="*/ 0 w 6467957"/>
              <a:gd name="connsiteY3" fmla="*/ 6846079 h 6846079"/>
              <a:gd name="connsiteX4" fmla="*/ 2706006 w 6467957"/>
              <a:gd name="connsiteY4" fmla="*/ 8188 h 6846079"/>
              <a:gd name="connsiteX0" fmla="*/ 2699656 w 6467957"/>
              <a:gd name="connsiteY0" fmla="*/ 8188 h 6846079"/>
              <a:gd name="connsiteX1" fmla="*/ 6467957 w 6467957"/>
              <a:gd name="connsiteY1" fmla="*/ 0 h 6846079"/>
              <a:gd name="connsiteX2" fmla="*/ 6461606 w 6467957"/>
              <a:gd name="connsiteY2" fmla="*/ 6831565 h 6846079"/>
              <a:gd name="connsiteX3" fmla="*/ 0 w 6467957"/>
              <a:gd name="connsiteY3" fmla="*/ 6846079 h 6846079"/>
              <a:gd name="connsiteX4" fmla="*/ 2699656 w 6467957"/>
              <a:gd name="connsiteY4" fmla="*/ 8188 h 6846079"/>
              <a:gd name="connsiteX0" fmla="*/ 2699656 w 6467957"/>
              <a:gd name="connsiteY0" fmla="*/ 8188 h 6865061"/>
              <a:gd name="connsiteX1" fmla="*/ 6467957 w 6467957"/>
              <a:gd name="connsiteY1" fmla="*/ 0 h 6865061"/>
              <a:gd name="connsiteX2" fmla="*/ 6461606 w 6467957"/>
              <a:gd name="connsiteY2" fmla="*/ 6831565 h 6865061"/>
              <a:gd name="connsiteX3" fmla="*/ 0 w 6467957"/>
              <a:gd name="connsiteY3" fmla="*/ 6865061 h 6865061"/>
              <a:gd name="connsiteX4" fmla="*/ 2699656 w 6467957"/>
              <a:gd name="connsiteY4" fmla="*/ 8188 h 6865061"/>
              <a:gd name="connsiteX0" fmla="*/ 2692036 w 6460337"/>
              <a:gd name="connsiteY0" fmla="*/ 8188 h 6842283"/>
              <a:gd name="connsiteX1" fmla="*/ 6460337 w 6460337"/>
              <a:gd name="connsiteY1" fmla="*/ 0 h 6842283"/>
              <a:gd name="connsiteX2" fmla="*/ 6453986 w 6460337"/>
              <a:gd name="connsiteY2" fmla="*/ 6831565 h 6842283"/>
              <a:gd name="connsiteX3" fmla="*/ 0 w 6460337"/>
              <a:gd name="connsiteY3" fmla="*/ 6842283 h 6842283"/>
              <a:gd name="connsiteX4" fmla="*/ 2692036 w 6460337"/>
              <a:gd name="connsiteY4" fmla="*/ 8188 h 6842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0337" h="6842283">
                <a:moveTo>
                  <a:pt x="2692036" y="8188"/>
                </a:moveTo>
                <a:lnTo>
                  <a:pt x="6460337" y="0"/>
                </a:lnTo>
                <a:cubicBezTo>
                  <a:pt x="6460337" y="2289843"/>
                  <a:pt x="6453986" y="4541722"/>
                  <a:pt x="6453986" y="6831565"/>
                </a:cubicBezTo>
                <a:lnTo>
                  <a:pt x="0" y="6842283"/>
                </a:lnTo>
                <a:lnTo>
                  <a:pt x="2692036" y="8188"/>
                </a:lnTo>
                <a:close/>
              </a:path>
            </a:pathLst>
          </a:cu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r>
              <a:rPr lang="en-US"/>
              <a:t>Click icon to add picture</a:t>
            </a:r>
          </a:p>
        </p:txBody>
      </p:sp>
      <p:sp>
        <p:nvSpPr>
          <p:cNvPr id="2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 name="Freeform: Shape 4">
            <a:extLst>
              <a:ext uri="{FF2B5EF4-FFF2-40B4-BE49-F238E27FC236}">
                <a16:creationId xmlns:a16="http://schemas.microsoft.com/office/drawing/2014/main" id="{2B5A26CB-8FD6-C37D-706D-9C52B88D6657}"/>
              </a:ext>
            </a:extLst>
          </p:cNvPr>
          <p:cNvSpPr/>
          <p:nvPr userDrawn="1"/>
        </p:nvSpPr>
        <p:spPr>
          <a:xfrm>
            <a:off x="-296165" y="0"/>
            <a:ext cx="8729224" cy="6875464"/>
          </a:xfrm>
          <a:custGeom>
            <a:avLst/>
            <a:gdLst>
              <a:gd name="connsiteX0" fmla="*/ 0 w 6862506"/>
              <a:gd name="connsiteY0" fmla="*/ 0 h 5452618"/>
              <a:gd name="connsiteX1" fmla="*/ 6862506 w 6862506"/>
              <a:gd name="connsiteY1" fmla="*/ 0 h 5452618"/>
              <a:gd name="connsiteX2" fmla="*/ 4741949 w 6862506"/>
              <a:gd name="connsiteY2" fmla="*/ 5452618 h 5452618"/>
              <a:gd name="connsiteX3" fmla="*/ 0 w 6862506"/>
              <a:gd name="connsiteY3" fmla="*/ 5452618 h 5452618"/>
              <a:gd name="connsiteX4" fmla="*/ 0 w 6862506"/>
              <a:gd name="connsiteY4" fmla="*/ 0 h 5452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2506" h="5452618">
                <a:moveTo>
                  <a:pt x="0" y="0"/>
                </a:moveTo>
                <a:lnTo>
                  <a:pt x="6862506" y="0"/>
                </a:lnTo>
                <a:lnTo>
                  <a:pt x="4741949" y="5452618"/>
                </a:lnTo>
                <a:lnTo>
                  <a:pt x="0" y="5452618"/>
                </a:lnTo>
                <a:lnTo>
                  <a:pt x="0" y="0"/>
                </a:lnTo>
                <a:close/>
              </a:path>
            </a:pathLst>
          </a:custGeom>
          <a:solidFill>
            <a:schemeClr val="accent2"/>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endParaRPr lang="en-US">
              <a:latin typeface="Aeonik Regular"/>
              <a:sym typeface="Arial"/>
            </a:endParaRPr>
          </a:p>
        </p:txBody>
      </p:sp>
      <p:sp>
        <p:nvSpPr>
          <p:cNvPr id="2" name="Title Text">
            <a:extLst>
              <a:ext uri="{FF2B5EF4-FFF2-40B4-BE49-F238E27FC236}">
                <a16:creationId xmlns:a16="http://schemas.microsoft.com/office/drawing/2014/main" id="{C724DA9B-EA6A-78CB-4B5A-04FDCCBF5BF3}"/>
              </a:ext>
            </a:extLst>
          </p:cNvPr>
          <p:cNvSpPr txBox="1">
            <a:spLocks noGrp="1"/>
          </p:cNvSpPr>
          <p:nvPr>
            <p:ph type="title" hasCustomPrompt="1"/>
          </p:nvPr>
        </p:nvSpPr>
        <p:spPr>
          <a:xfrm>
            <a:off x="374904" y="561600"/>
            <a:ext cx="4955042" cy="664742"/>
          </a:xfrm>
          <a:prstGeom prst="rect">
            <a:avLst/>
          </a:prstGeom>
          <a:ln w="12700">
            <a:miter lim="400000"/>
          </a:ln>
        </p:spPr>
        <p:txBody>
          <a:bodyPr lIns="45719" rIns="45719">
            <a:spAutoFit/>
          </a:bodyPr>
          <a:lstStyle>
            <a:lvl1pPr>
              <a:defRPr dirty="0">
                <a:solidFill>
                  <a:srgbClr val="FFFFFF"/>
                </a:solidFill>
              </a:defRPr>
            </a:lvl1pPr>
          </a:lstStyle>
          <a:p>
            <a:pPr lvl="0"/>
            <a:r>
              <a:t>Title Text</a:t>
            </a:r>
          </a:p>
        </p:txBody>
      </p:sp>
      <p:sp>
        <p:nvSpPr>
          <p:cNvPr id="4" name="Body Level One…">
            <a:extLst>
              <a:ext uri="{FF2B5EF4-FFF2-40B4-BE49-F238E27FC236}">
                <a16:creationId xmlns:a16="http://schemas.microsoft.com/office/drawing/2014/main" id="{041D785B-E5CB-1E54-6710-E7E83983BAE5}"/>
              </a:ext>
            </a:extLst>
          </p:cNvPr>
          <p:cNvSpPr txBox="1">
            <a:spLocks noGrp="1"/>
          </p:cNvSpPr>
          <p:nvPr>
            <p:ph type="body" sz="quarter" idx="1" hasCustomPrompt="1"/>
          </p:nvPr>
        </p:nvSpPr>
        <p:spPr>
          <a:xfrm>
            <a:off x="374904" y="1592262"/>
            <a:ext cx="4955042" cy="294824"/>
          </a:xfrm>
          <a:prstGeom prst="rect">
            <a:avLst/>
          </a:prstGeom>
          <a:ln w="12700">
            <a:miter lim="400000"/>
          </a:ln>
        </p:spPr>
        <p:txBody>
          <a:bodyPr wrap="square" lIns="45719" rIns="45719">
            <a:spAutoFit/>
          </a:bodyPr>
          <a:lstStyle>
            <a:lvl1pPr>
              <a:defRPr lang="en-US" sz="1400" dirty="0">
                <a:solidFill>
                  <a:schemeClr val="tx1"/>
                </a:solidFill>
              </a:defRPr>
            </a:lvl1pPr>
          </a:lstStyle>
          <a:p>
            <a:pPr lvl="0">
              <a:buSzTx/>
              <a:buFontTx/>
            </a:pPr>
            <a:r>
              <a:rPr lang="en-US"/>
              <a:t>Click to add text</a:t>
            </a:r>
          </a:p>
        </p:txBody>
      </p:sp>
      <p:grpSp>
        <p:nvGrpSpPr>
          <p:cNvPr id="7" name="Group 6">
            <a:extLst>
              <a:ext uri="{FF2B5EF4-FFF2-40B4-BE49-F238E27FC236}">
                <a16:creationId xmlns:a16="http://schemas.microsoft.com/office/drawing/2014/main" id="{F96BF21E-212E-EA2B-952D-E4B7A892EFAE}"/>
              </a:ext>
            </a:extLst>
          </p:cNvPr>
          <p:cNvGrpSpPr/>
          <p:nvPr userDrawn="1"/>
        </p:nvGrpSpPr>
        <p:grpSpPr>
          <a:xfrm>
            <a:off x="431800" y="203689"/>
            <a:ext cx="3657124" cy="149812"/>
            <a:chOff x="381000" y="203689"/>
            <a:chExt cx="3657124" cy="149812"/>
          </a:xfrm>
        </p:grpSpPr>
        <p:pic>
          <p:nvPicPr>
            <p:cNvPr id="9" name="Image" descr="Image">
              <a:extLst>
                <a:ext uri="{FF2B5EF4-FFF2-40B4-BE49-F238E27FC236}">
                  <a16:creationId xmlns:a16="http://schemas.microsoft.com/office/drawing/2014/main" id="{BA64657A-9664-816B-FD80-63328E92E195}"/>
                </a:ext>
              </a:extLst>
            </p:cNvPr>
            <p:cNvPicPr>
              <a:picLocks noChangeAspect="1"/>
            </p:cNvPicPr>
            <p:nvPr userDrawn="1"/>
          </p:nvPicPr>
          <p:blipFill>
            <a:blip r:embed="rId2"/>
            <a:stretch>
              <a:fillRect/>
            </a:stretch>
          </p:blipFill>
          <p:spPr>
            <a:xfrm>
              <a:off x="381000" y="203689"/>
              <a:ext cx="111195" cy="149812"/>
            </a:xfrm>
            <a:prstGeom prst="rect">
              <a:avLst/>
            </a:prstGeom>
            <a:ln w="12700">
              <a:miter lim="400000"/>
            </a:ln>
          </p:spPr>
        </p:pic>
        <p:sp>
          <p:nvSpPr>
            <p:cNvPr id="10" name="TextBox 9">
              <a:extLst>
                <a:ext uri="{FF2B5EF4-FFF2-40B4-BE49-F238E27FC236}">
                  <a16:creationId xmlns:a16="http://schemas.microsoft.com/office/drawing/2014/main" id="{5351C5FE-F621-8781-E4B3-06D27C35F0E3}"/>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2710223164"/>
      </p:ext>
    </p:extLst>
  </p:cSld>
  <p:clrMapOvr>
    <a:masterClrMapping/>
  </p:clrMapOvr>
  <p:transition spd="med"/>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ext &amp; Image Area_4">
    <p:bg>
      <p:bgPr>
        <a:solidFill>
          <a:schemeClr val="accent5"/>
        </a:solidFill>
        <a:effectLst/>
      </p:bgPr>
    </p:bg>
    <p:spTree>
      <p:nvGrpSpPr>
        <p:cNvPr id="1" name=""/>
        <p:cNvGrpSpPr/>
        <p:nvPr/>
      </p:nvGrpSpPr>
      <p:grpSpPr>
        <a:xfrm>
          <a:off x="0" y="0"/>
          <a:ext cx="0" cy="0"/>
          <a:chOff x="0" y="0"/>
          <a:chExt cx="0" cy="0"/>
        </a:xfrm>
      </p:grpSpPr>
      <p:sp>
        <p:nvSpPr>
          <p:cNvPr id="3" name="Picture Placeholder 15">
            <a:extLst>
              <a:ext uri="{FF2B5EF4-FFF2-40B4-BE49-F238E27FC236}">
                <a16:creationId xmlns:a16="http://schemas.microsoft.com/office/drawing/2014/main" id="{9E2D26A3-2F0B-4E4E-EF0F-E81681100E63}"/>
              </a:ext>
            </a:extLst>
          </p:cNvPr>
          <p:cNvSpPr>
            <a:spLocks noGrp="1"/>
          </p:cNvSpPr>
          <p:nvPr>
            <p:ph type="pic" sz="quarter" idx="12"/>
          </p:nvPr>
        </p:nvSpPr>
        <p:spPr>
          <a:xfrm>
            <a:off x="5738041" y="-5442"/>
            <a:ext cx="6460337" cy="6866852"/>
          </a:xfrm>
          <a:custGeom>
            <a:avLst/>
            <a:gdLst>
              <a:gd name="connsiteX0" fmla="*/ 0 w 4008693"/>
              <a:gd name="connsiteY0" fmla="*/ 0 h 381643"/>
              <a:gd name="connsiteX1" fmla="*/ 4008693 w 4008693"/>
              <a:gd name="connsiteY1" fmla="*/ 0 h 381643"/>
              <a:gd name="connsiteX2" fmla="*/ 4008693 w 4008693"/>
              <a:gd name="connsiteY2" fmla="*/ 381643 h 381643"/>
              <a:gd name="connsiteX3" fmla="*/ 0 w 4008693"/>
              <a:gd name="connsiteY3" fmla="*/ 381643 h 381643"/>
              <a:gd name="connsiteX4" fmla="*/ 0 w 4008693"/>
              <a:gd name="connsiteY4" fmla="*/ 0 h 381643"/>
              <a:gd name="connsiteX0" fmla="*/ 0 w 4734407"/>
              <a:gd name="connsiteY0" fmla="*/ 0 h 5287471"/>
              <a:gd name="connsiteX1" fmla="*/ 4008693 w 4734407"/>
              <a:gd name="connsiteY1" fmla="*/ 0 h 5287471"/>
              <a:gd name="connsiteX2" fmla="*/ 4734407 w 4734407"/>
              <a:gd name="connsiteY2" fmla="*/ 5287471 h 5287471"/>
              <a:gd name="connsiteX3" fmla="*/ 0 w 4734407"/>
              <a:gd name="connsiteY3" fmla="*/ 381643 h 5287471"/>
              <a:gd name="connsiteX4" fmla="*/ 0 w 4734407"/>
              <a:gd name="connsiteY4" fmla="*/ 0 h 5287471"/>
              <a:gd name="connsiteX0" fmla="*/ 0 w 4734407"/>
              <a:gd name="connsiteY0" fmla="*/ 1654629 h 6942100"/>
              <a:gd name="connsiteX1" fmla="*/ 4719893 w 4734407"/>
              <a:gd name="connsiteY1" fmla="*/ 0 h 6942100"/>
              <a:gd name="connsiteX2" fmla="*/ 4734407 w 4734407"/>
              <a:gd name="connsiteY2" fmla="*/ 6942100 h 6942100"/>
              <a:gd name="connsiteX3" fmla="*/ 0 w 4734407"/>
              <a:gd name="connsiteY3" fmla="*/ 2036272 h 6942100"/>
              <a:gd name="connsiteX4" fmla="*/ 0 w 4734407"/>
              <a:gd name="connsiteY4" fmla="*/ 1654629 h 6942100"/>
              <a:gd name="connsiteX0" fmla="*/ 0 w 4734407"/>
              <a:gd name="connsiteY0" fmla="*/ 1567543 h 6855014"/>
              <a:gd name="connsiteX1" fmla="*/ 4734407 w 4734407"/>
              <a:gd name="connsiteY1" fmla="*/ 0 h 6855014"/>
              <a:gd name="connsiteX2" fmla="*/ 4734407 w 4734407"/>
              <a:gd name="connsiteY2" fmla="*/ 6855014 h 6855014"/>
              <a:gd name="connsiteX3" fmla="*/ 0 w 4734407"/>
              <a:gd name="connsiteY3" fmla="*/ 1949186 h 6855014"/>
              <a:gd name="connsiteX4" fmla="*/ 0 w 4734407"/>
              <a:gd name="connsiteY4" fmla="*/ 1567543 h 6855014"/>
              <a:gd name="connsiteX0" fmla="*/ 972457 w 4734407"/>
              <a:gd name="connsiteY0" fmla="*/ 0 h 6898556"/>
              <a:gd name="connsiteX1" fmla="*/ 4734407 w 4734407"/>
              <a:gd name="connsiteY1" fmla="*/ 43542 h 6898556"/>
              <a:gd name="connsiteX2" fmla="*/ 4734407 w 4734407"/>
              <a:gd name="connsiteY2" fmla="*/ 6898556 h 6898556"/>
              <a:gd name="connsiteX3" fmla="*/ 0 w 4734407"/>
              <a:gd name="connsiteY3" fmla="*/ 1992728 h 6898556"/>
              <a:gd name="connsiteX4" fmla="*/ 972457 w 4734407"/>
              <a:gd name="connsiteY4" fmla="*/ 0 h 6898556"/>
              <a:gd name="connsiteX0" fmla="*/ 2728685 w 6490635"/>
              <a:gd name="connsiteY0" fmla="*/ 0 h 6898556"/>
              <a:gd name="connsiteX1" fmla="*/ 6490635 w 6490635"/>
              <a:gd name="connsiteY1" fmla="*/ 43542 h 6898556"/>
              <a:gd name="connsiteX2" fmla="*/ 6490635 w 6490635"/>
              <a:gd name="connsiteY2" fmla="*/ 6898556 h 6898556"/>
              <a:gd name="connsiteX3" fmla="*/ 0 w 6490635"/>
              <a:gd name="connsiteY3" fmla="*/ 6884042 h 6898556"/>
              <a:gd name="connsiteX4" fmla="*/ 2728685 w 6490635"/>
              <a:gd name="connsiteY4" fmla="*/ 0 h 6898556"/>
              <a:gd name="connsiteX0" fmla="*/ 2714170 w 6490635"/>
              <a:gd name="connsiteY0" fmla="*/ 0 h 6884041"/>
              <a:gd name="connsiteX1" fmla="*/ 6490635 w 6490635"/>
              <a:gd name="connsiteY1" fmla="*/ 29027 h 6884041"/>
              <a:gd name="connsiteX2" fmla="*/ 6490635 w 6490635"/>
              <a:gd name="connsiteY2" fmla="*/ 6884041 h 6884041"/>
              <a:gd name="connsiteX3" fmla="*/ 0 w 6490635"/>
              <a:gd name="connsiteY3" fmla="*/ 6869527 h 6884041"/>
              <a:gd name="connsiteX4" fmla="*/ 2714170 w 6490635"/>
              <a:gd name="connsiteY4" fmla="*/ 0 h 6884041"/>
              <a:gd name="connsiteX0" fmla="*/ 2699656 w 6490635"/>
              <a:gd name="connsiteY0" fmla="*/ 0 h 6884041"/>
              <a:gd name="connsiteX1" fmla="*/ 6490635 w 6490635"/>
              <a:gd name="connsiteY1" fmla="*/ 29027 h 6884041"/>
              <a:gd name="connsiteX2" fmla="*/ 6490635 w 6490635"/>
              <a:gd name="connsiteY2" fmla="*/ 6884041 h 6884041"/>
              <a:gd name="connsiteX3" fmla="*/ 0 w 6490635"/>
              <a:gd name="connsiteY3" fmla="*/ 6869527 h 6884041"/>
              <a:gd name="connsiteX4" fmla="*/ 2699656 w 6490635"/>
              <a:gd name="connsiteY4" fmla="*/ 0 h 6884041"/>
              <a:gd name="connsiteX0" fmla="*/ 2699656 w 6490635"/>
              <a:gd name="connsiteY0" fmla="*/ 2 h 6884043"/>
              <a:gd name="connsiteX1" fmla="*/ 6490635 w 6490635"/>
              <a:gd name="connsiteY1" fmla="*/ 0 h 6884043"/>
              <a:gd name="connsiteX2" fmla="*/ 6490635 w 6490635"/>
              <a:gd name="connsiteY2" fmla="*/ 6884043 h 6884043"/>
              <a:gd name="connsiteX3" fmla="*/ 0 w 6490635"/>
              <a:gd name="connsiteY3" fmla="*/ 6869529 h 6884043"/>
              <a:gd name="connsiteX4" fmla="*/ 2699656 w 6490635"/>
              <a:gd name="connsiteY4" fmla="*/ 2 h 6884043"/>
              <a:gd name="connsiteX0" fmla="*/ 2699656 w 6490635"/>
              <a:gd name="connsiteY0" fmla="*/ 14516 h 6898557"/>
              <a:gd name="connsiteX1" fmla="*/ 6461607 w 6490635"/>
              <a:gd name="connsiteY1" fmla="*/ 0 h 6898557"/>
              <a:gd name="connsiteX2" fmla="*/ 6490635 w 6490635"/>
              <a:gd name="connsiteY2" fmla="*/ 6898557 h 6898557"/>
              <a:gd name="connsiteX3" fmla="*/ 0 w 6490635"/>
              <a:gd name="connsiteY3" fmla="*/ 6884043 h 6898557"/>
              <a:gd name="connsiteX4" fmla="*/ 2699656 w 6490635"/>
              <a:gd name="connsiteY4" fmla="*/ 14516 h 6898557"/>
              <a:gd name="connsiteX0" fmla="*/ 2699656 w 6461607"/>
              <a:gd name="connsiteY0" fmla="*/ 14516 h 6884043"/>
              <a:gd name="connsiteX1" fmla="*/ 6461607 w 6461607"/>
              <a:gd name="connsiteY1" fmla="*/ 0 h 6884043"/>
              <a:gd name="connsiteX2" fmla="*/ 6461606 w 6461607"/>
              <a:gd name="connsiteY2" fmla="*/ 6869529 h 6884043"/>
              <a:gd name="connsiteX3" fmla="*/ 0 w 6461607"/>
              <a:gd name="connsiteY3" fmla="*/ 6884043 h 6884043"/>
              <a:gd name="connsiteX4" fmla="*/ 2699656 w 6461607"/>
              <a:gd name="connsiteY4" fmla="*/ 14516 h 6884043"/>
              <a:gd name="connsiteX0" fmla="*/ 2706006 w 6461607"/>
              <a:gd name="connsiteY0" fmla="*/ 46152 h 6884043"/>
              <a:gd name="connsiteX1" fmla="*/ 6461607 w 6461607"/>
              <a:gd name="connsiteY1" fmla="*/ 0 h 6884043"/>
              <a:gd name="connsiteX2" fmla="*/ 6461606 w 6461607"/>
              <a:gd name="connsiteY2" fmla="*/ 6869529 h 6884043"/>
              <a:gd name="connsiteX3" fmla="*/ 0 w 6461607"/>
              <a:gd name="connsiteY3" fmla="*/ 6884043 h 6884043"/>
              <a:gd name="connsiteX4" fmla="*/ 2706006 w 6461607"/>
              <a:gd name="connsiteY4" fmla="*/ 46152 h 6884043"/>
              <a:gd name="connsiteX0" fmla="*/ 2706006 w 6467957"/>
              <a:gd name="connsiteY0" fmla="*/ 8188 h 6846079"/>
              <a:gd name="connsiteX1" fmla="*/ 6467957 w 6467957"/>
              <a:gd name="connsiteY1" fmla="*/ 0 h 6846079"/>
              <a:gd name="connsiteX2" fmla="*/ 6461606 w 6467957"/>
              <a:gd name="connsiteY2" fmla="*/ 6831565 h 6846079"/>
              <a:gd name="connsiteX3" fmla="*/ 0 w 6467957"/>
              <a:gd name="connsiteY3" fmla="*/ 6846079 h 6846079"/>
              <a:gd name="connsiteX4" fmla="*/ 2706006 w 6467957"/>
              <a:gd name="connsiteY4" fmla="*/ 8188 h 6846079"/>
              <a:gd name="connsiteX0" fmla="*/ 2699656 w 6467957"/>
              <a:gd name="connsiteY0" fmla="*/ 8188 h 6846079"/>
              <a:gd name="connsiteX1" fmla="*/ 6467957 w 6467957"/>
              <a:gd name="connsiteY1" fmla="*/ 0 h 6846079"/>
              <a:gd name="connsiteX2" fmla="*/ 6461606 w 6467957"/>
              <a:gd name="connsiteY2" fmla="*/ 6831565 h 6846079"/>
              <a:gd name="connsiteX3" fmla="*/ 0 w 6467957"/>
              <a:gd name="connsiteY3" fmla="*/ 6846079 h 6846079"/>
              <a:gd name="connsiteX4" fmla="*/ 2699656 w 6467957"/>
              <a:gd name="connsiteY4" fmla="*/ 8188 h 6846079"/>
              <a:gd name="connsiteX0" fmla="*/ 2699656 w 6467957"/>
              <a:gd name="connsiteY0" fmla="*/ 8188 h 6865061"/>
              <a:gd name="connsiteX1" fmla="*/ 6467957 w 6467957"/>
              <a:gd name="connsiteY1" fmla="*/ 0 h 6865061"/>
              <a:gd name="connsiteX2" fmla="*/ 6461606 w 6467957"/>
              <a:gd name="connsiteY2" fmla="*/ 6831565 h 6865061"/>
              <a:gd name="connsiteX3" fmla="*/ 0 w 6467957"/>
              <a:gd name="connsiteY3" fmla="*/ 6865061 h 6865061"/>
              <a:gd name="connsiteX4" fmla="*/ 2699656 w 6467957"/>
              <a:gd name="connsiteY4" fmla="*/ 8188 h 6865061"/>
              <a:gd name="connsiteX0" fmla="*/ 2692036 w 6460337"/>
              <a:gd name="connsiteY0" fmla="*/ 8188 h 6842283"/>
              <a:gd name="connsiteX1" fmla="*/ 6460337 w 6460337"/>
              <a:gd name="connsiteY1" fmla="*/ 0 h 6842283"/>
              <a:gd name="connsiteX2" fmla="*/ 6453986 w 6460337"/>
              <a:gd name="connsiteY2" fmla="*/ 6831565 h 6842283"/>
              <a:gd name="connsiteX3" fmla="*/ 0 w 6460337"/>
              <a:gd name="connsiteY3" fmla="*/ 6842283 h 6842283"/>
              <a:gd name="connsiteX4" fmla="*/ 2692036 w 6460337"/>
              <a:gd name="connsiteY4" fmla="*/ 8188 h 6842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0337" h="6842283">
                <a:moveTo>
                  <a:pt x="2692036" y="8188"/>
                </a:moveTo>
                <a:lnTo>
                  <a:pt x="6460337" y="0"/>
                </a:lnTo>
                <a:cubicBezTo>
                  <a:pt x="6460337" y="2289843"/>
                  <a:pt x="6453986" y="4541722"/>
                  <a:pt x="6453986" y="6831565"/>
                </a:cubicBezTo>
                <a:lnTo>
                  <a:pt x="0" y="6842283"/>
                </a:lnTo>
                <a:lnTo>
                  <a:pt x="2692036" y="8188"/>
                </a:lnTo>
                <a:close/>
              </a:path>
            </a:pathLst>
          </a:cu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r>
              <a:rPr lang="en-US"/>
              <a:t>Click icon to add picture</a:t>
            </a:r>
          </a:p>
        </p:txBody>
      </p:sp>
      <p:sp>
        <p:nvSpPr>
          <p:cNvPr id="5" name="Freeform: Shape 4">
            <a:extLst>
              <a:ext uri="{FF2B5EF4-FFF2-40B4-BE49-F238E27FC236}">
                <a16:creationId xmlns:a16="http://schemas.microsoft.com/office/drawing/2014/main" id="{2B5A26CB-8FD6-C37D-706D-9C52B88D6657}"/>
              </a:ext>
            </a:extLst>
          </p:cNvPr>
          <p:cNvSpPr/>
          <p:nvPr userDrawn="1"/>
        </p:nvSpPr>
        <p:spPr>
          <a:xfrm>
            <a:off x="-296165" y="0"/>
            <a:ext cx="8729224" cy="6875464"/>
          </a:xfrm>
          <a:custGeom>
            <a:avLst/>
            <a:gdLst>
              <a:gd name="connsiteX0" fmla="*/ 0 w 6862506"/>
              <a:gd name="connsiteY0" fmla="*/ 0 h 5452618"/>
              <a:gd name="connsiteX1" fmla="*/ 6862506 w 6862506"/>
              <a:gd name="connsiteY1" fmla="*/ 0 h 5452618"/>
              <a:gd name="connsiteX2" fmla="*/ 4741949 w 6862506"/>
              <a:gd name="connsiteY2" fmla="*/ 5452618 h 5452618"/>
              <a:gd name="connsiteX3" fmla="*/ 0 w 6862506"/>
              <a:gd name="connsiteY3" fmla="*/ 5452618 h 5452618"/>
              <a:gd name="connsiteX4" fmla="*/ 0 w 6862506"/>
              <a:gd name="connsiteY4" fmla="*/ 0 h 5452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2506" h="5452618">
                <a:moveTo>
                  <a:pt x="0" y="0"/>
                </a:moveTo>
                <a:lnTo>
                  <a:pt x="6862506" y="0"/>
                </a:lnTo>
                <a:lnTo>
                  <a:pt x="4741949" y="5452618"/>
                </a:lnTo>
                <a:lnTo>
                  <a:pt x="0" y="5452618"/>
                </a:lnTo>
                <a:lnTo>
                  <a:pt x="0" y="0"/>
                </a:lnTo>
                <a:close/>
              </a:path>
            </a:pathLst>
          </a:custGeom>
          <a:solidFill>
            <a:schemeClr val="accent3"/>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endParaRPr lang="en-US">
              <a:latin typeface="Aeonik Regular"/>
              <a:sym typeface="Arial"/>
            </a:endParaRPr>
          </a:p>
        </p:txBody>
      </p:sp>
      <p:sp>
        <p:nvSpPr>
          <p:cNvPr id="2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 name="Title Text">
            <a:extLst>
              <a:ext uri="{FF2B5EF4-FFF2-40B4-BE49-F238E27FC236}">
                <a16:creationId xmlns:a16="http://schemas.microsoft.com/office/drawing/2014/main" id="{C724DA9B-EA6A-78CB-4B5A-04FDCCBF5BF3}"/>
              </a:ext>
            </a:extLst>
          </p:cNvPr>
          <p:cNvSpPr txBox="1">
            <a:spLocks noGrp="1"/>
          </p:cNvSpPr>
          <p:nvPr>
            <p:ph type="title" hasCustomPrompt="1"/>
          </p:nvPr>
        </p:nvSpPr>
        <p:spPr>
          <a:xfrm>
            <a:off x="378959" y="561600"/>
            <a:ext cx="4955042" cy="664742"/>
          </a:xfrm>
          <a:prstGeom prst="rect">
            <a:avLst/>
          </a:prstGeom>
          <a:ln w="12700">
            <a:miter lim="400000"/>
          </a:ln>
        </p:spPr>
        <p:txBody>
          <a:bodyPr lIns="45719" rIns="45719">
            <a:spAutoFit/>
          </a:bodyPr>
          <a:lstStyle>
            <a:lvl1pPr>
              <a:defRPr dirty="0">
                <a:solidFill>
                  <a:srgbClr val="FFFFFF"/>
                </a:solidFill>
              </a:defRPr>
            </a:lvl1pPr>
          </a:lstStyle>
          <a:p>
            <a:pPr lvl="0"/>
            <a:r>
              <a:t>Title Text</a:t>
            </a:r>
          </a:p>
        </p:txBody>
      </p:sp>
      <p:sp>
        <p:nvSpPr>
          <p:cNvPr id="4" name="Body Level One…">
            <a:extLst>
              <a:ext uri="{FF2B5EF4-FFF2-40B4-BE49-F238E27FC236}">
                <a16:creationId xmlns:a16="http://schemas.microsoft.com/office/drawing/2014/main" id="{041D785B-E5CB-1E54-6710-E7E83983BAE5}"/>
              </a:ext>
            </a:extLst>
          </p:cNvPr>
          <p:cNvSpPr txBox="1">
            <a:spLocks noGrp="1"/>
          </p:cNvSpPr>
          <p:nvPr>
            <p:ph type="body" sz="quarter" idx="1" hasCustomPrompt="1"/>
          </p:nvPr>
        </p:nvSpPr>
        <p:spPr>
          <a:xfrm>
            <a:off x="378960" y="1592262"/>
            <a:ext cx="4955042" cy="294824"/>
          </a:xfrm>
          <a:prstGeom prst="rect">
            <a:avLst/>
          </a:prstGeom>
          <a:ln w="12700">
            <a:miter lim="400000"/>
          </a:ln>
        </p:spPr>
        <p:txBody>
          <a:bodyPr wrap="square" lIns="45719" rIns="45719">
            <a:spAutoFit/>
          </a:bodyPr>
          <a:lstStyle>
            <a:lvl1pPr>
              <a:defRPr lang="en-US" sz="1400" dirty="0">
                <a:solidFill>
                  <a:schemeClr val="tx1"/>
                </a:solidFill>
              </a:defRPr>
            </a:lvl1pPr>
          </a:lstStyle>
          <a:p>
            <a:pPr lvl="0">
              <a:buSzTx/>
              <a:buFontTx/>
            </a:pPr>
            <a:r>
              <a:rPr lang="en-US"/>
              <a:t>Click to add text</a:t>
            </a:r>
          </a:p>
        </p:txBody>
      </p:sp>
      <p:pic>
        <p:nvPicPr>
          <p:cNvPr id="7" name="Image" descr="Image">
            <a:extLst>
              <a:ext uri="{FF2B5EF4-FFF2-40B4-BE49-F238E27FC236}">
                <a16:creationId xmlns:a16="http://schemas.microsoft.com/office/drawing/2014/main" id="{4697E343-1105-699D-7F0F-9F9B7D132EE4}"/>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431800" y="207536"/>
            <a:ext cx="111195" cy="149812"/>
          </a:xfrm>
          <a:prstGeom prst="rect">
            <a:avLst/>
          </a:prstGeom>
          <a:ln w="12700">
            <a:miter lim="400000"/>
          </a:ln>
        </p:spPr>
      </p:pic>
      <p:sp>
        <p:nvSpPr>
          <p:cNvPr id="8" name="TextBox 7">
            <a:extLst>
              <a:ext uri="{FF2B5EF4-FFF2-40B4-BE49-F238E27FC236}">
                <a16:creationId xmlns:a16="http://schemas.microsoft.com/office/drawing/2014/main" id="{02F9E7A7-8550-5E89-1B84-954E82A78876}"/>
              </a:ext>
            </a:extLst>
          </p:cNvPr>
          <p:cNvSpPr txBox="1"/>
          <p:nvPr userDrawn="1"/>
        </p:nvSpPr>
        <p:spPr>
          <a:xfrm>
            <a:off x="6091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tx1"/>
                </a:solidFill>
                <a:effectLst/>
                <a:uFillTx/>
                <a:latin typeface="Aeonik Regular"/>
                <a:ea typeface="Arial"/>
                <a:cs typeface="Arial"/>
                <a:sym typeface="Arial"/>
              </a:rPr>
              <a:t>Investing in a sustainable future</a:t>
            </a:r>
          </a:p>
        </p:txBody>
      </p:sp>
    </p:spTree>
    <p:extLst>
      <p:ext uri="{BB962C8B-B14F-4D97-AF65-F5344CB8AC3E}">
        <p14:creationId xmlns:p14="http://schemas.microsoft.com/office/powerpoint/2010/main" val="1286067931"/>
      </p:ext>
    </p:extLst>
  </p:cSld>
  <p:clrMapOvr>
    <a:masterClrMapping/>
  </p:clrMapOvr>
  <p:transition spd="med"/>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4 Images_1">
    <p:bg>
      <p:bgPr>
        <a:solidFill>
          <a:schemeClr val="bg2"/>
        </a:solidFill>
        <a:effectLst/>
      </p:bgPr>
    </p:bg>
    <p:spTree>
      <p:nvGrpSpPr>
        <p:cNvPr id="1" name=""/>
        <p:cNvGrpSpPr/>
        <p:nvPr/>
      </p:nvGrpSpPr>
      <p:grpSpPr>
        <a:xfrm>
          <a:off x="0" y="0"/>
          <a:ext cx="0" cy="0"/>
          <a:chOff x="0" y="0"/>
          <a:chExt cx="0" cy="0"/>
        </a:xfrm>
      </p:grpSpPr>
      <p:sp>
        <p:nvSpPr>
          <p:cNvPr id="291" name="Title Text"/>
          <p:cNvSpPr txBox="1">
            <a:spLocks noGrp="1"/>
          </p:cNvSpPr>
          <p:nvPr>
            <p:ph type="title" hasCustomPrompt="1"/>
          </p:nvPr>
        </p:nvSpPr>
        <p:spPr>
          <a:xfrm>
            <a:off x="378958" y="561600"/>
            <a:ext cx="11449505" cy="664742"/>
          </a:xfrm>
          <a:prstGeom prst="rect">
            <a:avLst/>
          </a:prstGeom>
          <a:ln w="12700">
            <a:miter lim="400000"/>
          </a:ln>
        </p:spPr>
        <p:txBody>
          <a:bodyPr lIns="45719" rIns="45719">
            <a:spAutoFit/>
          </a:bodyPr>
          <a:lstStyle>
            <a:lvl1pPr>
              <a:defRPr dirty="0">
                <a:solidFill>
                  <a:srgbClr val="FFFFFF"/>
                </a:solidFill>
              </a:defRPr>
            </a:lvl1pPr>
          </a:lstStyle>
          <a:p>
            <a:pPr lvl="0"/>
            <a:r>
              <a:rPr dirty="0"/>
              <a:t>Title Text</a:t>
            </a:r>
          </a:p>
        </p:txBody>
      </p:sp>
      <p:sp>
        <p:nvSpPr>
          <p:cNvPr id="4" name="Picture Placeholder 21">
            <a:extLst>
              <a:ext uri="{FF2B5EF4-FFF2-40B4-BE49-F238E27FC236}">
                <a16:creationId xmlns:a16="http://schemas.microsoft.com/office/drawing/2014/main" id="{E95AABAA-2CD5-32B4-290C-3F781AD110C2}"/>
              </a:ext>
            </a:extLst>
          </p:cNvPr>
          <p:cNvSpPr>
            <a:spLocks noGrp="1"/>
          </p:cNvSpPr>
          <p:nvPr>
            <p:ph type="pic" sz="quarter" idx="10"/>
          </p:nvPr>
        </p:nvSpPr>
        <p:spPr>
          <a:xfrm>
            <a:off x="378956" y="1689829"/>
            <a:ext cx="5614126" cy="2105386"/>
          </a:xfrm>
          <a:solidFill>
            <a:schemeClr val="accent5"/>
          </a:solidFill>
          <a:ln>
            <a:noFill/>
          </a:ln>
        </p:spPr>
        <p:txBody>
          <a:bodyPr/>
          <a:lstStyle/>
          <a:p>
            <a:r>
              <a:rPr lang="en-US"/>
              <a:t>Click icon to add picture</a:t>
            </a:r>
            <a:endParaRPr lang="en-US" dirty="0"/>
          </a:p>
        </p:txBody>
      </p:sp>
      <p:sp>
        <p:nvSpPr>
          <p:cNvPr id="5" name="Picture Placeholder 21">
            <a:extLst>
              <a:ext uri="{FF2B5EF4-FFF2-40B4-BE49-F238E27FC236}">
                <a16:creationId xmlns:a16="http://schemas.microsoft.com/office/drawing/2014/main" id="{45BA0213-956B-9361-6869-E68A3AB9289B}"/>
              </a:ext>
            </a:extLst>
          </p:cNvPr>
          <p:cNvSpPr>
            <a:spLocks noGrp="1"/>
          </p:cNvSpPr>
          <p:nvPr>
            <p:ph type="pic" sz="quarter" idx="11"/>
          </p:nvPr>
        </p:nvSpPr>
        <p:spPr>
          <a:xfrm>
            <a:off x="6214336" y="1689829"/>
            <a:ext cx="5614126" cy="2105386"/>
          </a:xfrm>
          <a:solidFill>
            <a:schemeClr val="accent5"/>
          </a:solidFill>
          <a:ln>
            <a:noFill/>
          </a:ln>
        </p:spPr>
        <p:txBody>
          <a:bodyPr/>
          <a:lstStyle/>
          <a:p>
            <a:r>
              <a:rPr lang="en-US"/>
              <a:t>Click icon to add picture</a:t>
            </a:r>
            <a:endParaRPr lang="en-US" dirty="0"/>
          </a:p>
        </p:txBody>
      </p:sp>
      <p:sp>
        <p:nvSpPr>
          <p:cNvPr id="6" name="Picture Placeholder 21">
            <a:extLst>
              <a:ext uri="{FF2B5EF4-FFF2-40B4-BE49-F238E27FC236}">
                <a16:creationId xmlns:a16="http://schemas.microsoft.com/office/drawing/2014/main" id="{F00B6B61-9BFB-845B-0D14-CCBC9AC3405F}"/>
              </a:ext>
            </a:extLst>
          </p:cNvPr>
          <p:cNvSpPr>
            <a:spLocks noGrp="1"/>
          </p:cNvSpPr>
          <p:nvPr>
            <p:ph type="pic" sz="quarter" idx="12"/>
          </p:nvPr>
        </p:nvSpPr>
        <p:spPr>
          <a:xfrm>
            <a:off x="378956" y="3999843"/>
            <a:ext cx="5614126" cy="2105386"/>
          </a:xfrm>
          <a:solidFill>
            <a:schemeClr val="accent5"/>
          </a:solidFill>
          <a:ln>
            <a:noFill/>
          </a:ln>
        </p:spPr>
        <p:txBody>
          <a:bodyPr/>
          <a:lstStyle/>
          <a:p>
            <a:r>
              <a:rPr lang="en-US"/>
              <a:t>Click icon to add picture</a:t>
            </a:r>
          </a:p>
        </p:txBody>
      </p:sp>
      <p:sp>
        <p:nvSpPr>
          <p:cNvPr id="7" name="Picture Placeholder 21">
            <a:extLst>
              <a:ext uri="{FF2B5EF4-FFF2-40B4-BE49-F238E27FC236}">
                <a16:creationId xmlns:a16="http://schemas.microsoft.com/office/drawing/2014/main" id="{EAE56B57-474E-72E3-30B6-97B03496012A}"/>
              </a:ext>
            </a:extLst>
          </p:cNvPr>
          <p:cNvSpPr>
            <a:spLocks noGrp="1"/>
          </p:cNvSpPr>
          <p:nvPr>
            <p:ph type="pic" sz="quarter" idx="13"/>
          </p:nvPr>
        </p:nvSpPr>
        <p:spPr>
          <a:xfrm>
            <a:off x="6214336" y="3999843"/>
            <a:ext cx="5614126" cy="2105386"/>
          </a:xfrm>
          <a:solidFill>
            <a:schemeClr val="accent5"/>
          </a:solidFill>
          <a:ln>
            <a:noFill/>
          </a:ln>
        </p:spPr>
        <p:txBody>
          <a:bodyPr/>
          <a:lstStyle/>
          <a:p>
            <a:r>
              <a:rPr lang="en-US"/>
              <a:t>Click icon to add picture</a:t>
            </a:r>
          </a:p>
        </p:txBody>
      </p:sp>
      <p:sp>
        <p:nvSpPr>
          <p:cNvPr id="11" name="Slide Number">
            <a:extLst>
              <a:ext uri="{FF2B5EF4-FFF2-40B4-BE49-F238E27FC236}">
                <a16:creationId xmlns:a16="http://schemas.microsoft.com/office/drawing/2014/main" id="{AEFF7788-6C94-828B-8AF0-4FDA8E95EDAA}"/>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tx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dirty="0"/>
          </a:p>
        </p:txBody>
      </p:sp>
      <p:pic>
        <p:nvPicPr>
          <p:cNvPr id="12" name="Image" descr="Image">
            <a:extLst>
              <a:ext uri="{FF2B5EF4-FFF2-40B4-BE49-F238E27FC236}">
                <a16:creationId xmlns:a16="http://schemas.microsoft.com/office/drawing/2014/main" id="{C1205A8B-051A-2ACE-6D1A-8347B0F6A46E}"/>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0316771" y="6303881"/>
            <a:ext cx="1030318" cy="306205"/>
          </a:xfrm>
          <a:prstGeom prst="rect">
            <a:avLst/>
          </a:prstGeom>
          <a:ln w="12700">
            <a:miter lim="400000"/>
          </a:ln>
        </p:spPr>
      </p:pic>
      <p:grpSp>
        <p:nvGrpSpPr>
          <p:cNvPr id="2" name="Group 1">
            <a:extLst>
              <a:ext uri="{FF2B5EF4-FFF2-40B4-BE49-F238E27FC236}">
                <a16:creationId xmlns:a16="http://schemas.microsoft.com/office/drawing/2014/main" id="{77B9FAC0-DBA2-FC51-2917-15B6F62A2544}"/>
              </a:ext>
            </a:extLst>
          </p:cNvPr>
          <p:cNvGrpSpPr/>
          <p:nvPr userDrawn="1"/>
        </p:nvGrpSpPr>
        <p:grpSpPr>
          <a:xfrm>
            <a:off x="431800" y="203689"/>
            <a:ext cx="3657124" cy="149812"/>
            <a:chOff x="381000" y="203689"/>
            <a:chExt cx="3657124" cy="149812"/>
          </a:xfrm>
        </p:grpSpPr>
        <p:pic>
          <p:nvPicPr>
            <p:cNvPr id="3" name="Image" descr="Image">
              <a:extLst>
                <a:ext uri="{FF2B5EF4-FFF2-40B4-BE49-F238E27FC236}">
                  <a16:creationId xmlns:a16="http://schemas.microsoft.com/office/drawing/2014/main" id="{FF90C1B2-88C8-577F-2AC1-A69C655A2CD2}"/>
                </a:ext>
              </a:extLst>
            </p:cNvPr>
            <p:cNvPicPr>
              <a:picLocks noChangeAspect="1"/>
            </p:cNvPicPr>
            <p:nvPr userDrawn="1"/>
          </p:nvPicPr>
          <p:blipFill>
            <a:blip r:embed="rId4"/>
            <a:stretch>
              <a:fillRect/>
            </a:stretch>
          </p:blipFill>
          <p:spPr>
            <a:xfrm>
              <a:off x="381000" y="203689"/>
              <a:ext cx="111195" cy="149812"/>
            </a:xfrm>
            <a:prstGeom prst="rect">
              <a:avLst/>
            </a:prstGeom>
            <a:ln w="12700">
              <a:miter lim="400000"/>
            </a:ln>
          </p:spPr>
        </p:pic>
        <p:sp>
          <p:nvSpPr>
            <p:cNvPr id="9" name="TextBox 8">
              <a:extLst>
                <a:ext uri="{FF2B5EF4-FFF2-40B4-BE49-F238E27FC236}">
                  <a16:creationId xmlns:a16="http://schemas.microsoft.com/office/drawing/2014/main" id="{731D07D2-B6DC-0DB8-59B4-23146005C74C}"/>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1106106431"/>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4 Images_2">
    <p:bg>
      <p:bgPr>
        <a:solidFill>
          <a:schemeClr val="accent1"/>
        </a:solidFill>
        <a:effectLst/>
      </p:bgPr>
    </p:bg>
    <p:spTree>
      <p:nvGrpSpPr>
        <p:cNvPr id="1" name=""/>
        <p:cNvGrpSpPr/>
        <p:nvPr/>
      </p:nvGrpSpPr>
      <p:grpSpPr>
        <a:xfrm>
          <a:off x="0" y="0"/>
          <a:ext cx="0" cy="0"/>
          <a:chOff x="0" y="0"/>
          <a:chExt cx="0" cy="0"/>
        </a:xfrm>
      </p:grpSpPr>
      <p:sp>
        <p:nvSpPr>
          <p:cNvPr id="291" name="Title Text"/>
          <p:cNvSpPr txBox="1">
            <a:spLocks noGrp="1"/>
          </p:cNvSpPr>
          <p:nvPr>
            <p:ph type="title" hasCustomPrompt="1"/>
          </p:nvPr>
        </p:nvSpPr>
        <p:spPr>
          <a:xfrm>
            <a:off x="378958" y="561600"/>
            <a:ext cx="11449505" cy="664742"/>
          </a:xfrm>
          <a:prstGeom prst="rect">
            <a:avLst/>
          </a:prstGeom>
          <a:ln w="12700">
            <a:miter lim="400000"/>
          </a:ln>
        </p:spPr>
        <p:txBody>
          <a:bodyPr lIns="45719" rIns="45719">
            <a:spAutoFit/>
          </a:bodyPr>
          <a:lstStyle>
            <a:lvl1pPr>
              <a:defRPr dirty="0">
                <a:solidFill>
                  <a:srgbClr val="FFFFFF"/>
                </a:solidFill>
              </a:defRPr>
            </a:lvl1pPr>
          </a:lstStyle>
          <a:p>
            <a:pPr lvl="0"/>
            <a:r>
              <a:rPr dirty="0"/>
              <a:t>Title Text</a:t>
            </a:r>
          </a:p>
        </p:txBody>
      </p:sp>
      <p:sp>
        <p:nvSpPr>
          <p:cNvPr id="4" name="Picture Placeholder 21">
            <a:extLst>
              <a:ext uri="{FF2B5EF4-FFF2-40B4-BE49-F238E27FC236}">
                <a16:creationId xmlns:a16="http://schemas.microsoft.com/office/drawing/2014/main" id="{A946AB01-A2CC-26CD-47D2-49903DFDF26C}"/>
              </a:ext>
            </a:extLst>
          </p:cNvPr>
          <p:cNvSpPr>
            <a:spLocks noGrp="1"/>
          </p:cNvSpPr>
          <p:nvPr>
            <p:ph type="pic" sz="quarter" idx="10"/>
          </p:nvPr>
        </p:nvSpPr>
        <p:spPr>
          <a:xfrm>
            <a:off x="378956" y="1689829"/>
            <a:ext cx="5614126" cy="2105386"/>
          </a:xfrm>
          <a:solidFill>
            <a:schemeClr val="accent5"/>
          </a:solidFill>
          <a:ln>
            <a:noFill/>
          </a:ln>
        </p:spPr>
        <p:txBody>
          <a:bodyPr/>
          <a:lstStyle/>
          <a:p>
            <a:r>
              <a:rPr lang="en-US"/>
              <a:t>Click icon to add picture</a:t>
            </a:r>
            <a:endParaRPr lang="en-US" dirty="0"/>
          </a:p>
        </p:txBody>
      </p:sp>
      <p:sp>
        <p:nvSpPr>
          <p:cNvPr id="5" name="Picture Placeholder 21">
            <a:extLst>
              <a:ext uri="{FF2B5EF4-FFF2-40B4-BE49-F238E27FC236}">
                <a16:creationId xmlns:a16="http://schemas.microsoft.com/office/drawing/2014/main" id="{A91D4387-3551-56DE-6D38-907B1A4A498B}"/>
              </a:ext>
            </a:extLst>
          </p:cNvPr>
          <p:cNvSpPr>
            <a:spLocks noGrp="1"/>
          </p:cNvSpPr>
          <p:nvPr>
            <p:ph type="pic" sz="quarter" idx="11"/>
          </p:nvPr>
        </p:nvSpPr>
        <p:spPr>
          <a:xfrm>
            <a:off x="6214336" y="1689829"/>
            <a:ext cx="5614126" cy="2105386"/>
          </a:xfrm>
          <a:solidFill>
            <a:schemeClr val="accent5"/>
          </a:solidFill>
          <a:ln>
            <a:noFill/>
          </a:ln>
        </p:spPr>
        <p:txBody>
          <a:bodyPr/>
          <a:lstStyle/>
          <a:p>
            <a:r>
              <a:rPr lang="en-US"/>
              <a:t>Click icon to add picture</a:t>
            </a:r>
            <a:endParaRPr lang="en-US" dirty="0"/>
          </a:p>
        </p:txBody>
      </p:sp>
      <p:sp>
        <p:nvSpPr>
          <p:cNvPr id="6" name="Picture Placeholder 21">
            <a:extLst>
              <a:ext uri="{FF2B5EF4-FFF2-40B4-BE49-F238E27FC236}">
                <a16:creationId xmlns:a16="http://schemas.microsoft.com/office/drawing/2014/main" id="{5684C452-B424-38B5-AD71-97667166BBA5}"/>
              </a:ext>
            </a:extLst>
          </p:cNvPr>
          <p:cNvSpPr>
            <a:spLocks noGrp="1"/>
          </p:cNvSpPr>
          <p:nvPr>
            <p:ph type="pic" sz="quarter" idx="12"/>
          </p:nvPr>
        </p:nvSpPr>
        <p:spPr>
          <a:xfrm>
            <a:off x="378956" y="3999843"/>
            <a:ext cx="5614126" cy="2105386"/>
          </a:xfrm>
          <a:solidFill>
            <a:schemeClr val="accent5"/>
          </a:solidFill>
          <a:ln>
            <a:noFill/>
          </a:ln>
        </p:spPr>
        <p:txBody>
          <a:bodyPr/>
          <a:lstStyle/>
          <a:p>
            <a:r>
              <a:rPr lang="en-US"/>
              <a:t>Click icon to add picture</a:t>
            </a:r>
          </a:p>
        </p:txBody>
      </p:sp>
      <p:sp>
        <p:nvSpPr>
          <p:cNvPr id="7" name="Picture Placeholder 21">
            <a:extLst>
              <a:ext uri="{FF2B5EF4-FFF2-40B4-BE49-F238E27FC236}">
                <a16:creationId xmlns:a16="http://schemas.microsoft.com/office/drawing/2014/main" id="{DB29421D-541B-A008-3AFC-F8C28F805579}"/>
              </a:ext>
            </a:extLst>
          </p:cNvPr>
          <p:cNvSpPr>
            <a:spLocks noGrp="1"/>
          </p:cNvSpPr>
          <p:nvPr>
            <p:ph type="pic" sz="quarter" idx="13"/>
          </p:nvPr>
        </p:nvSpPr>
        <p:spPr>
          <a:xfrm>
            <a:off x="6214336" y="3999843"/>
            <a:ext cx="5614126" cy="2105386"/>
          </a:xfrm>
          <a:solidFill>
            <a:schemeClr val="accent5"/>
          </a:solidFill>
          <a:ln>
            <a:noFill/>
          </a:ln>
        </p:spPr>
        <p:txBody>
          <a:bodyPr/>
          <a:lstStyle/>
          <a:p>
            <a:r>
              <a:rPr lang="en-US"/>
              <a:t>Click icon to add picture</a:t>
            </a:r>
          </a:p>
        </p:txBody>
      </p:sp>
      <p:sp>
        <p:nvSpPr>
          <p:cNvPr id="11" name="Slide Number">
            <a:extLst>
              <a:ext uri="{FF2B5EF4-FFF2-40B4-BE49-F238E27FC236}">
                <a16:creationId xmlns:a16="http://schemas.microsoft.com/office/drawing/2014/main" id="{41CC37DB-4FBD-2294-169F-3A8FA90C8C7E}"/>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tx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dirty="0"/>
          </a:p>
        </p:txBody>
      </p:sp>
      <p:pic>
        <p:nvPicPr>
          <p:cNvPr id="12" name="Image" descr="Image">
            <a:extLst>
              <a:ext uri="{FF2B5EF4-FFF2-40B4-BE49-F238E27FC236}">
                <a16:creationId xmlns:a16="http://schemas.microsoft.com/office/drawing/2014/main" id="{A241DF7F-3374-1C84-1F19-D9D896B47A47}"/>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0316771" y="6303881"/>
            <a:ext cx="1030318" cy="306205"/>
          </a:xfrm>
          <a:prstGeom prst="rect">
            <a:avLst/>
          </a:prstGeom>
          <a:ln w="12700">
            <a:miter lim="400000"/>
          </a:ln>
        </p:spPr>
      </p:pic>
      <p:grpSp>
        <p:nvGrpSpPr>
          <p:cNvPr id="2" name="Group 1">
            <a:extLst>
              <a:ext uri="{FF2B5EF4-FFF2-40B4-BE49-F238E27FC236}">
                <a16:creationId xmlns:a16="http://schemas.microsoft.com/office/drawing/2014/main" id="{67BB9C54-8A73-2B2E-C6B7-FB09F690A89F}"/>
              </a:ext>
            </a:extLst>
          </p:cNvPr>
          <p:cNvGrpSpPr/>
          <p:nvPr userDrawn="1"/>
        </p:nvGrpSpPr>
        <p:grpSpPr>
          <a:xfrm>
            <a:off x="431800" y="203689"/>
            <a:ext cx="3657124" cy="149812"/>
            <a:chOff x="381000" y="203689"/>
            <a:chExt cx="3657124" cy="149812"/>
          </a:xfrm>
        </p:grpSpPr>
        <p:pic>
          <p:nvPicPr>
            <p:cNvPr id="3" name="Image" descr="Image">
              <a:extLst>
                <a:ext uri="{FF2B5EF4-FFF2-40B4-BE49-F238E27FC236}">
                  <a16:creationId xmlns:a16="http://schemas.microsoft.com/office/drawing/2014/main" id="{E74B6404-D645-E569-A7D8-A3C3953FE1BB}"/>
                </a:ext>
              </a:extLst>
            </p:cNvPr>
            <p:cNvPicPr>
              <a:picLocks noChangeAspect="1"/>
            </p:cNvPicPr>
            <p:nvPr userDrawn="1"/>
          </p:nvPicPr>
          <p:blipFill>
            <a:blip r:embed="rId4"/>
            <a:stretch>
              <a:fillRect/>
            </a:stretch>
          </p:blipFill>
          <p:spPr>
            <a:xfrm>
              <a:off x="381000" y="203689"/>
              <a:ext cx="111195" cy="149812"/>
            </a:xfrm>
            <a:prstGeom prst="rect">
              <a:avLst/>
            </a:prstGeom>
            <a:ln w="12700">
              <a:miter lim="400000"/>
            </a:ln>
          </p:spPr>
        </p:pic>
        <p:sp>
          <p:nvSpPr>
            <p:cNvPr id="9" name="TextBox 8">
              <a:extLst>
                <a:ext uri="{FF2B5EF4-FFF2-40B4-BE49-F238E27FC236}">
                  <a16:creationId xmlns:a16="http://schemas.microsoft.com/office/drawing/2014/main" id="{A73EAA01-27E7-C9BF-7EED-C726A49333DA}"/>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1769250739"/>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2"/>
        </a:solidFill>
        <a:effectLst/>
      </p:bgPr>
    </p:bg>
    <p:spTree>
      <p:nvGrpSpPr>
        <p:cNvPr id="1" name=""/>
        <p:cNvGrpSpPr/>
        <p:nvPr/>
      </p:nvGrpSpPr>
      <p:grpSpPr>
        <a:xfrm>
          <a:off x="0" y="0"/>
          <a:ext cx="0" cy="0"/>
          <a:chOff x="0" y="0"/>
          <a:chExt cx="0" cy="0"/>
        </a:xfrm>
      </p:grpSpPr>
      <p:sp>
        <p:nvSpPr>
          <p:cNvPr id="6" name="Title Text">
            <a:extLst>
              <a:ext uri="{FF2B5EF4-FFF2-40B4-BE49-F238E27FC236}">
                <a16:creationId xmlns:a16="http://schemas.microsoft.com/office/drawing/2014/main" id="{D9C303EE-389F-CFE8-17C5-AFC9AA16B44D}"/>
              </a:ext>
            </a:extLst>
          </p:cNvPr>
          <p:cNvSpPr txBox="1">
            <a:spLocks noGrp="1"/>
          </p:cNvSpPr>
          <p:nvPr>
            <p:ph type="title" hasCustomPrompt="1"/>
          </p:nvPr>
        </p:nvSpPr>
        <p:spPr>
          <a:xfrm>
            <a:off x="374904" y="1226154"/>
            <a:ext cx="10753344" cy="2241194"/>
          </a:xfrm>
          <a:prstGeom prst="rect">
            <a:avLst/>
          </a:prstGeom>
          <a:ln w="12700">
            <a:miter lim="400000"/>
          </a:ln>
        </p:spPr>
        <p:txBody>
          <a:bodyPr lIns="45719" rIns="45719" anchor="b">
            <a:noAutofit/>
          </a:bodyPr>
          <a:lstStyle>
            <a:lvl1pPr>
              <a:defRPr sz="6000" dirty="0">
                <a:solidFill>
                  <a:srgbClr val="FFFFFF"/>
                </a:solidFill>
              </a:defRPr>
            </a:lvl1pPr>
          </a:lstStyle>
          <a:p>
            <a:pPr lvl="0"/>
            <a:r>
              <a:t>Title Text</a:t>
            </a:r>
          </a:p>
        </p:txBody>
      </p:sp>
      <p:sp>
        <p:nvSpPr>
          <p:cNvPr id="7" name="Body Level One…">
            <a:extLst>
              <a:ext uri="{FF2B5EF4-FFF2-40B4-BE49-F238E27FC236}">
                <a16:creationId xmlns:a16="http://schemas.microsoft.com/office/drawing/2014/main" id="{F86E4D54-65FC-2CD8-BD2A-AC4FB47DD3F0}"/>
              </a:ext>
            </a:extLst>
          </p:cNvPr>
          <p:cNvSpPr txBox="1">
            <a:spLocks noGrp="1"/>
          </p:cNvSpPr>
          <p:nvPr>
            <p:ph type="body" sz="quarter" idx="1" hasCustomPrompt="1"/>
          </p:nvPr>
        </p:nvSpPr>
        <p:spPr>
          <a:xfrm>
            <a:off x="374904" y="3562579"/>
            <a:ext cx="10753344" cy="454868"/>
          </a:xfrm>
          <a:prstGeom prst="rect">
            <a:avLst/>
          </a:prstGeom>
        </p:spPr>
        <p:txBody>
          <a:bodyPr>
            <a:spAutoFit/>
          </a:bodyPr>
          <a:lstStyle>
            <a:lvl1pPr marL="0" indent="0">
              <a:lnSpc>
                <a:spcPct val="112000"/>
              </a:lnSpc>
              <a:spcBef>
                <a:spcPts val="0"/>
              </a:spcBef>
              <a:buSzTx/>
              <a:buFontTx/>
              <a:buNone/>
              <a:defRPr sz="2300">
                <a:solidFill>
                  <a:srgbClr val="FFFFFF"/>
                </a:solidFill>
                <a:latin typeface="Aeonik Regular"/>
              </a:defRPr>
            </a:lvl1pPr>
            <a:lvl2pPr marL="0" indent="457200">
              <a:lnSpc>
                <a:spcPct val="112000"/>
              </a:lnSpc>
              <a:spcBef>
                <a:spcPts val="0"/>
              </a:spcBef>
              <a:buSzTx/>
              <a:buFontTx/>
              <a:buNone/>
              <a:defRPr sz="2300">
                <a:solidFill>
                  <a:srgbClr val="FFFFFF"/>
                </a:solidFill>
              </a:defRPr>
            </a:lvl2pPr>
            <a:lvl3pPr marL="0" indent="914400">
              <a:lnSpc>
                <a:spcPct val="112000"/>
              </a:lnSpc>
              <a:spcBef>
                <a:spcPts val="0"/>
              </a:spcBef>
              <a:buSzTx/>
              <a:buFontTx/>
              <a:buNone/>
              <a:defRPr sz="2300">
                <a:solidFill>
                  <a:srgbClr val="FFFFFF"/>
                </a:solidFill>
              </a:defRPr>
            </a:lvl3pPr>
            <a:lvl4pPr marL="0" indent="1371600">
              <a:lnSpc>
                <a:spcPct val="112000"/>
              </a:lnSpc>
              <a:spcBef>
                <a:spcPts val="0"/>
              </a:spcBef>
              <a:buSzTx/>
              <a:buFontTx/>
              <a:buNone/>
              <a:defRPr sz="2300">
                <a:solidFill>
                  <a:srgbClr val="FFFFFF"/>
                </a:solidFill>
              </a:defRPr>
            </a:lvl4pPr>
            <a:lvl5pPr marL="0" indent="1828800">
              <a:lnSpc>
                <a:spcPct val="112000"/>
              </a:lnSpc>
              <a:spcBef>
                <a:spcPts val="0"/>
              </a:spcBef>
              <a:buSzTx/>
              <a:buFontTx/>
              <a:buNone/>
              <a:defRPr sz="2300">
                <a:solidFill>
                  <a:srgbClr val="FFFFFF"/>
                </a:solidFill>
              </a:defRPr>
            </a:lvl5pPr>
          </a:lstStyle>
          <a:p>
            <a:r>
              <a:rPr lang="en-US"/>
              <a:t>Click to edit subtitle</a:t>
            </a:r>
          </a:p>
        </p:txBody>
      </p:sp>
      <p:sp>
        <p:nvSpPr>
          <p:cNvPr id="8" name="Subtitle 2">
            <a:extLst>
              <a:ext uri="{FF2B5EF4-FFF2-40B4-BE49-F238E27FC236}">
                <a16:creationId xmlns:a16="http://schemas.microsoft.com/office/drawing/2014/main" id="{538E6C57-C75B-B570-E341-A061C5C9B7CE}"/>
              </a:ext>
            </a:extLst>
          </p:cNvPr>
          <p:cNvSpPr txBox="1"/>
          <p:nvPr userDrawn="1"/>
        </p:nvSpPr>
        <p:spPr>
          <a:xfrm>
            <a:off x="374905" y="4842331"/>
            <a:ext cx="3971542"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lvl="0" defTabSz="914400">
              <a:defRPr sz="1000" spc="200">
                <a:solidFill>
                  <a:srgbClr val="FFFFFF"/>
                </a:solidFill>
                <a:latin typeface="Graphik Medium"/>
                <a:ea typeface="Graphik Medium"/>
                <a:cs typeface="Graphik Medium"/>
                <a:sym typeface="Graphik"/>
              </a:defRPr>
            </a:lvl1pPr>
            <a:lvl2pPr marL="914400" indent="-384047" defTabSz="914400">
              <a:lnSpc>
                <a:spcPct val="94000"/>
              </a:lnSpc>
              <a:spcBef>
                <a:spcPts val="1000"/>
              </a:spcBef>
              <a:buSzPct val="100000"/>
              <a:buFont typeface="Arial"/>
              <a:buChar char="•"/>
              <a:defRPr sz="2000">
                <a:latin typeface="Graphik"/>
                <a:ea typeface="Graphik"/>
                <a:cs typeface="Graphik"/>
                <a:sym typeface="Graphik"/>
              </a:defRPr>
            </a:lvl2pPr>
            <a:lvl3pPr marL="1414272" indent="-426719" defTabSz="914400">
              <a:lnSpc>
                <a:spcPct val="94000"/>
              </a:lnSpc>
              <a:spcBef>
                <a:spcPts val="1000"/>
              </a:spcBef>
              <a:buSzPct val="100000"/>
              <a:buFont typeface="Arial"/>
              <a:buChar char="•"/>
              <a:defRPr sz="2000">
                <a:latin typeface="Graphik"/>
                <a:ea typeface="Graphik"/>
                <a:cs typeface="Graphik"/>
                <a:sym typeface="Graphik"/>
              </a:defRPr>
            </a:lvl3pPr>
            <a:lvl4pPr marL="1871472" indent="-426719" defTabSz="914400">
              <a:lnSpc>
                <a:spcPct val="94000"/>
              </a:lnSpc>
              <a:spcBef>
                <a:spcPts val="1000"/>
              </a:spcBef>
              <a:buSzPct val="100000"/>
              <a:buFont typeface="Arial"/>
              <a:buChar char="•"/>
              <a:defRPr sz="2000">
                <a:latin typeface="Graphik"/>
                <a:ea typeface="Graphik"/>
                <a:cs typeface="Graphik"/>
                <a:sym typeface="Graphik"/>
              </a:defRPr>
            </a:lvl4pPr>
            <a:lvl5pPr marL="2382011" indent="-480060" defTabSz="914400">
              <a:lnSpc>
                <a:spcPct val="94000"/>
              </a:lnSpc>
              <a:spcBef>
                <a:spcPts val="1000"/>
              </a:spcBef>
              <a:buSzPct val="100000"/>
              <a:buFont typeface="Arial"/>
              <a:buChar char="•"/>
              <a:defRPr sz="2000">
                <a:latin typeface="Graphik"/>
                <a:ea typeface="Graphik"/>
                <a:cs typeface="Graphik"/>
                <a:sym typeface="Graphik"/>
              </a:defRPr>
            </a:lvl5pPr>
            <a:lvl6pPr marL="2839211" indent="-480060" defTabSz="914400">
              <a:lnSpc>
                <a:spcPct val="94000"/>
              </a:lnSpc>
              <a:spcBef>
                <a:spcPts val="1000"/>
              </a:spcBef>
              <a:buSzPct val="100000"/>
              <a:buFont typeface="Arial"/>
              <a:buChar char="–"/>
              <a:defRPr sz="2000">
                <a:latin typeface="Graphik"/>
                <a:ea typeface="Graphik"/>
                <a:cs typeface="Graphik"/>
                <a:sym typeface="Graphik"/>
              </a:defRPr>
            </a:lvl6pPr>
            <a:lvl7pPr marL="3364991" indent="-548639" defTabSz="914400">
              <a:lnSpc>
                <a:spcPct val="94000"/>
              </a:lnSpc>
              <a:spcBef>
                <a:spcPts val="1000"/>
              </a:spcBef>
              <a:buSzPct val="100000"/>
              <a:buFont typeface="Arial"/>
              <a:buChar char="■"/>
              <a:defRPr sz="2000">
                <a:latin typeface="Graphik"/>
                <a:ea typeface="Graphik"/>
                <a:cs typeface="Graphik"/>
                <a:sym typeface="Graphik"/>
              </a:defRPr>
            </a:lvl7pPr>
            <a:lvl8pPr marL="3822191" indent="-548639" defTabSz="914400">
              <a:lnSpc>
                <a:spcPct val="94000"/>
              </a:lnSpc>
              <a:spcBef>
                <a:spcPts val="1000"/>
              </a:spcBef>
              <a:buSzPct val="100000"/>
              <a:buFont typeface="Arial"/>
              <a:buChar char="–"/>
              <a:defRPr sz="2000">
                <a:latin typeface="Graphik"/>
                <a:ea typeface="Graphik"/>
                <a:cs typeface="Graphik"/>
                <a:sym typeface="Graphik"/>
              </a:defRPr>
            </a:lvl8pPr>
            <a:lvl9pPr marL="4279391" indent="-548639" defTabSz="914400">
              <a:lnSpc>
                <a:spcPct val="94000"/>
              </a:lnSpc>
              <a:spcBef>
                <a:spcPts val="1000"/>
              </a:spcBef>
              <a:buSzPct val="100000"/>
              <a:buFont typeface="Arial"/>
              <a:buChar char="■"/>
              <a:defRPr sz="2000">
                <a:latin typeface="Graphik"/>
                <a:ea typeface="Graphik"/>
                <a:cs typeface="Graphik"/>
                <a:sym typeface="Graphik"/>
              </a:defRPr>
            </a:lvl9pPr>
          </a:lstStyle>
          <a:p>
            <a:pPr lvl="0"/>
            <a:r>
              <a:rPr>
                <a:latin typeface="Aeonik Regular"/>
              </a:rPr>
              <a:t>COVERING:</a:t>
            </a:r>
          </a:p>
        </p:txBody>
      </p:sp>
      <p:sp>
        <p:nvSpPr>
          <p:cNvPr id="9" name="Subtitle 2">
            <a:extLst>
              <a:ext uri="{FF2B5EF4-FFF2-40B4-BE49-F238E27FC236}">
                <a16:creationId xmlns:a16="http://schemas.microsoft.com/office/drawing/2014/main" id="{001A88FC-A8FA-24B2-18A7-7199CA4ABF4A}"/>
              </a:ext>
            </a:extLst>
          </p:cNvPr>
          <p:cNvSpPr txBox="1"/>
          <p:nvPr userDrawn="1"/>
        </p:nvSpPr>
        <p:spPr>
          <a:xfrm>
            <a:off x="5775824" y="4842331"/>
            <a:ext cx="2556023"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lvl="0" defTabSz="914400">
              <a:defRPr sz="1000" spc="200">
                <a:solidFill>
                  <a:srgbClr val="FFFFFF"/>
                </a:solidFill>
                <a:latin typeface="Graphik Medium"/>
                <a:ea typeface="Graphik Medium"/>
                <a:cs typeface="Graphik Medium"/>
                <a:sym typeface="Graphik"/>
              </a:defRPr>
            </a:lvl1pPr>
            <a:lvl2pPr marL="914400" indent="-384047" defTabSz="914400">
              <a:lnSpc>
                <a:spcPct val="94000"/>
              </a:lnSpc>
              <a:spcBef>
                <a:spcPts val="1000"/>
              </a:spcBef>
              <a:buSzPct val="100000"/>
              <a:buFont typeface="Arial"/>
              <a:buChar char="•"/>
              <a:defRPr sz="2000">
                <a:latin typeface="Graphik"/>
                <a:ea typeface="Graphik"/>
                <a:cs typeface="Graphik"/>
                <a:sym typeface="Graphik"/>
              </a:defRPr>
            </a:lvl2pPr>
            <a:lvl3pPr marL="1414272" indent="-426719" defTabSz="914400">
              <a:lnSpc>
                <a:spcPct val="94000"/>
              </a:lnSpc>
              <a:spcBef>
                <a:spcPts val="1000"/>
              </a:spcBef>
              <a:buSzPct val="100000"/>
              <a:buFont typeface="Arial"/>
              <a:buChar char="•"/>
              <a:defRPr sz="2000">
                <a:latin typeface="Graphik"/>
                <a:ea typeface="Graphik"/>
                <a:cs typeface="Graphik"/>
                <a:sym typeface="Graphik"/>
              </a:defRPr>
            </a:lvl3pPr>
            <a:lvl4pPr marL="1871472" indent="-426719" defTabSz="914400">
              <a:lnSpc>
                <a:spcPct val="94000"/>
              </a:lnSpc>
              <a:spcBef>
                <a:spcPts val="1000"/>
              </a:spcBef>
              <a:buSzPct val="100000"/>
              <a:buFont typeface="Arial"/>
              <a:buChar char="•"/>
              <a:defRPr sz="2000">
                <a:latin typeface="Graphik"/>
                <a:ea typeface="Graphik"/>
                <a:cs typeface="Graphik"/>
                <a:sym typeface="Graphik"/>
              </a:defRPr>
            </a:lvl4pPr>
            <a:lvl5pPr marL="2382011" indent="-480060" defTabSz="914400">
              <a:lnSpc>
                <a:spcPct val="94000"/>
              </a:lnSpc>
              <a:spcBef>
                <a:spcPts val="1000"/>
              </a:spcBef>
              <a:buSzPct val="100000"/>
              <a:buFont typeface="Arial"/>
              <a:buChar char="•"/>
              <a:defRPr sz="2000">
                <a:latin typeface="Graphik"/>
                <a:ea typeface="Graphik"/>
                <a:cs typeface="Graphik"/>
                <a:sym typeface="Graphik"/>
              </a:defRPr>
            </a:lvl5pPr>
            <a:lvl6pPr marL="2839211" indent="-480060" defTabSz="914400">
              <a:lnSpc>
                <a:spcPct val="94000"/>
              </a:lnSpc>
              <a:spcBef>
                <a:spcPts val="1000"/>
              </a:spcBef>
              <a:buSzPct val="100000"/>
              <a:buFont typeface="Arial"/>
              <a:buChar char="–"/>
              <a:defRPr sz="2000">
                <a:latin typeface="Graphik"/>
                <a:ea typeface="Graphik"/>
                <a:cs typeface="Graphik"/>
                <a:sym typeface="Graphik"/>
              </a:defRPr>
            </a:lvl6pPr>
            <a:lvl7pPr marL="3364991" indent="-548639" defTabSz="914400">
              <a:lnSpc>
                <a:spcPct val="94000"/>
              </a:lnSpc>
              <a:spcBef>
                <a:spcPts val="1000"/>
              </a:spcBef>
              <a:buSzPct val="100000"/>
              <a:buFont typeface="Arial"/>
              <a:buChar char="■"/>
              <a:defRPr sz="2000">
                <a:latin typeface="Graphik"/>
                <a:ea typeface="Graphik"/>
                <a:cs typeface="Graphik"/>
                <a:sym typeface="Graphik"/>
              </a:defRPr>
            </a:lvl7pPr>
            <a:lvl8pPr marL="3822191" indent="-548639" defTabSz="914400">
              <a:lnSpc>
                <a:spcPct val="94000"/>
              </a:lnSpc>
              <a:spcBef>
                <a:spcPts val="1000"/>
              </a:spcBef>
              <a:buSzPct val="100000"/>
              <a:buFont typeface="Arial"/>
              <a:buChar char="–"/>
              <a:defRPr sz="2000">
                <a:latin typeface="Graphik"/>
                <a:ea typeface="Graphik"/>
                <a:cs typeface="Graphik"/>
                <a:sym typeface="Graphik"/>
              </a:defRPr>
            </a:lvl8pPr>
            <a:lvl9pPr marL="4279391" indent="-548639" defTabSz="914400">
              <a:lnSpc>
                <a:spcPct val="94000"/>
              </a:lnSpc>
              <a:spcBef>
                <a:spcPts val="1000"/>
              </a:spcBef>
              <a:buSzPct val="100000"/>
              <a:buFont typeface="Arial"/>
              <a:buChar char="■"/>
              <a:defRPr sz="2000">
                <a:latin typeface="Graphik"/>
                <a:ea typeface="Graphik"/>
                <a:cs typeface="Graphik"/>
                <a:sym typeface="Graphik"/>
              </a:defRPr>
            </a:lvl9pPr>
          </a:lstStyle>
          <a:p>
            <a:pPr lvl="0"/>
            <a:r>
              <a:rPr>
                <a:latin typeface="Aeonik Regular"/>
              </a:rPr>
              <a:t>PRESENTED BY:</a:t>
            </a:r>
          </a:p>
        </p:txBody>
      </p:sp>
      <p:sp>
        <p:nvSpPr>
          <p:cNvPr id="10" name="Subtitle 2">
            <a:extLst>
              <a:ext uri="{FF2B5EF4-FFF2-40B4-BE49-F238E27FC236}">
                <a16:creationId xmlns:a16="http://schemas.microsoft.com/office/drawing/2014/main" id="{603F9412-D117-773B-E560-D234808D2C96}"/>
              </a:ext>
            </a:extLst>
          </p:cNvPr>
          <p:cNvSpPr txBox="1"/>
          <p:nvPr userDrawn="1"/>
        </p:nvSpPr>
        <p:spPr>
          <a:xfrm>
            <a:off x="8577310" y="4842331"/>
            <a:ext cx="2266182"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lvl="0" defTabSz="914400">
              <a:defRPr sz="1000" spc="200">
                <a:solidFill>
                  <a:srgbClr val="FFFFFF"/>
                </a:solidFill>
                <a:latin typeface="Graphik Medium"/>
                <a:ea typeface="Graphik Medium"/>
                <a:cs typeface="Graphik Medium"/>
                <a:sym typeface="Graphik"/>
              </a:defRPr>
            </a:lvl1pPr>
            <a:lvl2pPr marL="914400" indent="-384047" defTabSz="914400">
              <a:lnSpc>
                <a:spcPct val="94000"/>
              </a:lnSpc>
              <a:spcBef>
                <a:spcPts val="1000"/>
              </a:spcBef>
              <a:buSzPct val="100000"/>
              <a:buFont typeface="Arial"/>
              <a:buChar char="•"/>
              <a:defRPr sz="2000">
                <a:latin typeface="Graphik"/>
                <a:ea typeface="Graphik"/>
                <a:cs typeface="Graphik"/>
                <a:sym typeface="Graphik"/>
              </a:defRPr>
            </a:lvl2pPr>
            <a:lvl3pPr marL="1414272" indent="-426719" defTabSz="914400">
              <a:lnSpc>
                <a:spcPct val="94000"/>
              </a:lnSpc>
              <a:spcBef>
                <a:spcPts val="1000"/>
              </a:spcBef>
              <a:buSzPct val="100000"/>
              <a:buFont typeface="Arial"/>
              <a:buChar char="•"/>
              <a:defRPr sz="2000">
                <a:latin typeface="Graphik"/>
                <a:ea typeface="Graphik"/>
                <a:cs typeface="Graphik"/>
                <a:sym typeface="Graphik"/>
              </a:defRPr>
            </a:lvl3pPr>
            <a:lvl4pPr marL="1871472" indent="-426719" defTabSz="914400">
              <a:lnSpc>
                <a:spcPct val="94000"/>
              </a:lnSpc>
              <a:spcBef>
                <a:spcPts val="1000"/>
              </a:spcBef>
              <a:buSzPct val="100000"/>
              <a:buFont typeface="Arial"/>
              <a:buChar char="•"/>
              <a:defRPr sz="2000">
                <a:latin typeface="Graphik"/>
                <a:ea typeface="Graphik"/>
                <a:cs typeface="Graphik"/>
                <a:sym typeface="Graphik"/>
              </a:defRPr>
            </a:lvl4pPr>
            <a:lvl5pPr marL="2382011" indent="-480060" defTabSz="914400">
              <a:lnSpc>
                <a:spcPct val="94000"/>
              </a:lnSpc>
              <a:spcBef>
                <a:spcPts val="1000"/>
              </a:spcBef>
              <a:buSzPct val="100000"/>
              <a:buFont typeface="Arial"/>
              <a:buChar char="•"/>
              <a:defRPr sz="2000">
                <a:latin typeface="Graphik"/>
                <a:ea typeface="Graphik"/>
                <a:cs typeface="Graphik"/>
                <a:sym typeface="Graphik"/>
              </a:defRPr>
            </a:lvl5pPr>
            <a:lvl6pPr marL="2839211" indent="-480060" defTabSz="914400">
              <a:lnSpc>
                <a:spcPct val="94000"/>
              </a:lnSpc>
              <a:spcBef>
                <a:spcPts val="1000"/>
              </a:spcBef>
              <a:buSzPct val="100000"/>
              <a:buFont typeface="Arial"/>
              <a:buChar char="–"/>
              <a:defRPr sz="2000">
                <a:latin typeface="Graphik"/>
                <a:ea typeface="Graphik"/>
                <a:cs typeface="Graphik"/>
                <a:sym typeface="Graphik"/>
              </a:defRPr>
            </a:lvl6pPr>
            <a:lvl7pPr marL="3364991" indent="-548639" defTabSz="914400">
              <a:lnSpc>
                <a:spcPct val="94000"/>
              </a:lnSpc>
              <a:spcBef>
                <a:spcPts val="1000"/>
              </a:spcBef>
              <a:buSzPct val="100000"/>
              <a:buFont typeface="Arial"/>
              <a:buChar char="■"/>
              <a:defRPr sz="2000">
                <a:latin typeface="Graphik"/>
                <a:ea typeface="Graphik"/>
                <a:cs typeface="Graphik"/>
                <a:sym typeface="Graphik"/>
              </a:defRPr>
            </a:lvl7pPr>
            <a:lvl8pPr marL="3822191" indent="-548639" defTabSz="914400">
              <a:lnSpc>
                <a:spcPct val="94000"/>
              </a:lnSpc>
              <a:spcBef>
                <a:spcPts val="1000"/>
              </a:spcBef>
              <a:buSzPct val="100000"/>
              <a:buFont typeface="Arial"/>
              <a:buChar char="–"/>
              <a:defRPr sz="2000">
                <a:latin typeface="Graphik"/>
                <a:ea typeface="Graphik"/>
                <a:cs typeface="Graphik"/>
                <a:sym typeface="Graphik"/>
              </a:defRPr>
            </a:lvl8pPr>
            <a:lvl9pPr marL="4279391" indent="-548639" defTabSz="914400">
              <a:lnSpc>
                <a:spcPct val="94000"/>
              </a:lnSpc>
              <a:spcBef>
                <a:spcPts val="1000"/>
              </a:spcBef>
              <a:buSzPct val="100000"/>
              <a:buFont typeface="Arial"/>
              <a:buChar char="■"/>
              <a:defRPr sz="2000">
                <a:latin typeface="Graphik"/>
                <a:ea typeface="Graphik"/>
                <a:cs typeface="Graphik"/>
                <a:sym typeface="Graphik"/>
              </a:defRPr>
            </a:lvl9pPr>
          </a:lstStyle>
          <a:p>
            <a:pPr lvl="0"/>
            <a:r>
              <a:rPr>
                <a:latin typeface="Aeonik Regular"/>
              </a:rPr>
              <a:t>DATE:</a:t>
            </a:r>
          </a:p>
        </p:txBody>
      </p:sp>
      <p:sp>
        <p:nvSpPr>
          <p:cNvPr id="12" name="Text Placeholder 33">
            <a:extLst>
              <a:ext uri="{FF2B5EF4-FFF2-40B4-BE49-F238E27FC236}">
                <a16:creationId xmlns:a16="http://schemas.microsoft.com/office/drawing/2014/main" id="{47B4AF64-7003-64E8-C1FA-687D8DDB0797}"/>
              </a:ext>
            </a:extLst>
          </p:cNvPr>
          <p:cNvSpPr>
            <a:spLocks noGrp="1"/>
          </p:cNvSpPr>
          <p:nvPr>
            <p:ph type="body" sz="quarter" idx="13"/>
          </p:nvPr>
        </p:nvSpPr>
        <p:spPr>
          <a:xfrm>
            <a:off x="374904" y="5130800"/>
            <a:ext cx="3971542" cy="246221"/>
          </a:xfrm>
          <a:prstGeom prst="rect">
            <a:avLst/>
          </a:prstGeom>
          <a:ln w="12700">
            <a:miter lim="400000"/>
          </a:ln>
        </p:spPr>
        <p:txBody>
          <a:bodyPr lIns="45719" rIns="45719">
            <a:spAutoFit/>
          </a:bodyPr>
          <a:lstStyle>
            <a:lvl1pPr>
              <a:defRPr kumimoji="0" sz="1000" spc="200" normalizeH="0" dirty="0">
                <a:solidFill>
                  <a:srgbClr val="FFFFFF"/>
                </a:solidFill>
                <a:effectLst/>
                <a:latin typeface="Aeonik Regular"/>
                <a:ea typeface="Aeonik Regular"/>
                <a:cs typeface="Aeonik Regular"/>
              </a:defRPr>
            </a:lvl1pPr>
          </a:lstStyle>
          <a:p>
            <a:pPr marL="0" lvl="0" indent="0" fontAlgn="auto" hangingPunct="0">
              <a:lnSpc>
                <a:spcPct val="100000"/>
              </a:lnSpc>
              <a:spcBef>
                <a:spcPts val="0"/>
              </a:spcBef>
              <a:buSzTx/>
              <a:buFontTx/>
              <a:buNone/>
            </a:pPr>
            <a:r>
              <a:rPr lang="en-US"/>
              <a:t>Click to edit Master text styles</a:t>
            </a:r>
          </a:p>
        </p:txBody>
      </p:sp>
      <p:sp>
        <p:nvSpPr>
          <p:cNvPr id="15" name="Text Placeholder 33">
            <a:extLst>
              <a:ext uri="{FF2B5EF4-FFF2-40B4-BE49-F238E27FC236}">
                <a16:creationId xmlns:a16="http://schemas.microsoft.com/office/drawing/2014/main" id="{04138218-6EC2-435A-3F6F-0A9606C46358}"/>
              </a:ext>
            </a:extLst>
          </p:cNvPr>
          <p:cNvSpPr>
            <a:spLocks noGrp="1"/>
          </p:cNvSpPr>
          <p:nvPr>
            <p:ph type="body" sz="quarter" idx="14"/>
          </p:nvPr>
        </p:nvSpPr>
        <p:spPr>
          <a:xfrm>
            <a:off x="8577310" y="5130800"/>
            <a:ext cx="2266182" cy="246221"/>
          </a:xfrm>
          <a:prstGeom prst="rect">
            <a:avLst/>
          </a:prstGeom>
          <a:ln w="12700">
            <a:miter lim="400000"/>
          </a:ln>
        </p:spPr>
        <p:txBody>
          <a:bodyPr wrap="square" lIns="45719" rIns="45719">
            <a:spAutoFit/>
          </a:bodyPr>
          <a:lstStyle>
            <a:lvl1pPr>
              <a:defRPr kumimoji="0" sz="1000" spc="200" normalizeH="0">
                <a:solidFill>
                  <a:srgbClr val="FFFFFF"/>
                </a:solidFill>
                <a:effectLst/>
                <a:latin typeface="Aeonik Regular"/>
                <a:ea typeface="Aeonik Regular"/>
                <a:cs typeface="Aeonik Regular"/>
              </a:defRPr>
            </a:lvl1pPr>
          </a:lstStyle>
          <a:p>
            <a:pPr marL="0" lvl="0" indent="0" fontAlgn="auto" hangingPunct="0">
              <a:lnSpc>
                <a:spcPct val="100000"/>
              </a:lnSpc>
              <a:spcBef>
                <a:spcPts val="0"/>
              </a:spcBef>
              <a:buSzTx/>
              <a:buFontTx/>
              <a:buNone/>
            </a:pPr>
            <a:r>
              <a:rPr lang="en-US"/>
              <a:t>Click to edit Master text styles</a:t>
            </a:r>
          </a:p>
        </p:txBody>
      </p:sp>
      <p:sp>
        <p:nvSpPr>
          <p:cNvPr id="16" name="Text Placeholder 33">
            <a:extLst>
              <a:ext uri="{FF2B5EF4-FFF2-40B4-BE49-F238E27FC236}">
                <a16:creationId xmlns:a16="http://schemas.microsoft.com/office/drawing/2014/main" id="{6E281430-AB42-F670-B95D-6E7D70FC936B}"/>
              </a:ext>
            </a:extLst>
          </p:cNvPr>
          <p:cNvSpPr>
            <a:spLocks noGrp="1"/>
          </p:cNvSpPr>
          <p:nvPr>
            <p:ph type="body" sz="quarter" idx="15"/>
          </p:nvPr>
        </p:nvSpPr>
        <p:spPr>
          <a:xfrm>
            <a:off x="5775824" y="5130800"/>
            <a:ext cx="2560320" cy="246221"/>
          </a:xfrm>
          <a:prstGeom prst="rect">
            <a:avLst/>
          </a:prstGeom>
          <a:ln w="12700">
            <a:miter lim="400000"/>
          </a:ln>
        </p:spPr>
        <p:txBody>
          <a:bodyPr wrap="square" lIns="45719" rIns="45719">
            <a:spAutoFit/>
          </a:bodyPr>
          <a:lstStyle>
            <a:lvl1pPr>
              <a:defRPr kumimoji="0" sz="1000" spc="200" normalizeH="0" dirty="0">
                <a:solidFill>
                  <a:srgbClr val="FFFFFF"/>
                </a:solidFill>
                <a:effectLst/>
                <a:latin typeface="Aeonik Regular"/>
                <a:ea typeface="Aeonik Regular"/>
                <a:cs typeface="Aeonik Regular"/>
              </a:defRPr>
            </a:lvl1pPr>
          </a:lstStyle>
          <a:p>
            <a:pPr marL="0" lvl="0" indent="0" fontAlgn="auto" hangingPunct="0">
              <a:lnSpc>
                <a:spcPct val="100000"/>
              </a:lnSpc>
              <a:spcBef>
                <a:spcPts val="0"/>
              </a:spcBef>
              <a:buSzTx/>
              <a:buFontTx/>
              <a:buNone/>
            </a:pPr>
            <a:r>
              <a:rPr lang="en-US"/>
              <a:t>Click to edit Master text styles</a:t>
            </a:r>
          </a:p>
        </p:txBody>
      </p:sp>
      <p:sp>
        <p:nvSpPr>
          <p:cNvPr id="23" name="Freeform: Shape 22">
            <a:extLst>
              <a:ext uri="{FF2B5EF4-FFF2-40B4-BE49-F238E27FC236}">
                <a16:creationId xmlns:a16="http://schemas.microsoft.com/office/drawing/2014/main" id="{AD54352E-11A1-B618-F49E-0F126EDC83EE}"/>
              </a:ext>
            </a:extLst>
          </p:cNvPr>
          <p:cNvSpPr/>
          <p:nvPr userDrawn="1"/>
        </p:nvSpPr>
        <p:spPr>
          <a:xfrm flipH="1">
            <a:off x="7286995" y="0"/>
            <a:ext cx="2630130" cy="1959357"/>
          </a:xfrm>
          <a:custGeom>
            <a:avLst/>
            <a:gdLst>
              <a:gd name="connsiteX0" fmla="*/ 1859431 w 2630130"/>
              <a:gd name="connsiteY0" fmla="*/ 0 h 1959357"/>
              <a:gd name="connsiteX1" fmla="*/ 0 w 2630130"/>
              <a:gd name="connsiteY1" fmla="*/ 0 h 1959357"/>
              <a:gd name="connsiteX2" fmla="*/ 770699 w 2630130"/>
              <a:gd name="connsiteY2" fmla="*/ 1959357 h 1959357"/>
              <a:gd name="connsiteX3" fmla="*/ 2630130 w 2630130"/>
              <a:gd name="connsiteY3" fmla="*/ 1959357 h 1959357"/>
              <a:gd name="connsiteX4" fmla="*/ 1859431 w 2630130"/>
              <a:gd name="connsiteY4" fmla="*/ 0 h 1959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0130" h="1959357">
                <a:moveTo>
                  <a:pt x="1859431" y="0"/>
                </a:moveTo>
                <a:lnTo>
                  <a:pt x="0" y="0"/>
                </a:lnTo>
                <a:lnTo>
                  <a:pt x="770699" y="1959357"/>
                </a:lnTo>
                <a:lnTo>
                  <a:pt x="2630130" y="1959357"/>
                </a:lnTo>
                <a:lnTo>
                  <a:pt x="1859431" y="0"/>
                </a:lnTo>
                <a:close/>
              </a:path>
            </a:pathLst>
          </a:custGeom>
          <a:solidFill>
            <a:schemeClr val="accent2"/>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
        <p:nvSpPr>
          <p:cNvPr id="21" name="Freeform: Shape 20">
            <a:extLst>
              <a:ext uri="{FF2B5EF4-FFF2-40B4-BE49-F238E27FC236}">
                <a16:creationId xmlns:a16="http://schemas.microsoft.com/office/drawing/2014/main" id="{867DC987-138E-C946-7A94-473CF2C28E6D}"/>
              </a:ext>
            </a:extLst>
          </p:cNvPr>
          <p:cNvSpPr/>
          <p:nvPr userDrawn="1"/>
        </p:nvSpPr>
        <p:spPr>
          <a:xfrm flipH="1">
            <a:off x="10372243" y="4497340"/>
            <a:ext cx="1819756" cy="2360660"/>
          </a:xfrm>
          <a:custGeom>
            <a:avLst/>
            <a:gdLst>
              <a:gd name="connsiteX0" fmla="*/ 904205 w 1819756"/>
              <a:gd name="connsiteY0" fmla="*/ 0 h 2360660"/>
              <a:gd name="connsiteX1" fmla="*/ 0 w 1819756"/>
              <a:gd name="connsiteY1" fmla="*/ 0 h 2360660"/>
              <a:gd name="connsiteX2" fmla="*/ 0 w 1819756"/>
              <a:gd name="connsiteY2" fmla="*/ 2360660 h 2360660"/>
              <a:gd name="connsiteX3" fmla="*/ 1819756 w 1819756"/>
              <a:gd name="connsiteY3" fmla="*/ 2360660 h 2360660"/>
              <a:gd name="connsiteX4" fmla="*/ 904205 w 1819756"/>
              <a:gd name="connsiteY4" fmla="*/ 0 h 2360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9756" h="2360660">
                <a:moveTo>
                  <a:pt x="904205" y="0"/>
                </a:moveTo>
                <a:lnTo>
                  <a:pt x="0" y="0"/>
                </a:lnTo>
                <a:lnTo>
                  <a:pt x="0" y="2360660"/>
                </a:lnTo>
                <a:lnTo>
                  <a:pt x="1819756" y="2360660"/>
                </a:lnTo>
                <a:lnTo>
                  <a:pt x="904205" y="0"/>
                </a:lnTo>
                <a:close/>
              </a:path>
            </a:pathLst>
          </a:custGeom>
          <a:solidFill>
            <a:schemeClr val="accent2"/>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pic>
        <p:nvPicPr>
          <p:cNvPr id="2" name="Image" descr="Image">
            <a:extLst>
              <a:ext uri="{FF2B5EF4-FFF2-40B4-BE49-F238E27FC236}">
                <a16:creationId xmlns:a16="http://schemas.microsoft.com/office/drawing/2014/main" id="{7B1E5728-E6CE-CDBA-DB06-2986C8FA0D5B}"/>
              </a:ext>
            </a:extLst>
          </p:cNvPr>
          <p:cNvPicPr>
            <a:picLocks noChangeAspect="1"/>
          </p:cNvPicPr>
          <p:nvPr userDrawn="1"/>
        </p:nvPicPr>
        <p:blipFill>
          <a:blip r:embed="rId2"/>
          <a:stretch>
            <a:fillRect/>
          </a:stretch>
        </p:blipFill>
        <p:spPr>
          <a:xfrm>
            <a:off x="436816" y="654770"/>
            <a:ext cx="1172731" cy="348530"/>
          </a:xfrm>
          <a:prstGeom prst="rect">
            <a:avLst/>
          </a:prstGeom>
          <a:ln w="12700">
            <a:miter lim="400000"/>
          </a:ln>
        </p:spPr>
      </p:pic>
    </p:spTree>
    <p:extLst>
      <p:ext uri="{BB962C8B-B14F-4D97-AF65-F5344CB8AC3E}">
        <p14:creationId xmlns:p14="http://schemas.microsoft.com/office/powerpoint/2010/main" val="572804049"/>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4 Images_3">
    <p:bg>
      <p:bgPr>
        <a:solidFill>
          <a:schemeClr val="accent2"/>
        </a:solidFill>
        <a:effectLst/>
      </p:bgPr>
    </p:bg>
    <p:spTree>
      <p:nvGrpSpPr>
        <p:cNvPr id="1" name=""/>
        <p:cNvGrpSpPr/>
        <p:nvPr/>
      </p:nvGrpSpPr>
      <p:grpSpPr>
        <a:xfrm>
          <a:off x="0" y="0"/>
          <a:ext cx="0" cy="0"/>
          <a:chOff x="0" y="0"/>
          <a:chExt cx="0" cy="0"/>
        </a:xfrm>
      </p:grpSpPr>
      <p:sp>
        <p:nvSpPr>
          <p:cNvPr id="291" name="Title Text"/>
          <p:cNvSpPr txBox="1">
            <a:spLocks noGrp="1"/>
          </p:cNvSpPr>
          <p:nvPr>
            <p:ph type="title" hasCustomPrompt="1"/>
          </p:nvPr>
        </p:nvSpPr>
        <p:spPr>
          <a:xfrm>
            <a:off x="378958" y="561600"/>
            <a:ext cx="11449505" cy="664742"/>
          </a:xfrm>
          <a:prstGeom prst="rect">
            <a:avLst/>
          </a:prstGeom>
          <a:ln w="12700">
            <a:miter lim="400000"/>
          </a:ln>
        </p:spPr>
        <p:txBody>
          <a:bodyPr lIns="45719" rIns="45719">
            <a:spAutoFit/>
          </a:bodyPr>
          <a:lstStyle>
            <a:lvl1pPr>
              <a:defRPr dirty="0">
                <a:solidFill>
                  <a:srgbClr val="FFFFFF"/>
                </a:solidFill>
              </a:defRPr>
            </a:lvl1pPr>
          </a:lstStyle>
          <a:p>
            <a:pPr lvl="0"/>
            <a:r>
              <a:rPr dirty="0"/>
              <a:t>Title Text</a:t>
            </a:r>
          </a:p>
        </p:txBody>
      </p:sp>
      <p:sp>
        <p:nvSpPr>
          <p:cNvPr id="22" name="Picture Placeholder 21">
            <a:extLst>
              <a:ext uri="{FF2B5EF4-FFF2-40B4-BE49-F238E27FC236}">
                <a16:creationId xmlns:a16="http://schemas.microsoft.com/office/drawing/2014/main" id="{09BBDDD7-95BB-606B-6D45-1FF434991761}"/>
              </a:ext>
            </a:extLst>
          </p:cNvPr>
          <p:cNvSpPr>
            <a:spLocks noGrp="1"/>
          </p:cNvSpPr>
          <p:nvPr>
            <p:ph type="pic" sz="quarter" idx="10"/>
          </p:nvPr>
        </p:nvSpPr>
        <p:spPr>
          <a:xfrm>
            <a:off x="378956" y="1689829"/>
            <a:ext cx="5614126" cy="2105386"/>
          </a:xfrm>
          <a:solidFill>
            <a:schemeClr val="accent5"/>
          </a:solidFill>
          <a:ln>
            <a:noFill/>
          </a:ln>
        </p:spPr>
        <p:txBody>
          <a:bodyPr/>
          <a:lstStyle/>
          <a:p>
            <a:r>
              <a:rPr lang="en-US"/>
              <a:t>Click icon to add picture</a:t>
            </a:r>
            <a:endParaRPr lang="en-US" dirty="0"/>
          </a:p>
        </p:txBody>
      </p:sp>
      <p:sp>
        <p:nvSpPr>
          <p:cNvPr id="24" name="Picture Placeholder 21">
            <a:extLst>
              <a:ext uri="{FF2B5EF4-FFF2-40B4-BE49-F238E27FC236}">
                <a16:creationId xmlns:a16="http://schemas.microsoft.com/office/drawing/2014/main" id="{5EBFDFA2-B9C0-F234-BB9E-86E6A1268692}"/>
              </a:ext>
            </a:extLst>
          </p:cNvPr>
          <p:cNvSpPr>
            <a:spLocks noGrp="1"/>
          </p:cNvSpPr>
          <p:nvPr>
            <p:ph type="pic" sz="quarter" idx="11"/>
          </p:nvPr>
        </p:nvSpPr>
        <p:spPr>
          <a:xfrm>
            <a:off x="6214336" y="1689829"/>
            <a:ext cx="5614126" cy="2105386"/>
          </a:xfrm>
          <a:solidFill>
            <a:schemeClr val="accent5"/>
          </a:solidFill>
          <a:ln>
            <a:noFill/>
          </a:ln>
        </p:spPr>
        <p:txBody>
          <a:bodyPr/>
          <a:lstStyle/>
          <a:p>
            <a:r>
              <a:rPr lang="en-US"/>
              <a:t>Click icon to add picture</a:t>
            </a:r>
            <a:endParaRPr lang="en-US" dirty="0"/>
          </a:p>
        </p:txBody>
      </p:sp>
      <p:sp>
        <p:nvSpPr>
          <p:cNvPr id="25" name="Picture Placeholder 21">
            <a:extLst>
              <a:ext uri="{FF2B5EF4-FFF2-40B4-BE49-F238E27FC236}">
                <a16:creationId xmlns:a16="http://schemas.microsoft.com/office/drawing/2014/main" id="{4F9AD9CF-B57B-1432-72A7-29C57C6BDE8E}"/>
              </a:ext>
            </a:extLst>
          </p:cNvPr>
          <p:cNvSpPr>
            <a:spLocks noGrp="1"/>
          </p:cNvSpPr>
          <p:nvPr>
            <p:ph type="pic" sz="quarter" idx="12"/>
          </p:nvPr>
        </p:nvSpPr>
        <p:spPr>
          <a:xfrm>
            <a:off x="378956" y="3999843"/>
            <a:ext cx="5614126" cy="2105386"/>
          </a:xfrm>
          <a:solidFill>
            <a:schemeClr val="accent5"/>
          </a:solidFill>
          <a:ln>
            <a:noFill/>
          </a:ln>
        </p:spPr>
        <p:txBody>
          <a:bodyPr/>
          <a:lstStyle/>
          <a:p>
            <a:r>
              <a:rPr lang="en-US"/>
              <a:t>Click icon to add picture</a:t>
            </a:r>
          </a:p>
        </p:txBody>
      </p:sp>
      <p:sp>
        <p:nvSpPr>
          <p:cNvPr id="26" name="Picture Placeholder 21">
            <a:extLst>
              <a:ext uri="{FF2B5EF4-FFF2-40B4-BE49-F238E27FC236}">
                <a16:creationId xmlns:a16="http://schemas.microsoft.com/office/drawing/2014/main" id="{C109D9DA-F864-E7A9-5448-94ABF7CE2F44}"/>
              </a:ext>
            </a:extLst>
          </p:cNvPr>
          <p:cNvSpPr>
            <a:spLocks noGrp="1"/>
          </p:cNvSpPr>
          <p:nvPr>
            <p:ph type="pic" sz="quarter" idx="13"/>
          </p:nvPr>
        </p:nvSpPr>
        <p:spPr>
          <a:xfrm>
            <a:off x="6214336" y="3999843"/>
            <a:ext cx="5614126" cy="2105386"/>
          </a:xfrm>
          <a:solidFill>
            <a:schemeClr val="accent5"/>
          </a:solidFill>
          <a:ln>
            <a:noFill/>
          </a:ln>
        </p:spPr>
        <p:txBody>
          <a:bodyPr/>
          <a:lstStyle/>
          <a:p>
            <a:r>
              <a:rPr lang="en-US"/>
              <a:t>Click icon to add picture</a:t>
            </a:r>
          </a:p>
        </p:txBody>
      </p:sp>
      <p:sp>
        <p:nvSpPr>
          <p:cNvPr id="5" name="Slide Number">
            <a:extLst>
              <a:ext uri="{FF2B5EF4-FFF2-40B4-BE49-F238E27FC236}">
                <a16:creationId xmlns:a16="http://schemas.microsoft.com/office/drawing/2014/main" id="{F68A8D98-CE44-DB07-DF89-224EA4FC1FFB}"/>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tx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dirty="0"/>
          </a:p>
        </p:txBody>
      </p:sp>
      <p:pic>
        <p:nvPicPr>
          <p:cNvPr id="6" name="Image" descr="Image">
            <a:extLst>
              <a:ext uri="{FF2B5EF4-FFF2-40B4-BE49-F238E27FC236}">
                <a16:creationId xmlns:a16="http://schemas.microsoft.com/office/drawing/2014/main" id="{B0A70C5C-CDC7-D453-4A83-7E8C92C889CB}"/>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0316771" y="6303881"/>
            <a:ext cx="1030318" cy="306205"/>
          </a:xfrm>
          <a:prstGeom prst="rect">
            <a:avLst/>
          </a:prstGeom>
          <a:ln w="12700">
            <a:miter lim="400000"/>
          </a:ln>
        </p:spPr>
      </p:pic>
      <p:grpSp>
        <p:nvGrpSpPr>
          <p:cNvPr id="2" name="Group 1">
            <a:extLst>
              <a:ext uri="{FF2B5EF4-FFF2-40B4-BE49-F238E27FC236}">
                <a16:creationId xmlns:a16="http://schemas.microsoft.com/office/drawing/2014/main" id="{130F835F-97B4-9EA3-9BE0-D7537F247DEC}"/>
              </a:ext>
            </a:extLst>
          </p:cNvPr>
          <p:cNvGrpSpPr/>
          <p:nvPr userDrawn="1"/>
        </p:nvGrpSpPr>
        <p:grpSpPr>
          <a:xfrm>
            <a:off x="431800" y="203689"/>
            <a:ext cx="3657124" cy="149812"/>
            <a:chOff x="381000" y="203689"/>
            <a:chExt cx="3657124" cy="149812"/>
          </a:xfrm>
        </p:grpSpPr>
        <p:pic>
          <p:nvPicPr>
            <p:cNvPr id="3" name="Image" descr="Image">
              <a:extLst>
                <a:ext uri="{FF2B5EF4-FFF2-40B4-BE49-F238E27FC236}">
                  <a16:creationId xmlns:a16="http://schemas.microsoft.com/office/drawing/2014/main" id="{BAD9AA67-DD3E-9B25-77FA-FD218BE05A32}"/>
                </a:ext>
              </a:extLst>
            </p:cNvPr>
            <p:cNvPicPr>
              <a:picLocks noChangeAspect="1"/>
            </p:cNvPicPr>
            <p:nvPr userDrawn="1"/>
          </p:nvPicPr>
          <p:blipFill>
            <a:blip r:embed="rId4"/>
            <a:stretch>
              <a:fillRect/>
            </a:stretch>
          </p:blipFill>
          <p:spPr>
            <a:xfrm>
              <a:off x="381000" y="203689"/>
              <a:ext cx="111195" cy="149812"/>
            </a:xfrm>
            <a:prstGeom prst="rect">
              <a:avLst/>
            </a:prstGeom>
            <a:ln w="12700">
              <a:miter lim="400000"/>
            </a:ln>
          </p:spPr>
        </p:pic>
        <p:sp>
          <p:nvSpPr>
            <p:cNvPr id="7" name="TextBox 6">
              <a:extLst>
                <a:ext uri="{FF2B5EF4-FFF2-40B4-BE49-F238E27FC236}">
                  <a16:creationId xmlns:a16="http://schemas.microsoft.com/office/drawing/2014/main" id="{C9A35625-38F4-9586-5087-5088E034815B}"/>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1575159508"/>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4 Images_4">
    <p:bg>
      <p:bgPr>
        <a:solidFill>
          <a:schemeClr val="accent3"/>
        </a:solidFill>
        <a:effectLst/>
      </p:bgPr>
    </p:bg>
    <p:spTree>
      <p:nvGrpSpPr>
        <p:cNvPr id="1" name=""/>
        <p:cNvGrpSpPr/>
        <p:nvPr/>
      </p:nvGrpSpPr>
      <p:grpSpPr>
        <a:xfrm>
          <a:off x="0" y="0"/>
          <a:ext cx="0" cy="0"/>
          <a:chOff x="0" y="0"/>
          <a:chExt cx="0" cy="0"/>
        </a:xfrm>
      </p:grpSpPr>
      <p:sp>
        <p:nvSpPr>
          <p:cNvPr id="291" name="Title Text"/>
          <p:cNvSpPr txBox="1">
            <a:spLocks noGrp="1"/>
          </p:cNvSpPr>
          <p:nvPr>
            <p:ph type="title"/>
          </p:nvPr>
        </p:nvSpPr>
        <p:spPr>
          <a:xfrm>
            <a:off x="378958" y="561600"/>
            <a:ext cx="11449505" cy="664742"/>
          </a:xfrm>
          <a:prstGeom prst="rect">
            <a:avLst/>
          </a:prstGeom>
          <a:ln w="12700">
            <a:miter lim="400000"/>
          </a:ln>
        </p:spPr>
        <p:txBody>
          <a:bodyPr lIns="45719" rIns="45719">
            <a:spAutoFit/>
          </a:bodyPr>
          <a:lstStyle>
            <a:lvl1pPr>
              <a:defRPr dirty="0">
                <a:solidFill>
                  <a:srgbClr val="FFFFFF"/>
                </a:solidFill>
              </a:defRPr>
            </a:lvl1pPr>
          </a:lstStyle>
          <a:p>
            <a:pPr lvl="0"/>
            <a:r>
              <a:rPr lang="en-US"/>
              <a:t>Click to edit Master title style</a:t>
            </a:r>
            <a:endParaRPr dirty="0"/>
          </a:p>
        </p:txBody>
      </p:sp>
      <p:sp>
        <p:nvSpPr>
          <p:cNvPr id="22" name="Picture Placeholder 21">
            <a:extLst>
              <a:ext uri="{FF2B5EF4-FFF2-40B4-BE49-F238E27FC236}">
                <a16:creationId xmlns:a16="http://schemas.microsoft.com/office/drawing/2014/main" id="{09BBDDD7-95BB-606B-6D45-1FF434991761}"/>
              </a:ext>
            </a:extLst>
          </p:cNvPr>
          <p:cNvSpPr>
            <a:spLocks noGrp="1"/>
          </p:cNvSpPr>
          <p:nvPr>
            <p:ph type="pic" sz="quarter" idx="10"/>
          </p:nvPr>
        </p:nvSpPr>
        <p:spPr>
          <a:xfrm>
            <a:off x="378956" y="1689829"/>
            <a:ext cx="5614126" cy="2105386"/>
          </a:xfrm>
          <a:solidFill>
            <a:schemeClr val="accent5"/>
          </a:solidFill>
          <a:ln>
            <a:noFill/>
          </a:ln>
        </p:spPr>
        <p:txBody>
          <a:bodyPr/>
          <a:lstStyle/>
          <a:p>
            <a:r>
              <a:rPr lang="en-US"/>
              <a:t>Click icon to add picture</a:t>
            </a:r>
            <a:endParaRPr lang="en-US" dirty="0"/>
          </a:p>
        </p:txBody>
      </p:sp>
      <p:sp>
        <p:nvSpPr>
          <p:cNvPr id="24" name="Picture Placeholder 21">
            <a:extLst>
              <a:ext uri="{FF2B5EF4-FFF2-40B4-BE49-F238E27FC236}">
                <a16:creationId xmlns:a16="http://schemas.microsoft.com/office/drawing/2014/main" id="{5EBFDFA2-B9C0-F234-BB9E-86E6A1268692}"/>
              </a:ext>
            </a:extLst>
          </p:cNvPr>
          <p:cNvSpPr>
            <a:spLocks noGrp="1"/>
          </p:cNvSpPr>
          <p:nvPr>
            <p:ph type="pic" sz="quarter" idx="11"/>
          </p:nvPr>
        </p:nvSpPr>
        <p:spPr>
          <a:xfrm>
            <a:off x="6214336" y="1689829"/>
            <a:ext cx="5614126" cy="2105386"/>
          </a:xfrm>
          <a:solidFill>
            <a:schemeClr val="accent5"/>
          </a:solidFill>
          <a:ln>
            <a:noFill/>
          </a:ln>
        </p:spPr>
        <p:txBody>
          <a:bodyPr/>
          <a:lstStyle/>
          <a:p>
            <a:r>
              <a:rPr lang="en-US"/>
              <a:t>Click icon to add picture</a:t>
            </a:r>
            <a:endParaRPr lang="en-US" dirty="0"/>
          </a:p>
        </p:txBody>
      </p:sp>
      <p:sp>
        <p:nvSpPr>
          <p:cNvPr id="25" name="Picture Placeholder 21">
            <a:extLst>
              <a:ext uri="{FF2B5EF4-FFF2-40B4-BE49-F238E27FC236}">
                <a16:creationId xmlns:a16="http://schemas.microsoft.com/office/drawing/2014/main" id="{4F9AD9CF-B57B-1432-72A7-29C57C6BDE8E}"/>
              </a:ext>
            </a:extLst>
          </p:cNvPr>
          <p:cNvSpPr>
            <a:spLocks noGrp="1"/>
          </p:cNvSpPr>
          <p:nvPr>
            <p:ph type="pic" sz="quarter" idx="12"/>
          </p:nvPr>
        </p:nvSpPr>
        <p:spPr>
          <a:xfrm>
            <a:off x="378956" y="3999843"/>
            <a:ext cx="5614126" cy="2105386"/>
          </a:xfrm>
          <a:solidFill>
            <a:schemeClr val="accent5"/>
          </a:solidFill>
          <a:ln>
            <a:noFill/>
          </a:ln>
        </p:spPr>
        <p:txBody>
          <a:bodyPr/>
          <a:lstStyle/>
          <a:p>
            <a:r>
              <a:rPr lang="en-US"/>
              <a:t>Click icon to add picture</a:t>
            </a:r>
          </a:p>
        </p:txBody>
      </p:sp>
      <p:sp>
        <p:nvSpPr>
          <p:cNvPr id="26" name="Picture Placeholder 21">
            <a:extLst>
              <a:ext uri="{FF2B5EF4-FFF2-40B4-BE49-F238E27FC236}">
                <a16:creationId xmlns:a16="http://schemas.microsoft.com/office/drawing/2014/main" id="{C109D9DA-F864-E7A9-5448-94ABF7CE2F44}"/>
              </a:ext>
            </a:extLst>
          </p:cNvPr>
          <p:cNvSpPr>
            <a:spLocks noGrp="1"/>
          </p:cNvSpPr>
          <p:nvPr>
            <p:ph type="pic" sz="quarter" idx="13"/>
          </p:nvPr>
        </p:nvSpPr>
        <p:spPr>
          <a:xfrm>
            <a:off x="6214336" y="3999843"/>
            <a:ext cx="5614126" cy="2105386"/>
          </a:xfrm>
          <a:solidFill>
            <a:schemeClr val="accent5"/>
          </a:solidFill>
          <a:ln>
            <a:noFill/>
          </a:ln>
        </p:spPr>
        <p:txBody>
          <a:bodyPr/>
          <a:lstStyle/>
          <a:p>
            <a:r>
              <a:rPr lang="en-US"/>
              <a:t>Click icon to add picture</a:t>
            </a:r>
          </a:p>
        </p:txBody>
      </p:sp>
      <p:sp>
        <p:nvSpPr>
          <p:cNvPr id="5" name="Slide Number">
            <a:extLst>
              <a:ext uri="{FF2B5EF4-FFF2-40B4-BE49-F238E27FC236}">
                <a16:creationId xmlns:a16="http://schemas.microsoft.com/office/drawing/2014/main" id="{16AA7ECB-C6C1-0947-AEA1-7AD2F532D17D}"/>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tx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dirty="0"/>
          </a:p>
        </p:txBody>
      </p:sp>
      <p:pic>
        <p:nvPicPr>
          <p:cNvPr id="6" name="Image" descr="Image">
            <a:extLst>
              <a:ext uri="{FF2B5EF4-FFF2-40B4-BE49-F238E27FC236}">
                <a16:creationId xmlns:a16="http://schemas.microsoft.com/office/drawing/2014/main" id="{D0EC6922-DC47-2951-47D9-4F9A45788D0A}"/>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0316771" y="6303881"/>
            <a:ext cx="1030318" cy="306205"/>
          </a:xfrm>
          <a:prstGeom prst="rect">
            <a:avLst/>
          </a:prstGeom>
          <a:ln w="12700">
            <a:miter lim="400000"/>
          </a:ln>
        </p:spPr>
      </p:pic>
      <p:pic>
        <p:nvPicPr>
          <p:cNvPr id="2" name="Image" descr="Image">
            <a:extLst>
              <a:ext uri="{FF2B5EF4-FFF2-40B4-BE49-F238E27FC236}">
                <a16:creationId xmlns:a16="http://schemas.microsoft.com/office/drawing/2014/main" id="{D0C6788E-DF4C-96FC-0328-5F52AE15E71D}"/>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431800" y="207536"/>
            <a:ext cx="111195" cy="149812"/>
          </a:xfrm>
          <a:prstGeom prst="rect">
            <a:avLst/>
          </a:prstGeom>
          <a:ln w="12700">
            <a:miter lim="400000"/>
          </a:ln>
        </p:spPr>
      </p:pic>
      <p:sp>
        <p:nvSpPr>
          <p:cNvPr id="3" name="TextBox 2">
            <a:extLst>
              <a:ext uri="{FF2B5EF4-FFF2-40B4-BE49-F238E27FC236}">
                <a16:creationId xmlns:a16="http://schemas.microsoft.com/office/drawing/2014/main" id="{EE29F136-1415-C50D-5FA9-8029ADDA4519}"/>
              </a:ext>
            </a:extLst>
          </p:cNvPr>
          <p:cNvSpPr txBox="1"/>
          <p:nvPr userDrawn="1"/>
        </p:nvSpPr>
        <p:spPr>
          <a:xfrm>
            <a:off x="6091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tx1"/>
                </a:solidFill>
                <a:effectLst/>
                <a:uFillTx/>
                <a:latin typeface="Aeonik Regular"/>
                <a:ea typeface="Arial"/>
                <a:cs typeface="Arial"/>
                <a:sym typeface="Arial"/>
              </a:rPr>
              <a:t>Investing in a sustainable future</a:t>
            </a:r>
          </a:p>
        </p:txBody>
      </p:sp>
    </p:spTree>
    <p:extLst>
      <p:ext uri="{BB962C8B-B14F-4D97-AF65-F5344CB8AC3E}">
        <p14:creationId xmlns:p14="http://schemas.microsoft.com/office/powerpoint/2010/main" val="1226277047"/>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able">
    <p:bg>
      <p:bgPr>
        <a:solidFill>
          <a:schemeClr val="tx1"/>
        </a:solidFill>
        <a:effectLst/>
      </p:bgPr>
    </p:bg>
    <p:spTree>
      <p:nvGrpSpPr>
        <p:cNvPr id="1" name=""/>
        <p:cNvGrpSpPr/>
        <p:nvPr/>
      </p:nvGrpSpPr>
      <p:grpSpPr>
        <a:xfrm>
          <a:off x="0" y="0"/>
          <a:ext cx="0" cy="0"/>
          <a:chOff x="0" y="0"/>
          <a:chExt cx="0" cy="0"/>
        </a:xfrm>
      </p:grpSpPr>
      <p:sp>
        <p:nvSpPr>
          <p:cNvPr id="8" name="Title Text">
            <a:extLst>
              <a:ext uri="{FF2B5EF4-FFF2-40B4-BE49-F238E27FC236}">
                <a16:creationId xmlns:a16="http://schemas.microsoft.com/office/drawing/2014/main" id="{FADA1B84-754E-780C-3010-7CA45E1D438F}"/>
              </a:ext>
            </a:extLst>
          </p:cNvPr>
          <p:cNvSpPr txBox="1">
            <a:spLocks noGrp="1"/>
          </p:cNvSpPr>
          <p:nvPr>
            <p:ph type="title" hasCustomPrompt="1"/>
          </p:nvPr>
        </p:nvSpPr>
        <p:spPr>
          <a:xfrm>
            <a:off x="378958" y="561600"/>
            <a:ext cx="11449505" cy="6647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a:lvl1pPr>
          </a:lstStyle>
          <a:p>
            <a:pPr lvl="0"/>
            <a:r>
              <a:t>Title Text</a:t>
            </a:r>
          </a:p>
        </p:txBody>
      </p:sp>
      <p:sp>
        <p:nvSpPr>
          <p:cNvPr id="2" name="Text Placeholder 38">
            <a:extLst>
              <a:ext uri="{FF2B5EF4-FFF2-40B4-BE49-F238E27FC236}">
                <a16:creationId xmlns:a16="http://schemas.microsoft.com/office/drawing/2014/main" id="{E5D597A9-8B7C-3C06-C173-A35A4436E9C6}"/>
              </a:ext>
            </a:extLst>
          </p:cNvPr>
          <p:cNvSpPr>
            <a:spLocks noGrp="1"/>
          </p:cNvSpPr>
          <p:nvPr>
            <p:ph type="body" sz="quarter" idx="20" hasCustomPrompt="1"/>
          </p:nvPr>
        </p:nvSpPr>
        <p:spPr>
          <a:xfrm>
            <a:off x="379412" y="1512658"/>
            <a:ext cx="11422064" cy="323807"/>
          </a:xfrm>
          <a:prstGeom prst="rect">
            <a:avLst/>
          </a:prstGeom>
        </p:spPr>
        <p:txBody>
          <a:bodyPr>
            <a:spAutoFit/>
          </a:bodyPr>
          <a:lstStyle>
            <a:lvl1pPr>
              <a:defRPr sz="1600">
                <a:solidFill>
                  <a:schemeClr val="bg1"/>
                </a:solidFill>
              </a:defRPr>
            </a:lvl1pPr>
          </a:lstStyle>
          <a:p>
            <a:pPr marL="0" indent="0">
              <a:buSzTx/>
              <a:buFontTx/>
              <a:buNone/>
            </a:pPr>
            <a:r>
              <a:rPr lang="en-US"/>
              <a:t>Subtitle</a:t>
            </a:r>
          </a:p>
        </p:txBody>
      </p:sp>
      <p:sp>
        <p:nvSpPr>
          <p:cNvPr id="6" name="Table Placeholder 5">
            <a:extLst>
              <a:ext uri="{FF2B5EF4-FFF2-40B4-BE49-F238E27FC236}">
                <a16:creationId xmlns:a16="http://schemas.microsoft.com/office/drawing/2014/main" id="{220DF0EC-C3D1-992C-8832-E5F0D97828DF}"/>
              </a:ext>
            </a:extLst>
          </p:cNvPr>
          <p:cNvSpPr>
            <a:spLocks noGrp="1"/>
          </p:cNvSpPr>
          <p:nvPr>
            <p:ph type="tbl" sz="quarter" idx="21"/>
          </p:nvPr>
        </p:nvSpPr>
        <p:spPr>
          <a:xfrm>
            <a:off x="379413" y="2193422"/>
            <a:ext cx="11449050" cy="3815265"/>
          </a:xfrm>
        </p:spPr>
        <p:txBody>
          <a:bodyPr/>
          <a:lstStyle/>
          <a:p>
            <a:r>
              <a:rPr lang="en-US"/>
              <a:t>Click icon to add table</a:t>
            </a:r>
          </a:p>
        </p:txBody>
      </p:sp>
      <p:sp>
        <p:nvSpPr>
          <p:cNvPr id="9" name="Slide Number">
            <a:extLst>
              <a:ext uri="{FF2B5EF4-FFF2-40B4-BE49-F238E27FC236}">
                <a16:creationId xmlns:a16="http://schemas.microsoft.com/office/drawing/2014/main" id="{2C919377-536C-B217-F07F-561303A3174B}"/>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12" name="Image" descr="Image">
            <a:extLst>
              <a:ext uri="{FF2B5EF4-FFF2-40B4-BE49-F238E27FC236}">
                <a16:creationId xmlns:a16="http://schemas.microsoft.com/office/drawing/2014/main" id="{4120C793-E668-EBC7-EF07-79F9907D9FCF}"/>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grpSp>
        <p:nvGrpSpPr>
          <p:cNvPr id="4" name="Group 3">
            <a:extLst>
              <a:ext uri="{FF2B5EF4-FFF2-40B4-BE49-F238E27FC236}">
                <a16:creationId xmlns:a16="http://schemas.microsoft.com/office/drawing/2014/main" id="{3C5CB1E1-F23B-F93F-C222-D20855AE7EF6}"/>
              </a:ext>
            </a:extLst>
          </p:cNvPr>
          <p:cNvGrpSpPr/>
          <p:nvPr userDrawn="1"/>
        </p:nvGrpSpPr>
        <p:grpSpPr>
          <a:xfrm>
            <a:off x="431800" y="203689"/>
            <a:ext cx="3657124" cy="149812"/>
            <a:chOff x="381000" y="203689"/>
            <a:chExt cx="3657124" cy="149812"/>
          </a:xfrm>
        </p:grpSpPr>
        <p:pic>
          <p:nvPicPr>
            <p:cNvPr id="5" name="Image" descr="Image">
              <a:extLst>
                <a:ext uri="{FF2B5EF4-FFF2-40B4-BE49-F238E27FC236}">
                  <a16:creationId xmlns:a16="http://schemas.microsoft.com/office/drawing/2014/main" id="{76162486-08A4-A4EF-174A-406F796B6417}"/>
                </a:ext>
              </a:extLst>
            </p:cNvPr>
            <p:cNvPicPr>
              <a:picLocks noChangeAspect="1"/>
            </p:cNvPicPr>
            <p:nvPr userDrawn="1"/>
          </p:nvPicPr>
          <p:blipFill>
            <a:blip r:embed="rId3"/>
            <a:stretch>
              <a:fillRect/>
            </a:stretch>
          </p:blipFill>
          <p:spPr>
            <a:xfrm>
              <a:off x="381000" y="203689"/>
              <a:ext cx="111195" cy="149812"/>
            </a:xfrm>
            <a:prstGeom prst="rect">
              <a:avLst/>
            </a:prstGeom>
            <a:ln w="12700">
              <a:miter lim="400000"/>
            </a:ln>
          </p:spPr>
        </p:pic>
        <p:sp>
          <p:nvSpPr>
            <p:cNvPr id="7" name="TextBox 6">
              <a:extLst>
                <a:ext uri="{FF2B5EF4-FFF2-40B4-BE49-F238E27FC236}">
                  <a16:creationId xmlns:a16="http://schemas.microsoft.com/office/drawing/2014/main" id="{2F94259F-6404-F88A-5987-FDDB85982148}"/>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bg2"/>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2031514800"/>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ext &amp; Table half page">
    <p:bg>
      <p:bgPr>
        <a:solidFill>
          <a:schemeClr val="tx1"/>
        </a:solidFill>
        <a:effectLst/>
      </p:bgPr>
    </p:bg>
    <p:spTree>
      <p:nvGrpSpPr>
        <p:cNvPr id="1" name=""/>
        <p:cNvGrpSpPr/>
        <p:nvPr/>
      </p:nvGrpSpPr>
      <p:grpSpPr>
        <a:xfrm>
          <a:off x="0" y="0"/>
          <a:ext cx="0" cy="0"/>
          <a:chOff x="0" y="0"/>
          <a:chExt cx="0" cy="0"/>
        </a:xfrm>
      </p:grpSpPr>
      <p:sp>
        <p:nvSpPr>
          <p:cNvPr id="8" name="Title Text">
            <a:extLst>
              <a:ext uri="{FF2B5EF4-FFF2-40B4-BE49-F238E27FC236}">
                <a16:creationId xmlns:a16="http://schemas.microsoft.com/office/drawing/2014/main" id="{FADA1B84-754E-780C-3010-7CA45E1D438F}"/>
              </a:ext>
            </a:extLst>
          </p:cNvPr>
          <p:cNvSpPr txBox="1">
            <a:spLocks noGrp="1"/>
          </p:cNvSpPr>
          <p:nvPr>
            <p:ph type="title" hasCustomPrompt="1"/>
          </p:nvPr>
        </p:nvSpPr>
        <p:spPr>
          <a:xfrm>
            <a:off x="378959" y="561600"/>
            <a:ext cx="5717042" cy="6647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a:lvl1pPr>
          </a:lstStyle>
          <a:p>
            <a:pPr lvl="0"/>
            <a:r>
              <a:t>Title Text</a:t>
            </a:r>
          </a:p>
        </p:txBody>
      </p:sp>
      <p:sp>
        <p:nvSpPr>
          <p:cNvPr id="6" name="Table Placeholder 5">
            <a:extLst>
              <a:ext uri="{FF2B5EF4-FFF2-40B4-BE49-F238E27FC236}">
                <a16:creationId xmlns:a16="http://schemas.microsoft.com/office/drawing/2014/main" id="{220DF0EC-C3D1-992C-8832-E5F0D97828DF}"/>
              </a:ext>
            </a:extLst>
          </p:cNvPr>
          <p:cNvSpPr>
            <a:spLocks noGrp="1"/>
          </p:cNvSpPr>
          <p:nvPr>
            <p:ph type="tbl" sz="quarter" idx="21"/>
          </p:nvPr>
        </p:nvSpPr>
        <p:spPr>
          <a:xfrm>
            <a:off x="6429829" y="548640"/>
            <a:ext cx="5398634" cy="5460047"/>
          </a:xfrm>
        </p:spPr>
        <p:txBody>
          <a:bodyPr/>
          <a:lstStyle/>
          <a:p>
            <a:r>
              <a:rPr lang="en-US"/>
              <a:t>Click icon to add table</a:t>
            </a:r>
          </a:p>
        </p:txBody>
      </p:sp>
      <p:sp>
        <p:nvSpPr>
          <p:cNvPr id="3" name="Text Placeholder 38">
            <a:extLst>
              <a:ext uri="{FF2B5EF4-FFF2-40B4-BE49-F238E27FC236}">
                <a16:creationId xmlns:a16="http://schemas.microsoft.com/office/drawing/2014/main" id="{B5E1F4BC-5AF7-8FEB-BA93-D8F3E4616327}"/>
              </a:ext>
            </a:extLst>
          </p:cNvPr>
          <p:cNvSpPr>
            <a:spLocks noGrp="1"/>
          </p:cNvSpPr>
          <p:nvPr>
            <p:ph type="body" sz="quarter" idx="22" hasCustomPrompt="1"/>
          </p:nvPr>
        </p:nvSpPr>
        <p:spPr>
          <a:xfrm>
            <a:off x="379412" y="1512658"/>
            <a:ext cx="5716588" cy="294824"/>
          </a:xfrm>
          <a:prstGeom prst="rect">
            <a:avLst/>
          </a:prstGeom>
        </p:spPr>
        <p:txBody>
          <a:bodyPr wrap="square">
            <a:spAutoFit/>
          </a:bodyPr>
          <a:lstStyle>
            <a:lvl1pPr>
              <a:defRPr sz="1400">
                <a:solidFill>
                  <a:schemeClr val="bg1"/>
                </a:solidFill>
              </a:defRPr>
            </a:lvl1pPr>
          </a:lstStyle>
          <a:p>
            <a:pPr marL="0" indent="0">
              <a:buSzTx/>
              <a:buFontTx/>
              <a:buNone/>
            </a:pPr>
            <a:r>
              <a:rPr lang="en-US"/>
              <a:t>Click to add text</a:t>
            </a:r>
          </a:p>
        </p:txBody>
      </p:sp>
      <p:sp>
        <p:nvSpPr>
          <p:cNvPr id="4" name="Slide Number">
            <a:extLst>
              <a:ext uri="{FF2B5EF4-FFF2-40B4-BE49-F238E27FC236}">
                <a16:creationId xmlns:a16="http://schemas.microsoft.com/office/drawing/2014/main" id="{A06AC405-5F65-4C77-6D98-FF8E1043A0AB}"/>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5" name="Image" descr="Image">
            <a:extLst>
              <a:ext uri="{FF2B5EF4-FFF2-40B4-BE49-F238E27FC236}">
                <a16:creationId xmlns:a16="http://schemas.microsoft.com/office/drawing/2014/main" id="{A7CAC496-FCD3-D861-7281-6D958CC6E98E}"/>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grpSp>
        <p:nvGrpSpPr>
          <p:cNvPr id="7" name="Group 6">
            <a:extLst>
              <a:ext uri="{FF2B5EF4-FFF2-40B4-BE49-F238E27FC236}">
                <a16:creationId xmlns:a16="http://schemas.microsoft.com/office/drawing/2014/main" id="{A351411B-4E84-5D44-976F-6948CDD967DC}"/>
              </a:ext>
            </a:extLst>
          </p:cNvPr>
          <p:cNvGrpSpPr/>
          <p:nvPr userDrawn="1"/>
        </p:nvGrpSpPr>
        <p:grpSpPr>
          <a:xfrm>
            <a:off x="431800" y="203689"/>
            <a:ext cx="3657124" cy="149812"/>
            <a:chOff x="381000" y="203689"/>
            <a:chExt cx="3657124" cy="149812"/>
          </a:xfrm>
        </p:grpSpPr>
        <p:pic>
          <p:nvPicPr>
            <p:cNvPr id="9" name="Image" descr="Image">
              <a:extLst>
                <a:ext uri="{FF2B5EF4-FFF2-40B4-BE49-F238E27FC236}">
                  <a16:creationId xmlns:a16="http://schemas.microsoft.com/office/drawing/2014/main" id="{330F4953-705E-3D43-2B33-52CEB4840B9A}"/>
                </a:ext>
              </a:extLst>
            </p:cNvPr>
            <p:cNvPicPr>
              <a:picLocks noChangeAspect="1"/>
            </p:cNvPicPr>
            <p:nvPr userDrawn="1"/>
          </p:nvPicPr>
          <p:blipFill>
            <a:blip r:embed="rId3"/>
            <a:stretch>
              <a:fillRect/>
            </a:stretch>
          </p:blipFill>
          <p:spPr>
            <a:xfrm>
              <a:off x="381000" y="203689"/>
              <a:ext cx="111195" cy="149812"/>
            </a:xfrm>
            <a:prstGeom prst="rect">
              <a:avLst/>
            </a:prstGeom>
            <a:ln w="12700">
              <a:miter lim="400000"/>
            </a:ln>
          </p:spPr>
        </p:pic>
        <p:sp>
          <p:nvSpPr>
            <p:cNvPr id="11" name="TextBox 10">
              <a:extLst>
                <a:ext uri="{FF2B5EF4-FFF2-40B4-BE49-F238E27FC236}">
                  <a16:creationId xmlns:a16="http://schemas.microsoft.com/office/drawing/2014/main" id="{8EB8E09C-12FB-7C9D-25B8-412E4E789AB3}"/>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bg2"/>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1325304327"/>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4 Statistics &amp; Charts_1">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E5C475-F2B0-0C5C-8F77-5C21186703B3}"/>
              </a:ext>
            </a:extLst>
          </p:cNvPr>
          <p:cNvSpPr/>
          <p:nvPr userDrawn="1"/>
        </p:nvSpPr>
        <p:spPr>
          <a:xfrm>
            <a:off x="0" y="0"/>
            <a:ext cx="7882128" cy="6858000"/>
          </a:xfrm>
          <a:prstGeom prst="rect">
            <a:avLst/>
          </a:prstGeom>
          <a:solidFill>
            <a:schemeClr val="bg2"/>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
        <p:nvSpPr>
          <p:cNvPr id="9" name="Rounded Rectangle 5">
            <a:extLst>
              <a:ext uri="{FF2B5EF4-FFF2-40B4-BE49-F238E27FC236}">
                <a16:creationId xmlns:a16="http://schemas.microsoft.com/office/drawing/2014/main" id="{2F6FBE3C-5553-FC88-BDC2-67117EE196F3}"/>
              </a:ext>
            </a:extLst>
          </p:cNvPr>
          <p:cNvSpPr/>
          <p:nvPr userDrawn="1"/>
        </p:nvSpPr>
        <p:spPr>
          <a:xfrm>
            <a:off x="5705701" y="561600"/>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0" name="Rounded Rectangle 9">
            <a:extLst>
              <a:ext uri="{FF2B5EF4-FFF2-40B4-BE49-F238E27FC236}">
                <a16:creationId xmlns:a16="http://schemas.microsoft.com/office/drawing/2014/main" id="{EEA2AE80-7D9B-409A-87F2-56428ECE33F0}"/>
              </a:ext>
            </a:extLst>
          </p:cNvPr>
          <p:cNvSpPr/>
          <p:nvPr userDrawn="1"/>
        </p:nvSpPr>
        <p:spPr>
          <a:xfrm>
            <a:off x="8908173" y="561600"/>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3" name="Body Level One…">
            <a:extLst>
              <a:ext uri="{FF2B5EF4-FFF2-40B4-BE49-F238E27FC236}">
                <a16:creationId xmlns:a16="http://schemas.microsoft.com/office/drawing/2014/main" id="{3316B762-2977-DBA4-6620-A1405A78D22A}"/>
              </a:ext>
            </a:extLst>
          </p:cNvPr>
          <p:cNvSpPr txBox="1">
            <a:spLocks noGrp="1"/>
          </p:cNvSpPr>
          <p:nvPr>
            <p:ph type="body" sz="quarter" idx="10" hasCustomPrompt="1"/>
          </p:nvPr>
        </p:nvSpPr>
        <p:spPr>
          <a:xfrm>
            <a:off x="5849576" y="2286000"/>
            <a:ext cx="2632539" cy="776514"/>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4" name="Body Level One…">
            <a:extLst>
              <a:ext uri="{FF2B5EF4-FFF2-40B4-BE49-F238E27FC236}">
                <a16:creationId xmlns:a16="http://schemas.microsoft.com/office/drawing/2014/main" id="{7D892C28-B455-4E4B-27EA-5BE1FB1279EE}"/>
              </a:ext>
            </a:extLst>
          </p:cNvPr>
          <p:cNvSpPr txBox="1">
            <a:spLocks noGrp="1"/>
          </p:cNvSpPr>
          <p:nvPr>
            <p:ph type="body" sz="quarter" idx="11" hasCustomPrompt="1"/>
          </p:nvPr>
        </p:nvSpPr>
        <p:spPr>
          <a:xfrm>
            <a:off x="9052048" y="2286000"/>
            <a:ext cx="2632539" cy="776514"/>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7" name="Rounded Rectangle 5">
            <a:extLst>
              <a:ext uri="{FF2B5EF4-FFF2-40B4-BE49-F238E27FC236}">
                <a16:creationId xmlns:a16="http://schemas.microsoft.com/office/drawing/2014/main" id="{51E2C56F-2BA8-A6A6-CB26-893533188E0D}"/>
              </a:ext>
            </a:extLst>
          </p:cNvPr>
          <p:cNvSpPr/>
          <p:nvPr userDrawn="1"/>
        </p:nvSpPr>
        <p:spPr>
          <a:xfrm>
            <a:off x="5705701" y="3461631"/>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8" name="Rounded Rectangle 9">
            <a:extLst>
              <a:ext uri="{FF2B5EF4-FFF2-40B4-BE49-F238E27FC236}">
                <a16:creationId xmlns:a16="http://schemas.microsoft.com/office/drawing/2014/main" id="{14FE70D6-B082-5343-F889-A8BABAEAE8BF}"/>
              </a:ext>
            </a:extLst>
          </p:cNvPr>
          <p:cNvSpPr/>
          <p:nvPr userDrawn="1"/>
        </p:nvSpPr>
        <p:spPr>
          <a:xfrm>
            <a:off x="8908173" y="3461631"/>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20" name="Body Level One…">
            <a:extLst>
              <a:ext uri="{FF2B5EF4-FFF2-40B4-BE49-F238E27FC236}">
                <a16:creationId xmlns:a16="http://schemas.microsoft.com/office/drawing/2014/main" id="{169CFCE9-B4A0-9AD3-7278-CED88F2C847C}"/>
              </a:ext>
            </a:extLst>
          </p:cNvPr>
          <p:cNvSpPr txBox="1">
            <a:spLocks noGrp="1"/>
          </p:cNvSpPr>
          <p:nvPr>
            <p:ph type="body" sz="quarter" idx="13" hasCustomPrompt="1"/>
          </p:nvPr>
        </p:nvSpPr>
        <p:spPr>
          <a:xfrm>
            <a:off x="9052048" y="5185305"/>
            <a:ext cx="2632539" cy="777240"/>
          </a:xfrm>
          <a:prstGeom prst="rect">
            <a:avLst/>
          </a:prstGeom>
          <a:ln w="12700">
            <a:miter lim="400000"/>
          </a:ln>
        </p:spPr>
        <p:txBody>
          <a:bodyPr lIns="45719" rIns="45719">
            <a:normAutofit/>
          </a:bodyPr>
          <a:lstStyle>
            <a:lvl1pPr>
              <a:defRPr lang="en-US" sz="1400" dirty="0">
                <a:solidFill>
                  <a:schemeClr val="bg2"/>
                </a:solidFill>
              </a:defRPr>
            </a:lvl1pPr>
          </a:lstStyle>
          <a:p>
            <a:pPr marL="0" lvl="0" indent="0">
              <a:buSzTx/>
              <a:buFontTx/>
              <a:buNone/>
            </a:pPr>
            <a:r>
              <a:rPr lang="en-US"/>
              <a:t>Click to add text</a:t>
            </a:r>
          </a:p>
        </p:txBody>
      </p:sp>
      <p:sp>
        <p:nvSpPr>
          <p:cNvPr id="23" name="Chart Placeholder 22">
            <a:extLst>
              <a:ext uri="{FF2B5EF4-FFF2-40B4-BE49-F238E27FC236}">
                <a16:creationId xmlns:a16="http://schemas.microsoft.com/office/drawing/2014/main" id="{34628EAB-8FFB-7A83-B1BF-F691B554AF62}"/>
              </a:ext>
            </a:extLst>
          </p:cNvPr>
          <p:cNvSpPr>
            <a:spLocks noGrp="1"/>
          </p:cNvSpPr>
          <p:nvPr>
            <p:ph type="chart" sz="quarter" idx="14"/>
          </p:nvPr>
        </p:nvSpPr>
        <p:spPr>
          <a:xfrm>
            <a:off x="5849576" y="750832"/>
            <a:ext cx="2032552" cy="1439917"/>
          </a:xfrm>
        </p:spPr>
        <p:txBody>
          <a:bodyPr/>
          <a:lstStyle/>
          <a:p>
            <a:r>
              <a:rPr lang="en-US"/>
              <a:t>Click icon to add chart</a:t>
            </a:r>
          </a:p>
        </p:txBody>
      </p:sp>
      <p:sp>
        <p:nvSpPr>
          <p:cNvPr id="26" name="Body Level One…">
            <a:extLst>
              <a:ext uri="{FF2B5EF4-FFF2-40B4-BE49-F238E27FC236}">
                <a16:creationId xmlns:a16="http://schemas.microsoft.com/office/drawing/2014/main" id="{881623CC-B1AA-1248-5480-3BEB2DD4FCC6}"/>
              </a:ext>
            </a:extLst>
          </p:cNvPr>
          <p:cNvSpPr txBox="1">
            <a:spLocks noGrp="1"/>
          </p:cNvSpPr>
          <p:nvPr>
            <p:ph type="body" sz="quarter" idx="16" hasCustomPrompt="1"/>
          </p:nvPr>
        </p:nvSpPr>
        <p:spPr>
          <a:xfrm>
            <a:off x="5849576" y="5186031"/>
            <a:ext cx="2632539" cy="776514"/>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7" name="Chart Placeholder 22">
            <a:extLst>
              <a:ext uri="{FF2B5EF4-FFF2-40B4-BE49-F238E27FC236}">
                <a16:creationId xmlns:a16="http://schemas.microsoft.com/office/drawing/2014/main" id="{903FB8E5-48D7-177F-8041-F8B93BA6D10F}"/>
              </a:ext>
            </a:extLst>
          </p:cNvPr>
          <p:cNvSpPr>
            <a:spLocks noGrp="1"/>
          </p:cNvSpPr>
          <p:nvPr>
            <p:ph type="chart" sz="quarter" idx="17"/>
          </p:nvPr>
        </p:nvSpPr>
        <p:spPr>
          <a:xfrm>
            <a:off x="5849576" y="3650863"/>
            <a:ext cx="2032552" cy="1439917"/>
          </a:xfrm>
        </p:spPr>
        <p:txBody>
          <a:bodyPr/>
          <a:lstStyle/>
          <a:p>
            <a:r>
              <a:rPr lang="en-US"/>
              <a:t>Click icon to add chart</a:t>
            </a:r>
          </a:p>
        </p:txBody>
      </p:sp>
      <p:sp>
        <p:nvSpPr>
          <p:cNvPr id="28" name="Chart Placeholder 22">
            <a:extLst>
              <a:ext uri="{FF2B5EF4-FFF2-40B4-BE49-F238E27FC236}">
                <a16:creationId xmlns:a16="http://schemas.microsoft.com/office/drawing/2014/main" id="{228A3516-CA44-0380-F896-D4FB86E70EA3}"/>
              </a:ext>
            </a:extLst>
          </p:cNvPr>
          <p:cNvSpPr>
            <a:spLocks noGrp="1"/>
          </p:cNvSpPr>
          <p:nvPr>
            <p:ph type="chart" sz="quarter" idx="18"/>
          </p:nvPr>
        </p:nvSpPr>
        <p:spPr>
          <a:xfrm>
            <a:off x="9052048" y="750832"/>
            <a:ext cx="2032552" cy="1439917"/>
          </a:xfrm>
        </p:spPr>
        <p:txBody>
          <a:bodyPr/>
          <a:lstStyle/>
          <a:p>
            <a:r>
              <a:rPr lang="en-US"/>
              <a:t>Click icon to add chart</a:t>
            </a:r>
          </a:p>
        </p:txBody>
      </p:sp>
      <p:sp>
        <p:nvSpPr>
          <p:cNvPr id="29" name="Chart Placeholder 22">
            <a:extLst>
              <a:ext uri="{FF2B5EF4-FFF2-40B4-BE49-F238E27FC236}">
                <a16:creationId xmlns:a16="http://schemas.microsoft.com/office/drawing/2014/main" id="{BA4AD8B9-7D12-087B-3292-406282AA385C}"/>
              </a:ext>
            </a:extLst>
          </p:cNvPr>
          <p:cNvSpPr>
            <a:spLocks noGrp="1"/>
          </p:cNvSpPr>
          <p:nvPr>
            <p:ph type="chart" sz="quarter" idx="19"/>
          </p:nvPr>
        </p:nvSpPr>
        <p:spPr>
          <a:xfrm>
            <a:off x="9052048" y="3650863"/>
            <a:ext cx="2032552" cy="1439917"/>
          </a:xfrm>
        </p:spPr>
        <p:txBody>
          <a:bodyPr/>
          <a:lstStyle/>
          <a:p>
            <a:r>
              <a:rPr lang="en-US"/>
              <a:t>Click icon to add chart</a:t>
            </a:r>
          </a:p>
        </p:txBody>
      </p:sp>
      <p:sp>
        <p:nvSpPr>
          <p:cNvPr id="8" name="Body Level One…">
            <a:extLst>
              <a:ext uri="{FF2B5EF4-FFF2-40B4-BE49-F238E27FC236}">
                <a16:creationId xmlns:a16="http://schemas.microsoft.com/office/drawing/2014/main" id="{7716AA26-819D-5AB7-60F1-B1E48C5E60DE}"/>
              </a:ext>
            </a:extLst>
          </p:cNvPr>
          <p:cNvSpPr txBox="1">
            <a:spLocks noGrp="1"/>
          </p:cNvSpPr>
          <p:nvPr>
            <p:ph idx="1" hasCustomPrompt="1"/>
          </p:nvPr>
        </p:nvSpPr>
        <p:spPr>
          <a:xfrm>
            <a:off x="378958" y="3628570"/>
            <a:ext cx="4947785" cy="2051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t>Body Level One</a:t>
            </a:r>
          </a:p>
          <a:p>
            <a:pPr lvl="1"/>
            <a:r>
              <a:t>Body Level Two</a:t>
            </a:r>
          </a:p>
          <a:p>
            <a:pPr lvl="2"/>
            <a:r>
              <a:t>Body Level Three</a:t>
            </a:r>
          </a:p>
          <a:p>
            <a:pPr lvl="3"/>
            <a:r>
              <a:t>Body Level Four</a:t>
            </a:r>
          </a:p>
          <a:p>
            <a:pPr lvl="4"/>
            <a:r>
              <a:t>Body Level Five</a:t>
            </a:r>
          </a:p>
        </p:txBody>
      </p:sp>
      <p:sp>
        <p:nvSpPr>
          <p:cNvPr id="11" name="Title Text">
            <a:extLst>
              <a:ext uri="{FF2B5EF4-FFF2-40B4-BE49-F238E27FC236}">
                <a16:creationId xmlns:a16="http://schemas.microsoft.com/office/drawing/2014/main" id="{032F3329-CCEE-5DE9-94D4-7EDC6CF0044C}"/>
              </a:ext>
            </a:extLst>
          </p:cNvPr>
          <p:cNvSpPr txBox="1">
            <a:spLocks noGrp="1"/>
          </p:cNvSpPr>
          <p:nvPr>
            <p:ph type="title" hasCustomPrompt="1"/>
          </p:nvPr>
        </p:nvSpPr>
        <p:spPr>
          <a:xfrm>
            <a:off x="378959" y="548641"/>
            <a:ext cx="4959736" cy="2880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t">
            <a:noAutofit/>
          </a:bodyPr>
          <a:lstStyle>
            <a:lvl1pPr>
              <a:defRPr sz="4800" b="1">
                <a:solidFill>
                  <a:schemeClr val="tx1"/>
                </a:solidFill>
                <a:latin typeface="Aeonik Regular"/>
              </a:defRPr>
            </a:lvl1pPr>
          </a:lstStyle>
          <a:p>
            <a:pPr lvl="0"/>
            <a:r>
              <a:t>Title Text</a:t>
            </a:r>
          </a:p>
        </p:txBody>
      </p:sp>
      <p:sp>
        <p:nvSpPr>
          <p:cNvPr id="4" name="Slide Number">
            <a:extLst>
              <a:ext uri="{FF2B5EF4-FFF2-40B4-BE49-F238E27FC236}">
                <a16:creationId xmlns:a16="http://schemas.microsoft.com/office/drawing/2014/main" id="{8D4A8C17-C4FB-B67A-ADD2-9D2CE5EE83E7}"/>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5" name="Image" descr="Image">
            <a:extLst>
              <a:ext uri="{FF2B5EF4-FFF2-40B4-BE49-F238E27FC236}">
                <a16:creationId xmlns:a16="http://schemas.microsoft.com/office/drawing/2014/main" id="{F71AD8E4-53E0-F069-2D3C-1E00C99D0E49}"/>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grpSp>
        <p:nvGrpSpPr>
          <p:cNvPr id="6" name="Group 5">
            <a:extLst>
              <a:ext uri="{FF2B5EF4-FFF2-40B4-BE49-F238E27FC236}">
                <a16:creationId xmlns:a16="http://schemas.microsoft.com/office/drawing/2014/main" id="{C1C56322-F720-E5AB-8229-AEA1BCDD7DB3}"/>
              </a:ext>
            </a:extLst>
          </p:cNvPr>
          <p:cNvGrpSpPr/>
          <p:nvPr userDrawn="1"/>
        </p:nvGrpSpPr>
        <p:grpSpPr>
          <a:xfrm>
            <a:off x="431800" y="203689"/>
            <a:ext cx="3657124" cy="149812"/>
            <a:chOff x="381000" y="203689"/>
            <a:chExt cx="3657124" cy="149812"/>
          </a:xfrm>
        </p:grpSpPr>
        <p:pic>
          <p:nvPicPr>
            <p:cNvPr id="7" name="Image" descr="Image">
              <a:extLst>
                <a:ext uri="{FF2B5EF4-FFF2-40B4-BE49-F238E27FC236}">
                  <a16:creationId xmlns:a16="http://schemas.microsoft.com/office/drawing/2014/main" id="{EDBF2964-8B40-4FF0-973F-B35D0FDDD1D8}"/>
                </a:ext>
              </a:extLst>
            </p:cNvPr>
            <p:cNvPicPr>
              <a:picLocks noChangeAspect="1"/>
            </p:cNvPicPr>
            <p:nvPr userDrawn="1"/>
          </p:nvPicPr>
          <p:blipFill>
            <a:blip r:embed="rId3"/>
            <a:stretch>
              <a:fillRect/>
            </a:stretch>
          </p:blipFill>
          <p:spPr>
            <a:xfrm>
              <a:off x="381000" y="203689"/>
              <a:ext cx="111195" cy="149812"/>
            </a:xfrm>
            <a:prstGeom prst="rect">
              <a:avLst/>
            </a:prstGeom>
            <a:ln w="12700">
              <a:miter lim="400000"/>
            </a:ln>
          </p:spPr>
        </p:pic>
        <p:sp>
          <p:nvSpPr>
            <p:cNvPr id="15" name="TextBox 14">
              <a:extLst>
                <a:ext uri="{FF2B5EF4-FFF2-40B4-BE49-F238E27FC236}">
                  <a16:creationId xmlns:a16="http://schemas.microsoft.com/office/drawing/2014/main" id="{8B639C9F-1443-5643-9002-683F505A181B}"/>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3318945590"/>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 Statistics &amp; Charts_1">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E5C475-F2B0-0C5C-8F77-5C21186703B3}"/>
              </a:ext>
            </a:extLst>
          </p:cNvPr>
          <p:cNvSpPr/>
          <p:nvPr userDrawn="1"/>
        </p:nvSpPr>
        <p:spPr>
          <a:xfrm>
            <a:off x="0" y="0"/>
            <a:ext cx="7882128" cy="6858000"/>
          </a:xfrm>
          <a:prstGeom prst="rect">
            <a:avLst/>
          </a:prstGeom>
          <a:solidFill>
            <a:schemeClr val="bg2"/>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
        <p:nvSpPr>
          <p:cNvPr id="9" name="Rounded Rectangle 5">
            <a:extLst>
              <a:ext uri="{FF2B5EF4-FFF2-40B4-BE49-F238E27FC236}">
                <a16:creationId xmlns:a16="http://schemas.microsoft.com/office/drawing/2014/main" id="{2F6FBE3C-5553-FC88-BDC2-67117EE196F3}"/>
              </a:ext>
            </a:extLst>
          </p:cNvPr>
          <p:cNvSpPr/>
          <p:nvPr userDrawn="1"/>
        </p:nvSpPr>
        <p:spPr>
          <a:xfrm>
            <a:off x="5705701" y="561600"/>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0" name="Rounded Rectangle 9">
            <a:extLst>
              <a:ext uri="{FF2B5EF4-FFF2-40B4-BE49-F238E27FC236}">
                <a16:creationId xmlns:a16="http://schemas.microsoft.com/office/drawing/2014/main" id="{EEA2AE80-7D9B-409A-87F2-56428ECE33F0}"/>
              </a:ext>
            </a:extLst>
          </p:cNvPr>
          <p:cNvSpPr/>
          <p:nvPr userDrawn="1"/>
        </p:nvSpPr>
        <p:spPr>
          <a:xfrm>
            <a:off x="8908173" y="561600"/>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3" name="Body Level One…">
            <a:extLst>
              <a:ext uri="{FF2B5EF4-FFF2-40B4-BE49-F238E27FC236}">
                <a16:creationId xmlns:a16="http://schemas.microsoft.com/office/drawing/2014/main" id="{3316B762-2977-DBA4-6620-A1405A78D22A}"/>
              </a:ext>
            </a:extLst>
          </p:cNvPr>
          <p:cNvSpPr txBox="1">
            <a:spLocks noGrp="1"/>
          </p:cNvSpPr>
          <p:nvPr>
            <p:ph type="body" sz="quarter" idx="10" hasCustomPrompt="1"/>
          </p:nvPr>
        </p:nvSpPr>
        <p:spPr>
          <a:xfrm>
            <a:off x="5849576" y="2286000"/>
            <a:ext cx="2632539" cy="776514"/>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4" name="Body Level One…">
            <a:extLst>
              <a:ext uri="{FF2B5EF4-FFF2-40B4-BE49-F238E27FC236}">
                <a16:creationId xmlns:a16="http://schemas.microsoft.com/office/drawing/2014/main" id="{7D892C28-B455-4E4B-27EA-5BE1FB1279EE}"/>
              </a:ext>
            </a:extLst>
          </p:cNvPr>
          <p:cNvSpPr txBox="1">
            <a:spLocks noGrp="1"/>
          </p:cNvSpPr>
          <p:nvPr>
            <p:ph type="body" sz="quarter" idx="11" hasCustomPrompt="1"/>
          </p:nvPr>
        </p:nvSpPr>
        <p:spPr>
          <a:xfrm>
            <a:off x="9052048" y="2286000"/>
            <a:ext cx="2632539" cy="776514"/>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7" name="Rounded Rectangle 5">
            <a:extLst>
              <a:ext uri="{FF2B5EF4-FFF2-40B4-BE49-F238E27FC236}">
                <a16:creationId xmlns:a16="http://schemas.microsoft.com/office/drawing/2014/main" id="{51E2C56F-2BA8-A6A6-CB26-893533188E0D}"/>
              </a:ext>
            </a:extLst>
          </p:cNvPr>
          <p:cNvSpPr/>
          <p:nvPr userDrawn="1"/>
        </p:nvSpPr>
        <p:spPr>
          <a:xfrm>
            <a:off x="5705701" y="3461631"/>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23" name="Chart Placeholder 22">
            <a:extLst>
              <a:ext uri="{FF2B5EF4-FFF2-40B4-BE49-F238E27FC236}">
                <a16:creationId xmlns:a16="http://schemas.microsoft.com/office/drawing/2014/main" id="{34628EAB-8FFB-7A83-B1BF-F691B554AF62}"/>
              </a:ext>
            </a:extLst>
          </p:cNvPr>
          <p:cNvSpPr>
            <a:spLocks noGrp="1"/>
          </p:cNvSpPr>
          <p:nvPr>
            <p:ph type="chart" sz="quarter" idx="14"/>
          </p:nvPr>
        </p:nvSpPr>
        <p:spPr>
          <a:xfrm>
            <a:off x="5849576" y="750832"/>
            <a:ext cx="2032552" cy="1439917"/>
          </a:xfrm>
        </p:spPr>
        <p:txBody>
          <a:bodyPr/>
          <a:lstStyle/>
          <a:p>
            <a:r>
              <a:rPr lang="en-US"/>
              <a:t>Click icon to add chart</a:t>
            </a:r>
          </a:p>
        </p:txBody>
      </p:sp>
      <p:sp>
        <p:nvSpPr>
          <p:cNvPr id="26" name="Body Level One…">
            <a:extLst>
              <a:ext uri="{FF2B5EF4-FFF2-40B4-BE49-F238E27FC236}">
                <a16:creationId xmlns:a16="http://schemas.microsoft.com/office/drawing/2014/main" id="{881623CC-B1AA-1248-5480-3BEB2DD4FCC6}"/>
              </a:ext>
            </a:extLst>
          </p:cNvPr>
          <p:cNvSpPr txBox="1">
            <a:spLocks noGrp="1"/>
          </p:cNvSpPr>
          <p:nvPr>
            <p:ph type="body" sz="quarter" idx="16" hasCustomPrompt="1"/>
          </p:nvPr>
        </p:nvSpPr>
        <p:spPr>
          <a:xfrm>
            <a:off x="5849576" y="5186031"/>
            <a:ext cx="2632539" cy="776514"/>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7" name="Chart Placeholder 22">
            <a:extLst>
              <a:ext uri="{FF2B5EF4-FFF2-40B4-BE49-F238E27FC236}">
                <a16:creationId xmlns:a16="http://schemas.microsoft.com/office/drawing/2014/main" id="{903FB8E5-48D7-177F-8041-F8B93BA6D10F}"/>
              </a:ext>
            </a:extLst>
          </p:cNvPr>
          <p:cNvSpPr>
            <a:spLocks noGrp="1"/>
          </p:cNvSpPr>
          <p:nvPr>
            <p:ph type="chart" sz="quarter" idx="17"/>
          </p:nvPr>
        </p:nvSpPr>
        <p:spPr>
          <a:xfrm>
            <a:off x="5849576" y="3650863"/>
            <a:ext cx="2032552" cy="1439917"/>
          </a:xfrm>
        </p:spPr>
        <p:txBody>
          <a:bodyPr/>
          <a:lstStyle/>
          <a:p>
            <a:r>
              <a:rPr lang="en-US"/>
              <a:t>Click icon to add chart</a:t>
            </a:r>
          </a:p>
        </p:txBody>
      </p:sp>
      <p:sp>
        <p:nvSpPr>
          <p:cNvPr id="28" name="Chart Placeholder 22">
            <a:extLst>
              <a:ext uri="{FF2B5EF4-FFF2-40B4-BE49-F238E27FC236}">
                <a16:creationId xmlns:a16="http://schemas.microsoft.com/office/drawing/2014/main" id="{228A3516-CA44-0380-F896-D4FB86E70EA3}"/>
              </a:ext>
            </a:extLst>
          </p:cNvPr>
          <p:cNvSpPr>
            <a:spLocks noGrp="1"/>
          </p:cNvSpPr>
          <p:nvPr>
            <p:ph type="chart" sz="quarter" idx="18"/>
          </p:nvPr>
        </p:nvSpPr>
        <p:spPr>
          <a:xfrm>
            <a:off x="9052048" y="750832"/>
            <a:ext cx="2032552" cy="1439917"/>
          </a:xfrm>
        </p:spPr>
        <p:txBody>
          <a:bodyPr/>
          <a:lstStyle/>
          <a:p>
            <a:r>
              <a:rPr lang="en-US"/>
              <a:t>Click icon to add chart</a:t>
            </a:r>
          </a:p>
        </p:txBody>
      </p:sp>
      <p:sp>
        <p:nvSpPr>
          <p:cNvPr id="16" name="Body Level One…">
            <a:extLst>
              <a:ext uri="{FF2B5EF4-FFF2-40B4-BE49-F238E27FC236}">
                <a16:creationId xmlns:a16="http://schemas.microsoft.com/office/drawing/2014/main" id="{E5E5233F-DDCF-9880-58CD-07D5B630D2B8}"/>
              </a:ext>
            </a:extLst>
          </p:cNvPr>
          <p:cNvSpPr txBox="1">
            <a:spLocks noGrp="1"/>
          </p:cNvSpPr>
          <p:nvPr>
            <p:ph idx="1" hasCustomPrompt="1"/>
          </p:nvPr>
        </p:nvSpPr>
        <p:spPr>
          <a:xfrm>
            <a:off x="378958" y="3628570"/>
            <a:ext cx="4947785" cy="2051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t>Body Level One</a:t>
            </a:r>
          </a:p>
          <a:p>
            <a:pPr lvl="1"/>
            <a:r>
              <a:t>Body Level Two</a:t>
            </a:r>
          </a:p>
          <a:p>
            <a:pPr lvl="2"/>
            <a:r>
              <a:t>Body Level Three</a:t>
            </a:r>
          </a:p>
          <a:p>
            <a:pPr lvl="3"/>
            <a:r>
              <a:t>Body Level Four</a:t>
            </a:r>
          </a:p>
          <a:p>
            <a:pPr lvl="4"/>
            <a:r>
              <a:t>Body Level Five</a:t>
            </a:r>
          </a:p>
        </p:txBody>
      </p:sp>
      <p:sp>
        <p:nvSpPr>
          <p:cNvPr id="18" name="Title Text">
            <a:extLst>
              <a:ext uri="{FF2B5EF4-FFF2-40B4-BE49-F238E27FC236}">
                <a16:creationId xmlns:a16="http://schemas.microsoft.com/office/drawing/2014/main" id="{D1B70CC9-E2FA-448A-B6B6-D02541547D3A}"/>
              </a:ext>
            </a:extLst>
          </p:cNvPr>
          <p:cNvSpPr txBox="1">
            <a:spLocks noGrp="1"/>
          </p:cNvSpPr>
          <p:nvPr>
            <p:ph type="title" hasCustomPrompt="1"/>
          </p:nvPr>
        </p:nvSpPr>
        <p:spPr>
          <a:xfrm>
            <a:off x="378959" y="548641"/>
            <a:ext cx="4959736" cy="2880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t">
            <a:noAutofit/>
          </a:bodyPr>
          <a:lstStyle>
            <a:lvl1pPr>
              <a:defRPr sz="4800" dirty="0">
                <a:solidFill>
                  <a:schemeClr val="tx1"/>
                </a:solidFill>
              </a:defRPr>
            </a:lvl1pPr>
          </a:lstStyle>
          <a:p>
            <a:pPr lvl="0"/>
            <a:r>
              <a:t>Title Text</a:t>
            </a:r>
          </a:p>
        </p:txBody>
      </p:sp>
      <p:sp>
        <p:nvSpPr>
          <p:cNvPr id="4" name="Slide Number">
            <a:extLst>
              <a:ext uri="{FF2B5EF4-FFF2-40B4-BE49-F238E27FC236}">
                <a16:creationId xmlns:a16="http://schemas.microsoft.com/office/drawing/2014/main" id="{6300CFC6-4F6B-6CEA-C9CE-570D9E4546C3}"/>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5" name="Image" descr="Image">
            <a:extLst>
              <a:ext uri="{FF2B5EF4-FFF2-40B4-BE49-F238E27FC236}">
                <a16:creationId xmlns:a16="http://schemas.microsoft.com/office/drawing/2014/main" id="{416B80D0-6A3C-CE48-B70A-4A89C256F4A9}"/>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grpSp>
        <p:nvGrpSpPr>
          <p:cNvPr id="6" name="Group 5">
            <a:extLst>
              <a:ext uri="{FF2B5EF4-FFF2-40B4-BE49-F238E27FC236}">
                <a16:creationId xmlns:a16="http://schemas.microsoft.com/office/drawing/2014/main" id="{D7F38B3D-6233-BE18-8CE8-77AFF2C7A914}"/>
              </a:ext>
            </a:extLst>
          </p:cNvPr>
          <p:cNvGrpSpPr/>
          <p:nvPr userDrawn="1"/>
        </p:nvGrpSpPr>
        <p:grpSpPr>
          <a:xfrm>
            <a:off x="431800" y="203689"/>
            <a:ext cx="3657124" cy="149812"/>
            <a:chOff x="381000" y="203689"/>
            <a:chExt cx="3657124" cy="149812"/>
          </a:xfrm>
        </p:grpSpPr>
        <p:pic>
          <p:nvPicPr>
            <p:cNvPr id="7" name="Image" descr="Image">
              <a:extLst>
                <a:ext uri="{FF2B5EF4-FFF2-40B4-BE49-F238E27FC236}">
                  <a16:creationId xmlns:a16="http://schemas.microsoft.com/office/drawing/2014/main" id="{E9EF01DE-BE28-061D-1D0D-AC731C111505}"/>
                </a:ext>
              </a:extLst>
            </p:cNvPr>
            <p:cNvPicPr>
              <a:picLocks noChangeAspect="1"/>
            </p:cNvPicPr>
            <p:nvPr userDrawn="1"/>
          </p:nvPicPr>
          <p:blipFill>
            <a:blip r:embed="rId3"/>
            <a:stretch>
              <a:fillRect/>
            </a:stretch>
          </p:blipFill>
          <p:spPr>
            <a:xfrm>
              <a:off x="381000" y="203689"/>
              <a:ext cx="111195" cy="149812"/>
            </a:xfrm>
            <a:prstGeom prst="rect">
              <a:avLst/>
            </a:prstGeom>
            <a:ln w="12700">
              <a:miter lim="400000"/>
            </a:ln>
          </p:spPr>
        </p:pic>
        <p:sp>
          <p:nvSpPr>
            <p:cNvPr id="8" name="TextBox 7">
              <a:extLst>
                <a:ext uri="{FF2B5EF4-FFF2-40B4-BE49-F238E27FC236}">
                  <a16:creationId xmlns:a16="http://schemas.microsoft.com/office/drawing/2014/main" id="{BAE6440A-706E-2787-DF9A-D492805E571F}"/>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3947467269"/>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4 Stats_1">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E5C475-F2B0-0C5C-8F77-5C21186703B3}"/>
              </a:ext>
            </a:extLst>
          </p:cNvPr>
          <p:cNvSpPr/>
          <p:nvPr userDrawn="1"/>
        </p:nvSpPr>
        <p:spPr>
          <a:xfrm>
            <a:off x="0" y="0"/>
            <a:ext cx="7882128" cy="6858000"/>
          </a:xfrm>
          <a:prstGeom prst="rect">
            <a:avLst/>
          </a:prstGeom>
          <a:solidFill>
            <a:schemeClr val="bg2"/>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
        <p:nvSpPr>
          <p:cNvPr id="9" name="Rounded Rectangle 5">
            <a:extLst>
              <a:ext uri="{FF2B5EF4-FFF2-40B4-BE49-F238E27FC236}">
                <a16:creationId xmlns:a16="http://schemas.microsoft.com/office/drawing/2014/main" id="{2F6FBE3C-5553-FC88-BDC2-67117EE196F3}"/>
              </a:ext>
            </a:extLst>
          </p:cNvPr>
          <p:cNvSpPr/>
          <p:nvPr userDrawn="1"/>
        </p:nvSpPr>
        <p:spPr>
          <a:xfrm>
            <a:off x="5705701" y="561600"/>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0" name="Rounded Rectangle 9">
            <a:extLst>
              <a:ext uri="{FF2B5EF4-FFF2-40B4-BE49-F238E27FC236}">
                <a16:creationId xmlns:a16="http://schemas.microsoft.com/office/drawing/2014/main" id="{EEA2AE80-7D9B-409A-87F2-56428ECE33F0}"/>
              </a:ext>
            </a:extLst>
          </p:cNvPr>
          <p:cNvSpPr/>
          <p:nvPr userDrawn="1"/>
        </p:nvSpPr>
        <p:spPr>
          <a:xfrm>
            <a:off x="8908173" y="561600"/>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3" name="Body Level One…">
            <a:extLst>
              <a:ext uri="{FF2B5EF4-FFF2-40B4-BE49-F238E27FC236}">
                <a16:creationId xmlns:a16="http://schemas.microsoft.com/office/drawing/2014/main" id="{3316B762-2977-DBA4-6620-A1405A78D22A}"/>
              </a:ext>
            </a:extLst>
          </p:cNvPr>
          <p:cNvSpPr txBox="1">
            <a:spLocks noGrp="1"/>
          </p:cNvSpPr>
          <p:nvPr>
            <p:ph type="body" sz="quarter" idx="10" hasCustomPrompt="1"/>
          </p:nvPr>
        </p:nvSpPr>
        <p:spPr>
          <a:xfrm>
            <a:off x="5849576" y="1584883"/>
            <a:ext cx="2632539" cy="1477631"/>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4" name="Body Level One…">
            <a:extLst>
              <a:ext uri="{FF2B5EF4-FFF2-40B4-BE49-F238E27FC236}">
                <a16:creationId xmlns:a16="http://schemas.microsoft.com/office/drawing/2014/main" id="{7D892C28-B455-4E4B-27EA-5BE1FB1279EE}"/>
              </a:ext>
            </a:extLst>
          </p:cNvPr>
          <p:cNvSpPr txBox="1">
            <a:spLocks noGrp="1"/>
          </p:cNvSpPr>
          <p:nvPr>
            <p:ph type="body" sz="quarter" idx="11" hasCustomPrompt="1"/>
          </p:nvPr>
        </p:nvSpPr>
        <p:spPr>
          <a:xfrm>
            <a:off x="9052048" y="1584883"/>
            <a:ext cx="2632539" cy="1477631"/>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7" name="Rounded Rectangle 5">
            <a:extLst>
              <a:ext uri="{FF2B5EF4-FFF2-40B4-BE49-F238E27FC236}">
                <a16:creationId xmlns:a16="http://schemas.microsoft.com/office/drawing/2014/main" id="{51E2C56F-2BA8-A6A6-CB26-893533188E0D}"/>
              </a:ext>
            </a:extLst>
          </p:cNvPr>
          <p:cNvSpPr/>
          <p:nvPr userDrawn="1"/>
        </p:nvSpPr>
        <p:spPr>
          <a:xfrm>
            <a:off x="5705701" y="3461631"/>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8" name="Rounded Rectangle 9">
            <a:extLst>
              <a:ext uri="{FF2B5EF4-FFF2-40B4-BE49-F238E27FC236}">
                <a16:creationId xmlns:a16="http://schemas.microsoft.com/office/drawing/2014/main" id="{14FE70D6-B082-5343-F889-A8BABAEAE8BF}"/>
              </a:ext>
            </a:extLst>
          </p:cNvPr>
          <p:cNvSpPr/>
          <p:nvPr userDrawn="1"/>
        </p:nvSpPr>
        <p:spPr>
          <a:xfrm>
            <a:off x="8908173" y="3461631"/>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20" name="Body Level One…">
            <a:extLst>
              <a:ext uri="{FF2B5EF4-FFF2-40B4-BE49-F238E27FC236}">
                <a16:creationId xmlns:a16="http://schemas.microsoft.com/office/drawing/2014/main" id="{169CFCE9-B4A0-9AD3-7278-CED88F2C847C}"/>
              </a:ext>
            </a:extLst>
          </p:cNvPr>
          <p:cNvSpPr txBox="1">
            <a:spLocks noGrp="1"/>
          </p:cNvSpPr>
          <p:nvPr>
            <p:ph type="body" sz="quarter" idx="13" hasCustomPrompt="1"/>
          </p:nvPr>
        </p:nvSpPr>
        <p:spPr>
          <a:xfrm>
            <a:off x="9052048" y="4483532"/>
            <a:ext cx="2632539" cy="1479013"/>
          </a:xfrm>
          <a:prstGeom prst="rect">
            <a:avLst/>
          </a:prstGeom>
          <a:ln w="12700">
            <a:miter lim="400000"/>
          </a:ln>
        </p:spPr>
        <p:txBody>
          <a:bodyPr lIns="45719" rIns="45719">
            <a:normAutofit/>
          </a:bodyPr>
          <a:lstStyle>
            <a:lvl1pPr>
              <a:defRPr lang="en-US" sz="1400" dirty="0">
                <a:solidFill>
                  <a:schemeClr val="bg2"/>
                </a:solidFill>
              </a:defRPr>
            </a:lvl1pPr>
          </a:lstStyle>
          <a:p>
            <a:pPr marL="0" lvl="0" indent="0">
              <a:buSzTx/>
              <a:buFontTx/>
              <a:buNone/>
            </a:pPr>
            <a:r>
              <a:rPr lang="en-US"/>
              <a:t>Click to add text</a:t>
            </a:r>
          </a:p>
        </p:txBody>
      </p:sp>
      <p:sp>
        <p:nvSpPr>
          <p:cNvPr id="26" name="Body Level One…">
            <a:extLst>
              <a:ext uri="{FF2B5EF4-FFF2-40B4-BE49-F238E27FC236}">
                <a16:creationId xmlns:a16="http://schemas.microsoft.com/office/drawing/2014/main" id="{881623CC-B1AA-1248-5480-3BEB2DD4FCC6}"/>
              </a:ext>
            </a:extLst>
          </p:cNvPr>
          <p:cNvSpPr txBox="1">
            <a:spLocks noGrp="1"/>
          </p:cNvSpPr>
          <p:nvPr>
            <p:ph type="body" sz="quarter" idx="16" hasCustomPrompt="1"/>
          </p:nvPr>
        </p:nvSpPr>
        <p:spPr>
          <a:xfrm>
            <a:off x="5849576" y="4484914"/>
            <a:ext cx="2632539" cy="1477631"/>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8" name="Body Level One…">
            <a:extLst>
              <a:ext uri="{FF2B5EF4-FFF2-40B4-BE49-F238E27FC236}">
                <a16:creationId xmlns:a16="http://schemas.microsoft.com/office/drawing/2014/main" id="{A4AF1E74-C727-57F4-4620-3EB73A282A9B}"/>
              </a:ext>
            </a:extLst>
          </p:cNvPr>
          <p:cNvSpPr txBox="1">
            <a:spLocks noGrp="1"/>
          </p:cNvSpPr>
          <p:nvPr>
            <p:ph type="body" sz="quarter" idx="17" hasCustomPrompt="1"/>
          </p:nvPr>
        </p:nvSpPr>
        <p:spPr>
          <a:xfrm>
            <a:off x="5849576" y="728540"/>
            <a:ext cx="2632539" cy="737403"/>
          </a:xfrm>
          <a:prstGeom prst="rect">
            <a:avLst/>
          </a:prstGeom>
        </p:spPr>
        <p:txBody>
          <a:bodyPr anchor="b">
            <a:noAutofit/>
          </a:bodyPr>
          <a:lstStyle>
            <a:lvl1pPr marL="0" indent="0">
              <a:buSzTx/>
              <a:buFontTx/>
              <a:buNone/>
              <a:defRPr sz="36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Stat 1</a:t>
            </a:r>
          </a:p>
        </p:txBody>
      </p:sp>
      <p:sp>
        <p:nvSpPr>
          <p:cNvPr id="11" name="Body Level One…">
            <a:extLst>
              <a:ext uri="{FF2B5EF4-FFF2-40B4-BE49-F238E27FC236}">
                <a16:creationId xmlns:a16="http://schemas.microsoft.com/office/drawing/2014/main" id="{1313C622-42F3-93CE-6FF8-B8B55C18EE16}"/>
              </a:ext>
            </a:extLst>
          </p:cNvPr>
          <p:cNvSpPr txBox="1">
            <a:spLocks noGrp="1"/>
          </p:cNvSpPr>
          <p:nvPr>
            <p:ph type="body" sz="quarter" idx="18" hasCustomPrompt="1"/>
          </p:nvPr>
        </p:nvSpPr>
        <p:spPr>
          <a:xfrm>
            <a:off x="9052048" y="728540"/>
            <a:ext cx="2632539" cy="737403"/>
          </a:xfrm>
          <a:prstGeom prst="rect">
            <a:avLst/>
          </a:prstGeom>
          <a:ln w="12700">
            <a:miter lim="400000"/>
          </a:ln>
        </p:spPr>
        <p:txBody>
          <a:bodyPr lIns="45719" rIns="45719" anchor="b">
            <a:noAutofit/>
          </a:bodyPr>
          <a:lstStyle>
            <a:lvl1pPr>
              <a:defRPr lang="en-US" sz="3600" b="1" dirty="0">
                <a:solidFill>
                  <a:schemeClr val="bg2"/>
                </a:solidFill>
              </a:defRPr>
            </a:lvl1pPr>
          </a:lstStyle>
          <a:p>
            <a:pPr marL="0" lvl="0" indent="0">
              <a:buSzTx/>
              <a:buFontTx/>
              <a:buNone/>
            </a:pPr>
            <a:r>
              <a:rPr lang="en-US"/>
              <a:t>Stat 2</a:t>
            </a:r>
          </a:p>
        </p:txBody>
      </p:sp>
      <p:sp>
        <p:nvSpPr>
          <p:cNvPr id="12" name="Body Level One…">
            <a:extLst>
              <a:ext uri="{FF2B5EF4-FFF2-40B4-BE49-F238E27FC236}">
                <a16:creationId xmlns:a16="http://schemas.microsoft.com/office/drawing/2014/main" id="{B1EF3C0D-89F0-8ED3-B8A6-2C2E2DAFB621}"/>
              </a:ext>
            </a:extLst>
          </p:cNvPr>
          <p:cNvSpPr txBox="1">
            <a:spLocks noGrp="1"/>
          </p:cNvSpPr>
          <p:nvPr>
            <p:ph type="body" sz="quarter" idx="19" hasCustomPrompt="1"/>
          </p:nvPr>
        </p:nvSpPr>
        <p:spPr>
          <a:xfrm>
            <a:off x="9052048" y="3627189"/>
            <a:ext cx="2632539" cy="738093"/>
          </a:xfrm>
          <a:prstGeom prst="rect">
            <a:avLst/>
          </a:prstGeom>
          <a:ln w="12700">
            <a:miter lim="400000"/>
          </a:ln>
        </p:spPr>
        <p:txBody>
          <a:bodyPr lIns="45719" rIns="45719" anchor="b">
            <a:noAutofit/>
          </a:bodyPr>
          <a:lstStyle>
            <a:lvl1pPr>
              <a:defRPr lang="en-US" sz="3600" b="1" dirty="0">
                <a:solidFill>
                  <a:schemeClr val="bg2"/>
                </a:solidFill>
              </a:defRPr>
            </a:lvl1pPr>
          </a:lstStyle>
          <a:p>
            <a:pPr marL="0" lvl="0" indent="0">
              <a:buSzTx/>
              <a:buFontTx/>
              <a:buNone/>
            </a:pPr>
            <a:r>
              <a:rPr lang="en-US"/>
              <a:t>Stat 4</a:t>
            </a:r>
          </a:p>
        </p:txBody>
      </p:sp>
      <p:sp>
        <p:nvSpPr>
          <p:cNvPr id="15" name="Body Level One…">
            <a:extLst>
              <a:ext uri="{FF2B5EF4-FFF2-40B4-BE49-F238E27FC236}">
                <a16:creationId xmlns:a16="http://schemas.microsoft.com/office/drawing/2014/main" id="{EF130BB2-7F75-CA77-582E-0D604CE21C2A}"/>
              </a:ext>
            </a:extLst>
          </p:cNvPr>
          <p:cNvSpPr txBox="1">
            <a:spLocks noGrp="1"/>
          </p:cNvSpPr>
          <p:nvPr>
            <p:ph type="body" sz="quarter" idx="20" hasCustomPrompt="1"/>
          </p:nvPr>
        </p:nvSpPr>
        <p:spPr>
          <a:xfrm>
            <a:off x="5849576" y="3628571"/>
            <a:ext cx="2632539" cy="737403"/>
          </a:xfrm>
          <a:prstGeom prst="rect">
            <a:avLst/>
          </a:prstGeom>
          <a:ln w="12700">
            <a:miter lim="400000"/>
          </a:ln>
        </p:spPr>
        <p:txBody>
          <a:bodyPr lIns="45719" rIns="45719" anchor="b">
            <a:noAutofit/>
          </a:bodyPr>
          <a:lstStyle>
            <a:lvl1pPr>
              <a:defRPr lang="en-US" sz="3600" b="1" dirty="0">
                <a:solidFill>
                  <a:schemeClr val="bg2"/>
                </a:solidFill>
              </a:defRPr>
            </a:lvl1pPr>
          </a:lstStyle>
          <a:p>
            <a:pPr marL="0" lvl="0" indent="0">
              <a:buSzTx/>
              <a:buFontTx/>
              <a:buNone/>
            </a:pPr>
            <a:r>
              <a:rPr lang="en-US"/>
              <a:t>Stat 3</a:t>
            </a:r>
          </a:p>
        </p:txBody>
      </p:sp>
      <p:sp>
        <p:nvSpPr>
          <p:cNvPr id="23" name="Body Level One…">
            <a:extLst>
              <a:ext uri="{FF2B5EF4-FFF2-40B4-BE49-F238E27FC236}">
                <a16:creationId xmlns:a16="http://schemas.microsoft.com/office/drawing/2014/main" id="{8409D1B1-6B32-6B30-89D1-36A951DF03E8}"/>
              </a:ext>
            </a:extLst>
          </p:cNvPr>
          <p:cNvSpPr txBox="1">
            <a:spLocks noGrp="1"/>
          </p:cNvSpPr>
          <p:nvPr>
            <p:ph idx="1" hasCustomPrompt="1"/>
          </p:nvPr>
        </p:nvSpPr>
        <p:spPr>
          <a:xfrm>
            <a:off x="378958" y="3628570"/>
            <a:ext cx="4947785" cy="2051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t>Body Level One</a:t>
            </a:r>
          </a:p>
          <a:p>
            <a:pPr lvl="1"/>
            <a:r>
              <a:t>Body Level Two</a:t>
            </a:r>
          </a:p>
          <a:p>
            <a:pPr lvl="2"/>
            <a:r>
              <a:t>Body Level Three</a:t>
            </a:r>
          </a:p>
          <a:p>
            <a:pPr lvl="3"/>
            <a:r>
              <a:t>Body Level Four</a:t>
            </a:r>
          </a:p>
          <a:p>
            <a:pPr lvl="4"/>
            <a:r>
              <a:t>Body Level Five</a:t>
            </a:r>
          </a:p>
        </p:txBody>
      </p:sp>
      <p:sp>
        <p:nvSpPr>
          <p:cNvPr id="24" name="Title Text">
            <a:extLst>
              <a:ext uri="{FF2B5EF4-FFF2-40B4-BE49-F238E27FC236}">
                <a16:creationId xmlns:a16="http://schemas.microsoft.com/office/drawing/2014/main" id="{9EB6B368-BF29-8634-6D7E-2E5C6DC629D2}"/>
              </a:ext>
            </a:extLst>
          </p:cNvPr>
          <p:cNvSpPr txBox="1">
            <a:spLocks noGrp="1"/>
          </p:cNvSpPr>
          <p:nvPr>
            <p:ph type="title" hasCustomPrompt="1"/>
          </p:nvPr>
        </p:nvSpPr>
        <p:spPr>
          <a:xfrm>
            <a:off x="378959" y="548641"/>
            <a:ext cx="4959736" cy="2880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t">
            <a:noAutofit/>
          </a:bodyPr>
          <a:lstStyle>
            <a:lvl1pPr>
              <a:defRPr sz="4800" dirty="0">
                <a:solidFill>
                  <a:schemeClr val="tx1"/>
                </a:solidFill>
              </a:defRPr>
            </a:lvl1pPr>
          </a:lstStyle>
          <a:p>
            <a:pPr lvl="0"/>
            <a:r>
              <a:t>Title Text</a:t>
            </a:r>
          </a:p>
        </p:txBody>
      </p:sp>
      <p:sp>
        <p:nvSpPr>
          <p:cNvPr id="6" name="Slide Number">
            <a:extLst>
              <a:ext uri="{FF2B5EF4-FFF2-40B4-BE49-F238E27FC236}">
                <a16:creationId xmlns:a16="http://schemas.microsoft.com/office/drawing/2014/main" id="{3DCDF509-F655-593B-10F9-D321BBE57954}"/>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16" name="Image" descr="Image">
            <a:extLst>
              <a:ext uri="{FF2B5EF4-FFF2-40B4-BE49-F238E27FC236}">
                <a16:creationId xmlns:a16="http://schemas.microsoft.com/office/drawing/2014/main" id="{4B197AAC-5D49-16CA-91FC-93FAB60A2835}"/>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grpSp>
        <p:nvGrpSpPr>
          <p:cNvPr id="4" name="Group 3">
            <a:extLst>
              <a:ext uri="{FF2B5EF4-FFF2-40B4-BE49-F238E27FC236}">
                <a16:creationId xmlns:a16="http://schemas.microsoft.com/office/drawing/2014/main" id="{DE267A6B-0032-F8B8-86E9-2F7C3B58AABA}"/>
              </a:ext>
            </a:extLst>
          </p:cNvPr>
          <p:cNvGrpSpPr/>
          <p:nvPr userDrawn="1"/>
        </p:nvGrpSpPr>
        <p:grpSpPr>
          <a:xfrm>
            <a:off x="431800" y="203689"/>
            <a:ext cx="3657124" cy="149812"/>
            <a:chOff x="381000" y="203689"/>
            <a:chExt cx="3657124" cy="149812"/>
          </a:xfrm>
        </p:grpSpPr>
        <p:pic>
          <p:nvPicPr>
            <p:cNvPr id="7" name="Image" descr="Image">
              <a:extLst>
                <a:ext uri="{FF2B5EF4-FFF2-40B4-BE49-F238E27FC236}">
                  <a16:creationId xmlns:a16="http://schemas.microsoft.com/office/drawing/2014/main" id="{1ADE9232-2980-ACA9-B564-CB38636BC3F3}"/>
                </a:ext>
              </a:extLst>
            </p:cNvPr>
            <p:cNvPicPr>
              <a:picLocks noChangeAspect="1"/>
            </p:cNvPicPr>
            <p:nvPr userDrawn="1"/>
          </p:nvPicPr>
          <p:blipFill>
            <a:blip r:embed="rId3"/>
            <a:stretch>
              <a:fillRect/>
            </a:stretch>
          </p:blipFill>
          <p:spPr>
            <a:xfrm>
              <a:off x="381000" y="203689"/>
              <a:ext cx="111195" cy="149812"/>
            </a:xfrm>
            <a:prstGeom prst="rect">
              <a:avLst/>
            </a:prstGeom>
            <a:ln w="12700">
              <a:miter lim="400000"/>
            </a:ln>
          </p:spPr>
        </p:pic>
        <p:sp>
          <p:nvSpPr>
            <p:cNvPr id="19" name="TextBox 18">
              <a:extLst>
                <a:ext uri="{FF2B5EF4-FFF2-40B4-BE49-F238E27FC236}">
                  <a16:creationId xmlns:a16="http://schemas.microsoft.com/office/drawing/2014/main" id="{A97DE3E7-7DCF-715C-C115-1244FC2E4A73}"/>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3332406152"/>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3 Stats_1">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E5C475-F2B0-0C5C-8F77-5C21186703B3}"/>
              </a:ext>
            </a:extLst>
          </p:cNvPr>
          <p:cNvSpPr/>
          <p:nvPr userDrawn="1"/>
        </p:nvSpPr>
        <p:spPr>
          <a:xfrm>
            <a:off x="0" y="0"/>
            <a:ext cx="7882128" cy="6858000"/>
          </a:xfrm>
          <a:prstGeom prst="rect">
            <a:avLst/>
          </a:prstGeom>
          <a:solidFill>
            <a:schemeClr val="bg2"/>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
        <p:nvSpPr>
          <p:cNvPr id="16" name="Rounded Rectangle 5">
            <a:extLst>
              <a:ext uri="{FF2B5EF4-FFF2-40B4-BE49-F238E27FC236}">
                <a16:creationId xmlns:a16="http://schemas.microsoft.com/office/drawing/2014/main" id="{11B2E3D5-62B3-DD4D-3BBD-E460DB615B8A}"/>
              </a:ext>
            </a:extLst>
          </p:cNvPr>
          <p:cNvSpPr/>
          <p:nvPr userDrawn="1"/>
        </p:nvSpPr>
        <p:spPr>
          <a:xfrm>
            <a:off x="5705701" y="561600"/>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9" name="Rounded Rectangle 9">
            <a:extLst>
              <a:ext uri="{FF2B5EF4-FFF2-40B4-BE49-F238E27FC236}">
                <a16:creationId xmlns:a16="http://schemas.microsoft.com/office/drawing/2014/main" id="{80A707EF-44A5-6E53-52A4-FF0B0D6EE2E5}"/>
              </a:ext>
            </a:extLst>
          </p:cNvPr>
          <p:cNvSpPr/>
          <p:nvPr userDrawn="1"/>
        </p:nvSpPr>
        <p:spPr>
          <a:xfrm>
            <a:off x="8908173" y="561600"/>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21" name="Body Level One…">
            <a:extLst>
              <a:ext uri="{FF2B5EF4-FFF2-40B4-BE49-F238E27FC236}">
                <a16:creationId xmlns:a16="http://schemas.microsoft.com/office/drawing/2014/main" id="{E20DA6A2-7811-7F40-91F7-A21BB84DEBCE}"/>
              </a:ext>
            </a:extLst>
          </p:cNvPr>
          <p:cNvSpPr txBox="1">
            <a:spLocks noGrp="1"/>
          </p:cNvSpPr>
          <p:nvPr>
            <p:ph type="body" sz="quarter" idx="10" hasCustomPrompt="1"/>
          </p:nvPr>
        </p:nvSpPr>
        <p:spPr>
          <a:xfrm>
            <a:off x="5849576" y="1584883"/>
            <a:ext cx="2632539" cy="1477631"/>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2" name="Body Level One…">
            <a:extLst>
              <a:ext uri="{FF2B5EF4-FFF2-40B4-BE49-F238E27FC236}">
                <a16:creationId xmlns:a16="http://schemas.microsoft.com/office/drawing/2014/main" id="{E86455E9-A611-DDA5-CBA4-863907EC24F2}"/>
              </a:ext>
            </a:extLst>
          </p:cNvPr>
          <p:cNvSpPr txBox="1">
            <a:spLocks noGrp="1"/>
          </p:cNvSpPr>
          <p:nvPr>
            <p:ph type="body" sz="quarter" idx="11" hasCustomPrompt="1"/>
          </p:nvPr>
        </p:nvSpPr>
        <p:spPr>
          <a:xfrm>
            <a:off x="9052048" y="1584883"/>
            <a:ext cx="2632539" cy="1477631"/>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3" name="Rounded Rectangle 5">
            <a:extLst>
              <a:ext uri="{FF2B5EF4-FFF2-40B4-BE49-F238E27FC236}">
                <a16:creationId xmlns:a16="http://schemas.microsoft.com/office/drawing/2014/main" id="{2A3B7051-F550-4525-9717-D7BAE1D46D95}"/>
              </a:ext>
            </a:extLst>
          </p:cNvPr>
          <p:cNvSpPr/>
          <p:nvPr userDrawn="1"/>
        </p:nvSpPr>
        <p:spPr>
          <a:xfrm>
            <a:off x="5705701" y="3461631"/>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24" name="Body Level One…">
            <a:extLst>
              <a:ext uri="{FF2B5EF4-FFF2-40B4-BE49-F238E27FC236}">
                <a16:creationId xmlns:a16="http://schemas.microsoft.com/office/drawing/2014/main" id="{DCB56D95-972F-252C-735B-CA4BC858B3C9}"/>
              </a:ext>
            </a:extLst>
          </p:cNvPr>
          <p:cNvSpPr txBox="1">
            <a:spLocks noGrp="1"/>
          </p:cNvSpPr>
          <p:nvPr>
            <p:ph type="body" sz="quarter" idx="16" hasCustomPrompt="1"/>
          </p:nvPr>
        </p:nvSpPr>
        <p:spPr>
          <a:xfrm>
            <a:off x="5849576" y="4484914"/>
            <a:ext cx="2632539" cy="1477631"/>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5" name="Body Level One…">
            <a:extLst>
              <a:ext uri="{FF2B5EF4-FFF2-40B4-BE49-F238E27FC236}">
                <a16:creationId xmlns:a16="http://schemas.microsoft.com/office/drawing/2014/main" id="{54B648CF-772E-9333-0311-B125D5F58AE8}"/>
              </a:ext>
            </a:extLst>
          </p:cNvPr>
          <p:cNvSpPr txBox="1">
            <a:spLocks noGrp="1"/>
          </p:cNvSpPr>
          <p:nvPr>
            <p:ph type="body" sz="quarter" idx="17" hasCustomPrompt="1"/>
          </p:nvPr>
        </p:nvSpPr>
        <p:spPr>
          <a:xfrm>
            <a:off x="5849576" y="728540"/>
            <a:ext cx="2632539" cy="737403"/>
          </a:xfrm>
          <a:prstGeom prst="rect">
            <a:avLst/>
          </a:prstGeom>
        </p:spPr>
        <p:txBody>
          <a:bodyPr anchor="b">
            <a:noAutofit/>
          </a:bodyPr>
          <a:lstStyle>
            <a:lvl1pPr marL="0" indent="0">
              <a:buSzTx/>
              <a:buFontTx/>
              <a:buNone/>
              <a:defRPr sz="36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Stat 1</a:t>
            </a:r>
          </a:p>
        </p:txBody>
      </p:sp>
      <p:sp>
        <p:nvSpPr>
          <p:cNvPr id="27" name="Body Level One…">
            <a:extLst>
              <a:ext uri="{FF2B5EF4-FFF2-40B4-BE49-F238E27FC236}">
                <a16:creationId xmlns:a16="http://schemas.microsoft.com/office/drawing/2014/main" id="{DC1C2591-C873-3762-0651-0CE70C71ABEA}"/>
              </a:ext>
            </a:extLst>
          </p:cNvPr>
          <p:cNvSpPr txBox="1">
            <a:spLocks noGrp="1"/>
          </p:cNvSpPr>
          <p:nvPr>
            <p:ph type="body" sz="quarter" idx="18" hasCustomPrompt="1"/>
          </p:nvPr>
        </p:nvSpPr>
        <p:spPr>
          <a:xfrm>
            <a:off x="9052048" y="728540"/>
            <a:ext cx="2632539" cy="737403"/>
          </a:xfrm>
          <a:prstGeom prst="rect">
            <a:avLst/>
          </a:prstGeom>
          <a:ln w="12700">
            <a:miter lim="400000"/>
          </a:ln>
        </p:spPr>
        <p:txBody>
          <a:bodyPr lIns="45719" rIns="45719" anchor="b">
            <a:noAutofit/>
          </a:bodyPr>
          <a:lstStyle>
            <a:lvl1pPr>
              <a:defRPr lang="en-US" sz="3600" b="1" dirty="0">
                <a:solidFill>
                  <a:schemeClr val="bg2"/>
                </a:solidFill>
              </a:defRPr>
            </a:lvl1pPr>
          </a:lstStyle>
          <a:p>
            <a:pPr marL="0" lvl="0" indent="0">
              <a:buSzTx/>
              <a:buFontTx/>
              <a:buNone/>
            </a:pPr>
            <a:r>
              <a:rPr lang="en-US"/>
              <a:t>Stat 2</a:t>
            </a:r>
          </a:p>
        </p:txBody>
      </p:sp>
      <p:sp>
        <p:nvSpPr>
          <p:cNvPr id="28" name="Body Level One…">
            <a:extLst>
              <a:ext uri="{FF2B5EF4-FFF2-40B4-BE49-F238E27FC236}">
                <a16:creationId xmlns:a16="http://schemas.microsoft.com/office/drawing/2014/main" id="{DB09CE9C-6234-33EE-A018-B30277AA498A}"/>
              </a:ext>
            </a:extLst>
          </p:cNvPr>
          <p:cNvSpPr txBox="1">
            <a:spLocks noGrp="1"/>
          </p:cNvSpPr>
          <p:nvPr>
            <p:ph type="body" sz="quarter" idx="20" hasCustomPrompt="1"/>
          </p:nvPr>
        </p:nvSpPr>
        <p:spPr>
          <a:xfrm>
            <a:off x="5849576" y="3628571"/>
            <a:ext cx="2632539" cy="737403"/>
          </a:xfrm>
          <a:prstGeom prst="rect">
            <a:avLst/>
          </a:prstGeom>
          <a:ln w="12700">
            <a:miter lim="400000"/>
          </a:ln>
        </p:spPr>
        <p:txBody>
          <a:bodyPr lIns="45719" rIns="45719" anchor="b">
            <a:noAutofit/>
          </a:bodyPr>
          <a:lstStyle>
            <a:lvl1pPr>
              <a:defRPr lang="en-US" sz="3600" b="1" dirty="0">
                <a:solidFill>
                  <a:schemeClr val="bg2"/>
                </a:solidFill>
              </a:defRPr>
            </a:lvl1pPr>
          </a:lstStyle>
          <a:p>
            <a:pPr marL="0" lvl="0" indent="0">
              <a:buSzTx/>
              <a:buFontTx/>
              <a:buNone/>
            </a:pPr>
            <a:r>
              <a:rPr lang="en-US"/>
              <a:t>Stat 3</a:t>
            </a:r>
          </a:p>
        </p:txBody>
      </p:sp>
      <p:sp>
        <p:nvSpPr>
          <p:cNvPr id="12" name="Body Level One…">
            <a:extLst>
              <a:ext uri="{FF2B5EF4-FFF2-40B4-BE49-F238E27FC236}">
                <a16:creationId xmlns:a16="http://schemas.microsoft.com/office/drawing/2014/main" id="{67F34EA5-B02E-7EC3-8457-8A2E932C5ED4}"/>
              </a:ext>
            </a:extLst>
          </p:cNvPr>
          <p:cNvSpPr txBox="1">
            <a:spLocks noGrp="1"/>
          </p:cNvSpPr>
          <p:nvPr>
            <p:ph idx="1" hasCustomPrompt="1"/>
          </p:nvPr>
        </p:nvSpPr>
        <p:spPr>
          <a:xfrm>
            <a:off x="378958" y="3628570"/>
            <a:ext cx="4947785" cy="2051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t>Body Level One</a:t>
            </a:r>
          </a:p>
          <a:p>
            <a:pPr lvl="1"/>
            <a:r>
              <a:t>Body Level Two</a:t>
            </a:r>
          </a:p>
          <a:p>
            <a:pPr lvl="2"/>
            <a:r>
              <a:t>Body Level Three</a:t>
            </a:r>
          </a:p>
          <a:p>
            <a:pPr lvl="3"/>
            <a:r>
              <a:t>Body Level Four</a:t>
            </a:r>
          </a:p>
          <a:p>
            <a:pPr lvl="4"/>
            <a:r>
              <a:t>Body Level Five</a:t>
            </a:r>
          </a:p>
        </p:txBody>
      </p:sp>
      <p:sp>
        <p:nvSpPr>
          <p:cNvPr id="13" name="Title Text">
            <a:extLst>
              <a:ext uri="{FF2B5EF4-FFF2-40B4-BE49-F238E27FC236}">
                <a16:creationId xmlns:a16="http://schemas.microsoft.com/office/drawing/2014/main" id="{D2017E01-D079-7F55-813D-C676F5F580C9}"/>
              </a:ext>
            </a:extLst>
          </p:cNvPr>
          <p:cNvSpPr txBox="1">
            <a:spLocks noGrp="1"/>
          </p:cNvSpPr>
          <p:nvPr>
            <p:ph type="title" hasCustomPrompt="1"/>
          </p:nvPr>
        </p:nvSpPr>
        <p:spPr>
          <a:xfrm>
            <a:off x="378959" y="548641"/>
            <a:ext cx="4959736" cy="2880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t">
            <a:noAutofit/>
          </a:bodyPr>
          <a:lstStyle>
            <a:lvl1pPr>
              <a:defRPr sz="4800" dirty="0">
                <a:solidFill>
                  <a:schemeClr val="tx1"/>
                </a:solidFill>
              </a:defRPr>
            </a:lvl1pPr>
          </a:lstStyle>
          <a:p>
            <a:pPr lvl="0"/>
            <a:r>
              <a:t>Title Text</a:t>
            </a:r>
          </a:p>
        </p:txBody>
      </p:sp>
      <p:sp>
        <p:nvSpPr>
          <p:cNvPr id="6" name="Slide Number">
            <a:extLst>
              <a:ext uri="{FF2B5EF4-FFF2-40B4-BE49-F238E27FC236}">
                <a16:creationId xmlns:a16="http://schemas.microsoft.com/office/drawing/2014/main" id="{BC86D05B-209C-1888-22BE-583D59D9DC20}"/>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8" name="Image" descr="Image">
            <a:extLst>
              <a:ext uri="{FF2B5EF4-FFF2-40B4-BE49-F238E27FC236}">
                <a16:creationId xmlns:a16="http://schemas.microsoft.com/office/drawing/2014/main" id="{4AAC890C-556B-D424-F871-2ECC1BB65F9D}"/>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grpSp>
        <p:nvGrpSpPr>
          <p:cNvPr id="4" name="Group 3">
            <a:extLst>
              <a:ext uri="{FF2B5EF4-FFF2-40B4-BE49-F238E27FC236}">
                <a16:creationId xmlns:a16="http://schemas.microsoft.com/office/drawing/2014/main" id="{12A3781B-1316-88B7-8A5F-9624E33ACDFB}"/>
              </a:ext>
            </a:extLst>
          </p:cNvPr>
          <p:cNvGrpSpPr/>
          <p:nvPr userDrawn="1"/>
        </p:nvGrpSpPr>
        <p:grpSpPr>
          <a:xfrm>
            <a:off x="431800" y="203689"/>
            <a:ext cx="3657124" cy="149812"/>
            <a:chOff x="381000" y="203689"/>
            <a:chExt cx="3657124" cy="149812"/>
          </a:xfrm>
        </p:grpSpPr>
        <p:pic>
          <p:nvPicPr>
            <p:cNvPr id="7" name="Image" descr="Image">
              <a:extLst>
                <a:ext uri="{FF2B5EF4-FFF2-40B4-BE49-F238E27FC236}">
                  <a16:creationId xmlns:a16="http://schemas.microsoft.com/office/drawing/2014/main" id="{0ACBEE97-ABA0-BFC8-5414-7F3C5C1D9133}"/>
                </a:ext>
              </a:extLst>
            </p:cNvPr>
            <p:cNvPicPr>
              <a:picLocks noChangeAspect="1"/>
            </p:cNvPicPr>
            <p:nvPr userDrawn="1"/>
          </p:nvPicPr>
          <p:blipFill>
            <a:blip r:embed="rId3"/>
            <a:stretch>
              <a:fillRect/>
            </a:stretch>
          </p:blipFill>
          <p:spPr>
            <a:xfrm>
              <a:off x="381000" y="203689"/>
              <a:ext cx="111195" cy="149812"/>
            </a:xfrm>
            <a:prstGeom prst="rect">
              <a:avLst/>
            </a:prstGeom>
            <a:ln w="12700">
              <a:miter lim="400000"/>
            </a:ln>
          </p:spPr>
        </p:pic>
        <p:sp>
          <p:nvSpPr>
            <p:cNvPr id="9" name="TextBox 8">
              <a:extLst>
                <a:ext uri="{FF2B5EF4-FFF2-40B4-BE49-F238E27FC236}">
                  <a16:creationId xmlns:a16="http://schemas.microsoft.com/office/drawing/2014/main" id="{BD8DEC2C-1B1E-2803-C63F-381022576CBB}"/>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262980998"/>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4 Statistics &amp; Charts_2">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E5C475-F2B0-0C5C-8F77-5C21186703B3}"/>
              </a:ext>
            </a:extLst>
          </p:cNvPr>
          <p:cNvSpPr/>
          <p:nvPr userDrawn="1"/>
        </p:nvSpPr>
        <p:spPr>
          <a:xfrm>
            <a:off x="0" y="0"/>
            <a:ext cx="7882128" cy="6858000"/>
          </a:xfrm>
          <a:prstGeom prst="rect">
            <a:avLst/>
          </a:prstGeom>
          <a:solidFill>
            <a:schemeClr val="accent1"/>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
        <p:nvSpPr>
          <p:cNvPr id="9" name="Rounded Rectangle 5">
            <a:extLst>
              <a:ext uri="{FF2B5EF4-FFF2-40B4-BE49-F238E27FC236}">
                <a16:creationId xmlns:a16="http://schemas.microsoft.com/office/drawing/2014/main" id="{2F6FBE3C-5553-FC88-BDC2-67117EE196F3}"/>
              </a:ext>
            </a:extLst>
          </p:cNvPr>
          <p:cNvSpPr/>
          <p:nvPr userDrawn="1"/>
        </p:nvSpPr>
        <p:spPr>
          <a:xfrm>
            <a:off x="5705701" y="561600"/>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0" name="Rounded Rectangle 9">
            <a:extLst>
              <a:ext uri="{FF2B5EF4-FFF2-40B4-BE49-F238E27FC236}">
                <a16:creationId xmlns:a16="http://schemas.microsoft.com/office/drawing/2014/main" id="{EEA2AE80-7D9B-409A-87F2-56428ECE33F0}"/>
              </a:ext>
            </a:extLst>
          </p:cNvPr>
          <p:cNvSpPr/>
          <p:nvPr userDrawn="1"/>
        </p:nvSpPr>
        <p:spPr>
          <a:xfrm>
            <a:off x="8908173" y="561600"/>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3" name="Body Level One…">
            <a:extLst>
              <a:ext uri="{FF2B5EF4-FFF2-40B4-BE49-F238E27FC236}">
                <a16:creationId xmlns:a16="http://schemas.microsoft.com/office/drawing/2014/main" id="{3316B762-2977-DBA4-6620-A1405A78D22A}"/>
              </a:ext>
            </a:extLst>
          </p:cNvPr>
          <p:cNvSpPr txBox="1">
            <a:spLocks noGrp="1"/>
          </p:cNvSpPr>
          <p:nvPr>
            <p:ph type="body" sz="quarter" idx="10" hasCustomPrompt="1"/>
          </p:nvPr>
        </p:nvSpPr>
        <p:spPr>
          <a:xfrm>
            <a:off x="5849576" y="2286000"/>
            <a:ext cx="2632539" cy="776514"/>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4" name="Body Level One…">
            <a:extLst>
              <a:ext uri="{FF2B5EF4-FFF2-40B4-BE49-F238E27FC236}">
                <a16:creationId xmlns:a16="http://schemas.microsoft.com/office/drawing/2014/main" id="{7D892C28-B455-4E4B-27EA-5BE1FB1279EE}"/>
              </a:ext>
            </a:extLst>
          </p:cNvPr>
          <p:cNvSpPr txBox="1">
            <a:spLocks noGrp="1"/>
          </p:cNvSpPr>
          <p:nvPr>
            <p:ph type="body" sz="quarter" idx="11" hasCustomPrompt="1"/>
          </p:nvPr>
        </p:nvSpPr>
        <p:spPr>
          <a:xfrm>
            <a:off x="9052048" y="2286000"/>
            <a:ext cx="2632539" cy="776514"/>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7" name="Rounded Rectangle 5">
            <a:extLst>
              <a:ext uri="{FF2B5EF4-FFF2-40B4-BE49-F238E27FC236}">
                <a16:creationId xmlns:a16="http://schemas.microsoft.com/office/drawing/2014/main" id="{51E2C56F-2BA8-A6A6-CB26-893533188E0D}"/>
              </a:ext>
            </a:extLst>
          </p:cNvPr>
          <p:cNvSpPr/>
          <p:nvPr userDrawn="1"/>
        </p:nvSpPr>
        <p:spPr>
          <a:xfrm>
            <a:off x="5705701" y="3461631"/>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8" name="Rounded Rectangle 9">
            <a:extLst>
              <a:ext uri="{FF2B5EF4-FFF2-40B4-BE49-F238E27FC236}">
                <a16:creationId xmlns:a16="http://schemas.microsoft.com/office/drawing/2014/main" id="{14FE70D6-B082-5343-F889-A8BABAEAE8BF}"/>
              </a:ext>
            </a:extLst>
          </p:cNvPr>
          <p:cNvSpPr/>
          <p:nvPr userDrawn="1"/>
        </p:nvSpPr>
        <p:spPr>
          <a:xfrm>
            <a:off x="8908173" y="3461631"/>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20" name="Body Level One…">
            <a:extLst>
              <a:ext uri="{FF2B5EF4-FFF2-40B4-BE49-F238E27FC236}">
                <a16:creationId xmlns:a16="http://schemas.microsoft.com/office/drawing/2014/main" id="{169CFCE9-B4A0-9AD3-7278-CED88F2C847C}"/>
              </a:ext>
            </a:extLst>
          </p:cNvPr>
          <p:cNvSpPr txBox="1">
            <a:spLocks noGrp="1"/>
          </p:cNvSpPr>
          <p:nvPr>
            <p:ph type="body" sz="quarter" idx="13" hasCustomPrompt="1"/>
          </p:nvPr>
        </p:nvSpPr>
        <p:spPr>
          <a:xfrm>
            <a:off x="9052048" y="5185305"/>
            <a:ext cx="2632539" cy="777240"/>
          </a:xfrm>
          <a:prstGeom prst="rect">
            <a:avLst/>
          </a:prstGeom>
          <a:ln w="12700">
            <a:miter lim="400000"/>
          </a:ln>
        </p:spPr>
        <p:txBody>
          <a:bodyPr lIns="45719" rIns="45719">
            <a:normAutofit/>
          </a:bodyPr>
          <a:lstStyle>
            <a:lvl1pPr>
              <a:defRPr lang="en-US" sz="1400" dirty="0">
                <a:solidFill>
                  <a:schemeClr val="bg2"/>
                </a:solidFill>
              </a:defRPr>
            </a:lvl1pPr>
          </a:lstStyle>
          <a:p>
            <a:pPr marL="0" lvl="0" indent="0">
              <a:buSzTx/>
              <a:buFontTx/>
              <a:buNone/>
            </a:pPr>
            <a:r>
              <a:rPr lang="en-US"/>
              <a:t>Click to add text</a:t>
            </a:r>
          </a:p>
        </p:txBody>
      </p:sp>
      <p:sp>
        <p:nvSpPr>
          <p:cNvPr id="23" name="Chart Placeholder 22">
            <a:extLst>
              <a:ext uri="{FF2B5EF4-FFF2-40B4-BE49-F238E27FC236}">
                <a16:creationId xmlns:a16="http://schemas.microsoft.com/office/drawing/2014/main" id="{34628EAB-8FFB-7A83-B1BF-F691B554AF62}"/>
              </a:ext>
            </a:extLst>
          </p:cNvPr>
          <p:cNvSpPr>
            <a:spLocks noGrp="1"/>
          </p:cNvSpPr>
          <p:nvPr>
            <p:ph type="chart" sz="quarter" idx="14"/>
          </p:nvPr>
        </p:nvSpPr>
        <p:spPr>
          <a:xfrm>
            <a:off x="5849576" y="750832"/>
            <a:ext cx="2032552" cy="1439917"/>
          </a:xfrm>
        </p:spPr>
        <p:txBody>
          <a:bodyPr/>
          <a:lstStyle/>
          <a:p>
            <a:r>
              <a:rPr lang="en-US"/>
              <a:t>Click icon to add chart</a:t>
            </a:r>
          </a:p>
        </p:txBody>
      </p:sp>
      <p:sp>
        <p:nvSpPr>
          <p:cNvPr id="26" name="Body Level One…">
            <a:extLst>
              <a:ext uri="{FF2B5EF4-FFF2-40B4-BE49-F238E27FC236}">
                <a16:creationId xmlns:a16="http://schemas.microsoft.com/office/drawing/2014/main" id="{881623CC-B1AA-1248-5480-3BEB2DD4FCC6}"/>
              </a:ext>
            </a:extLst>
          </p:cNvPr>
          <p:cNvSpPr txBox="1">
            <a:spLocks noGrp="1"/>
          </p:cNvSpPr>
          <p:nvPr>
            <p:ph type="body" sz="quarter" idx="16" hasCustomPrompt="1"/>
          </p:nvPr>
        </p:nvSpPr>
        <p:spPr>
          <a:xfrm>
            <a:off x="5849576" y="5186031"/>
            <a:ext cx="2632539" cy="776514"/>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7" name="Chart Placeholder 22">
            <a:extLst>
              <a:ext uri="{FF2B5EF4-FFF2-40B4-BE49-F238E27FC236}">
                <a16:creationId xmlns:a16="http://schemas.microsoft.com/office/drawing/2014/main" id="{903FB8E5-48D7-177F-8041-F8B93BA6D10F}"/>
              </a:ext>
            </a:extLst>
          </p:cNvPr>
          <p:cNvSpPr>
            <a:spLocks noGrp="1"/>
          </p:cNvSpPr>
          <p:nvPr>
            <p:ph type="chart" sz="quarter" idx="17"/>
          </p:nvPr>
        </p:nvSpPr>
        <p:spPr>
          <a:xfrm>
            <a:off x="5849576" y="3650863"/>
            <a:ext cx="2032552" cy="1439917"/>
          </a:xfrm>
        </p:spPr>
        <p:txBody>
          <a:bodyPr/>
          <a:lstStyle/>
          <a:p>
            <a:r>
              <a:rPr lang="en-US"/>
              <a:t>Click icon to add chart</a:t>
            </a:r>
          </a:p>
        </p:txBody>
      </p:sp>
      <p:sp>
        <p:nvSpPr>
          <p:cNvPr id="28" name="Chart Placeholder 22">
            <a:extLst>
              <a:ext uri="{FF2B5EF4-FFF2-40B4-BE49-F238E27FC236}">
                <a16:creationId xmlns:a16="http://schemas.microsoft.com/office/drawing/2014/main" id="{228A3516-CA44-0380-F896-D4FB86E70EA3}"/>
              </a:ext>
            </a:extLst>
          </p:cNvPr>
          <p:cNvSpPr>
            <a:spLocks noGrp="1"/>
          </p:cNvSpPr>
          <p:nvPr>
            <p:ph type="chart" sz="quarter" idx="18"/>
          </p:nvPr>
        </p:nvSpPr>
        <p:spPr>
          <a:xfrm>
            <a:off x="9052048" y="750832"/>
            <a:ext cx="2032552" cy="1439917"/>
          </a:xfrm>
        </p:spPr>
        <p:txBody>
          <a:bodyPr/>
          <a:lstStyle/>
          <a:p>
            <a:r>
              <a:rPr lang="en-US"/>
              <a:t>Click icon to add chart</a:t>
            </a:r>
          </a:p>
        </p:txBody>
      </p:sp>
      <p:sp>
        <p:nvSpPr>
          <p:cNvPr id="29" name="Chart Placeholder 22">
            <a:extLst>
              <a:ext uri="{FF2B5EF4-FFF2-40B4-BE49-F238E27FC236}">
                <a16:creationId xmlns:a16="http://schemas.microsoft.com/office/drawing/2014/main" id="{BA4AD8B9-7D12-087B-3292-406282AA385C}"/>
              </a:ext>
            </a:extLst>
          </p:cNvPr>
          <p:cNvSpPr>
            <a:spLocks noGrp="1"/>
          </p:cNvSpPr>
          <p:nvPr>
            <p:ph type="chart" sz="quarter" idx="19"/>
          </p:nvPr>
        </p:nvSpPr>
        <p:spPr>
          <a:xfrm>
            <a:off x="9052048" y="3650863"/>
            <a:ext cx="2032552" cy="1439917"/>
          </a:xfrm>
        </p:spPr>
        <p:txBody>
          <a:bodyPr/>
          <a:lstStyle/>
          <a:p>
            <a:r>
              <a:rPr lang="en-US"/>
              <a:t>Click icon to add chart</a:t>
            </a:r>
          </a:p>
        </p:txBody>
      </p:sp>
      <p:sp>
        <p:nvSpPr>
          <p:cNvPr id="16" name="Body Level One…">
            <a:extLst>
              <a:ext uri="{FF2B5EF4-FFF2-40B4-BE49-F238E27FC236}">
                <a16:creationId xmlns:a16="http://schemas.microsoft.com/office/drawing/2014/main" id="{24FA6274-5861-DC10-0659-53F47D9F94C6}"/>
              </a:ext>
            </a:extLst>
          </p:cNvPr>
          <p:cNvSpPr txBox="1">
            <a:spLocks noGrp="1"/>
          </p:cNvSpPr>
          <p:nvPr>
            <p:ph idx="1" hasCustomPrompt="1"/>
          </p:nvPr>
        </p:nvSpPr>
        <p:spPr>
          <a:xfrm>
            <a:off x="378958" y="3628570"/>
            <a:ext cx="4947785" cy="2051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t>Body Level One</a:t>
            </a:r>
          </a:p>
          <a:p>
            <a:pPr lvl="1"/>
            <a:r>
              <a:t>Body Level Two</a:t>
            </a:r>
          </a:p>
          <a:p>
            <a:pPr lvl="2"/>
            <a:r>
              <a:t>Body Level Three</a:t>
            </a:r>
          </a:p>
          <a:p>
            <a:pPr lvl="3"/>
            <a:r>
              <a:t>Body Level Four</a:t>
            </a:r>
          </a:p>
          <a:p>
            <a:pPr lvl="4"/>
            <a:r>
              <a:t>Body Level Five</a:t>
            </a:r>
          </a:p>
        </p:txBody>
      </p:sp>
      <p:sp>
        <p:nvSpPr>
          <p:cNvPr id="19" name="Title Text">
            <a:extLst>
              <a:ext uri="{FF2B5EF4-FFF2-40B4-BE49-F238E27FC236}">
                <a16:creationId xmlns:a16="http://schemas.microsoft.com/office/drawing/2014/main" id="{799C78C6-BAB8-2183-0FB1-02871190CFCA}"/>
              </a:ext>
            </a:extLst>
          </p:cNvPr>
          <p:cNvSpPr txBox="1">
            <a:spLocks noGrp="1"/>
          </p:cNvSpPr>
          <p:nvPr>
            <p:ph type="title" hasCustomPrompt="1"/>
          </p:nvPr>
        </p:nvSpPr>
        <p:spPr>
          <a:xfrm>
            <a:off x="378959" y="548641"/>
            <a:ext cx="4959736" cy="2880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t">
            <a:noAutofit/>
          </a:bodyPr>
          <a:lstStyle>
            <a:lvl1pPr>
              <a:defRPr sz="4800" dirty="0">
                <a:solidFill>
                  <a:schemeClr val="tx1"/>
                </a:solidFill>
              </a:defRPr>
            </a:lvl1pPr>
          </a:lstStyle>
          <a:p>
            <a:pPr lvl="0"/>
            <a:r>
              <a:t>Title Text</a:t>
            </a:r>
          </a:p>
        </p:txBody>
      </p:sp>
      <p:sp>
        <p:nvSpPr>
          <p:cNvPr id="6" name="Slide Number">
            <a:extLst>
              <a:ext uri="{FF2B5EF4-FFF2-40B4-BE49-F238E27FC236}">
                <a16:creationId xmlns:a16="http://schemas.microsoft.com/office/drawing/2014/main" id="{1EB58AD7-6343-0544-C564-964973F29DCC}"/>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8" name="Image" descr="Image">
            <a:extLst>
              <a:ext uri="{FF2B5EF4-FFF2-40B4-BE49-F238E27FC236}">
                <a16:creationId xmlns:a16="http://schemas.microsoft.com/office/drawing/2014/main" id="{4353F9F9-7BB3-71FB-D931-3953C149B2BC}"/>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grpSp>
        <p:nvGrpSpPr>
          <p:cNvPr id="4" name="Group 3">
            <a:extLst>
              <a:ext uri="{FF2B5EF4-FFF2-40B4-BE49-F238E27FC236}">
                <a16:creationId xmlns:a16="http://schemas.microsoft.com/office/drawing/2014/main" id="{847B897E-C7FB-A6C6-FFAD-A85F6A4977D6}"/>
              </a:ext>
            </a:extLst>
          </p:cNvPr>
          <p:cNvGrpSpPr/>
          <p:nvPr userDrawn="1"/>
        </p:nvGrpSpPr>
        <p:grpSpPr>
          <a:xfrm>
            <a:off x="431800" y="203689"/>
            <a:ext cx="3657124" cy="149812"/>
            <a:chOff x="381000" y="203689"/>
            <a:chExt cx="3657124" cy="149812"/>
          </a:xfrm>
        </p:grpSpPr>
        <p:pic>
          <p:nvPicPr>
            <p:cNvPr id="7" name="Image" descr="Image">
              <a:extLst>
                <a:ext uri="{FF2B5EF4-FFF2-40B4-BE49-F238E27FC236}">
                  <a16:creationId xmlns:a16="http://schemas.microsoft.com/office/drawing/2014/main" id="{2A9A3EAD-EEC3-098F-7445-BBFA466C474C}"/>
                </a:ext>
              </a:extLst>
            </p:cNvPr>
            <p:cNvPicPr>
              <a:picLocks noChangeAspect="1"/>
            </p:cNvPicPr>
            <p:nvPr userDrawn="1"/>
          </p:nvPicPr>
          <p:blipFill>
            <a:blip r:embed="rId3"/>
            <a:stretch>
              <a:fillRect/>
            </a:stretch>
          </p:blipFill>
          <p:spPr>
            <a:xfrm>
              <a:off x="381000" y="203689"/>
              <a:ext cx="111195" cy="149812"/>
            </a:xfrm>
            <a:prstGeom prst="rect">
              <a:avLst/>
            </a:prstGeom>
            <a:ln w="12700">
              <a:miter lim="400000"/>
            </a:ln>
          </p:spPr>
        </p:pic>
        <p:sp>
          <p:nvSpPr>
            <p:cNvPr id="11" name="TextBox 10">
              <a:extLst>
                <a:ext uri="{FF2B5EF4-FFF2-40B4-BE49-F238E27FC236}">
                  <a16:creationId xmlns:a16="http://schemas.microsoft.com/office/drawing/2014/main" id="{6B3F802F-BB09-8105-D167-B9A5437DD206}"/>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357385257"/>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3 Statistics &amp; Charts_2">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E5C475-F2B0-0C5C-8F77-5C21186703B3}"/>
              </a:ext>
            </a:extLst>
          </p:cNvPr>
          <p:cNvSpPr/>
          <p:nvPr userDrawn="1"/>
        </p:nvSpPr>
        <p:spPr>
          <a:xfrm>
            <a:off x="0" y="0"/>
            <a:ext cx="7882128" cy="6858000"/>
          </a:xfrm>
          <a:prstGeom prst="rect">
            <a:avLst/>
          </a:prstGeom>
          <a:solidFill>
            <a:schemeClr val="accent1"/>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endParaRPr lang="en-US">
              <a:latin typeface="Aeonik Regular"/>
              <a:sym typeface="Arial"/>
            </a:endParaRPr>
          </a:p>
        </p:txBody>
      </p:sp>
      <p:sp>
        <p:nvSpPr>
          <p:cNvPr id="9" name="Rounded Rectangle 5">
            <a:extLst>
              <a:ext uri="{FF2B5EF4-FFF2-40B4-BE49-F238E27FC236}">
                <a16:creationId xmlns:a16="http://schemas.microsoft.com/office/drawing/2014/main" id="{2F6FBE3C-5553-FC88-BDC2-67117EE196F3}"/>
              </a:ext>
            </a:extLst>
          </p:cNvPr>
          <p:cNvSpPr/>
          <p:nvPr userDrawn="1"/>
        </p:nvSpPr>
        <p:spPr>
          <a:xfrm>
            <a:off x="5705701" y="561600"/>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0" name="Rounded Rectangle 9">
            <a:extLst>
              <a:ext uri="{FF2B5EF4-FFF2-40B4-BE49-F238E27FC236}">
                <a16:creationId xmlns:a16="http://schemas.microsoft.com/office/drawing/2014/main" id="{EEA2AE80-7D9B-409A-87F2-56428ECE33F0}"/>
              </a:ext>
            </a:extLst>
          </p:cNvPr>
          <p:cNvSpPr/>
          <p:nvPr userDrawn="1"/>
        </p:nvSpPr>
        <p:spPr>
          <a:xfrm>
            <a:off x="8908173" y="561600"/>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3" name="Body Level One…">
            <a:extLst>
              <a:ext uri="{FF2B5EF4-FFF2-40B4-BE49-F238E27FC236}">
                <a16:creationId xmlns:a16="http://schemas.microsoft.com/office/drawing/2014/main" id="{3316B762-2977-DBA4-6620-A1405A78D22A}"/>
              </a:ext>
            </a:extLst>
          </p:cNvPr>
          <p:cNvSpPr txBox="1">
            <a:spLocks noGrp="1"/>
          </p:cNvSpPr>
          <p:nvPr>
            <p:ph type="body" sz="quarter" idx="10" hasCustomPrompt="1"/>
          </p:nvPr>
        </p:nvSpPr>
        <p:spPr>
          <a:xfrm>
            <a:off x="5849576" y="2286000"/>
            <a:ext cx="2632539" cy="776514"/>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4" name="Body Level One…">
            <a:extLst>
              <a:ext uri="{FF2B5EF4-FFF2-40B4-BE49-F238E27FC236}">
                <a16:creationId xmlns:a16="http://schemas.microsoft.com/office/drawing/2014/main" id="{7D892C28-B455-4E4B-27EA-5BE1FB1279EE}"/>
              </a:ext>
            </a:extLst>
          </p:cNvPr>
          <p:cNvSpPr txBox="1">
            <a:spLocks noGrp="1"/>
          </p:cNvSpPr>
          <p:nvPr>
            <p:ph type="body" sz="quarter" idx="11" hasCustomPrompt="1"/>
          </p:nvPr>
        </p:nvSpPr>
        <p:spPr>
          <a:xfrm>
            <a:off x="9052048" y="2286000"/>
            <a:ext cx="2632539" cy="776514"/>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7" name="Rounded Rectangle 5">
            <a:extLst>
              <a:ext uri="{FF2B5EF4-FFF2-40B4-BE49-F238E27FC236}">
                <a16:creationId xmlns:a16="http://schemas.microsoft.com/office/drawing/2014/main" id="{51E2C56F-2BA8-A6A6-CB26-893533188E0D}"/>
              </a:ext>
            </a:extLst>
          </p:cNvPr>
          <p:cNvSpPr/>
          <p:nvPr userDrawn="1"/>
        </p:nvSpPr>
        <p:spPr>
          <a:xfrm>
            <a:off x="5705701" y="3461631"/>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23" name="Chart Placeholder 22">
            <a:extLst>
              <a:ext uri="{FF2B5EF4-FFF2-40B4-BE49-F238E27FC236}">
                <a16:creationId xmlns:a16="http://schemas.microsoft.com/office/drawing/2014/main" id="{34628EAB-8FFB-7A83-B1BF-F691B554AF62}"/>
              </a:ext>
            </a:extLst>
          </p:cNvPr>
          <p:cNvSpPr>
            <a:spLocks noGrp="1"/>
          </p:cNvSpPr>
          <p:nvPr>
            <p:ph type="chart" sz="quarter" idx="14"/>
          </p:nvPr>
        </p:nvSpPr>
        <p:spPr>
          <a:xfrm>
            <a:off x="5849576" y="750832"/>
            <a:ext cx="2032552" cy="1439917"/>
          </a:xfrm>
        </p:spPr>
        <p:txBody>
          <a:bodyPr/>
          <a:lstStyle/>
          <a:p>
            <a:r>
              <a:rPr lang="en-US"/>
              <a:t>Click icon to add chart</a:t>
            </a:r>
          </a:p>
        </p:txBody>
      </p:sp>
      <p:sp>
        <p:nvSpPr>
          <p:cNvPr id="26" name="Body Level One…">
            <a:extLst>
              <a:ext uri="{FF2B5EF4-FFF2-40B4-BE49-F238E27FC236}">
                <a16:creationId xmlns:a16="http://schemas.microsoft.com/office/drawing/2014/main" id="{881623CC-B1AA-1248-5480-3BEB2DD4FCC6}"/>
              </a:ext>
            </a:extLst>
          </p:cNvPr>
          <p:cNvSpPr txBox="1">
            <a:spLocks noGrp="1"/>
          </p:cNvSpPr>
          <p:nvPr>
            <p:ph type="body" sz="quarter" idx="16" hasCustomPrompt="1"/>
          </p:nvPr>
        </p:nvSpPr>
        <p:spPr>
          <a:xfrm>
            <a:off x="5849576" y="5186031"/>
            <a:ext cx="2632539" cy="776514"/>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7" name="Chart Placeholder 22">
            <a:extLst>
              <a:ext uri="{FF2B5EF4-FFF2-40B4-BE49-F238E27FC236}">
                <a16:creationId xmlns:a16="http://schemas.microsoft.com/office/drawing/2014/main" id="{903FB8E5-48D7-177F-8041-F8B93BA6D10F}"/>
              </a:ext>
            </a:extLst>
          </p:cNvPr>
          <p:cNvSpPr>
            <a:spLocks noGrp="1"/>
          </p:cNvSpPr>
          <p:nvPr>
            <p:ph type="chart" sz="quarter" idx="17"/>
          </p:nvPr>
        </p:nvSpPr>
        <p:spPr>
          <a:xfrm>
            <a:off x="5849576" y="3650863"/>
            <a:ext cx="2032552" cy="1439917"/>
          </a:xfrm>
        </p:spPr>
        <p:txBody>
          <a:bodyPr/>
          <a:lstStyle/>
          <a:p>
            <a:r>
              <a:rPr lang="en-US"/>
              <a:t>Click icon to add chart</a:t>
            </a:r>
          </a:p>
        </p:txBody>
      </p:sp>
      <p:sp>
        <p:nvSpPr>
          <p:cNvPr id="28" name="Chart Placeholder 22">
            <a:extLst>
              <a:ext uri="{FF2B5EF4-FFF2-40B4-BE49-F238E27FC236}">
                <a16:creationId xmlns:a16="http://schemas.microsoft.com/office/drawing/2014/main" id="{228A3516-CA44-0380-F896-D4FB86E70EA3}"/>
              </a:ext>
            </a:extLst>
          </p:cNvPr>
          <p:cNvSpPr>
            <a:spLocks noGrp="1"/>
          </p:cNvSpPr>
          <p:nvPr>
            <p:ph type="chart" sz="quarter" idx="18"/>
          </p:nvPr>
        </p:nvSpPr>
        <p:spPr>
          <a:xfrm>
            <a:off x="9052048" y="750832"/>
            <a:ext cx="2032552" cy="1439917"/>
          </a:xfrm>
        </p:spPr>
        <p:txBody>
          <a:bodyPr/>
          <a:lstStyle/>
          <a:p>
            <a:r>
              <a:rPr lang="en-US"/>
              <a:t>Click icon to add chart</a:t>
            </a:r>
          </a:p>
        </p:txBody>
      </p:sp>
      <p:sp>
        <p:nvSpPr>
          <p:cNvPr id="16" name="Body Level One…">
            <a:extLst>
              <a:ext uri="{FF2B5EF4-FFF2-40B4-BE49-F238E27FC236}">
                <a16:creationId xmlns:a16="http://schemas.microsoft.com/office/drawing/2014/main" id="{5EB83237-2294-47D3-D08C-FCD8D98625C9}"/>
              </a:ext>
            </a:extLst>
          </p:cNvPr>
          <p:cNvSpPr txBox="1">
            <a:spLocks noGrp="1"/>
          </p:cNvSpPr>
          <p:nvPr>
            <p:ph idx="1" hasCustomPrompt="1"/>
          </p:nvPr>
        </p:nvSpPr>
        <p:spPr>
          <a:xfrm>
            <a:off x="378958" y="3628570"/>
            <a:ext cx="4947785" cy="2051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t>Body Level One</a:t>
            </a:r>
          </a:p>
          <a:p>
            <a:pPr lvl="1"/>
            <a:r>
              <a:t>Body Level Two</a:t>
            </a:r>
          </a:p>
          <a:p>
            <a:pPr lvl="2"/>
            <a:r>
              <a:t>Body Level Three</a:t>
            </a:r>
          </a:p>
          <a:p>
            <a:pPr lvl="3"/>
            <a:r>
              <a:t>Body Level Four</a:t>
            </a:r>
          </a:p>
          <a:p>
            <a:pPr lvl="4"/>
            <a:r>
              <a:t>Body Level Five</a:t>
            </a:r>
          </a:p>
        </p:txBody>
      </p:sp>
      <p:sp>
        <p:nvSpPr>
          <p:cNvPr id="18" name="Title Text">
            <a:extLst>
              <a:ext uri="{FF2B5EF4-FFF2-40B4-BE49-F238E27FC236}">
                <a16:creationId xmlns:a16="http://schemas.microsoft.com/office/drawing/2014/main" id="{D7B5F506-33B5-46F6-836E-34C4E92E7A88}"/>
              </a:ext>
            </a:extLst>
          </p:cNvPr>
          <p:cNvSpPr txBox="1">
            <a:spLocks noGrp="1"/>
          </p:cNvSpPr>
          <p:nvPr>
            <p:ph type="title" hasCustomPrompt="1"/>
          </p:nvPr>
        </p:nvSpPr>
        <p:spPr>
          <a:xfrm>
            <a:off x="378959" y="548641"/>
            <a:ext cx="4959736" cy="2880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t">
            <a:noAutofit/>
          </a:bodyPr>
          <a:lstStyle>
            <a:lvl1pPr>
              <a:defRPr sz="4800" dirty="0">
                <a:solidFill>
                  <a:schemeClr val="tx1"/>
                </a:solidFill>
              </a:defRPr>
            </a:lvl1pPr>
          </a:lstStyle>
          <a:p>
            <a:pPr lvl="0"/>
            <a:r>
              <a:t>Title Text</a:t>
            </a:r>
          </a:p>
        </p:txBody>
      </p:sp>
      <p:sp>
        <p:nvSpPr>
          <p:cNvPr id="6" name="Slide Number">
            <a:extLst>
              <a:ext uri="{FF2B5EF4-FFF2-40B4-BE49-F238E27FC236}">
                <a16:creationId xmlns:a16="http://schemas.microsoft.com/office/drawing/2014/main" id="{D7F1D053-A479-BC92-9F2A-3F34E9EFD316}"/>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8" name="Image" descr="Image">
            <a:extLst>
              <a:ext uri="{FF2B5EF4-FFF2-40B4-BE49-F238E27FC236}">
                <a16:creationId xmlns:a16="http://schemas.microsoft.com/office/drawing/2014/main" id="{5BB271B9-7C6F-2721-179E-D40E76668FE1}"/>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grpSp>
        <p:nvGrpSpPr>
          <p:cNvPr id="4" name="Group 3">
            <a:extLst>
              <a:ext uri="{FF2B5EF4-FFF2-40B4-BE49-F238E27FC236}">
                <a16:creationId xmlns:a16="http://schemas.microsoft.com/office/drawing/2014/main" id="{60D77D7E-8CB0-1913-7B1C-371DE317E479}"/>
              </a:ext>
            </a:extLst>
          </p:cNvPr>
          <p:cNvGrpSpPr/>
          <p:nvPr userDrawn="1"/>
        </p:nvGrpSpPr>
        <p:grpSpPr>
          <a:xfrm>
            <a:off x="431800" y="203689"/>
            <a:ext cx="3657124" cy="149812"/>
            <a:chOff x="381000" y="203689"/>
            <a:chExt cx="3657124" cy="149812"/>
          </a:xfrm>
        </p:grpSpPr>
        <p:pic>
          <p:nvPicPr>
            <p:cNvPr id="7" name="Image" descr="Image">
              <a:extLst>
                <a:ext uri="{FF2B5EF4-FFF2-40B4-BE49-F238E27FC236}">
                  <a16:creationId xmlns:a16="http://schemas.microsoft.com/office/drawing/2014/main" id="{2020EE37-4877-5633-D976-248E2FBA7EBA}"/>
                </a:ext>
              </a:extLst>
            </p:cNvPr>
            <p:cNvPicPr>
              <a:picLocks noChangeAspect="1"/>
            </p:cNvPicPr>
            <p:nvPr userDrawn="1"/>
          </p:nvPicPr>
          <p:blipFill>
            <a:blip r:embed="rId3"/>
            <a:stretch>
              <a:fillRect/>
            </a:stretch>
          </p:blipFill>
          <p:spPr>
            <a:xfrm>
              <a:off x="381000" y="203689"/>
              <a:ext cx="111195" cy="149812"/>
            </a:xfrm>
            <a:prstGeom prst="rect">
              <a:avLst/>
            </a:prstGeom>
            <a:ln w="12700">
              <a:miter lim="400000"/>
            </a:ln>
          </p:spPr>
        </p:pic>
        <p:sp>
          <p:nvSpPr>
            <p:cNvPr id="11" name="TextBox 10">
              <a:extLst>
                <a:ext uri="{FF2B5EF4-FFF2-40B4-BE49-F238E27FC236}">
                  <a16:creationId xmlns:a16="http://schemas.microsoft.com/office/drawing/2014/main" id="{7A74F62F-E3D8-F811-4E50-90D7B9BB7C2F}"/>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1258375775"/>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accent1"/>
        </a:solidFill>
        <a:effectLst/>
      </p:bgPr>
    </p:bg>
    <p:spTree>
      <p:nvGrpSpPr>
        <p:cNvPr id="1" name=""/>
        <p:cNvGrpSpPr/>
        <p:nvPr/>
      </p:nvGrpSpPr>
      <p:grpSpPr>
        <a:xfrm>
          <a:off x="0" y="0"/>
          <a:ext cx="0" cy="0"/>
          <a:chOff x="0" y="0"/>
          <a:chExt cx="0" cy="0"/>
        </a:xfrm>
      </p:grpSpPr>
      <p:sp>
        <p:nvSpPr>
          <p:cNvPr id="6" name="Title Text">
            <a:extLst>
              <a:ext uri="{FF2B5EF4-FFF2-40B4-BE49-F238E27FC236}">
                <a16:creationId xmlns:a16="http://schemas.microsoft.com/office/drawing/2014/main" id="{D9C303EE-389F-CFE8-17C5-AFC9AA16B44D}"/>
              </a:ext>
            </a:extLst>
          </p:cNvPr>
          <p:cNvSpPr txBox="1">
            <a:spLocks noGrp="1"/>
          </p:cNvSpPr>
          <p:nvPr>
            <p:ph type="title" hasCustomPrompt="1"/>
          </p:nvPr>
        </p:nvSpPr>
        <p:spPr>
          <a:xfrm>
            <a:off x="374904" y="2553252"/>
            <a:ext cx="10753344" cy="914096"/>
          </a:xfrm>
          <a:prstGeom prst="rect">
            <a:avLst/>
          </a:prstGeom>
          <a:ln w="12700">
            <a:miter lim="400000"/>
          </a:ln>
        </p:spPr>
        <p:txBody>
          <a:bodyPr lIns="45719" rIns="45719" anchor="b">
            <a:spAutoFit/>
          </a:bodyPr>
          <a:lstStyle>
            <a:lvl1pPr>
              <a:defRPr sz="6000" dirty="0">
                <a:solidFill>
                  <a:srgbClr val="FFFFFF"/>
                </a:solidFill>
              </a:defRPr>
            </a:lvl1pPr>
          </a:lstStyle>
          <a:p>
            <a:pPr lvl="0"/>
            <a:r>
              <a:t>Title Text</a:t>
            </a:r>
          </a:p>
        </p:txBody>
      </p:sp>
      <p:sp>
        <p:nvSpPr>
          <p:cNvPr id="7" name="Body Level One…">
            <a:extLst>
              <a:ext uri="{FF2B5EF4-FFF2-40B4-BE49-F238E27FC236}">
                <a16:creationId xmlns:a16="http://schemas.microsoft.com/office/drawing/2014/main" id="{F86E4D54-65FC-2CD8-BD2A-AC4FB47DD3F0}"/>
              </a:ext>
            </a:extLst>
          </p:cNvPr>
          <p:cNvSpPr txBox="1">
            <a:spLocks noGrp="1"/>
          </p:cNvSpPr>
          <p:nvPr>
            <p:ph type="body" sz="quarter" idx="1" hasCustomPrompt="1"/>
          </p:nvPr>
        </p:nvSpPr>
        <p:spPr>
          <a:xfrm>
            <a:off x="374904" y="3562579"/>
            <a:ext cx="10753344" cy="454868"/>
          </a:xfrm>
          <a:prstGeom prst="rect">
            <a:avLst/>
          </a:prstGeom>
        </p:spPr>
        <p:txBody>
          <a:bodyPr>
            <a:spAutoFit/>
          </a:bodyPr>
          <a:lstStyle>
            <a:lvl1pPr marL="0" indent="0">
              <a:lnSpc>
                <a:spcPct val="112000"/>
              </a:lnSpc>
              <a:spcBef>
                <a:spcPts val="0"/>
              </a:spcBef>
              <a:buSzTx/>
              <a:buFontTx/>
              <a:buNone/>
              <a:defRPr sz="2300">
                <a:solidFill>
                  <a:srgbClr val="FFFFFF"/>
                </a:solidFill>
                <a:latin typeface="Aeonik Regular"/>
              </a:defRPr>
            </a:lvl1pPr>
            <a:lvl2pPr marL="0" indent="457200">
              <a:lnSpc>
                <a:spcPct val="112000"/>
              </a:lnSpc>
              <a:spcBef>
                <a:spcPts val="0"/>
              </a:spcBef>
              <a:buSzTx/>
              <a:buFontTx/>
              <a:buNone/>
              <a:defRPr sz="2300">
                <a:solidFill>
                  <a:srgbClr val="FFFFFF"/>
                </a:solidFill>
              </a:defRPr>
            </a:lvl2pPr>
            <a:lvl3pPr marL="0" indent="914400">
              <a:lnSpc>
                <a:spcPct val="112000"/>
              </a:lnSpc>
              <a:spcBef>
                <a:spcPts val="0"/>
              </a:spcBef>
              <a:buSzTx/>
              <a:buFontTx/>
              <a:buNone/>
              <a:defRPr sz="2300">
                <a:solidFill>
                  <a:srgbClr val="FFFFFF"/>
                </a:solidFill>
              </a:defRPr>
            </a:lvl3pPr>
            <a:lvl4pPr marL="0" indent="1371600">
              <a:lnSpc>
                <a:spcPct val="112000"/>
              </a:lnSpc>
              <a:spcBef>
                <a:spcPts val="0"/>
              </a:spcBef>
              <a:buSzTx/>
              <a:buFontTx/>
              <a:buNone/>
              <a:defRPr sz="2300">
                <a:solidFill>
                  <a:srgbClr val="FFFFFF"/>
                </a:solidFill>
              </a:defRPr>
            </a:lvl4pPr>
            <a:lvl5pPr marL="0" indent="1828800">
              <a:lnSpc>
                <a:spcPct val="112000"/>
              </a:lnSpc>
              <a:spcBef>
                <a:spcPts val="0"/>
              </a:spcBef>
              <a:buSzTx/>
              <a:buFontTx/>
              <a:buNone/>
              <a:defRPr sz="2300">
                <a:solidFill>
                  <a:srgbClr val="FFFFFF"/>
                </a:solidFill>
              </a:defRPr>
            </a:lvl5pPr>
          </a:lstStyle>
          <a:p>
            <a:r>
              <a:rPr lang="en-US"/>
              <a:t>Click to edit subtitle</a:t>
            </a:r>
          </a:p>
        </p:txBody>
      </p:sp>
      <p:sp>
        <p:nvSpPr>
          <p:cNvPr id="8" name="Subtitle 2">
            <a:extLst>
              <a:ext uri="{FF2B5EF4-FFF2-40B4-BE49-F238E27FC236}">
                <a16:creationId xmlns:a16="http://schemas.microsoft.com/office/drawing/2014/main" id="{538E6C57-C75B-B570-E341-A061C5C9B7CE}"/>
              </a:ext>
            </a:extLst>
          </p:cNvPr>
          <p:cNvSpPr txBox="1"/>
          <p:nvPr userDrawn="1"/>
        </p:nvSpPr>
        <p:spPr>
          <a:xfrm>
            <a:off x="374905" y="4842331"/>
            <a:ext cx="3971542" cy="24622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a:spAutoFit/>
          </a:bodyPr>
          <a:lstStyle>
            <a:lvl1pPr lvl="0" defTabSz="914400">
              <a:defRPr sz="1000" spc="200">
                <a:solidFill>
                  <a:srgbClr val="FFFFFF"/>
                </a:solidFill>
                <a:latin typeface="Graphik Medium"/>
                <a:ea typeface="Graphik Medium"/>
                <a:cs typeface="Graphik Medium"/>
                <a:sym typeface="Graphik"/>
              </a:defRPr>
            </a:lvl1pPr>
            <a:lvl2pPr marL="914400" indent="-384047" defTabSz="914400">
              <a:lnSpc>
                <a:spcPct val="94000"/>
              </a:lnSpc>
              <a:spcBef>
                <a:spcPts val="1000"/>
              </a:spcBef>
              <a:buSzPct val="100000"/>
              <a:buFont typeface="Arial"/>
              <a:buChar char="•"/>
              <a:defRPr sz="2000">
                <a:latin typeface="Graphik"/>
                <a:ea typeface="Graphik"/>
                <a:cs typeface="Graphik"/>
                <a:sym typeface="Graphik"/>
              </a:defRPr>
            </a:lvl2pPr>
            <a:lvl3pPr marL="1414272" indent="-426719" defTabSz="914400">
              <a:lnSpc>
                <a:spcPct val="94000"/>
              </a:lnSpc>
              <a:spcBef>
                <a:spcPts val="1000"/>
              </a:spcBef>
              <a:buSzPct val="100000"/>
              <a:buFont typeface="Arial"/>
              <a:buChar char="•"/>
              <a:defRPr sz="2000">
                <a:latin typeface="Graphik"/>
                <a:ea typeface="Graphik"/>
                <a:cs typeface="Graphik"/>
                <a:sym typeface="Graphik"/>
              </a:defRPr>
            </a:lvl3pPr>
            <a:lvl4pPr marL="1871472" indent="-426719" defTabSz="914400">
              <a:lnSpc>
                <a:spcPct val="94000"/>
              </a:lnSpc>
              <a:spcBef>
                <a:spcPts val="1000"/>
              </a:spcBef>
              <a:buSzPct val="100000"/>
              <a:buFont typeface="Arial"/>
              <a:buChar char="•"/>
              <a:defRPr sz="2000">
                <a:latin typeface="Graphik"/>
                <a:ea typeface="Graphik"/>
                <a:cs typeface="Graphik"/>
                <a:sym typeface="Graphik"/>
              </a:defRPr>
            </a:lvl4pPr>
            <a:lvl5pPr marL="2382011" indent="-480060" defTabSz="914400">
              <a:lnSpc>
                <a:spcPct val="94000"/>
              </a:lnSpc>
              <a:spcBef>
                <a:spcPts val="1000"/>
              </a:spcBef>
              <a:buSzPct val="100000"/>
              <a:buFont typeface="Arial"/>
              <a:buChar char="•"/>
              <a:defRPr sz="2000">
                <a:latin typeface="Graphik"/>
                <a:ea typeface="Graphik"/>
                <a:cs typeface="Graphik"/>
                <a:sym typeface="Graphik"/>
              </a:defRPr>
            </a:lvl5pPr>
            <a:lvl6pPr marL="2839211" indent="-480060" defTabSz="914400">
              <a:lnSpc>
                <a:spcPct val="94000"/>
              </a:lnSpc>
              <a:spcBef>
                <a:spcPts val="1000"/>
              </a:spcBef>
              <a:buSzPct val="100000"/>
              <a:buFont typeface="Arial"/>
              <a:buChar char="–"/>
              <a:defRPr sz="2000">
                <a:latin typeface="Graphik"/>
                <a:ea typeface="Graphik"/>
                <a:cs typeface="Graphik"/>
                <a:sym typeface="Graphik"/>
              </a:defRPr>
            </a:lvl6pPr>
            <a:lvl7pPr marL="3364991" indent="-548639" defTabSz="914400">
              <a:lnSpc>
                <a:spcPct val="94000"/>
              </a:lnSpc>
              <a:spcBef>
                <a:spcPts val="1000"/>
              </a:spcBef>
              <a:buSzPct val="100000"/>
              <a:buFont typeface="Arial"/>
              <a:buChar char="■"/>
              <a:defRPr sz="2000">
                <a:latin typeface="Graphik"/>
                <a:ea typeface="Graphik"/>
                <a:cs typeface="Graphik"/>
                <a:sym typeface="Graphik"/>
              </a:defRPr>
            </a:lvl7pPr>
            <a:lvl8pPr marL="3822191" indent="-548639" defTabSz="914400">
              <a:lnSpc>
                <a:spcPct val="94000"/>
              </a:lnSpc>
              <a:spcBef>
                <a:spcPts val="1000"/>
              </a:spcBef>
              <a:buSzPct val="100000"/>
              <a:buFont typeface="Arial"/>
              <a:buChar char="–"/>
              <a:defRPr sz="2000">
                <a:latin typeface="Graphik"/>
                <a:ea typeface="Graphik"/>
                <a:cs typeface="Graphik"/>
                <a:sym typeface="Graphik"/>
              </a:defRPr>
            </a:lvl8pPr>
            <a:lvl9pPr marL="4279391" indent="-548639" defTabSz="914400">
              <a:lnSpc>
                <a:spcPct val="94000"/>
              </a:lnSpc>
              <a:spcBef>
                <a:spcPts val="1000"/>
              </a:spcBef>
              <a:buSzPct val="100000"/>
              <a:buFont typeface="Arial"/>
              <a:buChar char="■"/>
              <a:defRPr sz="2000">
                <a:latin typeface="Graphik"/>
                <a:ea typeface="Graphik"/>
                <a:cs typeface="Graphik"/>
                <a:sym typeface="Graphik"/>
              </a:defRPr>
            </a:lvl9pPr>
          </a:lstStyle>
          <a:p>
            <a:pPr lvl="0"/>
            <a:r>
              <a:rPr>
                <a:latin typeface="Aeonik Regular"/>
              </a:rPr>
              <a:t>COVERING:</a:t>
            </a:r>
          </a:p>
        </p:txBody>
      </p:sp>
      <p:sp>
        <p:nvSpPr>
          <p:cNvPr id="9" name="Subtitle 2">
            <a:extLst>
              <a:ext uri="{FF2B5EF4-FFF2-40B4-BE49-F238E27FC236}">
                <a16:creationId xmlns:a16="http://schemas.microsoft.com/office/drawing/2014/main" id="{001A88FC-A8FA-24B2-18A7-7199CA4ABF4A}"/>
              </a:ext>
            </a:extLst>
          </p:cNvPr>
          <p:cNvSpPr txBox="1"/>
          <p:nvPr userDrawn="1"/>
        </p:nvSpPr>
        <p:spPr>
          <a:xfrm>
            <a:off x="5775823" y="4842331"/>
            <a:ext cx="2560320" cy="24622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lvl="0" defTabSz="914400">
              <a:defRPr sz="1000" spc="200">
                <a:solidFill>
                  <a:srgbClr val="FFFFFF"/>
                </a:solidFill>
                <a:latin typeface="Graphik Medium"/>
                <a:ea typeface="Graphik Medium"/>
                <a:cs typeface="Graphik Medium"/>
                <a:sym typeface="Graphik"/>
              </a:defRPr>
            </a:lvl1pPr>
            <a:lvl2pPr marL="914400" indent="-384047" defTabSz="914400">
              <a:lnSpc>
                <a:spcPct val="94000"/>
              </a:lnSpc>
              <a:spcBef>
                <a:spcPts val="1000"/>
              </a:spcBef>
              <a:buSzPct val="100000"/>
              <a:buFont typeface="Arial"/>
              <a:buChar char="•"/>
              <a:defRPr sz="2000">
                <a:latin typeface="Graphik"/>
                <a:ea typeface="Graphik"/>
                <a:cs typeface="Graphik"/>
                <a:sym typeface="Graphik"/>
              </a:defRPr>
            </a:lvl2pPr>
            <a:lvl3pPr marL="1414272" indent="-426719" defTabSz="914400">
              <a:lnSpc>
                <a:spcPct val="94000"/>
              </a:lnSpc>
              <a:spcBef>
                <a:spcPts val="1000"/>
              </a:spcBef>
              <a:buSzPct val="100000"/>
              <a:buFont typeface="Arial"/>
              <a:buChar char="•"/>
              <a:defRPr sz="2000">
                <a:latin typeface="Graphik"/>
                <a:ea typeface="Graphik"/>
                <a:cs typeface="Graphik"/>
                <a:sym typeface="Graphik"/>
              </a:defRPr>
            </a:lvl3pPr>
            <a:lvl4pPr marL="1871472" indent="-426719" defTabSz="914400">
              <a:lnSpc>
                <a:spcPct val="94000"/>
              </a:lnSpc>
              <a:spcBef>
                <a:spcPts val="1000"/>
              </a:spcBef>
              <a:buSzPct val="100000"/>
              <a:buFont typeface="Arial"/>
              <a:buChar char="•"/>
              <a:defRPr sz="2000">
                <a:latin typeface="Graphik"/>
                <a:ea typeface="Graphik"/>
                <a:cs typeface="Graphik"/>
                <a:sym typeface="Graphik"/>
              </a:defRPr>
            </a:lvl4pPr>
            <a:lvl5pPr marL="2382011" indent="-480060" defTabSz="914400">
              <a:lnSpc>
                <a:spcPct val="94000"/>
              </a:lnSpc>
              <a:spcBef>
                <a:spcPts val="1000"/>
              </a:spcBef>
              <a:buSzPct val="100000"/>
              <a:buFont typeface="Arial"/>
              <a:buChar char="•"/>
              <a:defRPr sz="2000">
                <a:latin typeface="Graphik"/>
                <a:ea typeface="Graphik"/>
                <a:cs typeface="Graphik"/>
                <a:sym typeface="Graphik"/>
              </a:defRPr>
            </a:lvl5pPr>
            <a:lvl6pPr marL="2839211" indent="-480060" defTabSz="914400">
              <a:lnSpc>
                <a:spcPct val="94000"/>
              </a:lnSpc>
              <a:spcBef>
                <a:spcPts val="1000"/>
              </a:spcBef>
              <a:buSzPct val="100000"/>
              <a:buFont typeface="Arial"/>
              <a:buChar char="–"/>
              <a:defRPr sz="2000">
                <a:latin typeface="Graphik"/>
                <a:ea typeface="Graphik"/>
                <a:cs typeface="Graphik"/>
                <a:sym typeface="Graphik"/>
              </a:defRPr>
            </a:lvl6pPr>
            <a:lvl7pPr marL="3364991" indent="-548639" defTabSz="914400">
              <a:lnSpc>
                <a:spcPct val="94000"/>
              </a:lnSpc>
              <a:spcBef>
                <a:spcPts val="1000"/>
              </a:spcBef>
              <a:buSzPct val="100000"/>
              <a:buFont typeface="Arial"/>
              <a:buChar char="■"/>
              <a:defRPr sz="2000">
                <a:latin typeface="Graphik"/>
                <a:ea typeface="Graphik"/>
                <a:cs typeface="Graphik"/>
                <a:sym typeface="Graphik"/>
              </a:defRPr>
            </a:lvl7pPr>
            <a:lvl8pPr marL="3822191" indent="-548639" defTabSz="914400">
              <a:lnSpc>
                <a:spcPct val="94000"/>
              </a:lnSpc>
              <a:spcBef>
                <a:spcPts val="1000"/>
              </a:spcBef>
              <a:buSzPct val="100000"/>
              <a:buFont typeface="Arial"/>
              <a:buChar char="–"/>
              <a:defRPr sz="2000">
                <a:latin typeface="Graphik"/>
                <a:ea typeface="Graphik"/>
                <a:cs typeface="Graphik"/>
                <a:sym typeface="Graphik"/>
              </a:defRPr>
            </a:lvl8pPr>
            <a:lvl9pPr marL="4279391" indent="-548639" defTabSz="914400">
              <a:lnSpc>
                <a:spcPct val="94000"/>
              </a:lnSpc>
              <a:spcBef>
                <a:spcPts val="1000"/>
              </a:spcBef>
              <a:buSzPct val="100000"/>
              <a:buFont typeface="Arial"/>
              <a:buChar char="■"/>
              <a:defRPr sz="2000">
                <a:latin typeface="Graphik"/>
                <a:ea typeface="Graphik"/>
                <a:cs typeface="Graphik"/>
                <a:sym typeface="Graphik"/>
              </a:defRPr>
            </a:lvl9pPr>
          </a:lstStyle>
          <a:p>
            <a:pPr lvl="0"/>
            <a:r>
              <a:rPr>
                <a:latin typeface="Aeonik Regular"/>
              </a:rPr>
              <a:t>PRESENTED BY:</a:t>
            </a:r>
          </a:p>
        </p:txBody>
      </p:sp>
      <p:sp>
        <p:nvSpPr>
          <p:cNvPr id="10" name="Subtitle 2">
            <a:extLst>
              <a:ext uri="{FF2B5EF4-FFF2-40B4-BE49-F238E27FC236}">
                <a16:creationId xmlns:a16="http://schemas.microsoft.com/office/drawing/2014/main" id="{603F9412-D117-773B-E560-D234808D2C96}"/>
              </a:ext>
            </a:extLst>
          </p:cNvPr>
          <p:cNvSpPr txBox="1"/>
          <p:nvPr userDrawn="1"/>
        </p:nvSpPr>
        <p:spPr>
          <a:xfrm>
            <a:off x="8577309" y="4842331"/>
            <a:ext cx="2267712" cy="24622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lvl="0" defTabSz="914400">
              <a:defRPr sz="1000" spc="200">
                <a:solidFill>
                  <a:srgbClr val="FFFFFF"/>
                </a:solidFill>
                <a:latin typeface="Graphik Medium"/>
                <a:ea typeface="Graphik Medium"/>
                <a:cs typeface="Graphik Medium"/>
                <a:sym typeface="Graphik"/>
              </a:defRPr>
            </a:lvl1pPr>
            <a:lvl2pPr marL="914400" indent="-384047" defTabSz="914400">
              <a:lnSpc>
                <a:spcPct val="94000"/>
              </a:lnSpc>
              <a:spcBef>
                <a:spcPts val="1000"/>
              </a:spcBef>
              <a:buSzPct val="100000"/>
              <a:buFont typeface="Arial"/>
              <a:buChar char="•"/>
              <a:defRPr sz="2000">
                <a:latin typeface="Graphik"/>
                <a:ea typeface="Graphik"/>
                <a:cs typeface="Graphik"/>
                <a:sym typeface="Graphik"/>
              </a:defRPr>
            </a:lvl2pPr>
            <a:lvl3pPr marL="1414272" indent="-426719" defTabSz="914400">
              <a:lnSpc>
                <a:spcPct val="94000"/>
              </a:lnSpc>
              <a:spcBef>
                <a:spcPts val="1000"/>
              </a:spcBef>
              <a:buSzPct val="100000"/>
              <a:buFont typeface="Arial"/>
              <a:buChar char="•"/>
              <a:defRPr sz="2000">
                <a:latin typeface="Graphik"/>
                <a:ea typeface="Graphik"/>
                <a:cs typeface="Graphik"/>
                <a:sym typeface="Graphik"/>
              </a:defRPr>
            </a:lvl3pPr>
            <a:lvl4pPr marL="1871472" indent="-426719" defTabSz="914400">
              <a:lnSpc>
                <a:spcPct val="94000"/>
              </a:lnSpc>
              <a:spcBef>
                <a:spcPts val="1000"/>
              </a:spcBef>
              <a:buSzPct val="100000"/>
              <a:buFont typeface="Arial"/>
              <a:buChar char="•"/>
              <a:defRPr sz="2000">
                <a:latin typeface="Graphik"/>
                <a:ea typeface="Graphik"/>
                <a:cs typeface="Graphik"/>
                <a:sym typeface="Graphik"/>
              </a:defRPr>
            </a:lvl4pPr>
            <a:lvl5pPr marL="2382011" indent="-480060" defTabSz="914400">
              <a:lnSpc>
                <a:spcPct val="94000"/>
              </a:lnSpc>
              <a:spcBef>
                <a:spcPts val="1000"/>
              </a:spcBef>
              <a:buSzPct val="100000"/>
              <a:buFont typeface="Arial"/>
              <a:buChar char="•"/>
              <a:defRPr sz="2000">
                <a:latin typeface="Graphik"/>
                <a:ea typeface="Graphik"/>
                <a:cs typeface="Graphik"/>
                <a:sym typeface="Graphik"/>
              </a:defRPr>
            </a:lvl5pPr>
            <a:lvl6pPr marL="2839211" indent="-480060" defTabSz="914400">
              <a:lnSpc>
                <a:spcPct val="94000"/>
              </a:lnSpc>
              <a:spcBef>
                <a:spcPts val="1000"/>
              </a:spcBef>
              <a:buSzPct val="100000"/>
              <a:buFont typeface="Arial"/>
              <a:buChar char="–"/>
              <a:defRPr sz="2000">
                <a:latin typeface="Graphik"/>
                <a:ea typeface="Graphik"/>
                <a:cs typeface="Graphik"/>
                <a:sym typeface="Graphik"/>
              </a:defRPr>
            </a:lvl6pPr>
            <a:lvl7pPr marL="3364991" indent="-548639" defTabSz="914400">
              <a:lnSpc>
                <a:spcPct val="94000"/>
              </a:lnSpc>
              <a:spcBef>
                <a:spcPts val="1000"/>
              </a:spcBef>
              <a:buSzPct val="100000"/>
              <a:buFont typeface="Arial"/>
              <a:buChar char="■"/>
              <a:defRPr sz="2000">
                <a:latin typeface="Graphik"/>
                <a:ea typeface="Graphik"/>
                <a:cs typeface="Graphik"/>
                <a:sym typeface="Graphik"/>
              </a:defRPr>
            </a:lvl7pPr>
            <a:lvl8pPr marL="3822191" indent="-548639" defTabSz="914400">
              <a:lnSpc>
                <a:spcPct val="94000"/>
              </a:lnSpc>
              <a:spcBef>
                <a:spcPts val="1000"/>
              </a:spcBef>
              <a:buSzPct val="100000"/>
              <a:buFont typeface="Arial"/>
              <a:buChar char="–"/>
              <a:defRPr sz="2000">
                <a:latin typeface="Graphik"/>
                <a:ea typeface="Graphik"/>
                <a:cs typeface="Graphik"/>
                <a:sym typeface="Graphik"/>
              </a:defRPr>
            </a:lvl8pPr>
            <a:lvl9pPr marL="4279391" indent="-548639" defTabSz="914400">
              <a:lnSpc>
                <a:spcPct val="94000"/>
              </a:lnSpc>
              <a:spcBef>
                <a:spcPts val="1000"/>
              </a:spcBef>
              <a:buSzPct val="100000"/>
              <a:buFont typeface="Arial"/>
              <a:buChar char="■"/>
              <a:defRPr sz="2000">
                <a:latin typeface="Graphik"/>
                <a:ea typeface="Graphik"/>
                <a:cs typeface="Graphik"/>
                <a:sym typeface="Graphik"/>
              </a:defRPr>
            </a:lvl9pPr>
          </a:lstStyle>
          <a:p>
            <a:pPr lvl="0"/>
            <a:r>
              <a:rPr>
                <a:latin typeface="Aeonik Regular"/>
              </a:rPr>
              <a:t>DATE:</a:t>
            </a:r>
          </a:p>
        </p:txBody>
      </p:sp>
      <p:sp>
        <p:nvSpPr>
          <p:cNvPr id="12" name="Text Placeholder 33">
            <a:extLst>
              <a:ext uri="{FF2B5EF4-FFF2-40B4-BE49-F238E27FC236}">
                <a16:creationId xmlns:a16="http://schemas.microsoft.com/office/drawing/2014/main" id="{47B4AF64-7003-64E8-C1FA-687D8DDB0797}"/>
              </a:ext>
            </a:extLst>
          </p:cNvPr>
          <p:cNvSpPr>
            <a:spLocks noGrp="1"/>
          </p:cNvSpPr>
          <p:nvPr>
            <p:ph type="body" sz="quarter" idx="13"/>
          </p:nvPr>
        </p:nvSpPr>
        <p:spPr>
          <a:xfrm>
            <a:off x="374904" y="5130800"/>
            <a:ext cx="3971542" cy="246221"/>
          </a:xfrm>
          <a:prstGeom prst="rect">
            <a:avLst/>
          </a:prstGeom>
          <a:ln w="12700">
            <a:miter lim="400000"/>
          </a:ln>
        </p:spPr>
        <p:txBody>
          <a:bodyPr lIns="45719" rIns="45719">
            <a:spAutoFit/>
          </a:bodyPr>
          <a:lstStyle>
            <a:lvl1pPr>
              <a:defRPr kumimoji="0" sz="1000" spc="200" normalizeH="0" dirty="0">
                <a:solidFill>
                  <a:srgbClr val="FFFFFF"/>
                </a:solidFill>
                <a:effectLst/>
                <a:latin typeface="Aeonik Regular"/>
                <a:ea typeface="Aeonik Regular"/>
                <a:cs typeface="Aeonik Regular"/>
              </a:defRPr>
            </a:lvl1pPr>
          </a:lstStyle>
          <a:p>
            <a:pPr marL="0" lvl="0" indent="0" fontAlgn="auto" hangingPunct="0">
              <a:lnSpc>
                <a:spcPct val="100000"/>
              </a:lnSpc>
              <a:spcBef>
                <a:spcPts val="0"/>
              </a:spcBef>
              <a:buSzTx/>
              <a:buFontTx/>
              <a:buNone/>
            </a:pPr>
            <a:r>
              <a:rPr lang="en-US"/>
              <a:t>Click to edit Master text styles</a:t>
            </a:r>
          </a:p>
        </p:txBody>
      </p:sp>
      <p:sp>
        <p:nvSpPr>
          <p:cNvPr id="15" name="Text Placeholder 33">
            <a:extLst>
              <a:ext uri="{FF2B5EF4-FFF2-40B4-BE49-F238E27FC236}">
                <a16:creationId xmlns:a16="http://schemas.microsoft.com/office/drawing/2014/main" id="{04138218-6EC2-435A-3F6F-0A9606C46358}"/>
              </a:ext>
            </a:extLst>
          </p:cNvPr>
          <p:cNvSpPr>
            <a:spLocks noGrp="1"/>
          </p:cNvSpPr>
          <p:nvPr>
            <p:ph type="body" sz="quarter" idx="14"/>
          </p:nvPr>
        </p:nvSpPr>
        <p:spPr>
          <a:xfrm>
            <a:off x="8577309" y="5130800"/>
            <a:ext cx="2267712" cy="246221"/>
          </a:xfrm>
          <a:prstGeom prst="rect">
            <a:avLst/>
          </a:prstGeom>
          <a:ln w="12700">
            <a:miter lim="400000"/>
          </a:ln>
        </p:spPr>
        <p:txBody>
          <a:bodyPr lIns="45719" rIns="45719">
            <a:spAutoFit/>
          </a:bodyPr>
          <a:lstStyle>
            <a:lvl1pPr>
              <a:defRPr kumimoji="0" sz="1000" spc="200" normalizeH="0">
                <a:solidFill>
                  <a:srgbClr val="FFFFFF"/>
                </a:solidFill>
                <a:effectLst/>
                <a:latin typeface="Aeonik Regular"/>
                <a:ea typeface="Aeonik Regular"/>
                <a:cs typeface="Aeonik Regular"/>
              </a:defRPr>
            </a:lvl1pPr>
          </a:lstStyle>
          <a:p>
            <a:pPr marL="0" lvl="0" indent="0" fontAlgn="auto" hangingPunct="0">
              <a:lnSpc>
                <a:spcPct val="100000"/>
              </a:lnSpc>
              <a:spcBef>
                <a:spcPts val="0"/>
              </a:spcBef>
              <a:buSzTx/>
              <a:buFontTx/>
              <a:buNone/>
            </a:pPr>
            <a:r>
              <a:rPr lang="en-US"/>
              <a:t>Click to edit Master text styles</a:t>
            </a:r>
          </a:p>
        </p:txBody>
      </p:sp>
      <p:sp>
        <p:nvSpPr>
          <p:cNvPr id="16" name="Text Placeholder 33">
            <a:extLst>
              <a:ext uri="{FF2B5EF4-FFF2-40B4-BE49-F238E27FC236}">
                <a16:creationId xmlns:a16="http://schemas.microsoft.com/office/drawing/2014/main" id="{6E281430-AB42-F670-B95D-6E7D70FC936B}"/>
              </a:ext>
            </a:extLst>
          </p:cNvPr>
          <p:cNvSpPr>
            <a:spLocks noGrp="1"/>
          </p:cNvSpPr>
          <p:nvPr>
            <p:ph type="body" sz="quarter" idx="15"/>
          </p:nvPr>
        </p:nvSpPr>
        <p:spPr>
          <a:xfrm>
            <a:off x="5775824" y="5130800"/>
            <a:ext cx="2560320" cy="246221"/>
          </a:xfrm>
          <a:prstGeom prst="rect">
            <a:avLst/>
          </a:prstGeom>
          <a:ln w="12700">
            <a:miter lim="400000"/>
          </a:ln>
        </p:spPr>
        <p:txBody>
          <a:bodyPr lIns="45719" rIns="45719">
            <a:spAutoFit/>
          </a:bodyPr>
          <a:lstStyle>
            <a:lvl1pPr>
              <a:defRPr kumimoji="0" sz="1000" spc="200" normalizeH="0" dirty="0">
                <a:solidFill>
                  <a:srgbClr val="FFFFFF"/>
                </a:solidFill>
                <a:effectLst/>
                <a:latin typeface="Aeonik Regular"/>
                <a:ea typeface="Aeonik Regular"/>
                <a:cs typeface="Aeonik Regular"/>
              </a:defRPr>
            </a:lvl1pPr>
          </a:lstStyle>
          <a:p>
            <a:pPr marL="0" lvl="0" indent="0" fontAlgn="auto" hangingPunct="0">
              <a:lnSpc>
                <a:spcPct val="100000"/>
              </a:lnSpc>
              <a:spcBef>
                <a:spcPts val="0"/>
              </a:spcBef>
              <a:buSzTx/>
              <a:buFontTx/>
              <a:buNone/>
            </a:pPr>
            <a:r>
              <a:rPr lang="en-US"/>
              <a:t>Click to edit Master text styles</a:t>
            </a:r>
          </a:p>
        </p:txBody>
      </p:sp>
      <p:sp>
        <p:nvSpPr>
          <p:cNvPr id="2" name="Freeform: Shape 1">
            <a:extLst>
              <a:ext uri="{FF2B5EF4-FFF2-40B4-BE49-F238E27FC236}">
                <a16:creationId xmlns:a16="http://schemas.microsoft.com/office/drawing/2014/main" id="{EA0916E8-A37F-54D3-D764-95030A8FF858}"/>
              </a:ext>
            </a:extLst>
          </p:cNvPr>
          <p:cNvSpPr/>
          <p:nvPr userDrawn="1"/>
        </p:nvSpPr>
        <p:spPr>
          <a:xfrm flipH="1">
            <a:off x="7286995" y="0"/>
            <a:ext cx="2630130" cy="1959357"/>
          </a:xfrm>
          <a:custGeom>
            <a:avLst/>
            <a:gdLst>
              <a:gd name="connsiteX0" fmla="*/ 1859431 w 2630130"/>
              <a:gd name="connsiteY0" fmla="*/ 0 h 1959357"/>
              <a:gd name="connsiteX1" fmla="*/ 0 w 2630130"/>
              <a:gd name="connsiteY1" fmla="*/ 0 h 1959357"/>
              <a:gd name="connsiteX2" fmla="*/ 770699 w 2630130"/>
              <a:gd name="connsiteY2" fmla="*/ 1959357 h 1959357"/>
              <a:gd name="connsiteX3" fmla="*/ 2630130 w 2630130"/>
              <a:gd name="connsiteY3" fmla="*/ 1959357 h 1959357"/>
              <a:gd name="connsiteX4" fmla="*/ 1859431 w 2630130"/>
              <a:gd name="connsiteY4" fmla="*/ 0 h 1959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0130" h="1959357">
                <a:moveTo>
                  <a:pt x="1859431" y="0"/>
                </a:moveTo>
                <a:lnTo>
                  <a:pt x="0" y="0"/>
                </a:lnTo>
                <a:lnTo>
                  <a:pt x="770699" y="1959357"/>
                </a:lnTo>
                <a:lnTo>
                  <a:pt x="2630130" y="1959357"/>
                </a:lnTo>
                <a:lnTo>
                  <a:pt x="1859431" y="0"/>
                </a:lnTo>
                <a:close/>
              </a:path>
            </a:pathLst>
          </a:custGeom>
          <a:solidFill>
            <a:schemeClr val="accent2"/>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
        <p:nvSpPr>
          <p:cNvPr id="5" name="Freeform: Shape 4">
            <a:extLst>
              <a:ext uri="{FF2B5EF4-FFF2-40B4-BE49-F238E27FC236}">
                <a16:creationId xmlns:a16="http://schemas.microsoft.com/office/drawing/2014/main" id="{5F641CBD-2E75-35D8-E959-D92BB046BEC2}"/>
              </a:ext>
            </a:extLst>
          </p:cNvPr>
          <p:cNvSpPr/>
          <p:nvPr userDrawn="1"/>
        </p:nvSpPr>
        <p:spPr>
          <a:xfrm flipH="1">
            <a:off x="10372243" y="4497340"/>
            <a:ext cx="1819756" cy="2360660"/>
          </a:xfrm>
          <a:custGeom>
            <a:avLst/>
            <a:gdLst>
              <a:gd name="connsiteX0" fmla="*/ 904205 w 1819756"/>
              <a:gd name="connsiteY0" fmla="*/ 0 h 2360660"/>
              <a:gd name="connsiteX1" fmla="*/ 0 w 1819756"/>
              <a:gd name="connsiteY1" fmla="*/ 0 h 2360660"/>
              <a:gd name="connsiteX2" fmla="*/ 0 w 1819756"/>
              <a:gd name="connsiteY2" fmla="*/ 2360660 h 2360660"/>
              <a:gd name="connsiteX3" fmla="*/ 1819756 w 1819756"/>
              <a:gd name="connsiteY3" fmla="*/ 2360660 h 2360660"/>
              <a:gd name="connsiteX4" fmla="*/ 904205 w 1819756"/>
              <a:gd name="connsiteY4" fmla="*/ 0 h 2360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9756" h="2360660">
                <a:moveTo>
                  <a:pt x="904205" y="0"/>
                </a:moveTo>
                <a:lnTo>
                  <a:pt x="0" y="0"/>
                </a:lnTo>
                <a:lnTo>
                  <a:pt x="0" y="2360660"/>
                </a:lnTo>
                <a:lnTo>
                  <a:pt x="1819756" y="2360660"/>
                </a:lnTo>
                <a:lnTo>
                  <a:pt x="904205" y="0"/>
                </a:lnTo>
                <a:close/>
              </a:path>
            </a:pathLst>
          </a:custGeom>
          <a:solidFill>
            <a:schemeClr val="accent2"/>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pic>
        <p:nvPicPr>
          <p:cNvPr id="4" name="Image" descr="Image">
            <a:extLst>
              <a:ext uri="{FF2B5EF4-FFF2-40B4-BE49-F238E27FC236}">
                <a16:creationId xmlns:a16="http://schemas.microsoft.com/office/drawing/2014/main" id="{0A14F49A-6515-F962-7474-6CA2E9063B13}"/>
              </a:ext>
            </a:extLst>
          </p:cNvPr>
          <p:cNvPicPr>
            <a:picLocks noChangeAspect="1"/>
          </p:cNvPicPr>
          <p:nvPr userDrawn="1"/>
        </p:nvPicPr>
        <p:blipFill>
          <a:blip r:embed="rId2"/>
          <a:stretch>
            <a:fillRect/>
          </a:stretch>
        </p:blipFill>
        <p:spPr>
          <a:xfrm>
            <a:off x="436816" y="654770"/>
            <a:ext cx="1172731" cy="348530"/>
          </a:xfrm>
          <a:prstGeom prst="rect">
            <a:avLst/>
          </a:prstGeom>
          <a:ln w="12700">
            <a:miter lim="400000"/>
          </a:ln>
        </p:spPr>
      </p:pic>
    </p:spTree>
    <p:extLst>
      <p:ext uri="{BB962C8B-B14F-4D97-AF65-F5344CB8AC3E}">
        <p14:creationId xmlns:p14="http://schemas.microsoft.com/office/powerpoint/2010/main" val="257246652"/>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4 Stats_2">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E5C475-F2B0-0C5C-8F77-5C21186703B3}"/>
              </a:ext>
            </a:extLst>
          </p:cNvPr>
          <p:cNvSpPr/>
          <p:nvPr userDrawn="1"/>
        </p:nvSpPr>
        <p:spPr>
          <a:xfrm>
            <a:off x="0" y="0"/>
            <a:ext cx="7882128" cy="6858000"/>
          </a:xfrm>
          <a:prstGeom prst="rect">
            <a:avLst/>
          </a:prstGeom>
          <a:solidFill>
            <a:schemeClr val="accent1"/>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endParaRPr lang="en-US">
              <a:latin typeface="Aeonik Regular"/>
              <a:sym typeface="Arial"/>
            </a:endParaRPr>
          </a:p>
        </p:txBody>
      </p:sp>
      <p:sp>
        <p:nvSpPr>
          <p:cNvPr id="9" name="Rounded Rectangle 5">
            <a:extLst>
              <a:ext uri="{FF2B5EF4-FFF2-40B4-BE49-F238E27FC236}">
                <a16:creationId xmlns:a16="http://schemas.microsoft.com/office/drawing/2014/main" id="{2F6FBE3C-5553-FC88-BDC2-67117EE196F3}"/>
              </a:ext>
            </a:extLst>
          </p:cNvPr>
          <p:cNvSpPr/>
          <p:nvPr userDrawn="1"/>
        </p:nvSpPr>
        <p:spPr>
          <a:xfrm>
            <a:off x="5705701" y="561600"/>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0" name="Rounded Rectangle 9">
            <a:extLst>
              <a:ext uri="{FF2B5EF4-FFF2-40B4-BE49-F238E27FC236}">
                <a16:creationId xmlns:a16="http://schemas.microsoft.com/office/drawing/2014/main" id="{EEA2AE80-7D9B-409A-87F2-56428ECE33F0}"/>
              </a:ext>
            </a:extLst>
          </p:cNvPr>
          <p:cNvSpPr/>
          <p:nvPr userDrawn="1"/>
        </p:nvSpPr>
        <p:spPr>
          <a:xfrm>
            <a:off x="8908173" y="561600"/>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3" name="Body Level One…">
            <a:extLst>
              <a:ext uri="{FF2B5EF4-FFF2-40B4-BE49-F238E27FC236}">
                <a16:creationId xmlns:a16="http://schemas.microsoft.com/office/drawing/2014/main" id="{3316B762-2977-DBA4-6620-A1405A78D22A}"/>
              </a:ext>
            </a:extLst>
          </p:cNvPr>
          <p:cNvSpPr txBox="1">
            <a:spLocks noGrp="1"/>
          </p:cNvSpPr>
          <p:nvPr>
            <p:ph type="body" sz="quarter" idx="10" hasCustomPrompt="1"/>
          </p:nvPr>
        </p:nvSpPr>
        <p:spPr>
          <a:xfrm>
            <a:off x="5849576" y="1584883"/>
            <a:ext cx="2632539" cy="1477631"/>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4" name="Body Level One…">
            <a:extLst>
              <a:ext uri="{FF2B5EF4-FFF2-40B4-BE49-F238E27FC236}">
                <a16:creationId xmlns:a16="http://schemas.microsoft.com/office/drawing/2014/main" id="{7D892C28-B455-4E4B-27EA-5BE1FB1279EE}"/>
              </a:ext>
            </a:extLst>
          </p:cNvPr>
          <p:cNvSpPr txBox="1">
            <a:spLocks noGrp="1"/>
          </p:cNvSpPr>
          <p:nvPr>
            <p:ph type="body" sz="quarter" idx="11" hasCustomPrompt="1"/>
          </p:nvPr>
        </p:nvSpPr>
        <p:spPr>
          <a:xfrm>
            <a:off x="9052048" y="1584883"/>
            <a:ext cx="2632539" cy="1477631"/>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7" name="Rounded Rectangle 5">
            <a:extLst>
              <a:ext uri="{FF2B5EF4-FFF2-40B4-BE49-F238E27FC236}">
                <a16:creationId xmlns:a16="http://schemas.microsoft.com/office/drawing/2014/main" id="{51E2C56F-2BA8-A6A6-CB26-893533188E0D}"/>
              </a:ext>
            </a:extLst>
          </p:cNvPr>
          <p:cNvSpPr/>
          <p:nvPr userDrawn="1"/>
        </p:nvSpPr>
        <p:spPr>
          <a:xfrm>
            <a:off x="5705701" y="3461631"/>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8" name="Rounded Rectangle 9">
            <a:extLst>
              <a:ext uri="{FF2B5EF4-FFF2-40B4-BE49-F238E27FC236}">
                <a16:creationId xmlns:a16="http://schemas.microsoft.com/office/drawing/2014/main" id="{14FE70D6-B082-5343-F889-A8BABAEAE8BF}"/>
              </a:ext>
            </a:extLst>
          </p:cNvPr>
          <p:cNvSpPr/>
          <p:nvPr userDrawn="1"/>
        </p:nvSpPr>
        <p:spPr>
          <a:xfrm>
            <a:off x="8908173" y="3461631"/>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20" name="Body Level One…">
            <a:extLst>
              <a:ext uri="{FF2B5EF4-FFF2-40B4-BE49-F238E27FC236}">
                <a16:creationId xmlns:a16="http://schemas.microsoft.com/office/drawing/2014/main" id="{169CFCE9-B4A0-9AD3-7278-CED88F2C847C}"/>
              </a:ext>
            </a:extLst>
          </p:cNvPr>
          <p:cNvSpPr txBox="1">
            <a:spLocks noGrp="1"/>
          </p:cNvSpPr>
          <p:nvPr>
            <p:ph type="body" sz="quarter" idx="13" hasCustomPrompt="1"/>
          </p:nvPr>
        </p:nvSpPr>
        <p:spPr>
          <a:xfrm>
            <a:off x="9052048" y="4483532"/>
            <a:ext cx="2632539" cy="1479013"/>
          </a:xfrm>
          <a:prstGeom prst="rect">
            <a:avLst/>
          </a:prstGeom>
          <a:ln w="12700">
            <a:miter lim="400000"/>
          </a:ln>
        </p:spPr>
        <p:txBody>
          <a:bodyPr lIns="45719" rIns="45719">
            <a:normAutofit/>
          </a:bodyPr>
          <a:lstStyle>
            <a:lvl1pPr>
              <a:defRPr lang="en-US" sz="1400" dirty="0">
                <a:solidFill>
                  <a:schemeClr val="bg2"/>
                </a:solidFill>
              </a:defRPr>
            </a:lvl1pPr>
          </a:lstStyle>
          <a:p>
            <a:pPr marL="0" lvl="0" indent="0">
              <a:buSzTx/>
              <a:buFontTx/>
              <a:buNone/>
            </a:pPr>
            <a:r>
              <a:rPr lang="en-US"/>
              <a:t>Click to add text</a:t>
            </a:r>
          </a:p>
        </p:txBody>
      </p:sp>
      <p:sp>
        <p:nvSpPr>
          <p:cNvPr id="26" name="Body Level One…">
            <a:extLst>
              <a:ext uri="{FF2B5EF4-FFF2-40B4-BE49-F238E27FC236}">
                <a16:creationId xmlns:a16="http://schemas.microsoft.com/office/drawing/2014/main" id="{881623CC-B1AA-1248-5480-3BEB2DD4FCC6}"/>
              </a:ext>
            </a:extLst>
          </p:cNvPr>
          <p:cNvSpPr txBox="1">
            <a:spLocks noGrp="1"/>
          </p:cNvSpPr>
          <p:nvPr>
            <p:ph type="body" sz="quarter" idx="16" hasCustomPrompt="1"/>
          </p:nvPr>
        </p:nvSpPr>
        <p:spPr>
          <a:xfrm>
            <a:off x="5849576" y="4484914"/>
            <a:ext cx="2632539" cy="1477631"/>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8" name="Body Level One…">
            <a:extLst>
              <a:ext uri="{FF2B5EF4-FFF2-40B4-BE49-F238E27FC236}">
                <a16:creationId xmlns:a16="http://schemas.microsoft.com/office/drawing/2014/main" id="{A4AF1E74-C727-57F4-4620-3EB73A282A9B}"/>
              </a:ext>
            </a:extLst>
          </p:cNvPr>
          <p:cNvSpPr txBox="1">
            <a:spLocks noGrp="1"/>
          </p:cNvSpPr>
          <p:nvPr>
            <p:ph type="body" sz="quarter" idx="17" hasCustomPrompt="1"/>
          </p:nvPr>
        </p:nvSpPr>
        <p:spPr>
          <a:xfrm>
            <a:off x="5849576" y="728540"/>
            <a:ext cx="2632539" cy="737403"/>
          </a:xfrm>
          <a:prstGeom prst="rect">
            <a:avLst/>
          </a:prstGeom>
        </p:spPr>
        <p:txBody>
          <a:bodyPr anchor="b">
            <a:noAutofit/>
          </a:bodyPr>
          <a:lstStyle>
            <a:lvl1pPr marL="0" indent="0">
              <a:buSzTx/>
              <a:buFontTx/>
              <a:buNone/>
              <a:defRPr sz="36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Stat 1</a:t>
            </a:r>
          </a:p>
        </p:txBody>
      </p:sp>
      <p:sp>
        <p:nvSpPr>
          <p:cNvPr id="11" name="Body Level One…">
            <a:extLst>
              <a:ext uri="{FF2B5EF4-FFF2-40B4-BE49-F238E27FC236}">
                <a16:creationId xmlns:a16="http://schemas.microsoft.com/office/drawing/2014/main" id="{1313C622-42F3-93CE-6FF8-B8B55C18EE16}"/>
              </a:ext>
            </a:extLst>
          </p:cNvPr>
          <p:cNvSpPr txBox="1">
            <a:spLocks noGrp="1"/>
          </p:cNvSpPr>
          <p:nvPr>
            <p:ph type="body" sz="quarter" idx="18" hasCustomPrompt="1"/>
          </p:nvPr>
        </p:nvSpPr>
        <p:spPr>
          <a:xfrm>
            <a:off x="9052048" y="728540"/>
            <a:ext cx="2632539" cy="737403"/>
          </a:xfrm>
          <a:prstGeom prst="rect">
            <a:avLst/>
          </a:prstGeom>
          <a:ln w="12700">
            <a:miter lim="400000"/>
          </a:ln>
        </p:spPr>
        <p:txBody>
          <a:bodyPr lIns="45719" rIns="45719" anchor="b">
            <a:noAutofit/>
          </a:bodyPr>
          <a:lstStyle>
            <a:lvl1pPr>
              <a:defRPr lang="en-US" sz="3600" b="1" dirty="0">
                <a:solidFill>
                  <a:schemeClr val="bg2"/>
                </a:solidFill>
              </a:defRPr>
            </a:lvl1pPr>
          </a:lstStyle>
          <a:p>
            <a:pPr marL="0" lvl="0" indent="0">
              <a:buSzTx/>
              <a:buFontTx/>
              <a:buNone/>
            </a:pPr>
            <a:r>
              <a:rPr lang="en-US"/>
              <a:t>Stat 2</a:t>
            </a:r>
          </a:p>
        </p:txBody>
      </p:sp>
      <p:sp>
        <p:nvSpPr>
          <p:cNvPr id="12" name="Body Level One…">
            <a:extLst>
              <a:ext uri="{FF2B5EF4-FFF2-40B4-BE49-F238E27FC236}">
                <a16:creationId xmlns:a16="http://schemas.microsoft.com/office/drawing/2014/main" id="{B1EF3C0D-89F0-8ED3-B8A6-2C2E2DAFB621}"/>
              </a:ext>
            </a:extLst>
          </p:cNvPr>
          <p:cNvSpPr txBox="1">
            <a:spLocks noGrp="1"/>
          </p:cNvSpPr>
          <p:nvPr>
            <p:ph type="body" sz="quarter" idx="19" hasCustomPrompt="1"/>
          </p:nvPr>
        </p:nvSpPr>
        <p:spPr>
          <a:xfrm>
            <a:off x="9052048" y="3627189"/>
            <a:ext cx="2632539" cy="738093"/>
          </a:xfrm>
          <a:prstGeom prst="rect">
            <a:avLst/>
          </a:prstGeom>
          <a:ln w="12700">
            <a:miter lim="400000"/>
          </a:ln>
        </p:spPr>
        <p:txBody>
          <a:bodyPr lIns="45719" rIns="45719" anchor="b">
            <a:noAutofit/>
          </a:bodyPr>
          <a:lstStyle>
            <a:lvl1pPr>
              <a:defRPr lang="en-US" sz="3600" b="1" dirty="0">
                <a:solidFill>
                  <a:schemeClr val="bg2"/>
                </a:solidFill>
              </a:defRPr>
            </a:lvl1pPr>
          </a:lstStyle>
          <a:p>
            <a:pPr marL="0" lvl="0" indent="0">
              <a:buSzTx/>
              <a:buFontTx/>
              <a:buNone/>
            </a:pPr>
            <a:r>
              <a:rPr lang="en-US"/>
              <a:t>Stat 4</a:t>
            </a:r>
          </a:p>
        </p:txBody>
      </p:sp>
      <p:sp>
        <p:nvSpPr>
          <p:cNvPr id="15" name="Body Level One…">
            <a:extLst>
              <a:ext uri="{FF2B5EF4-FFF2-40B4-BE49-F238E27FC236}">
                <a16:creationId xmlns:a16="http://schemas.microsoft.com/office/drawing/2014/main" id="{EF130BB2-7F75-CA77-582E-0D604CE21C2A}"/>
              </a:ext>
            </a:extLst>
          </p:cNvPr>
          <p:cNvSpPr txBox="1">
            <a:spLocks noGrp="1"/>
          </p:cNvSpPr>
          <p:nvPr>
            <p:ph type="body" sz="quarter" idx="20" hasCustomPrompt="1"/>
          </p:nvPr>
        </p:nvSpPr>
        <p:spPr>
          <a:xfrm>
            <a:off x="5849576" y="3628571"/>
            <a:ext cx="2632539" cy="737403"/>
          </a:xfrm>
          <a:prstGeom prst="rect">
            <a:avLst/>
          </a:prstGeom>
          <a:ln w="12700">
            <a:miter lim="400000"/>
          </a:ln>
        </p:spPr>
        <p:txBody>
          <a:bodyPr lIns="45719" rIns="45719" anchor="b">
            <a:noAutofit/>
          </a:bodyPr>
          <a:lstStyle>
            <a:lvl1pPr>
              <a:defRPr lang="en-US" sz="3600" b="1" dirty="0">
                <a:solidFill>
                  <a:schemeClr val="bg2"/>
                </a:solidFill>
              </a:defRPr>
            </a:lvl1pPr>
          </a:lstStyle>
          <a:p>
            <a:pPr marL="0" lvl="0" indent="0">
              <a:buSzTx/>
              <a:buFontTx/>
              <a:buNone/>
            </a:pPr>
            <a:r>
              <a:rPr lang="en-US"/>
              <a:t>Stat 3</a:t>
            </a:r>
          </a:p>
        </p:txBody>
      </p:sp>
      <p:sp>
        <p:nvSpPr>
          <p:cNvPr id="23" name="Body Level One…">
            <a:extLst>
              <a:ext uri="{FF2B5EF4-FFF2-40B4-BE49-F238E27FC236}">
                <a16:creationId xmlns:a16="http://schemas.microsoft.com/office/drawing/2014/main" id="{D0E86102-C097-8FAB-F757-AE492636C17F}"/>
              </a:ext>
            </a:extLst>
          </p:cNvPr>
          <p:cNvSpPr txBox="1">
            <a:spLocks noGrp="1"/>
          </p:cNvSpPr>
          <p:nvPr>
            <p:ph idx="1" hasCustomPrompt="1"/>
          </p:nvPr>
        </p:nvSpPr>
        <p:spPr>
          <a:xfrm>
            <a:off x="378958" y="3628570"/>
            <a:ext cx="4947785" cy="2051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t>Body Level One</a:t>
            </a:r>
          </a:p>
          <a:p>
            <a:pPr lvl="1"/>
            <a:r>
              <a:t>Body Level Two</a:t>
            </a:r>
          </a:p>
          <a:p>
            <a:pPr lvl="2"/>
            <a:r>
              <a:t>Body Level Three</a:t>
            </a:r>
          </a:p>
          <a:p>
            <a:pPr lvl="3"/>
            <a:r>
              <a:t>Body Level Four</a:t>
            </a:r>
          </a:p>
          <a:p>
            <a:pPr lvl="4"/>
            <a:r>
              <a:t>Body Level Five</a:t>
            </a:r>
          </a:p>
        </p:txBody>
      </p:sp>
      <p:sp>
        <p:nvSpPr>
          <p:cNvPr id="24" name="Title Text">
            <a:extLst>
              <a:ext uri="{FF2B5EF4-FFF2-40B4-BE49-F238E27FC236}">
                <a16:creationId xmlns:a16="http://schemas.microsoft.com/office/drawing/2014/main" id="{219FF420-B231-45B7-CADC-F82B8A38291F}"/>
              </a:ext>
            </a:extLst>
          </p:cNvPr>
          <p:cNvSpPr txBox="1">
            <a:spLocks noGrp="1"/>
          </p:cNvSpPr>
          <p:nvPr>
            <p:ph type="title" hasCustomPrompt="1"/>
          </p:nvPr>
        </p:nvSpPr>
        <p:spPr>
          <a:xfrm>
            <a:off x="378959" y="548641"/>
            <a:ext cx="4959736" cy="2880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t">
            <a:noAutofit/>
          </a:bodyPr>
          <a:lstStyle>
            <a:lvl1pPr>
              <a:defRPr sz="4800" dirty="0">
                <a:solidFill>
                  <a:schemeClr val="tx1"/>
                </a:solidFill>
              </a:defRPr>
            </a:lvl1pPr>
          </a:lstStyle>
          <a:p>
            <a:pPr lvl="0"/>
            <a:r>
              <a:t>Title Text</a:t>
            </a:r>
          </a:p>
        </p:txBody>
      </p:sp>
      <p:sp>
        <p:nvSpPr>
          <p:cNvPr id="6" name="Slide Number">
            <a:extLst>
              <a:ext uri="{FF2B5EF4-FFF2-40B4-BE49-F238E27FC236}">
                <a16:creationId xmlns:a16="http://schemas.microsoft.com/office/drawing/2014/main" id="{8E7B21C7-C61F-C8DB-3970-98C6EAE765B8}"/>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16" name="Image" descr="Image">
            <a:extLst>
              <a:ext uri="{FF2B5EF4-FFF2-40B4-BE49-F238E27FC236}">
                <a16:creationId xmlns:a16="http://schemas.microsoft.com/office/drawing/2014/main" id="{2F02260D-6A0E-8013-813E-C14BA44A46FF}"/>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grpSp>
        <p:nvGrpSpPr>
          <p:cNvPr id="4" name="Group 3">
            <a:extLst>
              <a:ext uri="{FF2B5EF4-FFF2-40B4-BE49-F238E27FC236}">
                <a16:creationId xmlns:a16="http://schemas.microsoft.com/office/drawing/2014/main" id="{D6A16855-D021-2E43-7508-912B189D6B29}"/>
              </a:ext>
            </a:extLst>
          </p:cNvPr>
          <p:cNvGrpSpPr/>
          <p:nvPr userDrawn="1"/>
        </p:nvGrpSpPr>
        <p:grpSpPr>
          <a:xfrm>
            <a:off x="431800" y="203689"/>
            <a:ext cx="3657124" cy="149812"/>
            <a:chOff x="381000" y="203689"/>
            <a:chExt cx="3657124" cy="149812"/>
          </a:xfrm>
        </p:grpSpPr>
        <p:pic>
          <p:nvPicPr>
            <p:cNvPr id="7" name="Image" descr="Image">
              <a:extLst>
                <a:ext uri="{FF2B5EF4-FFF2-40B4-BE49-F238E27FC236}">
                  <a16:creationId xmlns:a16="http://schemas.microsoft.com/office/drawing/2014/main" id="{4F2128E3-7765-F824-82D5-96CCDB30F550}"/>
                </a:ext>
              </a:extLst>
            </p:cNvPr>
            <p:cNvPicPr>
              <a:picLocks noChangeAspect="1"/>
            </p:cNvPicPr>
            <p:nvPr userDrawn="1"/>
          </p:nvPicPr>
          <p:blipFill>
            <a:blip r:embed="rId3"/>
            <a:stretch>
              <a:fillRect/>
            </a:stretch>
          </p:blipFill>
          <p:spPr>
            <a:xfrm>
              <a:off x="381000" y="203689"/>
              <a:ext cx="111195" cy="149812"/>
            </a:xfrm>
            <a:prstGeom prst="rect">
              <a:avLst/>
            </a:prstGeom>
            <a:ln w="12700">
              <a:miter lim="400000"/>
            </a:ln>
          </p:spPr>
        </p:pic>
        <p:sp>
          <p:nvSpPr>
            <p:cNvPr id="19" name="TextBox 18">
              <a:extLst>
                <a:ext uri="{FF2B5EF4-FFF2-40B4-BE49-F238E27FC236}">
                  <a16:creationId xmlns:a16="http://schemas.microsoft.com/office/drawing/2014/main" id="{1121CE3B-F4C8-46CF-52A7-D43023D32174}"/>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1945208393"/>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3 Stats_2">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E5C475-F2B0-0C5C-8F77-5C21186703B3}"/>
              </a:ext>
            </a:extLst>
          </p:cNvPr>
          <p:cNvSpPr/>
          <p:nvPr userDrawn="1"/>
        </p:nvSpPr>
        <p:spPr>
          <a:xfrm>
            <a:off x="0" y="0"/>
            <a:ext cx="7882128" cy="6858000"/>
          </a:xfrm>
          <a:prstGeom prst="rect">
            <a:avLst/>
          </a:prstGeom>
          <a:solidFill>
            <a:schemeClr val="accent1"/>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endParaRPr lang="en-US">
              <a:latin typeface="Aeonik Regular"/>
              <a:sym typeface="Arial"/>
            </a:endParaRPr>
          </a:p>
        </p:txBody>
      </p:sp>
      <p:sp>
        <p:nvSpPr>
          <p:cNvPr id="16" name="Rounded Rectangle 5">
            <a:extLst>
              <a:ext uri="{FF2B5EF4-FFF2-40B4-BE49-F238E27FC236}">
                <a16:creationId xmlns:a16="http://schemas.microsoft.com/office/drawing/2014/main" id="{11B2E3D5-62B3-DD4D-3BBD-E460DB615B8A}"/>
              </a:ext>
            </a:extLst>
          </p:cNvPr>
          <p:cNvSpPr/>
          <p:nvPr userDrawn="1"/>
        </p:nvSpPr>
        <p:spPr>
          <a:xfrm>
            <a:off x="5705701" y="561600"/>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9" name="Rounded Rectangle 9">
            <a:extLst>
              <a:ext uri="{FF2B5EF4-FFF2-40B4-BE49-F238E27FC236}">
                <a16:creationId xmlns:a16="http://schemas.microsoft.com/office/drawing/2014/main" id="{80A707EF-44A5-6E53-52A4-FF0B0D6EE2E5}"/>
              </a:ext>
            </a:extLst>
          </p:cNvPr>
          <p:cNvSpPr/>
          <p:nvPr userDrawn="1"/>
        </p:nvSpPr>
        <p:spPr>
          <a:xfrm>
            <a:off x="8908173" y="561600"/>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21" name="Body Level One…">
            <a:extLst>
              <a:ext uri="{FF2B5EF4-FFF2-40B4-BE49-F238E27FC236}">
                <a16:creationId xmlns:a16="http://schemas.microsoft.com/office/drawing/2014/main" id="{E20DA6A2-7811-7F40-91F7-A21BB84DEBCE}"/>
              </a:ext>
            </a:extLst>
          </p:cNvPr>
          <p:cNvSpPr txBox="1">
            <a:spLocks noGrp="1"/>
          </p:cNvSpPr>
          <p:nvPr>
            <p:ph type="body" sz="quarter" idx="10" hasCustomPrompt="1"/>
          </p:nvPr>
        </p:nvSpPr>
        <p:spPr>
          <a:xfrm>
            <a:off x="5849576" y="1584883"/>
            <a:ext cx="2632539" cy="1477631"/>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2" name="Body Level One…">
            <a:extLst>
              <a:ext uri="{FF2B5EF4-FFF2-40B4-BE49-F238E27FC236}">
                <a16:creationId xmlns:a16="http://schemas.microsoft.com/office/drawing/2014/main" id="{E86455E9-A611-DDA5-CBA4-863907EC24F2}"/>
              </a:ext>
            </a:extLst>
          </p:cNvPr>
          <p:cNvSpPr txBox="1">
            <a:spLocks noGrp="1"/>
          </p:cNvSpPr>
          <p:nvPr>
            <p:ph type="body" sz="quarter" idx="11" hasCustomPrompt="1"/>
          </p:nvPr>
        </p:nvSpPr>
        <p:spPr>
          <a:xfrm>
            <a:off x="9052048" y="1584883"/>
            <a:ext cx="2632539" cy="1477631"/>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3" name="Rounded Rectangle 5">
            <a:extLst>
              <a:ext uri="{FF2B5EF4-FFF2-40B4-BE49-F238E27FC236}">
                <a16:creationId xmlns:a16="http://schemas.microsoft.com/office/drawing/2014/main" id="{2A3B7051-F550-4525-9717-D7BAE1D46D95}"/>
              </a:ext>
            </a:extLst>
          </p:cNvPr>
          <p:cNvSpPr/>
          <p:nvPr userDrawn="1"/>
        </p:nvSpPr>
        <p:spPr>
          <a:xfrm>
            <a:off x="5705701" y="3461631"/>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24" name="Body Level One…">
            <a:extLst>
              <a:ext uri="{FF2B5EF4-FFF2-40B4-BE49-F238E27FC236}">
                <a16:creationId xmlns:a16="http://schemas.microsoft.com/office/drawing/2014/main" id="{DCB56D95-972F-252C-735B-CA4BC858B3C9}"/>
              </a:ext>
            </a:extLst>
          </p:cNvPr>
          <p:cNvSpPr txBox="1">
            <a:spLocks noGrp="1"/>
          </p:cNvSpPr>
          <p:nvPr>
            <p:ph type="body" sz="quarter" idx="16" hasCustomPrompt="1"/>
          </p:nvPr>
        </p:nvSpPr>
        <p:spPr>
          <a:xfrm>
            <a:off x="5849576" y="4484914"/>
            <a:ext cx="2632539" cy="1477631"/>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5" name="Body Level One…">
            <a:extLst>
              <a:ext uri="{FF2B5EF4-FFF2-40B4-BE49-F238E27FC236}">
                <a16:creationId xmlns:a16="http://schemas.microsoft.com/office/drawing/2014/main" id="{54B648CF-772E-9333-0311-B125D5F58AE8}"/>
              </a:ext>
            </a:extLst>
          </p:cNvPr>
          <p:cNvSpPr txBox="1">
            <a:spLocks noGrp="1"/>
          </p:cNvSpPr>
          <p:nvPr>
            <p:ph type="body" sz="quarter" idx="17" hasCustomPrompt="1"/>
          </p:nvPr>
        </p:nvSpPr>
        <p:spPr>
          <a:xfrm>
            <a:off x="5849576" y="728540"/>
            <a:ext cx="2632539" cy="737403"/>
          </a:xfrm>
          <a:prstGeom prst="rect">
            <a:avLst/>
          </a:prstGeom>
        </p:spPr>
        <p:txBody>
          <a:bodyPr anchor="b">
            <a:noAutofit/>
          </a:bodyPr>
          <a:lstStyle>
            <a:lvl1pPr marL="0" indent="0">
              <a:buSzTx/>
              <a:buFontTx/>
              <a:buNone/>
              <a:defRPr sz="36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Stat 1</a:t>
            </a:r>
          </a:p>
        </p:txBody>
      </p:sp>
      <p:sp>
        <p:nvSpPr>
          <p:cNvPr id="27" name="Body Level One…">
            <a:extLst>
              <a:ext uri="{FF2B5EF4-FFF2-40B4-BE49-F238E27FC236}">
                <a16:creationId xmlns:a16="http://schemas.microsoft.com/office/drawing/2014/main" id="{DC1C2591-C873-3762-0651-0CE70C71ABEA}"/>
              </a:ext>
            </a:extLst>
          </p:cNvPr>
          <p:cNvSpPr txBox="1">
            <a:spLocks noGrp="1"/>
          </p:cNvSpPr>
          <p:nvPr>
            <p:ph type="body" sz="quarter" idx="18" hasCustomPrompt="1"/>
          </p:nvPr>
        </p:nvSpPr>
        <p:spPr>
          <a:xfrm>
            <a:off x="9052048" y="728540"/>
            <a:ext cx="2632539" cy="737403"/>
          </a:xfrm>
          <a:prstGeom prst="rect">
            <a:avLst/>
          </a:prstGeom>
          <a:ln w="12700">
            <a:miter lim="400000"/>
          </a:ln>
        </p:spPr>
        <p:txBody>
          <a:bodyPr lIns="45719" rIns="45719" anchor="b">
            <a:noAutofit/>
          </a:bodyPr>
          <a:lstStyle>
            <a:lvl1pPr>
              <a:defRPr lang="en-US" sz="3600" b="1" dirty="0">
                <a:solidFill>
                  <a:schemeClr val="bg2"/>
                </a:solidFill>
              </a:defRPr>
            </a:lvl1pPr>
          </a:lstStyle>
          <a:p>
            <a:pPr marL="0" lvl="0" indent="0">
              <a:buSzTx/>
              <a:buFontTx/>
              <a:buNone/>
            </a:pPr>
            <a:r>
              <a:rPr lang="en-US"/>
              <a:t>Stat 2</a:t>
            </a:r>
          </a:p>
        </p:txBody>
      </p:sp>
      <p:sp>
        <p:nvSpPr>
          <p:cNvPr id="28" name="Body Level One…">
            <a:extLst>
              <a:ext uri="{FF2B5EF4-FFF2-40B4-BE49-F238E27FC236}">
                <a16:creationId xmlns:a16="http://schemas.microsoft.com/office/drawing/2014/main" id="{DB09CE9C-6234-33EE-A018-B30277AA498A}"/>
              </a:ext>
            </a:extLst>
          </p:cNvPr>
          <p:cNvSpPr txBox="1">
            <a:spLocks noGrp="1"/>
          </p:cNvSpPr>
          <p:nvPr>
            <p:ph type="body" sz="quarter" idx="20" hasCustomPrompt="1"/>
          </p:nvPr>
        </p:nvSpPr>
        <p:spPr>
          <a:xfrm>
            <a:off x="5849576" y="3628571"/>
            <a:ext cx="2632539" cy="737403"/>
          </a:xfrm>
          <a:prstGeom prst="rect">
            <a:avLst/>
          </a:prstGeom>
          <a:ln w="12700">
            <a:miter lim="400000"/>
          </a:ln>
        </p:spPr>
        <p:txBody>
          <a:bodyPr lIns="45719" rIns="45719" anchor="b">
            <a:noAutofit/>
          </a:bodyPr>
          <a:lstStyle>
            <a:lvl1pPr>
              <a:defRPr lang="en-US" sz="3600" b="1" dirty="0">
                <a:solidFill>
                  <a:schemeClr val="bg2"/>
                </a:solidFill>
              </a:defRPr>
            </a:lvl1pPr>
          </a:lstStyle>
          <a:p>
            <a:pPr marL="0" lvl="0" indent="0">
              <a:buSzTx/>
              <a:buFontTx/>
              <a:buNone/>
            </a:pPr>
            <a:r>
              <a:rPr lang="en-US"/>
              <a:t>Stat 3</a:t>
            </a:r>
          </a:p>
        </p:txBody>
      </p:sp>
      <p:sp>
        <p:nvSpPr>
          <p:cNvPr id="12" name="Body Level One…">
            <a:extLst>
              <a:ext uri="{FF2B5EF4-FFF2-40B4-BE49-F238E27FC236}">
                <a16:creationId xmlns:a16="http://schemas.microsoft.com/office/drawing/2014/main" id="{111CD6E8-E722-3A40-0AFA-B0D9553711DD}"/>
              </a:ext>
            </a:extLst>
          </p:cNvPr>
          <p:cNvSpPr txBox="1">
            <a:spLocks noGrp="1"/>
          </p:cNvSpPr>
          <p:nvPr>
            <p:ph idx="1" hasCustomPrompt="1"/>
          </p:nvPr>
        </p:nvSpPr>
        <p:spPr>
          <a:xfrm>
            <a:off x="378958" y="3628570"/>
            <a:ext cx="4947785" cy="2051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t>Body Level One</a:t>
            </a:r>
          </a:p>
          <a:p>
            <a:pPr lvl="1"/>
            <a:r>
              <a:t>Body Level Two</a:t>
            </a:r>
          </a:p>
          <a:p>
            <a:pPr lvl="2"/>
            <a:r>
              <a:t>Body Level Three</a:t>
            </a:r>
          </a:p>
          <a:p>
            <a:pPr lvl="3"/>
            <a:r>
              <a:t>Body Level Four</a:t>
            </a:r>
          </a:p>
          <a:p>
            <a:pPr lvl="4"/>
            <a:r>
              <a:t>Body Level Five</a:t>
            </a:r>
          </a:p>
        </p:txBody>
      </p:sp>
      <p:sp>
        <p:nvSpPr>
          <p:cNvPr id="13" name="Title Text">
            <a:extLst>
              <a:ext uri="{FF2B5EF4-FFF2-40B4-BE49-F238E27FC236}">
                <a16:creationId xmlns:a16="http://schemas.microsoft.com/office/drawing/2014/main" id="{2507BC3E-50CA-7AC5-3F9F-3EACA32EEAC5}"/>
              </a:ext>
            </a:extLst>
          </p:cNvPr>
          <p:cNvSpPr txBox="1">
            <a:spLocks noGrp="1"/>
          </p:cNvSpPr>
          <p:nvPr>
            <p:ph type="title" hasCustomPrompt="1"/>
          </p:nvPr>
        </p:nvSpPr>
        <p:spPr>
          <a:xfrm>
            <a:off x="378959" y="548641"/>
            <a:ext cx="4959736" cy="2880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t">
            <a:noAutofit/>
          </a:bodyPr>
          <a:lstStyle>
            <a:lvl1pPr>
              <a:defRPr sz="4800" dirty="0">
                <a:solidFill>
                  <a:schemeClr val="tx1"/>
                </a:solidFill>
              </a:defRPr>
            </a:lvl1pPr>
          </a:lstStyle>
          <a:p>
            <a:pPr lvl="0"/>
            <a:r>
              <a:t>Title Text</a:t>
            </a:r>
          </a:p>
        </p:txBody>
      </p:sp>
      <p:sp>
        <p:nvSpPr>
          <p:cNvPr id="6" name="Slide Number">
            <a:extLst>
              <a:ext uri="{FF2B5EF4-FFF2-40B4-BE49-F238E27FC236}">
                <a16:creationId xmlns:a16="http://schemas.microsoft.com/office/drawing/2014/main" id="{58702809-2845-A1CB-076E-64BD5E45BE3C}"/>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8" name="Image" descr="Image">
            <a:extLst>
              <a:ext uri="{FF2B5EF4-FFF2-40B4-BE49-F238E27FC236}">
                <a16:creationId xmlns:a16="http://schemas.microsoft.com/office/drawing/2014/main" id="{2556F578-E289-35DB-824E-CCF110DF6A1F}"/>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grpSp>
        <p:nvGrpSpPr>
          <p:cNvPr id="4" name="Group 3">
            <a:extLst>
              <a:ext uri="{FF2B5EF4-FFF2-40B4-BE49-F238E27FC236}">
                <a16:creationId xmlns:a16="http://schemas.microsoft.com/office/drawing/2014/main" id="{44F15F6C-FD2A-F7CC-7062-F0C11A7EE0C4}"/>
              </a:ext>
            </a:extLst>
          </p:cNvPr>
          <p:cNvGrpSpPr/>
          <p:nvPr userDrawn="1"/>
        </p:nvGrpSpPr>
        <p:grpSpPr>
          <a:xfrm>
            <a:off x="431800" y="203689"/>
            <a:ext cx="3657124" cy="149812"/>
            <a:chOff x="381000" y="203689"/>
            <a:chExt cx="3657124" cy="149812"/>
          </a:xfrm>
        </p:grpSpPr>
        <p:pic>
          <p:nvPicPr>
            <p:cNvPr id="7" name="Image" descr="Image">
              <a:extLst>
                <a:ext uri="{FF2B5EF4-FFF2-40B4-BE49-F238E27FC236}">
                  <a16:creationId xmlns:a16="http://schemas.microsoft.com/office/drawing/2014/main" id="{148F7C2E-2E50-7DEA-0902-B7FF5F9214DD}"/>
                </a:ext>
              </a:extLst>
            </p:cNvPr>
            <p:cNvPicPr>
              <a:picLocks noChangeAspect="1"/>
            </p:cNvPicPr>
            <p:nvPr userDrawn="1"/>
          </p:nvPicPr>
          <p:blipFill>
            <a:blip r:embed="rId3"/>
            <a:stretch>
              <a:fillRect/>
            </a:stretch>
          </p:blipFill>
          <p:spPr>
            <a:xfrm>
              <a:off x="381000" y="203689"/>
              <a:ext cx="111195" cy="149812"/>
            </a:xfrm>
            <a:prstGeom prst="rect">
              <a:avLst/>
            </a:prstGeom>
            <a:ln w="12700">
              <a:miter lim="400000"/>
            </a:ln>
          </p:spPr>
        </p:pic>
        <p:sp>
          <p:nvSpPr>
            <p:cNvPr id="9" name="TextBox 8">
              <a:extLst>
                <a:ext uri="{FF2B5EF4-FFF2-40B4-BE49-F238E27FC236}">
                  <a16:creationId xmlns:a16="http://schemas.microsoft.com/office/drawing/2014/main" id="{CBCA4B73-B10F-3CDA-721E-EB5EEFBEB218}"/>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2638938420"/>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4 Statistics &amp; Charts_3">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E5C475-F2B0-0C5C-8F77-5C21186703B3}"/>
              </a:ext>
            </a:extLst>
          </p:cNvPr>
          <p:cNvSpPr/>
          <p:nvPr userDrawn="1"/>
        </p:nvSpPr>
        <p:spPr>
          <a:xfrm>
            <a:off x="0" y="0"/>
            <a:ext cx="7882128" cy="6858000"/>
          </a:xfrm>
          <a:prstGeom prst="rect">
            <a:avLst/>
          </a:prstGeom>
          <a:solidFill>
            <a:schemeClr val="accent2"/>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
        <p:nvSpPr>
          <p:cNvPr id="9" name="Rounded Rectangle 5">
            <a:extLst>
              <a:ext uri="{FF2B5EF4-FFF2-40B4-BE49-F238E27FC236}">
                <a16:creationId xmlns:a16="http://schemas.microsoft.com/office/drawing/2014/main" id="{2F6FBE3C-5553-FC88-BDC2-67117EE196F3}"/>
              </a:ext>
            </a:extLst>
          </p:cNvPr>
          <p:cNvSpPr/>
          <p:nvPr userDrawn="1"/>
        </p:nvSpPr>
        <p:spPr>
          <a:xfrm>
            <a:off x="5705701" y="561600"/>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0" name="Rounded Rectangle 9">
            <a:extLst>
              <a:ext uri="{FF2B5EF4-FFF2-40B4-BE49-F238E27FC236}">
                <a16:creationId xmlns:a16="http://schemas.microsoft.com/office/drawing/2014/main" id="{EEA2AE80-7D9B-409A-87F2-56428ECE33F0}"/>
              </a:ext>
            </a:extLst>
          </p:cNvPr>
          <p:cNvSpPr/>
          <p:nvPr userDrawn="1"/>
        </p:nvSpPr>
        <p:spPr>
          <a:xfrm>
            <a:off x="8908173" y="561600"/>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3" name="Body Level One…">
            <a:extLst>
              <a:ext uri="{FF2B5EF4-FFF2-40B4-BE49-F238E27FC236}">
                <a16:creationId xmlns:a16="http://schemas.microsoft.com/office/drawing/2014/main" id="{3316B762-2977-DBA4-6620-A1405A78D22A}"/>
              </a:ext>
            </a:extLst>
          </p:cNvPr>
          <p:cNvSpPr txBox="1">
            <a:spLocks noGrp="1"/>
          </p:cNvSpPr>
          <p:nvPr>
            <p:ph type="body" sz="quarter" idx="10" hasCustomPrompt="1"/>
          </p:nvPr>
        </p:nvSpPr>
        <p:spPr>
          <a:xfrm>
            <a:off x="5849576" y="2286000"/>
            <a:ext cx="2632539" cy="776514"/>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4" name="Body Level One…">
            <a:extLst>
              <a:ext uri="{FF2B5EF4-FFF2-40B4-BE49-F238E27FC236}">
                <a16:creationId xmlns:a16="http://schemas.microsoft.com/office/drawing/2014/main" id="{7D892C28-B455-4E4B-27EA-5BE1FB1279EE}"/>
              </a:ext>
            </a:extLst>
          </p:cNvPr>
          <p:cNvSpPr txBox="1">
            <a:spLocks noGrp="1"/>
          </p:cNvSpPr>
          <p:nvPr>
            <p:ph type="body" sz="quarter" idx="11" hasCustomPrompt="1"/>
          </p:nvPr>
        </p:nvSpPr>
        <p:spPr>
          <a:xfrm>
            <a:off x="9052048" y="2286000"/>
            <a:ext cx="2632539" cy="776514"/>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7" name="Rounded Rectangle 5">
            <a:extLst>
              <a:ext uri="{FF2B5EF4-FFF2-40B4-BE49-F238E27FC236}">
                <a16:creationId xmlns:a16="http://schemas.microsoft.com/office/drawing/2014/main" id="{51E2C56F-2BA8-A6A6-CB26-893533188E0D}"/>
              </a:ext>
            </a:extLst>
          </p:cNvPr>
          <p:cNvSpPr/>
          <p:nvPr userDrawn="1"/>
        </p:nvSpPr>
        <p:spPr>
          <a:xfrm>
            <a:off x="5705701" y="3461631"/>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8" name="Rounded Rectangle 9">
            <a:extLst>
              <a:ext uri="{FF2B5EF4-FFF2-40B4-BE49-F238E27FC236}">
                <a16:creationId xmlns:a16="http://schemas.microsoft.com/office/drawing/2014/main" id="{14FE70D6-B082-5343-F889-A8BABAEAE8BF}"/>
              </a:ext>
            </a:extLst>
          </p:cNvPr>
          <p:cNvSpPr/>
          <p:nvPr userDrawn="1"/>
        </p:nvSpPr>
        <p:spPr>
          <a:xfrm>
            <a:off x="8908173" y="3461631"/>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20" name="Body Level One…">
            <a:extLst>
              <a:ext uri="{FF2B5EF4-FFF2-40B4-BE49-F238E27FC236}">
                <a16:creationId xmlns:a16="http://schemas.microsoft.com/office/drawing/2014/main" id="{169CFCE9-B4A0-9AD3-7278-CED88F2C847C}"/>
              </a:ext>
            </a:extLst>
          </p:cNvPr>
          <p:cNvSpPr txBox="1">
            <a:spLocks noGrp="1"/>
          </p:cNvSpPr>
          <p:nvPr>
            <p:ph type="body" sz="quarter" idx="13" hasCustomPrompt="1"/>
          </p:nvPr>
        </p:nvSpPr>
        <p:spPr>
          <a:xfrm>
            <a:off x="9052048" y="5185305"/>
            <a:ext cx="2632539" cy="777240"/>
          </a:xfrm>
          <a:prstGeom prst="rect">
            <a:avLst/>
          </a:prstGeom>
          <a:ln w="12700">
            <a:miter lim="400000"/>
          </a:ln>
        </p:spPr>
        <p:txBody>
          <a:bodyPr lIns="45719" rIns="45719">
            <a:normAutofit/>
          </a:bodyPr>
          <a:lstStyle>
            <a:lvl1pPr>
              <a:defRPr lang="en-US" sz="1400" dirty="0">
                <a:solidFill>
                  <a:schemeClr val="bg2"/>
                </a:solidFill>
              </a:defRPr>
            </a:lvl1pPr>
          </a:lstStyle>
          <a:p>
            <a:pPr marL="0" lvl="0" indent="0">
              <a:buSzTx/>
              <a:buFontTx/>
              <a:buNone/>
            </a:pPr>
            <a:r>
              <a:rPr lang="en-US"/>
              <a:t>Click to add text</a:t>
            </a:r>
          </a:p>
        </p:txBody>
      </p:sp>
      <p:sp>
        <p:nvSpPr>
          <p:cNvPr id="23" name="Chart Placeholder 22">
            <a:extLst>
              <a:ext uri="{FF2B5EF4-FFF2-40B4-BE49-F238E27FC236}">
                <a16:creationId xmlns:a16="http://schemas.microsoft.com/office/drawing/2014/main" id="{34628EAB-8FFB-7A83-B1BF-F691B554AF62}"/>
              </a:ext>
            </a:extLst>
          </p:cNvPr>
          <p:cNvSpPr>
            <a:spLocks noGrp="1"/>
          </p:cNvSpPr>
          <p:nvPr>
            <p:ph type="chart" sz="quarter" idx="14"/>
          </p:nvPr>
        </p:nvSpPr>
        <p:spPr>
          <a:xfrm>
            <a:off x="5849576" y="750832"/>
            <a:ext cx="2032552" cy="1439917"/>
          </a:xfrm>
        </p:spPr>
        <p:txBody>
          <a:bodyPr/>
          <a:lstStyle/>
          <a:p>
            <a:r>
              <a:rPr lang="en-US"/>
              <a:t>Click icon to add chart</a:t>
            </a:r>
          </a:p>
        </p:txBody>
      </p:sp>
      <p:sp>
        <p:nvSpPr>
          <p:cNvPr id="26" name="Body Level One…">
            <a:extLst>
              <a:ext uri="{FF2B5EF4-FFF2-40B4-BE49-F238E27FC236}">
                <a16:creationId xmlns:a16="http://schemas.microsoft.com/office/drawing/2014/main" id="{881623CC-B1AA-1248-5480-3BEB2DD4FCC6}"/>
              </a:ext>
            </a:extLst>
          </p:cNvPr>
          <p:cNvSpPr txBox="1">
            <a:spLocks noGrp="1"/>
          </p:cNvSpPr>
          <p:nvPr>
            <p:ph type="body" sz="quarter" idx="16" hasCustomPrompt="1"/>
          </p:nvPr>
        </p:nvSpPr>
        <p:spPr>
          <a:xfrm>
            <a:off x="5849576" y="5186031"/>
            <a:ext cx="2632539" cy="776514"/>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7" name="Chart Placeholder 22">
            <a:extLst>
              <a:ext uri="{FF2B5EF4-FFF2-40B4-BE49-F238E27FC236}">
                <a16:creationId xmlns:a16="http://schemas.microsoft.com/office/drawing/2014/main" id="{903FB8E5-48D7-177F-8041-F8B93BA6D10F}"/>
              </a:ext>
            </a:extLst>
          </p:cNvPr>
          <p:cNvSpPr>
            <a:spLocks noGrp="1"/>
          </p:cNvSpPr>
          <p:nvPr>
            <p:ph type="chart" sz="quarter" idx="17"/>
          </p:nvPr>
        </p:nvSpPr>
        <p:spPr>
          <a:xfrm>
            <a:off x="5849576" y="3650863"/>
            <a:ext cx="2032552" cy="1439917"/>
          </a:xfrm>
        </p:spPr>
        <p:txBody>
          <a:bodyPr/>
          <a:lstStyle/>
          <a:p>
            <a:r>
              <a:rPr lang="en-US"/>
              <a:t>Click icon to add chart</a:t>
            </a:r>
          </a:p>
        </p:txBody>
      </p:sp>
      <p:sp>
        <p:nvSpPr>
          <p:cNvPr id="28" name="Chart Placeholder 22">
            <a:extLst>
              <a:ext uri="{FF2B5EF4-FFF2-40B4-BE49-F238E27FC236}">
                <a16:creationId xmlns:a16="http://schemas.microsoft.com/office/drawing/2014/main" id="{228A3516-CA44-0380-F896-D4FB86E70EA3}"/>
              </a:ext>
            </a:extLst>
          </p:cNvPr>
          <p:cNvSpPr>
            <a:spLocks noGrp="1"/>
          </p:cNvSpPr>
          <p:nvPr>
            <p:ph type="chart" sz="quarter" idx="18"/>
          </p:nvPr>
        </p:nvSpPr>
        <p:spPr>
          <a:xfrm>
            <a:off x="9052048" y="750832"/>
            <a:ext cx="2032552" cy="1439917"/>
          </a:xfrm>
        </p:spPr>
        <p:txBody>
          <a:bodyPr/>
          <a:lstStyle/>
          <a:p>
            <a:r>
              <a:rPr lang="en-US"/>
              <a:t>Click icon to add chart</a:t>
            </a:r>
          </a:p>
        </p:txBody>
      </p:sp>
      <p:sp>
        <p:nvSpPr>
          <p:cNvPr id="29" name="Chart Placeholder 22">
            <a:extLst>
              <a:ext uri="{FF2B5EF4-FFF2-40B4-BE49-F238E27FC236}">
                <a16:creationId xmlns:a16="http://schemas.microsoft.com/office/drawing/2014/main" id="{BA4AD8B9-7D12-087B-3292-406282AA385C}"/>
              </a:ext>
            </a:extLst>
          </p:cNvPr>
          <p:cNvSpPr>
            <a:spLocks noGrp="1"/>
          </p:cNvSpPr>
          <p:nvPr>
            <p:ph type="chart" sz="quarter" idx="19"/>
          </p:nvPr>
        </p:nvSpPr>
        <p:spPr>
          <a:xfrm>
            <a:off x="9052048" y="3650863"/>
            <a:ext cx="2032552" cy="1439917"/>
          </a:xfrm>
        </p:spPr>
        <p:txBody>
          <a:bodyPr/>
          <a:lstStyle/>
          <a:p>
            <a:r>
              <a:rPr lang="en-US"/>
              <a:t>Click icon to add chart</a:t>
            </a:r>
          </a:p>
        </p:txBody>
      </p:sp>
      <p:sp>
        <p:nvSpPr>
          <p:cNvPr id="16" name="Body Level One…">
            <a:extLst>
              <a:ext uri="{FF2B5EF4-FFF2-40B4-BE49-F238E27FC236}">
                <a16:creationId xmlns:a16="http://schemas.microsoft.com/office/drawing/2014/main" id="{63B6C84C-EBB8-7418-D545-6E7DF0A58712}"/>
              </a:ext>
            </a:extLst>
          </p:cNvPr>
          <p:cNvSpPr txBox="1">
            <a:spLocks noGrp="1"/>
          </p:cNvSpPr>
          <p:nvPr>
            <p:ph idx="1" hasCustomPrompt="1"/>
          </p:nvPr>
        </p:nvSpPr>
        <p:spPr>
          <a:xfrm>
            <a:off x="378958" y="3628570"/>
            <a:ext cx="4947785" cy="2051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t>Body Level One</a:t>
            </a:r>
          </a:p>
          <a:p>
            <a:pPr lvl="1"/>
            <a:r>
              <a:t>Body Level Two</a:t>
            </a:r>
          </a:p>
          <a:p>
            <a:pPr lvl="2"/>
            <a:r>
              <a:t>Body Level Three</a:t>
            </a:r>
          </a:p>
          <a:p>
            <a:pPr lvl="3"/>
            <a:r>
              <a:t>Body Level Four</a:t>
            </a:r>
          </a:p>
          <a:p>
            <a:pPr lvl="4"/>
            <a:r>
              <a:t>Body Level Five</a:t>
            </a:r>
          </a:p>
        </p:txBody>
      </p:sp>
      <p:sp>
        <p:nvSpPr>
          <p:cNvPr id="19" name="Title Text">
            <a:extLst>
              <a:ext uri="{FF2B5EF4-FFF2-40B4-BE49-F238E27FC236}">
                <a16:creationId xmlns:a16="http://schemas.microsoft.com/office/drawing/2014/main" id="{094C99E8-D0B9-28A3-5922-1F835245E3D7}"/>
              </a:ext>
            </a:extLst>
          </p:cNvPr>
          <p:cNvSpPr txBox="1">
            <a:spLocks noGrp="1"/>
          </p:cNvSpPr>
          <p:nvPr>
            <p:ph type="title" hasCustomPrompt="1"/>
          </p:nvPr>
        </p:nvSpPr>
        <p:spPr>
          <a:xfrm>
            <a:off x="378959" y="548641"/>
            <a:ext cx="4959736" cy="2880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t">
            <a:noAutofit/>
          </a:bodyPr>
          <a:lstStyle>
            <a:lvl1pPr>
              <a:defRPr sz="4800" dirty="0">
                <a:solidFill>
                  <a:schemeClr val="tx1"/>
                </a:solidFill>
              </a:defRPr>
            </a:lvl1pPr>
          </a:lstStyle>
          <a:p>
            <a:pPr lvl="0"/>
            <a:r>
              <a:t>Title Text</a:t>
            </a:r>
          </a:p>
        </p:txBody>
      </p:sp>
      <p:sp>
        <p:nvSpPr>
          <p:cNvPr id="6" name="Slide Number">
            <a:extLst>
              <a:ext uri="{FF2B5EF4-FFF2-40B4-BE49-F238E27FC236}">
                <a16:creationId xmlns:a16="http://schemas.microsoft.com/office/drawing/2014/main" id="{60F2F4F5-70C2-5550-B9F3-8D902EF5BF98}"/>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8" name="Image" descr="Image">
            <a:extLst>
              <a:ext uri="{FF2B5EF4-FFF2-40B4-BE49-F238E27FC236}">
                <a16:creationId xmlns:a16="http://schemas.microsoft.com/office/drawing/2014/main" id="{D09D9559-61AD-7034-5F08-17D127D470DB}"/>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grpSp>
        <p:nvGrpSpPr>
          <p:cNvPr id="4" name="Group 3">
            <a:extLst>
              <a:ext uri="{FF2B5EF4-FFF2-40B4-BE49-F238E27FC236}">
                <a16:creationId xmlns:a16="http://schemas.microsoft.com/office/drawing/2014/main" id="{E22A1C45-7B04-8FEF-BD0E-356B0B5D555E}"/>
              </a:ext>
            </a:extLst>
          </p:cNvPr>
          <p:cNvGrpSpPr/>
          <p:nvPr userDrawn="1"/>
        </p:nvGrpSpPr>
        <p:grpSpPr>
          <a:xfrm>
            <a:off x="431800" y="203689"/>
            <a:ext cx="3657124" cy="149812"/>
            <a:chOff x="381000" y="203689"/>
            <a:chExt cx="3657124" cy="149812"/>
          </a:xfrm>
        </p:grpSpPr>
        <p:pic>
          <p:nvPicPr>
            <p:cNvPr id="7" name="Image" descr="Image">
              <a:extLst>
                <a:ext uri="{FF2B5EF4-FFF2-40B4-BE49-F238E27FC236}">
                  <a16:creationId xmlns:a16="http://schemas.microsoft.com/office/drawing/2014/main" id="{78AADF58-A165-FB8F-F3CB-A522C5C0CBB9}"/>
                </a:ext>
              </a:extLst>
            </p:cNvPr>
            <p:cNvPicPr>
              <a:picLocks noChangeAspect="1"/>
            </p:cNvPicPr>
            <p:nvPr userDrawn="1"/>
          </p:nvPicPr>
          <p:blipFill>
            <a:blip r:embed="rId3"/>
            <a:stretch>
              <a:fillRect/>
            </a:stretch>
          </p:blipFill>
          <p:spPr>
            <a:xfrm>
              <a:off x="381000" y="203689"/>
              <a:ext cx="111195" cy="149812"/>
            </a:xfrm>
            <a:prstGeom prst="rect">
              <a:avLst/>
            </a:prstGeom>
            <a:ln w="12700">
              <a:miter lim="400000"/>
            </a:ln>
          </p:spPr>
        </p:pic>
        <p:sp>
          <p:nvSpPr>
            <p:cNvPr id="11" name="TextBox 10">
              <a:extLst>
                <a:ext uri="{FF2B5EF4-FFF2-40B4-BE49-F238E27FC236}">
                  <a16:creationId xmlns:a16="http://schemas.microsoft.com/office/drawing/2014/main" id="{EDA62C60-32A6-5877-3D54-0C6B203D05FB}"/>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4059609774"/>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3 Statistics &amp; Charts_3">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E5C475-F2B0-0C5C-8F77-5C21186703B3}"/>
              </a:ext>
            </a:extLst>
          </p:cNvPr>
          <p:cNvSpPr/>
          <p:nvPr userDrawn="1"/>
        </p:nvSpPr>
        <p:spPr>
          <a:xfrm>
            <a:off x="0" y="0"/>
            <a:ext cx="7882128" cy="6858000"/>
          </a:xfrm>
          <a:prstGeom prst="rect">
            <a:avLst/>
          </a:prstGeom>
          <a:solidFill>
            <a:schemeClr val="accent2"/>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endParaRPr lang="en-US">
              <a:latin typeface="Aeonik Regular"/>
              <a:sym typeface="Arial"/>
            </a:endParaRPr>
          </a:p>
        </p:txBody>
      </p:sp>
      <p:sp>
        <p:nvSpPr>
          <p:cNvPr id="9" name="Rounded Rectangle 5">
            <a:extLst>
              <a:ext uri="{FF2B5EF4-FFF2-40B4-BE49-F238E27FC236}">
                <a16:creationId xmlns:a16="http://schemas.microsoft.com/office/drawing/2014/main" id="{2F6FBE3C-5553-FC88-BDC2-67117EE196F3}"/>
              </a:ext>
            </a:extLst>
          </p:cNvPr>
          <p:cNvSpPr/>
          <p:nvPr userDrawn="1"/>
        </p:nvSpPr>
        <p:spPr>
          <a:xfrm>
            <a:off x="5705701" y="561600"/>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0" name="Rounded Rectangle 9">
            <a:extLst>
              <a:ext uri="{FF2B5EF4-FFF2-40B4-BE49-F238E27FC236}">
                <a16:creationId xmlns:a16="http://schemas.microsoft.com/office/drawing/2014/main" id="{EEA2AE80-7D9B-409A-87F2-56428ECE33F0}"/>
              </a:ext>
            </a:extLst>
          </p:cNvPr>
          <p:cNvSpPr/>
          <p:nvPr userDrawn="1"/>
        </p:nvSpPr>
        <p:spPr>
          <a:xfrm>
            <a:off x="8908173" y="561600"/>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3" name="Body Level One…">
            <a:extLst>
              <a:ext uri="{FF2B5EF4-FFF2-40B4-BE49-F238E27FC236}">
                <a16:creationId xmlns:a16="http://schemas.microsoft.com/office/drawing/2014/main" id="{3316B762-2977-DBA4-6620-A1405A78D22A}"/>
              </a:ext>
            </a:extLst>
          </p:cNvPr>
          <p:cNvSpPr txBox="1">
            <a:spLocks noGrp="1"/>
          </p:cNvSpPr>
          <p:nvPr>
            <p:ph type="body" sz="quarter" idx="10" hasCustomPrompt="1"/>
          </p:nvPr>
        </p:nvSpPr>
        <p:spPr>
          <a:xfrm>
            <a:off x="5849576" y="2286000"/>
            <a:ext cx="2632539" cy="776514"/>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4" name="Body Level One…">
            <a:extLst>
              <a:ext uri="{FF2B5EF4-FFF2-40B4-BE49-F238E27FC236}">
                <a16:creationId xmlns:a16="http://schemas.microsoft.com/office/drawing/2014/main" id="{7D892C28-B455-4E4B-27EA-5BE1FB1279EE}"/>
              </a:ext>
            </a:extLst>
          </p:cNvPr>
          <p:cNvSpPr txBox="1">
            <a:spLocks noGrp="1"/>
          </p:cNvSpPr>
          <p:nvPr>
            <p:ph type="body" sz="quarter" idx="11" hasCustomPrompt="1"/>
          </p:nvPr>
        </p:nvSpPr>
        <p:spPr>
          <a:xfrm>
            <a:off x="9052048" y="2286000"/>
            <a:ext cx="2632539" cy="776514"/>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7" name="Rounded Rectangle 5">
            <a:extLst>
              <a:ext uri="{FF2B5EF4-FFF2-40B4-BE49-F238E27FC236}">
                <a16:creationId xmlns:a16="http://schemas.microsoft.com/office/drawing/2014/main" id="{51E2C56F-2BA8-A6A6-CB26-893533188E0D}"/>
              </a:ext>
            </a:extLst>
          </p:cNvPr>
          <p:cNvSpPr/>
          <p:nvPr userDrawn="1"/>
        </p:nvSpPr>
        <p:spPr>
          <a:xfrm>
            <a:off x="5705701" y="3461631"/>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23" name="Chart Placeholder 22">
            <a:extLst>
              <a:ext uri="{FF2B5EF4-FFF2-40B4-BE49-F238E27FC236}">
                <a16:creationId xmlns:a16="http://schemas.microsoft.com/office/drawing/2014/main" id="{34628EAB-8FFB-7A83-B1BF-F691B554AF62}"/>
              </a:ext>
            </a:extLst>
          </p:cNvPr>
          <p:cNvSpPr>
            <a:spLocks noGrp="1"/>
          </p:cNvSpPr>
          <p:nvPr>
            <p:ph type="chart" sz="quarter" idx="14"/>
          </p:nvPr>
        </p:nvSpPr>
        <p:spPr>
          <a:xfrm>
            <a:off x="5849576" y="750832"/>
            <a:ext cx="2032552" cy="1439917"/>
          </a:xfrm>
        </p:spPr>
        <p:txBody>
          <a:bodyPr/>
          <a:lstStyle/>
          <a:p>
            <a:r>
              <a:rPr lang="en-US"/>
              <a:t>Click icon to add chart</a:t>
            </a:r>
          </a:p>
        </p:txBody>
      </p:sp>
      <p:sp>
        <p:nvSpPr>
          <p:cNvPr id="26" name="Body Level One…">
            <a:extLst>
              <a:ext uri="{FF2B5EF4-FFF2-40B4-BE49-F238E27FC236}">
                <a16:creationId xmlns:a16="http://schemas.microsoft.com/office/drawing/2014/main" id="{881623CC-B1AA-1248-5480-3BEB2DD4FCC6}"/>
              </a:ext>
            </a:extLst>
          </p:cNvPr>
          <p:cNvSpPr txBox="1">
            <a:spLocks noGrp="1"/>
          </p:cNvSpPr>
          <p:nvPr>
            <p:ph type="body" sz="quarter" idx="16" hasCustomPrompt="1"/>
          </p:nvPr>
        </p:nvSpPr>
        <p:spPr>
          <a:xfrm>
            <a:off x="5849576" y="5186031"/>
            <a:ext cx="2632539" cy="776514"/>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7" name="Chart Placeholder 22">
            <a:extLst>
              <a:ext uri="{FF2B5EF4-FFF2-40B4-BE49-F238E27FC236}">
                <a16:creationId xmlns:a16="http://schemas.microsoft.com/office/drawing/2014/main" id="{903FB8E5-48D7-177F-8041-F8B93BA6D10F}"/>
              </a:ext>
            </a:extLst>
          </p:cNvPr>
          <p:cNvSpPr>
            <a:spLocks noGrp="1"/>
          </p:cNvSpPr>
          <p:nvPr>
            <p:ph type="chart" sz="quarter" idx="17"/>
          </p:nvPr>
        </p:nvSpPr>
        <p:spPr>
          <a:xfrm>
            <a:off x="5849576" y="3650863"/>
            <a:ext cx="2032552" cy="1439917"/>
          </a:xfrm>
        </p:spPr>
        <p:txBody>
          <a:bodyPr/>
          <a:lstStyle/>
          <a:p>
            <a:r>
              <a:rPr lang="en-US"/>
              <a:t>Click icon to add chart</a:t>
            </a:r>
          </a:p>
        </p:txBody>
      </p:sp>
      <p:sp>
        <p:nvSpPr>
          <p:cNvPr id="28" name="Chart Placeholder 22">
            <a:extLst>
              <a:ext uri="{FF2B5EF4-FFF2-40B4-BE49-F238E27FC236}">
                <a16:creationId xmlns:a16="http://schemas.microsoft.com/office/drawing/2014/main" id="{228A3516-CA44-0380-F896-D4FB86E70EA3}"/>
              </a:ext>
            </a:extLst>
          </p:cNvPr>
          <p:cNvSpPr>
            <a:spLocks noGrp="1"/>
          </p:cNvSpPr>
          <p:nvPr>
            <p:ph type="chart" sz="quarter" idx="18"/>
          </p:nvPr>
        </p:nvSpPr>
        <p:spPr>
          <a:xfrm>
            <a:off x="9052048" y="750832"/>
            <a:ext cx="2032552" cy="1439917"/>
          </a:xfrm>
        </p:spPr>
        <p:txBody>
          <a:bodyPr/>
          <a:lstStyle/>
          <a:p>
            <a:r>
              <a:rPr lang="en-US"/>
              <a:t>Click icon to add chart</a:t>
            </a:r>
          </a:p>
        </p:txBody>
      </p:sp>
      <p:sp>
        <p:nvSpPr>
          <p:cNvPr id="16" name="Body Level One…">
            <a:extLst>
              <a:ext uri="{FF2B5EF4-FFF2-40B4-BE49-F238E27FC236}">
                <a16:creationId xmlns:a16="http://schemas.microsoft.com/office/drawing/2014/main" id="{0C12D77A-79F0-71B6-1B22-23C10BE81E6D}"/>
              </a:ext>
            </a:extLst>
          </p:cNvPr>
          <p:cNvSpPr txBox="1">
            <a:spLocks noGrp="1"/>
          </p:cNvSpPr>
          <p:nvPr>
            <p:ph idx="1" hasCustomPrompt="1"/>
          </p:nvPr>
        </p:nvSpPr>
        <p:spPr>
          <a:xfrm>
            <a:off x="378958" y="3628570"/>
            <a:ext cx="4947785" cy="2051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t>Body Level One</a:t>
            </a:r>
          </a:p>
          <a:p>
            <a:pPr lvl="1"/>
            <a:r>
              <a:t>Body Level Two</a:t>
            </a:r>
          </a:p>
          <a:p>
            <a:pPr lvl="2"/>
            <a:r>
              <a:t>Body Level Three</a:t>
            </a:r>
          </a:p>
          <a:p>
            <a:pPr lvl="3"/>
            <a:r>
              <a:t>Body Level Four</a:t>
            </a:r>
          </a:p>
          <a:p>
            <a:pPr lvl="4"/>
            <a:r>
              <a:t>Body Level Five</a:t>
            </a:r>
          </a:p>
        </p:txBody>
      </p:sp>
      <p:sp>
        <p:nvSpPr>
          <p:cNvPr id="18" name="Title Text">
            <a:extLst>
              <a:ext uri="{FF2B5EF4-FFF2-40B4-BE49-F238E27FC236}">
                <a16:creationId xmlns:a16="http://schemas.microsoft.com/office/drawing/2014/main" id="{57CD8253-BF35-5171-EE34-92A52D12E44A}"/>
              </a:ext>
            </a:extLst>
          </p:cNvPr>
          <p:cNvSpPr txBox="1">
            <a:spLocks noGrp="1"/>
          </p:cNvSpPr>
          <p:nvPr>
            <p:ph type="title" hasCustomPrompt="1"/>
          </p:nvPr>
        </p:nvSpPr>
        <p:spPr>
          <a:xfrm>
            <a:off x="378959" y="548641"/>
            <a:ext cx="4959736" cy="2880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t">
            <a:noAutofit/>
          </a:bodyPr>
          <a:lstStyle>
            <a:lvl1pPr>
              <a:defRPr sz="4800" dirty="0">
                <a:solidFill>
                  <a:schemeClr val="tx1"/>
                </a:solidFill>
              </a:defRPr>
            </a:lvl1pPr>
          </a:lstStyle>
          <a:p>
            <a:pPr lvl="0"/>
            <a:r>
              <a:t>Title Text</a:t>
            </a:r>
          </a:p>
        </p:txBody>
      </p:sp>
      <p:sp>
        <p:nvSpPr>
          <p:cNvPr id="6" name="Slide Number">
            <a:extLst>
              <a:ext uri="{FF2B5EF4-FFF2-40B4-BE49-F238E27FC236}">
                <a16:creationId xmlns:a16="http://schemas.microsoft.com/office/drawing/2014/main" id="{72887693-04C0-41C0-F0A3-5EE2520BF975}"/>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8" name="Image" descr="Image">
            <a:extLst>
              <a:ext uri="{FF2B5EF4-FFF2-40B4-BE49-F238E27FC236}">
                <a16:creationId xmlns:a16="http://schemas.microsoft.com/office/drawing/2014/main" id="{0A246106-CC93-A64C-879C-CADE7A9FCE63}"/>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grpSp>
        <p:nvGrpSpPr>
          <p:cNvPr id="4" name="Group 3">
            <a:extLst>
              <a:ext uri="{FF2B5EF4-FFF2-40B4-BE49-F238E27FC236}">
                <a16:creationId xmlns:a16="http://schemas.microsoft.com/office/drawing/2014/main" id="{269C2988-AD7B-2B1D-D97A-AED8A450140B}"/>
              </a:ext>
            </a:extLst>
          </p:cNvPr>
          <p:cNvGrpSpPr/>
          <p:nvPr userDrawn="1"/>
        </p:nvGrpSpPr>
        <p:grpSpPr>
          <a:xfrm>
            <a:off x="431800" y="203689"/>
            <a:ext cx="3657124" cy="149812"/>
            <a:chOff x="381000" y="203689"/>
            <a:chExt cx="3657124" cy="149812"/>
          </a:xfrm>
        </p:grpSpPr>
        <p:pic>
          <p:nvPicPr>
            <p:cNvPr id="7" name="Image" descr="Image">
              <a:extLst>
                <a:ext uri="{FF2B5EF4-FFF2-40B4-BE49-F238E27FC236}">
                  <a16:creationId xmlns:a16="http://schemas.microsoft.com/office/drawing/2014/main" id="{E2A7D7B2-7674-465F-A7FF-81BB7BAB6273}"/>
                </a:ext>
              </a:extLst>
            </p:cNvPr>
            <p:cNvPicPr>
              <a:picLocks noChangeAspect="1"/>
            </p:cNvPicPr>
            <p:nvPr userDrawn="1"/>
          </p:nvPicPr>
          <p:blipFill>
            <a:blip r:embed="rId3"/>
            <a:stretch>
              <a:fillRect/>
            </a:stretch>
          </p:blipFill>
          <p:spPr>
            <a:xfrm>
              <a:off x="381000" y="203689"/>
              <a:ext cx="111195" cy="149812"/>
            </a:xfrm>
            <a:prstGeom prst="rect">
              <a:avLst/>
            </a:prstGeom>
            <a:ln w="12700">
              <a:miter lim="400000"/>
            </a:ln>
          </p:spPr>
        </p:pic>
        <p:sp>
          <p:nvSpPr>
            <p:cNvPr id="11" name="TextBox 10">
              <a:extLst>
                <a:ext uri="{FF2B5EF4-FFF2-40B4-BE49-F238E27FC236}">
                  <a16:creationId xmlns:a16="http://schemas.microsoft.com/office/drawing/2014/main" id="{0C509DB9-743D-CE6D-1F46-D8D5E316628D}"/>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4259507933"/>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4 Stats_3">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E5C475-F2B0-0C5C-8F77-5C21186703B3}"/>
              </a:ext>
            </a:extLst>
          </p:cNvPr>
          <p:cNvSpPr/>
          <p:nvPr userDrawn="1"/>
        </p:nvSpPr>
        <p:spPr>
          <a:xfrm>
            <a:off x="0" y="0"/>
            <a:ext cx="7882128" cy="6858000"/>
          </a:xfrm>
          <a:prstGeom prst="rect">
            <a:avLst/>
          </a:prstGeom>
          <a:solidFill>
            <a:schemeClr val="accent2"/>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endParaRPr lang="en-US">
              <a:latin typeface="Aeonik Regular"/>
              <a:sym typeface="Arial"/>
            </a:endParaRPr>
          </a:p>
        </p:txBody>
      </p:sp>
      <p:sp>
        <p:nvSpPr>
          <p:cNvPr id="9" name="Rounded Rectangle 5">
            <a:extLst>
              <a:ext uri="{FF2B5EF4-FFF2-40B4-BE49-F238E27FC236}">
                <a16:creationId xmlns:a16="http://schemas.microsoft.com/office/drawing/2014/main" id="{2F6FBE3C-5553-FC88-BDC2-67117EE196F3}"/>
              </a:ext>
            </a:extLst>
          </p:cNvPr>
          <p:cNvSpPr/>
          <p:nvPr userDrawn="1"/>
        </p:nvSpPr>
        <p:spPr>
          <a:xfrm>
            <a:off x="5705701" y="561600"/>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0" name="Rounded Rectangle 9">
            <a:extLst>
              <a:ext uri="{FF2B5EF4-FFF2-40B4-BE49-F238E27FC236}">
                <a16:creationId xmlns:a16="http://schemas.microsoft.com/office/drawing/2014/main" id="{EEA2AE80-7D9B-409A-87F2-56428ECE33F0}"/>
              </a:ext>
            </a:extLst>
          </p:cNvPr>
          <p:cNvSpPr/>
          <p:nvPr userDrawn="1"/>
        </p:nvSpPr>
        <p:spPr>
          <a:xfrm>
            <a:off x="8908173" y="561600"/>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3" name="Body Level One…">
            <a:extLst>
              <a:ext uri="{FF2B5EF4-FFF2-40B4-BE49-F238E27FC236}">
                <a16:creationId xmlns:a16="http://schemas.microsoft.com/office/drawing/2014/main" id="{3316B762-2977-DBA4-6620-A1405A78D22A}"/>
              </a:ext>
            </a:extLst>
          </p:cNvPr>
          <p:cNvSpPr txBox="1">
            <a:spLocks noGrp="1"/>
          </p:cNvSpPr>
          <p:nvPr>
            <p:ph type="body" sz="quarter" idx="10" hasCustomPrompt="1"/>
          </p:nvPr>
        </p:nvSpPr>
        <p:spPr>
          <a:xfrm>
            <a:off x="5849576" y="1584883"/>
            <a:ext cx="2632539" cy="1477631"/>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4" name="Body Level One…">
            <a:extLst>
              <a:ext uri="{FF2B5EF4-FFF2-40B4-BE49-F238E27FC236}">
                <a16:creationId xmlns:a16="http://schemas.microsoft.com/office/drawing/2014/main" id="{7D892C28-B455-4E4B-27EA-5BE1FB1279EE}"/>
              </a:ext>
            </a:extLst>
          </p:cNvPr>
          <p:cNvSpPr txBox="1">
            <a:spLocks noGrp="1"/>
          </p:cNvSpPr>
          <p:nvPr>
            <p:ph type="body" sz="quarter" idx="11" hasCustomPrompt="1"/>
          </p:nvPr>
        </p:nvSpPr>
        <p:spPr>
          <a:xfrm>
            <a:off x="9052048" y="1584883"/>
            <a:ext cx="2632539" cy="1477631"/>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7" name="Rounded Rectangle 5">
            <a:extLst>
              <a:ext uri="{FF2B5EF4-FFF2-40B4-BE49-F238E27FC236}">
                <a16:creationId xmlns:a16="http://schemas.microsoft.com/office/drawing/2014/main" id="{51E2C56F-2BA8-A6A6-CB26-893533188E0D}"/>
              </a:ext>
            </a:extLst>
          </p:cNvPr>
          <p:cNvSpPr/>
          <p:nvPr userDrawn="1"/>
        </p:nvSpPr>
        <p:spPr>
          <a:xfrm>
            <a:off x="5705701" y="3461631"/>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8" name="Rounded Rectangle 9">
            <a:extLst>
              <a:ext uri="{FF2B5EF4-FFF2-40B4-BE49-F238E27FC236}">
                <a16:creationId xmlns:a16="http://schemas.microsoft.com/office/drawing/2014/main" id="{14FE70D6-B082-5343-F889-A8BABAEAE8BF}"/>
              </a:ext>
            </a:extLst>
          </p:cNvPr>
          <p:cNvSpPr/>
          <p:nvPr userDrawn="1"/>
        </p:nvSpPr>
        <p:spPr>
          <a:xfrm>
            <a:off x="8908173" y="3461631"/>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20" name="Body Level One…">
            <a:extLst>
              <a:ext uri="{FF2B5EF4-FFF2-40B4-BE49-F238E27FC236}">
                <a16:creationId xmlns:a16="http://schemas.microsoft.com/office/drawing/2014/main" id="{169CFCE9-B4A0-9AD3-7278-CED88F2C847C}"/>
              </a:ext>
            </a:extLst>
          </p:cNvPr>
          <p:cNvSpPr txBox="1">
            <a:spLocks noGrp="1"/>
          </p:cNvSpPr>
          <p:nvPr>
            <p:ph type="body" sz="quarter" idx="13" hasCustomPrompt="1"/>
          </p:nvPr>
        </p:nvSpPr>
        <p:spPr>
          <a:xfrm>
            <a:off x="9052048" y="4483532"/>
            <a:ext cx="2632539" cy="1479013"/>
          </a:xfrm>
          <a:prstGeom prst="rect">
            <a:avLst/>
          </a:prstGeom>
          <a:ln w="12700">
            <a:miter lim="400000"/>
          </a:ln>
        </p:spPr>
        <p:txBody>
          <a:bodyPr lIns="45719" rIns="45719">
            <a:normAutofit/>
          </a:bodyPr>
          <a:lstStyle>
            <a:lvl1pPr>
              <a:defRPr lang="en-US" sz="1400" dirty="0">
                <a:solidFill>
                  <a:schemeClr val="bg2"/>
                </a:solidFill>
              </a:defRPr>
            </a:lvl1pPr>
          </a:lstStyle>
          <a:p>
            <a:pPr marL="0" lvl="0" indent="0">
              <a:buSzTx/>
              <a:buFontTx/>
              <a:buNone/>
            </a:pPr>
            <a:r>
              <a:rPr lang="en-US"/>
              <a:t>Click to add text</a:t>
            </a:r>
          </a:p>
        </p:txBody>
      </p:sp>
      <p:sp>
        <p:nvSpPr>
          <p:cNvPr id="26" name="Body Level One…">
            <a:extLst>
              <a:ext uri="{FF2B5EF4-FFF2-40B4-BE49-F238E27FC236}">
                <a16:creationId xmlns:a16="http://schemas.microsoft.com/office/drawing/2014/main" id="{881623CC-B1AA-1248-5480-3BEB2DD4FCC6}"/>
              </a:ext>
            </a:extLst>
          </p:cNvPr>
          <p:cNvSpPr txBox="1">
            <a:spLocks noGrp="1"/>
          </p:cNvSpPr>
          <p:nvPr>
            <p:ph type="body" sz="quarter" idx="16" hasCustomPrompt="1"/>
          </p:nvPr>
        </p:nvSpPr>
        <p:spPr>
          <a:xfrm>
            <a:off x="5849576" y="4484914"/>
            <a:ext cx="2632539" cy="1477631"/>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8" name="Body Level One…">
            <a:extLst>
              <a:ext uri="{FF2B5EF4-FFF2-40B4-BE49-F238E27FC236}">
                <a16:creationId xmlns:a16="http://schemas.microsoft.com/office/drawing/2014/main" id="{A4AF1E74-C727-57F4-4620-3EB73A282A9B}"/>
              </a:ext>
            </a:extLst>
          </p:cNvPr>
          <p:cNvSpPr txBox="1">
            <a:spLocks noGrp="1"/>
          </p:cNvSpPr>
          <p:nvPr>
            <p:ph type="body" sz="quarter" idx="17" hasCustomPrompt="1"/>
          </p:nvPr>
        </p:nvSpPr>
        <p:spPr>
          <a:xfrm>
            <a:off x="5849576" y="728540"/>
            <a:ext cx="2632539" cy="737403"/>
          </a:xfrm>
          <a:prstGeom prst="rect">
            <a:avLst/>
          </a:prstGeom>
        </p:spPr>
        <p:txBody>
          <a:bodyPr anchor="b">
            <a:noAutofit/>
          </a:bodyPr>
          <a:lstStyle>
            <a:lvl1pPr marL="0" indent="0">
              <a:buSzTx/>
              <a:buFontTx/>
              <a:buNone/>
              <a:defRPr sz="36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Stat 1</a:t>
            </a:r>
          </a:p>
        </p:txBody>
      </p:sp>
      <p:sp>
        <p:nvSpPr>
          <p:cNvPr id="11" name="Body Level One…">
            <a:extLst>
              <a:ext uri="{FF2B5EF4-FFF2-40B4-BE49-F238E27FC236}">
                <a16:creationId xmlns:a16="http://schemas.microsoft.com/office/drawing/2014/main" id="{1313C622-42F3-93CE-6FF8-B8B55C18EE16}"/>
              </a:ext>
            </a:extLst>
          </p:cNvPr>
          <p:cNvSpPr txBox="1">
            <a:spLocks noGrp="1"/>
          </p:cNvSpPr>
          <p:nvPr>
            <p:ph type="body" sz="quarter" idx="18" hasCustomPrompt="1"/>
          </p:nvPr>
        </p:nvSpPr>
        <p:spPr>
          <a:xfrm>
            <a:off x="9052048" y="728540"/>
            <a:ext cx="2632539" cy="737403"/>
          </a:xfrm>
          <a:prstGeom prst="rect">
            <a:avLst/>
          </a:prstGeom>
          <a:ln w="12700">
            <a:miter lim="400000"/>
          </a:ln>
        </p:spPr>
        <p:txBody>
          <a:bodyPr lIns="45719" rIns="45719" anchor="b">
            <a:noAutofit/>
          </a:bodyPr>
          <a:lstStyle>
            <a:lvl1pPr>
              <a:defRPr lang="en-US" sz="3600" b="1" dirty="0">
                <a:solidFill>
                  <a:schemeClr val="bg2"/>
                </a:solidFill>
              </a:defRPr>
            </a:lvl1pPr>
          </a:lstStyle>
          <a:p>
            <a:pPr marL="0" lvl="0" indent="0">
              <a:buSzTx/>
              <a:buFontTx/>
              <a:buNone/>
            </a:pPr>
            <a:r>
              <a:rPr lang="en-US"/>
              <a:t>Stat 2</a:t>
            </a:r>
          </a:p>
        </p:txBody>
      </p:sp>
      <p:sp>
        <p:nvSpPr>
          <p:cNvPr id="12" name="Body Level One…">
            <a:extLst>
              <a:ext uri="{FF2B5EF4-FFF2-40B4-BE49-F238E27FC236}">
                <a16:creationId xmlns:a16="http://schemas.microsoft.com/office/drawing/2014/main" id="{B1EF3C0D-89F0-8ED3-B8A6-2C2E2DAFB621}"/>
              </a:ext>
            </a:extLst>
          </p:cNvPr>
          <p:cNvSpPr txBox="1">
            <a:spLocks noGrp="1"/>
          </p:cNvSpPr>
          <p:nvPr>
            <p:ph type="body" sz="quarter" idx="19" hasCustomPrompt="1"/>
          </p:nvPr>
        </p:nvSpPr>
        <p:spPr>
          <a:xfrm>
            <a:off x="9052048" y="3627189"/>
            <a:ext cx="2632539" cy="738093"/>
          </a:xfrm>
          <a:prstGeom prst="rect">
            <a:avLst/>
          </a:prstGeom>
          <a:ln w="12700">
            <a:miter lim="400000"/>
          </a:ln>
        </p:spPr>
        <p:txBody>
          <a:bodyPr lIns="45719" rIns="45719" anchor="b">
            <a:noAutofit/>
          </a:bodyPr>
          <a:lstStyle>
            <a:lvl1pPr>
              <a:defRPr lang="en-US" sz="3600" b="1" dirty="0">
                <a:solidFill>
                  <a:schemeClr val="bg2"/>
                </a:solidFill>
              </a:defRPr>
            </a:lvl1pPr>
          </a:lstStyle>
          <a:p>
            <a:pPr marL="0" lvl="0" indent="0">
              <a:buSzTx/>
              <a:buFontTx/>
              <a:buNone/>
            </a:pPr>
            <a:r>
              <a:rPr lang="en-US"/>
              <a:t>Stat 4</a:t>
            </a:r>
          </a:p>
        </p:txBody>
      </p:sp>
      <p:sp>
        <p:nvSpPr>
          <p:cNvPr id="15" name="Body Level One…">
            <a:extLst>
              <a:ext uri="{FF2B5EF4-FFF2-40B4-BE49-F238E27FC236}">
                <a16:creationId xmlns:a16="http://schemas.microsoft.com/office/drawing/2014/main" id="{EF130BB2-7F75-CA77-582E-0D604CE21C2A}"/>
              </a:ext>
            </a:extLst>
          </p:cNvPr>
          <p:cNvSpPr txBox="1">
            <a:spLocks noGrp="1"/>
          </p:cNvSpPr>
          <p:nvPr>
            <p:ph type="body" sz="quarter" idx="20" hasCustomPrompt="1"/>
          </p:nvPr>
        </p:nvSpPr>
        <p:spPr>
          <a:xfrm>
            <a:off x="5849576" y="3628571"/>
            <a:ext cx="2632539" cy="737403"/>
          </a:xfrm>
          <a:prstGeom prst="rect">
            <a:avLst/>
          </a:prstGeom>
          <a:ln w="12700">
            <a:miter lim="400000"/>
          </a:ln>
        </p:spPr>
        <p:txBody>
          <a:bodyPr lIns="45719" rIns="45719" anchor="b">
            <a:noAutofit/>
          </a:bodyPr>
          <a:lstStyle>
            <a:lvl1pPr>
              <a:defRPr lang="en-US" sz="3600" b="1" dirty="0">
                <a:solidFill>
                  <a:schemeClr val="bg2"/>
                </a:solidFill>
              </a:defRPr>
            </a:lvl1pPr>
          </a:lstStyle>
          <a:p>
            <a:pPr marL="0" lvl="0" indent="0">
              <a:buSzTx/>
              <a:buFontTx/>
              <a:buNone/>
            </a:pPr>
            <a:r>
              <a:rPr lang="en-US"/>
              <a:t>Stat 3</a:t>
            </a:r>
          </a:p>
        </p:txBody>
      </p:sp>
      <p:sp>
        <p:nvSpPr>
          <p:cNvPr id="23" name="Body Level One…">
            <a:extLst>
              <a:ext uri="{FF2B5EF4-FFF2-40B4-BE49-F238E27FC236}">
                <a16:creationId xmlns:a16="http://schemas.microsoft.com/office/drawing/2014/main" id="{FA104FAD-D70A-0594-F515-15B361FC19A2}"/>
              </a:ext>
            </a:extLst>
          </p:cNvPr>
          <p:cNvSpPr txBox="1">
            <a:spLocks noGrp="1"/>
          </p:cNvSpPr>
          <p:nvPr>
            <p:ph idx="1" hasCustomPrompt="1"/>
          </p:nvPr>
        </p:nvSpPr>
        <p:spPr>
          <a:xfrm>
            <a:off x="378958" y="3628570"/>
            <a:ext cx="4947785" cy="2051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t>Body Level One</a:t>
            </a:r>
          </a:p>
          <a:p>
            <a:pPr lvl="1"/>
            <a:r>
              <a:t>Body Level Two</a:t>
            </a:r>
          </a:p>
          <a:p>
            <a:pPr lvl="2"/>
            <a:r>
              <a:t>Body Level Three</a:t>
            </a:r>
          </a:p>
          <a:p>
            <a:pPr lvl="3"/>
            <a:r>
              <a:t>Body Level Four</a:t>
            </a:r>
          </a:p>
          <a:p>
            <a:pPr lvl="4"/>
            <a:r>
              <a:t>Body Level Five</a:t>
            </a:r>
          </a:p>
        </p:txBody>
      </p:sp>
      <p:sp>
        <p:nvSpPr>
          <p:cNvPr id="24" name="Title Text">
            <a:extLst>
              <a:ext uri="{FF2B5EF4-FFF2-40B4-BE49-F238E27FC236}">
                <a16:creationId xmlns:a16="http://schemas.microsoft.com/office/drawing/2014/main" id="{54A2CAAB-1F3D-9C39-BE02-4FB6173D5D5A}"/>
              </a:ext>
            </a:extLst>
          </p:cNvPr>
          <p:cNvSpPr txBox="1">
            <a:spLocks noGrp="1"/>
          </p:cNvSpPr>
          <p:nvPr>
            <p:ph type="title" hasCustomPrompt="1"/>
          </p:nvPr>
        </p:nvSpPr>
        <p:spPr>
          <a:xfrm>
            <a:off x="378959" y="548641"/>
            <a:ext cx="4959736" cy="2880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t">
            <a:noAutofit/>
          </a:bodyPr>
          <a:lstStyle>
            <a:lvl1pPr>
              <a:defRPr sz="4800" dirty="0">
                <a:solidFill>
                  <a:schemeClr val="tx1"/>
                </a:solidFill>
              </a:defRPr>
            </a:lvl1pPr>
          </a:lstStyle>
          <a:p>
            <a:pPr lvl="0"/>
            <a:r>
              <a:t>Title Text</a:t>
            </a:r>
          </a:p>
        </p:txBody>
      </p:sp>
      <p:sp>
        <p:nvSpPr>
          <p:cNvPr id="6" name="Slide Number">
            <a:extLst>
              <a:ext uri="{FF2B5EF4-FFF2-40B4-BE49-F238E27FC236}">
                <a16:creationId xmlns:a16="http://schemas.microsoft.com/office/drawing/2014/main" id="{3AF32BDF-B950-686C-B9F4-EA7F16EC9012}"/>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16" name="Image" descr="Image">
            <a:extLst>
              <a:ext uri="{FF2B5EF4-FFF2-40B4-BE49-F238E27FC236}">
                <a16:creationId xmlns:a16="http://schemas.microsoft.com/office/drawing/2014/main" id="{19EC67AB-54B8-8303-7D1B-E90ACC259AD1}"/>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grpSp>
        <p:nvGrpSpPr>
          <p:cNvPr id="4" name="Group 3">
            <a:extLst>
              <a:ext uri="{FF2B5EF4-FFF2-40B4-BE49-F238E27FC236}">
                <a16:creationId xmlns:a16="http://schemas.microsoft.com/office/drawing/2014/main" id="{5BB312C3-104D-24FD-8457-251B7A7ECDAD}"/>
              </a:ext>
            </a:extLst>
          </p:cNvPr>
          <p:cNvGrpSpPr/>
          <p:nvPr userDrawn="1"/>
        </p:nvGrpSpPr>
        <p:grpSpPr>
          <a:xfrm>
            <a:off x="431800" y="203689"/>
            <a:ext cx="3657124" cy="149812"/>
            <a:chOff x="381000" y="203689"/>
            <a:chExt cx="3657124" cy="149812"/>
          </a:xfrm>
        </p:grpSpPr>
        <p:pic>
          <p:nvPicPr>
            <p:cNvPr id="7" name="Image" descr="Image">
              <a:extLst>
                <a:ext uri="{FF2B5EF4-FFF2-40B4-BE49-F238E27FC236}">
                  <a16:creationId xmlns:a16="http://schemas.microsoft.com/office/drawing/2014/main" id="{2B69E5DF-5EDF-85AF-FA16-D8E9844ADC85}"/>
                </a:ext>
              </a:extLst>
            </p:cNvPr>
            <p:cNvPicPr>
              <a:picLocks noChangeAspect="1"/>
            </p:cNvPicPr>
            <p:nvPr userDrawn="1"/>
          </p:nvPicPr>
          <p:blipFill>
            <a:blip r:embed="rId3"/>
            <a:stretch>
              <a:fillRect/>
            </a:stretch>
          </p:blipFill>
          <p:spPr>
            <a:xfrm>
              <a:off x="381000" y="203689"/>
              <a:ext cx="111195" cy="149812"/>
            </a:xfrm>
            <a:prstGeom prst="rect">
              <a:avLst/>
            </a:prstGeom>
            <a:ln w="12700">
              <a:miter lim="400000"/>
            </a:ln>
          </p:spPr>
        </p:pic>
        <p:sp>
          <p:nvSpPr>
            <p:cNvPr id="19" name="TextBox 18">
              <a:extLst>
                <a:ext uri="{FF2B5EF4-FFF2-40B4-BE49-F238E27FC236}">
                  <a16:creationId xmlns:a16="http://schemas.microsoft.com/office/drawing/2014/main" id="{88BB664F-95ED-ADEA-B101-B691275C9B4A}"/>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4202125198"/>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3 Stats_3">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E5C475-F2B0-0C5C-8F77-5C21186703B3}"/>
              </a:ext>
            </a:extLst>
          </p:cNvPr>
          <p:cNvSpPr/>
          <p:nvPr userDrawn="1"/>
        </p:nvSpPr>
        <p:spPr>
          <a:xfrm>
            <a:off x="0" y="0"/>
            <a:ext cx="7882128" cy="6858000"/>
          </a:xfrm>
          <a:prstGeom prst="rect">
            <a:avLst/>
          </a:prstGeom>
          <a:solidFill>
            <a:schemeClr val="accent2"/>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endParaRPr lang="en-US">
              <a:latin typeface="Aeonik Regular"/>
              <a:sym typeface="Arial"/>
            </a:endParaRPr>
          </a:p>
        </p:txBody>
      </p:sp>
      <p:sp>
        <p:nvSpPr>
          <p:cNvPr id="16" name="Rounded Rectangle 5">
            <a:extLst>
              <a:ext uri="{FF2B5EF4-FFF2-40B4-BE49-F238E27FC236}">
                <a16:creationId xmlns:a16="http://schemas.microsoft.com/office/drawing/2014/main" id="{11B2E3D5-62B3-DD4D-3BBD-E460DB615B8A}"/>
              </a:ext>
            </a:extLst>
          </p:cNvPr>
          <p:cNvSpPr/>
          <p:nvPr userDrawn="1"/>
        </p:nvSpPr>
        <p:spPr>
          <a:xfrm>
            <a:off x="5705701" y="561600"/>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9" name="Rounded Rectangle 9">
            <a:extLst>
              <a:ext uri="{FF2B5EF4-FFF2-40B4-BE49-F238E27FC236}">
                <a16:creationId xmlns:a16="http://schemas.microsoft.com/office/drawing/2014/main" id="{80A707EF-44A5-6E53-52A4-FF0B0D6EE2E5}"/>
              </a:ext>
            </a:extLst>
          </p:cNvPr>
          <p:cNvSpPr/>
          <p:nvPr userDrawn="1"/>
        </p:nvSpPr>
        <p:spPr>
          <a:xfrm>
            <a:off x="8908173" y="561600"/>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21" name="Body Level One…">
            <a:extLst>
              <a:ext uri="{FF2B5EF4-FFF2-40B4-BE49-F238E27FC236}">
                <a16:creationId xmlns:a16="http://schemas.microsoft.com/office/drawing/2014/main" id="{E20DA6A2-7811-7F40-91F7-A21BB84DEBCE}"/>
              </a:ext>
            </a:extLst>
          </p:cNvPr>
          <p:cNvSpPr txBox="1">
            <a:spLocks noGrp="1"/>
          </p:cNvSpPr>
          <p:nvPr>
            <p:ph type="body" sz="quarter" idx="10" hasCustomPrompt="1"/>
          </p:nvPr>
        </p:nvSpPr>
        <p:spPr>
          <a:xfrm>
            <a:off x="5849576" y="1584883"/>
            <a:ext cx="2632539" cy="1477631"/>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2" name="Body Level One…">
            <a:extLst>
              <a:ext uri="{FF2B5EF4-FFF2-40B4-BE49-F238E27FC236}">
                <a16:creationId xmlns:a16="http://schemas.microsoft.com/office/drawing/2014/main" id="{E86455E9-A611-DDA5-CBA4-863907EC24F2}"/>
              </a:ext>
            </a:extLst>
          </p:cNvPr>
          <p:cNvSpPr txBox="1">
            <a:spLocks noGrp="1"/>
          </p:cNvSpPr>
          <p:nvPr>
            <p:ph type="body" sz="quarter" idx="11" hasCustomPrompt="1"/>
          </p:nvPr>
        </p:nvSpPr>
        <p:spPr>
          <a:xfrm>
            <a:off x="9052048" y="1584883"/>
            <a:ext cx="2632539" cy="1477631"/>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3" name="Rounded Rectangle 5">
            <a:extLst>
              <a:ext uri="{FF2B5EF4-FFF2-40B4-BE49-F238E27FC236}">
                <a16:creationId xmlns:a16="http://schemas.microsoft.com/office/drawing/2014/main" id="{2A3B7051-F550-4525-9717-D7BAE1D46D95}"/>
              </a:ext>
            </a:extLst>
          </p:cNvPr>
          <p:cNvSpPr/>
          <p:nvPr userDrawn="1"/>
        </p:nvSpPr>
        <p:spPr>
          <a:xfrm>
            <a:off x="5705701" y="3461631"/>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24" name="Body Level One…">
            <a:extLst>
              <a:ext uri="{FF2B5EF4-FFF2-40B4-BE49-F238E27FC236}">
                <a16:creationId xmlns:a16="http://schemas.microsoft.com/office/drawing/2014/main" id="{DCB56D95-972F-252C-735B-CA4BC858B3C9}"/>
              </a:ext>
            </a:extLst>
          </p:cNvPr>
          <p:cNvSpPr txBox="1">
            <a:spLocks noGrp="1"/>
          </p:cNvSpPr>
          <p:nvPr>
            <p:ph type="body" sz="quarter" idx="16" hasCustomPrompt="1"/>
          </p:nvPr>
        </p:nvSpPr>
        <p:spPr>
          <a:xfrm>
            <a:off x="5849576" y="4484914"/>
            <a:ext cx="2632539" cy="1477631"/>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5" name="Body Level One…">
            <a:extLst>
              <a:ext uri="{FF2B5EF4-FFF2-40B4-BE49-F238E27FC236}">
                <a16:creationId xmlns:a16="http://schemas.microsoft.com/office/drawing/2014/main" id="{54B648CF-772E-9333-0311-B125D5F58AE8}"/>
              </a:ext>
            </a:extLst>
          </p:cNvPr>
          <p:cNvSpPr txBox="1">
            <a:spLocks noGrp="1"/>
          </p:cNvSpPr>
          <p:nvPr>
            <p:ph type="body" sz="quarter" idx="17" hasCustomPrompt="1"/>
          </p:nvPr>
        </p:nvSpPr>
        <p:spPr>
          <a:xfrm>
            <a:off x="5849576" y="728540"/>
            <a:ext cx="2632539" cy="737403"/>
          </a:xfrm>
          <a:prstGeom prst="rect">
            <a:avLst/>
          </a:prstGeom>
        </p:spPr>
        <p:txBody>
          <a:bodyPr anchor="b">
            <a:noAutofit/>
          </a:bodyPr>
          <a:lstStyle>
            <a:lvl1pPr marL="0" indent="0">
              <a:buSzTx/>
              <a:buFontTx/>
              <a:buNone/>
              <a:defRPr sz="36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Stat 1</a:t>
            </a:r>
          </a:p>
        </p:txBody>
      </p:sp>
      <p:sp>
        <p:nvSpPr>
          <p:cNvPr id="27" name="Body Level One…">
            <a:extLst>
              <a:ext uri="{FF2B5EF4-FFF2-40B4-BE49-F238E27FC236}">
                <a16:creationId xmlns:a16="http://schemas.microsoft.com/office/drawing/2014/main" id="{DC1C2591-C873-3762-0651-0CE70C71ABEA}"/>
              </a:ext>
            </a:extLst>
          </p:cNvPr>
          <p:cNvSpPr txBox="1">
            <a:spLocks noGrp="1"/>
          </p:cNvSpPr>
          <p:nvPr>
            <p:ph type="body" sz="quarter" idx="18" hasCustomPrompt="1"/>
          </p:nvPr>
        </p:nvSpPr>
        <p:spPr>
          <a:xfrm>
            <a:off x="9052048" y="728540"/>
            <a:ext cx="2632539" cy="737403"/>
          </a:xfrm>
          <a:prstGeom prst="rect">
            <a:avLst/>
          </a:prstGeom>
          <a:ln w="12700">
            <a:miter lim="400000"/>
          </a:ln>
        </p:spPr>
        <p:txBody>
          <a:bodyPr lIns="45719" rIns="45719" anchor="b">
            <a:noAutofit/>
          </a:bodyPr>
          <a:lstStyle>
            <a:lvl1pPr>
              <a:defRPr lang="en-US" sz="3600" b="1" dirty="0">
                <a:solidFill>
                  <a:schemeClr val="bg2"/>
                </a:solidFill>
              </a:defRPr>
            </a:lvl1pPr>
          </a:lstStyle>
          <a:p>
            <a:pPr marL="0" lvl="0" indent="0">
              <a:buSzTx/>
              <a:buFontTx/>
              <a:buNone/>
            </a:pPr>
            <a:r>
              <a:rPr lang="en-US"/>
              <a:t>Stat 2</a:t>
            </a:r>
          </a:p>
        </p:txBody>
      </p:sp>
      <p:sp>
        <p:nvSpPr>
          <p:cNvPr id="28" name="Body Level One…">
            <a:extLst>
              <a:ext uri="{FF2B5EF4-FFF2-40B4-BE49-F238E27FC236}">
                <a16:creationId xmlns:a16="http://schemas.microsoft.com/office/drawing/2014/main" id="{DB09CE9C-6234-33EE-A018-B30277AA498A}"/>
              </a:ext>
            </a:extLst>
          </p:cNvPr>
          <p:cNvSpPr txBox="1">
            <a:spLocks noGrp="1"/>
          </p:cNvSpPr>
          <p:nvPr>
            <p:ph type="body" sz="quarter" idx="20" hasCustomPrompt="1"/>
          </p:nvPr>
        </p:nvSpPr>
        <p:spPr>
          <a:xfrm>
            <a:off x="5849576" y="3628571"/>
            <a:ext cx="2632539" cy="737403"/>
          </a:xfrm>
          <a:prstGeom prst="rect">
            <a:avLst/>
          </a:prstGeom>
          <a:ln w="12700">
            <a:miter lim="400000"/>
          </a:ln>
        </p:spPr>
        <p:txBody>
          <a:bodyPr lIns="45719" rIns="45719" anchor="b">
            <a:noAutofit/>
          </a:bodyPr>
          <a:lstStyle>
            <a:lvl1pPr>
              <a:defRPr lang="en-US" sz="3600" b="1" dirty="0">
                <a:solidFill>
                  <a:schemeClr val="bg2"/>
                </a:solidFill>
              </a:defRPr>
            </a:lvl1pPr>
          </a:lstStyle>
          <a:p>
            <a:pPr marL="0" lvl="0" indent="0">
              <a:buSzTx/>
              <a:buFontTx/>
              <a:buNone/>
            </a:pPr>
            <a:r>
              <a:rPr lang="en-US"/>
              <a:t>Stat 3</a:t>
            </a:r>
          </a:p>
        </p:txBody>
      </p:sp>
      <p:sp>
        <p:nvSpPr>
          <p:cNvPr id="12" name="Body Level One…">
            <a:extLst>
              <a:ext uri="{FF2B5EF4-FFF2-40B4-BE49-F238E27FC236}">
                <a16:creationId xmlns:a16="http://schemas.microsoft.com/office/drawing/2014/main" id="{BDCF725A-50BA-D0DF-7D48-079107C49544}"/>
              </a:ext>
            </a:extLst>
          </p:cNvPr>
          <p:cNvSpPr txBox="1">
            <a:spLocks noGrp="1"/>
          </p:cNvSpPr>
          <p:nvPr>
            <p:ph idx="1" hasCustomPrompt="1"/>
          </p:nvPr>
        </p:nvSpPr>
        <p:spPr>
          <a:xfrm>
            <a:off x="378958" y="3628570"/>
            <a:ext cx="4947785" cy="2051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t>Body Level One</a:t>
            </a:r>
          </a:p>
          <a:p>
            <a:pPr lvl="1"/>
            <a:r>
              <a:t>Body Level Two</a:t>
            </a:r>
          </a:p>
          <a:p>
            <a:pPr lvl="2"/>
            <a:r>
              <a:t>Body Level Three</a:t>
            </a:r>
          </a:p>
          <a:p>
            <a:pPr lvl="3"/>
            <a:r>
              <a:t>Body Level Four</a:t>
            </a:r>
          </a:p>
          <a:p>
            <a:pPr lvl="4"/>
            <a:r>
              <a:t>Body Level Five</a:t>
            </a:r>
          </a:p>
        </p:txBody>
      </p:sp>
      <p:sp>
        <p:nvSpPr>
          <p:cNvPr id="13" name="Title Text">
            <a:extLst>
              <a:ext uri="{FF2B5EF4-FFF2-40B4-BE49-F238E27FC236}">
                <a16:creationId xmlns:a16="http://schemas.microsoft.com/office/drawing/2014/main" id="{E1883C52-CA93-6D81-3071-A121F2EA5F15}"/>
              </a:ext>
            </a:extLst>
          </p:cNvPr>
          <p:cNvSpPr txBox="1">
            <a:spLocks noGrp="1"/>
          </p:cNvSpPr>
          <p:nvPr>
            <p:ph type="title" hasCustomPrompt="1"/>
          </p:nvPr>
        </p:nvSpPr>
        <p:spPr>
          <a:xfrm>
            <a:off x="378959" y="548641"/>
            <a:ext cx="4959736" cy="2880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t">
            <a:noAutofit/>
          </a:bodyPr>
          <a:lstStyle>
            <a:lvl1pPr>
              <a:defRPr lang="en-US" sz="4800" dirty="0">
                <a:solidFill>
                  <a:schemeClr val="tx1"/>
                </a:solidFill>
              </a:defRPr>
            </a:lvl1pPr>
          </a:lstStyle>
          <a:p>
            <a:pPr lvl="0"/>
            <a:r>
              <a:rPr lang="en-US"/>
              <a:t>Title Text</a:t>
            </a:r>
          </a:p>
        </p:txBody>
      </p:sp>
      <p:sp>
        <p:nvSpPr>
          <p:cNvPr id="6" name="Slide Number">
            <a:extLst>
              <a:ext uri="{FF2B5EF4-FFF2-40B4-BE49-F238E27FC236}">
                <a16:creationId xmlns:a16="http://schemas.microsoft.com/office/drawing/2014/main" id="{748EF729-9347-77BF-F2A1-18FA10A5694B}"/>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8" name="Image" descr="Image">
            <a:extLst>
              <a:ext uri="{FF2B5EF4-FFF2-40B4-BE49-F238E27FC236}">
                <a16:creationId xmlns:a16="http://schemas.microsoft.com/office/drawing/2014/main" id="{E4B5AB5C-EEEA-5A66-2B39-EB5385F8BDEE}"/>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grpSp>
        <p:nvGrpSpPr>
          <p:cNvPr id="4" name="Group 3">
            <a:extLst>
              <a:ext uri="{FF2B5EF4-FFF2-40B4-BE49-F238E27FC236}">
                <a16:creationId xmlns:a16="http://schemas.microsoft.com/office/drawing/2014/main" id="{FE9E61AF-60A0-5BD9-A8C3-92C2A924E8C8}"/>
              </a:ext>
            </a:extLst>
          </p:cNvPr>
          <p:cNvGrpSpPr/>
          <p:nvPr userDrawn="1"/>
        </p:nvGrpSpPr>
        <p:grpSpPr>
          <a:xfrm>
            <a:off x="431800" y="203689"/>
            <a:ext cx="3657124" cy="149812"/>
            <a:chOff x="381000" y="203689"/>
            <a:chExt cx="3657124" cy="149812"/>
          </a:xfrm>
        </p:grpSpPr>
        <p:pic>
          <p:nvPicPr>
            <p:cNvPr id="7" name="Image" descr="Image">
              <a:extLst>
                <a:ext uri="{FF2B5EF4-FFF2-40B4-BE49-F238E27FC236}">
                  <a16:creationId xmlns:a16="http://schemas.microsoft.com/office/drawing/2014/main" id="{A2901194-9A0D-438D-04FD-53B643C62214}"/>
                </a:ext>
              </a:extLst>
            </p:cNvPr>
            <p:cNvPicPr>
              <a:picLocks noChangeAspect="1"/>
            </p:cNvPicPr>
            <p:nvPr userDrawn="1"/>
          </p:nvPicPr>
          <p:blipFill>
            <a:blip r:embed="rId3"/>
            <a:stretch>
              <a:fillRect/>
            </a:stretch>
          </p:blipFill>
          <p:spPr>
            <a:xfrm>
              <a:off x="381000" y="203689"/>
              <a:ext cx="111195" cy="149812"/>
            </a:xfrm>
            <a:prstGeom prst="rect">
              <a:avLst/>
            </a:prstGeom>
            <a:ln w="12700">
              <a:miter lim="400000"/>
            </a:ln>
          </p:spPr>
        </p:pic>
        <p:sp>
          <p:nvSpPr>
            <p:cNvPr id="9" name="TextBox 8">
              <a:extLst>
                <a:ext uri="{FF2B5EF4-FFF2-40B4-BE49-F238E27FC236}">
                  <a16:creationId xmlns:a16="http://schemas.microsoft.com/office/drawing/2014/main" id="{B622D70D-75A7-B6F9-C195-6C882E462B4F}"/>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3923082345"/>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4 Statistics &amp; Charts_4">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E5C475-F2B0-0C5C-8F77-5C21186703B3}"/>
              </a:ext>
            </a:extLst>
          </p:cNvPr>
          <p:cNvSpPr/>
          <p:nvPr userDrawn="1"/>
        </p:nvSpPr>
        <p:spPr>
          <a:xfrm>
            <a:off x="0" y="0"/>
            <a:ext cx="7882128" cy="6858000"/>
          </a:xfrm>
          <a:prstGeom prst="rect">
            <a:avLst/>
          </a:prstGeom>
          <a:solidFill>
            <a:schemeClr val="accent3"/>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
        <p:nvSpPr>
          <p:cNvPr id="9" name="Rounded Rectangle 5">
            <a:extLst>
              <a:ext uri="{FF2B5EF4-FFF2-40B4-BE49-F238E27FC236}">
                <a16:creationId xmlns:a16="http://schemas.microsoft.com/office/drawing/2014/main" id="{2F6FBE3C-5553-FC88-BDC2-67117EE196F3}"/>
              </a:ext>
            </a:extLst>
          </p:cNvPr>
          <p:cNvSpPr/>
          <p:nvPr userDrawn="1"/>
        </p:nvSpPr>
        <p:spPr>
          <a:xfrm>
            <a:off x="5705701" y="561600"/>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0" name="Rounded Rectangle 9">
            <a:extLst>
              <a:ext uri="{FF2B5EF4-FFF2-40B4-BE49-F238E27FC236}">
                <a16:creationId xmlns:a16="http://schemas.microsoft.com/office/drawing/2014/main" id="{EEA2AE80-7D9B-409A-87F2-56428ECE33F0}"/>
              </a:ext>
            </a:extLst>
          </p:cNvPr>
          <p:cNvSpPr/>
          <p:nvPr userDrawn="1"/>
        </p:nvSpPr>
        <p:spPr>
          <a:xfrm>
            <a:off x="8908173" y="561600"/>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3" name="Body Level One…">
            <a:extLst>
              <a:ext uri="{FF2B5EF4-FFF2-40B4-BE49-F238E27FC236}">
                <a16:creationId xmlns:a16="http://schemas.microsoft.com/office/drawing/2014/main" id="{3316B762-2977-DBA4-6620-A1405A78D22A}"/>
              </a:ext>
            </a:extLst>
          </p:cNvPr>
          <p:cNvSpPr txBox="1">
            <a:spLocks noGrp="1"/>
          </p:cNvSpPr>
          <p:nvPr>
            <p:ph type="body" sz="quarter" idx="10" hasCustomPrompt="1"/>
          </p:nvPr>
        </p:nvSpPr>
        <p:spPr>
          <a:xfrm>
            <a:off x="5849576" y="2286000"/>
            <a:ext cx="2632539" cy="776514"/>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4" name="Body Level One…">
            <a:extLst>
              <a:ext uri="{FF2B5EF4-FFF2-40B4-BE49-F238E27FC236}">
                <a16:creationId xmlns:a16="http://schemas.microsoft.com/office/drawing/2014/main" id="{7D892C28-B455-4E4B-27EA-5BE1FB1279EE}"/>
              </a:ext>
            </a:extLst>
          </p:cNvPr>
          <p:cNvSpPr txBox="1">
            <a:spLocks noGrp="1"/>
          </p:cNvSpPr>
          <p:nvPr>
            <p:ph type="body" sz="quarter" idx="11" hasCustomPrompt="1"/>
          </p:nvPr>
        </p:nvSpPr>
        <p:spPr>
          <a:xfrm>
            <a:off x="9052048" y="2286000"/>
            <a:ext cx="2632539" cy="776514"/>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7" name="Rounded Rectangle 5">
            <a:extLst>
              <a:ext uri="{FF2B5EF4-FFF2-40B4-BE49-F238E27FC236}">
                <a16:creationId xmlns:a16="http://schemas.microsoft.com/office/drawing/2014/main" id="{51E2C56F-2BA8-A6A6-CB26-893533188E0D}"/>
              </a:ext>
            </a:extLst>
          </p:cNvPr>
          <p:cNvSpPr/>
          <p:nvPr userDrawn="1"/>
        </p:nvSpPr>
        <p:spPr>
          <a:xfrm>
            <a:off x="5705701" y="3461631"/>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8" name="Rounded Rectangle 9">
            <a:extLst>
              <a:ext uri="{FF2B5EF4-FFF2-40B4-BE49-F238E27FC236}">
                <a16:creationId xmlns:a16="http://schemas.microsoft.com/office/drawing/2014/main" id="{14FE70D6-B082-5343-F889-A8BABAEAE8BF}"/>
              </a:ext>
            </a:extLst>
          </p:cNvPr>
          <p:cNvSpPr/>
          <p:nvPr userDrawn="1"/>
        </p:nvSpPr>
        <p:spPr>
          <a:xfrm>
            <a:off x="8908173" y="3461631"/>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20" name="Body Level One…">
            <a:extLst>
              <a:ext uri="{FF2B5EF4-FFF2-40B4-BE49-F238E27FC236}">
                <a16:creationId xmlns:a16="http://schemas.microsoft.com/office/drawing/2014/main" id="{169CFCE9-B4A0-9AD3-7278-CED88F2C847C}"/>
              </a:ext>
            </a:extLst>
          </p:cNvPr>
          <p:cNvSpPr txBox="1">
            <a:spLocks noGrp="1"/>
          </p:cNvSpPr>
          <p:nvPr>
            <p:ph type="body" sz="quarter" idx="13" hasCustomPrompt="1"/>
          </p:nvPr>
        </p:nvSpPr>
        <p:spPr>
          <a:xfrm>
            <a:off x="9052048" y="5185305"/>
            <a:ext cx="2632539" cy="777240"/>
          </a:xfrm>
          <a:prstGeom prst="rect">
            <a:avLst/>
          </a:prstGeom>
          <a:ln w="12700">
            <a:miter lim="400000"/>
          </a:ln>
        </p:spPr>
        <p:txBody>
          <a:bodyPr lIns="45719" rIns="45719">
            <a:normAutofit/>
          </a:bodyPr>
          <a:lstStyle>
            <a:lvl1pPr>
              <a:defRPr lang="en-US" sz="1400" dirty="0">
                <a:solidFill>
                  <a:schemeClr val="bg2"/>
                </a:solidFill>
              </a:defRPr>
            </a:lvl1pPr>
          </a:lstStyle>
          <a:p>
            <a:pPr marL="0" lvl="0" indent="0">
              <a:buSzTx/>
              <a:buFontTx/>
              <a:buNone/>
            </a:pPr>
            <a:r>
              <a:rPr lang="en-US"/>
              <a:t>Click to add text</a:t>
            </a:r>
          </a:p>
        </p:txBody>
      </p:sp>
      <p:sp>
        <p:nvSpPr>
          <p:cNvPr id="23" name="Chart Placeholder 22">
            <a:extLst>
              <a:ext uri="{FF2B5EF4-FFF2-40B4-BE49-F238E27FC236}">
                <a16:creationId xmlns:a16="http://schemas.microsoft.com/office/drawing/2014/main" id="{34628EAB-8FFB-7A83-B1BF-F691B554AF62}"/>
              </a:ext>
            </a:extLst>
          </p:cNvPr>
          <p:cNvSpPr>
            <a:spLocks noGrp="1"/>
          </p:cNvSpPr>
          <p:nvPr>
            <p:ph type="chart" sz="quarter" idx="14"/>
          </p:nvPr>
        </p:nvSpPr>
        <p:spPr>
          <a:xfrm>
            <a:off x="5849576" y="750832"/>
            <a:ext cx="2032552" cy="1439917"/>
          </a:xfrm>
        </p:spPr>
        <p:txBody>
          <a:bodyPr/>
          <a:lstStyle/>
          <a:p>
            <a:r>
              <a:rPr lang="en-US"/>
              <a:t>Click icon to add chart</a:t>
            </a:r>
          </a:p>
        </p:txBody>
      </p:sp>
      <p:sp>
        <p:nvSpPr>
          <p:cNvPr id="26" name="Body Level One…">
            <a:extLst>
              <a:ext uri="{FF2B5EF4-FFF2-40B4-BE49-F238E27FC236}">
                <a16:creationId xmlns:a16="http://schemas.microsoft.com/office/drawing/2014/main" id="{881623CC-B1AA-1248-5480-3BEB2DD4FCC6}"/>
              </a:ext>
            </a:extLst>
          </p:cNvPr>
          <p:cNvSpPr txBox="1">
            <a:spLocks noGrp="1"/>
          </p:cNvSpPr>
          <p:nvPr>
            <p:ph type="body" sz="quarter" idx="16" hasCustomPrompt="1"/>
          </p:nvPr>
        </p:nvSpPr>
        <p:spPr>
          <a:xfrm>
            <a:off x="5849576" y="5186031"/>
            <a:ext cx="2632539" cy="776514"/>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7" name="Chart Placeholder 22">
            <a:extLst>
              <a:ext uri="{FF2B5EF4-FFF2-40B4-BE49-F238E27FC236}">
                <a16:creationId xmlns:a16="http://schemas.microsoft.com/office/drawing/2014/main" id="{903FB8E5-48D7-177F-8041-F8B93BA6D10F}"/>
              </a:ext>
            </a:extLst>
          </p:cNvPr>
          <p:cNvSpPr>
            <a:spLocks noGrp="1"/>
          </p:cNvSpPr>
          <p:nvPr>
            <p:ph type="chart" sz="quarter" idx="17"/>
          </p:nvPr>
        </p:nvSpPr>
        <p:spPr>
          <a:xfrm>
            <a:off x="5849576" y="3650863"/>
            <a:ext cx="2032552" cy="1439917"/>
          </a:xfrm>
        </p:spPr>
        <p:txBody>
          <a:bodyPr/>
          <a:lstStyle/>
          <a:p>
            <a:r>
              <a:rPr lang="en-US"/>
              <a:t>Click icon to add chart</a:t>
            </a:r>
          </a:p>
        </p:txBody>
      </p:sp>
      <p:sp>
        <p:nvSpPr>
          <p:cNvPr id="28" name="Chart Placeholder 22">
            <a:extLst>
              <a:ext uri="{FF2B5EF4-FFF2-40B4-BE49-F238E27FC236}">
                <a16:creationId xmlns:a16="http://schemas.microsoft.com/office/drawing/2014/main" id="{228A3516-CA44-0380-F896-D4FB86E70EA3}"/>
              </a:ext>
            </a:extLst>
          </p:cNvPr>
          <p:cNvSpPr>
            <a:spLocks noGrp="1"/>
          </p:cNvSpPr>
          <p:nvPr>
            <p:ph type="chart" sz="quarter" idx="18"/>
          </p:nvPr>
        </p:nvSpPr>
        <p:spPr>
          <a:xfrm>
            <a:off x="9052048" y="750832"/>
            <a:ext cx="2032552" cy="1439917"/>
          </a:xfrm>
        </p:spPr>
        <p:txBody>
          <a:bodyPr/>
          <a:lstStyle/>
          <a:p>
            <a:r>
              <a:rPr lang="en-US"/>
              <a:t>Click icon to add chart</a:t>
            </a:r>
          </a:p>
        </p:txBody>
      </p:sp>
      <p:sp>
        <p:nvSpPr>
          <p:cNvPr id="29" name="Chart Placeholder 22">
            <a:extLst>
              <a:ext uri="{FF2B5EF4-FFF2-40B4-BE49-F238E27FC236}">
                <a16:creationId xmlns:a16="http://schemas.microsoft.com/office/drawing/2014/main" id="{BA4AD8B9-7D12-087B-3292-406282AA385C}"/>
              </a:ext>
            </a:extLst>
          </p:cNvPr>
          <p:cNvSpPr>
            <a:spLocks noGrp="1"/>
          </p:cNvSpPr>
          <p:nvPr>
            <p:ph type="chart" sz="quarter" idx="19"/>
          </p:nvPr>
        </p:nvSpPr>
        <p:spPr>
          <a:xfrm>
            <a:off x="9052048" y="3650863"/>
            <a:ext cx="2032552" cy="1439917"/>
          </a:xfrm>
        </p:spPr>
        <p:txBody>
          <a:bodyPr/>
          <a:lstStyle/>
          <a:p>
            <a:r>
              <a:rPr lang="en-US"/>
              <a:t>Click icon to add chart</a:t>
            </a:r>
          </a:p>
        </p:txBody>
      </p:sp>
      <p:sp>
        <p:nvSpPr>
          <p:cNvPr id="16" name="Body Level One…">
            <a:extLst>
              <a:ext uri="{FF2B5EF4-FFF2-40B4-BE49-F238E27FC236}">
                <a16:creationId xmlns:a16="http://schemas.microsoft.com/office/drawing/2014/main" id="{DD600B26-9638-6331-2F34-C320A1038F78}"/>
              </a:ext>
            </a:extLst>
          </p:cNvPr>
          <p:cNvSpPr txBox="1">
            <a:spLocks noGrp="1"/>
          </p:cNvSpPr>
          <p:nvPr>
            <p:ph idx="1" hasCustomPrompt="1"/>
          </p:nvPr>
        </p:nvSpPr>
        <p:spPr>
          <a:xfrm>
            <a:off x="378958" y="3628570"/>
            <a:ext cx="4947785" cy="2051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t>Body Level One</a:t>
            </a:r>
          </a:p>
          <a:p>
            <a:pPr lvl="1"/>
            <a:r>
              <a:t>Body Level Two</a:t>
            </a:r>
          </a:p>
          <a:p>
            <a:pPr lvl="2"/>
            <a:r>
              <a:t>Body Level Three</a:t>
            </a:r>
          </a:p>
          <a:p>
            <a:pPr lvl="3"/>
            <a:r>
              <a:t>Body Level Four</a:t>
            </a:r>
          </a:p>
          <a:p>
            <a:pPr lvl="4"/>
            <a:r>
              <a:t>Body Level Five</a:t>
            </a:r>
          </a:p>
        </p:txBody>
      </p:sp>
      <p:sp>
        <p:nvSpPr>
          <p:cNvPr id="19" name="Title Text">
            <a:extLst>
              <a:ext uri="{FF2B5EF4-FFF2-40B4-BE49-F238E27FC236}">
                <a16:creationId xmlns:a16="http://schemas.microsoft.com/office/drawing/2014/main" id="{F816D68B-382C-92DC-BE56-7401EB6B15E2}"/>
              </a:ext>
            </a:extLst>
          </p:cNvPr>
          <p:cNvSpPr txBox="1">
            <a:spLocks noGrp="1"/>
          </p:cNvSpPr>
          <p:nvPr>
            <p:ph type="title" hasCustomPrompt="1"/>
          </p:nvPr>
        </p:nvSpPr>
        <p:spPr>
          <a:xfrm>
            <a:off x="378959" y="548641"/>
            <a:ext cx="4959736" cy="2880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t">
            <a:noAutofit/>
          </a:bodyPr>
          <a:lstStyle>
            <a:lvl1pPr>
              <a:defRPr sz="4800" dirty="0">
                <a:solidFill>
                  <a:schemeClr val="tx1"/>
                </a:solidFill>
              </a:defRPr>
            </a:lvl1pPr>
          </a:lstStyle>
          <a:p>
            <a:pPr lvl="0"/>
            <a:r>
              <a:t>Title Text</a:t>
            </a:r>
          </a:p>
        </p:txBody>
      </p:sp>
      <p:sp>
        <p:nvSpPr>
          <p:cNvPr id="4" name="Slide Number">
            <a:extLst>
              <a:ext uri="{FF2B5EF4-FFF2-40B4-BE49-F238E27FC236}">
                <a16:creationId xmlns:a16="http://schemas.microsoft.com/office/drawing/2014/main" id="{882F3783-FCAC-283A-2593-1B3FAC4DCBF3}"/>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5" name="Image" descr="Image">
            <a:extLst>
              <a:ext uri="{FF2B5EF4-FFF2-40B4-BE49-F238E27FC236}">
                <a16:creationId xmlns:a16="http://schemas.microsoft.com/office/drawing/2014/main" id="{E49CEA0C-7FFB-928E-F2A7-31912D11AED1}"/>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pic>
        <p:nvPicPr>
          <p:cNvPr id="6" name="Image" descr="Image">
            <a:extLst>
              <a:ext uri="{FF2B5EF4-FFF2-40B4-BE49-F238E27FC236}">
                <a16:creationId xmlns:a16="http://schemas.microsoft.com/office/drawing/2014/main" id="{FAAEA64B-18C6-66A5-CDAE-13406C2F0477}"/>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431800" y="207536"/>
            <a:ext cx="111195" cy="149812"/>
          </a:xfrm>
          <a:prstGeom prst="rect">
            <a:avLst/>
          </a:prstGeom>
          <a:ln w="12700">
            <a:miter lim="400000"/>
          </a:ln>
        </p:spPr>
      </p:pic>
      <p:sp>
        <p:nvSpPr>
          <p:cNvPr id="7" name="TextBox 6">
            <a:extLst>
              <a:ext uri="{FF2B5EF4-FFF2-40B4-BE49-F238E27FC236}">
                <a16:creationId xmlns:a16="http://schemas.microsoft.com/office/drawing/2014/main" id="{4E489F80-F3B8-F8B8-A6A7-7A183EB69EA1}"/>
              </a:ext>
            </a:extLst>
          </p:cNvPr>
          <p:cNvSpPr txBox="1"/>
          <p:nvPr userDrawn="1"/>
        </p:nvSpPr>
        <p:spPr>
          <a:xfrm>
            <a:off x="6091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tx1"/>
                </a:solidFill>
                <a:effectLst/>
                <a:uFillTx/>
                <a:latin typeface="Aeonik Regular"/>
                <a:ea typeface="Arial"/>
                <a:cs typeface="Arial"/>
                <a:sym typeface="Arial"/>
              </a:rPr>
              <a:t>Investing in a sustainable future</a:t>
            </a:r>
          </a:p>
        </p:txBody>
      </p:sp>
    </p:spTree>
    <p:extLst>
      <p:ext uri="{BB962C8B-B14F-4D97-AF65-F5344CB8AC3E}">
        <p14:creationId xmlns:p14="http://schemas.microsoft.com/office/powerpoint/2010/main" val="4057164030"/>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3 Statistics &amp; Charts_4">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E5C475-F2B0-0C5C-8F77-5C21186703B3}"/>
              </a:ext>
            </a:extLst>
          </p:cNvPr>
          <p:cNvSpPr/>
          <p:nvPr userDrawn="1"/>
        </p:nvSpPr>
        <p:spPr>
          <a:xfrm>
            <a:off x="0" y="0"/>
            <a:ext cx="7882128" cy="6858000"/>
          </a:xfrm>
          <a:prstGeom prst="rect">
            <a:avLst/>
          </a:prstGeom>
          <a:solidFill>
            <a:schemeClr val="accent3"/>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endParaRPr lang="en-US">
              <a:latin typeface="Aeonik Regular"/>
              <a:sym typeface="Arial"/>
            </a:endParaRPr>
          </a:p>
        </p:txBody>
      </p:sp>
      <p:sp>
        <p:nvSpPr>
          <p:cNvPr id="9" name="Rounded Rectangle 5">
            <a:extLst>
              <a:ext uri="{FF2B5EF4-FFF2-40B4-BE49-F238E27FC236}">
                <a16:creationId xmlns:a16="http://schemas.microsoft.com/office/drawing/2014/main" id="{2F6FBE3C-5553-FC88-BDC2-67117EE196F3}"/>
              </a:ext>
            </a:extLst>
          </p:cNvPr>
          <p:cNvSpPr/>
          <p:nvPr userDrawn="1"/>
        </p:nvSpPr>
        <p:spPr>
          <a:xfrm>
            <a:off x="5705701" y="561600"/>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0" name="Rounded Rectangle 9">
            <a:extLst>
              <a:ext uri="{FF2B5EF4-FFF2-40B4-BE49-F238E27FC236}">
                <a16:creationId xmlns:a16="http://schemas.microsoft.com/office/drawing/2014/main" id="{EEA2AE80-7D9B-409A-87F2-56428ECE33F0}"/>
              </a:ext>
            </a:extLst>
          </p:cNvPr>
          <p:cNvSpPr/>
          <p:nvPr userDrawn="1"/>
        </p:nvSpPr>
        <p:spPr>
          <a:xfrm>
            <a:off x="8908173" y="561600"/>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3" name="Body Level One…">
            <a:extLst>
              <a:ext uri="{FF2B5EF4-FFF2-40B4-BE49-F238E27FC236}">
                <a16:creationId xmlns:a16="http://schemas.microsoft.com/office/drawing/2014/main" id="{3316B762-2977-DBA4-6620-A1405A78D22A}"/>
              </a:ext>
            </a:extLst>
          </p:cNvPr>
          <p:cNvSpPr txBox="1">
            <a:spLocks noGrp="1"/>
          </p:cNvSpPr>
          <p:nvPr>
            <p:ph type="body" sz="quarter" idx="10" hasCustomPrompt="1"/>
          </p:nvPr>
        </p:nvSpPr>
        <p:spPr>
          <a:xfrm>
            <a:off x="5849576" y="2286000"/>
            <a:ext cx="2632539" cy="776514"/>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4" name="Body Level One…">
            <a:extLst>
              <a:ext uri="{FF2B5EF4-FFF2-40B4-BE49-F238E27FC236}">
                <a16:creationId xmlns:a16="http://schemas.microsoft.com/office/drawing/2014/main" id="{7D892C28-B455-4E4B-27EA-5BE1FB1279EE}"/>
              </a:ext>
            </a:extLst>
          </p:cNvPr>
          <p:cNvSpPr txBox="1">
            <a:spLocks noGrp="1"/>
          </p:cNvSpPr>
          <p:nvPr>
            <p:ph type="body" sz="quarter" idx="11" hasCustomPrompt="1"/>
          </p:nvPr>
        </p:nvSpPr>
        <p:spPr>
          <a:xfrm>
            <a:off x="9052048" y="2286000"/>
            <a:ext cx="2632539" cy="776514"/>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7" name="Rounded Rectangle 5">
            <a:extLst>
              <a:ext uri="{FF2B5EF4-FFF2-40B4-BE49-F238E27FC236}">
                <a16:creationId xmlns:a16="http://schemas.microsoft.com/office/drawing/2014/main" id="{51E2C56F-2BA8-A6A6-CB26-893533188E0D}"/>
              </a:ext>
            </a:extLst>
          </p:cNvPr>
          <p:cNvSpPr/>
          <p:nvPr userDrawn="1"/>
        </p:nvSpPr>
        <p:spPr>
          <a:xfrm>
            <a:off x="5705701" y="3461631"/>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23" name="Chart Placeholder 22">
            <a:extLst>
              <a:ext uri="{FF2B5EF4-FFF2-40B4-BE49-F238E27FC236}">
                <a16:creationId xmlns:a16="http://schemas.microsoft.com/office/drawing/2014/main" id="{34628EAB-8FFB-7A83-B1BF-F691B554AF62}"/>
              </a:ext>
            </a:extLst>
          </p:cNvPr>
          <p:cNvSpPr>
            <a:spLocks noGrp="1"/>
          </p:cNvSpPr>
          <p:nvPr>
            <p:ph type="chart" sz="quarter" idx="14"/>
          </p:nvPr>
        </p:nvSpPr>
        <p:spPr>
          <a:xfrm>
            <a:off x="5849576" y="750832"/>
            <a:ext cx="2032552" cy="1439917"/>
          </a:xfrm>
        </p:spPr>
        <p:txBody>
          <a:bodyPr/>
          <a:lstStyle/>
          <a:p>
            <a:r>
              <a:rPr lang="en-US"/>
              <a:t>Click icon to add chart</a:t>
            </a:r>
          </a:p>
        </p:txBody>
      </p:sp>
      <p:sp>
        <p:nvSpPr>
          <p:cNvPr id="26" name="Body Level One…">
            <a:extLst>
              <a:ext uri="{FF2B5EF4-FFF2-40B4-BE49-F238E27FC236}">
                <a16:creationId xmlns:a16="http://schemas.microsoft.com/office/drawing/2014/main" id="{881623CC-B1AA-1248-5480-3BEB2DD4FCC6}"/>
              </a:ext>
            </a:extLst>
          </p:cNvPr>
          <p:cNvSpPr txBox="1">
            <a:spLocks noGrp="1"/>
          </p:cNvSpPr>
          <p:nvPr>
            <p:ph type="body" sz="quarter" idx="16" hasCustomPrompt="1"/>
          </p:nvPr>
        </p:nvSpPr>
        <p:spPr>
          <a:xfrm>
            <a:off x="5849576" y="5186031"/>
            <a:ext cx="2632539" cy="776514"/>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7" name="Chart Placeholder 22">
            <a:extLst>
              <a:ext uri="{FF2B5EF4-FFF2-40B4-BE49-F238E27FC236}">
                <a16:creationId xmlns:a16="http://schemas.microsoft.com/office/drawing/2014/main" id="{903FB8E5-48D7-177F-8041-F8B93BA6D10F}"/>
              </a:ext>
            </a:extLst>
          </p:cNvPr>
          <p:cNvSpPr>
            <a:spLocks noGrp="1"/>
          </p:cNvSpPr>
          <p:nvPr>
            <p:ph type="chart" sz="quarter" idx="17"/>
          </p:nvPr>
        </p:nvSpPr>
        <p:spPr>
          <a:xfrm>
            <a:off x="5849576" y="3650863"/>
            <a:ext cx="2032552" cy="1439917"/>
          </a:xfrm>
        </p:spPr>
        <p:txBody>
          <a:bodyPr/>
          <a:lstStyle/>
          <a:p>
            <a:r>
              <a:rPr lang="en-US"/>
              <a:t>Click icon to add chart</a:t>
            </a:r>
          </a:p>
        </p:txBody>
      </p:sp>
      <p:sp>
        <p:nvSpPr>
          <p:cNvPr id="28" name="Chart Placeholder 22">
            <a:extLst>
              <a:ext uri="{FF2B5EF4-FFF2-40B4-BE49-F238E27FC236}">
                <a16:creationId xmlns:a16="http://schemas.microsoft.com/office/drawing/2014/main" id="{228A3516-CA44-0380-F896-D4FB86E70EA3}"/>
              </a:ext>
            </a:extLst>
          </p:cNvPr>
          <p:cNvSpPr>
            <a:spLocks noGrp="1"/>
          </p:cNvSpPr>
          <p:nvPr>
            <p:ph type="chart" sz="quarter" idx="18"/>
          </p:nvPr>
        </p:nvSpPr>
        <p:spPr>
          <a:xfrm>
            <a:off x="9052048" y="750832"/>
            <a:ext cx="2032552" cy="1439917"/>
          </a:xfrm>
        </p:spPr>
        <p:txBody>
          <a:bodyPr/>
          <a:lstStyle/>
          <a:p>
            <a:r>
              <a:rPr lang="en-US"/>
              <a:t>Click icon to add chart</a:t>
            </a:r>
          </a:p>
        </p:txBody>
      </p:sp>
      <p:sp>
        <p:nvSpPr>
          <p:cNvPr id="16" name="Body Level One…">
            <a:extLst>
              <a:ext uri="{FF2B5EF4-FFF2-40B4-BE49-F238E27FC236}">
                <a16:creationId xmlns:a16="http://schemas.microsoft.com/office/drawing/2014/main" id="{55F15DC9-A18B-9AA7-A4AA-F1E1B8202687}"/>
              </a:ext>
            </a:extLst>
          </p:cNvPr>
          <p:cNvSpPr txBox="1">
            <a:spLocks noGrp="1"/>
          </p:cNvSpPr>
          <p:nvPr>
            <p:ph idx="1" hasCustomPrompt="1"/>
          </p:nvPr>
        </p:nvSpPr>
        <p:spPr>
          <a:xfrm>
            <a:off x="378958" y="3628570"/>
            <a:ext cx="4947785" cy="2051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t>Body Level One</a:t>
            </a:r>
          </a:p>
          <a:p>
            <a:pPr lvl="1"/>
            <a:r>
              <a:t>Body Level Two</a:t>
            </a:r>
          </a:p>
          <a:p>
            <a:pPr lvl="2"/>
            <a:r>
              <a:t>Body Level Three</a:t>
            </a:r>
          </a:p>
          <a:p>
            <a:pPr lvl="3"/>
            <a:r>
              <a:t>Body Level Four</a:t>
            </a:r>
          </a:p>
          <a:p>
            <a:pPr lvl="4"/>
            <a:r>
              <a:t>Body Level Five</a:t>
            </a:r>
          </a:p>
        </p:txBody>
      </p:sp>
      <p:sp>
        <p:nvSpPr>
          <p:cNvPr id="18" name="Title Text">
            <a:extLst>
              <a:ext uri="{FF2B5EF4-FFF2-40B4-BE49-F238E27FC236}">
                <a16:creationId xmlns:a16="http://schemas.microsoft.com/office/drawing/2014/main" id="{93B05172-028D-D8A8-F567-0253323D712A}"/>
              </a:ext>
            </a:extLst>
          </p:cNvPr>
          <p:cNvSpPr txBox="1">
            <a:spLocks noGrp="1"/>
          </p:cNvSpPr>
          <p:nvPr>
            <p:ph type="title" hasCustomPrompt="1"/>
          </p:nvPr>
        </p:nvSpPr>
        <p:spPr>
          <a:xfrm>
            <a:off x="378959" y="548641"/>
            <a:ext cx="4959736" cy="2880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t">
            <a:noAutofit/>
          </a:bodyPr>
          <a:lstStyle>
            <a:lvl1pPr>
              <a:defRPr sz="4800" dirty="0">
                <a:solidFill>
                  <a:schemeClr val="tx1"/>
                </a:solidFill>
              </a:defRPr>
            </a:lvl1pPr>
          </a:lstStyle>
          <a:p>
            <a:pPr lvl="0"/>
            <a:r>
              <a:t>Title Text</a:t>
            </a:r>
          </a:p>
        </p:txBody>
      </p:sp>
      <p:sp>
        <p:nvSpPr>
          <p:cNvPr id="4" name="Slide Number">
            <a:extLst>
              <a:ext uri="{FF2B5EF4-FFF2-40B4-BE49-F238E27FC236}">
                <a16:creationId xmlns:a16="http://schemas.microsoft.com/office/drawing/2014/main" id="{5230882A-A37F-E049-A284-C2B44C08CBE1}"/>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5" name="Image" descr="Image">
            <a:extLst>
              <a:ext uri="{FF2B5EF4-FFF2-40B4-BE49-F238E27FC236}">
                <a16:creationId xmlns:a16="http://schemas.microsoft.com/office/drawing/2014/main" id="{970F227D-03F3-481A-2FE0-E78F013AD6F4}"/>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pic>
        <p:nvPicPr>
          <p:cNvPr id="8" name="Image" descr="Image">
            <a:extLst>
              <a:ext uri="{FF2B5EF4-FFF2-40B4-BE49-F238E27FC236}">
                <a16:creationId xmlns:a16="http://schemas.microsoft.com/office/drawing/2014/main" id="{051FDCAF-FFE2-A80F-C713-C160ABA0C28F}"/>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431800" y="207536"/>
            <a:ext cx="111195" cy="149812"/>
          </a:xfrm>
          <a:prstGeom prst="rect">
            <a:avLst/>
          </a:prstGeom>
          <a:ln w="12700">
            <a:miter lim="400000"/>
          </a:ln>
        </p:spPr>
      </p:pic>
      <p:sp>
        <p:nvSpPr>
          <p:cNvPr id="11" name="TextBox 10">
            <a:extLst>
              <a:ext uri="{FF2B5EF4-FFF2-40B4-BE49-F238E27FC236}">
                <a16:creationId xmlns:a16="http://schemas.microsoft.com/office/drawing/2014/main" id="{10DF8A0C-16B0-3343-FDAF-ED531A36C12D}"/>
              </a:ext>
            </a:extLst>
          </p:cNvPr>
          <p:cNvSpPr txBox="1"/>
          <p:nvPr userDrawn="1"/>
        </p:nvSpPr>
        <p:spPr>
          <a:xfrm>
            <a:off x="6091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tx1"/>
                </a:solidFill>
                <a:effectLst/>
                <a:uFillTx/>
                <a:latin typeface="Aeonik Regular"/>
                <a:ea typeface="Arial"/>
                <a:cs typeface="Arial"/>
                <a:sym typeface="Arial"/>
              </a:rPr>
              <a:t>Investing in a sustainable future</a:t>
            </a:r>
          </a:p>
        </p:txBody>
      </p:sp>
    </p:spTree>
    <p:extLst>
      <p:ext uri="{BB962C8B-B14F-4D97-AF65-F5344CB8AC3E}">
        <p14:creationId xmlns:p14="http://schemas.microsoft.com/office/powerpoint/2010/main" val="2276136428"/>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4 Stats_4">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E5C475-F2B0-0C5C-8F77-5C21186703B3}"/>
              </a:ext>
            </a:extLst>
          </p:cNvPr>
          <p:cNvSpPr/>
          <p:nvPr userDrawn="1"/>
        </p:nvSpPr>
        <p:spPr>
          <a:xfrm>
            <a:off x="0" y="0"/>
            <a:ext cx="7882128" cy="6858000"/>
          </a:xfrm>
          <a:prstGeom prst="rect">
            <a:avLst/>
          </a:prstGeom>
          <a:solidFill>
            <a:schemeClr val="accent3"/>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endParaRPr lang="en-US">
              <a:latin typeface="Aeonik Regular"/>
              <a:sym typeface="Arial"/>
            </a:endParaRPr>
          </a:p>
        </p:txBody>
      </p:sp>
      <p:sp>
        <p:nvSpPr>
          <p:cNvPr id="9" name="Rounded Rectangle 5">
            <a:extLst>
              <a:ext uri="{FF2B5EF4-FFF2-40B4-BE49-F238E27FC236}">
                <a16:creationId xmlns:a16="http://schemas.microsoft.com/office/drawing/2014/main" id="{2F6FBE3C-5553-FC88-BDC2-67117EE196F3}"/>
              </a:ext>
            </a:extLst>
          </p:cNvPr>
          <p:cNvSpPr/>
          <p:nvPr userDrawn="1"/>
        </p:nvSpPr>
        <p:spPr>
          <a:xfrm>
            <a:off x="5705701" y="561600"/>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0" name="Rounded Rectangle 9">
            <a:extLst>
              <a:ext uri="{FF2B5EF4-FFF2-40B4-BE49-F238E27FC236}">
                <a16:creationId xmlns:a16="http://schemas.microsoft.com/office/drawing/2014/main" id="{EEA2AE80-7D9B-409A-87F2-56428ECE33F0}"/>
              </a:ext>
            </a:extLst>
          </p:cNvPr>
          <p:cNvSpPr/>
          <p:nvPr userDrawn="1"/>
        </p:nvSpPr>
        <p:spPr>
          <a:xfrm>
            <a:off x="8908173" y="561600"/>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3" name="Body Level One…">
            <a:extLst>
              <a:ext uri="{FF2B5EF4-FFF2-40B4-BE49-F238E27FC236}">
                <a16:creationId xmlns:a16="http://schemas.microsoft.com/office/drawing/2014/main" id="{3316B762-2977-DBA4-6620-A1405A78D22A}"/>
              </a:ext>
            </a:extLst>
          </p:cNvPr>
          <p:cNvSpPr txBox="1">
            <a:spLocks noGrp="1"/>
          </p:cNvSpPr>
          <p:nvPr>
            <p:ph type="body" sz="quarter" idx="10" hasCustomPrompt="1"/>
          </p:nvPr>
        </p:nvSpPr>
        <p:spPr>
          <a:xfrm>
            <a:off x="5849576" y="1584883"/>
            <a:ext cx="2632539" cy="1477631"/>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4" name="Body Level One…">
            <a:extLst>
              <a:ext uri="{FF2B5EF4-FFF2-40B4-BE49-F238E27FC236}">
                <a16:creationId xmlns:a16="http://schemas.microsoft.com/office/drawing/2014/main" id="{7D892C28-B455-4E4B-27EA-5BE1FB1279EE}"/>
              </a:ext>
            </a:extLst>
          </p:cNvPr>
          <p:cNvSpPr txBox="1">
            <a:spLocks noGrp="1"/>
          </p:cNvSpPr>
          <p:nvPr>
            <p:ph type="body" sz="quarter" idx="11" hasCustomPrompt="1"/>
          </p:nvPr>
        </p:nvSpPr>
        <p:spPr>
          <a:xfrm>
            <a:off x="9052048" y="1584883"/>
            <a:ext cx="2632539" cy="1477631"/>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7" name="Rounded Rectangle 5">
            <a:extLst>
              <a:ext uri="{FF2B5EF4-FFF2-40B4-BE49-F238E27FC236}">
                <a16:creationId xmlns:a16="http://schemas.microsoft.com/office/drawing/2014/main" id="{51E2C56F-2BA8-A6A6-CB26-893533188E0D}"/>
              </a:ext>
            </a:extLst>
          </p:cNvPr>
          <p:cNvSpPr/>
          <p:nvPr userDrawn="1"/>
        </p:nvSpPr>
        <p:spPr>
          <a:xfrm>
            <a:off x="5705701" y="3461631"/>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8" name="Rounded Rectangle 9">
            <a:extLst>
              <a:ext uri="{FF2B5EF4-FFF2-40B4-BE49-F238E27FC236}">
                <a16:creationId xmlns:a16="http://schemas.microsoft.com/office/drawing/2014/main" id="{14FE70D6-B082-5343-F889-A8BABAEAE8BF}"/>
              </a:ext>
            </a:extLst>
          </p:cNvPr>
          <p:cNvSpPr/>
          <p:nvPr userDrawn="1"/>
        </p:nvSpPr>
        <p:spPr>
          <a:xfrm>
            <a:off x="8908173" y="3461631"/>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20" name="Body Level One…">
            <a:extLst>
              <a:ext uri="{FF2B5EF4-FFF2-40B4-BE49-F238E27FC236}">
                <a16:creationId xmlns:a16="http://schemas.microsoft.com/office/drawing/2014/main" id="{169CFCE9-B4A0-9AD3-7278-CED88F2C847C}"/>
              </a:ext>
            </a:extLst>
          </p:cNvPr>
          <p:cNvSpPr txBox="1">
            <a:spLocks noGrp="1"/>
          </p:cNvSpPr>
          <p:nvPr>
            <p:ph type="body" sz="quarter" idx="13" hasCustomPrompt="1"/>
          </p:nvPr>
        </p:nvSpPr>
        <p:spPr>
          <a:xfrm>
            <a:off x="9052048" y="4483532"/>
            <a:ext cx="2632539" cy="1479013"/>
          </a:xfrm>
          <a:prstGeom prst="rect">
            <a:avLst/>
          </a:prstGeom>
          <a:ln w="12700">
            <a:miter lim="400000"/>
          </a:ln>
        </p:spPr>
        <p:txBody>
          <a:bodyPr lIns="45719" rIns="45719">
            <a:normAutofit/>
          </a:bodyPr>
          <a:lstStyle>
            <a:lvl1pPr>
              <a:defRPr lang="en-US" sz="1400" dirty="0">
                <a:solidFill>
                  <a:schemeClr val="bg2"/>
                </a:solidFill>
              </a:defRPr>
            </a:lvl1pPr>
          </a:lstStyle>
          <a:p>
            <a:pPr marL="0" lvl="0" indent="0">
              <a:buSzTx/>
              <a:buFontTx/>
              <a:buNone/>
            </a:pPr>
            <a:r>
              <a:rPr lang="en-US"/>
              <a:t>Click to add text</a:t>
            </a:r>
          </a:p>
        </p:txBody>
      </p:sp>
      <p:sp>
        <p:nvSpPr>
          <p:cNvPr id="26" name="Body Level One…">
            <a:extLst>
              <a:ext uri="{FF2B5EF4-FFF2-40B4-BE49-F238E27FC236}">
                <a16:creationId xmlns:a16="http://schemas.microsoft.com/office/drawing/2014/main" id="{881623CC-B1AA-1248-5480-3BEB2DD4FCC6}"/>
              </a:ext>
            </a:extLst>
          </p:cNvPr>
          <p:cNvSpPr txBox="1">
            <a:spLocks noGrp="1"/>
          </p:cNvSpPr>
          <p:nvPr>
            <p:ph type="body" sz="quarter" idx="16" hasCustomPrompt="1"/>
          </p:nvPr>
        </p:nvSpPr>
        <p:spPr>
          <a:xfrm>
            <a:off x="5849576" y="4484914"/>
            <a:ext cx="2632539" cy="1477631"/>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8" name="Body Level One…">
            <a:extLst>
              <a:ext uri="{FF2B5EF4-FFF2-40B4-BE49-F238E27FC236}">
                <a16:creationId xmlns:a16="http://schemas.microsoft.com/office/drawing/2014/main" id="{A4AF1E74-C727-57F4-4620-3EB73A282A9B}"/>
              </a:ext>
            </a:extLst>
          </p:cNvPr>
          <p:cNvSpPr txBox="1">
            <a:spLocks noGrp="1"/>
          </p:cNvSpPr>
          <p:nvPr>
            <p:ph type="body" sz="quarter" idx="17" hasCustomPrompt="1"/>
          </p:nvPr>
        </p:nvSpPr>
        <p:spPr>
          <a:xfrm>
            <a:off x="5849576" y="728540"/>
            <a:ext cx="2632539" cy="737403"/>
          </a:xfrm>
          <a:prstGeom prst="rect">
            <a:avLst/>
          </a:prstGeom>
        </p:spPr>
        <p:txBody>
          <a:bodyPr anchor="b">
            <a:noAutofit/>
          </a:bodyPr>
          <a:lstStyle>
            <a:lvl1pPr marL="0" indent="0">
              <a:buSzTx/>
              <a:buFontTx/>
              <a:buNone/>
              <a:defRPr sz="36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Stat 1</a:t>
            </a:r>
          </a:p>
        </p:txBody>
      </p:sp>
      <p:sp>
        <p:nvSpPr>
          <p:cNvPr id="11" name="Body Level One…">
            <a:extLst>
              <a:ext uri="{FF2B5EF4-FFF2-40B4-BE49-F238E27FC236}">
                <a16:creationId xmlns:a16="http://schemas.microsoft.com/office/drawing/2014/main" id="{1313C622-42F3-93CE-6FF8-B8B55C18EE16}"/>
              </a:ext>
            </a:extLst>
          </p:cNvPr>
          <p:cNvSpPr txBox="1">
            <a:spLocks noGrp="1"/>
          </p:cNvSpPr>
          <p:nvPr>
            <p:ph type="body" sz="quarter" idx="18" hasCustomPrompt="1"/>
          </p:nvPr>
        </p:nvSpPr>
        <p:spPr>
          <a:xfrm>
            <a:off x="9052048" y="728540"/>
            <a:ext cx="2632539" cy="737403"/>
          </a:xfrm>
          <a:prstGeom prst="rect">
            <a:avLst/>
          </a:prstGeom>
          <a:ln w="12700">
            <a:miter lim="400000"/>
          </a:ln>
        </p:spPr>
        <p:txBody>
          <a:bodyPr lIns="45719" rIns="45719" anchor="b">
            <a:noAutofit/>
          </a:bodyPr>
          <a:lstStyle>
            <a:lvl1pPr>
              <a:defRPr lang="en-US" sz="3600" b="1" dirty="0">
                <a:solidFill>
                  <a:schemeClr val="bg2"/>
                </a:solidFill>
              </a:defRPr>
            </a:lvl1pPr>
          </a:lstStyle>
          <a:p>
            <a:pPr marL="0" lvl="0" indent="0">
              <a:buSzTx/>
              <a:buFontTx/>
              <a:buNone/>
            </a:pPr>
            <a:r>
              <a:rPr lang="en-US"/>
              <a:t>Stat 2</a:t>
            </a:r>
          </a:p>
        </p:txBody>
      </p:sp>
      <p:sp>
        <p:nvSpPr>
          <p:cNvPr id="12" name="Body Level One…">
            <a:extLst>
              <a:ext uri="{FF2B5EF4-FFF2-40B4-BE49-F238E27FC236}">
                <a16:creationId xmlns:a16="http://schemas.microsoft.com/office/drawing/2014/main" id="{B1EF3C0D-89F0-8ED3-B8A6-2C2E2DAFB621}"/>
              </a:ext>
            </a:extLst>
          </p:cNvPr>
          <p:cNvSpPr txBox="1">
            <a:spLocks noGrp="1"/>
          </p:cNvSpPr>
          <p:nvPr>
            <p:ph type="body" sz="quarter" idx="19" hasCustomPrompt="1"/>
          </p:nvPr>
        </p:nvSpPr>
        <p:spPr>
          <a:xfrm>
            <a:off x="9052048" y="3627189"/>
            <a:ext cx="2632539" cy="738093"/>
          </a:xfrm>
          <a:prstGeom prst="rect">
            <a:avLst/>
          </a:prstGeom>
          <a:ln w="12700">
            <a:miter lim="400000"/>
          </a:ln>
        </p:spPr>
        <p:txBody>
          <a:bodyPr lIns="45719" rIns="45719" anchor="b">
            <a:noAutofit/>
          </a:bodyPr>
          <a:lstStyle>
            <a:lvl1pPr>
              <a:defRPr lang="en-US" sz="3600" b="1" dirty="0">
                <a:solidFill>
                  <a:schemeClr val="bg2"/>
                </a:solidFill>
              </a:defRPr>
            </a:lvl1pPr>
          </a:lstStyle>
          <a:p>
            <a:pPr marL="0" lvl="0" indent="0">
              <a:buSzTx/>
              <a:buFontTx/>
              <a:buNone/>
            </a:pPr>
            <a:r>
              <a:rPr lang="en-US"/>
              <a:t>Stat 4</a:t>
            </a:r>
          </a:p>
        </p:txBody>
      </p:sp>
      <p:sp>
        <p:nvSpPr>
          <p:cNvPr id="15" name="Body Level One…">
            <a:extLst>
              <a:ext uri="{FF2B5EF4-FFF2-40B4-BE49-F238E27FC236}">
                <a16:creationId xmlns:a16="http://schemas.microsoft.com/office/drawing/2014/main" id="{EF130BB2-7F75-CA77-582E-0D604CE21C2A}"/>
              </a:ext>
            </a:extLst>
          </p:cNvPr>
          <p:cNvSpPr txBox="1">
            <a:spLocks noGrp="1"/>
          </p:cNvSpPr>
          <p:nvPr>
            <p:ph type="body" sz="quarter" idx="20" hasCustomPrompt="1"/>
          </p:nvPr>
        </p:nvSpPr>
        <p:spPr>
          <a:xfrm>
            <a:off x="5849576" y="3628571"/>
            <a:ext cx="2632539" cy="737403"/>
          </a:xfrm>
          <a:prstGeom prst="rect">
            <a:avLst/>
          </a:prstGeom>
          <a:ln w="12700">
            <a:miter lim="400000"/>
          </a:ln>
        </p:spPr>
        <p:txBody>
          <a:bodyPr lIns="45719" rIns="45719" anchor="b">
            <a:noAutofit/>
          </a:bodyPr>
          <a:lstStyle>
            <a:lvl1pPr>
              <a:defRPr lang="en-US" sz="3600" b="1" dirty="0">
                <a:solidFill>
                  <a:schemeClr val="bg2"/>
                </a:solidFill>
              </a:defRPr>
            </a:lvl1pPr>
          </a:lstStyle>
          <a:p>
            <a:pPr marL="0" lvl="0" indent="0">
              <a:buSzTx/>
              <a:buFontTx/>
              <a:buNone/>
            </a:pPr>
            <a:r>
              <a:rPr lang="en-US"/>
              <a:t>Stat 3</a:t>
            </a:r>
          </a:p>
        </p:txBody>
      </p:sp>
      <p:sp>
        <p:nvSpPr>
          <p:cNvPr id="23" name="Body Level One…">
            <a:extLst>
              <a:ext uri="{FF2B5EF4-FFF2-40B4-BE49-F238E27FC236}">
                <a16:creationId xmlns:a16="http://schemas.microsoft.com/office/drawing/2014/main" id="{2BBB66A8-025A-6AF6-851B-DE7A304E4544}"/>
              </a:ext>
            </a:extLst>
          </p:cNvPr>
          <p:cNvSpPr txBox="1">
            <a:spLocks noGrp="1"/>
          </p:cNvSpPr>
          <p:nvPr>
            <p:ph idx="1" hasCustomPrompt="1"/>
          </p:nvPr>
        </p:nvSpPr>
        <p:spPr>
          <a:xfrm>
            <a:off x="378958" y="3628570"/>
            <a:ext cx="4947785" cy="2051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t>Body Level One</a:t>
            </a:r>
          </a:p>
          <a:p>
            <a:pPr lvl="1"/>
            <a:r>
              <a:t>Body Level Two</a:t>
            </a:r>
          </a:p>
          <a:p>
            <a:pPr lvl="2"/>
            <a:r>
              <a:t>Body Level Three</a:t>
            </a:r>
          </a:p>
          <a:p>
            <a:pPr lvl="3"/>
            <a:r>
              <a:t>Body Level Four</a:t>
            </a:r>
          </a:p>
          <a:p>
            <a:pPr lvl="4"/>
            <a:r>
              <a:t>Body Level Five</a:t>
            </a:r>
          </a:p>
        </p:txBody>
      </p:sp>
      <p:sp>
        <p:nvSpPr>
          <p:cNvPr id="24" name="Title Text">
            <a:extLst>
              <a:ext uri="{FF2B5EF4-FFF2-40B4-BE49-F238E27FC236}">
                <a16:creationId xmlns:a16="http://schemas.microsoft.com/office/drawing/2014/main" id="{7BD7E886-3B60-AACF-B946-145032E6500D}"/>
              </a:ext>
            </a:extLst>
          </p:cNvPr>
          <p:cNvSpPr txBox="1">
            <a:spLocks noGrp="1"/>
          </p:cNvSpPr>
          <p:nvPr>
            <p:ph type="title" hasCustomPrompt="1"/>
          </p:nvPr>
        </p:nvSpPr>
        <p:spPr>
          <a:xfrm>
            <a:off x="378959" y="548641"/>
            <a:ext cx="4959736" cy="2880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t">
            <a:noAutofit/>
          </a:bodyPr>
          <a:lstStyle>
            <a:lvl1pPr>
              <a:defRPr sz="4800" dirty="0">
                <a:solidFill>
                  <a:schemeClr val="tx1"/>
                </a:solidFill>
              </a:defRPr>
            </a:lvl1pPr>
          </a:lstStyle>
          <a:p>
            <a:pPr lvl="0"/>
            <a:r>
              <a:t>Title Text</a:t>
            </a:r>
          </a:p>
        </p:txBody>
      </p:sp>
      <p:sp>
        <p:nvSpPr>
          <p:cNvPr id="4" name="Slide Number">
            <a:extLst>
              <a:ext uri="{FF2B5EF4-FFF2-40B4-BE49-F238E27FC236}">
                <a16:creationId xmlns:a16="http://schemas.microsoft.com/office/drawing/2014/main" id="{ACB7F50C-1A8C-DEBD-1345-DF93EFEFFE56}"/>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5" name="Image" descr="Image">
            <a:extLst>
              <a:ext uri="{FF2B5EF4-FFF2-40B4-BE49-F238E27FC236}">
                <a16:creationId xmlns:a16="http://schemas.microsoft.com/office/drawing/2014/main" id="{90B8EF49-8C22-8353-F09E-B17395A56368}"/>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pic>
        <p:nvPicPr>
          <p:cNvPr id="6" name="Image" descr="Image">
            <a:extLst>
              <a:ext uri="{FF2B5EF4-FFF2-40B4-BE49-F238E27FC236}">
                <a16:creationId xmlns:a16="http://schemas.microsoft.com/office/drawing/2014/main" id="{032553A8-3BC2-7097-CFC9-B0A9E78D5594}"/>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431800" y="207536"/>
            <a:ext cx="111195" cy="149812"/>
          </a:xfrm>
          <a:prstGeom prst="rect">
            <a:avLst/>
          </a:prstGeom>
          <a:ln w="12700">
            <a:miter lim="400000"/>
          </a:ln>
        </p:spPr>
      </p:pic>
      <p:sp>
        <p:nvSpPr>
          <p:cNvPr id="7" name="TextBox 6">
            <a:extLst>
              <a:ext uri="{FF2B5EF4-FFF2-40B4-BE49-F238E27FC236}">
                <a16:creationId xmlns:a16="http://schemas.microsoft.com/office/drawing/2014/main" id="{824DD19B-C021-E932-B458-1A9286817475}"/>
              </a:ext>
            </a:extLst>
          </p:cNvPr>
          <p:cNvSpPr txBox="1"/>
          <p:nvPr userDrawn="1"/>
        </p:nvSpPr>
        <p:spPr>
          <a:xfrm>
            <a:off x="6091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tx1"/>
                </a:solidFill>
                <a:effectLst/>
                <a:uFillTx/>
                <a:latin typeface="Aeonik Regular"/>
                <a:ea typeface="Arial"/>
                <a:cs typeface="Arial"/>
                <a:sym typeface="Arial"/>
              </a:rPr>
              <a:t>Investing in a sustainable future</a:t>
            </a:r>
          </a:p>
        </p:txBody>
      </p:sp>
    </p:spTree>
    <p:extLst>
      <p:ext uri="{BB962C8B-B14F-4D97-AF65-F5344CB8AC3E}">
        <p14:creationId xmlns:p14="http://schemas.microsoft.com/office/powerpoint/2010/main" val="2566300888"/>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3 Stats_4">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E5C475-F2B0-0C5C-8F77-5C21186703B3}"/>
              </a:ext>
            </a:extLst>
          </p:cNvPr>
          <p:cNvSpPr/>
          <p:nvPr userDrawn="1"/>
        </p:nvSpPr>
        <p:spPr>
          <a:xfrm>
            <a:off x="0" y="0"/>
            <a:ext cx="7882128" cy="6858000"/>
          </a:xfrm>
          <a:prstGeom prst="rect">
            <a:avLst/>
          </a:prstGeom>
          <a:solidFill>
            <a:schemeClr val="accent3"/>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endParaRPr lang="en-US">
              <a:latin typeface="Aeonik Regular"/>
              <a:sym typeface="Arial"/>
            </a:endParaRPr>
          </a:p>
        </p:txBody>
      </p:sp>
      <p:sp>
        <p:nvSpPr>
          <p:cNvPr id="16" name="Rounded Rectangle 5">
            <a:extLst>
              <a:ext uri="{FF2B5EF4-FFF2-40B4-BE49-F238E27FC236}">
                <a16:creationId xmlns:a16="http://schemas.microsoft.com/office/drawing/2014/main" id="{11B2E3D5-62B3-DD4D-3BBD-E460DB615B8A}"/>
              </a:ext>
            </a:extLst>
          </p:cNvPr>
          <p:cNvSpPr/>
          <p:nvPr userDrawn="1"/>
        </p:nvSpPr>
        <p:spPr>
          <a:xfrm>
            <a:off x="5705701" y="561600"/>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19" name="Rounded Rectangle 9">
            <a:extLst>
              <a:ext uri="{FF2B5EF4-FFF2-40B4-BE49-F238E27FC236}">
                <a16:creationId xmlns:a16="http://schemas.microsoft.com/office/drawing/2014/main" id="{80A707EF-44A5-6E53-52A4-FF0B0D6EE2E5}"/>
              </a:ext>
            </a:extLst>
          </p:cNvPr>
          <p:cNvSpPr/>
          <p:nvPr userDrawn="1"/>
        </p:nvSpPr>
        <p:spPr>
          <a:xfrm>
            <a:off x="8908173" y="561600"/>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21" name="Body Level One…">
            <a:extLst>
              <a:ext uri="{FF2B5EF4-FFF2-40B4-BE49-F238E27FC236}">
                <a16:creationId xmlns:a16="http://schemas.microsoft.com/office/drawing/2014/main" id="{E20DA6A2-7811-7F40-91F7-A21BB84DEBCE}"/>
              </a:ext>
            </a:extLst>
          </p:cNvPr>
          <p:cNvSpPr txBox="1">
            <a:spLocks noGrp="1"/>
          </p:cNvSpPr>
          <p:nvPr>
            <p:ph type="body" sz="quarter" idx="10" hasCustomPrompt="1"/>
          </p:nvPr>
        </p:nvSpPr>
        <p:spPr>
          <a:xfrm>
            <a:off x="5849576" y="1584883"/>
            <a:ext cx="2632539" cy="1477631"/>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2" name="Body Level One…">
            <a:extLst>
              <a:ext uri="{FF2B5EF4-FFF2-40B4-BE49-F238E27FC236}">
                <a16:creationId xmlns:a16="http://schemas.microsoft.com/office/drawing/2014/main" id="{E86455E9-A611-DDA5-CBA4-863907EC24F2}"/>
              </a:ext>
            </a:extLst>
          </p:cNvPr>
          <p:cNvSpPr txBox="1">
            <a:spLocks noGrp="1"/>
          </p:cNvSpPr>
          <p:nvPr>
            <p:ph type="body" sz="quarter" idx="11" hasCustomPrompt="1"/>
          </p:nvPr>
        </p:nvSpPr>
        <p:spPr>
          <a:xfrm>
            <a:off x="9052048" y="1584883"/>
            <a:ext cx="2632539" cy="1477631"/>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3" name="Rounded Rectangle 5">
            <a:extLst>
              <a:ext uri="{FF2B5EF4-FFF2-40B4-BE49-F238E27FC236}">
                <a16:creationId xmlns:a16="http://schemas.microsoft.com/office/drawing/2014/main" id="{2A3B7051-F550-4525-9717-D7BAE1D46D95}"/>
              </a:ext>
            </a:extLst>
          </p:cNvPr>
          <p:cNvSpPr/>
          <p:nvPr userDrawn="1"/>
        </p:nvSpPr>
        <p:spPr>
          <a:xfrm>
            <a:off x="5705701" y="3461631"/>
            <a:ext cx="2920289" cy="2625088"/>
          </a:xfrm>
          <a:prstGeom prst="rect">
            <a:avLst/>
          </a:prstGeom>
          <a:solidFill>
            <a:schemeClr val="accent6"/>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eonik Regular"/>
            </a:endParaRPr>
          </a:p>
        </p:txBody>
      </p:sp>
      <p:sp>
        <p:nvSpPr>
          <p:cNvPr id="24" name="Body Level One…">
            <a:extLst>
              <a:ext uri="{FF2B5EF4-FFF2-40B4-BE49-F238E27FC236}">
                <a16:creationId xmlns:a16="http://schemas.microsoft.com/office/drawing/2014/main" id="{DCB56D95-972F-252C-735B-CA4BC858B3C9}"/>
              </a:ext>
            </a:extLst>
          </p:cNvPr>
          <p:cNvSpPr txBox="1">
            <a:spLocks noGrp="1"/>
          </p:cNvSpPr>
          <p:nvPr>
            <p:ph type="body" sz="quarter" idx="16" hasCustomPrompt="1"/>
          </p:nvPr>
        </p:nvSpPr>
        <p:spPr>
          <a:xfrm>
            <a:off x="5849576" y="4484914"/>
            <a:ext cx="2632539" cy="1477631"/>
          </a:xfrm>
          <a:prstGeom prst="rect">
            <a:avLst/>
          </a:prstGeom>
        </p:spPr>
        <p:txBody>
          <a:bodyPr>
            <a:norm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5" name="Body Level One…">
            <a:extLst>
              <a:ext uri="{FF2B5EF4-FFF2-40B4-BE49-F238E27FC236}">
                <a16:creationId xmlns:a16="http://schemas.microsoft.com/office/drawing/2014/main" id="{54B648CF-772E-9333-0311-B125D5F58AE8}"/>
              </a:ext>
            </a:extLst>
          </p:cNvPr>
          <p:cNvSpPr txBox="1">
            <a:spLocks noGrp="1"/>
          </p:cNvSpPr>
          <p:nvPr>
            <p:ph type="body" sz="quarter" idx="17" hasCustomPrompt="1"/>
          </p:nvPr>
        </p:nvSpPr>
        <p:spPr>
          <a:xfrm>
            <a:off x="5849576" y="728540"/>
            <a:ext cx="2632539" cy="737403"/>
          </a:xfrm>
          <a:prstGeom prst="rect">
            <a:avLst/>
          </a:prstGeom>
        </p:spPr>
        <p:txBody>
          <a:bodyPr anchor="b">
            <a:noAutofit/>
          </a:bodyPr>
          <a:lstStyle>
            <a:lvl1pPr marL="0" indent="0">
              <a:buSzTx/>
              <a:buFontTx/>
              <a:buNone/>
              <a:defRPr sz="36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Stat 1</a:t>
            </a:r>
          </a:p>
        </p:txBody>
      </p:sp>
      <p:sp>
        <p:nvSpPr>
          <p:cNvPr id="27" name="Body Level One…">
            <a:extLst>
              <a:ext uri="{FF2B5EF4-FFF2-40B4-BE49-F238E27FC236}">
                <a16:creationId xmlns:a16="http://schemas.microsoft.com/office/drawing/2014/main" id="{DC1C2591-C873-3762-0651-0CE70C71ABEA}"/>
              </a:ext>
            </a:extLst>
          </p:cNvPr>
          <p:cNvSpPr txBox="1">
            <a:spLocks noGrp="1"/>
          </p:cNvSpPr>
          <p:nvPr>
            <p:ph type="body" sz="quarter" idx="18" hasCustomPrompt="1"/>
          </p:nvPr>
        </p:nvSpPr>
        <p:spPr>
          <a:xfrm>
            <a:off x="9052048" y="728540"/>
            <a:ext cx="2632539" cy="737403"/>
          </a:xfrm>
          <a:prstGeom prst="rect">
            <a:avLst/>
          </a:prstGeom>
          <a:ln w="12700">
            <a:miter lim="400000"/>
          </a:ln>
        </p:spPr>
        <p:txBody>
          <a:bodyPr lIns="45719" rIns="45719" anchor="b">
            <a:noAutofit/>
          </a:bodyPr>
          <a:lstStyle>
            <a:lvl1pPr>
              <a:defRPr lang="en-US" sz="3600" b="1" dirty="0">
                <a:solidFill>
                  <a:schemeClr val="bg2"/>
                </a:solidFill>
              </a:defRPr>
            </a:lvl1pPr>
          </a:lstStyle>
          <a:p>
            <a:pPr marL="0" lvl="0" indent="0">
              <a:buSzTx/>
              <a:buFontTx/>
              <a:buNone/>
            </a:pPr>
            <a:r>
              <a:rPr lang="en-US"/>
              <a:t>Stat 2</a:t>
            </a:r>
          </a:p>
        </p:txBody>
      </p:sp>
      <p:sp>
        <p:nvSpPr>
          <p:cNvPr id="28" name="Body Level One…">
            <a:extLst>
              <a:ext uri="{FF2B5EF4-FFF2-40B4-BE49-F238E27FC236}">
                <a16:creationId xmlns:a16="http://schemas.microsoft.com/office/drawing/2014/main" id="{DB09CE9C-6234-33EE-A018-B30277AA498A}"/>
              </a:ext>
            </a:extLst>
          </p:cNvPr>
          <p:cNvSpPr txBox="1">
            <a:spLocks noGrp="1"/>
          </p:cNvSpPr>
          <p:nvPr>
            <p:ph type="body" sz="quarter" idx="20" hasCustomPrompt="1"/>
          </p:nvPr>
        </p:nvSpPr>
        <p:spPr>
          <a:xfrm>
            <a:off x="5849576" y="3628571"/>
            <a:ext cx="2632539" cy="737403"/>
          </a:xfrm>
          <a:prstGeom prst="rect">
            <a:avLst/>
          </a:prstGeom>
          <a:ln w="12700">
            <a:miter lim="400000"/>
          </a:ln>
        </p:spPr>
        <p:txBody>
          <a:bodyPr lIns="45719" rIns="45719" anchor="b">
            <a:noAutofit/>
          </a:bodyPr>
          <a:lstStyle>
            <a:lvl1pPr>
              <a:defRPr lang="en-US" sz="3600" b="1" dirty="0">
                <a:solidFill>
                  <a:schemeClr val="bg2"/>
                </a:solidFill>
              </a:defRPr>
            </a:lvl1pPr>
          </a:lstStyle>
          <a:p>
            <a:pPr marL="0" lvl="0" indent="0">
              <a:buSzTx/>
              <a:buFontTx/>
              <a:buNone/>
            </a:pPr>
            <a:r>
              <a:rPr lang="en-US"/>
              <a:t>Stat 3</a:t>
            </a:r>
          </a:p>
        </p:txBody>
      </p:sp>
      <p:sp>
        <p:nvSpPr>
          <p:cNvPr id="12" name="Body Level One…">
            <a:extLst>
              <a:ext uri="{FF2B5EF4-FFF2-40B4-BE49-F238E27FC236}">
                <a16:creationId xmlns:a16="http://schemas.microsoft.com/office/drawing/2014/main" id="{6EBBDAF3-F39D-EEE6-76C6-4F586F926AD5}"/>
              </a:ext>
            </a:extLst>
          </p:cNvPr>
          <p:cNvSpPr txBox="1">
            <a:spLocks noGrp="1"/>
          </p:cNvSpPr>
          <p:nvPr>
            <p:ph idx="1" hasCustomPrompt="1"/>
          </p:nvPr>
        </p:nvSpPr>
        <p:spPr>
          <a:xfrm>
            <a:off x="378958" y="3628570"/>
            <a:ext cx="4947785" cy="2051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t>Body Level One</a:t>
            </a:r>
          </a:p>
          <a:p>
            <a:pPr lvl="1"/>
            <a:r>
              <a:t>Body Level Two</a:t>
            </a:r>
          </a:p>
          <a:p>
            <a:pPr lvl="2"/>
            <a:r>
              <a:t>Body Level Three</a:t>
            </a:r>
          </a:p>
          <a:p>
            <a:pPr lvl="3"/>
            <a:r>
              <a:t>Body Level Four</a:t>
            </a:r>
          </a:p>
          <a:p>
            <a:pPr lvl="4"/>
            <a:r>
              <a:t>Body Level Five</a:t>
            </a:r>
          </a:p>
        </p:txBody>
      </p:sp>
      <p:sp>
        <p:nvSpPr>
          <p:cNvPr id="13" name="Title Text">
            <a:extLst>
              <a:ext uri="{FF2B5EF4-FFF2-40B4-BE49-F238E27FC236}">
                <a16:creationId xmlns:a16="http://schemas.microsoft.com/office/drawing/2014/main" id="{F8983799-ED2B-8AF7-467D-B2E0566A9E06}"/>
              </a:ext>
            </a:extLst>
          </p:cNvPr>
          <p:cNvSpPr txBox="1">
            <a:spLocks noGrp="1"/>
          </p:cNvSpPr>
          <p:nvPr>
            <p:ph type="title" hasCustomPrompt="1"/>
          </p:nvPr>
        </p:nvSpPr>
        <p:spPr>
          <a:xfrm>
            <a:off x="378959" y="548641"/>
            <a:ext cx="4959736" cy="2880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t">
            <a:noAutofit/>
          </a:bodyPr>
          <a:lstStyle>
            <a:lvl1pPr>
              <a:defRPr sz="4800" dirty="0">
                <a:solidFill>
                  <a:schemeClr val="tx1"/>
                </a:solidFill>
              </a:defRPr>
            </a:lvl1pPr>
          </a:lstStyle>
          <a:p>
            <a:pPr lvl="0"/>
            <a:r>
              <a:t>Title Text</a:t>
            </a:r>
          </a:p>
        </p:txBody>
      </p:sp>
      <p:sp>
        <p:nvSpPr>
          <p:cNvPr id="4" name="Slide Number">
            <a:extLst>
              <a:ext uri="{FF2B5EF4-FFF2-40B4-BE49-F238E27FC236}">
                <a16:creationId xmlns:a16="http://schemas.microsoft.com/office/drawing/2014/main" id="{19661BF9-E63E-7E10-B52F-BD7160E206BE}"/>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5" name="Image" descr="Image">
            <a:extLst>
              <a:ext uri="{FF2B5EF4-FFF2-40B4-BE49-F238E27FC236}">
                <a16:creationId xmlns:a16="http://schemas.microsoft.com/office/drawing/2014/main" id="{8C7C4E96-61C1-69D0-70E0-B9F2F64CF0F6}"/>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pic>
        <p:nvPicPr>
          <p:cNvPr id="6" name="Image" descr="Image">
            <a:extLst>
              <a:ext uri="{FF2B5EF4-FFF2-40B4-BE49-F238E27FC236}">
                <a16:creationId xmlns:a16="http://schemas.microsoft.com/office/drawing/2014/main" id="{DA957F4C-B79B-3C84-8FB9-E906FB8D4D25}"/>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431800" y="207536"/>
            <a:ext cx="111195" cy="149812"/>
          </a:xfrm>
          <a:prstGeom prst="rect">
            <a:avLst/>
          </a:prstGeom>
          <a:ln w="12700">
            <a:miter lim="400000"/>
          </a:ln>
        </p:spPr>
      </p:pic>
      <p:sp>
        <p:nvSpPr>
          <p:cNvPr id="7" name="TextBox 6">
            <a:extLst>
              <a:ext uri="{FF2B5EF4-FFF2-40B4-BE49-F238E27FC236}">
                <a16:creationId xmlns:a16="http://schemas.microsoft.com/office/drawing/2014/main" id="{46D5C98E-2632-2F91-9308-E69F56C02A2B}"/>
              </a:ext>
            </a:extLst>
          </p:cNvPr>
          <p:cNvSpPr txBox="1"/>
          <p:nvPr userDrawn="1"/>
        </p:nvSpPr>
        <p:spPr>
          <a:xfrm>
            <a:off x="6091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tx1"/>
                </a:solidFill>
                <a:effectLst/>
                <a:uFillTx/>
                <a:latin typeface="Aeonik Regular"/>
                <a:ea typeface="Arial"/>
                <a:cs typeface="Arial"/>
                <a:sym typeface="Arial"/>
              </a:rPr>
              <a:t>Investing in a sustainable future</a:t>
            </a:r>
          </a:p>
        </p:txBody>
      </p:sp>
    </p:spTree>
    <p:extLst>
      <p:ext uri="{BB962C8B-B14F-4D97-AF65-F5344CB8AC3E}">
        <p14:creationId xmlns:p14="http://schemas.microsoft.com/office/powerpoint/2010/main" val="3881981275"/>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accent2"/>
        </a:solidFill>
        <a:effectLst/>
      </p:bgPr>
    </p:bg>
    <p:spTree>
      <p:nvGrpSpPr>
        <p:cNvPr id="1" name=""/>
        <p:cNvGrpSpPr/>
        <p:nvPr/>
      </p:nvGrpSpPr>
      <p:grpSpPr>
        <a:xfrm>
          <a:off x="0" y="0"/>
          <a:ext cx="0" cy="0"/>
          <a:chOff x="0" y="0"/>
          <a:chExt cx="0" cy="0"/>
        </a:xfrm>
      </p:grpSpPr>
      <p:sp>
        <p:nvSpPr>
          <p:cNvPr id="6" name="Title Text">
            <a:extLst>
              <a:ext uri="{FF2B5EF4-FFF2-40B4-BE49-F238E27FC236}">
                <a16:creationId xmlns:a16="http://schemas.microsoft.com/office/drawing/2014/main" id="{D9C303EE-389F-CFE8-17C5-AFC9AA16B44D}"/>
              </a:ext>
            </a:extLst>
          </p:cNvPr>
          <p:cNvSpPr txBox="1">
            <a:spLocks noGrp="1"/>
          </p:cNvSpPr>
          <p:nvPr>
            <p:ph type="title" hasCustomPrompt="1"/>
          </p:nvPr>
        </p:nvSpPr>
        <p:spPr>
          <a:xfrm>
            <a:off x="374904" y="2553252"/>
            <a:ext cx="10753344" cy="914096"/>
          </a:xfrm>
          <a:prstGeom prst="rect">
            <a:avLst/>
          </a:prstGeom>
          <a:ln w="12700">
            <a:miter lim="400000"/>
          </a:ln>
        </p:spPr>
        <p:txBody>
          <a:bodyPr lIns="45719" rIns="45719" anchor="b">
            <a:spAutoFit/>
          </a:bodyPr>
          <a:lstStyle>
            <a:lvl1pPr>
              <a:defRPr sz="6000" dirty="0">
                <a:solidFill>
                  <a:srgbClr val="FFFFFF"/>
                </a:solidFill>
              </a:defRPr>
            </a:lvl1pPr>
          </a:lstStyle>
          <a:p>
            <a:pPr lvl="0"/>
            <a:r>
              <a:t>Title Text</a:t>
            </a:r>
          </a:p>
        </p:txBody>
      </p:sp>
      <p:sp>
        <p:nvSpPr>
          <p:cNvPr id="7" name="Body Level One…">
            <a:extLst>
              <a:ext uri="{FF2B5EF4-FFF2-40B4-BE49-F238E27FC236}">
                <a16:creationId xmlns:a16="http://schemas.microsoft.com/office/drawing/2014/main" id="{F86E4D54-65FC-2CD8-BD2A-AC4FB47DD3F0}"/>
              </a:ext>
            </a:extLst>
          </p:cNvPr>
          <p:cNvSpPr txBox="1">
            <a:spLocks noGrp="1"/>
          </p:cNvSpPr>
          <p:nvPr>
            <p:ph type="body" sz="quarter" idx="1" hasCustomPrompt="1"/>
          </p:nvPr>
        </p:nvSpPr>
        <p:spPr>
          <a:xfrm>
            <a:off x="374904" y="3562579"/>
            <a:ext cx="10753344" cy="454868"/>
          </a:xfrm>
          <a:prstGeom prst="rect">
            <a:avLst/>
          </a:prstGeom>
        </p:spPr>
        <p:txBody>
          <a:bodyPr>
            <a:spAutoFit/>
          </a:bodyPr>
          <a:lstStyle>
            <a:lvl1pPr marL="0" indent="0">
              <a:lnSpc>
                <a:spcPct val="112000"/>
              </a:lnSpc>
              <a:spcBef>
                <a:spcPts val="0"/>
              </a:spcBef>
              <a:buSzTx/>
              <a:buFontTx/>
              <a:buNone/>
              <a:defRPr sz="2300">
                <a:solidFill>
                  <a:srgbClr val="FFFFFF"/>
                </a:solidFill>
                <a:latin typeface="Aeonik Regular"/>
              </a:defRPr>
            </a:lvl1pPr>
            <a:lvl2pPr marL="0" indent="457200">
              <a:lnSpc>
                <a:spcPct val="112000"/>
              </a:lnSpc>
              <a:spcBef>
                <a:spcPts val="0"/>
              </a:spcBef>
              <a:buSzTx/>
              <a:buFontTx/>
              <a:buNone/>
              <a:defRPr sz="2300">
                <a:solidFill>
                  <a:srgbClr val="FFFFFF"/>
                </a:solidFill>
              </a:defRPr>
            </a:lvl2pPr>
            <a:lvl3pPr marL="0" indent="914400">
              <a:lnSpc>
                <a:spcPct val="112000"/>
              </a:lnSpc>
              <a:spcBef>
                <a:spcPts val="0"/>
              </a:spcBef>
              <a:buSzTx/>
              <a:buFontTx/>
              <a:buNone/>
              <a:defRPr sz="2300">
                <a:solidFill>
                  <a:srgbClr val="FFFFFF"/>
                </a:solidFill>
              </a:defRPr>
            </a:lvl3pPr>
            <a:lvl4pPr marL="0" indent="1371600">
              <a:lnSpc>
                <a:spcPct val="112000"/>
              </a:lnSpc>
              <a:spcBef>
                <a:spcPts val="0"/>
              </a:spcBef>
              <a:buSzTx/>
              <a:buFontTx/>
              <a:buNone/>
              <a:defRPr sz="2300">
                <a:solidFill>
                  <a:srgbClr val="FFFFFF"/>
                </a:solidFill>
              </a:defRPr>
            </a:lvl4pPr>
            <a:lvl5pPr marL="0" indent="1828800">
              <a:lnSpc>
                <a:spcPct val="112000"/>
              </a:lnSpc>
              <a:spcBef>
                <a:spcPts val="0"/>
              </a:spcBef>
              <a:buSzTx/>
              <a:buFontTx/>
              <a:buNone/>
              <a:defRPr sz="2300">
                <a:solidFill>
                  <a:srgbClr val="FFFFFF"/>
                </a:solidFill>
              </a:defRPr>
            </a:lvl5pPr>
          </a:lstStyle>
          <a:p>
            <a:r>
              <a:rPr lang="en-US"/>
              <a:t>Click to edit subtitle</a:t>
            </a:r>
          </a:p>
        </p:txBody>
      </p:sp>
      <p:sp>
        <p:nvSpPr>
          <p:cNvPr id="8" name="Subtitle 2">
            <a:extLst>
              <a:ext uri="{FF2B5EF4-FFF2-40B4-BE49-F238E27FC236}">
                <a16:creationId xmlns:a16="http://schemas.microsoft.com/office/drawing/2014/main" id="{538E6C57-C75B-B570-E341-A061C5C9B7CE}"/>
              </a:ext>
            </a:extLst>
          </p:cNvPr>
          <p:cNvSpPr txBox="1"/>
          <p:nvPr userDrawn="1"/>
        </p:nvSpPr>
        <p:spPr>
          <a:xfrm>
            <a:off x="374905" y="4842331"/>
            <a:ext cx="3971542" cy="24622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a:spAutoFit/>
          </a:bodyPr>
          <a:lstStyle>
            <a:lvl1pPr lvl="0" defTabSz="914400">
              <a:defRPr sz="1000" spc="200">
                <a:solidFill>
                  <a:srgbClr val="FFFFFF"/>
                </a:solidFill>
                <a:latin typeface="Graphik Medium"/>
                <a:ea typeface="Graphik Medium"/>
                <a:cs typeface="Graphik Medium"/>
                <a:sym typeface="Graphik"/>
              </a:defRPr>
            </a:lvl1pPr>
            <a:lvl2pPr marL="914400" indent="-384047" defTabSz="914400">
              <a:lnSpc>
                <a:spcPct val="94000"/>
              </a:lnSpc>
              <a:spcBef>
                <a:spcPts val="1000"/>
              </a:spcBef>
              <a:buSzPct val="100000"/>
              <a:buFont typeface="Arial"/>
              <a:buChar char="•"/>
              <a:defRPr sz="2000">
                <a:latin typeface="Graphik"/>
                <a:ea typeface="Graphik"/>
                <a:cs typeface="Graphik"/>
                <a:sym typeface="Graphik"/>
              </a:defRPr>
            </a:lvl2pPr>
            <a:lvl3pPr marL="1414272" indent="-426719" defTabSz="914400">
              <a:lnSpc>
                <a:spcPct val="94000"/>
              </a:lnSpc>
              <a:spcBef>
                <a:spcPts val="1000"/>
              </a:spcBef>
              <a:buSzPct val="100000"/>
              <a:buFont typeface="Arial"/>
              <a:buChar char="•"/>
              <a:defRPr sz="2000">
                <a:latin typeface="Graphik"/>
                <a:ea typeface="Graphik"/>
                <a:cs typeface="Graphik"/>
                <a:sym typeface="Graphik"/>
              </a:defRPr>
            </a:lvl3pPr>
            <a:lvl4pPr marL="1871472" indent="-426719" defTabSz="914400">
              <a:lnSpc>
                <a:spcPct val="94000"/>
              </a:lnSpc>
              <a:spcBef>
                <a:spcPts val="1000"/>
              </a:spcBef>
              <a:buSzPct val="100000"/>
              <a:buFont typeface="Arial"/>
              <a:buChar char="•"/>
              <a:defRPr sz="2000">
                <a:latin typeface="Graphik"/>
                <a:ea typeface="Graphik"/>
                <a:cs typeface="Graphik"/>
                <a:sym typeface="Graphik"/>
              </a:defRPr>
            </a:lvl4pPr>
            <a:lvl5pPr marL="2382011" indent="-480060" defTabSz="914400">
              <a:lnSpc>
                <a:spcPct val="94000"/>
              </a:lnSpc>
              <a:spcBef>
                <a:spcPts val="1000"/>
              </a:spcBef>
              <a:buSzPct val="100000"/>
              <a:buFont typeface="Arial"/>
              <a:buChar char="•"/>
              <a:defRPr sz="2000">
                <a:latin typeface="Graphik"/>
                <a:ea typeface="Graphik"/>
                <a:cs typeface="Graphik"/>
                <a:sym typeface="Graphik"/>
              </a:defRPr>
            </a:lvl5pPr>
            <a:lvl6pPr marL="2839211" indent="-480060" defTabSz="914400">
              <a:lnSpc>
                <a:spcPct val="94000"/>
              </a:lnSpc>
              <a:spcBef>
                <a:spcPts val="1000"/>
              </a:spcBef>
              <a:buSzPct val="100000"/>
              <a:buFont typeface="Arial"/>
              <a:buChar char="–"/>
              <a:defRPr sz="2000">
                <a:latin typeface="Graphik"/>
                <a:ea typeface="Graphik"/>
                <a:cs typeface="Graphik"/>
                <a:sym typeface="Graphik"/>
              </a:defRPr>
            </a:lvl6pPr>
            <a:lvl7pPr marL="3364991" indent="-548639" defTabSz="914400">
              <a:lnSpc>
                <a:spcPct val="94000"/>
              </a:lnSpc>
              <a:spcBef>
                <a:spcPts val="1000"/>
              </a:spcBef>
              <a:buSzPct val="100000"/>
              <a:buFont typeface="Arial"/>
              <a:buChar char="■"/>
              <a:defRPr sz="2000">
                <a:latin typeface="Graphik"/>
                <a:ea typeface="Graphik"/>
                <a:cs typeface="Graphik"/>
                <a:sym typeface="Graphik"/>
              </a:defRPr>
            </a:lvl7pPr>
            <a:lvl8pPr marL="3822191" indent="-548639" defTabSz="914400">
              <a:lnSpc>
                <a:spcPct val="94000"/>
              </a:lnSpc>
              <a:spcBef>
                <a:spcPts val="1000"/>
              </a:spcBef>
              <a:buSzPct val="100000"/>
              <a:buFont typeface="Arial"/>
              <a:buChar char="–"/>
              <a:defRPr sz="2000">
                <a:latin typeface="Graphik"/>
                <a:ea typeface="Graphik"/>
                <a:cs typeface="Graphik"/>
                <a:sym typeface="Graphik"/>
              </a:defRPr>
            </a:lvl8pPr>
            <a:lvl9pPr marL="4279391" indent="-548639" defTabSz="914400">
              <a:lnSpc>
                <a:spcPct val="94000"/>
              </a:lnSpc>
              <a:spcBef>
                <a:spcPts val="1000"/>
              </a:spcBef>
              <a:buSzPct val="100000"/>
              <a:buFont typeface="Arial"/>
              <a:buChar char="■"/>
              <a:defRPr sz="2000">
                <a:latin typeface="Graphik"/>
                <a:ea typeface="Graphik"/>
                <a:cs typeface="Graphik"/>
                <a:sym typeface="Graphik"/>
              </a:defRPr>
            </a:lvl9pPr>
          </a:lstStyle>
          <a:p>
            <a:pPr lvl="0"/>
            <a:r>
              <a:rPr>
                <a:latin typeface="Aeonik Regular"/>
              </a:rPr>
              <a:t>COVERING:</a:t>
            </a:r>
          </a:p>
        </p:txBody>
      </p:sp>
      <p:sp>
        <p:nvSpPr>
          <p:cNvPr id="9" name="Subtitle 2">
            <a:extLst>
              <a:ext uri="{FF2B5EF4-FFF2-40B4-BE49-F238E27FC236}">
                <a16:creationId xmlns:a16="http://schemas.microsoft.com/office/drawing/2014/main" id="{001A88FC-A8FA-24B2-18A7-7199CA4ABF4A}"/>
              </a:ext>
            </a:extLst>
          </p:cNvPr>
          <p:cNvSpPr txBox="1"/>
          <p:nvPr userDrawn="1"/>
        </p:nvSpPr>
        <p:spPr>
          <a:xfrm>
            <a:off x="5775823" y="4842331"/>
            <a:ext cx="2560320" cy="24622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lvl="0" defTabSz="914400">
              <a:defRPr sz="1000" spc="200">
                <a:solidFill>
                  <a:srgbClr val="FFFFFF"/>
                </a:solidFill>
                <a:latin typeface="Graphik Medium"/>
                <a:ea typeface="Graphik Medium"/>
                <a:cs typeface="Graphik Medium"/>
                <a:sym typeface="Graphik"/>
              </a:defRPr>
            </a:lvl1pPr>
            <a:lvl2pPr marL="914400" indent="-384047" defTabSz="914400">
              <a:lnSpc>
                <a:spcPct val="94000"/>
              </a:lnSpc>
              <a:spcBef>
                <a:spcPts val="1000"/>
              </a:spcBef>
              <a:buSzPct val="100000"/>
              <a:buFont typeface="Arial"/>
              <a:buChar char="•"/>
              <a:defRPr sz="2000">
                <a:latin typeface="Graphik"/>
                <a:ea typeface="Graphik"/>
                <a:cs typeface="Graphik"/>
                <a:sym typeface="Graphik"/>
              </a:defRPr>
            </a:lvl2pPr>
            <a:lvl3pPr marL="1414272" indent="-426719" defTabSz="914400">
              <a:lnSpc>
                <a:spcPct val="94000"/>
              </a:lnSpc>
              <a:spcBef>
                <a:spcPts val="1000"/>
              </a:spcBef>
              <a:buSzPct val="100000"/>
              <a:buFont typeface="Arial"/>
              <a:buChar char="•"/>
              <a:defRPr sz="2000">
                <a:latin typeface="Graphik"/>
                <a:ea typeface="Graphik"/>
                <a:cs typeface="Graphik"/>
                <a:sym typeface="Graphik"/>
              </a:defRPr>
            </a:lvl3pPr>
            <a:lvl4pPr marL="1871472" indent="-426719" defTabSz="914400">
              <a:lnSpc>
                <a:spcPct val="94000"/>
              </a:lnSpc>
              <a:spcBef>
                <a:spcPts val="1000"/>
              </a:spcBef>
              <a:buSzPct val="100000"/>
              <a:buFont typeface="Arial"/>
              <a:buChar char="•"/>
              <a:defRPr sz="2000">
                <a:latin typeface="Graphik"/>
                <a:ea typeface="Graphik"/>
                <a:cs typeface="Graphik"/>
                <a:sym typeface="Graphik"/>
              </a:defRPr>
            </a:lvl4pPr>
            <a:lvl5pPr marL="2382011" indent="-480060" defTabSz="914400">
              <a:lnSpc>
                <a:spcPct val="94000"/>
              </a:lnSpc>
              <a:spcBef>
                <a:spcPts val="1000"/>
              </a:spcBef>
              <a:buSzPct val="100000"/>
              <a:buFont typeface="Arial"/>
              <a:buChar char="•"/>
              <a:defRPr sz="2000">
                <a:latin typeface="Graphik"/>
                <a:ea typeface="Graphik"/>
                <a:cs typeface="Graphik"/>
                <a:sym typeface="Graphik"/>
              </a:defRPr>
            </a:lvl5pPr>
            <a:lvl6pPr marL="2839211" indent="-480060" defTabSz="914400">
              <a:lnSpc>
                <a:spcPct val="94000"/>
              </a:lnSpc>
              <a:spcBef>
                <a:spcPts val="1000"/>
              </a:spcBef>
              <a:buSzPct val="100000"/>
              <a:buFont typeface="Arial"/>
              <a:buChar char="–"/>
              <a:defRPr sz="2000">
                <a:latin typeface="Graphik"/>
                <a:ea typeface="Graphik"/>
                <a:cs typeface="Graphik"/>
                <a:sym typeface="Graphik"/>
              </a:defRPr>
            </a:lvl6pPr>
            <a:lvl7pPr marL="3364991" indent="-548639" defTabSz="914400">
              <a:lnSpc>
                <a:spcPct val="94000"/>
              </a:lnSpc>
              <a:spcBef>
                <a:spcPts val="1000"/>
              </a:spcBef>
              <a:buSzPct val="100000"/>
              <a:buFont typeface="Arial"/>
              <a:buChar char="■"/>
              <a:defRPr sz="2000">
                <a:latin typeface="Graphik"/>
                <a:ea typeface="Graphik"/>
                <a:cs typeface="Graphik"/>
                <a:sym typeface="Graphik"/>
              </a:defRPr>
            </a:lvl7pPr>
            <a:lvl8pPr marL="3822191" indent="-548639" defTabSz="914400">
              <a:lnSpc>
                <a:spcPct val="94000"/>
              </a:lnSpc>
              <a:spcBef>
                <a:spcPts val="1000"/>
              </a:spcBef>
              <a:buSzPct val="100000"/>
              <a:buFont typeface="Arial"/>
              <a:buChar char="–"/>
              <a:defRPr sz="2000">
                <a:latin typeface="Graphik"/>
                <a:ea typeface="Graphik"/>
                <a:cs typeface="Graphik"/>
                <a:sym typeface="Graphik"/>
              </a:defRPr>
            </a:lvl8pPr>
            <a:lvl9pPr marL="4279391" indent="-548639" defTabSz="914400">
              <a:lnSpc>
                <a:spcPct val="94000"/>
              </a:lnSpc>
              <a:spcBef>
                <a:spcPts val="1000"/>
              </a:spcBef>
              <a:buSzPct val="100000"/>
              <a:buFont typeface="Arial"/>
              <a:buChar char="■"/>
              <a:defRPr sz="2000">
                <a:latin typeface="Graphik"/>
                <a:ea typeface="Graphik"/>
                <a:cs typeface="Graphik"/>
                <a:sym typeface="Graphik"/>
              </a:defRPr>
            </a:lvl9pPr>
          </a:lstStyle>
          <a:p>
            <a:pPr lvl="0"/>
            <a:r>
              <a:rPr>
                <a:latin typeface="Aeonik Regular"/>
              </a:rPr>
              <a:t>PRESENTED BY:</a:t>
            </a:r>
          </a:p>
        </p:txBody>
      </p:sp>
      <p:sp>
        <p:nvSpPr>
          <p:cNvPr id="10" name="Subtitle 2">
            <a:extLst>
              <a:ext uri="{FF2B5EF4-FFF2-40B4-BE49-F238E27FC236}">
                <a16:creationId xmlns:a16="http://schemas.microsoft.com/office/drawing/2014/main" id="{603F9412-D117-773B-E560-D234808D2C96}"/>
              </a:ext>
            </a:extLst>
          </p:cNvPr>
          <p:cNvSpPr txBox="1"/>
          <p:nvPr userDrawn="1"/>
        </p:nvSpPr>
        <p:spPr>
          <a:xfrm>
            <a:off x="8577309" y="4842331"/>
            <a:ext cx="2267712" cy="24622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lvl="0" defTabSz="914400">
              <a:defRPr sz="1000" spc="200">
                <a:solidFill>
                  <a:srgbClr val="FFFFFF"/>
                </a:solidFill>
                <a:latin typeface="Graphik Medium"/>
                <a:ea typeface="Graphik Medium"/>
                <a:cs typeface="Graphik Medium"/>
                <a:sym typeface="Graphik"/>
              </a:defRPr>
            </a:lvl1pPr>
            <a:lvl2pPr marL="914400" indent="-384047" defTabSz="914400">
              <a:lnSpc>
                <a:spcPct val="94000"/>
              </a:lnSpc>
              <a:spcBef>
                <a:spcPts val="1000"/>
              </a:spcBef>
              <a:buSzPct val="100000"/>
              <a:buFont typeface="Arial"/>
              <a:buChar char="•"/>
              <a:defRPr sz="2000">
                <a:latin typeface="Graphik"/>
                <a:ea typeface="Graphik"/>
                <a:cs typeface="Graphik"/>
                <a:sym typeface="Graphik"/>
              </a:defRPr>
            </a:lvl2pPr>
            <a:lvl3pPr marL="1414272" indent="-426719" defTabSz="914400">
              <a:lnSpc>
                <a:spcPct val="94000"/>
              </a:lnSpc>
              <a:spcBef>
                <a:spcPts val="1000"/>
              </a:spcBef>
              <a:buSzPct val="100000"/>
              <a:buFont typeface="Arial"/>
              <a:buChar char="•"/>
              <a:defRPr sz="2000">
                <a:latin typeface="Graphik"/>
                <a:ea typeface="Graphik"/>
                <a:cs typeface="Graphik"/>
                <a:sym typeface="Graphik"/>
              </a:defRPr>
            </a:lvl3pPr>
            <a:lvl4pPr marL="1871472" indent="-426719" defTabSz="914400">
              <a:lnSpc>
                <a:spcPct val="94000"/>
              </a:lnSpc>
              <a:spcBef>
                <a:spcPts val="1000"/>
              </a:spcBef>
              <a:buSzPct val="100000"/>
              <a:buFont typeface="Arial"/>
              <a:buChar char="•"/>
              <a:defRPr sz="2000">
                <a:latin typeface="Graphik"/>
                <a:ea typeface="Graphik"/>
                <a:cs typeface="Graphik"/>
                <a:sym typeface="Graphik"/>
              </a:defRPr>
            </a:lvl4pPr>
            <a:lvl5pPr marL="2382011" indent="-480060" defTabSz="914400">
              <a:lnSpc>
                <a:spcPct val="94000"/>
              </a:lnSpc>
              <a:spcBef>
                <a:spcPts val="1000"/>
              </a:spcBef>
              <a:buSzPct val="100000"/>
              <a:buFont typeface="Arial"/>
              <a:buChar char="•"/>
              <a:defRPr sz="2000">
                <a:latin typeface="Graphik"/>
                <a:ea typeface="Graphik"/>
                <a:cs typeface="Graphik"/>
                <a:sym typeface="Graphik"/>
              </a:defRPr>
            </a:lvl5pPr>
            <a:lvl6pPr marL="2839211" indent="-480060" defTabSz="914400">
              <a:lnSpc>
                <a:spcPct val="94000"/>
              </a:lnSpc>
              <a:spcBef>
                <a:spcPts val="1000"/>
              </a:spcBef>
              <a:buSzPct val="100000"/>
              <a:buFont typeface="Arial"/>
              <a:buChar char="–"/>
              <a:defRPr sz="2000">
                <a:latin typeface="Graphik"/>
                <a:ea typeface="Graphik"/>
                <a:cs typeface="Graphik"/>
                <a:sym typeface="Graphik"/>
              </a:defRPr>
            </a:lvl6pPr>
            <a:lvl7pPr marL="3364991" indent="-548639" defTabSz="914400">
              <a:lnSpc>
                <a:spcPct val="94000"/>
              </a:lnSpc>
              <a:spcBef>
                <a:spcPts val="1000"/>
              </a:spcBef>
              <a:buSzPct val="100000"/>
              <a:buFont typeface="Arial"/>
              <a:buChar char="■"/>
              <a:defRPr sz="2000">
                <a:latin typeface="Graphik"/>
                <a:ea typeface="Graphik"/>
                <a:cs typeface="Graphik"/>
                <a:sym typeface="Graphik"/>
              </a:defRPr>
            </a:lvl7pPr>
            <a:lvl8pPr marL="3822191" indent="-548639" defTabSz="914400">
              <a:lnSpc>
                <a:spcPct val="94000"/>
              </a:lnSpc>
              <a:spcBef>
                <a:spcPts val="1000"/>
              </a:spcBef>
              <a:buSzPct val="100000"/>
              <a:buFont typeface="Arial"/>
              <a:buChar char="–"/>
              <a:defRPr sz="2000">
                <a:latin typeface="Graphik"/>
                <a:ea typeface="Graphik"/>
                <a:cs typeface="Graphik"/>
                <a:sym typeface="Graphik"/>
              </a:defRPr>
            </a:lvl8pPr>
            <a:lvl9pPr marL="4279391" indent="-548639" defTabSz="914400">
              <a:lnSpc>
                <a:spcPct val="94000"/>
              </a:lnSpc>
              <a:spcBef>
                <a:spcPts val="1000"/>
              </a:spcBef>
              <a:buSzPct val="100000"/>
              <a:buFont typeface="Arial"/>
              <a:buChar char="■"/>
              <a:defRPr sz="2000">
                <a:latin typeface="Graphik"/>
                <a:ea typeface="Graphik"/>
                <a:cs typeface="Graphik"/>
                <a:sym typeface="Graphik"/>
              </a:defRPr>
            </a:lvl9pPr>
          </a:lstStyle>
          <a:p>
            <a:pPr lvl="0"/>
            <a:r>
              <a:rPr>
                <a:latin typeface="Aeonik Regular"/>
              </a:rPr>
              <a:t>DATE:</a:t>
            </a:r>
          </a:p>
        </p:txBody>
      </p:sp>
      <p:sp>
        <p:nvSpPr>
          <p:cNvPr id="12" name="Text Placeholder 33">
            <a:extLst>
              <a:ext uri="{FF2B5EF4-FFF2-40B4-BE49-F238E27FC236}">
                <a16:creationId xmlns:a16="http://schemas.microsoft.com/office/drawing/2014/main" id="{47B4AF64-7003-64E8-C1FA-687D8DDB0797}"/>
              </a:ext>
            </a:extLst>
          </p:cNvPr>
          <p:cNvSpPr>
            <a:spLocks noGrp="1"/>
          </p:cNvSpPr>
          <p:nvPr>
            <p:ph type="body" sz="quarter" idx="13"/>
          </p:nvPr>
        </p:nvSpPr>
        <p:spPr>
          <a:xfrm>
            <a:off x="374904" y="5130800"/>
            <a:ext cx="3971542" cy="246221"/>
          </a:xfrm>
          <a:prstGeom prst="rect">
            <a:avLst/>
          </a:prstGeom>
          <a:ln w="12700">
            <a:miter lim="400000"/>
          </a:ln>
        </p:spPr>
        <p:txBody>
          <a:bodyPr lIns="45719" rIns="45719">
            <a:spAutoFit/>
          </a:bodyPr>
          <a:lstStyle>
            <a:lvl1pPr>
              <a:defRPr kumimoji="0" sz="1000" spc="200" normalizeH="0" dirty="0">
                <a:solidFill>
                  <a:srgbClr val="FFFFFF"/>
                </a:solidFill>
                <a:effectLst/>
                <a:latin typeface="Aeonik Regular"/>
                <a:ea typeface="Aeonik Regular"/>
                <a:cs typeface="Aeonik Regular"/>
              </a:defRPr>
            </a:lvl1pPr>
          </a:lstStyle>
          <a:p>
            <a:pPr marL="0" lvl="0" indent="0" fontAlgn="auto" hangingPunct="0">
              <a:lnSpc>
                <a:spcPct val="100000"/>
              </a:lnSpc>
              <a:spcBef>
                <a:spcPts val="0"/>
              </a:spcBef>
              <a:buSzTx/>
              <a:buFontTx/>
              <a:buNone/>
            </a:pPr>
            <a:r>
              <a:rPr lang="en-US"/>
              <a:t>Click to edit Master text styles</a:t>
            </a:r>
          </a:p>
        </p:txBody>
      </p:sp>
      <p:sp>
        <p:nvSpPr>
          <p:cNvPr id="15" name="Text Placeholder 33">
            <a:extLst>
              <a:ext uri="{FF2B5EF4-FFF2-40B4-BE49-F238E27FC236}">
                <a16:creationId xmlns:a16="http://schemas.microsoft.com/office/drawing/2014/main" id="{04138218-6EC2-435A-3F6F-0A9606C46358}"/>
              </a:ext>
            </a:extLst>
          </p:cNvPr>
          <p:cNvSpPr>
            <a:spLocks noGrp="1"/>
          </p:cNvSpPr>
          <p:nvPr>
            <p:ph type="body" sz="quarter" idx="14"/>
          </p:nvPr>
        </p:nvSpPr>
        <p:spPr>
          <a:xfrm>
            <a:off x="8577309" y="5130800"/>
            <a:ext cx="2267712" cy="246221"/>
          </a:xfrm>
          <a:prstGeom prst="rect">
            <a:avLst/>
          </a:prstGeom>
          <a:ln w="12700">
            <a:miter lim="400000"/>
          </a:ln>
        </p:spPr>
        <p:txBody>
          <a:bodyPr lIns="45719" rIns="45719">
            <a:spAutoFit/>
          </a:bodyPr>
          <a:lstStyle>
            <a:lvl1pPr>
              <a:defRPr kumimoji="0" sz="1000" spc="200" normalizeH="0">
                <a:solidFill>
                  <a:srgbClr val="FFFFFF"/>
                </a:solidFill>
                <a:effectLst/>
                <a:latin typeface="Aeonik Regular"/>
                <a:ea typeface="Aeonik Regular"/>
                <a:cs typeface="Aeonik Regular"/>
              </a:defRPr>
            </a:lvl1pPr>
          </a:lstStyle>
          <a:p>
            <a:pPr marL="0" lvl="0" indent="0" fontAlgn="auto" hangingPunct="0">
              <a:lnSpc>
                <a:spcPct val="100000"/>
              </a:lnSpc>
              <a:spcBef>
                <a:spcPts val="0"/>
              </a:spcBef>
              <a:buSzTx/>
              <a:buFontTx/>
              <a:buNone/>
            </a:pPr>
            <a:r>
              <a:rPr lang="en-US"/>
              <a:t>Click to edit Master text styles</a:t>
            </a:r>
          </a:p>
        </p:txBody>
      </p:sp>
      <p:sp>
        <p:nvSpPr>
          <p:cNvPr id="16" name="Text Placeholder 33">
            <a:extLst>
              <a:ext uri="{FF2B5EF4-FFF2-40B4-BE49-F238E27FC236}">
                <a16:creationId xmlns:a16="http://schemas.microsoft.com/office/drawing/2014/main" id="{6E281430-AB42-F670-B95D-6E7D70FC936B}"/>
              </a:ext>
            </a:extLst>
          </p:cNvPr>
          <p:cNvSpPr>
            <a:spLocks noGrp="1"/>
          </p:cNvSpPr>
          <p:nvPr>
            <p:ph type="body" sz="quarter" idx="15"/>
          </p:nvPr>
        </p:nvSpPr>
        <p:spPr>
          <a:xfrm>
            <a:off x="5775824" y="5130800"/>
            <a:ext cx="2560320" cy="246221"/>
          </a:xfrm>
          <a:prstGeom prst="rect">
            <a:avLst/>
          </a:prstGeom>
          <a:ln w="12700">
            <a:miter lim="400000"/>
          </a:ln>
        </p:spPr>
        <p:txBody>
          <a:bodyPr lIns="45719" rIns="45719">
            <a:spAutoFit/>
          </a:bodyPr>
          <a:lstStyle>
            <a:lvl1pPr>
              <a:defRPr kumimoji="0" sz="1000" spc="200" normalizeH="0" dirty="0">
                <a:solidFill>
                  <a:srgbClr val="FFFFFF"/>
                </a:solidFill>
                <a:effectLst/>
                <a:latin typeface="Aeonik Regular"/>
                <a:ea typeface="Aeonik Regular"/>
                <a:cs typeface="Aeonik Regular"/>
              </a:defRPr>
            </a:lvl1pPr>
          </a:lstStyle>
          <a:p>
            <a:pPr marL="0" lvl="0" indent="0" fontAlgn="auto" hangingPunct="0">
              <a:lnSpc>
                <a:spcPct val="100000"/>
              </a:lnSpc>
              <a:spcBef>
                <a:spcPts val="0"/>
              </a:spcBef>
              <a:buSzTx/>
              <a:buFontTx/>
              <a:buNone/>
            </a:pPr>
            <a:r>
              <a:rPr lang="en-US"/>
              <a:t>Click to edit Master text styles</a:t>
            </a:r>
          </a:p>
        </p:txBody>
      </p:sp>
      <p:sp>
        <p:nvSpPr>
          <p:cNvPr id="4" name="Freeform: Shape 3">
            <a:extLst>
              <a:ext uri="{FF2B5EF4-FFF2-40B4-BE49-F238E27FC236}">
                <a16:creationId xmlns:a16="http://schemas.microsoft.com/office/drawing/2014/main" id="{57EF252B-B37F-89D5-26CE-B4D1603F7CD3}"/>
              </a:ext>
            </a:extLst>
          </p:cNvPr>
          <p:cNvSpPr/>
          <p:nvPr userDrawn="1"/>
        </p:nvSpPr>
        <p:spPr>
          <a:xfrm flipH="1">
            <a:off x="7286995" y="0"/>
            <a:ext cx="2630130" cy="1959357"/>
          </a:xfrm>
          <a:custGeom>
            <a:avLst/>
            <a:gdLst>
              <a:gd name="connsiteX0" fmla="*/ 1859431 w 2630130"/>
              <a:gd name="connsiteY0" fmla="*/ 0 h 1959357"/>
              <a:gd name="connsiteX1" fmla="*/ 0 w 2630130"/>
              <a:gd name="connsiteY1" fmla="*/ 0 h 1959357"/>
              <a:gd name="connsiteX2" fmla="*/ 770699 w 2630130"/>
              <a:gd name="connsiteY2" fmla="*/ 1959357 h 1959357"/>
              <a:gd name="connsiteX3" fmla="*/ 2630130 w 2630130"/>
              <a:gd name="connsiteY3" fmla="*/ 1959357 h 1959357"/>
              <a:gd name="connsiteX4" fmla="*/ 1859431 w 2630130"/>
              <a:gd name="connsiteY4" fmla="*/ 0 h 1959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0130" h="1959357">
                <a:moveTo>
                  <a:pt x="1859431" y="0"/>
                </a:moveTo>
                <a:lnTo>
                  <a:pt x="0" y="0"/>
                </a:lnTo>
                <a:lnTo>
                  <a:pt x="770699" y="1959357"/>
                </a:lnTo>
                <a:lnTo>
                  <a:pt x="2630130" y="1959357"/>
                </a:lnTo>
                <a:lnTo>
                  <a:pt x="1859431" y="0"/>
                </a:lnTo>
                <a:close/>
              </a:path>
            </a:pathLst>
          </a:custGeom>
          <a:solidFill>
            <a:schemeClr val="accent1"/>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
        <p:nvSpPr>
          <p:cNvPr id="5" name="Freeform: Shape 4">
            <a:extLst>
              <a:ext uri="{FF2B5EF4-FFF2-40B4-BE49-F238E27FC236}">
                <a16:creationId xmlns:a16="http://schemas.microsoft.com/office/drawing/2014/main" id="{DB6750C6-A064-4866-CD35-61D04F4417A7}"/>
              </a:ext>
            </a:extLst>
          </p:cNvPr>
          <p:cNvSpPr/>
          <p:nvPr userDrawn="1"/>
        </p:nvSpPr>
        <p:spPr>
          <a:xfrm flipH="1">
            <a:off x="10372243" y="4497340"/>
            <a:ext cx="1819756" cy="2360660"/>
          </a:xfrm>
          <a:custGeom>
            <a:avLst/>
            <a:gdLst>
              <a:gd name="connsiteX0" fmla="*/ 904205 w 1819756"/>
              <a:gd name="connsiteY0" fmla="*/ 0 h 2360660"/>
              <a:gd name="connsiteX1" fmla="*/ 0 w 1819756"/>
              <a:gd name="connsiteY1" fmla="*/ 0 h 2360660"/>
              <a:gd name="connsiteX2" fmla="*/ 0 w 1819756"/>
              <a:gd name="connsiteY2" fmla="*/ 2360660 h 2360660"/>
              <a:gd name="connsiteX3" fmla="*/ 1819756 w 1819756"/>
              <a:gd name="connsiteY3" fmla="*/ 2360660 h 2360660"/>
              <a:gd name="connsiteX4" fmla="*/ 904205 w 1819756"/>
              <a:gd name="connsiteY4" fmla="*/ 0 h 2360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9756" h="2360660">
                <a:moveTo>
                  <a:pt x="904205" y="0"/>
                </a:moveTo>
                <a:lnTo>
                  <a:pt x="0" y="0"/>
                </a:lnTo>
                <a:lnTo>
                  <a:pt x="0" y="2360660"/>
                </a:lnTo>
                <a:lnTo>
                  <a:pt x="1819756" y="2360660"/>
                </a:lnTo>
                <a:lnTo>
                  <a:pt x="904205" y="0"/>
                </a:lnTo>
                <a:close/>
              </a:path>
            </a:pathLst>
          </a:custGeom>
          <a:solidFill>
            <a:schemeClr val="accent1"/>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pic>
        <p:nvPicPr>
          <p:cNvPr id="3" name="Image" descr="Image">
            <a:extLst>
              <a:ext uri="{FF2B5EF4-FFF2-40B4-BE49-F238E27FC236}">
                <a16:creationId xmlns:a16="http://schemas.microsoft.com/office/drawing/2014/main" id="{57973B06-D370-164F-3E5F-ACDBE04C93E6}"/>
              </a:ext>
            </a:extLst>
          </p:cNvPr>
          <p:cNvPicPr>
            <a:picLocks noChangeAspect="1"/>
          </p:cNvPicPr>
          <p:nvPr userDrawn="1"/>
        </p:nvPicPr>
        <p:blipFill>
          <a:blip r:embed="rId2"/>
          <a:stretch>
            <a:fillRect/>
          </a:stretch>
        </p:blipFill>
        <p:spPr>
          <a:xfrm>
            <a:off x="436816" y="654770"/>
            <a:ext cx="1172731" cy="348530"/>
          </a:xfrm>
          <a:prstGeom prst="rect">
            <a:avLst/>
          </a:prstGeom>
          <a:ln w="12700">
            <a:miter lim="400000"/>
          </a:ln>
        </p:spPr>
      </p:pic>
    </p:spTree>
    <p:extLst>
      <p:ext uri="{BB962C8B-B14F-4D97-AF65-F5344CB8AC3E}">
        <p14:creationId xmlns:p14="http://schemas.microsoft.com/office/powerpoint/2010/main" val="1365487821"/>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4 Speaker Text Cards">
    <p:bg>
      <p:bgPr>
        <a:solidFill>
          <a:schemeClr val="accent1"/>
        </a:solidFill>
        <a:effectLst/>
      </p:bgPr>
    </p:bg>
    <p:spTree>
      <p:nvGrpSpPr>
        <p:cNvPr id="1" name=""/>
        <p:cNvGrpSpPr/>
        <p:nvPr/>
      </p:nvGrpSpPr>
      <p:grpSpPr>
        <a:xfrm>
          <a:off x="0" y="0"/>
          <a:ext cx="0" cy="0"/>
          <a:chOff x="0" y="0"/>
          <a:chExt cx="0" cy="0"/>
        </a:xfrm>
      </p:grpSpPr>
      <p:sp>
        <p:nvSpPr>
          <p:cNvPr id="291" name="Title Text"/>
          <p:cNvSpPr txBox="1">
            <a:spLocks noGrp="1"/>
          </p:cNvSpPr>
          <p:nvPr>
            <p:ph type="title" hasCustomPrompt="1"/>
          </p:nvPr>
        </p:nvSpPr>
        <p:spPr>
          <a:prstGeom prst="rect">
            <a:avLst/>
          </a:prstGeom>
        </p:spPr>
        <p:txBody>
          <a:bodyPr>
            <a:spAutoFit/>
          </a:bodyPr>
          <a:lstStyle>
            <a:lvl1pPr>
              <a:defRPr>
                <a:solidFill>
                  <a:srgbClr val="FFFFFF"/>
                </a:solidFill>
                <a:latin typeface="Aeonik Regular"/>
              </a:defRPr>
            </a:lvl1pPr>
          </a:lstStyle>
          <a:p>
            <a:r>
              <a:rPr dirty="0"/>
              <a:t>Title Text</a:t>
            </a:r>
          </a:p>
        </p:txBody>
      </p:sp>
      <p:sp>
        <p:nvSpPr>
          <p:cNvPr id="6" name="Body Level One…">
            <a:extLst>
              <a:ext uri="{FF2B5EF4-FFF2-40B4-BE49-F238E27FC236}">
                <a16:creationId xmlns:a16="http://schemas.microsoft.com/office/drawing/2014/main" id="{AA6EF4A9-F2C1-3ED5-7108-4862E16A1DBC}"/>
              </a:ext>
            </a:extLst>
          </p:cNvPr>
          <p:cNvSpPr txBox="1">
            <a:spLocks noGrp="1"/>
          </p:cNvSpPr>
          <p:nvPr>
            <p:ph type="body" sz="quarter" idx="21" hasCustomPrompt="1"/>
          </p:nvPr>
        </p:nvSpPr>
        <p:spPr>
          <a:xfrm>
            <a:off x="453326" y="5095285"/>
            <a:ext cx="2560639" cy="450949"/>
          </a:xfrm>
          <a:prstGeom prst="rect">
            <a:avLst/>
          </a:prstGeom>
        </p:spPr>
        <p:txBody>
          <a:bodyPr anchor="b">
            <a:noAutofit/>
          </a:bodyPr>
          <a:lstStyle>
            <a:lvl1pPr marL="0" indent="0" algn="ctr">
              <a:buSzTx/>
              <a:buFontTx/>
              <a:buNone/>
              <a:defRPr sz="14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Title</a:t>
            </a:r>
          </a:p>
        </p:txBody>
      </p:sp>
      <p:sp>
        <p:nvSpPr>
          <p:cNvPr id="7" name="Text Placeholder 25">
            <a:extLst>
              <a:ext uri="{FF2B5EF4-FFF2-40B4-BE49-F238E27FC236}">
                <a16:creationId xmlns:a16="http://schemas.microsoft.com/office/drawing/2014/main" id="{B5496B29-3D1A-D444-94DA-B0E733749988}"/>
              </a:ext>
            </a:extLst>
          </p:cNvPr>
          <p:cNvSpPr>
            <a:spLocks noGrp="1"/>
          </p:cNvSpPr>
          <p:nvPr>
            <p:ph type="body" sz="quarter" idx="22" hasCustomPrompt="1"/>
          </p:nvPr>
        </p:nvSpPr>
        <p:spPr>
          <a:xfrm>
            <a:off x="3361286" y="5095285"/>
            <a:ext cx="2560640" cy="450949"/>
          </a:xfrm>
          <a:prstGeom prst="rect">
            <a:avLst/>
          </a:prstGeom>
          <a:ln w="12700">
            <a:miter lim="400000"/>
          </a:ln>
        </p:spPr>
        <p:txBody>
          <a:bodyPr lIns="45719" rIns="45719" anchor="b">
            <a:noAutofit/>
          </a:bodyPr>
          <a:lstStyle>
            <a:lvl1pPr algn="ctr">
              <a:defRPr lang="en-US" sz="1400" b="1" dirty="0" smtClean="0">
                <a:solidFill>
                  <a:schemeClr val="tx1"/>
                </a:solidFill>
                <a:latin typeface="Aeonik Regular"/>
              </a:defRPr>
            </a:lvl1pPr>
          </a:lstStyle>
          <a:p>
            <a:pPr marL="0" lvl="0" indent="0">
              <a:buSzTx/>
              <a:buFontTx/>
              <a:buNone/>
            </a:pPr>
            <a:r>
              <a:rPr lang="en-US" dirty="0"/>
              <a:t>Title</a:t>
            </a:r>
          </a:p>
        </p:txBody>
      </p:sp>
      <p:sp>
        <p:nvSpPr>
          <p:cNvPr id="8" name="Text Placeholder 25">
            <a:extLst>
              <a:ext uri="{FF2B5EF4-FFF2-40B4-BE49-F238E27FC236}">
                <a16:creationId xmlns:a16="http://schemas.microsoft.com/office/drawing/2014/main" id="{2B645C4B-0988-7B88-A3E0-2998EC18B0A4}"/>
              </a:ext>
            </a:extLst>
          </p:cNvPr>
          <p:cNvSpPr>
            <a:spLocks noGrp="1"/>
          </p:cNvSpPr>
          <p:nvPr>
            <p:ph type="body" sz="quarter" idx="23" hasCustomPrompt="1"/>
          </p:nvPr>
        </p:nvSpPr>
        <p:spPr>
          <a:xfrm>
            <a:off x="6269247" y="5095285"/>
            <a:ext cx="2560640" cy="450949"/>
          </a:xfrm>
          <a:prstGeom prst="rect">
            <a:avLst/>
          </a:prstGeom>
          <a:ln w="12700">
            <a:miter lim="400000"/>
          </a:ln>
        </p:spPr>
        <p:txBody>
          <a:bodyPr lIns="45719" rIns="45719" anchor="b">
            <a:noAutofit/>
          </a:bodyPr>
          <a:lstStyle>
            <a:lvl1pPr algn="ctr">
              <a:defRPr lang="en-US" sz="1400" b="1" dirty="0">
                <a:solidFill>
                  <a:schemeClr val="tx1"/>
                </a:solidFill>
                <a:latin typeface="Aeonik Regular"/>
              </a:defRPr>
            </a:lvl1pPr>
          </a:lstStyle>
          <a:p>
            <a:pPr marL="0" lvl="0" indent="0">
              <a:buSzTx/>
              <a:buFontTx/>
              <a:buNone/>
            </a:pPr>
            <a:r>
              <a:rPr lang="en-US" dirty="0"/>
              <a:t>Title</a:t>
            </a:r>
          </a:p>
        </p:txBody>
      </p:sp>
      <p:sp>
        <p:nvSpPr>
          <p:cNvPr id="9" name="Text Placeholder 25">
            <a:extLst>
              <a:ext uri="{FF2B5EF4-FFF2-40B4-BE49-F238E27FC236}">
                <a16:creationId xmlns:a16="http://schemas.microsoft.com/office/drawing/2014/main" id="{E5DBDF4E-A7CF-2C9F-F5B8-53BA67916A66}"/>
              </a:ext>
            </a:extLst>
          </p:cNvPr>
          <p:cNvSpPr>
            <a:spLocks noGrp="1"/>
          </p:cNvSpPr>
          <p:nvPr>
            <p:ph type="body" sz="quarter" idx="24" hasCustomPrompt="1"/>
          </p:nvPr>
        </p:nvSpPr>
        <p:spPr>
          <a:xfrm>
            <a:off x="9177208" y="5095285"/>
            <a:ext cx="2560639" cy="450949"/>
          </a:xfrm>
          <a:prstGeom prst="rect">
            <a:avLst/>
          </a:prstGeom>
          <a:ln w="12700">
            <a:miter lim="400000"/>
          </a:ln>
        </p:spPr>
        <p:txBody>
          <a:bodyPr lIns="45719" rIns="45719" anchor="b">
            <a:noAutofit/>
          </a:bodyPr>
          <a:lstStyle>
            <a:lvl1pPr algn="ctr">
              <a:defRPr lang="en-US" sz="1400" b="1" dirty="0">
                <a:solidFill>
                  <a:schemeClr val="tx1"/>
                </a:solidFill>
                <a:latin typeface="Aeonik Regular"/>
              </a:defRPr>
            </a:lvl1pPr>
          </a:lstStyle>
          <a:p>
            <a:pPr marL="0" lvl="0" indent="0">
              <a:buSzTx/>
              <a:buFontTx/>
              <a:buNone/>
            </a:pPr>
            <a:r>
              <a:rPr lang="en-US" dirty="0"/>
              <a:t>Title</a:t>
            </a:r>
          </a:p>
        </p:txBody>
      </p:sp>
      <p:sp>
        <p:nvSpPr>
          <p:cNvPr id="10" name="Text Placeholder 38">
            <a:extLst>
              <a:ext uri="{FF2B5EF4-FFF2-40B4-BE49-F238E27FC236}">
                <a16:creationId xmlns:a16="http://schemas.microsoft.com/office/drawing/2014/main" id="{C1E96694-4E51-AE76-B5F1-A6C9C33B823F}"/>
              </a:ext>
            </a:extLst>
          </p:cNvPr>
          <p:cNvSpPr>
            <a:spLocks noGrp="1"/>
          </p:cNvSpPr>
          <p:nvPr>
            <p:ph type="body" sz="quarter" idx="20"/>
          </p:nvPr>
        </p:nvSpPr>
        <p:spPr>
          <a:xfrm>
            <a:off x="379412" y="1353001"/>
            <a:ext cx="11422064" cy="294824"/>
          </a:xfrm>
          <a:prstGeom prst="rect">
            <a:avLst/>
          </a:prstGeom>
          <a:ln w="12700">
            <a:miter lim="400000"/>
          </a:ln>
        </p:spPr>
        <p:txBody>
          <a:bodyPr lIns="45719" rIns="45719">
            <a:spAutoFit/>
          </a:bodyPr>
          <a:lstStyle>
            <a:lvl1pPr>
              <a:defRPr sz="1400" dirty="0">
                <a:solidFill>
                  <a:srgbClr val="FFFFFF"/>
                </a:solidFill>
              </a:defRPr>
            </a:lvl1pPr>
          </a:lstStyle>
          <a:p>
            <a:pPr lvl="0">
              <a:buSzTx/>
              <a:buFontTx/>
            </a:pPr>
            <a:r>
              <a:rPr lang="en-US"/>
              <a:t>Click to edit Master text styles</a:t>
            </a:r>
          </a:p>
        </p:txBody>
      </p:sp>
      <p:sp>
        <p:nvSpPr>
          <p:cNvPr id="16" name="Body Level One…">
            <a:extLst>
              <a:ext uri="{FF2B5EF4-FFF2-40B4-BE49-F238E27FC236}">
                <a16:creationId xmlns:a16="http://schemas.microsoft.com/office/drawing/2014/main" id="{F66A6867-6EAE-F07B-0F1F-DEB37FE84D42}"/>
              </a:ext>
            </a:extLst>
          </p:cNvPr>
          <p:cNvSpPr txBox="1">
            <a:spLocks noGrp="1"/>
          </p:cNvSpPr>
          <p:nvPr>
            <p:ph type="body" sz="quarter" idx="25" hasCustomPrompt="1"/>
          </p:nvPr>
        </p:nvSpPr>
        <p:spPr>
          <a:xfrm>
            <a:off x="453326" y="5618548"/>
            <a:ext cx="2560639" cy="457200"/>
          </a:xfrm>
          <a:prstGeom prst="rect">
            <a:avLst/>
          </a:prstGeom>
        </p:spPr>
        <p:txBody>
          <a:bodyPr>
            <a:noAutofit/>
          </a:bodyPr>
          <a:lstStyle>
            <a:lvl1pPr marL="0" indent="0" algn="ctr">
              <a:buSzTx/>
              <a:buFontTx/>
              <a:buNone/>
              <a:defRPr sz="1400" b="0">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17" name="Text Placeholder 25">
            <a:extLst>
              <a:ext uri="{FF2B5EF4-FFF2-40B4-BE49-F238E27FC236}">
                <a16:creationId xmlns:a16="http://schemas.microsoft.com/office/drawing/2014/main" id="{1A5CF43C-C2A7-BAF5-8CA1-07F150E99DE2}"/>
              </a:ext>
            </a:extLst>
          </p:cNvPr>
          <p:cNvSpPr>
            <a:spLocks noGrp="1"/>
          </p:cNvSpPr>
          <p:nvPr>
            <p:ph type="body" sz="quarter" idx="26" hasCustomPrompt="1"/>
          </p:nvPr>
        </p:nvSpPr>
        <p:spPr>
          <a:xfrm>
            <a:off x="3361286" y="5618548"/>
            <a:ext cx="2560640" cy="457200"/>
          </a:xfrm>
          <a:prstGeom prst="rect">
            <a:avLst/>
          </a:prstGeom>
          <a:ln w="12700">
            <a:miter lim="400000"/>
          </a:ln>
        </p:spPr>
        <p:txBody>
          <a:bodyPr lIns="45719" rIns="45719">
            <a:noAutofit/>
          </a:bodyPr>
          <a:lstStyle>
            <a:lvl1pPr algn="ctr">
              <a:defRPr lang="en-US" sz="1400" b="0" dirty="0" smtClean="0">
                <a:solidFill>
                  <a:schemeClr val="tx1"/>
                </a:solidFill>
                <a:latin typeface="Aeonik Regular"/>
              </a:defRPr>
            </a:lvl1pPr>
          </a:lstStyle>
          <a:p>
            <a:pPr marL="0" lvl="0" indent="0">
              <a:buSzTx/>
              <a:buFontTx/>
              <a:buNone/>
            </a:pPr>
            <a:r>
              <a:rPr lang="en-US" dirty="0"/>
              <a:t>Click to add text</a:t>
            </a:r>
          </a:p>
        </p:txBody>
      </p:sp>
      <p:sp>
        <p:nvSpPr>
          <p:cNvPr id="18" name="Text Placeholder 25">
            <a:extLst>
              <a:ext uri="{FF2B5EF4-FFF2-40B4-BE49-F238E27FC236}">
                <a16:creationId xmlns:a16="http://schemas.microsoft.com/office/drawing/2014/main" id="{17D83713-733E-7DAE-F383-52E4E8C27151}"/>
              </a:ext>
            </a:extLst>
          </p:cNvPr>
          <p:cNvSpPr>
            <a:spLocks noGrp="1"/>
          </p:cNvSpPr>
          <p:nvPr>
            <p:ph type="body" sz="quarter" idx="27" hasCustomPrompt="1"/>
          </p:nvPr>
        </p:nvSpPr>
        <p:spPr>
          <a:xfrm>
            <a:off x="6269247" y="5618548"/>
            <a:ext cx="2560640" cy="457200"/>
          </a:xfrm>
          <a:prstGeom prst="rect">
            <a:avLst/>
          </a:prstGeom>
          <a:ln w="12700">
            <a:miter lim="400000"/>
          </a:ln>
        </p:spPr>
        <p:txBody>
          <a:bodyPr lIns="45719" rIns="45719">
            <a:noAutofit/>
          </a:bodyPr>
          <a:lstStyle>
            <a:lvl1pPr algn="ctr">
              <a:defRPr lang="en-US" sz="1400" b="0" dirty="0">
                <a:solidFill>
                  <a:schemeClr val="tx1"/>
                </a:solidFill>
                <a:latin typeface="Aeonik Regular"/>
              </a:defRPr>
            </a:lvl1pPr>
          </a:lstStyle>
          <a:p>
            <a:pPr marL="0" lvl="0" indent="0">
              <a:buSzTx/>
              <a:buFontTx/>
              <a:buNone/>
            </a:pPr>
            <a:r>
              <a:rPr lang="en-US" dirty="0"/>
              <a:t>Click to add text</a:t>
            </a:r>
          </a:p>
        </p:txBody>
      </p:sp>
      <p:sp>
        <p:nvSpPr>
          <p:cNvPr id="19" name="Text Placeholder 25">
            <a:extLst>
              <a:ext uri="{FF2B5EF4-FFF2-40B4-BE49-F238E27FC236}">
                <a16:creationId xmlns:a16="http://schemas.microsoft.com/office/drawing/2014/main" id="{2181B6D5-CA77-885F-D27A-CC5C3EB503EC}"/>
              </a:ext>
            </a:extLst>
          </p:cNvPr>
          <p:cNvSpPr>
            <a:spLocks noGrp="1"/>
          </p:cNvSpPr>
          <p:nvPr>
            <p:ph type="body" sz="quarter" idx="28" hasCustomPrompt="1"/>
          </p:nvPr>
        </p:nvSpPr>
        <p:spPr>
          <a:xfrm>
            <a:off x="9177208" y="5618548"/>
            <a:ext cx="2560639" cy="457200"/>
          </a:xfrm>
          <a:prstGeom prst="rect">
            <a:avLst/>
          </a:prstGeom>
          <a:ln w="12700">
            <a:miter lim="400000"/>
          </a:ln>
        </p:spPr>
        <p:txBody>
          <a:bodyPr lIns="45719" rIns="45719">
            <a:noAutofit/>
          </a:bodyPr>
          <a:lstStyle>
            <a:lvl1pPr algn="ctr">
              <a:defRPr lang="en-US" sz="1400" b="0" dirty="0">
                <a:solidFill>
                  <a:schemeClr val="tx1"/>
                </a:solidFill>
                <a:latin typeface="Aeonik Regular"/>
              </a:defRPr>
            </a:lvl1pPr>
          </a:lstStyle>
          <a:p>
            <a:pPr marL="0" lvl="0" indent="0">
              <a:buSzTx/>
              <a:buFontTx/>
              <a:buNone/>
            </a:pPr>
            <a:r>
              <a:rPr lang="en-US" dirty="0"/>
              <a:t>Click to add text</a:t>
            </a:r>
          </a:p>
        </p:txBody>
      </p:sp>
      <p:sp>
        <p:nvSpPr>
          <p:cNvPr id="4" name="Picture Placeholder 20">
            <a:extLst>
              <a:ext uri="{FF2B5EF4-FFF2-40B4-BE49-F238E27FC236}">
                <a16:creationId xmlns:a16="http://schemas.microsoft.com/office/drawing/2014/main" id="{4E9E7D89-6BA9-ABF2-4253-F5CBF886A6DC}"/>
              </a:ext>
            </a:extLst>
          </p:cNvPr>
          <p:cNvSpPr>
            <a:spLocks noGrp="1"/>
          </p:cNvSpPr>
          <p:nvPr>
            <p:ph type="pic" sz="quarter" idx="29"/>
          </p:nvPr>
        </p:nvSpPr>
        <p:spPr>
          <a:xfrm>
            <a:off x="380772" y="2326989"/>
            <a:ext cx="2705745" cy="2551176"/>
          </a:xfrm>
          <a:solidFill>
            <a:schemeClr val="accent6"/>
          </a:solidFill>
        </p:spPr>
        <p:txBody>
          <a:bodyPr/>
          <a:lstStyle/>
          <a:p>
            <a:r>
              <a:rPr lang="en-US"/>
              <a:t>Click icon to add picture</a:t>
            </a:r>
            <a:endParaRPr lang="en-US" dirty="0"/>
          </a:p>
        </p:txBody>
      </p:sp>
      <p:sp>
        <p:nvSpPr>
          <p:cNvPr id="5" name="Picture Placeholder 20">
            <a:extLst>
              <a:ext uri="{FF2B5EF4-FFF2-40B4-BE49-F238E27FC236}">
                <a16:creationId xmlns:a16="http://schemas.microsoft.com/office/drawing/2014/main" id="{D6813E80-69A8-1BB4-9FB4-540399635917}"/>
              </a:ext>
            </a:extLst>
          </p:cNvPr>
          <p:cNvSpPr>
            <a:spLocks noGrp="1"/>
          </p:cNvSpPr>
          <p:nvPr>
            <p:ph type="pic" sz="quarter" idx="30"/>
          </p:nvPr>
        </p:nvSpPr>
        <p:spPr>
          <a:xfrm>
            <a:off x="3288732" y="2326989"/>
            <a:ext cx="2705746" cy="2551176"/>
          </a:xfrm>
          <a:solidFill>
            <a:schemeClr val="accent6"/>
          </a:solidFill>
        </p:spPr>
        <p:txBody>
          <a:bodyPr/>
          <a:lstStyle/>
          <a:p>
            <a:r>
              <a:rPr lang="en-US"/>
              <a:t>Click icon to add picture</a:t>
            </a:r>
          </a:p>
        </p:txBody>
      </p:sp>
      <p:sp>
        <p:nvSpPr>
          <p:cNvPr id="11" name="Picture Placeholder 20">
            <a:extLst>
              <a:ext uri="{FF2B5EF4-FFF2-40B4-BE49-F238E27FC236}">
                <a16:creationId xmlns:a16="http://schemas.microsoft.com/office/drawing/2014/main" id="{5F186886-7C8B-B491-2233-0796E9A55DA5}"/>
              </a:ext>
            </a:extLst>
          </p:cNvPr>
          <p:cNvSpPr>
            <a:spLocks noGrp="1"/>
          </p:cNvSpPr>
          <p:nvPr>
            <p:ph type="pic" sz="quarter" idx="31"/>
          </p:nvPr>
        </p:nvSpPr>
        <p:spPr>
          <a:xfrm>
            <a:off x="6196693" y="2326989"/>
            <a:ext cx="2705746" cy="2551176"/>
          </a:xfrm>
          <a:solidFill>
            <a:schemeClr val="accent6"/>
          </a:solidFill>
        </p:spPr>
        <p:txBody>
          <a:bodyPr/>
          <a:lstStyle/>
          <a:p>
            <a:r>
              <a:rPr lang="en-US"/>
              <a:t>Click icon to add picture</a:t>
            </a:r>
          </a:p>
        </p:txBody>
      </p:sp>
      <p:sp>
        <p:nvSpPr>
          <p:cNvPr id="12" name="Picture Placeholder 20">
            <a:extLst>
              <a:ext uri="{FF2B5EF4-FFF2-40B4-BE49-F238E27FC236}">
                <a16:creationId xmlns:a16="http://schemas.microsoft.com/office/drawing/2014/main" id="{7153DC62-46A1-5D41-837D-8D8C237C6005}"/>
              </a:ext>
            </a:extLst>
          </p:cNvPr>
          <p:cNvSpPr>
            <a:spLocks noGrp="1"/>
          </p:cNvSpPr>
          <p:nvPr>
            <p:ph type="pic" sz="quarter" idx="32"/>
          </p:nvPr>
        </p:nvSpPr>
        <p:spPr>
          <a:xfrm>
            <a:off x="9104654" y="2326989"/>
            <a:ext cx="2705746" cy="2551176"/>
          </a:xfrm>
          <a:solidFill>
            <a:schemeClr val="accent6"/>
          </a:solidFill>
        </p:spPr>
        <p:txBody>
          <a:bodyPr/>
          <a:lstStyle/>
          <a:p>
            <a:r>
              <a:rPr lang="en-US"/>
              <a:t>Click icon to add picture</a:t>
            </a:r>
            <a:endParaRPr lang="en-US" dirty="0"/>
          </a:p>
        </p:txBody>
      </p:sp>
      <p:sp>
        <p:nvSpPr>
          <p:cNvPr id="26" name="Slide Number">
            <a:extLst>
              <a:ext uri="{FF2B5EF4-FFF2-40B4-BE49-F238E27FC236}">
                <a16:creationId xmlns:a16="http://schemas.microsoft.com/office/drawing/2014/main" id="{16333B08-B524-16B4-A7A5-0D9DC50CCBCD}"/>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tx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dirty="0"/>
          </a:p>
        </p:txBody>
      </p:sp>
      <p:pic>
        <p:nvPicPr>
          <p:cNvPr id="27" name="Image" descr="Image">
            <a:extLst>
              <a:ext uri="{FF2B5EF4-FFF2-40B4-BE49-F238E27FC236}">
                <a16:creationId xmlns:a16="http://schemas.microsoft.com/office/drawing/2014/main" id="{61432040-7DB5-720E-66B2-04C1589E18DC}"/>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0316771" y="6303881"/>
            <a:ext cx="1030318" cy="306205"/>
          </a:xfrm>
          <a:prstGeom prst="rect">
            <a:avLst/>
          </a:prstGeom>
          <a:ln w="12700">
            <a:miter lim="400000"/>
          </a:ln>
        </p:spPr>
      </p:pic>
      <p:grpSp>
        <p:nvGrpSpPr>
          <p:cNvPr id="2" name="Group 1">
            <a:extLst>
              <a:ext uri="{FF2B5EF4-FFF2-40B4-BE49-F238E27FC236}">
                <a16:creationId xmlns:a16="http://schemas.microsoft.com/office/drawing/2014/main" id="{B540ABAA-A58E-EBDB-6B97-D05EAD3B9588}"/>
              </a:ext>
            </a:extLst>
          </p:cNvPr>
          <p:cNvGrpSpPr/>
          <p:nvPr userDrawn="1"/>
        </p:nvGrpSpPr>
        <p:grpSpPr>
          <a:xfrm>
            <a:off x="431800" y="203689"/>
            <a:ext cx="3657124" cy="149812"/>
            <a:chOff x="381000" y="203689"/>
            <a:chExt cx="3657124" cy="149812"/>
          </a:xfrm>
        </p:grpSpPr>
        <p:pic>
          <p:nvPicPr>
            <p:cNvPr id="3" name="Image" descr="Image">
              <a:extLst>
                <a:ext uri="{FF2B5EF4-FFF2-40B4-BE49-F238E27FC236}">
                  <a16:creationId xmlns:a16="http://schemas.microsoft.com/office/drawing/2014/main" id="{FB352DA0-79CF-D8A1-A556-91C8E1FD6625}"/>
                </a:ext>
              </a:extLst>
            </p:cNvPr>
            <p:cNvPicPr>
              <a:picLocks noChangeAspect="1"/>
            </p:cNvPicPr>
            <p:nvPr userDrawn="1"/>
          </p:nvPicPr>
          <p:blipFill>
            <a:blip r:embed="rId4"/>
            <a:stretch>
              <a:fillRect/>
            </a:stretch>
          </p:blipFill>
          <p:spPr>
            <a:xfrm>
              <a:off x="381000" y="203689"/>
              <a:ext cx="111195" cy="149812"/>
            </a:xfrm>
            <a:prstGeom prst="rect">
              <a:avLst/>
            </a:prstGeom>
            <a:ln w="12700">
              <a:miter lim="400000"/>
            </a:ln>
          </p:spPr>
        </p:pic>
        <p:sp>
          <p:nvSpPr>
            <p:cNvPr id="13" name="TextBox 12">
              <a:extLst>
                <a:ext uri="{FF2B5EF4-FFF2-40B4-BE49-F238E27FC236}">
                  <a16:creationId xmlns:a16="http://schemas.microsoft.com/office/drawing/2014/main" id="{B49504B3-577F-1E1D-2D0D-F606EFBA7589}"/>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3716188603"/>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23_4 Text Cards">
    <p:bg>
      <p:bgPr>
        <a:solidFill>
          <a:schemeClr val="accent1"/>
        </a:solidFill>
        <a:effectLst/>
      </p:bgPr>
    </p:bg>
    <p:spTree>
      <p:nvGrpSpPr>
        <p:cNvPr id="1" name=""/>
        <p:cNvGrpSpPr/>
        <p:nvPr/>
      </p:nvGrpSpPr>
      <p:grpSpPr>
        <a:xfrm>
          <a:off x="0" y="0"/>
          <a:ext cx="0" cy="0"/>
          <a:chOff x="0" y="0"/>
          <a:chExt cx="0" cy="0"/>
        </a:xfrm>
      </p:grpSpPr>
      <p:sp>
        <p:nvSpPr>
          <p:cNvPr id="291" name="Title Text"/>
          <p:cNvSpPr txBox="1">
            <a:spLocks noGrp="1"/>
          </p:cNvSpPr>
          <p:nvPr>
            <p:ph type="title" hasCustomPrompt="1"/>
          </p:nvPr>
        </p:nvSpPr>
        <p:spPr>
          <a:prstGeom prst="rect">
            <a:avLst/>
          </a:prstGeom>
        </p:spPr>
        <p:txBody>
          <a:bodyPr>
            <a:spAutoFit/>
          </a:bodyPr>
          <a:lstStyle>
            <a:lvl1pPr>
              <a:defRPr>
                <a:solidFill>
                  <a:srgbClr val="FFFFFF"/>
                </a:solidFill>
                <a:latin typeface="Aeonik Regular"/>
              </a:defRPr>
            </a:lvl1pPr>
          </a:lstStyle>
          <a:p>
            <a:r>
              <a:rPr dirty="0"/>
              <a:t>Title Text</a:t>
            </a:r>
          </a:p>
        </p:txBody>
      </p:sp>
      <p:sp>
        <p:nvSpPr>
          <p:cNvPr id="10" name="Text Placeholder 38">
            <a:extLst>
              <a:ext uri="{FF2B5EF4-FFF2-40B4-BE49-F238E27FC236}">
                <a16:creationId xmlns:a16="http://schemas.microsoft.com/office/drawing/2014/main" id="{C1E96694-4E51-AE76-B5F1-A6C9C33B823F}"/>
              </a:ext>
            </a:extLst>
          </p:cNvPr>
          <p:cNvSpPr>
            <a:spLocks noGrp="1"/>
          </p:cNvSpPr>
          <p:nvPr>
            <p:ph type="body" sz="quarter" idx="20"/>
          </p:nvPr>
        </p:nvSpPr>
        <p:spPr>
          <a:xfrm>
            <a:off x="379412" y="1353001"/>
            <a:ext cx="11422064" cy="294824"/>
          </a:xfrm>
          <a:prstGeom prst="rect">
            <a:avLst/>
          </a:prstGeom>
          <a:ln w="12700">
            <a:miter lim="400000"/>
          </a:ln>
        </p:spPr>
        <p:txBody>
          <a:bodyPr lIns="45719" rIns="45719">
            <a:spAutoFit/>
          </a:bodyPr>
          <a:lstStyle>
            <a:lvl1pPr>
              <a:defRPr sz="1400" dirty="0">
                <a:solidFill>
                  <a:srgbClr val="FFFFFF"/>
                </a:solidFill>
              </a:defRPr>
            </a:lvl1pPr>
          </a:lstStyle>
          <a:p>
            <a:pPr lvl="0">
              <a:buSzTx/>
              <a:buFontTx/>
            </a:pPr>
            <a:r>
              <a:rPr lang="en-US"/>
              <a:t>Click to edit Master text styles</a:t>
            </a:r>
          </a:p>
        </p:txBody>
      </p:sp>
      <p:sp>
        <p:nvSpPr>
          <p:cNvPr id="29" name="Body Level One…">
            <a:extLst>
              <a:ext uri="{FF2B5EF4-FFF2-40B4-BE49-F238E27FC236}">
                <a16:creationId xmlns:a16="http://schemas.microsoft.com/office/drawing/2014/main" id="{148EEDBF-AB57-6E64-C17B-5418C15EEA39}"/>
              </a:ext>
            </a:extLst>
          </p:cNvPr>
          <p:cNvSpPr txBox="1">
            <a:spLocks noGrp="1"/>
          </p:cNvSpPr>
          <p:nvPr>
            <p:ph type="body" sz="quarter" idx="21" hasCustomPrompt="1"/>
          </p:nvPr>
        </p:nvSpPr>
        <p:spPr>
          <a:xfrm>
            <a:off x="432298" y="5095285"/>
            <a:ext cx="2001566" cy="450949"/>
          </a:xfrm>
          <a:prstGeom prst="rect">
            <a:avLst/>
          </a:prstGeom>
        </p:spPr>
        <p:txBody>
          <a:bodyPr anchor="b">
            <a:noAutofit/>
          </a:bodyPr>
          <a:lstStyle>
            <a:lvl1pPr marL="0" indent="0" algn="ctr">
              <a:buSzTx/>
              <a:buFontTx/>
              <a:buNone/>
              <a:defRPr sz="14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Title</a:t>
            </a:r>
          </a:p>
        </p:txBody>
      </p:sp>
      <p:sp>
        <p:nvSpPr>
          <p:cNvPr id="30" name="Body Level One…">
            <a:extLst>
              <a:ext uri="{FF2B5EF4-FFF2-40B4-BE49-F238E27FC236}">
                <a16:creationId xmlns:a16="http://schemas.microsoft.com/office/drawing/2014/main" id="{96ECB464-C0C8-06A7-7E5E-757777A8E1AC}"/>
              </a:ext>
            </a:extLst>
          </p:cNvPr>
          <p:cNvSpPr txBox="1">
            <a:spLocks noGrp="1"/>
          </p:cNvSpPr>
          <p:nvPr>
            <p:ph type="body" sz="quarter" idx="25" hasCustomPrompt="1"/>
          </p:nvPr>
        </p:nvSpPr>
        <p:spPr>
          <a:xfrm>
            <a:off x="432298" y="5618548"/>
            <a:ext cx="2001566" cy="457200"/>
          </a:xfrm>
          <a:prstGeom prst="rect">
            <a:avLst/>
          </a:prstGeom>
        </p:spPr>
        <p:txBody>
          <a:bodyPr>
            <a:noAutofit/>
          </a:bodyPr>
          <a:lstStyle>
            <a:lvl1pPr marL="0" indent="0" algn="ctr">
              <a:buSzTx/>
              <a:buFontTx/>
              <a:buNone/>
              <a:defRPr sz="1400" b="0">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31" name="Body Level One…">
            <a:extLst>
              <a:ext uri="{FF2B5EF4-FFF2-40B4-BE49-F238E27FC236}">
                <a16:creationId xmlns:a16="http://schemas.microsoft.com/office/drawing/2014/main" id="{12BE8CF5-A45C-57B3-EED2-C059CFA52BA1}"/>
              </a:ext>
            </a:extLst>
          </p:cNvPr>
          <p:cNvSpPr txBox="1">
            <a:spLocks noGrp="1"/>
          </p:cNvSpPr>
          <p:nvPr>
            <p:ph type="body" sz="quarter" idx="34" hasCustomPrompt="1"/>
          </p:nvPr>
        </p:nvSpPr>
        <p:spPr>
          <a:xfrm>
            <a:off x="2763097" y="5095285"/>
            <a:ext cx="2001566" cy="450949"/>
          </a:xfrm>
          <a:prstGeom prst="rect">
            <a:avLst/>
          </a:prstGeom>
        </p:spPr>
        <p:txBody>
          <a:bodyPr anchor="b">
            <a:noAutofit/>
          </a:bodyPr>
          <a:lstStyle>
            <a:lvl1pPr marL="0" indent="0" algn="ctr">
              <a:buSzTx/>
              <a:buFontTx/>
              <a:buNone/>
              <a:defRPr sz="14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Title</a:t>
            </a:r>
          </a:p>
        </p:txBody>
      </p:sp>
      <p:sp>
        <p:nvSpPr>
          <p:cNvPr id="32" name="Body Level One…">
            <a:extLst>
              <a:ext uri="{FF2B5EF4-FFF2-40B4-BE49-F238E27FC236}">
                <a16:creationId xmlns:a16="http://schemas.microsoft.com/office/drawing/2014/main" id="{9720F156-D2C1-DE6F-0D12-4DF4FE397D0F}"/>
              </a:ext>
            </a:extLst>
          </p:cNvPr>
          <p:cNvSpPr txBox="1">
            <a:spLocks noGrp="1"/>
          </p:cNvSpPr>
          <p:nvPr>
            <p:ph type="body" sz="quarter" idx="35" hasCustomPrompt="1"/>
          </p:nvPr>
        </p:nvSpPr>
        <p:spPr>
          <a:xfrm>
            <a:off x="2763097" y="5618548"/>
            <a:ext cx="2001566" cy="457200"/>
          </a:xfrm>
          <a:prstGeom prst="rect">
            <a:avLst/>
          </a:prstGeom>
        </p:spPr>
        <p:txBody>
          <a:bodyPr>
            <a:noAutofit/>
          </a:bodyPr>
          <a:lstStyle>
            <a:lvl1pPr marL="0" indent="0" algn="ctr">
              <a:buSzTx/>
              <a:buFontTx/>
              <a:buNone/>
              <a:defRPr sz="1400" b="0">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33" name="Body Level One…">
            <a:extLst>
              <a:ext uri="{FF2B5EF4-FFF2-40B4-BE49-F238E27FC236}">
                <a16:creationId xmlns:a16="http://schemas.microsoft.com/office/drawing/2014/main" id="{A225C5A4-269E-B5D4-37CB-469A33026F13}"/>
              </a:ext>
            </a:extLst>
          </p:cNvPr>
          <p:cNvSpPr txBox="1">
            <a:spLocks noGrp="1"/>
          </p:cNvSpPr>
          <p:nvPr>
            <p:ph type="body" sz="quarter" idx="36" hasCustomPrompt="1"/>
          </p:nvPr>
        </p:nvSpPr>
        <p:spPr>
          <a:xfrm>
            <a:off x="5093896" y="5095285"/>
            <a:ext cx="2001566" cy="450949"/>
          </a:xfrm>
          <a:prstGeom prst="rect">
            <a:avLst/>
          </a:prstGeom>
        </p:spPr>
        <p:txBody>
          <a:bodyPr anchor="b">
            <a:noAutofit/>
          </a:bodyPr>
          <a:lstStyle>
            <a:lvl1pPr marL="0" indent="0" algn="ctr">
              <a:buSzTx/>
              <a:buFontTx/>
              <a:buNone/>
              <a:defRPr sz="14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Title</a:t>
            </a:r>
          </a:p>
        </p:txBody>
      </p:sp>
      <p:sp>
        <p:nvSpPr>
          <p:cNvPr id="34" name="Body Level One…">
            <a:extLst>
              <a:ext uri="{FF2B5EF4-FFF2-40B4-BE49-F238E27FC236}">
                <a16:creationId xmlns:a16="http://schemas.microsoft.com/office/drawing/2014/main" id="{0066DB30-FDD1-8766-BBB0-C189E9B0FB79}"/>
              </a:ext>
            </a:extLst>
          </p:cNvPr>
          <p:cNvSpPr txBox="1">
            <a:spLocks noGrp="1"/>
          </p:cNvSpPr>
          <p:nvPr>
            <p:ph type="body" sz="quarter" idx="37" hasCustomPrompt="1"/>
          </p:nvPr>
        </p:nvSpPr>
        <p:spPr>
          <a:xfrm>
            <a:off x="5093896" y="5618548"/>
            <a:ext cx="2001566" cy="457200"/>
          </a:xfrm>
          <a:prstGeom prst="rect">
            <a:avLst/>
          </a:prstGeom>
        </p:spPr>
        <p:txBody>
          <a:bodyPr>
            <a:noAutofit/>
          </a:bodyPr>
          <a:lstStyle>
            <a:lvl1pPr marL="0" indent="0" algn="ctr">
              <a:buSzTx/>
              <a:buFontTx/>
              <a:buNone/>
              <a:defRPr sz="1400" b="0">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35" name="Body Level One…">
            <a:extLst>
              <a:ext uri="{FF2B5EF4-FFF2-40B4-BE49-F238E27FC236}">
                <a16:creationId xmlns:a16="http://schemas.microsoft.com/office/drawing/2014/main" id="{4DDE73E3-DF09-C256-A1D1-3D0C4EA19DD2}"/>
              </a:ext>
            </a:extLst>
          </p:cNvPr>
          <p:cNvSpPr txBox="1">
            <a:spLocks noGrp="1"/>
          </p:cNvSpPr>
          <p:nvPr>
            <p:ph type="body" sz="quarter" idx="38" hasCustomPrompt="1"/>
          </p:nvPr>
        </p:nvSpPr>
        <p:spPr>
          <a:xfrm>
            <a:off x="7424695" y="5095285"/>
            <a:ext cx="2001566" cy="450949"/>
          </a:xfrm>
          <a:prstGeom prst="rect">
            <a:avLst/>
          </a:prstGeom>
        </p:spPr>
        <p:txBody>
          <a:bodyPr anchor="b">
            <a:noAutofit/>
          </a:bodyPr>
          <a:lstStyle>
            <a:lvl1pPr marL="0" indent="0" algn="ctr">
              <a:buSzTx/>
              <a:buFontTx/>
              <a:buNone/>
              <a:defRPr sz="14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Title</a:t>
            </a:r>
          </a:p>
        </p:txBody>
      </p:sp>
      <p:sp>
        <p:nvSpPr>
          <p:cNvPr id="36" name="Body Level One…">
            <a:extLst>
              <a:ext uri="{FF2B5EF4-FFF2-40B4-BE49-F238E27FC236}">
                <a16:creationId xmlns:a16="http://schemas.microsoft.com/office/drawing/2014/main" id="{C631F94A-2AD4-9DD7-5981-98A5AA11E816}"/>
              </a:ext>
            </a:extLst>
          </p:cNvPr>
          <p:cNvSpPr txBox="1">
            <a:spLocks noGrp="1"/>
          </p:cNvSpPr>
          <p:nvPr>
            <p:ph type="body" sz="quarter" idx="39" hasCustomPrompt="1"/>
          </p:nvPr>
        </p:nvSpPr>
        <p:spPr>
          <a:xfrm>
            <a:off x="7424695" y="5618548"/>
            <a:ext cx="2001566" cy="457200"/>
          </a:xfrm>
          <a:prstGeom prst="rect">
            <a:avLst/>
          </a:prstGeom>
        </p:spPr>
        <p:txBody>
          <a:bodyPr>
            <a:noAutofit/>
          </a:bodyPr>
          <a:lstStyle>
            <a:lvl1pPr marL="0" indent="0" algn="ctr">
              <a:buSzTx/>
              <a:buFontTx/>
              <a:buNone/>
              <a:defRPr sz="1400" b="0">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37" name="Body Level One…">
            <a:extLst>
              <a:ext uri="{FF2B5EF4-FFF2-40B4-BE49-F238E27FC236}">
                <a16:creationId xmlns:a16="http://schemas.microsoft.com/office/drawing/2014/main" id="{4DD71B26-CCE6-941B-EFD2-DB52F2791551}"/>
              </a:ext>
            </a:extLst>
          </p:cNvPr>
          <p:cNvSpPr txBox="1">
            <a:spLocks noGrp="1"/>
          </p:cNvSpPr>
          <p:nvPr>
            <p:ph type="body" sz="quarter" idx="40" hasCustomPrompt="1"/>
          </p:nvPr>
        </p:nvSpPr>
        <p:spPr>
          <a:xfrm>
            <a:off x="9755494" y="5095285"/>
            <a:ext cx="2001566" cy="450949"/>
          </a:xfrm>
          <a:prstGeom prst="rect">
            <a:avLst/>
          </a:prstGeom>
        </p:spPr>
        <p:txBody>
          <a:bodyPr anchor="b">
            <a:noAutofit/>
          </a:bodyPr>
          <a:lstStyle>
            <a:lvl1pPr marL="0" indent="0" algn="ctr">
              <a:buSzTx/>
              <a:buFontTx/>
              <a:buNone/>
              <a:defRPr sz="14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Title</a:t>
            </a:r>
          </a:p>
        </p:txBody>
      </p:sp>
      <p:sp>
        <p:nvSpPr>
          <p:cNvPr id="38" name="Body Level One…">
            <a:extLst>
              <a:ext uri="{FF2B5EF4-FFF2-40B4-BE49-F238E27FC236}">
                <a16:creationId xmlns:a16="http://schemas.microsoft.com/office/drawing/2014/main" id="{FB19A16F-1255-15B5-4235-31F38B4179EA}"/>
              </a:ext>
            </a:extLst>
          </p:cNvPr>
          <p:cNvSpPr txBox="1">
            <a:spLocks noGrp="1"/>
          </p:cNvSpPr>
          <p:nvPr>
            <p:ph type="body" sz="quarter" idx="41" hasCustomPrompt="1"/>
          </p:nvPr>
        </p:nvSpPr>
        <p:spPr>
          <a:xfrm>
            <a:off x="9755494" y="5618548"/>
            <a:ext cx="2001566" cy="457200"/>
          </a:xfrm>
          <a:prstGeom prst="rect">
            <a:avLst/>
          </a:prstGeom>
        </p:spPr>
        <p:txBody>
          <a:bodyPr>
            <a:noAutofit/>
          </a:bodyPr>
          <a:lstStyle>
            <a:lvl1pPr marL="0" indent="0" algn="ctr">
              <a:buSzTx/>
              <a:buFontTx/>
              <a:buNone/>
              <a:defRPr sz="1400" b="0">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4" name="Picture Placeholder 20">
            <a:extLst>
              <a:ext uri="{FF2B5EF4-FFF2-40B4-BE49-F238E27FC236}">
                <a16:creationId xmlns:a16="http://schemas.microsoft.com/office/drawing/2014/main" id="{3723B9C1-71EB-46E5-101A-2D2B4281FBBB}"/>
              </a:ext>
            </a:extLst>
          </p:cNvPr>
          <p:cNvSpPr>
            <a:spLocks noGrp="1"/>
          </p:cNvSpPr>
          <p:nvPr>
            <p:ph type="pic" sz="quarter" idx="32"/>
          </p:nvPr>
        </p:nvSpPr>
        <p:spPr>
          <a:xfrm>
            <a:off x="9703968" y="2326987"/>
            <a:ext cx="2104618" cy="2551176"/>
          </a:xfrm>
          <a:solidFill>
            <a:schemeClr val="accent6"/>
          </a:solidFill>
        </p:spPr>
        <p:txBody>
          <a:bodyPr/>
          <a:lstStyle/>
          <a:p>
            <a:r>
              <a:rPr lang="en-US"/>
              <a:t>Click icon to add picture</a:t>
            </a:r>
            <a:endParaRPr lang="en-US" dirty="0"/>
          </a:p>
        </p:txBody>
      </p:sp>
      <p:sp>
        <p:nvSpPr>
          <p:cNvPr id="5" name="Picture Placeholder 20">
            <a:extLst>
              <a:ext uri="{FF2B5EF4-FFF2-40B4-BE49-F238E27FC236}">
                <a16:creationId xmlns:a16="http://schemas.microsoft.com/office/drawing/2014/main" id="{C7A27D39-E059-DD43-688F-9E960EAFCA20}"/>
              </a:ext>
            </a:extLst>
          </p:cNvPr>
          <p:cNvSpPr>
            <a:spLocks noGrp="1"/>
          </p:cNvSpPr>
          <p:nvPr>
            <p:ph type="pic" sz="quarter" idx="29"/>
          </p:nvPr>
        </p:nvSpPr>
        <p:spPr>
          <a:xfrm>
            <a:off x="380772" y="2326987"/>
            <a:ext cx="2104618" cy="2551176"/>
          </a:xfrm>
          <a:solidFill>
            <a:schemeClr val="accent6"/>
          </a:solidFill>
        </p:spPr>
        <p:txBody>
          <a:bodyPr/>
          <a:lstStyle/>
          <a:p>
            <a:r>
              <a:rPr lang="en-US"/>
              <a:t>Click icon to add picture</a:t>
            </a:r>
            <a:endParaRPr lang="en-US" dirty="0"/>
          </a:p>
        </p:txBody>
      </p:sp>
      <p:sp>
        <p:nvSpPr>
          <p:cNvPr id="6" name="Picture Placeholder 20">
            <a:extLst>
              <a:ext uri="{FF2B5EF4-FFF2-40B4-BE49-F238E27FC236}">
                <a16:creationId xmlns:a16="http://schemas.microsoft.com/office/drawing/2014/main" id="{A2369914-1E8F-1975-D2E0-553998AD9E3C}"/>
              </a:ext>
            </a:extLst>
          </p:cNvPr>
          <p:cNvSpPr>
            <a:spLocks noGrp="1"/>
          </p:cNvSpPr>
          <p:nvPr>
            <p:ph type="pic" sz="quarter" idx="30"/>
          </p:nvPr>
        </p:nvSpPr>
        <p:spPr>
          <a:xfrm>
            <a:off x="5042370" y="2326987"/>
            <a:ext cx="2104618" cy="2551176"/>
          </a:xfrm>
          <a:solidFill>
            <a:schemeClr val="accent6"/>
          </a:solidFill>
        </p:spPr>
        <p:txBody>
          <a:bodyPr/>
          <a:lstStyle/>
          <a:p>
            <a:r>
              <a:rPr lang="en-US"/>
              <a:t>Click icon to add picture</a:t>
            </a:r>
            <a:endParaRPr lang="en-US" dirty="0"/>
          </a:p>
        </p:txBody>
      </p:sp>
      <p:sp>
        <p:nvSpPr>
          <p:cNvPr id="7" name="Picture Placeholder 20">
            <a:extLst>
              <a:ext uri="{FF2B5EF4-FFF2-40B4-BE49-F238E27FC236}">
                <a16:creationId xmlns:a16="http://schemas.microsoft.com/office/drawing/2014/main" id="{AA6AD1FD-9E6C-DBC6-EC8F-5E3A617EBE5E}"/>
              </a:ext>
            </a:extLst>
          </p:cNvPr>
          <p:cNvSpPr>
            <a:spLocks noGrp="1"/>
          </p:cNvSpPr>
          <p:nvPr>
            <p:ph type="pic" sz="quarter" idx="31"/>
          </p:nvPr>
        </p:nvSpPr>
        <p:spPr>
          <a:xfrm>
            <a:off x="7373169" y="2326987"/>
            <a:ext cx="2104618" cy="2551176"/>
          </a:xfrm>
          <a:solidFill>
            <a:schemeClr val="accent6"/>
          </a:solidFill>
        </p:spPr>
        <p:txBody>
          <a:bodyPr/>
          <a:lstStyle/>
          <a:p>
            <a:r>
              <a:rPr lang="en-US"/>
              <a:t>Click icon to add picture</a:t>
            </a:r>
            <a:endParaRPr lang="en-US" dirty="0"/>
          </a:p>
        </p:txBody>
      </p:sp>
      <p:sp>
        <p:nvSpPr>
          <p:cNvPr id="16" name="Picture Placeholder 20">
            <a:extLst>
              <a:ext uri="{FF2B5EF4-FFF2-40B4-BE49-F238E27FC236}">
                <a16:creationId xmlns:a16="http://schemas.microsoft.com/office/drawing/2014/main" id="{D01445ED-C7F5-1A53-EF6B-A824C8F41205}"/>
              </a:ext>
            </a:extLst>
          </p:cNvPr>
          <p:cNvSpPr>
            <a:spLocks noGrp="1"/>
          </p:cNvSpPr>
          <p:nvPr>
            <p:ph type="pic" sz="quarter" idx="33"/>
          </p:nvPr>
        </p:nvSpPr>
        <p:spPr>
          <a:xfrm>
            <a:off x="2711571" y="2326987"/>
            <a:ext cx="2104618" cy="2551176"/>
          </a:xfrm>
          <a:solidFill>
            <a:schemeClr val="accent6"/>
          </a:solidFill>
        </p:spPr>
        <p:txBody>
          <a:bodyPr/>
          <a:lstStyle/>
          <a:p>
            <a:r>
              <a:rPr lang="en-US"/>
              <a:t>Click icon to add picture</a:t>
            </a:r>
            <a:endParaRPr lang="en-US" dirty="0"/>
          </a:p>
        </p:txBody>
      </p:sp>
      <p:sp>
        <p:nvSpPr>
          <p:cNvPr id="12" name="Slide Number">
            <a:extLst>
              <a:ext uri="{FF2B5EF4-FFF2-40B4-BE49-F238E27FC236}">
                <a16:creationId xmlns:a16="http://schemas.microsoft.com/office/drawing/2014/main" id="{9D9D6448-30D8-11A6-E683-4359329C39B2}"/>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tx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dirty="0"/>
          </a:p>
        </p:txBody>
      </p:sp>
      <p:pic>
        <p:nvPicPr>
          <p:cNvPr id="13" name="Image" descr="Image">
            <a:extLst>
              <a:ext uri="{FF2B5EF4-FFF2-40B4-BE49-F238E27FC236}">
                <a16:creationId xmlns:a16="http://schemas.microsoft.com/office/drawing/2014/main" id="{E1299BA5-89BF-530B-392A-8AE8FDA00625}"/>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0316771" y="6303881"/>
            <a:ext cx="1030318" cy="306205"/>
          </a:xfrm>
          <a:prstGeom prst="rect">
            <a:avLst/>
          </a:prstGeom>
          <a:ln w="12700">
            <a:miter lim="400000"/>
          </a:ln>
        </p:spPr>
      </p:pic>
      <p:grpSp>
        <p:nvGrpSpPr>
          <p:cNvPr id="2" name="Group 1">
            <a:extLst>
              <a:ext uri="{FF2B5EF4-FFF2-40B4-BE49-F238E27FC236}">
                <a16:creationId xmlns:a16="http://schemas.microsoft.com/office/drawing/2014/main" id="{66979F38-CFA0-1323-1161-DE1501EAA2F1}"/>
              </a:ext>
            </a:extLst>
          </p:cNvPr>
          <p:cNvGrpSpPr/>
          <p:nvPr userDrawn="1"/>
        </p:nvGrpSpPr>
        <p:grpSpPr>
          <a:xfrm>
            <a:off x="431800" y="203689"/>
            <a:ext cx="3657124" cy="149812"/>
            <a:chOff x="381000" y="203689"/>
            <a:chExt cx="3657124" cy="149812"/>
          </a:xfrm>
        </p:grpSpPr>
        <p:pic>
          <p:nvPicPr>
            <p:cNvPr id="3" name="Image" descr="Image">
              <a:extLst>
                <a:ext uri="{FF2B5EF4-FFF2-40B4-BE49-F238E27FC236}">
                  <a16:creationId xmlns:a16="http://schemas.microsoft.com/office/drawing/2014/main" id="{31B1D8B0-3004-4196-35A6-41298C18903C}"/>
                </a:ext>
              </a:extLst>
            </p:cNvPr>
            <p:cNvPicPr>
              <a:picLocks noChangeAspect="1"/>
            </p:cNvPicPr>
            <p:nvPr userDrawn="1"/>
          </p:nvPicPr>
          <p:blipFill>
            <a:blip r:embed="rId4"/>
            <a:stretch>
              <a:fillRect/>
            </a:stretch>
          </p:blipFill>
          <p:spPr>
            <a:xfrm>
              <a:off x="381000" y="203689"/>
              <a:ext cx="111195" cy="149812"/>
            </a:xfrm>
            <a:prstGeom prst="rect">
              <a:avLst/>
            </a:prstGeom>
            <a:ln w="12700">
              <a:miter lim="400000"/>
            </a:ln>
          </p:spPr>
        </p:pic>
        <p:sp>
          <p:nvSpPr>
            <p:cNvPr id="9" name="TextBox 8">
              <a:extLst>
                <a:ext uri="{FF2B5EF4-FFF2-40B4-BE49-F238E27FC236}">
                  <a16:creationId xmlns:a16="http://schemas.microsoft.com/office/drawing/2014/main" id="{2D186624-E4E3-2AA4-FA50-D411623D5CD6}"/>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3775396219"/>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6 Speaker Text Cards">
    <p:bg>
      <p:bgPr>
        <a:solidFill>
          <a:schemeClr val="accent1"/>
        </a:solidFill>
        <a:effectLst/>
      </p:bgPr>
    </p:bg>
    <p:spTree>
      <p:nvGrpSpPr>
        <p:cNvPr id="1" name=""/>
        <p:cNvGrpSpPr/>
        <p:nvPr/>
      </p:nvGrpSpPr>
      <p:grpSpPr>
        <a:xfrm>
          <a:off x="0" y="0"/>
          <a:ext cx="0" cy="0"/>
          <a:chOff x="0" y="0"/>
          <a:chExt cx="0" cy="0"/>
        </a:xfrm>
      </p:grpSpPr>
      <p:sp>
        <p:nvSpPr>
          <p:cNvPr id="291" name="Title Text"/>
          <p:cNvSpPr txBox="1">
            <a:spLocks noGrp="1"/>
          </p:cNvSpPr>
          <p:nvPr>
            <p:ph type="title" hasCustomPrompt="1"/>
          </p:nvPr>
        </p:nvSpPr>
        <p:spPr>
          <a:prstGeom prst="rect">
            <a:avLst/>
          </a:prstGeom>
        </p:spPr>
        <p:txBody>
          <a:bodyPr>
            <a:spAutoFit/>
          </a:bodyPr>
          <a:lstStyle>
            <a:lvl1pPr>
              <a:defRPr>
                <a:solidFill>
                  <a:srgbClr val="FFFFFF"/>
                </a:solidFill>
                <a:latin typeface="Aeonik Regular"/>
              </a:defRPr>
            </a:lvl1pPr>
          </a:lstStyle>
          <a:p>
            <a:r>
              <a:rPr dirty="0"/>
              <a:t>Title Text</a:t>
            </a:r>
          </a:p>
        </p:txBody>
      </p:sp>
      <p:sp>
        <p:nvSpPr>
          <p:cNvPr id="10" name="Text Placeholder 38">
            <a:extLst>
              <a:ext uri="{FF2B5EF4-FFF2-40B4-BE49-F238E27FC236}">
                <a16:creationId xmlns:a16="http://schemas.microsoft.com/office/drawing/2014/main" id="{C1E96694-4E51-AE76-B5F1-A6C9C33B823F}"/>
              </a:ext>
            </a:extLst>
          </p:cNvPr>
          <p:cNvSpPr>
            <a:spLocks noGrp="1"/>
          </p:cNvSpPr>
          <p:nvPr>
            <p:ph type="body" sz="quarter" idx="20"/>
          </p:nvPr>
        </p:nvSpPr>
        <p:spPr>
          <a:xfrm>
            <a:off x="379412" y="1353001"/>
            <a:ext cx="11422064" cy="294824"/>
          </a:xfrm>
          <a:prstGeom prst="rect">
            <a:avLst/>
          </a:prstGeom>
        </p:spPr>
        <p:txBody>
          <a:bodyPr>
            <a:spAutoFit/>
          </a:bodyPr>
          <a:lstStyle>
            <a:lvl1pPr>
              <a:defRPr sz="1400">
                <a:solidFill>
                  <a:srgbClr val="FFFFFF"/>
                </a:solidFill>
              </a:defRPr>
            </a:lvl1pPr>
          </a:lstStyle>
          <a:p>
            <a:pPr marL="0" lvl="0" indent="0">
              <a:buSzTx/>
              <a:buFontTx/>
              <a:buNone/>
            </a:pPr>
            <a:r>
              <a:rPr lang="en-US"/>
              <a:t>Click to edit Master text styles</a:t>
            </a:r>
          </a:p>
        </p:txBody>
      </p:sp>
      <p:sp>
        <p:nvSpPr>
          <p:cNvPr id="21" name="Body Level One…">
            <a:extLst>
              <a:ext uri="{FF2B5EF4-FFF2-40B4-BE49-F238E27FC236}">
                <a16:creationId xmlns:a16="http://schemas.microsoft.com/office/drawing/2014/main" id="{6C949D76-9EC5-D035-2C31-8C2BFC0BC68A}"/>
              </a:ext>
            </a:extLst>
          </p:cNvPr>
          <p:cNvSpPr txBox="1">
            <a:spLocks noGrp="1"/>
          </p:cNvSpPr>
          <p:nvPr>
            <p:ph type="body" sz="quarter" idx="21" hasCustomPrompt="1"/>
          </p:nvPr>
        </p:nvSpPr>
        <p:spPr>
          <a:xfrm>
            <a:off x="450112" y="5095285"/>
            <a:ext cx="1608938" cy="450949"/>
          </a:xfrm>
          <a:prstGeom prst="rect">
            <a:avLst/>
          </a:prstGeom>
        </p:spPr>
        <p:txBody>
          <a:bodyPr anchor="b">
            <a:noAutofit/>
          </a:bodyPr>
          <a:lstStyle>
            <a:lvl1pPr marL="0" indent="0" algn="ctr">
              <a:buSzTx/>
              <a:buFontTx/>
              <a:buNone/>
              <a:defRPr sz="14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Title</a:t>
            </a:r>
          </a:p>
        </p:txBody>
      </p:sp>
      <p:sp>
        <p:nvSpPr>
          <p:cNvPr id="22" name="Body Level One…">
            <a:extLst>
              <a:ext uri="{FF2B5EF4-FFF2-40B4-BE49-F238E27FC236}">
                <a16:creationId xmlns:a16="http://schemas.microsoft.com/office/drawing/2014/main" id="{DFA71C49-C7AC-16D1-8FC9-BA9066035B74}"/>
              </a:ext>
            </a:extLst>
          </p:cNvPr>
          <p:cNvSpPr txBox="1">
            <a:spLocks noGrp="1"/>
          </p:cNvSpPr>
          <p:nvPr>
            <p:ph type="body" sz="quarter" idx="25" hasCustomPrompt="1"/>
          </p:nvPr>
        </p:nvSpPr>
        <p:spPr>
          <a:xfrm>
            <a:off x="450112" y="5618548"/>
            <a:ext cx="1608938" cy="457200"/>
          </a:xfrm>
          <a:prstGeom prst="rect">
            <a:avLst/>
          </a:prstGeom>
        </p:spPr>
        <p:txBody>
          <a:bodyPr>
            <a:noAutofit/>
          </a:bodyPr>
          <a:lstStyle>
            <a:lvl1pPr marL="0" indent="0" algn="ctr">
              <a:buSzTx/>
              <a:buFontTx/>
              <a:buNone/>
              <a:defRPr sz="1400" b="0">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23" name="Body Level One…">
            <a:extLst>
              <a:ext uri="{FF2B5EF4-FFF2-40B4-BE49-F238E27FC236}">
                <a16:creationId xmlns:a16="http://schemas.microsoft.com/office/drawing/2014/main" id="{C7D0B361-C2C3-587F-3DAE-AFE024BB5615}"/>
              </a:ext>
            </a:extLst>
          </p:cNvPr>
          <p:cNvSpPr txBox="1">
            <a:spLocks noGrp="1"/>
          </p:cNvSpPr>
          <p:nvPr>
            <p:ph type="body" sz="quarter" idx="26" hasCustomPrompt="1"/>
          </p:nvPr>
        </p:nvSpPr>
        <p:spPr>
          <a:xfrm>
            <a:off x="2386151" y="5095285"/>
            <a:ext cx="1608938" cy="450949"/>
          </a:xfrm>
          <a:prstGeom prst="rect">
            <a:avLst/>
          </a:prstGeom>
        </p:spPr>
        <p:txBody>
          <a:bodyPr anchor="b">
            <a:noAutofit/>
          </a:bodyPr>
          <a:lstStyle>
            <a:lvl1pPr marL="0" indent="0" algn="ctr">
              <a:buSzTx/>
              <a:buFontTx/>
              <a:buNone/>
              <a:defRPr sz="14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Title</a:t>
            </a:r>
          </a:p>
        </p:txBody>
      </p:sp>
      <p:sp>
        <p:nvSpPr>
          <p:cNvPr id="24" name="Body Level One…">
            <a:extLst>
              <a:ext uri="{FF2B5EF4-FFF2-40B4-BE49-F238E27FC236}">
                <a16:creationId xmlns:a16="http://schemas.microsoft.com/office/drawing/2014/main" id="{A0B01644-6CD4-0EEB-6F4B-19831D92FC58}"/>
              </a:ext>
            </a:extLst>
          </p:cNvPr>
          <p:cNvSpPr txBox="1">
            <a:spLocks noGrp="1"/>
          </p:cNvSpPr>
          <p:nvPr>
            <p:ph type="body" sz="quarter" idx="27" hasCustomPrompt="1"/>
          </p:nvPr>
        </p:nvSpPr>
        <p:spPr>
          <a:xfrm>
            <a:off x="2386151" y="5618548"/>
            <a:ext cx="1608938" cy="457200"/>
          </a:xfrm>
          <a:prstGeom prst="rect">
            <a:avLst/>
          </a:prstGeom>
        </p:spPr>
        <p:txBody>
          <a:bodyPr>
            <a:noAutofit/>
          </a:bodyPr>
          <a:lstStyle>
            <a:lvl1pPr marL="0" indent="0" algn="ctr">
              <a:buSzTx/>
              <a:buFontTx/>
              <a:buNone/>
              <a:defRPr sz="1400" b="0">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39" name="Body Level One…">
            <a:extLst>
              <a:ext uri="{FF2B5EF4-FFF2-40B4-BE49-F238E27FC236}">
                <a16:creationId xmlns:a16="http://schemas.microsoft.com/office/drawing/2014/main" id="{456E3910-6946-4F62-7059-AE38C0F23847}"/>
              </a:ext>
            </a:extLst>
          </p:cNvPr>
          <p:cNvSpPr txBox="1">
            <a:spLocks noGrp="1"/>
          </p:cNvSpPr>
          <p:nvPr>
            <p:ph type="body" sz="quarter" idx="28" hasCustomPrompt="1"/>
          </p:nvPr>
        </p:nvSpPr>
        <p:spPr>
          <a:xfrm>
            <a:off x="4322190" y="5095285"/>
            <a:ext cx="1608938" cy="450949"/>
          </a:xfrm>
          <a:prstGeom prst="rect">
            <a:avLst/>
          </a:prstGeom>
        </p:spPr>
        <p:txBody>
          <a:bodyPr anchor="b">
            <a:noAutofit/>
          </a:bodyPr>
          <a:lstStyle>
            <a:lvl1pPr marL="0" indent="0" algn="ctr">
              <a:buSzTx/>
              <a:buFontTx/>
              <a:buNone/>
              <a:defRPr sz="14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Title</a:t>
            </a:r>
          </a:p>
        </p:txBody>
      </p:sp>
      <p:sp>
        <p:nvSpPr>
          <p:cNvPr id="40" name="Body Level One…">
            <a:extLst>
              <a:ext uri="{FF2B5EF4-FFF2-40B4-BE49-F238E27FC236}">
                <a16:creationId xmlns:a16="http://schemas.microsoft.com/office/drawing/2014/main" id="{9385C1CC-06CD-AE9D-59A7-942B2BA5BCD3}"/>
              </a:ext>
            </a:extLst>
          </p:cNvPr>
          <p:cNvSpPr txBox="1">
            <a:spLocks noGrp="1"/>
          </p:cNvSpPr>
          <p:nvPr>
            <p:ph type="body" sz="quarter" idx="29" hasCustomPrompt="1"/>
          </p:nvPr>
        </p:nvSpPr>
        <p:spPr>
          <a:xfrm>
            <a:off x="4322190" y="5618548"/>
            <a:ext cx="1608938" cy="457200"/>
          </a:xfrm>
          <a:prstGeom prst="rect">
            <a:avLst/>
          </a:prstGeom>
        </p:spPr>
        <p:txBody>
          <a:bodyPr>
            <a:noAutofit/>
          </a:bodyPr>
          <a:lstStyle>
            <a:lvl1pPr marL="0" indent="0" algn="ctr">
              <a:buSzTx/>
              <a:buFontTx/>
              <a:buNone/>
              <a:defRPr sz="1400" b="0">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41" name="Body Level One…">
            <a:extLst>
              <a:ext uri="{FF2B5EF4-FFF2-40B4-BE49-F238E27FC236}">
                <a16:creationId xmlns:a16="http://schemas.microsoft.com/office/drawing/2014/main" id="{E4BBD690-B0FA-87E2-36A2-B6B306CAF0EC}"/>
              </a:ext>
            </a:extLst>
          </p:cNvPr>
          <p:cNvSpPr txBox="1">
            <a:spLocks noGrp="1"/>
          </p:cNvSpPr>
          <p:nvPr>
            <p:ph type="body" sz="quarter" idx="30" hasCustomPrompt="1"/>
          </p:nvPr>
        </p:nvSpPr>
        <p:spPr>
          <a:xfrm>
            <a:off x="6258229" y="5095285"/>
            <a:ext cx="1608938" cy="450949"/>
          </a:xfrm>
          <a:prstGeom prst="rect">
            <a:avLst/>
          </a:prstGeom>
        </p:spPr>
        <p:txBody>
          <a:bodyPr anchor="b">
            <a:noAutofit/>
          </a:bodyPr>
          <a:lstStyle>
            <a:lvl1pPr marL="0" indent="0" algn="ctr">
              <a:buSzTx/>
              <a:buFontTx/>
              <a:buNone/>
              <a:defRPr sz="14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Title</a:t>
            </a:r>
          </a:p>
        </p:txBody>
      </p:sp>
      <p:sp>
        <p:nvSpPr>
          <p:cNvPr id="42" name="Body Level One…">
            <a:extLst>
              <a:ext uri="{FF2B5EF4-FFF2-40B4-BE49-F238E27FC236}">
                <a16:creationId xmlns:a16="http://schemas.microsoft.com/office/drawing/2014/main" id="{DABA1F7A-66AA-4264-D3D9-BB1084997CCD}"/>
              </a:ext>
            </a:extLst>
          </p:cNvPr>
          <p:cNvSpPr txBox="1">
            <a:spLocks noGrp="1"/>
          </p:cNvSpPr>
          <p:nvPr>
            <p:ph type="body" sz="quarter" idx="31" hasCustomPrompt="1"/>
          </p:nvPr>
        </p:nvSpPr>
        <p:spPr>
          <a:xfrm>
            <a:off x="6258229" y="5618548"/>
            <a:ext cx="1608938" cy="457200"/>
          </a:xfrm>
          <a:prstGeom prst="rect">
            <a:avLst/>
          </a:prstGeom>
        </p:spPr>
        <p:txBody>
          <a:bodyPr>
            <a:noAutofit/>
          </a:bodyPr>
          <a:lstStyle>
            <a:lvl1pPr marL="0" indent="0" algn="ctr">
              <a:buSzTx/>
              <a:buFontTx/>
              <a:buNone/>
              <a:defRPr sz="1400" b="0">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43" name="Body Level One…">
            <a:extLst>
              <a:ext uri="{FF2B5EF4-FFF2-40B4-BE49-F238E27FC236}">
                <a16:creationId xmlns:a16="http://schemas.microsoft.com/office/drawing/2014/main" id="{FE4C662E-5BE9-ABA9-EED6-33FB110F2A25}"/>
              </a:ext>
            </a:extLst>
          </p:cNvPr>
          <p:cNvSpPr txBox="1">
            <a:spLocks noGrp="1"/>
          </p:cNvSpPr>
          <p:nvPr>
            <p:ph type="body" sz="quarter" idx="32" hasCustomPrompt="1"/>
          </p:nvPr>
        </p:nvSpPr>
        <p:spPr>
          <a:xfrm>
            <a:off x="8194268" y="5095285"/>
            <a:ext cx="1608938" cy="450949"/>
          </a:xfrm>
          <a:prstGeom prst="rect">
            <a:avLst/>
          </a:prstGeom>
        </p:spPr>
        <p:txBody>
          <a:bodyPr anchor="b">
            <a:noAutofit/>
          </a:bodyPr>
          <a:lstStyle>
            <a:lvl1pPr marL="0" indent="0" algn="ctr">
              <a:buSzTx/>
              <a:buFontTx/>
              <a:buNone/>
              <a:defRPr sz="14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Title</a:t>
            </a:r>
          </a:p>
        </p:txBody>
      </p:sp>
      <p:sp>
        <p:nvSpPr>
          <p:cNvPr id="44" name="Body Level One…">
            <a:extLst>
              <a:ext uri="{FF2B5EF4-FFF2-40B4-BE49-F238E27FC236}">
                <a16:creationId xmlns:a16="http://schemas.microsoft.com/office/drawing/2014/main" id="{D41436D8-A1D2-6413-061A-266065B2F393}"/>
              </a:ext>
            </a:extLst>
          </p:cNvPr>
          <p:cNvSpPr txBox="1">
            <a:spLocks noGrp="1"/>
          </p:cNvSpPr>
          <p:nvPr>
            <p:ph type="body" sz="quarter" idx="33" hasCustomPrompt="1"/>
          </p:nvPr>
        </p:nvSpPr>
        <p:spPr>
          <a:xfrm>
            <a:off x="8194268" y="5618548"/>
            <a:ext cx="1608938" cy="457200"/>
          </a:xfrm>
          <a:prstGeom prst="rect">
            <a:avLst/>
          </a:prstGeom>
        </p:spPr>
        <p:txBody>
          <a:bodyPr>
            <a:noAutofit/>
          </a:bodyPr>
          <a:lstStyle>
            <a:lvl1pPr marL="0" indent="0" algn="ctr">
              <a:buSzTx/>
              <a:buFontTx/>
              <a:buNone/>
              <a:defRPr sz="1400" b="0">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45" name="Body Level One…">
            <a:extLst>
              <a:ext uri="{FF2B5EF4-FFF2-40B4-BE49-F238E27FC236}">
                <a16:creationId xmlns:a16="http://schemas.microsoft.com/office/drawing/2014/main" id="{89D56E6A-4B0E-28CB-3D97-42B7A9B82D9B}"/>
              </a:ext>
            </a:extLst>
          </p:cNvPr>
          <p:cNvSpPr txBox="1">
            <a:spLocks noGrp="1"/>
          </p:cNvSpPr>
          <p:nvPr>
            <p:ph type="body" sz="quarter" idx="34" hasCustomPrompt="1"/>
          </p:nvPr>
        </p:nvSpPr>
        <p:spPr>
          <a:xfrm>
            <a:off x="10130308" y="5095285"/>
            <a:ext cx="1608938" cy="450949"/>
          </a:xfrm>
          <a:prstGeom prst="rect">
            <a:avLst/>
          </a:prstGeom>
        </p:spPr>
        <p:txBody>
          <a:bodyPr anchor="b">
            <a:noAutofit/>
          </a:bodyPr>
          <a:lstStyle>
            <a:lvl1pPr marL="0" indent="0" algn="ctr">
              <a:buSzTx/>
              <a:buFontTx/>
              <a:buNone/>
              <a:defRPr sz="14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Title</a:t>
            </a:r>
          </a:p>
        </p:txBody>
      </p:sp>
      <p:sp>
        <p:nvSpPr>
          <p:cNvPr id="46" name="Body Level One…">
            <a:extLst>
              <a:ext uri="{FF2B5EF4-FFF2-40B4-BE49-F238E27FC236}">
                <a16:creationId xmlns:a16="http://schemas.microsoft.com/office/drawing/2014/main" id="{23D80A0C-5D25-6013-9FDC-5CE6CB541427}"/>
              </a:ext>
            </a:extLst>
          </p:cNvPr>
          <p:cNvSpPr txBox="1">
            <a:spLocks noGrp="1"/>
          </p:cNvSpPr>
          <p:nvPr>
            <p:ph type="body" sz="quarter" idx="35" hasCustomPrompt="1"/>
          </p:nvPr>
        </p:nvSpPr>
        <p:spPr>
          <a:xfrm>
            <a:off x="10130308" y="5618548"/>
            <a:ext cx="1608938" cy="457200"/>
          </a:xfrm>
          <a:prstGeom prst="rect">
            <a:avLst/>
          </a:prstGeom>
        </p:spPr>
        <p:txBody>
          <a:bodyPr>
            <a:noAutofit/>
          </a:bodyPr>
          <a:lstStyle>
            <a:lvl1pPr marL="0" indent="0" algn="ctr">
              <a:buSzTx/>
              <a:buFontTx/>
              <a:buNone/>
              <a:defRPr sz="1400" b="0">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dirty="0"/>
              <a:t>Click to add text</a:t>
            </a:r>
          </a:p>
        </p:txBody>
      </p:sp>
      <p:sp>
        <p:nvSpPr>
          <p:cNvPr id="4" name="Picture Placeholder 20">
            <a:extLst>
              <a:ext uri="{FF2B5EF4-FFF2-40B4-BE49-F238E27FC236}">
                <a16:creationId xmlns:a16="http://schemas.microsoft.com/office/drawing/2014/main" id="{772937EA-7CD6-4A14-F371-953E7D716ABD}"/>
              </a:ext>
            </a:extLst>
          </p:cNvPr>
          <p:cNvSpPr>
            <a:spLocks noGrp="1"/>
          </p:cNvSpPr>
          <p:nvPr>
            <p:ph type="pic" sz="quarter" idx="36"/>
          </p:nvPr>
        </p:nvSpPr>
        <p:spPr>
          <a:xfrm>
            <a:off x="379866" y="2326987"/>
            <a:ext cx="1749431" cy="2551176"/>
          </a:xfrm>
          <a:solidFill>
            <a:schemeClr val="accent6"/>
          </a:solidFill>
        </p:spPr>
        <p:txBody>
          <a:bodyPr/>
          <a:lstStyle/>
          <a:p>
            <a:r>
              <a:rPr lang="en-US"/>
              <a:t>Click icon to add picture</a:t>
            </a:r>
            <a:endParaRPr lang="en-US" dirty="0"/>
          </a:p>
        </p:txBody>
      </p:sp>
      <p:sp>
        <p:nvSpPr>
          <p:cNvPr id="5" name="Picture Placeholder 20">
            <a:extLst>
              <a:ext uri="{FF2B5EF4-FFF2-40B4-BE49-F238E27FC236}">
                <a16:creationId xmlns:a16="http://schemas.microsoft.com/office/drawing/2014/main" id="{E2833FA5-EA6A-C48F-7848-247C29525FA7}"/>
              </a:ext>
            </a:extLst>
          </p:cNvPr>
          <p:cNvSpPr>
            <a:spLocks noGrp="1"/>
          </p:cNvSpPr>
          <p:nvPr>
            <p:ph type="pic" sz="quarter" idx="37"/>
          </p:nvPr>
        </p:nvSpPr>
        <p:spPr>
          <a:xfrm>
            <a:off x="2315905" y="2326987"/>
            <a:ext cx="1749431" cy="2551176"/>
          </a:xfrm>
          <a:solidFill>
            <a:schemeClr val="accent6"/>
          </a:solidFill>
        </p:spPr>
        <p:txBody>
          <a:bodyPr/>
          <a:lstStyle/>
          <a:p>
            <a:r>
              <a:rPr lang="en-US"/>
              <a:t>Click icon to add picture</a:t>
            </a:r>
            <a:endParaRPr lang="en-US" dirty="0"/>
          </a:p>
        </p:txBody>
      </p:sp>
      <p:sp>
        <p:nvSpPr>
          <p:cNvPr id="11" name="Picture Placeholder 20">
            <a:extLst>
              <a:ext uri="{FF2B5EF4-FFF2-40B4-BE49-F238E27FC236}">
                <a16:creationId xmlns:a16="http://schemas.microsoft.com/office/drawing/2014/main" id="{8127B29F-3823-01A7-A63C-68A4729F5BED}"/>
              </a:ext>
            </a:extLst>
          </p:cNvPr>
          <p:cNvSpPr>
            <a:spLocks noGrp="1"/>
          </p:cNvSpPr>
          <p:nvPr>
            <p:ph type="pic" sz="quarter" idx="38"/>
          </p:nvPr>
        </p:nvSpPr>
        <p:spPr>
          <a:xfrm>
            <a:off x="4251944" y="2326987"/>
            <a:ext cx="1749431" cy="2551176"/>
          </a:xfrm>
          <a:solidFill>
            <a:schemeClr val="accent6"/>
          </a:solidFill>
        </p:spPr>
        <p:txBody>
          <a:bodyPr/>
          <a:lstStyle/>
          <a:p>
            <a:r>
              <a:rPr lang="en-US"/>
              <a:t>Click icon to add picture</a:t>
            </a:r>
            <a:endParaRPr lang="en-US" dirty="0"/>
          </a:p>
        </p:txBody>
      </p:sp>
      <p:sp>
        <p:nvSpPr>
          <p:cNvPr id="12" name="Picture Placeholder 20">
            <a:extLst>
              <a:ext uri="{FF2B5EF4-FFF2-40B4-BE49-F238E27FC236}">
                <a16:creationId xmlns:a16="http://schemas.microsoft.com/office/drawing/2014/main" id="{C1CFE6CF-428F-A1D0-E11E-172D4C5F45D6}"/>
              </a:ext>
            </a:extLst>
          </p:cNvPr>
          <p:cNvSpPr>
            <a:spLocks noGrp="1"/>
          </p:cNvSpPr>
          <p:nvPr>
            <p:ph type="pic" sz="quarter" idx="39"/>
          </p:nvPr>
        </p:nvSpPr>
        <p:spPr>
          <a:xfrm>
            <a:off x="8124022" y="2326987"/>
            <a:ext cx="1749431" cy="2551176"/>
          </a:xfrm>
          <a:solidFill>
            <a:schemeClr val="accent6"/>
          </a:solidFill>
        </p:spPr>
        <p:txBody>
          <a:bodyPr/>
          <a:lstStyle/>
          <a:p>
            <a:r>
              <a:rPr lang="en-US"/>
              <a:t>Click icon to add picture</a:t>
            </a:r>
            <a:endParaRPr lang="en-US" dirty="0"/>
          </a:p>
        </p:txBody>
      </p:sp>
      <p:sp>
        <p:nvSpPr>
          <p:cNvPr id="15" name="Picture Placeholder 20">
            <a:extLst>
              <a:ext uri="{FF2B5EF4-FFF2-40B4-BE49-F238E27FC236}">
                <a16:creationId xmlns:a16="http://schemas.microsoft.com/office/drawing/2014/main" id="{DAD7B8FE-2960-06B9-9C0E-A36403D34C3F}"/>
              </a:ext>
            </a:extLst>
          </p:cNvPr>
          <p:cNvSpPr>
            <a:spLocks noGrp="1"/>
          </p:cNvSpPr>
          <p:nvPr>
            <p:ph type="pic" sz="quarter" idx="40"/>
          </p:nvPr>
        </p:nvSpPr>
        <p:spPr>
          <a:xfrm>
            <a:off x="6187983" y="2326987"/>
            <a:ext cx="1749431" cy="2551176"/>
          </a:xfrm>
          <a:solidFill>
            <a:schemeClr val="accent6"/>
          </a:solidFill>
        </p:spPr>
        <p:txBody>
          <a:bodyPr/>
          <a:lstStyle/>
          <a:p>
            <a:r>
              <a:rPr lang="en-US"/>
              <a:t>Click icon to add picture</a:t>
            </a:r>
            <a:endParaRPr lang="en-US" dirty="0"/>
          </a:p>
        </p:txBody>
      </p:sp>
      <p:sp>
        <p:nvSpPr>
          <p:cNvPr id="18" name="Picture Placeholder 20">
            <a:extLst>
              <a:ext uri="{FF2B5EF4-FFF2-40B4-BE49-F238E27FC236}">
                <a16:creationId xmlns:a16="http://schemas.microsoft.com/office/drawing/2014/main" id="{D9C9C4F6-D501-D341-F7F6-FBE115B502EF}"/>
              </a:ext>
            </a:extLst>
          </p:cNvPr>
          <p:cNvSpPr>
            <a:spLocks noGrp="1"/>
          </p:cNvSpPr>
          <p:nvPr>
            <p:ph type="pic" sz="quarter" idx="41"/>
          </p:nvPr>
        </p:nvSpPr>
        <p:spPr>
          <a:xfrm>
            <a:off x="10060062" y="2326987"/>
            <a:ext cx="1749431" cy="2551176"/>
          </a:xfrm>
          <a:solidFill>
            <a:schemeClr val="accent6"/>
          </a:solidFill>
        </p:spPr>
        <p:txBody>
          <a:bodyPr/>
          <a:lstStyle/>
          <a:p>
            <a:r>
              <a:rPr lang="en-US"/>
              <a:t>Click icon to add picture</a:t>
            </a:r>
            <a:endParaRPr lang="en-US" dirty="0"/>
          </a:p>
        </p:txBody>
      </p:sp>
      <p:sp>
        <p:nvSpPr>
          <p:cNvPr id="7" name="Slide Number">
            <a:extLst>
              <a:ext uri="{FF2B5EF4-FFF2-40B4-BE49-F238E27FC236}">
                <a16:creationId xmlns:a16="http://schemas.microsoft.com/office/drawing/2014/main" id="{E586B466-0580-55DB-3EB9-41CE1CC8154A}"/>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tx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dirty="0"/>
          </a:p>
        </p:txBody>
      </p:sp>
      <p:pic>
        <p:nvPicPr>
          <p:cNvPr id="8" name="Image" descr="Image">
            <a:extLst>
              <a:ext uri="{FF2B5EF4-FFF2-40B4-BE49-F238E27FC236}">
                <a16:creationId xmlns:a16="http://schemas.microsoft.com/office/drawing/2014/main" id="{E2576E18-585F-6BB8-19F9-BC35A32714BB}"/>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0316771" y="6303881"/>
            <a:ext cx="1030318" cy="306205"/>
          </a:xfrm>
          <a:prstGeom prst="rect">
            <a:avLst/>
          </a:prstGeom>
          <a:ln w="12700">
            <a:miter lim="400000"/>
          </a:ln>
        </p:spPr>
      </p:pic>
      <p:grpSp>
        <p:nvGrpSpPr>
          <p:cNvPr id="2" name="Group 1">
            <a:extLst>
              <a:ext uri="{FF2B5EF4-FFF2-40B4-BE49-F238E27FC236}">
                <a16:creationId xmlns:a16="http://schemas.microsoft.com/office/drawing/2014/main" id="{64A9FFF4-63C2-AD85-F820-3815B1319439}"/>
              </a:ext>
            </a:extLst>
          </p:cNvPr>
          <p:cNvGrpSpPr/>
          <p:nvPr userDrawn="1"/>
        </p:nvGrpSpPr>
        <p:grpSpPr>
          <a:xfrm>
            <a:off x="431800" y="203689"/>
            <a:ext cx="3657124" cy="149812"/>
            <a:chOff x="381000" y="203689"/>
            <a:chExt cx="3657124" cy="149812"/>
          </a:xfrm>
        </p:grpSpPr>
        <p:pic>
          <p:nvPicPr>
            <p:cNvPr id="3" name="Image" descr="Image">
              <a:extLst>
                <a:ext uri="{FF2B5EF4-FFF2-40B4-BE49-F238E27FC236}">
                  <a16:creationId xmlns:a16="http://schemas.microsoft.com/office/drawing/2014/main" id="{FD864187-9C76-472C-C8EF-D3205E1454D3}"/>
                </a:ext>
              </a:extLst>
            </p:cNvPr>
            <p:cNvPicPr>
              <a:picLocks noChangeAspect="1"/>
            </p:cNvPicPr>
            <p:nvPr userDrawn="1"/>
          </p:nvPicPr>
          <p:blipFill>
            <a:blip r:embed="rId4"/>
            <a:stretch>
              <a:fillRect/>
            </a:stretch>
          </p:blipFill>
          <p:spPr>
            <a:xfrm>
              <a:off x="381000" y="203689"/>
              <a:ext cx="111195" cy="149812"/>
            </a:xfrm>
            <a:prstGeom prst="rect">
              <a:avLst/>
            </a:prstGeom>
            <a:ln w="12700">
              <a:miter lim="400000"/>
            </a:ln>
          </p:spPr>
        </p:pic>
        <p:sp>
          <p:nvSpPr>
            <p:cNvPr id="9" name="TextBox 8">
              <a:extLst>
                <a:ext uri="{FF2B5EF4-FFF2-40B4-BE49-F238E27FC236}">
                  <a16:creationId xmlns:a16="http://schemas.microsoft.com/office/drawing/2014/main" id="{A6344827-C8E3-5E73-1822-8469C0FC87B4}"/>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2216872456"/>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4 Bio tiles_2">
    <p:bg>
      <p:bgPr>
        <a:solidFill>
          <a:schemeClr val="tx1"/>
        </a:solidFill>
        <a:effectLst/>
      </p:bgPr>
    </p:bg>
    <p:spTree>
      <p:nvGrpSpPr>
        <p:cNvPr id="1" name=""/>
        <p:cNvGrpSpPr/>
        <p:nvPr/>
      </p:nvGrpSpPr>
      <p:grpSpPr>
        <a:xfrm>
          <a:off x="0" y="0"/>
          <a:ext cx="0" cy="0"/>
          <a:chOff x="0" y="0"/>
          <a:chExt cx="0" cy="0"/>
        </a:xfrm>
      </p:grpSpPr>
      <p:sp>
        <p:nvSpPr>
          <p:cNvPr id="6" name="Title Text">
            <a:extLst>
              <a:ext uri="{FF2B5EF4-FFF2-40B4-BE49-F238E27FC236}">
                <a16:creationId xmlns:a16="http://schemas.microsoft.com/office/drawing/2014/main" id="{907ED228-1574-A97B-1065-403C93F9AA4C}"/>
              </a:ext>
            </a:extLst>
          </p:cNvPr>
          <p:cNvSpPr txBox="1">
            <a:spLocks noGrp="1"/>
          </p:cNvSpPr>
          <p:nvPr>
            <p:ph type="title" hasCustomPrompt="1"/>
          </p:nvPr>
        </p:nvSpPr>
        <p:spPr>
          <a:xfrm>
            <a:off x="378958" y="561600"/>
            <a:ext cx="11449505" cy="6647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a:lvl1pPr>
          </a:lstStyle>
          <a:p>
            <a:pPr lvl="0"/>
            <a:r>
              <a:t>Title Text</a:t>
            </a:r>
          </a:p>
        </p:txBody>
      </p:sp>
      <p:sp>
        <p:nvSpPr>
          <p:cNvPr id="2" name="Text Placeholder 38">
            <a:extLst>
              <a:ext uri="{FF2B5EF4-FFF2-40B4-BE49-F238E27FC236}">
                <a16:creationId xmlns:a16="http://schemas.microsoft.com/office/drawing/2014/main" id="{85A7109C-E111-B340-7EC6-0F67AB4F04F1}"/>
              </a:ext>
            </a:extLst>
          </p:cNvPr>
          <p:cNvSpPr>
            <a:spLocks noGrp="1"/>
          </p:cNvSpPr>
          <p:nvPr>
            <p:ph type="body" sz="quarter" idx="20"/>
          </p:nvPr>
        </p:nvSpPr>
        <p:spPr>
          <a:xfrm>
            <a:off x="379412" y="1353001"/>
            <a:ext cx="11422064" cy="294824"/>
          </a:xfrm>
          <a:prstGeom prst="rect">
            <a:avLst/>
          </a:prstGeom>
        </p:spPr>
        <p:txBody>
          <a:bodyPr>
            <a:spAutoFit/>
          </a:bodyPr>
          <a:lstStyle>
            <a:lvl1pPr>
              <a:defRPr sz="1400">
                <a:solidFill>
                  <a:schemeClr val="bg2"/>
                </a:solidFill>
              </a:defRPr>
            </a:lvl1pPr>
          </a:lstStyle>
          <a:p>
            <a:pPr marL="0" lvl="0" indent="0">
              <a:buSzTx/>
              <a:buFontTx/>
              <a:buNone/>
            </a:pPr>
            <a:r>
              <a:rPr lang="en-US"/>
              <a:t>Click to edit Master text styles</a:t>
            </a:r>
          </a:p>
        </p:txBody>
      </p:sp>
      <p:sp>
        <p:nvSpPr>
          <p:cNvPr id="30" name="Body Level One…">
            <a:extLst>
              <a:ext uri="{FF2B5EF4-FFF2-40B4-BE49-F238E27FC236}">
                <a16:creationId xmlns:a16="http://schemas.microsoft.com/office/drawing/2014/main" id="{7F31BFBB-1B84-B573-532D-9D75CEB28D0A}"/>
              </a:ext>
            </a:extLst>
          </p:cNvPr>
          <p:cNvSpPr txBox="1">
            <a:spLocks noGrp="1"/>
          </p:cNvSpPr>
          <p:nvPr userDrawn="1">
            <p:ph type="body" sz="quarter" idx="21" hasCustomPrompt="1"/>
          </p:nvPr>
        </p:nvSpPr>
        <p:spPr>
          <a:xfrm>
            <a:off x="571856" y="4953008"/>
            <a:ext cx="2270760" cy="450949"/>
          </a:xfrm>
          <a:prstGeom prst="rect">
            <a:avLst/>
          </a:prstGeom>
        </p:spPr>
        <p:txBody>
          <a:bodyPr anchor="b">
            <a:noAutofit/>
          </a:bodyPr>
          <a:lstStyle>
            <a:lvl1pPr marL="0" indent="0" algn="ctr">
              <a:buSzTx/>
              <a:buFontTx/>
              <a:buNone/>
              <a:defRPr sz="14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Name </a:t>
            </a:r>
          </a:p>
        </p:txBody>
      </p:sp>
      <p:sp>
        <p:nvSpPr>
          <p:cNvPr id="31" name="Body Level One…">
            <a:extLst>
              <a:ext uri="{FF2B5EF4-FFF2-40B4-BE49-F238E27FC236}">
                <a16:creationId xmlns:a16="http://schemas.microsoft.com/office/drawing/2014/main" id="{436706D1-7940-368A-0C8D-1C2F2F775A62}"/>
              </a:ext>
            </a:extLst>
          </p:cNvPr>
          <p:cNvSpPr txBox="1">
            <a:spLocks noGrp="1"/>
          </p:cNvSpPr>
          <p:nvPr userDrawn="1">
            <p:ph type="body" sz="quarter" idx="25" hasCustomPrompt="1"/>
          </p:nvPr>
        </p:nvSpPr>
        <p:spPr>
          <a:xfrm>
            <a:off x="571856" y="5476271"/>
            <a:ext cx="2270760" cy="457200"/>
          </a:xfrm>
          <a:prstGeom prst="rect">
            <a:avLst/>
          </a:prstGeom>
        </p:spPr>
        <p:txBody>
          <a:bodyPr>
            <a:noAutofit/>
          </a:bodyPr>
          <a:lstStyle>
            <a:lvl1pPr marL="0" indent="0" algn="ctr">
              <a:buSzTx/>
              <a:buFontTx/>
              <a:buNone/>
              <a:defRPr sz="1400" b="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Job Title</a:t>
            </a:r>
          </a:p>
        </p:txBody>
      </p:sp>
      <p:sp>
        <p:nvSpPr>
          <p:cNvPr id="32" name="Body Level One…">
            <a:extLst>
              <a:ext uri="{FF2B5EF4-FFF2-40B4-BE49-F238E27FC236}">
                <a16:creationId xmlns:a16="http://schemas.microsoft.com/office/drawing/2014/main" id="{544B301B-51B2-82A8-AFDB-042664402C60}"/>
              </a:ext>
            </a:extLst>
          </p:cNvPr>
          <p:cNvSpPr txBox="1">
            <a:spLocks noGrp="1"/>
          </p:cNvSpPr>
          <p:nvPr userDrawn="1">
            <p:ph type="body" sz="quarter" idx="26" hasCustomPrompt="1"/>
          </p:nvPr>
        </p:nvSpPr>
        <p:spPr>
          <a:xfrm>
            <a:off x="3502807" y="4953008"/>
            <a:ext cx="2270760" cy="450949"/>
          </a:xfrm>
          <a:prstGeom prst="rect">
            <a:avLst/>
          </a:prstGeom>
        </p:spPr>
        <p:txBody>
          <a:bodyPr anchor="b">
            <a:noAutofit/>
          </a:bodyPr>
          <a:lstStyle>
            <a:lvl1pPr marL="0" indent="0" algn="ctr">
              <a:buSzTx/>
              <a:buFontTx/>
              <a:buNone/>
              <a:defRPr sz="14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Name </a:t>
            </a:r>
          </a:p>
        </p:txBody>
      </p:sp>
      <p:sp>
        <p:nvSpPr>
          <p:cNvPr id="33" name="Body Level One…">
            <a:extLst>
              <a:ext uri="{FF2B5EF4-FFF2-40B4-BE49-F238E27FC236}">
                <a16:creationId xmlns:a16="http://schemas.microsoft.com/office/drawing/2014/main" id="{FFB13476-9215-A97F-5F14-C6A6244E111B}"/>
              </a:ext>
            </a:extLst>
          </p:cNvPr>
          <p:cNvSpPr txBox="1">
            <a:spLocks noGrp="1"/>
          </p:cNvSpPr>
          <p:nvPr userDrawn="1">
            <p:ph type="body" sz="quarter" idx="27" hasCustomPrompt="1"/>
          </p:nvPr>
        </p:nvSpPr>
        <p:spPr>
          <a:xfrm>
            <a:off x="3502807" y="5476271"/>
            <a:ext cx="2270760" cy="457200"/>
          </a:xfrm>
          <a:prstGeom prst="rect">
            <a:avLst/>
          </a:prstGeom>
        </p:spPr>
        <p:txBody>
          <a:bodyPr>
            <a:noAutofit/>
          </a:bodyPr>
          <a:lstStyle>
            <a:lvl1pPr marL="0" indent="0" algn="ctr">
              <a:buSzTx/>
              <a:buFontTx/>
              <a:buNone/>
              <a:defRPr sz="1400" b="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Job Title</a:t>
            </a:r>
          </a:p>
        </p:txBody>
      </p:sp>
      <p:sp>
        <p:nvSpPr>
          <p:cNvPr id="34" name="Body Level One…">
            <a:extLst>
              <a:ext uri="{FF2B5EF4-FFF2-40B4-BE49-F238E27FC236}">
                <a16:creationId xmlns:a16="http://schemas.microsoft.com/office/drawing/2014/main" id="{3AB86C3D-B56C-A28D-2ACD-EC9C25107121}"/>
              </a:ext>
            </a:extLst>
          </p:cNvPr>
          <p:cNvSpPr txBox="1">
            <a:spLocks noGrp="1"/>
          </p:cNvSpPr>
          <p:nvPr userDrawn="1">
            <p:ph type="body" sz="quarter" idx="28" hasCustomPrompt="1"/>
          </p:nvPr>
        </p:nvSpPr>
        <p:spPr>
          <a:xfrm>
            <a:off x="6433654" y="4953008"/>
            <a:ext cx="2270760" cy="450949"/>
          </a:xfrm>
          <a:prstGeom prst="rect">
            <a:avLst/>
          </a:prstGeom>
        </p:spPr>
        <p:txBody>
          <a:bodyPr anchor="b">
            <a:noAutofit/>
          </a:bodyPr>
          <a:lstStyle>
            <a:lvl1pPr marL="0" indent="0" algn="ctr">
              <a:buSzTx/>
              <a:buFontTx/>
              <a:buNone/>
              <a:defRPr sz="14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Name </a:t>
            </a:r>
          </a:p>
        </p:txBody>
      </p:sp>
      <p:sp>
        <p:nvSpPr>
          <p:cNvPr id="35" name="Body Level One…">
            <a:extLst>
              <a:ext uri="{FF2B5EF4-FFF2-40B4-BE49-F238E27FC236}">
                <a16:creationId xmlns:a16="http://schemas.microsoft.com/office/drawing/2014/main" id="{EEC6F67A-7DD8-7C32-C418-B6389B69F2F9}"/>
              </a:ext>
            </a:extLst>
          </p:cNvPr>
          <p:cNvSpPr txBox="1">
            <a:spLocks noGrp="1"/>
          </p:cNvSpPr>
          <p:nvPr userDrawn="1">
            <p:ph type="body" sz="quarter" idx="29" hasCustomPrompt="1"/>
          </p:nvPr>
        </p:nvSpPr>
        <p:spPr>
          <a:xfrm>
            <a:off x="6433654" y="5476271"/>
            <a:ext cx="2270760" cy="457200"/>
          </a:xfrm>
          <a:prstGeom prst="rect">
            <a:avLst/>
          </a:prstGeom>
        </p:spPr>
        <p:txBody>
          <a:bodyPr>
            <a:noAutofit/>
          </a:bodyPr>
          <a:lstStyle>
            <a:lvl1pPr marL="0" indent="0" algn="ctr">
              <a:buSzTx/>
              <a:buFontTx/>
              <a:buNone/>
              <a:defRPr sz="1400" b="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Job Title</a:t>
            </a:r>
          </a:p>
        </p:txBody>
      </p:sp>
      <p:sp>
        <p:nvSpPr>
          <p:cNvPr id="36" name="Body Level One…">
            <a:extLst>
              <a:ext uri="{FF2B5EF4-FFF2-40B4-BE49-F238E27FC236}">
                <a16:creationId xmlns:a16="http://schemas.microsoft.com/office/drawing/2014/main" id="{FCE17B6B-5BE4-4CD2-9A1C-2A4D92444134}"/>
              </a:ext>
            </a:extLst>
          </p:cNvPr>
          <p:cNvSpPr txBox="1">
            <a:spLocks noGrp="1"/>
          </p:cNvSpPr>
          <p:nvPr userDrawn="1">
            <p:ph type="body" sz="quarter" idx="30" hasCustomPrompt="1"/>
          </p:nvPr>
        </p:nvSpPr>
        <p:spPr>
          <a:xfrm>
            <a:off x="9365152" y="4953008"/>
            <a:ext cx="2270760" cy="450949"/>
          </a:xfrm>
          <a:prstGeom prst="rect">
            <a:avLst/>
          </a:prstGeom>
        </p:spPr>
        <p:txBody>
          <a:bodyPr anchor="b">
            <a:noAutofit/>
          </a:bodyPr>
          <a:lstStyle>
            <a:lvl1pPr marL="0" indent="0" algn="ctr">
              <a:buSzTx/>
              <a:buFontTx/>
              <a:buNone/>
              <a:defRPr sz="14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Name </a:t>
            </a:r>
          </a:p>
        </p:txBody>
      </p:sp>
      <p:sp>
        <p:nvSpPr>
          <p:cNvPr id="37" name="Body Level One…">
            <a:extLst>
              <a:ext uri="{FF2B5EF4-FFF2-40B4-BE49-F238E27FC236}">
                <a16:creationId xmlns:a16="http://schemas.microsoft.com/office/drawing/2014/main" id="{5D6B35E5-80E1-73C5-B57F-BAA2DBBBE9CA}"/>
              </a:ext>
            </a:extLst>
          </p:cNvPr>
          <p:cNvSpPr txBox="1">
            <a:spLocks noGrp="1"/>
          </p:cNvSpPr>
          <p:nvPr userDrawn="1">
            <p:ph type="body" sz="quarter" idx="31" hasCustomPrompt="1"/>
          </p:nvPr>
        </p:nvSpPr>
        <p:spPr>
          <a:xfrm>
            <a:off x="9365152" y="5476271"/>
            <a:ext cx="2270760" cy="457200"/>
          </a:xfrm>
          <a:prstGeom prst="rect">
            <a:avLst/>
          </a:prstGeom>
        </p:spPr>
        <p:txBody>
          <a:bodyPr>
            <a:noAutofit/>
          </a:bodyPr>
          <a:lstStyle>
            <a:lvl1pPr marL="0" indent="0" algn="ctr">
              <a:buSzTx/>
              <a:buFontTx/>
              <a:buNone/>
              <a:defRPr sz="1400" b="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Job Title</a:t>
            </a:r>
          </a:p>
        </p:txBody>
      </p:sp>
      <p:sp>
        <p:nvSpPr>
          <p:cNvPr id="3" name="Picture Placeholder 3">
            <a:extLst>
              <a:ext uri="{FF2B5EF4-FFF2-40B4-BE49-F238E27FC236}">
                <a16:creationId xmlns:a16="http://schemas.microsoft.com/office/drawing/2014/main" id="{595D6B2D-37CB-8F16-DDC6-F14FB98C6A17}"/>
              </a:ext>
            </a:extLst>
          </p:cNvPr>
          <p:cNvSpPr>
            <a:spLocks noGrp="1"/>
          </p:cNvSpPr>
          <p:nvPr>
            <p:ph type="pic" sz="quarter" idx="32"/>
          </p:nvPr>
        </p:nvSpPr>
        <p:spPr>
          <a:xfrm>
            <a:off x="381000" y="2103438"/>
            <a:ext cx="2654300" cy="2651440"/>
          </a:xfrm>
          <a:solidFill>
            <a:schemeClr val="accent2"/>
          </a:solidFill>
        </p:spPr>
        <p:txBody>
          <a:bodyPr>
            <a:noAutofit/>
          </a:bodyPr>
          <a:lstStyle>
            <a:lvl1pPr>
              <a:defRPr>
                <a:solidFill>
                  <a:schemeClr val="tx1"/>
                </a:solidFill>
              </a:defRPr>
            </a:lvl1pPr>
          </a:lstStyle>
          <a:p>
            <a:r>
              <a:rPr lang="en-US"/>
              <a:t>Click icon to add picture</a:t>
            </a:r>
          </a:p>
        </p:txBody>
      </p:sp>
      <p:sp>
        <p:nvSpPr>
          <p:cNvPr id="13" name="Picture Placeholder 3">
            <a:extLst>
              <a:ext uri="{FF2B5EF4-FFF2-40B4-BE49-F238E27FC236}">
                <a16:creationId xmlns:a16="http://schemas.microsoft.com/office/drawing/2014/main" id="{5153FE1E-709A-583C-C62C-18603B59DD2C}"/>
              </a:ext>
            </a:extLst>
          </p:cNvPr>
          <p:cNvSpPr>
            <a:spLocks noGrp="1"/>
          </p:cNvSpPr>
          <p:nvPr>
            <p:ph type="pic" sz="quarter" idx="33"/>
          </p:nvPr>
        </p:nvSpPr>
        <p:spPr>
          <a:xfrm>
            <a:off x="3310257" y="2103438"/>
            <a:ext cx="2654300" cy="2651440"/>
          </a:xfrm>
          <a:solidFill>
            <a:schemeClr val="accent2"/>
          </a:solidFill>
        </p:spPr>
        <p:txBody>
          <a:bodyPr>
            <a:noAutofit/>
          </a:bodyPr>
          <a:lstStyle>
            <a:lvl1pPr>
              <a:defRPr>
                <a:solidFill>
                  <a:schemeClr val="tx1"/>
                </a:solidFill>
              </a:defRPr>
            </a:lvl1pPr>
          </a:lstStyle>
          <a:p>
            <a:r>
              <a:rPr lang="en-US"/>
              <a:t>Click icon to add picture</a:t>
            </a:r>
          </a:p>
        </p:txBody>
      </p:sp>
      <p:sp>
        <p:nvSpPr>
          <p:cNvPr id="14" name="Picture Placeholder 3">
            <a:extLst>
              <a:ext uri="{FF2B5EF4-FFF2-40B4-BE49-F238E27FC236}">
                <a16:creationId xmlns:a16="http://schemas.microsoft.com/office/drawing/2014/main" id="{614E13BF-CE60-CBE7-7843-333C4F3E6F4D}"/>
              </a:ext>
            </a:extLst>
          </p:cNvPr>
          <p:cNvSpPr>
            <a:spLocks noGrp="1"/>
          </p:cNvSpPr>
          <p:nvPr>
            <p:ph type="pic" sz="quarter" idx="34"/>
          </p:nvPr>
        </p:nvSpPr>
        <p:spPr>
          <a:xfrm>
            <a:off x="6242665" y="2103438"/>
            <a:ext cx="2654300" cy="2651440"/>
          </a:xfrm>
          <a:solidFill>
            <a:schemeClr val="accent2"/>
          </a:solidFill>
        </p:spPr>
        <p:txBody>
          <a:bodyPr>
            <a:noAutofit/>
          </a:bodyPr>
          <a:lstStyle>
            <a:lvl1pPr>
              <a:defRPr>
                <a:solidFill>
                  <a:schemeClr val="tx1"/>
                </a:solidFill>
              </a:defRPr>
            </a:lvl1pPr>
          </a:lstStyle>
          <a:p>
            <a:r>
              <a:rPr lang="en-US"/>
              <a:t>Click icon to add picture</a:t>
            </a:r>
          </a:p>
        </p:txBody>
      </p:sp>
      <p:sp>
        <p:nvSpPr>
          <p:cNvPr id="15" name="Picture Placeholder 3">
            <a:extLst>
              <a:ext uri="{FF2B5EF4-FFF2-40B4-BE49-F238E27FC236}">
                <a16:creationId xmlns:a16="http://schemas.microsoft.com/office/drawing/2014/main" id="{DFFF58E9-FD46-91FE-4C13-4D81727D598E}"/>
              </a:ext>
            </a:extLst>
          </p:cNvPr>
          <p:cNvSpPr>
            <a:spLocks noGrp="1"/>
          </p:cNvSpPr>
          <p:nvPr>
            <p:ph type="pic" sz="quarter" idx="35"/>
          </p:nvPr>
        </p:nvSpPr>
        <p:spPr>
          <a:xfrm>
            <a:off x="9174163" y="2103438"/>
            <a:ext cx="2654300" cy="2651440"/>
          </a:xfrm>
          <a:solidFill>
            <a:schemeClr val="accent2"/>
          </a:solidFill>
        </p:spPr>
        <p:txBody>
          <a:bodyPr>
            <a:noAutofit/>
          </a:bodyPr>
          <a:lstStyle>
            <a:lvl1pPr>
              <a:defRPr>
                <a:solidFill>
                  <a:schemeClr val="tx1"/>
                </a:solidFill>
              </a:defRPr>
            </a:lvl1pPr>
          </a:lstStyle>
          <a:p>
            <a:r>
              <a:rPr lang="en-US"/>
              <a:t>Click icon to add picture</a:t>
            </a:r>
          </a:p>
        </p:txBody>
      </p:sp>
      <p:sp>
        <p:nvSpPr>
          <p:cNvPr id="5" name="Slide Number">
            <a:extLst>
              <a:ext uri="{FF2B5EF4-FFF2-40B4-BE49-F238E27FC236}">
                <a16:creationId xmlns:a16="http://schemas.microsoft.com/office/drawing/2014/main" id="{48D2A996-2061-EC9C-8252-510ADFC4C013}"/>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8" name="Image" descr="Image">
            <a:extLst>
              <a:ext uri="{FF2B5EF4-FFF2-40B4-BE49-F238E27FC236}">
                <a16:creationId xmlns:a16="http://schemas.microsoft.com/office/drawing/2014/main" id="{BE72A6AC-3D8B-4B99-772B-5818468670E6}"/>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grpSp>
        <p:nvGrpSpPr>
          <p:cNvPr id="7" name="Group 6">
            <a:extLst>
              <a:ext uri="{FF2B5EF4-FFF2-40B4-BE49-F238E27FC236}">
                <a16:creationId xmlns:a16="http://schemas.microsoft.com/office/drawing/2014/main" id="{71276F23-E1CE-F76F-2548-171ABBB5F823}"/>
              </a:ext>
            </a:extLst>
          </p:cNvPr>
          <p:cNvGrpSpPr/>
          <p:nvPr userDrawn="1"/>
        </p:nvGrpSpPr>
        <p:grpSpPr>
          <a:xfrm>
            <a:off x="431800" y="203689"/>
            <a:ext cx="3657124" cy="149812"/>
            <a:chOff x="381000" y="203689"/>
            <a:chExt cx="3657124" cy="149812"/>
          </a:xfrm>
        </p:grpSpPr>
        <p:pic>
          <p:nvPicPr>
            <p:cNvPr id="9" name="Image" descr="Image">
              <a:extLst>
                <a:ext uri="{FF2B5EF4-FFF2-40B4-BE49-F238E27FC236}">
                  <a16:creationId xmlns:a16="http://schemas.microsoft.com/office/drawing/2014/main" id="{A70F5B90-C7A2-F5A8-14EB-308A10E578D0}"/>
                </a:ext>
              </a:extLst>
            </p:cNvPr>
            <p:cNvPicPr>
              <a:picLocks noChangeAspect="1"/>
            </p:cNvPicPr>
            <p:nvPr userDrawn="1"/>
          </p:nvPicPr>
          <p:blipFill>
            <a:blip r:embed="rId3"/>
            <a:stretch>
              <a:fillRect/>
            </a:stretch>
          </p:blipFill>
          <p:spPr>
            <a:xfrm>
              <a:off x="381000" y="203689"/>
              <a:ext cx="111195" cy="149812"/>
            </a:xfrm>
            <a:prstGeom prst="rect">
              <a:avLst/>
            </a:prstGeom>
            <a:ln w="12700">
              <a:miter lim="400000"/>
            </a:ln>
          </p:spPr>
        </p:pic>
        <p:sp>
          <p:nvSpPr>
            <p:cNvPr id="11" name="TextBox 10">
              <a:extLst>
                <a:ext uri="{FF2B5EF4-FFF2-40B4-BE49-F238E27FC236}">
                  <a16:creationId xmlns:a16="http://schemas.microsoft.com/office/drawing/2014/main" id="{5355CDAD-F13C-4154-3F6A-7EEE2FF767EA}"/>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bg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3896090190"/>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5 Bio tiles">
    <p:bg>
      <p:bgPr>
        <a:solidFill>
          <a:schemeClr val="tx1"/>
        </a:solidFill>
        <a:effectLst/>
      </p:bgPr>
    </p:bg>
    <p:spTree>
      <p:nvGrpSpPr>
        <p:cNvPr id="1" name=""/>
        <p:cNvGrpSpPr/>
        <p:nvPr/>
      </p:nvGrpSpPr>
      <p:grpSpPr>
        <a:xfrm>
          <a:off x="0" y="0"/>
          <a:ext cx="0" cy="0"/>
          <a:chOff x="0" y="0"/>
          <a:chExt cx="0" cy="0"/>
        </a:xfrm>
      </p:grpSpPr>
      <p:sp>
        <p:nvSpPr>
          <p:cNvPr id="6" name="Title Text">
            <a:extLst>
              <a:ext uri="{FF2B5EF4-FFF2-40B4-BE49-F238E27FC236}">
                <a16:creationId xmlns:a16="http://schemas.microsoft.com/office/drawing/2014/main" id="{907ED228-1574-A97B-1065-403C93F9AA4C}"/>
              </a:ext>
            </a:extLst>
          </p:cNvPr>
          <p:cNvSpPr txBox="1">
            <a:spLocks noGrp="1"/>
          </p:cNvSpPr>
          <p:nvPr>
            <p:ph type="title" hasCustomPrompt="1"/>
          </p:nvPr>
        </p:nvSpPr>
        <p:spPr>
          <a:xfrm>
            <a:off x="378958" y="561600"/>
            <a:ext cx="11449505" cy="6647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a:lvl1pPr>
          </a:lstStyle>
          <a:p>
            <a:pPr lvl="0"/>
            <a:r>
              <a:t>Title Text</a:t>
            </a:r>
          </a:p>
        </p:txBody>
      </p:sp>
      <p:sp>
        <p:nvSpPr>
          <p:cNvPr id="2" name="Text Placeholder 38">
            <a:extLst>
              <a:ext uri="{FF2B5EF4-FFF2-40B4-BE49-F238E27FC236}">
                <a16:creationId xmlns:a16="http://schemas.microsoft.com/office/drawing/2014/main" id="{85A7109C-E111-B340-7EC6-0F67AB4F04F1}"/>
              </a:ext>
            </a:extLst>
          </p:cNvPr>
          <p:cNvSpPr>
            <a:spLocks noGrp="1"/>
          </p:cNvSpPr>
          <p:nvPr>
            <p:ph type="body" sz="quarter" idx="20"/>
          </p:nvPr>
        </p:nvSpPr>
        <p:spPr>
          <a:xfrm>
            <a:off x="379412" y="1353001"/>
            <a:ext cx="11422064" cy="294824"/>
          </a:xfrm>
          <a:prstGeom prst="rect">
            <a:avLst/>
          </a:prstGeom>
          <a:ln w="12700">
            <a:miter lim="400000"/>
          </a:ln>
        </p:spPr>
        <p:txBody>
          <a:bodyPr lIns="45719" rIns="45719">
            <a:spAutoFit/>
          </a:bodyPr>
          <a:lstStyle>
            <a:lvl1pPr>
              <a:defRPr sz="1400" dirty="0">
                <a:solidFill>
                  <a:schemeClr val="bg2"/>
                </a:solidFill>
              </a:defRPr>
            </a:lvl1pPr>
          </a:lstStyle>
          <a:p>
            <a:pPr lvl="0">
              <a:buSzTx/>
              <a:buFontTx/>
            </a:pPr>
            <a:r>
              <a:rPr lang="en-US"/>
              <a:t>Click to edit Master text styles</a:t>
            </a:r>
          </a:p>
        </p:txBody>
      </p:sp>
      <p:sp>
        <p:nvSpPr>
          <p:cNvPr id="30" name="Body Level One…">
            <a:extLst>
              <a:ext uri="{FF2B5EF4-FFF2-40B4-BE49-F238E27FC236}">
                <a16:creationId xmlns:a16="http://schemas.microsoft.com/office/drawing/2014/main" id="{7F31BFBB-1B84-B573-532D-9D75CEB28D0A}"/>
              </a:ext>
            </a:extLst>
          </p:cNvPr>
          <p:cNvSpPr txBox="1">
            <a:spLocks noGrp="1"/>
          </p:cNvSpPr>
          <p:nvPr>
            <p:ph type="body" sz="quarter" idx="21" hasCustomPrompt="1"/>
          </p:nvPr>
        </p:nvSpPr>
        <p:spPr>
          <a:xfrm>
            <a:off x="452653" y="4635508"/>
            <a:ext cx="1927328" cy="450949"/>
          </a:xfrm>
          <a:prstGeom prst="rect">
            <a:avLst/>
          </a:prstGeom>
        </p:spPr>
        <p:txBody>
          <a:bodyPr anchor="b">
            <a:noAutofit/>
          </a:bodyPr>
          <a:lstStyle>
            <a:lvl1pPr marL="0" indent="0" algn="ctr">
              <a:buSzTx/>
              <a:buFontTx/>
              <a:buNone/>
              <a:defRPr sz="14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Name </a:t>
            </a:r>
          </a:p>
        </p:txBody>
      </p:sp>
      <p:sp>
        <p:nvSpPr>
          <p:cNvPr id="31" name="Body Level One…">
            <a:extLst>
              <a:ext uri="{FF2B5EF4-FFF2-40B4-BE49-F238E27FC236}">
                <a16:creationId xmlns:a16="http://schemas.microsoft.com/office/drawing/2014/main" id="{436706D1-7940-368A-0C8D-1C2F2F775A62}"/>
              </a:ext>
            </a:extLst>
          </p:cNvPr>
          <p:cNvSpPr txBox="1">
            <a:spLocks noGrp="1"/>
          </p:cNvSpPr>
          <p:nvPr>
            <p:ph type="body" sz="quarter" idx="25" hasCustomPrompt="1"/>
          </p:nvPr>
        </p:nvSpPr>
        <p:spPr>
          <a:xfrm>
            <a:off x="452653" y="5158771"/>
            <a:ext cx="1927328" cy="457200"/>
          </a:xfrm>
          <a:prstGeom prst="rect">
            <a:avLst/>
          </a:prstGeom>
        </p:spPr>
        <p:txBody>
          <a:bodyPr>
            <a:noAutofit/>
          </a:bodyPr>
          <a:lstStyle>
            <a:lvl1pPr marL="0" indent="0" algn="ctr">
              <a:buSzTx/>
              <a:buFontTx/>
              <a:buNone/>
              <a:defRPr sz="1400" b="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Job Title</a:t>
            </a:r>
          </a:p>
        </p:txBody>
      </p:sp>
      <p:sp>
        <p:nvSpPr>
          <p:cNvPr id="32" name="Body Level One…">
            <a:extLst>
              <a:ext uri="{FF2B5EF4-FFF2-40B4-BE49-F238E27FC236}">
                <a16:creationId xmlns:a16="http://schemas.microsoft.com/office/drawing/2014/main" id="{544B301B-51B2-82A8-AFDB-042664402C60}"/>
              </a:ext>
            </a:extLst>
          </p:cNvPr>
          <p:cNvSpPr txBox="1">
            <a:spLocks noGrp="1"/>
          </p:cNvSpPr>
          <p:nvPr>
            <p:ph type="body" sz="quarter" idx="26" hasCustomPrompt="1"/>
          </p:nvPr>
        </p:nvSpPr>
        <p:spPr>
          <a:xfrm>
            <a:off x="2796463" y="4635508"/>
            <a:ext cx="1927328" cy="450949"/>
          </a:xfrm>
          <a:prstGeom prst="rect">
            <a:avLst/>
          </a:prstGeom>
        </p:spPr>
        <p:txBody>
          <a:bodyPr anchor="b">
            <a:noAutofit/>
          </a:bodyPr>
          <a:lstStyle>
            <a:lvl1pPr marL="0" indent="0" algn="ctr">
              <a:buSzTx/>
              <a:buFontTx/>
              <a:buNone/>
              <a:defRPr sz="14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Name </a:t>
            </a:r>
          </a:p>
        </p:txBody>
      </p:sp>
      <p:sp>
        <p:nvSpPr>
          <p:cNvPr id="33" name="Body Level One…">
            <a:extLst>
              <a:ext uri="{FF2B5EF4-FFF2-40B4-BE49-F238E27FC236}">
                <a16:creationId xmlns:a16="http://schemas.microsoft.com/office/drawing/2014/main" id="{FFB13476-9215-A97F-5F14-C6A6244E111B}"/>
              </a:ext>
            </a:extLst>
          </p:cNvPr>
          <p:cNvSpPr txBox="1">
            <a:spLocks noGrp="1"/>
          </p:cNvSpPr>
          <p:nvPr>
            <p:ph type="body" sz="quarter" idx="27" hasCustomPrompt="1"/>
          </p:nvPr>
        </p:nvSpPr>
        <p:spPr>
          <a:xfrm>
            <a:off x="2796463" y="5158771"/>
            <a:ext cx="1927328" cy="457200"/>
          </a:xfrm>
          <a:prstGeom prst="rect">
            <a:avLst/>
          </a:prstGeom>
        </p:spPr>
        <p:txBody>
          <a:bodyPr>
            <a:noAutofit/>
          </a:bodyPr>
          <a:lstStyle>
            <a:lvl1pPr marL="0" indent="0" algn="ctr">
              <a:buSzTx/>
              <a:buFontTx/>
              <a:buNone/>
              <a:defRPr sz="1400" b="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Job Title</a:t>
            </a:r>
          </a:p>
        </p:txBody>
      </p:sp>
      <p:sp>
        <p:nvSpPr>
          <p:cNvPr id="34" name="Body Level One…">
            <a:extLst>
              <a:ext uri="{FF2B5EF4-FFF2-40B4-BE49-F238E27FC236}">
                <a16:creationId xmlns:a16="http://schemas.microsoft.com/office/drawing/2014/main" id="{3AB86C3D-B56C-A28D-2ACD-EC9C25107121}"/>
              </a:ext>
            </a:extLst>
          </p:cNvPr>
          <p:cNvSpPr txBox="1">
            <a:spLocks noGrp="1"/>
          </p:cNvSpPr>
          <p:nvPr>
            <p:ph type="body" sz="quarter" idx="28" hasCustomPrompt="1"/>
          </p:nvPr>
        </p:nvSpPr>
        <p:spPr>
          <a:xfrm>
            <a:off x="5140273" y="4635508"/>
            <a:ext cx="1927328" cy="450949"/>
          </a:xfrm>
          <a:prstGeom prst="rect">
            <a:avLst/>
          </a:prstGeom>
        </p:spPr>
        <p:txBody>
          <a:bodyPr anchor="b">
            <a:noAutofit/>
          </a:bodyPr>
          <a:lstStyle>
            <a:lvl1pPr marL="0" indent="0" algn="ctr">
              <a:buSzTx/>
              <a:buFontTx/>
              <a:buNone/>
              <a:defRPr sz="14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Name </a:t>
            </a:r>
          </a:p>
        </p:txBody>
      </p:sp>
      <p:sp>
        <p:nvSpPr>
          <p:cNvPr id="35" name="Body Level One…">
            <a:extLst>
              <a:ext uri="{FF2B5EF4-FFF2-40B4-BE49-F238E27FC236}">
                <a16:creationId xmlns:a16="http://schemas.microsoft.com/office/drawing/2014/main" id="{EEC6F67A-7DD8-7C32-C418-B6389B69F2F9}"/>
              </a:ext>
            </a:extLst>
          </p:cNvPr>
          <p:cNvSpPr txBox="1">
            <a:spLocks noGrp="1"/>
          </p:cNvSpPr>
          <p:nvPr>
            <p:ph type="body" sz="quarter" idx="29" hasCustomPrompt="1"/>
          </p:nvPr>
        </p:nvSpPr>
        <p:spPr>
          <a:xfrm>
            <a:off x="5140273" y="5158771"/>
            <a:ext cx="1927328" cy="457200"/>
          </a:xfrm>
          <a:prstGeom prst="rect">
            <a:avLst/>
          </a:prstGeom>
        </p:spPr>
        <p:txBody>
          <a:bodyPr>
            <a:noAutofit/>
          </a:bodyPr>
          <a:lstStyle>
            <a:lvl1pPr marL="0" indent="0" algn="ctr">
              <a:buSzTx/>
              <a:buFontTx/>
              <a:buNone/>
              <a:defRPr sz="1400" b="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Job Title</a:t>
            </a:r>
          </a:p>
        </p:txBody>
      </p:sp>
      <p:sp>
        <p:nvSpPr>
          <p:cNvPr id="36" name="Body Level One…">
            <a:extLst>
              <a:ext uri="{FF2B5EF4-FFF2-40B4-BE49-F238E27FC236}">
                <a16:creationId xmlns:a16="http://schemas.microsoft.com/office/drawing/2014/main" id="{FCE17B6B-5BE4-4CD2-9A1C-2A4D92444134}"/>
              </a:ext>
            </a:extLst>
          </p:cNvPr>
          <p:cNvSpPr txBox="1">
            <a:spLocks noGrp="1"/>
          </p:cNvSpPr>
          <p:nvPr>
            <p:ph type="body" sz="quarter" idx="30" hasCustomPrompt="1"/>
          </p:nvPr>
        </p:nvSpPr>
        <p:spPr>
          <a:xfrm>
            <a:off x="7484083" y="4635508"/>
            <a:ext cx="1927328" cy="450949"/>
          </a:xfrm>
          <a:prstGeom prst="rect">
            <a:avLst/>
          </a:prstGeom>
        </p:spPr>
        <p:txBody>
          <a:bodyPr anchor="b">
            <a:noAutofit/>
          </a:bodyPr>
          <a:lstStyle>
            <a:lvl1pPr marL="0" indent="0" algn="ctr">
              <a:buSzTx/>
              <a:buFontTx/>
              <a:buNone/>
              <a:defRPr sz="14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Name </a:t>
            </a:r>
          </a:p>
        </p:txBody>
      </p:sp>
      <p:sp>
        <p:nvSpPr>
          <p:cNvPr id="37" name="Body Level One…">
            <a:extLst>
              <a:ext uri="{FF2B5EF4-FFF2-40B4-BE49-F238E27FC236}">
                <a16:creationId xmlns:a16="http://schemas.microsoft.com/office/drawing/2014/main" id="{5D6B35E5-80E1-73C5-B57F-BAA2DBBBE9CA}"/>
              </a:ext>
            </a:extLst>
          </p:cNvPr>
          <p:cNvSpPr txBox="1">
            <a:spLocks noGrp="1"/>
          </p:cNvSpPr>
          <p:nvPr>
            <p:ph type="body" sz="quarter" idx="31" hasCustomPrompt="1"/>
          </p:nvPr>
        </p:nvSpPr>
        <p:spPr>
          <a:xfrm>
            <a:off x="7484083" y="5158771"/>
            <a:ext cx="1927328" cy="457200"/>
          </a:xfrm>
          <a:prstGeom prst="rect">
            <a:avLst/>
          </a:prstGeom>
        </p:spPr>
        <p:txBody>
          <a:bodyPr>
            <a:noAutofit/>
          </a:bodyPr>
          <a:lstStyle>
            <a:lvl1pPr marL="0" indent="0" algn="ctr">
              <a:buSzTx/>
              <a:buFontTx/>
              <a:buNone/>
              <a:defRPr sz="1400" b="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Job Title</a:t>
            </a:r>
          </a:p>
        </p:txBody>
      </p:sp>
      <p:sp>
        <p:nvSpPr>
          <p:cNvPr id="38" name="Body Level One…">
            <a:extLst>
              <a:ext uri="{FF2B5EF4-FFF2-40B4-BE49-F238E27FC236}">
                <a16:creationId xmlns:a16="http://schemas.microsoft.com/office/drawing/2014/main" id="{70FD5BE2-D0C9-A8B4-BC59-5A9D596B45C1}"/>
              </a:ext>
            </a:extLst>
          </p:cNvPr>
          <p:cNvSpPr txBox="1">
            <a:spLocks noGrp="1"/>
          </p:cNvSpPr>
          <p:nvPr>
            <p:ph type="body" sz="quarter" idx="32" hasCustomPrompt="1"/>
          </p:nvPr>
        </p:nvSpPr>
        <p:spPr>
          <a:xfrm>
            <a:off x="9827891" y="4635508"/>
            <a:ext cx="1927328" cy="450949"/>
          </a:xfrm>
          <a:prstGeom prst="rect">
            <a:avLst/>
          </a:prstGeom>
        </p:spPr>
        <p:txBody>
          <a:bodyPr anchor="b">
            <a:noAutofit/>
          </a:bodyPr>
          <a:lstStyle>
            <a:lvl1pPr marL="0" indent="0" algn="ctr">
              <a:buSzTx/>
              <a:buFontTx/>
              <a:buNone/>
              <a:defRPr sz="14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Name </a:t>
            </a:r>
          </a:p>
        </p:txBody>
      </p:sp>
      <p:sp>
        <p:nvSpPr>
          <p:cNvPr id="39" name="Body Level One…">
            <a:extLst>
              <a:ext uri="{FF2B5EF4-FFF2-40B4-BE49-F238E27FC236}">
                <a16:creationId xmlns:a16="http://schemas.microsoft.com/office/drawing/2014/main" id="{01250C52-AC4A-855A-12B6-DE6D94B2AA0A}"/>
              </a:ext>
            </a:extLst>
          </p:cNvPr>
          <p:cNvSpPr txBox="1">
            <a:spLocks noGrp="1"/>
          </p:cNvSpPr>
          <p:nvPr>
            <p:ph type="body" sz="quarter" idx="33" hasCustomPrompt="1"/>
          </p:nvPr>
        </p:nvSpPr>
        <p:spPr>
          <a:xfrm>
            <a:off x="9827891" y="5158771"/>
            <a:ext cx="1927328" cy="457200"/>
          </a:xfrm>
          <a:prstGeom prst="rect">
            <a:avLst/>
          </a:prstGeom>
        </p:spPr>
        <p:txBody>
          <a:bodyPr>
            <a:noAutofit/>
          </a:bodyPr>
          <a:lstStyle>
            <a:lvl1pPr marL="0" indent="0" algn="ctr">
              <a:buSzTx/>
              <a:buFontTx/>
              <a:buNone/>
              <a:defRPr sz="1400" b="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Job Title</a:t>
            </a:r>
          </a:p>
        </p:txBody>
      </p:sp>
      <p:sp>
        <p:nvSpPr>
          <p:cNvPr id="3" name="Picture Placeholder 3">
            <a:extLst>
              <a:ext uri="{FF2B5EF4-FFF2-40B4-BE49-F238E27FC236}">
                <a16:creationId xmlns:a16="http://schemas.microsoft.com/office/drawing/2014/main" id="{ECAE3A43-16A0-79EE-E3B9-0359984E5C18}"/>
              </a:ext>
            </a:extLst>
          </p:cNvPr>
          <p:cNvSpPr>
            <a:spLocks noGrp="1"/>
          </p:cNvSpPr>
          <p:nvPr>
            <p:ph type="pic" sz="quarter" idx="34"/>
          </p:nvPr>
        </p:nvSpPr>
        <p:spPr>
          <a:xfrm>
            <a:off x="381000" y="2392363"/>
            <a:ext cx="2072224" cy="2073020"/>
          </a:xfrm>
          <a:solidFill>
            <a:schemeClr val="accent2"/>
          </a:solidFill>
        </p:spPr>
        <p:txBody>
          <a:bodyPr>
            <a:noAutofit/>
          </a:bodyPr>
          <a:lstStyle>
            <a:lvl1pPr>
              <a:defRPr>
                <a:solidFill>
                  <a:schemeClr val="tx1"/>
                </a:solidFill>
              </a:defRPr>
            </a:lvl1pPr>
          </a:lstStyle>
          <a:p>
            <a:r>
              <a:rPr lang="en-US"/>
              <a:t>Click icon to add picture</a:t>
            </a:r>
          </a:p>
        </p:txBody>
      </p:sp>
      <p:sp>
        <p:nvSpPr>
          <p:cNvPr id="5" name="Picture Placeholder 3">
            <a:extLst>
              <a:ext uri="{FF2B5EF4-FFF2-40B4-BE49-F238E27FC236}">
                <a16:creationId xmlns:a16="http://schemas.microsoft.com/office/drawing/2014/main" id="{51C1ABD5-9AA7-CD9E-B068-66B55A3252E4}"/>
              </a:ext>
            </a:extLst>
          </p:cNvPr>
          <p:cNvSpPr>
            <a:spLocks noGrp="1"/>
          </p:cNvSpPr>
          <p:nvPr>
            <p:ph type="pic" sz="quarter" idx="35"/>
          </p:nvPr>
        </p:nvSpPr>
        <p:spPr>
          <a:xfrm>
            <a:off x="2724810" y="2392363"/>
            <a:ext cx="2072224" cy="2073020"/>
          </a:xfrm>
          <a:solidFill>
            <a:schemeClr val="accent2"/>
          </a:solidFill>
        </p:spPr>
        <p:txBody>
          <a:bodyPr>
            <a:noAutofit/>
          </a:bodyPr>
          <a:lstStyle>
            <a:lvl1pPr>
              <a:defRPr>
                <a:solidFill>
                  <a:schemeClr val="tx1"/>
                </a:solidFill>
              </a:defRPr>
            </a:lvl1pPr>
          </a:lstStyle>
          <a:p>
            <a:r>
              <a:rPr lang="en-US"/>
              <a:t>Click icon to add picture</a:t>
            </a:r>
          </a:p>
        </p:txBody>
      </p:sp>
      <p:sp>
        <p:nvSpPr>
          <p:cNvPr id="9" name="Picture Placeholder 3">
            <a:extLst>
              <a:ext uri="{FF2B5EF4-FFF2-40B4-BE49-F238E27FC236}">
                <a16:creationId xmlns:a16="http://schemas.microsoft.com/office/drawing/2014/main" id="{EFB88EB1-41BE-A87B-2B01-65D000055974}"/>
              </a:ext>
            </a:extLst>
          </p:cNvPr>
          <p:cNvSpPr>
            <a:spLocks noGrp="1"/>
          </p:cNvSpPr>
          <p:nvPr>
            <p:ph type="pic" sz="quarter" idx="36"/>
          </p:nvPr>
        </p:nvSpPr>
        <p:spPr>
          <a:xfrm>
            <a:off x="5068620" y="2392363"/>
            <a:ext cx="2072224" cy="2073020"/>
          </a:xfrm>
          <a:solidFill>
            <a:schemeClr val="accent2"/>
          </a:solidFill>
        </p:spPr>
        <p:txBody>
          <a:bodyPr>
            <a:noAutofit/>
          </a:bodyPr>
          <a:lstStyle>
            <a:lvl1pPr>
              <a:defRPr>
                <a:solidFill>
                  <a:schemeClr val="tx1"/>
                </a:solidFill>
              </a:defRPr>
            </a:lvl1pPr>
          </a:lstStyle>
          <a:p>
            <a:r>
              <a:rPr lang="en-US"/>
              <a:t>Click icon to add picture</a:t>
            </a:r>
          </a:p>
        </p:txBody>
      </p:sp>
      <p:sp>
        <p:nvSpPr>
          <p:cNvPr id="12" name="Picture Placeholder 3">
            <a:extLst>
              <a:ext uri="{FF2B5EF4-FFF2-40B4-BE49-F238E27FC236}">
                <a16:creationId xmlns:a16="http://schemas.microsoft.com/office/drawing/2014/main" id="{59041E5C-B281-7376-825A-851C41F4A18D}"/>
              </a:ext>
            </a:extLst>
          </p:cNvPr>
          <p:cNvSpPr>
            <a:spLocks noGrp="1"/>
          </p:cNvSpPr>
          <p:nvPr>
            <p:ph type="pic" sz="quarter" idx="37"/>
          </p:nvPr>
        </p:nvSpPr>
        <p:spPr>
          <a:xfrm>
            <a:off x="7412430" y="2392363"/>
            <a:ext cx="2072224" cy="2073020"/>
          </a:xfrm>
          <a:solidFill>
            <a:schemeClr val="accent2"/>
          </a:solidFill>
        </p:spPr>
        <p:txBody>
          <a:bodyPr>
            <a:noAutofit/>
          </a:bodyPr>
          <a:lstStyle>
            <a:lvl1pPr>
              <a:defRPr>
                <a:solidFill>
                  <a:schemeClr val="tx1"/>
                </a:solidFill>
              </a:defRPr>
            </a:lvl1pPr>
          </a:lstStyle>
          <a:p>
            <a:r>
              <a:rPr lang="en-US"/>
              <a:t>Click icon to add picture</a:t>
            </a:r>
          </a:p>
        </p:txBody>
      </p:sp>
      <p:sp>
        <p:nvSpPr>
          <p:cNvPr id="13" name="Picture Placeholder 3">
            <a:extLst>
              <a:ext uri="{FF2B5EF4-FFF2-40B4-BE49-F238E27FC236}">
                <a16:creationId xmlns:a16="http://schemas.microsoft.com/office/drawing/2014/main" id="{293DC200-2F5A-B570-3BBD-A3A1E10733EA}"/>
              </a:ext>
            </a:extLst>
          </p:cNvPr>
          <p:cNvSpPr>
            <a:spLocks noGrp="1"/>
          </p:cNvSpPr>
          <p:nvPr>
            <p:ph type="pic" sz="quarter" idx="38"/>
          </p:nvPr>
        </p:nvSpPr>
        <p:spPr>
          <a:xfrm>
            <a:off x="9756238" y="2392363"/>
            <a:ext cx="2072224" cy="2073020"/>
          </a:xfrm>
          <a:solidFill>
            <a:schemeClr val="accent2"/>
          </a:solidFill>
        </p:spPr>
        <p:txBody>
          <a:bodyPr>
            <a:noAutofit/>
          </a:bodyPr>
          <a:lstStyle>
            <a:lvl1pPr>
              <a:defRPr>
                <a:solidFill>
                  <a:schemeClr val="tx1"/>
                </a:solidFill>
              </a:defRPr>
            </a:lvl1pPr>
          </a:lstStyle>
          <a:p>
            <a:r>
              <a:rPr lang="en-US"/>
              <a:t>Click icon to add picture</a:t>
            </a:r>
          </a:p>
        </p:txBody>
      </p:sp>
      <p:sp>
        <p:nvSpPr>
          <p:cNvPr id="8" name="Slide Number">
            <a:extLst>
              <a:ext uri="{FF2B5EF4-FFF2-40B4-BE49-F238E27FC236}">
                <a16:creationId xmlns:a16="http://schemas.microsoft.com/office/drawing/2014/main" id="{863641F0-637E-82A3-DF43-00391CEC161C}"/>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14" name="Image" descr="Image">
            <a:extLst>
              <a:ext uri="{FF2B5EF4-FFF2-40B4-BE49-F238E27FC236}">
                <a16:creationId xmlns:a16="http://schemas.microsoft.com/office/drawing/2014/main" id="{0E6C7898-79DC-AA43-E5A3-C158EF36DA9A}"/>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grpSp>
        <p:nvGrpSpPr>
          <p:cNvPr id="7" name="Group 6">
            <a:extLst>
              <a:ext uri="{FF2B5EF4-FFF2-40B4-BE49-F238E27FC236}">
                <a16:creationId xmlns:a16="http://schemas.microsoft.com/office/drawing/2014/main" id="{57B2D3D1-0E1A-92B7-3C69-105F7F9B167E}"/>
              </a:ext>
            </a:extLst>
          </p:cNvPr>
          <p:cNvGrpSpPr/>
          <p:nvPr userDrawn="1"/>
        </p:nvGrpSpPr>
        <p:grpSpPr>
          <a:xfrm>
            <a:off x="431800" y="203689"/>
            <a:ext cx="3657124" cy="149812"/>
            <a:chOff x="381000" y="203689"/>
            <a:chExt cx="3657124" cy="149812"/>
          </a:xfrm>
        </p:grpSpPr>
        <p:pic>
          <p:nvPicPr>
            <p:cNvPr id="11" name="Image" descr="Image">
              <a:extLst>
                <a:ext uri="{FF2B5EF4-FFF2-40B4-BE49-F238E27FC236}">
                  <a16:creationId xmlns:a16="http://schemas.microsoft.com/office/drawing/2014/main" id="{69099598-0246-A007-3913-2DF44049B5AE}"/>
                </a:ext>
              </a:extLst>
            </p:cNvPr>
            <p:cNvPicPr>
              <a:picLocks noChangeAspect="1"/>
            </p:cNvPicPr>
            <p:nvPr userDrawn="1"/>
          </p:nvPicPr>
          <p:blipFill>
            <a:blip r:embed="rId3"/>
            <a:stretch>
              <a:fillRect/>
            </a:stretch>
          </p:blipFill>
          <p:spPr>
            <a:xfrm>
              <a:off x="381000" y="203689"/>
              <a:ext cx="111195" cy="149812"/>
            </a:xfrm>
            <a:prstGeom prst="rect">
              <a:avLst/>
            </a:prstGeom>
            <a:ln w="12700">
              <a:miter lim="400000"/>
            </a:ln>
          </p:spPr>
        </p:pic>
        <p:sp>
          <p:nvSpPr>
            <p:cNvPr id="15" name="TextBox 14">
              <a:extLst>
                <a:ext uri="{FF2B5EF4-FFF2-40B4-BE49-F238E27FC236}">
                  <a16:creationId xmlns:a16="http://schemas.microsoft.com/office/drawing/2014/main" id="{F3C0B998-0BF8-004D-0F04-06C6D6A53BC7}"/>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bg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615213032"/>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6 Bio tiles">
    <p:bg>
      <p:bgPr>
        <a:solidFill>
          <a:schemeClr val="tx1"/>
        </a:solidFill>
        <a:effectLst/>
      </p:bgPr>
    </p:bg>
    <p:spTree>
      <p:nvGrpSpPr>
        <p:cNvPr id="1" name=""/>
        <p:cNvGrpSpPr/>
        <p:nvPr/>
      </p:nvGrpSpPr>
      <p:grpSpPr>
        <a:xfrm>
          <a:off x="0" y="0"/>
          <a:ext cx="0" cy="0"/>
          <a:chOff x="0" y="0"/>
          <a:chExt cx="0" cy="0"/>
        </a:xfrm>
      </p:grpSpPr>
      <p:sp>
        <p:nvSpPr>
          <p:cNvPr id="6" name="Title Text">
            <a:extLst>
              <a:ext uri="{FF2B5EF4-FFF2-40B4-BE49-F238E27FC236}">
                <a16:creationId xmlns:a16="http://schemas.microsoft.com/office/drawing/2014/main" id="{907ED228-1574-A97B-1065-403C93F9AA4C}"/>
              </a:ext>
            </a:extLst>
          </p:cNvPr>
          <p:cNvSpPr txBox="1">
            <a:spLocks noGrp="1"/>
          </p:cNvSpPr>
          <p:nvPr>
            <p:ph type="title" hasCustomPrompt="1"/>
          </p:nvPr>
        </p:nvSpPr>
        <p:spPr>
          <a:xfrm>
            <a:off x="378958" y="561600"/>
            <a:ext cx="11449505" cy="6647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a:lvl1pPr>
          </a:lstStyle>
          <a:p>
            <a:pPr lvl="0"/>
            <a:r>
              <a:t>Title Text</a:t>
            </a:r>
          </a:p>
        </p:txBody>
      </p:sp>
      <p:sp>
        <p:nvSpPr>
          <p:cNvPr id="2" name="Text Placeholder 38">
            <a:extLst>
              <a:ext uri="{FF2B5EF4-FFF2-40B4-BE49-F238E27FC236}">
                <a16:creationId xmlns:a16="http://schemas.microsoft.com/office/drawing/2014/main" id="{85A7109C-E111-B340-7EC6-0F67AB4F04F1}"/>
              </a:ext>
            </a:extLst>
          </p:cNvPr>
          <p:cNvSpPr>
            <a:spLocks noGrp="1"/>
          </p:cNvSpPr>
          <p:nvPr>
            <p:ph type="body" sz="quarter" idx="20"/>
          </p:nvPr>
        </p:nvSpPr>
        <p:spPr>
          <a:xfrm>
            <a:off x="379412" y="1353001"/>
            <a:ext cx="11422064" cy="294824"/>
          </a:xfrm>
          <a:prstGeom prst="rect">
            <a:avLst/>
          </a:prstGeom>
          <a:ln w="12700">
            <a:miter lim="400000"/>
          </a:ln>
        </p:spPr>
        <p:txBody>
          <a:bodyPr lIns="45719" rIns="45719">
            <a:spAutoFit/>
          </a:bodyPr>
          <a:lstStyle>
            <a:lvl1pPr>
              <a:defRPr sz="1400" dirty="0">
                <a:solidFill>
                  <a:schemeClr val="bg2"/>
                </a:solidFill>
              </a:defRPr>
            </a:lvl1pPr>
          </a:lstStyle>
          <a:p>
            <a:pPr lvl="0">
              <a:buSzTx/>
              <a:buFontTx/>
            </a:pPr>
            <a:r>
              <a:rPr lang="en-US"/>
              <a:t>Click to edit Master text styles</a:t>
            </a:r>
          </a:p>
        </p:txBody>
      </p:sp>
      <p:sp>
        <p:nvSpPr>
          <p:cNvPr id="13" name="Body Level One…">
            <a:extLst>
              <a:ext uri="{FF2B5EF4-FFF2-40B4-BE49-F238E27FC236}">
                <a16:creationId xmlns:a16="http://schemas.microsoft.com/office/drawing/2014/main" id="{29AE31F8-2FDB-0EB5-A9D3-A3940F18DE0C}"/>
              </a:ext>
            </a:extLst>
          </p:cNvPr>
          <p:cNvSpPr txBox="1">
            <a:spLocks noGrp="1"/>
          </p:cNvSpPr>
          <p:nvPr>
            <p:ph type="body" sz="quarter" idx="21" hasCustomPrompt="1"/>
          </p:nvPr>
        </p:nvSpPr>
        <p:spPr>
          <a:xfrm>
            <a:off x="466376" y="4120583"/>
            <a:ext cx="1546860" cy="450949"/>
          </a:xfrm>
          <a:prstGeom prst="rect">
            <a:avLst/>
          </a:prstGeom>
        </p:spPr>
        <p:txBody>
          <a:bodyPr anchor="b">
            <a:noAutofit/>
          </a:bodyPr>
          <a:lstStyle>
            <a:lvl1pPr marL="0" indent="0" algn="ctr">
              <a:buSzTx/>
              <a:buFontTx/>
              <a:buNone/>
              <a:defRPr sz="12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Name </a:t>
            </a:r>
          </a:p>
        </p:txBody>
      </p:sp>
      <p:sp>
        <p:nvSpPr>
          <p:cNvPr id="14" name="Body Level One…">
            <a:extLst>
              <a:ext uri="{FF2B5EF4-FFF2-40B4-BE49-F238E27FC236}">
                <a16:creationId xmlns:a16="http://schemas.microsoft.com/office/drawing/2014/main" id="{6FAD53B4-AF4C-4393-831F-D33C98BD5DFD}"/>
              </a:ext>
            </a:extLst>
          </p:cNvPr>
          <p:cNvSpPr txBox="1">
            <a:spLocks noGrp="1"/>
          </p:cNvSpPr>
          <p:nvPr>
            <p:ph type="body" sz="quarter" idx="25" hasCustomPrompt="1"/>
          </p:nvPr>
        </p:nvSpPr>
        <p:spPr>
          <a:xfrm>
            <a:off x="466376" y="4643846"/>
            <a:ext cx="1546860" cy="1466668"/>
          </a:xfrm>
          <a:prstGeom prst="rect">
            <a:avLst/>
          </a:prstGeom>
        </p:spPr>
        <p:txBody>
          <a:bodyPr>
            <a:noAutofit/>
          </a:bodyPr>
          <a:lstStyle>
            <a:lvl1pPr marL="0" indent="0" algn="ctr">
              <a:buSzTx/>
              <a:buFontTx/>
              <a:buNone/>
              <a:defRPr sz="1200" b="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Job Title</a:t>
            </a:r>
          </a:p>
        </p:txBody>
      </p:sp>
      <p:sp>
        <p:nvSpPr>
          <p:cNvPr id="15" name="Body Level One…">
            <a:extLst>
              <a:ext uri="{FF2B5EF4-FFF2-40B4-BE49-F238E27FC236}">
                <a16:creationId xmlns:a16="http://schemas.microsoft.com/office/drawing/2014/main" id="{BBCDCB2B-E9C8-7B17-06FC-B16BAD6952FE}"/>
              </a:ext>
            </a:extLst>
          </p:cNvPr>
          <p:cNvSpPr txBox="1">
            <a:spLocks noGrp="1"/>
          </p:cNvSpPr>
          <p:nvPr>
            <p:ph type="body" sz="quarter" idx="26" hasCustomPrompt="1"/>
          </p:nvPr>
        </p:nvSpPr>
        <p:spPr>
          <a:xfrm>
            <a:off x="2411201" y="4120583"/>
            <a:ext cx="1546860" cy="450949"/>
          </a:xfrm>
          <a:prstGeom prst="rect">
            <a:avLst/>
          </a:prstGeom>
        </p:spPr>
        <p:txBody>
          <a:bodyPr anchor="b">
            <a:noAutofit/>
          </a:bodyPr>
          <a:lstStyle>
            <a:lvl1pPr marL="0" indent="0" algn="ctr">
              <a:buSzTx/>
              <a:buFontTx/>
              <a:buNone/>
              <a:defRPr sz="12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Name </a:t>
            </a:r>
          </a:p>
        </p:txBody>
      </p:sp>
      <p:sp>
        <p:nvSpPr>
          <p:cNvPr id="16" name="Body Level One…">
            <a:extLst>
              <a:ext uri="{FF2B5EF4-FFF2-40B4-BE49-F238E27FC236}">
                <a16:creationId xmlns:a16="http://schemas.microsoft.com/office/drawing/2014/main" id="{BEF30C6A-8213-B23E-43EF-54E86426EA70}"/>
              </a:ext>
            </a:extLst>
          </p:cNvPr>
          <p:cNvSpPr txBox="1">
            <a:spLocks noGrp="1"/>
          </p:cNvSpPr>
          <p:nvPr>
            <p:ph type="body" sz="quarter" idx="27" hasCustomPrompt="1"/>
          </p:nvPr>
        </p:nvSpPr>
        <p:spPr>
          <a:xfrm>
            <a:off x="2411201" y="4643846"/>
            <a:ext cx="1546860" cy="1466668"/>
          </a:xfrm>
          <a:prstGeom prst="rect">
            <a:avLst/>
          </a:prstGeom>
        </p:spPr>
        <p:txBody>
          <a:bodyPr>
            <a:noAutofit/>
          </a:bodyPr>
          <a:lstStyle>
            <a:lvl1pPr marL="0" indent="0" algn="ctr">
              <a:buSzTx/>
              <a:buFontTx/>
              <a:buNone/>
              <a:defRPr sz="1200" b="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Job Title</a:t>
            </a:r>
          </a:p>
        </p:txBody>
      </p:sp>
      <p:sp>
        <p:nvSpPr>
          <p:cNvPr id="17" name="Body Level One…">
            <a:extLst>
              <a:ext uri="{FF2B5EF4-FFF2-40B4-BE49-F238E27FC236}">
                <a16:creationId xmlns:a16="http://schemas.microsoft.com/office/drawing/2014/main" id="{3D28B139-577F-C8D2-7605-BE10815E5D45}"/>
              </a:ext>
            </a:extLst>
          </p:cNvPr>
          <p:cNvSpPr txBox="1">
            <a:spLocks noGrp="1"/>
          </p:cNvSpPr>
          <p:nvPr>
            <p:ph type="body" sz="quarter" idx="28" hasCustomPrompt="1"/>
          </p:nvPr>
        </p:nvSpPr>
        <p:spPr>
          <a:xfrm>
            <a:off x="4356026" y="4120583"/>
            <a:ext cx="1546860" cy="450949"/>
          </a:xfrm>
          <a:prstGeom prst="rect">
            <a:avLst/>
          </a:prstGeom>
        </p:spPr>
        <p:txBody>
          <a:bodyPr anchor="b">
            <a:noAutofit/>
          </a:bodyPr>
          <a:lstStyle>
            <a:lvl1pPr marL="0" indent="0" algn="ctr">
              <a:buSzTx/>
              <a:buFontTx/>
              <a:buNone/>
              <a:defRPr sz="12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Name </a:t>
            </a:r>
          </a:p>
        </p:txBody>
      </p:sp>
      <p:sp>
        <p:nvSpPr>
          <p:cNvPr id="18" name="Body Level One…">
            <a:extLst>
              <a:ext uri="{FF2B5EF4-FFF2-40B4-BE49-F238E27FC236}">
                <a16:creationId xmlns:a16="http://schemas.microsoft.com/office/drawing/2014/main" id="{039B89D9-73C0-B83B-2F51-8BE2B0BB12BB}"/>
              </a:ext>
            </a:extLst>
          </p:cNvPr>
          <p:cNvSpPr txBox="1">
            <a:spLocks noGrp="1"/>
          </p:cNvSpPr>
          <p:nvPr>
            <p:ph type="body" sz="quarter" idx="29" hasCustomPrompt="1"/>
          </p:nvPr>
        </p:nvSpPr>
        <p:spPr>
          <a:xfrm>
            <a:off x="4356026" y="4643846"/>
            <a:ext cx="1546860" cy="1466668"/>
          </a:xfrm>
          <a:prstGeom prst="rect">
            <a:avLst/>
          </a:prstGeom>
        </p:spPr>
        <p:txBody>
          <a:bodyPr>
            <a:noAutofit/>
          </a:bodyPr>
          <a:lstStyle>
            <a:lvl1pPr marL="0" indent="0" algn="ctr">
              <a:buSzTx/>
              <a:buFontTx/>
              <a:buNone/>
              <a:defRPr sz="1200" b="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Job Title</a:t>
            </a:r>
          </a:p>
        </p:txBody>
      </p:sp>
      <p:sp>
        <p:nvSpPr>
          <p:cNvPr id="19" name="Body Level One…">
            <a:extLst>
              <a:ext uri="{FF2B5EF4-FFF2-40B4-BE49-F238E27FC236}">
                <a16:creationId xmlns:a16="http://schemas.microsoft.com/office/drawing/2014/main" id="{D9E2908B-7E66-399A-E8C5-465ADD613090}"/>
              </a:ext>
            </a:extLst>
          </p:cNvPr>
          <p:cNvSpPr txBox="1">
            <a:spLocks noGrp="1"/>
          </p:cNvSpPr>
          <p:nvPr>
            <p:ph type="body" sz="quarter" idx="30" hasCustomPrompt="1"/>
          </p:nvPr>
        </p:nvSpPr>
        <p:spPr>
          <a:xfrm>
            <a:off x="6300850" y="4120583"/>
            <a:ext cx="1546860" cy="450949"/>
          </a:xfrm>
          <a:prstGeom prst="rect">
            <a:avLst/>
          </a:prstGeom>
        </p:spPr>
        <p:txBody>
          <a:bodyPr anchor="b">
            <a:noAutofit/>
          </a:bodyPr>
          <a:lstStyle>
            <a:lvl1pPr marL="0" indent="0" algn="ctr">
              <a:buSzTx/>
              <a:buFontTx/>
              <a:buNone/>
              <a:defRPr sz="12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Name </a:t>
            </a:r>
          </a:p>
        </p:txBody>
      </p:sp>
      <p:sp>
        <p:nvSpPr>
          <p:cNvPr id="20" name="Body Level One…">
            <a:extLst>
              <a:ext uri="{FF2B5EF4-FFF2-40B4-BE49-F238E27FC236}">
                <a16:creationId xmlns:a16="http://schemas.microsoft.com/office/drawing/2014/main" id="{9D88EC58-30AB-99C0-8685-96039839E4AB}"/>
              </a:ext>
            </a:extLst>
          </p:cNvPr>
          <p:cNvSpPr txBox="1">
            <a:spLocks noGrp="1"/>
          </p:cNvSpPr>
          <p:nvPr>
            <p:ph type="body" sz="quarter" idx="31" hasCustomPrompt="1"/>
          </p:nvPr>
        </p:nvSpPr>
        <p:spPr>
          <a:xfrm>
            <a:off x="6300850" y="4643846"/>
            <a:ext cx="1546860" cy="1466668"/>
          </a:xfrm>
          <a:prstGeom prst="rect">
            <a:avLst/>
          </a:prstGeom>
        </p:spPr>
        <p:txBody>
          <a:bodyPr>
            <a:noAutofit/>
          </a:bodyPr>
          <a:lstStyle>
            <a:lvl1pPr marL="0" indent="0" algn="ctr">
              <a:buSzTx/>
              <a:buFontTx/>
              <a:buNone/>
              <a:defRPr sz="1200" b="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Job Title</a:t>
            </a:r>
          </a:p>
        </p:txBody>
      </p:sp>
      <p:sp>
        <p:nvSpPr>
          <p:cNvPr id="21" name="Body Level One…">
            <a:extLst>
              <a:ext uri="{FF2B5EF4-FFF2-40B4-BE49-F238E27FC236}">
                <a16:creationId xmlns:a16="http://schemas.microsoft.com/office/drawing/2014/main" id="{2D0EC539-4876-DE58-F7B5-FF54A2AFB2FA}"/>
              </a:ext>
            </a:extLst>
          </p:cNvPr>
          <p:cNvSpPr txBox="1">
            <a:spLocks noGrp="1"/>
          </p:cNvSpPr>
          <p:nvPr>
            <p:ph type="body" sz="quarter" idx="32" hasCustomPrompt="1"/>
          </p:nvPr>
        </p:nvSpPr>
        <p:spPr>
          <a:xfrm>
            <a:off x="8245673" y="4120583"/>
            <a:ext cx="1546860" cy="450949"/>
          </a:xfrm>
          <a:prstGeom prst="rect">
            <a:avLst/>
          </a:prstGeom>
        </p:spPr>
        <p:txBody>
          <a:bodyPr anchor="b">
            <a:noAutofit/>
          </a:bodyPr>
          <a:lstStyle>
            <a:lvl1pPr marL="0" indent="0" algn="ctr">
              <a:buSzTx/>
              <a:buFontTx/>
              <a:buNone/>
              <a:defRPr sz="12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Name </a:t>
            </a:r>
          </a:p>
        </p:txBody>
      </p:sp>
      <p:sp>
        <p:nvSpPr>
          <p:cNvPr id="22" name="Body Level One…">
            <a:extLst>
              <a:ext uri="{FF2B5EF4-FFF2-40B4-BE49-F238E27FC236}">
                <a16:creationId xmlns:a16="http://schemas.microsoft.com/office/drawing/2014/main" id="{484CABA2-D340-C32A-D781-9D491DC2C7B3}"/>
              </a:ext>
            </a:extLst>
          </p:cNvPr>
          <p:cNvSpPr txBox="1">
            <a:spLocks noGrp="1"/>
          </p:cNvSpPr>
          <p:nvPr>
            <p:ph type="body" sz="quarter" idx="33" hasCustomPrompt="1"/>
          </p:nvPr>
        </p:nvSpPr>
        <p:spPr>
          <a:xfrm>
            <a:off x="8245673" y="4643846"/>
            <a:ext cx="1546860" cy="1466668"/>
          </a:xfrm>
          <a:prstGeom prst="rect">
            <a:avLst/>
          </a:prstGeom>
        </p:spPr>
        <p:txBody>
          <a:bodyPr>
            <a:noAutofit/>
          </a:bodyPr>
          <a:lstStyle>
            <a:lvl1pPr marL="0" indent="0" algn="ctr">
              <a:buSzTx/>
              <a:buFontTx/>
              <a:buNone/>
              <a:defRPr sz="1200" b="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Job Title</a:t>
            </a:r>
          </a:p>
        </p:txBody>
      </p:sp>
      <p:sp>
        <p:nvSpPr>
          <p:cNvPr id="23" name="Body Level One…">
            <a:extLst>
              <a:ext uri="{FF2B5EF4-FFF2-40B4-BE49-F238E27FC236}">
                <a16:creationId xmlns:a16="http://schemas.microsoft.com/office/drawing/2014/main" id="{B65E6197-0F40-C97A-286A-EBFCC11228EF}"/>
              </a:ext>
            </a:extLst>
          </p:cNvPr>
          <p:cNvSpPr txBox="1">
            <a:spLocks noGrp="1"/>
          </p:cNvSpPr>
          <p:nvPr>
            <p:ph type="body" sz="quarter" idx="34" hasCustomPrompt="1"/>
          </p:nvPr>
        </p:nvSpPr>
        <p:spPr>
          <a:xfrm>
            <a:off x="10194639" y="4120583"/>
            <a:ext cx="1546860" cy="450949"/>
          </a:xfrm>
          <a:prstGeom prst="rect">
            <a:avLst/>
          </a:prstGeom>
        </p:spPr>
        <p:txBody>
          <a:bodyPr anchor="b">
            <a:noAutofit/>
          </a:bodyPr>
          <a:lstStyle>
            <a:lvl1pPr marL="0" indent="0" algn="ctr">
              <a:buSzTx/>
              <a:buFontTx/>
              <a:buNone/>
              <a:defRPr sz="12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Name </a:t>
            </a:r>
          </a:p>
        </p:txBody>
      </p:sp>
      <p:sp>
        <p:nvSpPr>
          <p:cNvPr id="24" name="Body Level One…">
            <a:extLst>
              <a:ext uri="{FF2B5EF4-FFF2-40B4-BE49-F238E27FC236}">
                <a16:creationId xmlns:a16="http://schemas.microsoft.com/office/drawing/2014/main" id="{6D4D08C9-46D8-0612-C27F-8EBE7FB313B1}"/>
              </a:ext>
            </a:extLst>
          </p:cNvPr>
          <p:cNvSpPr txBox="1">
            <a:spLocks noGrp="1"/>
          </p:cNvSpPr>
          <p:nvPr>
            <p:ph type="body" sz="quarter" idx="35" hasCustomPrompt="1"/>
          </p:nvPr>
        </p:nvSpPr>
        <p:spPr>
          <a:xfrm>
            <a:off x="10194639" y="4643846"/>
            <a:ext cx="1546860" cy="1466668"/>
          </a:xfrm>
          <a:prstGeom prst="rect">
            <a:avLst/>
          </a:prstGeom>
        </p:spPr>
        <p:txBody>
          <a:bodyPr>
            <a:noAutofit/>
          </a:bodyPr>
          <a:lstStyle>
            <a:lvl1pPr marL="0" indent="0" algn="ctr">
              <a:buSzTx/>
              <a:buFontTx/>
              <a:buNone/>
              <a:defRPr sz="1200" b="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Job Title</a:t>
            </a:r>
          </a:p>
        </p:txBody>
      </p:sp>
      <p:sp>
        <p:nvSpPr>
          <p:cNvPr id="3" name="Picture Placeholder 3">
            <a:extLst>
              <a:ext uri="{FF2B5EF4-FFF2-40B4-BE49-F238E27FC236}">
                <a16:creationId xmlns:a16="http://schemas.microsoft.com/office/drawing/2014/main" id="{A51F3940-0F73-EEE1-7D9B-E94DD2975B33}"/>
              </a:ext>
            </a:extLst>
          </p:cNvPr>
          <p:cNvSpPr>
            <a:spLocks noGrp="1"/>
          </p:cNvSpPr>
          <p:nvPr>
            <p:ph type="pic" sz="quarter" idx="36"/>
          </p:nvPr>
        </p:nvSpPr>
        <p:spPr>
          <a:xfrm>
            <a:off x="379412" y="2283138"/>
            <a:ext cx="1719072" cy="1719072"/>
          </a:xfrm>
          <a:solidFill>
            <a:schemeClr val="accent2"/>
          </a:solidFill>
        </p:spPr>
        <p:txBody>
          <a:bodyPr>
            <a:noAutofit/>
          </a:bodyPr>
          <a:lstStyle>
            <a:lvl1pPr>
              <a:defRPr>
                <a:solidFill>
                  <a:schemeClr val="tx1"/>
                </a:solidFill>
              </a:defRPr>
            </a:lvl1pPr>
          </a:lstStyle>
          <a:p>
            <a:r>
              <a:rPr lang="en-US"/>
              <a:t>Click icon to add picture</a:t>
            </a:r>
          </a:p>
        </p:txBody>
      </p:sp>
      <p:sp>
        <p:nvSpPr>
          <p:cNvPr id="32" name="Picture Placeholder 3">
            <a:extLst>
              <a:ext uri="{FF2B5EF4-FFF2-40B4-BE49-F238E27FC236}">
                <a16:creationId xmlns:a16="http://schemas.microsoft.com/office/drawing/2014/main" id="{AC5AB7C5-4EAC-E399-B8E5-F7ED479D0479}"/>
              </a:ext>
            </a:extLst>
          </p:cNvPr>
          <p:cNvSpPr>
            <a:spLocks noGrp="1"/>
          </p:cNvSpPr>
          <p:nvPr>
            <p:ph type="pic" sz="quarter" idx="37"/>
          </p:nvPr>
        </p:nvSpPr>
        <p:spPr>
          <a:xfrm>
            <a:off x="2325408" y="2283138"/>
            <a:ext cx="1719072" cy="1719072"/>
          </a:xfrm>
          <a:solidFill>
            <a:schemeClr val="accent2"/>
          </a:solidFill>
        </p:spPr>
        <p:txBody>
          <a:bodyPr>
            <a:noAutofit/>
          </a:bodyPr>
          <a:lstStyle>
            <a:lvl1pPr>
              <a:defRPr>
                <a:solidFill>
                  <a:schemeClr val="tx1"/>
                </a:solidFill>
              </a:defRPr>
            </a:lvl1pPr>
          </a:lstStyle>
          <a:p>
            <a:r>
              <a:rPr lang="en-US"/>
              <a:t>Click icon to add picture</a:t>
            </a:r>
          </a:p>
        </p:txBody>
      </p:sp>
      <p:sp>
        <p:nvSpPr>
          <p:cNvPr id="33" name="Picture Placeholder 3">
            <a:extLst>
              <a:ext uri="{FF2B5EF4-FFF2-40B4-BE49-F238E27FC236}">
                <a16:creationId xmlns:a16="http://schemas.microsoft.com/office/drawing/2014/main" id="{B9FFCC38-D39E-7881-0169-2E6EFEA17632}"/>
              </a:ext>
            </a:extLst>
          </p:cNvPr>
          <p:cNvSpPr>
            <a:spLocks noGrp="1"/>
          </p:cNvSpPr>
          <p:nvPr>
            <p:ph type="pic" sz="quarter" idx="38"/>
          </p:nvPr>
        </p:nvSpPr>
        <p:spPr>
          <a:xfrm>
            <a:off x="4271404" y="2283138"/>
            <a:ext cx="1719072" cy="1719072"/>
          </a:xfrm>
          <a:solidFill>
            <a:schemeClr val="accent2"/>
          </a:solidFill>
        </p:spPr>
        <p:txBody>
          <a:bodyPr>
            <a:noAutofit/>
          </a:bodyPr>
          <a:lstStyle>
            <a:lvl1pPr>
              <a:defRPr>
                <a:solidFill>
                  <a:schemeClr val="tx1"/>
                </a:solidFill>
              </a:defRPr>
            </a:lvl1pPr>
          </a:lstStyle>
          <a:p>
            <a:r>
              <a:rPr lang="en-US"/>
              <a:t>Click icon to add picture</a:t>
            </a:r>
          </a:p>
        </p:txBody>
      </p:sp>
      <p:sp>
        <p:nvSpPr>
          <p:cNvPr id="34" name="Picture Placeholder 3">
            <a:extLst>
              <a:ext uri="{FF2B5EF4-FFF2-40B4-BE49-F238E27FC236}">
                <a16:creationId xmlns:a16="http://schemas.microsoft.com/office/drawing/2014/main" id="{13EA51C1-18DF-301C-02CB-EAAA6089CE18}"/>
              </a:ext>
            </a:extLst>
          </p:cNvPr>
          <p:cNvSpPr>
            <a:spLocks noGrp="1"/>
          </p:cNvSpPr>
          <p:nvPr>
            <p:ph type="pic" sz="quarter" idx="39"/>
          </p:nvPr>
        </p:nvSpPr>
        <p:spPr>
          <a:xfrm>
            <a:off x="6217400" y="2283138"/>
            <a:ext cx="1719072" cy="1719072"/>
          </a:xfrm>
          <a:solidFill>
            <a:schemeClr val="accent2"/>
          </a:solidFill>
        </p:spPr>
        <p:txBody>
          <a:bodyPr>
            <a:noAutofit/>
          </a:bodyPr>
          <a:lstStyle>
            <a:lvl1pPr>
              <a:defRPr>
                <a:solidFill>
                  <a:schemeClr val="tx1"/>
                </a:solidFill>
              </a:defRPr>
            </a:lvl1pPr>
          </a:lstStyle>
          <a:p>
            <a:r>
              <a:rPr lang="en-US"/>
              <a:t>Click icon to add picture</a:t>
            </a:r>
          </a:p>
        </p:txBody>
      </p:sp>
      <p:sp>
        <p:nvSpPr>
          <p:cNvPr id="35" name="Picture Placeholder 3">
            <a:extLst>
              <a:ext uri="{FF2B5EF4-FFF2-40B4-BE49-F238E27FC236}">
                <a16:creationId xmlns:a16="http://schemas.microsoft.com/office/drawing/2014/main" id="{4A75AB93-82FF-C8B4-A7BA-F10922B2BDE7}"/>
              </a:ext>
            </a:extLst>
          </p:cNvPr>
          <p:cNvSpPr>
            <a:spLocks noGrp="1"/>
          </p:cNvSpPr>
          <p:nvPr>
            <p:ph type="pic" sz="quarter" idx="40"/>
          </p:nvPr>
        </p:nvSpPr>
        <p:spPr>
          <a:xfrm>
            <a:off x="8163396" y="2283138"/>
            <a:ext cx="1719072" cy="1719072"/>
          </a:xfrm>
          <a:solidFill>
            <a:schemeClr val="accent2"/>
          </a:solidFill>
        </p:spPr>
        <p:txBody>
          <a:bodyPr>
            <a:noAutofit/>
          </a:bodyPr>
          <a:lstStyle>
            <a:lvl1pPr>
              <a:defRPr>
                <a:solidFill>
                  <a:schemeClr val="tx1"/>
                </a:solidFill>
              </a:defRPr>
            </a:lvl1pPr>
          </a:lstStyle>
          <a:p>
            <a:r>
              <a:rPr lang="en-US"/>
              <a:t>Click icon to add picture</a:t>
            </a:r>
          </a:p>
        </p:txBody>
      </p:sp>
      <p:sp>
        <p:nvSpPr>
          <p:cNvPr id="36" name="Picture Placeholder 3">
            <a:extLst>
              <a:ext uri="{FF2B5EF4-FFF2-40B4-BE49-F238E27FC236}">
                <a16:creationId xmlns:a16="http://schemas.microsoft.com/office/drawing/2014/main" id="{BF5E16A6-28F4-D888-5F73-DE88AA4226D8}"/>
              </a:ext>
            </a:extLst>
          </p:cNvPr>
          <p:cNvSpPr>
            <a:spLocks noGrp="1"/>
          </p:cNvSpPr>
          <p:nvPr>
            <p:ph type="pic" sz="quarter" idx="41"/>
          </p:nvPr>
        </p:nvSpPr>
        <p:spPr>
          <a:xfrm>
            <a:off x="10109392" y="2283138"/>
            <a:ext cx="1719072" cy="1719072"/>
          </a:xfrm>
          <a:solidFill>
            <a:schemeClr val="accent2"/>
          </a:solidFill>
        </p:spPr>
        <p:txBody>
          <a:bodyPr>
            <a:noAutofit/>
          </a:bodyPr>
          <a:lstStyle>
            <a:lvl1pPr>
              <a:defRPr>
                <a:solidFill>
                  <a:schemeClr val="tx1"/>
                </a:solidFill>
              </a:defRPr>
            </a:lvl1pPr>
          </a:lstStyle>
          <a:p>
            <a:r>
              <a:rPr lang="en-US"/>
              <a:t>Click icon to add picture</a:t>
            </a:r>
          </a:p>
        </p:txBody>
      </p:sp>
      <p:sp>
        <p:nvSpPr>
          <p:cNvPr id="5" name="Slide Number">
            <a:extLst>
              <a:ext uri="{FF2B5EF4-FFF2-40B4-BE49-F238E27FC236}">
                <a16:creationId xmlns:a16="http://schemas.microsoft.com/office/drawing/2014/main" id="{2AD7FEFA-923F-EA9A-1044-DA1B4A0AAEF7}"/>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8" name="Image" descr="Image">
            <a:extLst>
              <a:ext uri="{FF2B5EF4-FFF2-40B4-BE49-F238E27FC236}">
                <a16:creationId xmlns:a16="http://schemas.microsoft.com/office/drawing/2014/main" id="{A2F7835D-D03E-ABA2-90D2-FC393604AC42}"/>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grpSp>
        <p:nvGrpSpPr>
          <p:cNvPr id="7" name="Group 6">
            <a:extLst>
              <a:ext uri="{FF2B5EF4-FFF2-40B4-BE49-F238E27FC236}">
                <a16:creationId xmlns:a16="http://schemas.microsoft.com/office/drawing/2014/main" id="{8129BF83-14C1-2240-B3E8-400CFC52CA3D}"/>
              </a:ext>
            </a:extLst>
          </p:cNvPr>
          <p:cNvGrpSpPr/>
          <p:nvPr userDrawn="1"/>
        </p:nvGrpSpPr>
        <p:grpSpPr>
          <a:xfrm>
            <a:off x="431800" y="203689"/>
            <a:ext cx="3657124" cy="149812"/>
            <a:chOff x="381000" y="203689"/>
            <a:chExt cx="3657124" cy="149812"/>
          </a:xfrm>
        </p:grpSpPr>
        <p:pic>
          <p:nvPicPr>
            <p:cNvPr id="9" name="Image" descr="Image">
              <a:extLst>
                <a:ext uri="{FF2B5EF4-FFF2-40B4-BE49-F238E27FC236}">
                  <a16:creationId xmlns:a16="http://schemas.microsoft.com/office/drawing/2014/main" id="{559F10D9-E0C7-93CD-B6A6-4E560685D156}"/>
                </a:ext>
              </a:extLst>
            </p:cNvPr>
            <p:cNvPicPr>
              <a:picLocks noChangeAspect="1"/>
            </p:cNvPicPr>
            <p:nvPr userDrawn="1"/>
          </p:nvPicPr>
          <p:blipFill>
            <a:blip r:embed="rId3"/>
            <a:stretch>
              <a:fillRect/>
            </a:stretch>
          </p:blipFill>
          <p:spPr>
            <a:xfrm>
              <a:off x="381000" y="203689"/>
              <a:ext cx="111195" cy="149812"/>
            </a:xfrm>
            <a:prstGeom prst="rect">
              <a:avLst/>
            </a:prstGeom>
            <a:ln w="12700">
              <a:miter lim="400000"/>
            </a:ln>
          </p:spPr>
        </p:pic>
        <p:sp>
          <p:nvSpPr>
            <p:cNvPr id="10" name="TextBox 9">
              <a:extLst>
                <a:ext uri="{FF2B5EF4-FFF2-40B4-BE49-F238E27FC236}">
                  <a16:creationId xmlns:a16="http://schemas.microsoft.com/office/drawing/2014/main" id="{11A2ECF7-38D8-944D-A648-BEC1CF497627}"/>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bg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1433642569"/>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meline 1_4">
    <p:bg>
      <p:bgPr>
        <a:solidFill>
          <a:schemeClr val="tx1"/>
        </a:solidFill>
        <a:effectLst/>
      </p:bgPr>
    </p:bg>
    <p:spTree>
      <p:nvGrpSpPr>
        <p:cNvPr id="1" name=""/>
        <p:cNvGrpSpPr/>
        <p:nvPr/>
      </p:nvGrpSpPr>
      <p:grpSpPr>
        <a:xfrm>
          <a:off x="0" y="0"/>
          <a:ext cx="0" cy="0"/>
          <a:chOff x="0" y="0"/>
          <a:chExt cx="0" cy="0"/>
        </a:xfrm>
      </p:grpSpPr>
      <p:sp>
        <p:nvSpPr>
          <p:cNvPr id="61" name="Freeform: Shape 60">
            <a:extLst>
              <a:ext uri="{FF2B5EF4-FFF2-40B4-BE49-F238E27FC236}">
                <a16:creationId xmlns:a16="http://schemas.microsoft.com/office/drawing/2014/main" id="{C2A63098-8547-55DE-F223-CDF830D011D7}"/>
              </a:ext>
            </a:extLst>
          </p:cNvPr>
          <p:cNvSpPr/>
          <p:nvPr userDrawn="1"/>
        </p:nvSpPr>
        <p:spPr>
          <a:xfrm>
            <a:off x="378958" y="2025061"/>
            <a:ext cx="988764" cy="742581"/>
          </a:xfrm>
          <a:custGeom>
            <a:avLst/>
            <a:gdLst>
              <a:gd name="connsiteX0" fmla="*/ 0 w 988764"/>
              <a:gd name="connsiteY0" fmla="*/ 0 h 742581"/>
              <a:gd name="connsiteX1" fmla="*/ 988764 w 988764"/>
              <a:gd name="connsiteY1" fmla="*/ 0 h 742581"/>
              <a:gd name="connsiteX2" fmla="*/ 698296 w 988764"/>
              <a:gd name="connsiteY2" fmla="*/ 742581 h 742581"/>
              <a:gd name="connsiteX3" fmla="*/ 0 w 988764"/>
              <a:gd name="connsiteY3" fmla="*/ 742581 h 742581"/>
              <a:gd name="connsiteX4" fmla="*/ 0 w 988764"/>
              <a:gd name="connsiteY4" fmla="*/ 0 h 742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764" h="742581">
                <a:moveTo>
                  <a:pt x="0" y="0"/>
                </a:moveTo>
                <a:lnTo>
                  <a:pt x="988764" y="0"/>
                </a:lnTo>
                <a:lnTo>
                  <a:pt x="698296" y="742581"/>
                </a:lnTo>
                <a:lnTo>
                  <a:pt x="0" y="742581"/>
                </a:lnTo>
                <a:lnTo>
                  <a:pt x="0" y="0"/>
                </a:lnTo>
                <a:close/>
              </a:path>
            </a:pathLst>
          </a:custGeom>
          <a:solidFill>
            <a:schemeClr val="bg2"/>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
        <p:nvSpPr>
          <p:cNvPr id="6" name="Title Text">
            <a:extLst>
              <a:ext uri="{FF2B5EF4-FFF2-40B4-BE49-F238E27FC236}">
                <a16:creationId xmlns:a16="http://schemas.microsoft.com/office/drawing/2014/main" id="{DF9949D3-877C-C834-5822-2674D5316C64}"/>
              </a:ext>
            </a:extLst>
          </p:cNvPr>
          <p:cNvSpPr txBox="1">
            <a:spLocks noGrp="1"/>
          </p:cNvSpPr>
          <p:nvPr userDrawn="1">
            <p:ph type="title" hasCustomPrompt="1"/>
          </p:nvPr>
        </p:nvSpPr>
        <p:spPr>
          <a:xfrm>
            <a:off x="378958" y="561600"/>
            <a:ext cx="11449505" cy="6647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dirty="0"/>
            </a:lvl1pPr>
          </a:lstStyle>
          <a:p>
            <a:pPr lvl="0"/>
            <a:r>
              <a:t>Title Text</a:t>
            </a:r>
          </a:p>
        </p:txBody>
      </p:sp>
      <p:sp>
        <p:nvSpPr>
          <p:cNvPr id="16" name="Body Level One…">
            <a:extLst>
              <a:ext uri="{FF2B5EF4-FFF2-40B4-BE49-F238E27FC236}">
                <a16:creationId xmlns:a16="http://schemas.microsoft.com/office/drawing/2014/main" id="{F22C1A46-CF24-2D39-E91E-D9B0CF4DFE43}"/>
              </a:ext>
            </a:extLst>
          </p:cNvPr>
          <p:cNvSpPr txBox="1">
            <a:spLocks noGrp="1"/>
          </p:cNvSpPr>
          <p:nvPr userDrawn="1">
            <p:ph type="body" sz="quarter" idx="1" hasCustomPrompt="1"/>
          </p:nvPr>
        </p:nvSpPr>
        <p:spPr>
          <a:xfrm>
            <a:off x="450406" y="3509962"/>
            <a:ext cx="2395728" cy="2306634"/>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7" name="Body Level One…">
            <a:extLst>
              <a:ext uri="{FF2B5EF4-FFF2-40B4-BE49-F238E27FC236}">
                <a16:creationId xmlns:a16="http://schemas.microsoft.com/office/drawing/2014/main" id="{D082A7C6-5F35-FFA4-E544-03BCA8320979}"/>
              </a:ext>
            </a:extLst>
          </p:cNvPr>
          <p:cNvSpPr txBox="1">
            <a:spLocks noGrp="1"/>
          </p:cNvSpPr>
          <p:nvPr userDrawn="1">
            <p:ph type="body" sz="quarter" idx="21" hasCustomPrompt="1"/>
          </p:nvPr>
        </p:nvSpPr>
        <p:spPr>
          <a:xfrm>
            <a:off x="450406" y="2871334"/>
            <a:ext cx="2395728" cy="534936"/>
          </a:xfrm>
          <a:prstGeom prst="rect">
            <a:avLst/>
          </a:prstGeom>
        </p:spPr>
        <p:txBody>
          <a:bodyPr>
            <a:noAutofit/>
          </a:bodyPr>
          <a:lstStyle>
            <a:lvl1pPr marL="0" indent="0">
              <a:buSzTx/>
              <a:buFontTx/>
              <a:buNone/>
              <a:defRPr sz="16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3" name="Body Level One…">
            <a:extLst>
              <a:ext uri="{FF2B5EF4-FFF2-40B4-BE49-F238E27FC236}">
                <a16:creationId xmlns:a16="http://schemas.microsoft.com/office/drawing/2014/main" id="{A6867575-98FC-E8A9-D012-0F7B87DF0653}"/>
              </a:ext>
            </a:extLst>
          </p:cNvPr>
          <p:cNvSpPr txBox="1">
            <a:spLocks noGrp="1"/>
          </p:cNvSpPr>
          <p:nvPr userDrawn="1">
            <p:ph type="body" sz="quarter" idx="22" hasCustomPrompt="1"/>
          </p:nvPr>
        </p:nvSpPr>
        <p:spPr>
          <a:xfrm>
            <a:off x="450407" y="2124992"/>
            <a:ext cx="602538" cy="534936"/>
          </a:xfrm>
          <a:prstGeom prst="rect">
            <a:avLst/>
          </a:prstGeom>
        </p:spPr>
        <p:txBody>
          <a:bodyPr anchor="ctr">
            <a:noAutofit/>
          </a:bodyPr>
          <a:lstStyle>
            <a:lvl1pPr marL="0" indent="0" algn="ctr">
              <a:buSzTx/>
              <a:buFontTx/>
              <a:buNone/>
              <a:defRPr sz="11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66" name="Freeform: Shape 165">
            <a:extLst>
              <a:ext uri="{FF2B5EF4-FFF2-40B4-BE49-F238E27FC236}">
                <a16:creationId xmlns:a16="http://schemas.microsoft.com/office/drawing/2014/main" id="{931AED7C-B2F4-93B6-83BA-A272A199784C}"/>
              </a:ext>
            </a:extLst>
          </p:cNvPr>
          <p:cNvSpPr/>
          <p:nvPr userDrawn="1"/>
        </p:nvSpPr>
        <p:spPr>
          <a:xfrm>
            <a:off x="3379711" y="2025061"/>
            <a:ext cx="988764" cy="742581"/>
          </a:xfrm>
          <a:custGeom>
            <a:avLst/>
            <a:gdLst>
              <a:gd name="connsiteX0" fmla="*/ 0 w 988764"/>
              <a:gd name="connsiteY0" fmla="*/ 0 h 742581"/>
              <a:gd name="connsiteX1" fmla="*/ 988764 w 988764"/>
              <a:gd name="connsiteY1" fmla="*/ 0 h 742581"/>
              <a:gd name="connsiteX2" fmla="*/ 698296 w 988764"/>
              <a:gd name="connsiteY2" fmla="*/ 742581 h 742581"/>
              <a:gd name="connsiteX3" fmla="*/ 0 w 988764"/>
              <a:gd name="connsiteY3" fmla="*/ 742581 h 742581"/>
              <a:gd name="connsiteX4" fmla="*/ 0 w 988764"/>
              <a:gd name="connsiteY4" fmla="*/ 0 h 742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764" h="742581">
                <a:moveTo>
                  <a:pt x="0" y="0"/>
                </a:moveTo>
                <a:lnTo>
                  <a:pt x="988764" y="0"/>
                </a:lnTo>
                <a:lnTo>
                  <a:pt x="698296" y="742581"/>
                </a:lnTo>
                <a:lnTo>
                  <a:pt x="0" y="742581"/>
                </a:lnTo>
                <a:lnTo>
                  <a:pt x="0" y="0"/>
                </a:lnTo>
                <a:close/>
              </a:path>
            </a:pathLst>
          </a:custGeom>
          <a:solidFill>
            <a:schemeClr val="accent1"/>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
        <p:nvSpPr>
          <p:cNvPr id="167" name="Straight Connector 19">
            <a:extLst>
              <a:ext uri="{FF2B5EF4-FFF2-40B4-BE49-F238E27FC236}">
                <a16:creationId xmlns:a16="http://schemas.microsoft.com/office/drawing/2014/main" id="{EE2E4FFF-3345-9FFC-BD4D-EDA66ADDFEFD}"/>
              </a:ext>
            </a:extLst>
          </p:cNvPr>
          <p:cNvSpPr/>
          <p:nvPr userDrawn="1"/>
        </p:nvSpPr>
        <p:spPr>
          <a:xfrm flipH="1">
            <a:off x="3383680" y="2482918"/>
            <a:ext cx="0" cy="3333682"/>
          </a:xfrm>
          <a:prstGeom prst="line">
            <a:avLst/>
          </a:prstGeom>
          <a:ln w="12700">
            <a:solidFill>
              <a:schemeClr val="accent1"/>
            </a:solidFill>
          </a:ln>
        </p:spPr>
        <p:txBody>
          <a:bodyPr lIns="45719" rIns="45719"/>
          <a:lstStyle/>
          <a:p>
            <a:endParaRPr>
              <a:latin typeface="Aeonik Regular"/>
            </a:endParaRPr>
          </a:p>
        </p:txBody>
      </p:sp>
      <p:sp>
        <p:nvSpPr>
          <p:cNvPr id="168" name="Body Level One…">
            <a:extLst>
              <a:ext uri="{FF2B5EF4-FFF2-40B4-BE49-F238E27FC236}">
                <a16:creationId xmlns:a16="http://schemas.microsoft.com/office/drawing/2014/main" id="{C8A8FB2E-DC97-94A4-865A-5F177B77DF5E}"/>
              </a:ext>
            </a:extLst>
          </p:cNvPr>
          <p:cNvSpPr txBox="1">
            <a:spLocks noGrp="1"/>
          </p:cNvSpPr>
          <p:nvPr>
            <p:ph type="body" sz="quarter" idx="23" hasCustomPrompt="1"/>
          </p:nvPr>
        </p:nvSpPr>
        <p:spPr>
          <a:xfrm>
            <a:off x="3451159" y="3509962"/>
            <a:ext cx="2395728" cy="2306634"/>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69" name="Body Level One…">
            <a:extLst>
              <a:ext uri="{FF2B5EF4-FFF2-40B4-BE49-F238E27FC236}">
                <a16:creationId xmlns:a16="http://schemas.microsoft.com/office/drawing/2014/main" id="{78854C60-0D21-A6C2-A8EB-9321BF351E90}"/>
              </a:ext>
            </a:extLst>
          </p:cNvPr>
          <p:cNvSpPr txBox="1">
            <a:spLocks noGrp="1"/>
          </p:cNvSpPr>
          <p:nvPr>
            <p:ph type="body" sz="quarter" idx="24" hasCustomPrompt="1"/>
          </p:nvPr>
        </p:nvSpPr>
        <p:spPr>
          <a:xfrm>
            <a:off x="3451159" y="2871334"/>
            <a:ext cx="2395728" cy="534936"/>
          </a:xfrm>
          <a:prstGeom prst="rect">
            <a:avLst/>
          </a:prstGeom>
        </p:spPr>
        <p:txBody>
          <a:bodyPr>
            <a:noAutofit/>
          </a:bodyPr>
          <a:lstStyle>
            <a:lvl1pPr marL="0" indent="0">
              <a:buSzTx/>
              <a:buFontTx/>
              <a:buNone/>
              <a:defRPr sz="16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70" name="Body Level One…">
            <a:extLst>
              <a:ext uri="{FF2B5EF4-FFF2-40B4-BE49-F238E27FC236}">
                <a16:creationId xmlns:a16="http://schemas.microsoft.com/office/drawing/2014/main" id="{6C51F2D3-4F52-DEE9-BC52-26375646E393}"/>
              </a:ext>
            </a:extLst>
          </p:cNvPr>
          <p:cNvSpPr txBox="1">
            <a:spLocks noGrp="1"/>
          </p:cNvSpPr>
          <p:nvPr>
            <p:ph type="body" sz="quarter" idx="25" hasCustomPrompt="1"/>
          </p:nvPr>
        </p:nvSpPr>
        <p:spPr>
          <a:xfrm>
            <a:off x="3451160" y="2124992"/>
            <a:ext cx="602538" cy="534936"/>
          </a:xfrm>
          <a:prstGeom prst="rect">
            <a:avLst/>
          </a:prstGeom>
        </p:spPr>
        <p:txBody>
          <a:bodyPr anchor="ctr">
            <a:noAutofit/>
          </a:bodyPr>
          <a:lstStyle>
            <a:lvl1pPr marL="0" indent="0" algn="ctr">
              <a:buSzTx/>
              <a:buFontTx/>
              <a:buNone/>
              <a:defRPr sz="11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72" name="Freeform: Shape 171">
            <a:extLst>
              <a:ext uri="{FF2B5EF4-FFF2-40B4-BE49-F238E27FC236}">
                <a16:creationId xmlns:a16="http://schemas.microsoft.com/office/drawing/2014/main" id="{8A656781-0FDB-B82D-2E3D-348FAF1A5BE9}"/>
              </a:ext>
            </a:extLst>
          </p:cNvPr>
          <p:cNvSpPr/>
          <p:nvPr userDrawn="1"/>
        </p:nvSpPr>
        <p:spPr>
          <a:xfrm>
            <a:off x="6349767" y="2025061"/>
            <a:ext cx="988764" cy="742581"/>
          </a:xfrm>
          <a:custGeom>
            <a:avLst/>
            <a:gdLst>
              <a:gd name="connsiteX0" fmla="*/ 0 w 988764"/>
              <a:gd name="connsiteY0" fmla="*/ 0 h 742581"/>
              <a:gd name="connsiteX1" fmla="*/ 988764 w 988764"/>
              <a:gd name="connsiteY1" fmla="*/ 0 h 742581"/>
              <a:gd name="connsiteX2" fmla="*/ 698296 w 988764"/>
              <a:gd name="connsiteY2" fmla="*/ 742581 h 742581"/>
              <a:gd name="connsiteX3" fmla="*/ 0 w 988764"/>
              <a:gd name="connsiteY3" fmla="*/ 742581 h 742581"/>
              <a:gd name="connsiteX4" fmla="*/ 0 w 988764"/>
              <a:gd name="connsiteY4" fmla="*/ 0 h 742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764" h="742581">
                <a:moveTo>
                  <a:pt x="0" y="0"/>
                </a:moveTo>
                <a:lnTo>
                  <a:pt x="988764" y="0"/>
                </a:lnTo>
                <a:lnTo>
                  <a:pt x="698296" y="742581"/>
                </a:lnTo>
                <a:lnTo>
                  <a:pt x="0" y="742581"/>
                </a:lnTo>
                <a:lnTo>
                  <a:pt x="0" y="0"/>
                </a:lnTo>
                <a:close/>
              </a:path>
            </a:pathLst>
          </a:custGeom>
          <a:solidFill>
            <a:schemeClr val="accent2"/>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
        <p:nvSpPr>
          <p:cNvPr id="173" name="Straight Connector 19">
            <a:extLst>
              <a:ext uri="{FF2B5EF4-FFF2-40B4-BE49-F238E27FC236}">
                <a16:creationId xmlns:a16="http://schemas.microsoft.com/office/drawing/2014/main" id="{CD713E32-729C-8B70-F858-0F9DA3A20470}"/>
              </a:ext>
            </a:extLst>
          </p:cNvPr>
          <p:cNvSpPr/>
          <p:nvPr userDrawn="1"/>
        </p:nvSpPr>
        <p:spPr>
          <a:xfrm flipH="1">
            <a:off x="6356117" y="2482918"/>
            <a:ext cx="0" cy="3333682"/>
          </a:xfrm>
          <a:prstGeom prst="line">
            <a:avLst/>
          </a:prstGeom>
          <a:ln w="12700">
            <a:solidFill>
              <a:schemeClr val="accent2"/>
            </a:solidFill>
          </a:ln>
        </p:spPr>
        <p:txBody>
          <a:bodyPr lIns="45719" rIns="45719"/>
          <a:lstStyle/>
          <a:p>
            <a:endParaRPr>
              <a:latin typeface="Aeonik Regular"/>
            </a:endParaRPr>
          </a:p>
        </p:txBody>
      </p:sp>
      <p:sp>
        <p:nvSpPr>
          <p:cNvPr id="174" name="Body Level One…">
            <a:extLst>
              <a:ext uri="{FF2B5EF4-FFF2-40B4-BE49-F238E27FC236}">
                <a16:creationId xmlns:a16="http://schemas.microsoft.com/office/drawing/2014/main" id="{ABC0D514-249B-4E83-9299-872F6E3DB10B}"/>
              </a:ext>
            </a:extLst>
          </p:cNvPr>
          <p:cNvSpPr txBox="1">
            <a:spLocks noGrp="1"/>
          </p:cNvSpPr>
          <p:nvPr>
            <p:ph type="body" sz="quarter" idx="26" hasCustomPrompt="1"/>
          </p:nvPr>
        </p:nvSpPr>
        <p:spPr>
          <a:xfrm>
            <a:off x="6421215" y="3509962"/>
            <a:ext cx="2395728" cy="2306634"/>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75" name="Body Level One…">
            <a:extLst>
              <a:ext uri="{FF2B5EF4-FFF2-40B4-BE49-F238E27FC236}">
                <a16:creationId xmlns:a16="http://schemas.microsoft.com/office/drawing/2014/main" id="{657F81E0-0D30-87D9-5B02-7B3975D4AB2B}"/>
              </a:ext>
            </a:extLst>
          </p:cNvPr>
          <p:cNvSpPr txBox="1">
            <a:spLocks noGrp="1"/>
          </p:cNvSpPr>
          <p:nvPr>
            <p:ph type="body" sz="quarter" idx="27" hasCustomPrompt="1"/>
          </p:nvPr>
        </p:nvSpPr>
        <p:spPr>
          <a:xfrm>
            <a:off x="6421215" y="2871334"/>
            <a:ext cx="2395728" cy="534936"/>
          </a:xfrm>
          <a:prstGeom prst="rect">
            <a:avLst/>
          </a:prstGeom>
        </p:spPr>
        <p:txBody>
          <a:bodyPr>
            <a:noAutofit/>
          </a:bodyPr>
          <a:lstStyle>
            <a:lvl1pPr marL="0" indent="0">
              <a:buSzTx/>
              <a:buFontTx/>
              <a:buNone/>
              <a:defRPr sz="16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76" name="Body Level One…">
            <a:extLst>
              <a:ext uri="{FF2B5EF4-FFF2-40B4-BE49-F238E27FC236}">
                <a16:creationId xmlns:a16="http://schemas.microsoft.com/office/drawing/2014/main" id="{3BF31795-CC21-3C76-B509-2265B3BFACAA}"/>
              </a:ext>
            </a:extLst>
          </p:cNvPr>
          <p:cNvSpPr txBox="1">
            <a:spLocks noGrp="1"/>
          </p:cNvSpPr>
          <p:nvPr>
            <p:ph type="body" sz="quarter" idx="28" hasCustomPrompt="1"/>
          </p:nvPr>
        </p:nvSpPr>
        <p:spPr>
          <a:xfrm>
            <a:off x="6421216" y="2124992"/>
            <a:ext cx="602538" cy="534936"/>
          </a:xfrm>
          <a:prstGeom prst="rect">
            <a:avLst/>
          </a:prstGeom>
        </p:spPr>
        <p:txBody>
          <a:bodyPr anchor="ctr">
            <a:noAutofit/>
          </a:bodyPr>
          <a:lstStyle>
            <a:lvl1pPr marL="0" indent="0" algn="ctr">
              <a:buSzTx/>
              <a:buFontTx/>
              <a:buNone/>
              <a:defRPr sz="11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78" name="Freeform: Shape 177">
            <a:extLst>
              <a:ext uri="{FF2B5EF4-FFF2-40B4-BE49-F238E27FC236}">
                <a16:creationId xmlns:a16="http://schemas.microsoft.com/office/drawing/2014/main" id="{04F77DA7-389D-E5FE-4042-5B1DDDDEDD81}"/>
              </a:ext>
            </a:extLst>
          </p:cNvPr>
          <p:cNvSpPr/>
          <p:nvPr userDrawn="1"/>
        </p:nvSpPr>
        <p:spPr>
          <a:xfrm>
            <a:off x="9362580" y="2025061"/>
            <a:ext cx="988764" cy="742581"/>
          </a:xfrm>
          <a:custGeom>
            <a:avLst/>
            <a:gdLst>
              <a:gd name="connsiteX0" fmla="*/ 0 w 988764"/>
              <a:gd name="connsiteY0" fmla="*/ 0 h 742581"/>
              <a:gd name="connsiteX1" fmla="*/ 988764 w 988764"/>
              <a:gd name="connsiteY1" fmla="*/ 0 h 742581"/>
              <a:gd name="connsiteX2" fmla="*/ 698296 w 988764"/>
              <a:gd name="connsiteY2" fmla="*/ 742581 h 742581"/>
              <a:gd name="connsiteX3" fmla="*/ 0 w 988764"/>
              <a:gd name="connsiteY3" fmla="*/ 742581 h 742581"/>
              <a:gd name="connsiteX4" fmla="*/ 0 w 988764"/>
              <a:gd name="connsiteY4" fmla="*/ 0 h 742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764" h="742581">
                <a:moveTo>
                  <a:pt x="0" y="0"/>
                </a:moveTo>
                <a:lnTo>
                  <a:pt x="988764" y="0"/>
                </a:lnTo>
                <a:lnTo>
                  <a:pt x="698296" y="742581"/>
                </a:lnTo>
                <a:lnTo>
                  <a:pt x="0" y="742581"/>
                </a:lnTo>
                <a:lnTo>
                  <a:pt x="0" y="0"/>
                </a:lnTo>
                <a:close/>
              </a:path>
            </a:pathLst>
          </a:custGeom>
          <a:solidFill>
            <a:schemeClr val="accent3"/>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
        <p:nvSpPr>
          <p:cNvPr id="179" name="Straight Connector 19">
            <a:extLst>
              <a:ext uri="{FF2B5EF4-FFF2-40B4-BE49-F238E27FC236}">
                <a16:creationId xmlns:a16="http://schemas.microsoft.com/office/drawing/2014/main" id="{FC085086-02FD-E2E7-6034-1C3DD58819F9}"/>
              </a:ext>
            </a:extLst>
          </p:cNvPr>
          <p:cNvSpPr/>
          <p:nvPr userDrawn="1"/>
        </p:nvSpPr>
        <p:spPr>
          <a:xfrm flipH="1">
            <a:off x="9368930" y="2482918"/>
            <a:ext cx="0" cy="3333682"/>
          </a:xfrm>
          <a:prstGeom prst="line">
            <a:avLst/>
          </a:prstGeom>
          <a:ln w="12700">
            <a:solidFill>
              <a:schemeClr val="accent3"/>
            </a:solidFill>
          </a:ln>
        </p:spPr>
        <p:txBody>
          <a:bodyPr lIns="45719" rIns="45719"/>
          <a:lstStyle/>
          <a:p>
            <a:endParaRPr>
              <a:latin typeface="Aeonik Regular"/>
            </a:endParaRPr>
          </a:p>
        </p:txBody>
      </p:sp>
      <p:sp>
        <p:nvSpPr>
          <p:cNvPr id="180" name="Body Level One…">
            <a:extLst>
              <a:ext uri="{FF2B5EF4-FFF2-40B4-BE49-F238E27FC236}">
                <a16:creationId xmlns:a16="http://schemas.microsoft.com/office/drawing/2014/main" id="{36186614-58BB-6918-1532-C50F97065B03}"/>
              </a:ext>
            </a:extLst>
          </p:cNvPr>
          <p:cNvSpPr txBox="1">
            <a:spLocks noGrp="1"/>
          </p:cNvSpPr>
          <p:nvPr>
            <p:ph type="body" sz="quarter" idx="29" hasCustomPrompt="1"/>
          </p:nvPr>
        </p:nvSpPr>
        <p:spPr>
          <a:xfrm>
            <a:off x="9434028" y="3509962"/>
            <a:ext cx="2394435" cy="2306634"/>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81" name="Body Level One…">
            <a:extLst>
              <a:ext uri="{FF2B5EF4-FFF2-40B4-BE49-F238E27FC236}">
                <a16:creationId xmlns:a16="http://schemas.microsoft.com/office/drawing/2014/main" id="{7033389B-86CC-98A3-47ED-4D24246BA999}"/>
              </a:ext>
            </a:extLst>
          </p:cNvPr>
          <p:cNvSpPr txBox="1">
            <a:spLocks noGrp="1"/>
          </p:cNvSpPr>
          <p:nvPr>
            <p:ph type="body" sz="quarter" idx="30" hasCustomPrompt="1"/>
          </p:nvPr>
        </p:nvSpPr>
        <p:spPr>
          <a:xfrm>
            <a:off x="9434028" y="2871334"/>
            <a:ext cx="2394435" cy="534936"/>
          </a:xfrm>
          <a:prstGeom prst="rect">
            <a:avLst/>
          </a:prstGeom>
        </p:spPr>
        <p:txBody>
          <a:bodyPr>
            <a:noAutofit/>
          </a:bodyPr>
          <a:lstStyle>
            <a:lvl1pPr marL="0" indent="0">
              <a:buSzTx/>
              <a:buFontTx/>
              <a:buNone/>
              <a:defRPr sz="16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82" name="Body Level One…">
            <a:extLst>
              <a:ext uri="{FF2B5EF4-FFF2-40B4-BE49-F238E27FC236}">
                <a16:creationId xmlns:a16="http://schemas.microsoft.com/office/drawing/2014/main" id="{22595FCC-19BD-2875-6F81-D42F4988F242}"/>
              </a:ext>
            </a:extLst>
          </p:cNvPr>
          <p:cNvSpPr txBox="1">
            <a:spLocks noGrp="1"/>
          </p:cNvSpPr>
          <p:nvPr>
            <p:ph type="body" sz="quarter" idx="31" hasCustomPrompt="1"/>
          </p:nvPr>
        </p:nvSpPr>
        <p:spPr>
          <a:xfrm>
            <a:off x="9434029" y="2124992"/>
            <a:ext cx="602538" cy="534936"/>
          </a:xfrm>
          <a:prstGeom prst="rect">
            <a:avLst/>
          </a:prstGeom>
        </p:spPr>
        <p:txBody>
          <a:bodyPr anchor="ctr">
            <a:noAutofit/>
          </a:bodyPr>
          <a:lstStyle>
            <a:lvl1pPr marL="0" indent="0" algn="ctr">
              <a:buSzTx/>
              <a:buFontTx/>
              <a:buNone/>
              <a:defRPr sz="11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3" name="Text Placeholder 38">
            <a:extLst>
              <a:ext uri="{FF2B5EF4-FFF2-40B4-BE49-F238E27FC236}">
                <a16:creationId xmlns:a16="http://schemas.microsoft.com/office/drawing/2014/main" id="{0BDF1B4D-1B2B-8D31-1070-65B684FDD94A}"/>
              </a:ext>
            </a:extLst>
          </p:cNvPr>
          <p:cNvSpPr>
            <a:spLocks noGrp="1"/>
          </p:cNvSpPr>
          <p:nvPr>
            <p:ph type="body" sz="quarter" idx="20"/>
          </p:nvPr>
        </p:nvSpPr>
        <p:spPr>
          <a:xfrm>
            <a:off x="379412" y="1353001"/>
            <a:ext cx="11422064" cy="294824"/>
          </a:xfrm>
          <a:prstGeom prst="rect">
            <a:avLst/>
          </a:prstGeom>
          <a:ln w="12700">
            <a:miter lim="400000"/>
          </a:ln>
        </p:spPr>
        <p:txBody>
          <a:bodyPr lIns="45719" rIns="45719">
            <a:spAutoFit/>
          </a:bodyPr>
          <a:lstStyle>
            <a:lvl1pPr>
              <a:defRPr sz="1400" dirty="0">
                <a:solidFill>
                  <a:schemeClr val="bg2"/>
                </a:solidFill>
              </a:defRPr>
            </a:lvl1pPr>
          </a:lstStyle>
          <a:p>
            <a:pPr lvl="0">
              <a:buSzTx/>
              <a:buFontTx/>
            </a:pPr>
            <a:r>
              <a:rPr lang="en-US"/>
              <a:t>Click to edit Master text styles</a:t>
            </a:r>
          </a:p>
        </p:txBody>
      </p:sp>
      <p:sp>
        <p:nvSpPr>
          <p:cNvPr id="5" name="Slide Number">
            <a:extLst>
              <a:ext uri="{FF2B5EF4-FFF2-40B4-BE49-F238E27FC236}">
                <a16:creationId xmlns:a16="http://schemas.microsoft.com/office/drawing/2014/main" id="{375E6915-EA91-BBD9-6609-48D742B3CD72}"/>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8" name="Image" descr="Image">
            <a:extLst>
              <a:ext uri="{FF2B5EF4-FFF2-40B4-BE49-F238E27FC236}">
                <a16:creationId xmlns:a16="http://schemas.microsoft.com/office/drawing/2014/main" id="{C916FB5C-A9CA-D163-C710-AA1E339C99E6}"/>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sp>
        <p:nvSpPr>
          <p:cNvPr id="7" name="Straight Connector 19">
            <a:extLst>
              <a:ext uri="{FF2B5EF4-FFF2-40B4-BE49-F238E27FC236}">
                <a16:creationId xmlns:a16="http://schemas.microsoft.com/office/drawing/2014/main" id="{19230711-73E4-4C1A-24A1-CD864C71D594}"/>
              </a:ext>
            </a:extLst>
          </p:cNvPr>
          <p:cNvSpPr/>
          <p:nvPr userDrawn="1"/>
        </p:nvSpPr>
        <p:spPr>
          <a:xfrm flipH="1">
            <a:off x="385308" y="2482918"/>
            <a:ext cx="0" cy="3333682"/>
          </a:xfrm>
          <a:prstGeom prst="line">
            <a:avLst/>
          </a:prstGeom>
          <a:ln w="12700">
            <a:solidFill>
              <a:schemeClr val="bg2"/>
            </a:solidFill>
          </a:ln>
        </p:spPr>
        <p:txBody>
          <a:bodyPr lIns="45719" rIns="45719">
            <a:noAutofit/>
          </a:bodyPr>
          <a:lstStyle/>
          <a:p>
            <a:endParaRPr>
              <a:latin typeface="Aeonik Regular"/>
            </a:endParaRPr>
          </a:p>
        </p:txBody>
      </p:sp>
      <p:grpSp>
        <p:nvGrpSpPr>
          <p:cNvPr id="2" name="Group 1">
            <a:extLst>
              <a:ext uri="{FF2B5EF4-FFF2-40B4-BE49-F238E27FC236}">
                <a16:creationId xmlns:a16="http://schemas.microsoft.com/office/drawing/2014/main" id="{71E0C4B1-6F27-702E-D067-649FCB3617BE}"/>
              </a:ext>
            </a:extLst>
          </p:cNvPr>
          <p:cNvGrpSpPr/>
          <p:nvPr userDrawn="1"/>
        </p:nvGrpSpPr>
        <p:grpSpPr>
          <a:xfrm>
            <a:off x="431800" y="203689"/>
            <a:ext cx="3657124" cy="149812"/>
            <a:chOff x="381000" y="203689"/>
            <a:chExt cx="3657124" cy="149812"/>
          </a:xfrm>
        </p:grpSpPr>
        <p:pic>
          <p:nvPicPr>
            <p:cNvPr id="10" name="Image" descr="Image">
              <a:extLst>
                <a:ext uri="{FF2B5EF4-FFF2-40B4-BE49-F238E27FC236}">
                  <a16:creationId xmlns:a16="http://schemas.microsoft.com/office/drawing/2014/main" id="{25CAEFE8-38C9-8EB9-86EF-F96452C5C2CD}"/>
                </a:ext>
              </a:extLst>
            </p:cNvPr>
            <p:cNvPicPr>
              <a:picLocks noChangeAspect="1"/>
            </p:cNvPicPr>
            <p:nvPr userDrawn="1"/>
          </p:nvPicPr>
          <p:blipFill>
            <a:blip r:embed="rId3"/>
            <a:stretch>
              <a:fillRect/>
            </a:stretch>
          </p:blipFill>
          <p:spPr>
            <a:xfrm>
              <a:off x="381000" y="203689"/>
              <a:ext cx="111195" cy="149812"/>
            </a:xfrm>
            <a:prstGeom prst="rect">
              <a:avLst/>
            </a:prstGeom>
            <a:ln w="12700">
              <a:miter lim="400000"/>
            </a:ln>
          </p:spPr>
        </p:pic>
        <p:sp>
          <p:nvSpPr>
            <p:cNvPr id="11" name="TextBox 10">
              <a:extLst>
                <a:ext uri="{FF2B5EF4-FFF2-40B4-BE49-F238E27FC236}">
                  <a16:creationId xmlns:a16="http://schemas.microsoft.com/office/drawing/2014/main" id="{FBC106ED-2ACC-A575-3163-C29FEFF93AE7}"/>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bg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526408561"/>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meline 1_5">
    <p:bg>
      <p:bgPr>
        <a:solidFill>
          <a:schemeClr val="tx1"/>
        </a:solidFill>
        <a:effectLst/>
      </p:bgPr>
    </p:bg>
    <p:spTree>
      <p:nvGrpSpPr>
        <p:cNvPr id="1" name=""/>
        <p:cNvGrpSpPr/>
        <p:nvPr/>
      </p:nvGrpSpPr>
      <p:grpSpPr>
        <a:xfrm>
          <a:off x="0" y="0"/>
          <a:ext cx="0" cy="0"/>
          <a:chOff x="0" y="0"/>
          <a:chExt cx="0" cy="0"/>
        </a:xfrm>
      </p:grpSpPr>
      <p:sp>
        <p:nvSpPr>
          <p:cNvPr id="7" name="Straight Connector 19">
            <a:extLst>
              <a:ext uri="{FF2B5EF4-FFF2-40B4-BE49-F238E27FC236}">
                <a16:creationId xmlns:a16="http://schemas.microsoft.com/office/drawing/2014/main" id="{EB578E63-4A5C-589B-265B-F66C9473922A}"/>
              </a:ext>
            </a:extLst>
          </p:cNvPr>
          <p:cNvSpPr/>
          <p:nvPr userDrawn="1"/>
        </p:nvSpPr>
        <p:spPr>
          <a:xfrm flipH="1">
            <a:off x="386896" y="2482918"/>
            <a:ext cx="0" cy="3333682"/>
          </a:xfrm>
          <a:prstGeom prst="line">
            <a:avLst/>
          </a:prstGeom>
          <a:ln w="12700">
            <a:solidFill>
              <a:schemeClr val="bg2"/>
            </a:solidFill>
          </a:ln>
        </p:spPr>
        <p:txBody>
          <a:bodyPr lIns="45719" rIns="45719">
            <a:noAutofit/>
          </a:bodyPr>
          <a:lstStyle/>
          <a:p>
            <a:endParaRPr>
              <a:latin typeface="Aeonik Regular"/>
            </a:endParaRPr>
          </a:p>
        </p:txBody>
      </p:sp>
      <p:sp>
        <p:nvSpPr>
          <p:cNvPr id="153" name="Freeform: Shape 152">
            <a:extLst>
              <a:ext uri="{FF2B5EF4-FFF2-40B4-BE49-F238E27FC236}">
                <a16:creationId xmlns:a16="http://schemas.microsoft.com/office/drawing/2014/main" id="{B237776E-7D38-7698-6A6C-89175D3564F7}"/>
              </a:ext>
            </a:extLst>
          </p:cNvPr>
          <p:cNvSpPr/>
          <p:nvPr userDrawn="1"/>
        </p:nvSpPr>
        <p:spPr>
          <a:xfrm>
            <a:off x="378958" y="2025061"/>
            <a:ext cx="988764" cy="742581"/>
          </a:xfrm>
          <a:custGeom>
            <a:avLst/>
            <a:gdLst>
              <a:gd name="connsiteX0" fmla="*/ 0 w 988764"/>
              <a:gd name="connsiteY0" fmla="*/ 0 h 742581"/>
              <a:gd name="connsiteX1" fmla="*/ 988764 w 988764"/>
              <a:gd name="connsiteY1" fmla="*/ 0 h 742581"/>
              <a:gd name="connsiteX2" fmla="*/ 698296 w 988764"/>
              <a:gd name="connsiteY2" fmla="*/ 742581 h 742581"/>
              <a:gd name="connsiteX3" fmla="*/ 0 w 988764"/>
              <a:gd name="connsiteY3" fmla="*/ 742581 h 742581"/>
              <a:gd name="connsiteX4" fmla="*/ 0 w 988764"/>
              <a:gd name="connsiteY4" fmla="*/ 0 h 742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764" h="742581">
                <a:moveTo>
                  <a:pt x="0" y="0"/>
                </a:moveTo>
                <a:lnTo>
                  <a:pt x="988764" y="0"/>
                </a:lnTo>
                <a:lnTo>
                  <a:pt x="698296" y="742581"/>
                </a:lnTo>
                <a:lnTo>
                  <a:pt x="0" y="742581"/>
                </a:lnTo>
                <a:lnTo>
                  <a:pt x="0" y="0"/>
                </a:lnTo>
                <a:close/>
              </a:path>
            </a:pathLst>
          </a:custGeom>
          <a:solidFill>
            <a:schemeClr val="bg2"/>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endParaRPr lang="en-US">
              <a:latin typeface="Aeonik Regular"/>
              <a:sym typeface="Arial"/>
            </a:endParaRPr>
          </a:p>
        </p:txBody>
      </p:sp>
      <p:sp>
        <p:nvSpPr>
          <p:cNvPr id="154" name="Freeform: Shape 153">
            <a:extLst>
              <a:ext uri="{FF2B5EF4-FFF2-40B4-BE49-F238E27FC236}">
                <a16:creationId xmlns:a16="http://schemas.microsoft.com/office/drawing/2014/main" id="{FB632AF8-C03B-B288-D263-C6EAADD8A0CD}"/>
              </a:ext>
            </a:extLst>
          </p:cNvPr>
          <p:cNvSpPr/>
          <p:nvPr userDrawn="1"/>
        </p:nvSpPr>
        <p:spPr>
          <a:xfrm>
            <a:off x="2762669" y="2025061"/>
            <a:ext cx="988764" cy="742581"/>
          </a:xfrm>
          <a:custGeom>
            <a:avLst/>
            <a:gdLst>
              <a:gd name="connsiteX0" fmla="*/ 0 w 988764"/>
              <a:gd name="connsiteY0" fmla="*/ 0 h 742581"/>
              <a:gd name="connsiteX1" fmla="*/ 988764 w 988764"/>
              <a:gd name="connsiteY1" fmla="*/ 0 h 742581"/>
              <a:gd name="connsiteX2" fmla="*/ 698296 w 988764"/>
              <a:gd name="connsiteY2" fmla="*/ 742581 h 742581"/>
              <a:gd name="connsiteX3" fmla="*/ 0 w 988764"/>
              <a:gd name="connsiteY3" fmla="*/ 742581 h 742581"/>
              <a:gd name="connsiteX4" fmla="*/ 0 w 988764"/>
              <a:gd name="connsiteY4" fmla="*/ 0 h 742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764" h="742581">
                <a:moveTo>
                  <a:pt x="0" y="0"/>
                </a:moveTo>
                <a:lnTo>
                  <a:pt x="988764" y="0"/>
                </a:lnTo>
                <a:lnTo>
                  <a:pt x="698296" y="742581"/>
                </a:lnTo>
                <a:lnTo>
                  <a:pt x="0" y="742581"/>
                </a:lnTo>
                <a:lnTo>
                  <a:pt x="0" y="0"/>
                </a:lnTo>
                <a:close/>
              </a:path>
            </a:pathLst>
          </a:custGeom>
          <a:solidFill>
            <a:schemeClr val="accent1"/>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endParaRPr lang="en-US">
              <a:latin typeface="Aeonik Regular"/>
              <a:sym typeface="Arial"/>
            </a:endParaRPr>
          </a:p>
        </p:txBody>
      </p:sp>
      <p:sp>
        <p:nvSpPr>
          <p:cNvPr id="155" name="Freeform: Shape 154">
            <a:extLst>
              <a:ext uri="{FF2B5EF4-FFF2-40B4-BE49-F238E27FC236}">
                <a16:creationId xmlns:a16="http://schemas.microsoft.com/office/drawing/2014/main" id="{B5D61BD5-58C3-06CB-ED99-8C55FA2FD41D}"/>
              </a:ext>
            </a:extLst>
          </p:cNvPr>
          <p:cNvSpPr/>
          <p:nvPr userDrawn="1"/>
        </p:nvSpPr>
        <p:spPr>
          <a:xfrm>
            <a:off x="5146380" y="2025061"/>
            <a:ext cx="988764" cy="742581"/>
          </a:xfrm>
          <a:custGeom>
            <a:avLst/>
            <a:gdLst>
              <a:gd name="connsiteX0" fmla="*/ 0 w 988764"/>
              <a:gd name="connsiteY0" fmla="*/ 0 h 742581"/>
              <a:gd name="connsiteX1" fmla="*/ 988764 w 988764"/>
              <a:gd name="connsiteY1" fmla="*/ 0 h 742581"/>
              <a:gd name="connsiteX2" fmla="*/ 698296 w 988764"/>
              <a:gd name="connsiteY2" fmla="*/ 742581 h 742581"/>
              <a:gd name="connsiteX3" fmla="*/ 0 w 988764"/>
              <a:gd name="connsiteY3" fmla="*/ 742581 h 742581"/>
              <a:gd name="connsiteX4" fmla="*/ 0 w 988764"/>
              <a:gd name="connsiteY4" fmla="*/ 0 h 742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764" h="742581">
                <a:moveTo>
                  <a:pt x="0" y="0"/>
                </a:moveTo>
                <a:lnTo>
                  <a:pt x="988764" y="0"/>
                </a:lnTo>
                <a:lnTo>
                  <a:pt x="698296" y="742581"/>
                </a:lnTo>
                <a:lnTo>
                  <a:pt x="0" y="742581"/>
                </a:lnTo>
                <a:lnTo>
                  <a:pt x="0" y="0"/>
                </a:lnTo>
                <a:close/>
              </a:path>
            </a:pathLst>
          </a:custGeom>
          <a:solidFill>
            <a:schemeClr val="accent2"/>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endParaRPr lang="en-US">
              <a:latin typeface="Aeonik Regular"/>
              <a:sym typeface="Arial"/>
            </a:endParaRPr>
          </a:p>
        </p:txBody>
      </p:sp>
      <p:sp>
        <p:nvSpPr>
          <p:cNvPr id="156" name="Freeform: Shape 155">
            <a:extLst>
              <a:ext uri="{FF2B5EF4-FFF2-40B4-BE49-F238E27FC236}">
                <a16:creationId xmlns:a16="http://schemas.microsoft.com/office/drawing/2014/main" id="{DA77E7E7-867A-DC8B-D0EB-55432A379800}"/>
              </a:ext>
            </a:extLst>
          </p:cNvPr>
          <p:cNvSpPr/>
          <p:nvPr userDrawn="1"/>
        </p:nvSpPr>
        <p:spPr>
          <a:xfrm>
            <a:off x="7530091" y="2025061"/>
            <a:ext cx="988764" cy="742581"/>
          </a:xfrm>
          <a:custGeom>
            <a:avLst/>
            <a:gdLst>
              <a:gd name="connsiteX0" fmla="*/ 0 w 988764"/>
              <a:gd name="connsiteY0" fmla="*/ 0 h 742581"/>
              <a:gd name="connsiteX1" fmla="*/ 988764 w 988764"/>
              <a:gd name="connsiteY1" fmla="*/ 0 h 742581"/>
              <a:gd name="connsiteX2" fmla="*/ 698296 w 988764"/>
              <a:gd name="connsiteY2" fmla="*/ 742581 h 742581"/>
              <a:gd name="connsiteX3" fmla="*/ 0 w 988764"/>
              <a:gd name="connsiteY3" fmla="*/ 742581 h 742581"/>
              <a:gd name="connsiteX4" fmla="*/ 0 w 988764"/>
              <a:gd name="connsiteY4" fmla="*/ 0 h 742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764" h="742581">
                <a:moveTo>
                  <a:pt x="0" y="0"/>
                </a:moveTo>
                <a:lnTo>
                  <a:pt x="988764" y="0"/>
                </a:lnTo>
                <a:lnTo>
                  <a:pt x="698296" y="742581"/>
                </a:lnTo>
                <a:lnTo>
                  <a:pt x="0" y="742581"/>
                </a:lnTo>
                <a:lnTo>
                  <a:pt x="0" y="0"/>
                </a:lnTo>
                <a:close/>
              </a:path>
            </a:pathLst>
          </a:custGeom>
          <a:solidFill>
            <a:schemeClr val="accent3"/>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endParaRPr lang="en-US">
              <a:latin typeface="Aeonik Regular"/>
              <a:sym typeface="Arial"/>
            </a:endParaRPr>
          </a:p>
        </p:txBody>
      </p:sp>
      <p:sp>
        <p:nvSpPr>
          <p:cNvPr id="157" name="Freeform: Shape 156">
            <a:extLst>
              <a:ext uri="{FF2B5EF4-FFF2-40B4-BE49-F238E27FC236}">
                <a16:creationId xmlns:a16="http://schemas.microsoft.com/office/drawing/2014/main" id="{8C9D8F65-59AA-C33E-1D53-EF044DE6DDAB}"/>
              </a:ext>
            </a:extLst>
          </p:cNvPr>
          <p:cNvSpPr/>
          <p:nvPr userDrawn="1"/>
        </p:nvSpPr>
        <p:spPr>
          <a:xfrm>
            <a:off x="9913801" y="2025061"/>
            <a:ext cx="988764" cy="742581"/>
          </a:xfrm>
          <a:custGeom>
            <a:avLst/>
            <a:gdLst>
              <a:gd name="connsiteX0" fmla="*/ 0 w 988764"/>
              <a:gd name="connsiteY0" fmla="*/ 0 h 742581"/>
              <a:gd name="connsiteX1" fmla="*/ 988764 w 988764"/>
              <a:gd name="connsiteY1" fmla="*/ 0 h 742581"/>
              <a:gd name="connsiteX2" fmla="*/ 698296 w 988764"/>
              <a:gd name="connsiteY2" fmla="*/ 742581 h 742581"/>
              <a:gd name="connsiteX3" fmla="*/ 0 w 988764"/>
              <a:gd name="connsiteY3" fmla="*/ 742581 h 742581"/>
              <a:gd name="connsiteX4" fmla="*/ 0 w 988764"/>
              <a:gd name="connsiteY4" fmla="*/ 0 h 742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764" h="742581">
                <a:moveTo>
                  <a:pt x="0" y="0"/>
                </a:moveTo>
                <a:lnTo>
                  <a:pt x="988764" y="0"/>
                </a:lnTo>
                <a:lnTo>
                  <a:pt x="698296" y="742581"/>
                </a:lnTo>
                <a:lnTo>
                  <a:pt x="0" y="742581"/>
                </a:lnTo>
                <a:lnTo>
                  <a:pt x="0" y="0"/>
                </a:lnTo>
                <a:close/>
              </a:path>
            </a:pathLst>
          </a:custGeom>
          <a:solidFill>
            <a:schemeClr val="accent4"/>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
        <p:nvSpPr>
          <p:cNvPr id="6" name="Title Text">
            <a:extLst>
              <a:ext uri="{FF2B5EF4-FFF2-40B4-BE49-F238E27FC236}">
                <a16:creationId xmlns:a16="http://schemas.microsoft.com/office/drawing/2014/main" id="{DF9949D3-877C-C834-5822-2674D5316C64}"/>
              </a:ext>
            </a:extLst>
          </p:cNvPr>
          <p:cNvSpPr txBox="1">
            <a:spLocks noGrp="1"/>
          </p:cNvSpPr>
          <p:nvPr>
            <p:ph type="title"/>
          </p:nvPr>
        </p:nvSpPr>
        <p:spPr>
          <a:xfrm>
            <a:off x="378958" y="561600"/>
            <a:ext cx="11449505" cy="6647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dirty="0"/>
            </a:lvl1pPr>
          </a:lstStyle>
          <a:p>
            <a:pPr lvl="0"/>
            <a:r>
              <a:rPr lang="en-US"/>
              <a:t>Click to edit Master title style</a:t>
            </a:r>
            <a:endParaRPr/>
          </a:p>
        </p:txBody>
      </p:sp>
      <p:sp>
        <p:nvSpPr>
          <p:cNvPr id="23" name="Body Level One…">
            <a:extLst>
              <a:ext uri="{FF2B5EF4-FFF2-40B4-BE49-F238E27FC236}">
                <a16:creationId xmlns:a16="http://schemas.microsoft.com/office/drawing/2014/main" id="{A6867575-98FC-E8A9-D012-0F7B87DF0653}"/>
              </a:ext>
            </a:extLst>
          </p:cNvPr>
          <p:cNvSpPr txBox="1">
            <a:spLocks noGrp="1"/>
          </p:cNvSpPr>
          <p:nvPr>
            <p:ph type="body" sz="quarter" idx="22" hasCustomPrompt="1"/>
          </p:nvPr>
        </p:nvSpPr>
        <p:spPr>
          <a:xfrm>
            <a:off x="450407" y="2124992"/>
            <a:ext cx="602538" cy="534936"/>
          </a:xfrm>
          <a:prstGeom prst="rect">
            <a:avLst/>
          </a:prstGeom>
        </p:spPr>
        <p:txBody>
          <a:bodyPr anchor="ctr">
            <a:noAutofit/>
          </a:bodyPr>
          <a:lstStyle>
            <a:lvl1pPr marL="0" indent="0" algn="ctr">
              <a:buSzTx/>
              <a:buFontTx/>
              <a:buNone/>
              <a:defRPr sz="11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58" name="Straight Connector 19">
            <a:extLst>
              <a:ext uri="{FF2B5EF4-FFF2-40B4-BE49-F238E27FC236}">
                <a16:creationId xmlns:a16="http://schemas.microsoft.com/office/drawing/2014/main" id="{27B2C5AF-FD9D-1403-E776-E7FA38A0B905}"/>
              </a:ext>
            </a:extLst>
          </p:cNvPr>
          <p:cNvSpPr/>
          <p:nvPr userDrawn="1"/>
        </p:nvSpPr>
        <p:spPr>
          <a:xfrm flipH="1">
            <a:off x="2767432" y="2482918"/>
            <a:ext cx="0" cy="3333682"/>
          </a:xfrm>
          <a:prstGeom prst="line">
            <a:avLst/>
          </a:prstGeom>
          <a:ln w="12700">
            <a:solidFill>
              <a:schemeClr val="accent1"/>
            </a:solidFill>
          </a:ln>
        </p:spPr>
        <p:txBody>
          <a:bodyPr lIns="45719" rIns="45719">
            <a:noAutofit/>
          </a:bodyPr>
          <a:lstStyle/>
          <a:p>
            <a:endParaRPr>
              <a:latin typeface="Aeonik Regular"/>
            </a:endParaRPr>
          </a:p>
        </p:txBody>
      </p:sp>
      <p:sp>
        <p:nvSpPr>
          <p:cNvPr id="63" name="Straight Connector 19">
            <a:extLst>
              <a:ext uri="{FF2B5EF4-FFF2-40B4-BE49-F238E27FC236}">
                <a16:creationId xmlns:a16="http://schemas.microsoft.com/office/drawing/2014/main" id="{1C75BE38-6F6B-B36F-88C8-7D18C130D8E1}"/>
              </a:ext>
            </a:extLst>
          </p:cNvPr>
          <p:cNvSpPr/>
          <p:nvPr userDrawn="1"/>
        </p:nvSpPr>
        <p:spPr>
          <a:xfrm flipH="1">
            <a:off x="5149556" y="2482918"/>
            <a:ext cx="0" cy="3333682"/>
          </a:xfrm>
          <a:prstGeom prst="line">
            <a:avLst/>
          </a:prstGeom>
          <a:ln w="12700">
            <a:solidFill>
              <a:schemeClr val="accent2"/>
            </a:solidFill>
          </a:ln>
        </p:spPr>
        <p:txBody>
          <a:bodyPr lIns="45719" rIns="45719">
            <a:noAutofit/>
          </a:bodyPr>
          <a:lstStyle/>
          <a:p>
            <a:endParaRPr>
              <a:latin typeface="Aeonik Regular"/>
            </a:endParaRPr>
          </a:p>
        </p:txBody>
      </p:sp>
      <p:sp>
        <p:nvSpPr>
          <p:cNvPr id="132" name="Straight Connector 19">
            <a:extLst>
              <a:ext uri="{FF2B5EF4-FFF2-40B4-BE49-F238E27FC236}">
                <a16:creationId xmlns:a16="http://schemas.microsoft.com/office/drawing/2014/main" id="{8E41DB30-EAE8-AA26-A305-B720D0FFC778}"/>
              </a:ext>
            </a:extLst>
          </p:cNvPr>
          <p:cNvSpPr/>
          <p:nvPr userDrawn="1"/>
        </p:nvSpPr>
        <p:spPr>
          <a:xfrm flipH="1">
            <a:off x="7539617" y="2482918"/>
            <a:ext cx="0" cy="3333682"/>
          </a:xfrm>
          <a:prstGeom prst="line">
            <a:avLst/>
          </a:prstGeom>
          <a:ln w="12700">
            <a:solidFill>
              <a:schemeClr val="accent3"/>
            </a:solidFill>
          </a:ln>
        </p:spPr>
        <p:txBody>
          <a:bodyPr lIns="45719" rIns="45719">
            <a:noAutofit/>
          </a:bodyPr>
          <a:lstStyle/>
          <a:p>
            <a:endParaRPr>
              <a:latin typeface="Aeonik Regular"/>
            </a:endParaRPr>
          </a:p>
        </p:txBody>
      </p:sp>
      <p:sp>
        <p:nvSpPr>
          <p:cNvPr id="137" name="Straight Connector 19">
            <a:extLst>
              <a:ext uri="{FF2B5EF4-FFF2-40B4-BE49-F238E27FC236}">
                <a16:creationId xmlns:a16="http://schemas.microsoft.com/office/drawing/2014/main" id="{6EAC72C7-7B46-A5E1-F52B-812B3BF48340}"/>
              </a:ext>
            </a:extLst>
          </p:cNvPr>
          <p:cNvSpPr/>
          <p:nvPr userDrawn="1"/>
        </p:nvSpPr>
        <p:spPr>
          <a:xfrm flipH="1">
            <a:off x="9918564" y="2482918"/>
            <a:ext cx="0" cy="3333682"/>
          </a:xfrm>
          <a:prstGeom prst="line">
            <a:avLst/>
          </a:prstGeom>
          <a:ln w="12700">
            <a:solidFill>
              <a:schemeClr val="accent4"/>
            </a:solidFill>
          </a:ln>
        </p:spPr>
        <p:txBody>
          <a:bodyPr lIns="45719" rIns="45719">
            <a:noAutofit/>
          </a:bodyPr>
          <a:lstStyle/>
          <a:p>
            <a:endParaRPr>
              <a:latin typeface="Aeonik Regular"/>
            </a:endParaRPr>
          </a:p>
        </p:txBody>
      </p:sp>
      <p:sp>
        <p:nvSpPr>
          <p:cNvPr id="16" name="Body Level One…">
            <a:extLst>
              <a:ext uri="{FF2B5EF4-FFF2-40B4-BE49-F238E27FC236}">
                <a16:creationId xmlns:a16="http://schemas.microsoft.com/office/drawing/2014/main" id="{F22C1A46-CF24-2D39-E91E-D9B0CF4DFE43}"/>
              </a:ext>
            </a:extLst>
          </p:cNvPr>
          <p:cNvSpPr txBox="1">
            <a:spLocks noGrp="1"/>
          </p:cNvSpPr>
          <p:nvPr userDrawn="1">
            <p:ph type="body" sz="quarter" idx="1" hasCustomPrompt="1"/>
          </p:nvPr>
        </p:nvSpPr>
        <p:spPr>
          <a:xfrm>
            <a:off x="450407" y="3509962"/>
            <a:ext cx="1843212" cy="2306634"/>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7" name="Body Level One…">
            <a:extLst>
              <a:ext uri="{FF2B5EF4-FFF2-40B4-BE49-F238E27FC236}">
                <a16:creationId xmlns:a16="http://schemas.microsoft.com/office/drawing/2014/main" id="{D082A7C6-5F35-FFA4-E544-03BCA8320979}"/>
              </a:ext>
            </a:extLst>
          </p:cNvPr>
          <p:cNvSpPr txBox="1">
            <a:spLocks noGrp="1"/>
          </p:cNvSpPr>
          <p:nvPr userDrawn="1">
            <p:ph type="body" sz="quarter" idx="21" hasCustomPrompt="1"/>
          </p:nvPr>
        </p:nvSpPr>
        <p:spPr>
          <a:xfrm>
            <a:off x="450407" y="2871334"/>
            <a:ext cx="1843212" cy="534936"/>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39" name="Body Level One…">
            <a:extLst>
              <a:ext uri="{FF2B5EF4-FFF2-40B4-BE49-F238E27FC236}">
                <a16:creationId xmlns:a16="http://schemas.microsoft.com/office/drawing/2014/main" id="{F6EC7044-FDA9-F026-55A9-6C2138238CAE}"/>
              </a:ext>
            </a:extLst>
          </p:cNvPr>
          <p:cNvSpPr txBox="1">
            <a:spLocks noGrp="1"/>
          </p:cNvSpPr>
          <p:nvPr userDrawn="1">
            <p:ph type="body" sz="quarter" idx="23" hasCustomPrompt="1"/>
          </p:nvPr>
        </p:nvSpPr>
        <p:spPr>
          <a:xfrm>
            <a:off x="2834117" y="2124992"/>
            <a:ext cx="602538" cy="534936"/>
          </a:xfrm>
          <a:prstGeom prst="rect">
            <a:avLst/>
          </a:prstGeom>
        </p:spPr>
        <p:txBody>
          <a:bodyPr anchor="ctr">
            <a:noAutofit/>
          </a:bodyPr>
          <a:lstStyle>
            <a:lvl1pPr marL="0" indent="0" algn="ctr">
              <a:buSzTx/>
              <a:buFontTx/>
              <a:buNone/>
              <a:defRPr sz="11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40" name="Body Level One…">
            <a:extLst>
              <a:ext uri="{FF2B5EF4-FFF2-40B4-BE49-F238E27FC236}">
                <a16:creationId xmlns:a16="http://schemas.microsoft.com/office/drawing/2014/main" id="{58478A18-AFF0-362F-5FB8-AF23FDA9599C}"/>
              </a:ext>
            </a:extLst>
          </p:cNvPr>
          <p:cNvSpPr txBox="1">
            <a:spLocks noGrp="1"/>
          </p:cNvSpPr>
          <p:nvPr userDrawn="1">
            <p:ph type="body" sz="quarter" idx="24" hasCustomPrompt="1"/>
          </p:nvPr>
        </p:nvSpPr>
        <p:spPr>
          <a:xfrm>
            <a:off x="2834117" y="3509962"/>
            <a:ext cx="1843212" cy="2306634"/>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41" name="Body Level One…">
            <a:extLst>
              <a:ext uri="{FF2B5EF4-FFF2-40B4-BE49-F238E27FC236}">
                <a16:creationId xmlns:a16="http://schemas.microsoft.com/office/drawing/2014/main" id="{A0620BF8-A9BF-8927-26DD-BF44CD092348}"/>
              </a:ext>
            </a:extLst>
          </p:cNvPr>
          <p:cNvSpPr txBox="1">
            <a:spLocks noGrp="1"/>
          </p:cNvSpPr>
          <p:nvPr userDrawn="1">
            <p:ph type="body" sz="quarter" idx="25" hasCustomPrompt="1"/>
          </p:nvPr>
        </p:nvSpPr>
        <p:spPr>
          <a:xfrm>
            <a:off x="2834117" y="2871334"/>
            <a:ext cx="1843212" cy="534936"/>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42" name="Body Level One…">
            <a:extLst>
              <a:ext uri="{FF2B5EF4-FFF2-40B4-BE49-F238E27FC236}">
                <a16:creationId xmlns:a16="http://schemas.microsoft.com/office/drawing/2014/main" id="{ABF53EAD-1594-16A2-EA5C-400D5D13260D}"/>
              </a:ext>
            </a:extLst>
          </p:cNvPr>
          <p:cNvSpPr txBox="1">
            <a:spLocks noGrp="1"/>
          </p:cNvSpPr>
          <p:nvPr>
            <p:ph type="body" sz="quarter" idx="26" hasCustomPrompt="1"/>
          </p:nvPr>
        </p:nvSpPr>
        <p:spPr>
          <a:xfrm>
            <a:off x="5217828" y="2124992"/>
            <a:ext cx="602538" cy="534936"/>
          </a:xfrm>
          <a:prstGeom prst="rect">
            <a:avLst/>
          </a:prstGeom>
        </p:spPr>
        <p:txBody>
          <a:bodyPr anchor="ctr">
            <a:noAutofit/>
          </a:bodyPr>
          <a:lstStyle>
            <a:lvl1pPr marL="0" indent="0" algn="ctr">
              <a:buSzTx/>
              <a:buFontTx/>
              <a:buNone/>
              <a:defRPr sz="11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43" name="Body Level One…">
            <a:extLst>
              <a:ext uri="{FF2B5EF4-FFF2-40B4-BE49-F238E27FC236}">
                <a16:creationId xmlns:a16="http://schemas.microsoft.com/office/drawing/2014/main" id="{9D4DB504-6E02-E358-6BC4-53F5EACCDDA9}"/>
              </a:ext>
            </a:extLst>
          </p:cNvPr>
          <p:cNvSpPr txBox="1">
            <a:spLocks noGrp="1"/>
          </p:cNvSpPr>
          <p:nvPr>
            <p:ph type="body" sz="quarter" idx="27" hasCustomPrompt="1"/>
          </p:nvPr>
        </p:nvSpPr>
        <p:spPr>
          <a:xfrm>
            <a:off x="5217828" y="3509962"/>
            <a:ext cx="1843212" cy="2306634"/>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44" name="Body Level One…">
            <a:extLst>
              <a:ext uri="{FF2B5EF4-FFF2-40B4-BE49-F238E27FC236}">
                <a16:creationId xmlns:a16="http://schemas.microsoft.com/office/drawing/2014/main" id="{F8E829D6-97CB-1EEA-DB46-EEFAA17D3497}"/>
              </a:ext>
            </a:extLst>
          </p:cNvPr>
          <p:cNvSpPr txBox="1">
            <a:spLocks noGrp="1"/>
          </p:cNvSpPr>
          <p:nvPr>
            <p:ph type="body" sz="quarter" idx="28" hasCustomPrompt="1"/>
          </p:nvPr>
        </p:nvSpPr>
        <p:spPr>
          <a:xfrm>
            <a:off x="5217828" y="2871334"/>
            <a:ext cx="1843212" cy="534936"/>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46" name="Body Level One…">
            <a:extLst>
              <a:ext uri="{FF2B5EF4-FFF2-40B4-BE49-F238E27FC236}">
                <a16:creationId xmlns:a16="http://schemas.microsoft.com/office/drawing/2014/main" id="{4DB144C2-7366-9EDD-54D7-F28EFA885C6E}"/>
              </a:ext>
            </a:extLst>
          </p:cNvPr>
          <p:cNvSpPr txBox="1">
            <a:spLocks noGrp="1"/>
          </p:cNvSpPr>
          <p:nvPr>
            <p:ph type="body" sz="quarter" idx="29" hasCustomPrompt="1"/>
          </p:nvPr>
        </p:nvSpPr>
        <p:spPr>
          <a:xfrm>
            <a:off x="7601539" y="2124992"/>
            <a:ext cx="602538" cy="534936"/>
          </a:xfrm>
          <a:prstGeom prst="rect">
            <a:avLst/>
          </a:prstGeom>
        </p:spPr>
        <p:txBody>
          <a:bodyPr anchor="ctr">
            <a:noAutofit/>
          </a:bodyPr>
          <a:lstStyle>
            <a:lvl1pPr marL="0" indent="0" algn="ctr">
              <a:buSzTx/>
              <a:buFontTx/>
              <a:buNone/>
              <a:defRPr sz="11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47" name="Body Level One…">
            <a:extLst>
              <a:ext uri="{FF2B5EF4-FFF2-40B4-BE49-F238E27FC236}">
                <a16:creationId xmlns:a16="http://schemas.microsoft.com/office/drawing/2014/main" id="{919CC444-8602-BC95-4592-C0A7766ACBAE}"/>
              </a:ext>
            </a:extLst>
          </p:cNvPr>
          <p:cNvSpPr txBox="1">
            <a:spLocks noGrp="1"/>
          </p:cNvSpPr>
          <p:nvPr>
            <p:ph type="body" sz="quarter" idx="30" hasCustomPrompt="1"/>
          </p:nvPr>
        </p:nvSpPr>
        <p:spPr>
          <a:xfrm>
            <a:off x="7601539" y="3509962"/>
            <a:ext cx="1843212" cy="2306634"/>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51" name="Body Level One…">
            <a:extLst>
              <a:ext uri="{FF2B5EF4-FFF2-40B4-BE49-F238E27FC236}">
                <a16:creationId xmlns:a16="http://schemas.microsoft.com/office/drawing/2014/main" id="{6D1245E3-3ECC-B0CF-D8E3-CD68A74591A9}"/>
              </a:ext>
            </a:extLst>
          </p:cNvPr>
          <p:cNvSpPr txBox="1">
            <a:spLocks noGrp="1"/>
          </p:cNvSpPr>
          <p:nvPr>
            <p:ph type="body" sz="quarter" idx="33" hasCustomPrompt="1"/>
          </p:nvPr>
        </p:nvSpPr>
        <p:spPr>
          <a:xfrm>
            <a:off x="7601539" y="2871334"/>
            <a:ext cx="1843212" cy="534936"/>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49" name="Body Level One…">
            <a:extLst>
              <a:ext uri="{FF2B5EF4-FFF2-40B4-BE49-F238E27FC236}">
                <a16:creationId xmlns:a16="http://schemas.microsoft.com/office/drawing/2014/main" id="{A564CA26-DB7A-87B9-0EDD-5D94CA4BAEE1}"/>
              </a:ext>
            </a:extLst>
          </p:cNvPr>
          <p:cNvSpPr txBox="1">
            <a:spLocks noGrp="1"/>
          </p:cNvSpPr>
          <p:nvPr>
            <p:ph type="body" sz="quarter" idx="31" hasCustomPrompt="1"/>
          </p:nvPr>
        </p:nvSpPr>
        <p:spPr>
          <a:xfrm>
            <a:off x="9985249" y="2124992"/>
            <a:ext cx="602538" cy="534936"/>
          </a:xfrm>
          <a:prstGeom prst="rect">
            <a:avLst/>
          </a:prstGeom>
        </p:spPr>
        <p:txBody>
          <a:bodyPr anchor="ctr">
            <a:noAutofit/>
          </a:bodyPr>
          <a:lstStyle>
            <a:lvl1pPr marL="0" indent="0" algn="ctr">
              <a:buSzTx/>
              <a:buFontTx/>
              <a:buNone/>
              <a:defRPr sz="11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50" name="Body Level One…">
            <a:extLst>
              <a:ext uri="{FF2B5EF4-FFF2-40B4-BE49-F238E27FC236}">
                <a16:creationId xmlns:a16="http://schemas.microsoft.com/office/drawing/2014/main" id="{23EB9C77-A230-93E0-F67B-7B9CC365F81F}"/>
              </a:ext>
            </a:extLst>
          </p:cNvPr>
          <p:cNvSpPr txBox="1">
            <a:spLocks noGrp="1"/>
          </p:cNvSpPr>
          <p:nvPr>
            <p:ph type="body" sz="quarter" idx="32" hasCustomPrompt="1"/>
          </p:nvPr>
        </p:nvSpPr>
        <p:spPr>
          <a:xfrm>
            <a:off x="9985249" y="3509962"/>
            <a:ext cx="1843212" cy="2306634"/>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52" name="Body Level One…">
            <a:extLst>
              <a:ext uri="{FF2B5EF4-FFF2-40B4-BE49-F238E27FC236}">
                <a16:creationId xmlns:a16="http://schemas.microsoft.com/office/drawing/2014/main" id="{B38F942E-391D-B495-AF7C-EA5A9A692761}"/>
              </a:ext>
            </a:extLst>
          </p:cNvPr>
          <p:cNvSpPr txBox="1">
            <a:spLocks noGrp="1"/>
          </p:cNvSpPr>
          <p:nvPr>
            <p:ph type="body" sz="quarter" idx="34" hasCustomPrompt="1"/>
          </p:nvPr>
        </p:nvSpPr>
        <p:spPr>
          <a:xfrm>
            <a:off x="9985249" y="2871334"/>
            <a:ext cx="1843212" cy="534936"/>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3" name="Text Placeholder 38">
            <a:extLst>
              <a:ext uri="{FF2B5EF4-FFF2-40B4-BE49-F238E27FC236}">
                <a16:creationId xmlns:a16="http://schemas.microsoft.com/office/drawing/2014/main" id="{E2E5492B-9076-DBA5-7646-098D08D3FDF3}"/>
              </a:ext>
            </a:extLst>
          </p:cNvPr>
          <p:cNvSpPr>
            <a:spLocks noGrp="1"/>
          </p:cNvSpPr>
          <p:nvPr>
            <p:ph type="body" sz="quarter" idx="20"/>
          </p:nvPr>
        </p:nvSpPr>
        <p:spPr>
          <a:xfrm>
            <a:off x="379412" y="1353001"/>
            <a:ext cx="11422064" cy="294824"/>
          </a:xfrm>
          <a:prstGeom prst="rect">
            <a:avLst/>
          </a:prstGeom>
          <a:ln w="12700">
            <a:miter lim="400000"/>
          </a:ln>
        </p:spPr>
        <p:txBody>
          <a:bodyPr lIns="45719" rIns="45719">
            <a:spAutoFit/>
          </a:bodyPr>
          <a:lstStyle>
            <a:lvl1pPr>
              <a:defRPr sz="1400" dirty="0">
                <a:solidFill>
                  <a:schemeClr val="bg2"/>
                </a:solidFill>
              </a:defRPr>
            </a:lvl1pPr>
          </a:lstStyle>
          <a:p>
            <a:pPr lvl="0">
              <a:buSzTx/>
              <a:buFontTx/>
            </a:pPr>
            <a:r>
              <a:rPr lang="en-US"/>
              <a:t>Click to edit Master text styles</a:t>
            </a:r>
          </a:p>
        </p:txBody>
      </p:sp>
      <p:sp>
        <p:nvSpPr>
          <p:cNvPr id="5" name="Slide Number">
            <a:extLst>
              <a:ext uri="{FF2B5EF4-FFF2-40B4-BE49-F238E27FC236}">
                <a16:creationId xmlns:a16="http://schemas.microsoft.com/office/drawing/2014/main" id="{4C66CCA4-DFF3-54AB-F5A6-FBAB4D76768A}"/>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8" name="Image" descr="Image">
            <a:extLst>
              <a:ext uri="{FF2B5EF4-FFF2-40B4-BE49-F238E27FC236}">
                <a16:creationId xmlns:a16="http://schemas.microsoft.com/office/drawing/2014/main" id="{4A9A83A9-D8CF-15B8-B147-11197C5D15E4}"/>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grpSp>
        <p:nvGrpSpPr>
          <p:cNvPr id="2" name="Group 1">
            <a:extLst>
              <a:ext uri="{FF2B5EF4-FFF2-40B4-BE49-F238E27FC236}">
                <a16:creationId xmlns:a16="http://schemas.microsoft.com/office/drawing/2014/main" id="{0453F694-3D73-BC21-FCAD-F8101ABC7F3E}"/>
              </a:ext>
            </a:extLst>
          </p:cNvPr>
          <p:cNvGrpSpPr/>
          <p:nvPr userDrawn="1"/>
        </p:nvGrpSpPr>
        <p:grpSpPr>
          <a:xfrm>
            <a:off x="431800" y="203689"/>
            <a:ext cx="3657124" cy="149812"/>
            <a:chOff x="381000" y="203689"/>
            <a:chExt cx="3657124" cy="149812"/>
          </a:xfrm>
        </p:grpSpPr>
        <p:pic>
          <p:nvPicPr>
            <p:cNvPr id="10" name="Image" descr="Image">
              <a:extLst>
                <a:ext uri="{FF2B5EF4-FFF2-40B4-BE49-F238E27FC236}">
                  <a16:creationId xmlns:a16="http://schemas.microsoft.com/office/drawing/2014/main" id="{76A22382-8764-C583-B098-628FF9C5EF2D}"/>
                </a:ext>
              </a:extLst>
            </p:cNvPr>
            <p:cNvPicPr>
              <a:picLocks noChangeAspect="1"/>
            </p:cNvPicPr>
            <p:nvPr userDrawn="1"/>
          </p:nvPicPr>
          <p:blipFill>
            <a:blip r:embed="rId3"/>
            <a:stretch>
              <a:fillRect/>
            </a:stretch>
          </p:blipFill>
          <p:spPr>
            <a:xfrm>
              <a:off x="381000" y="203689"/>
              <a:ext cx="111195" cy="149812"/>
            </a:xfrm>
            <a:prstGeom prst="rect">
              <a:avLst/>
            </a:prstGeom>
            <a:ln w="12700">
              <a:miter lim="400000"/>
            </a:ln>
          </p:spPr>
        </p:pic>
        <p:sp>
          <p:nvSpPr>
            <p:cNvPr id="11" name="TextBox 10">
              <a:extLst>
                <a:ext uri="{FF2B5EF4-FFF2-40B4-BE49-F238E27FC236}">
                  <a16:creationId xmlns:a16="http://schemas.microsoft.com/office/drawing/2014/main" id="{B443A515-1294-D03F-2912-F7CC13088760}"/>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bg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1866563524"/>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meline 1_6">
    <p:bg>
      <p:bgPr>
        <a:solidFill>
          <a:schemeClr val="tx1"/>
        </a:solidFill>
        <a:effectLst/>
      </p:bgPr>
    </p:bg>
    <p:spTree>
      <p:nvGrpSpPr>
        <p:cNvPr id="1" name=""/>
        <p:cNvGrpSpPr/>
        <p:nvPr/>
      </p:nvGrpSpPr>
      <p:grpSpPr>
        <a:xfrm>
          <a:off x="0" y="0"/>
          <a:ext cx="0" cy="0"/>
          <a:chOff x="0" y="0"/>
          <a:chExt cx="0" cy="0"/>
        </a:xfrm>
      </p:grpSpPr>
      <p:sp>
        <p:nvSpPr>
          <p:cNvPr id="55" name="Freeform: Shape 54">
            <a:extLst>
              <a:ext uri="{FF2B5EF4-FFF2-40B4-BE49-F238E27FC236}">
                <a16:creationId xmlns:a16="http://schemas.microsoft.com/office/drawing/2014/main" id="{0AC0F367-71C6-6DE3-8E18-E5767C23E852}"/>
              </a:ext>
            </a:extLst>
          </p:cNvPr>
          <p:cNvSpPr/>
          <p:nvPr userDrawn="1"/>
        </p:nvSpPr>
        <p:spPr>
          <a:xfrm>
            <a:off x="378958" y="2025061"/>
            <a:ext cx="988764" cy="742581"/>
          </a:xfrm>
          <a:custGeom>
            <a:avLst/>
            <a:gdLst>
              <a:gd name="connsiteX0" fmla="*/ 0 w 988764"/>
              <a:gd name="connsiteY0" fmla="*/ 0 h 742581"/>
              <a:gd name="connsiteX1" fmla="*/ 988764 w 988764"/>
              <a:gd name="connsiteY1" fmla="*/ 0 h 742581"/>
              <a:gd name="connsiteX2" fmla="*/ 698296 w 988764"/>
              <a:gd name="connsiteY2" fmla="*/ 742581 h 742581"/>
              <a:gd name="connsiteX3" fmla="*/ 0 w 988764"/>
              <a:gd name="connsiteY3" fmla="*/ 742581 h 742581"/>
              <a:gd name="connsiteX4" fmla="*/ 0 w 988764"/>
              <a:gd name="connsiteY4" fmla="*/ 0 h 742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764" h="742581">
                <a:moveTo>
                  <a:pt x="0" y="0"/>
                </a:moveTo>
                <a:lnTo>
                  <a:pt x="988764" y="0"/>
                </a:lnTo>
                <a:lnTo>
                  <a:pt x="698296" y="742581"/>
                </a:lnTo>
                <a:lnTo>
                  <a:pt x="0" y="742581"/>
                </a:lnTo>
                <a:lnTo>
                  <a:pt x="0" y="0"/>
                </a:lnTo>
                <a:close/>
              </a:path>
            </a:pathLst>
          </a:custGeom>
          <a:solidFill>
            <a:schemeClr val="bg2"/>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endParaRPr lang="en-US">
              <a:latin typeface="Aeonik Regular"/>
              <a:sym typeface="Arial"/>
            </a:endParaRPr>
          </a:p>
        </p:txBody>
      </p:sp>
      <p:sp>
        <p:nvSpPr>
          <p:cNvPr id="56" name="Freeform: Shape 55">
            <a:extLst>
              <a:ext uri="{FF2B5EF4-FFF2-40B4-BE49-F238E27FC236}">
                <a16:creationId xmlns:a16="http://schemas.microsoft.com/office/drawing/2014/main" id="{6E0E6B2E-0526-AB90-75FB-CB28A6B0E3FB}"/>
              </a:ext>
            </a:extLst>
          </p:cNvPr>
          <p:cNvSpPr/>
          <p:nvPr userDrawn="1"/>
        </p:nvSpPr>
        <p:spPr>
          <a:xfrm>
            <a:off x="2337616" y="2025061"/>
            <a:ext cx="988764" cy="742581"/>
          </a:xfrm>
          <a:custGeom>
            <a:avLst/>
            <a:gdLst>
              <a:gd name="connsiteX0" fmla="*/ 0 w 988764"/>
              <a:gd name="connsiteY0" fmla="*/ 0 h 742581"/>
              <a:gd name="connsiteX1" fmla="*/ 988764 w 988764"/>
              <a:gd name="connsiteY1" fmla="*/ 0 h 742581"/>
              <a:gd name="connsiteX2" fmla="*/ 698296 w 988764"/>
              <a:gd name="connsiteY2" fmla="*/ 742581 h 742581"/>
              <a:gd name="connsiteX3" fmla="*/ 0 w 988764"/>
              <a:gd name="connsiteY3" fmla="*/ 742581 h 742581"/>
              <a:gd name="connsiteX4" fmla="*/ 0 w 988764"/>
              <a:gd name="connsiteY4" fmla="*/ 0 h 742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764" h="742581">
                <a:moveTo>
                  <a:pt x="0" y="0"/>
                </a:moveTo>
                <a:lnTo>
                  <a:pt x="988764" y="0"/>
                </a:lnTo>
                <a:lnTo>
                  <a:pt x="698296" y="742581"/>
                </a:lnTo>
                <a:lnTo>
                  <a:pt x="0" y="742581"/>
                </a:lnTo>
                <a:lnTo>
                  <a:pt x="0" y="0"/>
                </a:lnTo>
                <a:close/>
              </a:path>
            </a:pathLst>
          </a:custGeom>
          <a:solidFill>
            <a:schemeClr val="accent1"/>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endParaRPr lang="en-US">
              <a:latin typeface="Aeonik Regular"/>
              <a:sym typeface="Arial"/>
            </a:endParaRPr>
          </a:p>
        </p:txBody>
      </p:sp>
      <p:sp>
        <p:nvSpPr>
          <p:cNvPr id="60" name="Freeform: Shape 59">
            <a:extLst>
              <a:ext uri="{FF2B5EF4-FFF2-40B4-BE49-F238E27FC236}">
                <a16:creationId xmlns:a16="http://schemas.microsoft.com/office/drawing/2014/main" id="{3C768B00-00EC-733A-7CA3-6CE8C0943333}"/>
              </a:ext>
            </a:extLst>
          </p:cNvPr>
          <p:cNvSpPr/>
          <p:nvPr userDrawn="1"/>
        </p:nvSpPr>
        <p:spPr>
          <a:xfrm>
            <a:off x="4296274" y="2025061"/>
            <a:ext cx="988764" cy="742581"/>
          </a:xfrm>
          <a:custGeom>
            <a:avLst/>
            <a:gdLst>
              <a:gd name="connsiteX0" fmla="*/ 0 w 988764"/>
              <a:gd name="connsiteY0" fmla="*/ 0 h 742581"/>
              <a:gd name="connsiteX1" fmla="*/ 988764 w 988764"/>
              <a:gd name="connsiteY1" fmla="*/ 0 h 742581"/>
              <a:gd name="connsiteX2" fmla="*/ 698296 w 988764"/>
              <a:gd name="connsiteY2" fmla="*/ 742581 h 742581"/>
              <a:gd name="connsiteX3" fmla="*/ 0 w 988764"/>
              <a:gd name="connsiteY3" fmla="*/ 742581 h 742581"/>
              <a:gd name="connsiteX4" fmla="*/ 0 w 988764"/>
              <a:gd name="connsiteY4" fmla="*/ 0 h 742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764" h="742581">
                <a:moveTo>
                  <a:pt x="0" y="0"/>
                </a:moveTo>
                <a:lnTo>
                  <a:pt x="988764" y="0"/>
                </a:lnTo>
                <a:lnTo>
                  <a:pt x="698296" y="742581"/>
                </a:lnTo>
                <a:lnTo>
                  <a:pt x="0" y="742581"/>
                </a:lnTo>
                <a:lnTo>
                  <a:pt x="0" y="0"/>
                </a:lnTo>
                <a:close/>
              </a:path>
            </a:pathLst>
          </a:custGeom>
          <a:solidFill>
            <a:schemeClr val="accent2"/>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endParaRPr lang="en-US">
              <a:latin typeface="Aeonik Regular"/>
              <a:sym typeface="Arial"/>
            </a:endParaRPr>
          </a:p>
        </p:txBody>
      </p:sp>
      <p:sp>
        <p:nvSpPr>
          <p:cNvPr id="129" name="Freeform: Shape 128">
            <a:extLst>
              <a:ext uri="{FF2B5EF4-FFF2-40B4-BE49-F238E27FC236}">
                <a16:creationId xmlns:a16="http://schemas.microsoft.com/office/drawing/2014/main" id="{C0584527-5BB7-384A-A561-010AFD284D80}"/>
              </a:ext>
            </a:extLst>
          </p:cNvPr>
          <p:cNvSpPr/>
          <p:nvPr userDrawn="1"/>
        </p:nvSpPr>
        <p:spPr>
          <a:xfrm>
            <a:off x="6254932" y="2025061"/>
            <a:ext cx="988764" cy="742581"/>
          </a:xfrm>
          <a:custGeom>
            <a:avLst/>
            <a:gdLst>
              <a:gd name="connsiteX0" fmla="*/ 0 w 988764"/>
              <a:gd name="connsiteY0" fmla="*/ 0 h 742581"/>
              <a:gd name="connsiteX1" fmla="*/ 988764 w 988764"/>
              <a:gd name="connsiteY1" fmla="*/ 0 h 742581"/>
              <a:gd name="connsiteX2" fmla="*/ 698296 w 988764"/>
              <a:gd name="connsiteY2" fmla="*/ 742581 h 742581"/>
              <a:gd name="connsiteX3" fmla="*/ 0 w 988764"/>
              <a:gd name="connsiteY3" fmla="*/ 742581 h 742581"/>
              <a:gd name="connsiteX4" fmla="*/ 0 w 988764"/>
              <a:gd name="connsiteY4" fmla="*/ 0 h 742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764" h="742581">
                <a:moveTo>
                  <a:pt x="0" y="0"/>
                </a:moveTo>
                <a:lnTo>
                  <a:pt x="988764" y="0"/>
                </a:lnTo>
                <a:lnTo>
                  <a:pt x="698296" y="742581"/>
                </a:lnTo>
                <a:lnTo>
                  <a:pt x="0" y="742581"/>
                </a:lnTo>
                <a:lnTo>
                  <a:pt x="0" y="0"/>
                </a:lnTo>
                <a:close/>
              </a:path>
            </a:pathLst>
          </a:custGeom>
          <a:solidFill>
            <a:schemeClr val="accent3"/>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endParaRPr lang="en-US">
              <a:latin typeface="Aeonik Regular"/>
              <a:sym typeface="Arial"/>
            </a:endParaRPr>
          </a:p>
        </p:txBody>
      </p:sp>
      <p:sp>
        <p:nvSpPr>
          <p:cNvPr id="134" name="Freeform: Shape 133">
            <a:extLst>
              <a:ext uri="{FF2B5EF4-FFF2-40B4-BE49-F238E27FC236}">
                <a16:creationId xmlns:a16="http://schemas.microsoft.com/office/drawing/2014/main" id="{1CE8B227-DDC9-ADB5-DB14-18EE461E0395}"/>
              </a:ext>
            </a:extLst>
          </p:cNvPr>
          <p:cNvSpPr/>
          <p:nvPr userDrawn="1"/>
        </p:nvSpPr>
        <p:spPr>
          <a:xfrm>
            <a:off x="8213590" y="2025061"/>
            <a:ext cx="988764" cy="742581"/>
          </a:xfrm>
          <a:custGeom>
            <a:avLst/>
            <a:gdLst>
              <a:gd name="connsiteX0" fmla="*/ 0 w 988764"/>
              <a:gd name="connsiteY0" fmla="*/ 0 h 742581"/>
              <a:gd name="connsiteX1" fmla="*/ 988764 w 988764"/>
              <a:gd name="connsiteY1" fmla="*/ 0 h 742581"/>
              <a:gd name="connsiteX2" fmla="*/ 698296 w 988764"/>
              <a:gd name="connsiteY2" fmla="*/ 742581 h 742581"/>
              <a:gd name="connsiteX3" fmla="*/ 0 w 988764"/>
              <a:gd name="connsiteY3" fmla="*/ 742581 h 742581"/>
              <a:gd name="connsiteX4" fmla="*/ 0 w 988764"/>
              <a:gd name="connsiteY4" fmla="*/ 0 h 742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764" h="742581">
                <a:moveTo>
                  <a:pt x="0" y="0"/>
                </a:moveTo>
                <a:lnTo>
                  <a:pt x="988764" y="0"/>
                </a:lnTo>
                <a:lnTo>
                  <a:pt x="698296" y="742581"/>
                </a:lnTo>
                <a:lnTo>
                  <a:pt x="0" y="742581"/>
                </a:lnTo>
                <a:lnTo>
                  <a:pt x="0" y="0"/>
                </a:lnTo>
                <a:close/>
              </a:path>
            </a:pathLst>
          </a:custGeom>
          <a:solidFill>
            <a:schemeClr val="accent4"/>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endParaRPr lang="en-US">
              <a:latin typeface="Aeonik Regular"/>
              <a:sym typeface="Arial"/>
            </a:endParaRPr>
          </a:p>
        </p:txBody>
      </p:sp>
      <p:sp>
        <p:nvSpPr>
          <p:cNvPr id="145" name="Freeform: Shape 144">
            <a:extLst>
              <a:ext uri="{FF2B5EF4-FFF2-40B4-BE49-F238E27FC236}">
                <a16:creationId xmlns:a16="http://schemas.microsoft.com/office/drawing/2014/main" id="{A8878550-3385-5ED1-2B8D-29C35262D0AA}"/>
              </a:ext>
            </a:extLst>
          </p:cNvPr>
          <p:cNvSpPr/>
          <p:nvPr userDrawn="1"/>
        </p:nvSpPr>
        <p:spPr>
          <a:xfrm>
            <a:off x="10172246" y="2025061"/>
            <a:ext cx="988764" cy="742581"/>
          </a:xfrm>
          <a:custGeom>
            <a:avLst/>
            <a:gdLst>
              <a:gd name="connsiteX0" fmla="*/ 0 w 988764"/>
              <a:gd name="connsiteY0" fmla="*/ 0 h 742581"/>
              <a:gd name="connsiteX1" fmla="*/ 988764 w 988764"/>
              <a:gd name="connsiteY1" fmla="*/ 0 h 742581"/>
              <a:gd name="connsiteX2" fmla="*/ 698296 w 988764"/>
              <a:gd name="connsiteY2" fmla="*/ 742581 h 742581"/>
              <a:gd name="connsiteX3" fmla="*/ 0 w 988764"/>
              <a:gd name="connsiteY3" fmla="*/ 742581 h 742581"/>
              <a:gd name="connsiteX4" fmla="*/ 0 w 988764"/>
              <a:gd name="connsiteY4" fmla="*/ 0 h 742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764" h="742581">
                <a:moveTo>
                  <a:pt x="0" y="0"/>
                </a:moveTo>
                <a:lnTo>
                  <a:pt x="988764" y="0"/>
                </a:lnTo>
                <a:lnTo>
                  <a:pt x="698296" y="742581"/>
                </a:lnTo>
                <a:lnTo>
                  <a:pt x="0" y="742581"/>
                </a:lnTo>
                <a:lnTo>
                  <a:pt x="0" y="0"/>
                </a:lnTo>
                <a:close/>
              </a:path>
            </a:pathLst>
          </a:custGeom>
          <a:solidFill>
            <a:schemeClr val="accent5"/>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endParaRPr lang="en-US">
              <a:latin typeface="Aeonik Regular"/>
              <a:sym typeface="Arial"/>
            </a:endParaRPr>
          </a:p>
        </p:txBody>
      </p:sp>
      <p:sp>
        <p:nvSpPr>
          <p:cNvPr id="13" name="Straight Connector 19">
            <a:extLst>
              <a:ext uri="{FF2B5EF4-FFF2-40B4-BE49-F238E27FC236}">
                <a16:creationId xmlns:a16="http://schemas.microsoft.com/office/drawing/2014/main" id="{F6FE30B2-1C65-05AD-E8FB-EC9F9D326CE3}"/>
              </a:ext>
            </a:extLst>
          </p:cNvPr>
          <p:cNvSpPr/>
          <p:nvPr userDrawn="1"/>
        </p:nvSpPr>
        <p:spPr>
          <a:xfrm flipH="1">
            <a:off x="2343966" y="2482918"/>
            <a:ext cx="0" cy="3333682"/>
          </a:xfrm>
          <a:prstGeom prst="line">
            <a:avLst/>
          </a:prstGeom>
          <a:ln w="12700">
            <a:solidFill>
              <a:schemeClr val="accent1"/>
            </a:solidFill>
          </a:ln>
        </p:spPr>
        <p:txBody>
          <a:bodyPr lIns="45719" rIns="45719">
            <a:noAutofit/>
          </a:bodyPr>
          <a:lstStyle/>
          <a:p>
            <a:endParaRPr>
              <a:latin typeface="Aeonik Regular"/>
            </a:endParaRPr>
          </a:p>
        </p:txBody>
      </p:sp>
      <p:sp>
        <p:nvSpPr>
          <p:cNvPr id="20" name="Straight Connector 19">
            <a:extLst>
              <a:ext uri="{FF2B5EF4-FFF2-40B4-BE49-F238E27FC236}">
                <a16:creationId xmlns:a16="http://schemas.microsoft.com/office/drawing/2014/main" id="{9A477EE2-91C0-25C6-E0FF-710E5FEA43D9}"/>
              </a:ext>
            </a:extLst>
          </p:cNvPr>
          <p:cNvSpPr/>
          <p:nvPr userDrawn="1"/>
        </p:nvSpPr>
        <p:spPr>
          <a:xfrm flipH="1">
            <a:off x="4306593" y="2482918"/>
            <a:ext cx="0" cy="3333682"/>
          </a:xfrm>
          <a:prstGeom prst="line">
            <a:avLst/>
          </a:prstGeom>
          <a:ln w="12700">
            <a:solidFill>
              <a:schemeClr val="accent2"/>
            </a:solidFill>
          </a:ln>
        </p:spPr>
        <p:txBody>
          <a:bodyPr lIns="45719" rIns="45719">
            <a:noAutofit/>
          </a:bodyPr>
          <a:lstStyle/>
          <a:p>
            <a:endParaRPr>
              <a:latin typeface="Aeonik Regular"/>
            </a:endParaRPr>
          </a:p>
        </p:txBody>
      </p:sp>
      <p:sp>
        <p:nvSpPr>
          <p:cNvPr id="26" name="Straight Connector 19">
            <a:extLst>
              <a:ext uri="{FF2B5EF4-FFF2-40B4-BE49-F238E27FC236}">
                <a16:creationId xmlns:a16="http://schemas.microsoft.com/office/drawing/2014/main" id="{11A123D9-A338-1930-7FD1-5DB68550F6F8}"/>
              </a:ext>
            </a:extLst>
          </p:cNvPr>
          <p:cNvSpPr/>
          <p:nvPr userDrawn="1"/>
        </p:nvSpPr>
        <p:spPr>
          <a:xfrm flipH="1">
            <a:off x="6259695" y="2482918"/>
            <a:ext cx="0" cy="3333682"/>
          </a:xfrm>
          <a:prstGeom prst="line">
            <a:avLst/>
          </a:prstGeom>
          <a:ln w="12700">
            <a:solidFill>
              <a:schemeClr val="accent3"/>
            </a:solidFill>
          </a:ln>
        </p:spPr>
        <p:txBody>
          <a:bodyPr lIns="45719" rIns="45719">
            <a:noAutofit/>
          </a:bodyPr>
          <a:lstStyle/>
          <a:p>
            <a:endParaRPr>
              <a:latin typeface="Aeonik Regular"/>
            </a:endParaRPr>
          </a:p>
        </p:txBody>
      </p:sp>
      <p:sp>
        <p:nvSpPr>
          <p:cNvPr id="32" name="Straight Connector 31">
            <a:extLst>
              <a:ext uri="{FF2B5EF4-FFF2-40B4-BE49-F238E27FC236}">
                <a16:creationId xmlns:a16="http://schemas.microsoft.com/office/drawing/2014/main" id="{3BDFD3BB-63B9-225F-0F50-43F72ABE4F6E}"/>
              </a:ext>
            </a:extLst>
          </p:cNvPr>
          <p:cNvSpPr/>
          <p:nvPr userDrawn="1"/>
        </p:nvSpPr>
        <p:spPr>
          <a:xfrm flipH="1">
            <a:off x="8217559" y="2482918"/>
            <a:ext cx="0" cy="3333682"/>
          </a:xfrm>
          <a:prstGeom prst="line">
            <a:avLst/>
          </a:prstGeom>
          <a:ln w="12700">
            <a:solidFill>
              <a:schemeClr val="accent4"/>
            </a:solidFill>
          </a:ln>
        </p:spPr>
        <p:txBody>
          <a:bodyPr lIns="45719" rIns="45719">
            <a:noAutofit/>
          </a:bodyPr>
          <a:lstStyle/>
          <a:p>
            <a:endParaRPr>
              <a:latin typeface="Aeonik Regular"/>
            </a:endParaRPr>
          </a:p>
        </p:txBody>
      </p:sp>
      <p:sp>
        <p:nvSpPr>
          <p:cNvPr id="37" name="Straight Connector 19">
            <a:extLst>
              <a:ext uri="{FF2B5EF4-FFF2-40B4-BE49-F238E27FC236}">
                <a16:creationId xmlns:a16="http://schemas.microsoft.com/office/drawing/2014/main" id="{1464F991-19B2-EED8-DC98-628BC5DD812F}"/>
              </a:ext>
            </a:extLst>
          </p:cNvPr>
          <p:cNvSpPr/>
          <p:nvPr userDrawn="1"/>
        </p:nvSpPr>
        <p:spPr>
          <a:xfrm flipH="1">
            <a:off x="10178596" y="2482918"/>
            <a:ext cx="0" cy="3333682"/>
          </a:xfrm>
          <a:prstGeom prst="line">
            <a:avLst/>
          </a:prstGeom>
          <a:ln w="12700">
            <a:solidFill>
              <a:schemeClr val="accent5"/>
            </a:solidFill>
          </a:ln>
        </p:spPr>
        <p:txBody>
          <a:bodyPr lIns="45719" rIns="45719">
            <a:noAutofit/>
          </a:bodyPr>
          <a:lstStyle/>
          <a:p>
            <a:endParaRPr>
              <a:latin typeface="Aeonik Regular"/>
            </a:endParaRPr>
          </a:p>
        </p:txBody>
      </p:sp>
      <p:sp>
        <p:nvSpPr>
          <p:cNvPr id="6" name="Title Text">
            <a:extLst>
              <a:ext uri="{FF2B5EF4-FFF2-40B4-BE49-F238E27FC236}">
                <a16:creationId xmlns:a16="http://schemas.microsoft.com/office/drawing/2014/main" id="{DF9949D3-877C-C834-5822-2674D5316C64}"/>
              </a:ext>
            </a:extLst>
          </p:cNvPr>
          <p:cNvSpPr txBox="1">
            <a:spLocks noGrp="1"/>
          </p:cNvSpPr>
          <p:nvPr userDrawn="1">
            <p:ph type="title"/>
          </p:nvPr>
        </p:nvSpPr>
        <p:spPr>
          <a:xfrm>
            <a:off x="378958" y="561600"/>
            <a:ext cx="11449505" cy="6647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dirty="0"/>
            </a:lvl1pPr>
          </a:lstStyle>
          <a:p>
            <a:pPr lvl="0"/>
            <a:r>
              <a:rPr lang="en-US"/>
              <a:t>Click to edit Master title style</a:t>
            </a:r>
            <a:endParaRPr/>
          </a:p>
        </p:txBody>
      </p:sp>
      <p:sp>
        <p:nvSpPr>
          <p:cNvPr id="23" name="Body Level One…">
            <a:extLst>
              <a:ext uri="{FF2B5EF4-FFF2-40B4-BE49-F238E27FC236}">
                <a16:creationId xmlns:a16="http://schemas.microsoft.com/office/drawing/2014/main" id="{A6867575-98FC-E8A9-D012-0F7B87DF0653}"/>
              </a:ext>
            </a:extLst>
          </p:cNvPr>
          <p:cNvSpPr txBox="1">
            <a:spLocks noGrp="1"/>
          </p:cNvSpPr>
          <p:nvPr userDrawn="1">
            <p:ph type="body" sz="quarter" idx="22" hasCustomPrompt="1"/>
          </p:nvPr>
        </p:nvSpPr>
        <p:spPr>
          <a:xfrm>
            <a:off x="450407" y="2124992"/>
            <a:ext cx="602538" cy="534936"/>
          </a:xfrm>
          <a:prstGeom prst="rect">
            <a:avLst/>
          </a:prstGeom>
        </p:spPr>
        <p:txBody>
          <a:bodyPr anchor="ctr">
            <a:noAutofit/>
          </a:bodyPr>
          <a:lstStyle>
            <a:lvl1pPr marL="0" indent="0" algn="ctr">
              <a:buSzTx/>
              <a:buFontTx/>
              <a:buNone/>
              <a:defRPr sz="11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6" name="Body Level One…">
            <a:extLst>
              <a:ext uri="{FF2B5EF4-FFF2-40B4-BE49-F238E27FC236}">
                <a16:creationId xmlns:a16="http://schemas.microsoft.com/office/drawing/2014/main" id="{F22C1A46-CF24-2D39-E91E-D9B0CF4DFE43}"/>
              </a:ext>
            </a:extLst>
          </p:cNvPr>
          <p:cNvSpPr txBox="1">
            <a:spLocks noGrp="1"/>
          </p:cNvSpPr>
          <p:nvPr userDrawn="1">
            <p:ph type="body" sz="quarter" idx="1" hasCustomPrompt="1"/>
          </p:nvPr>
        </p:nvSpPr>
        <p:spPr>
          <a:xfrm>
            <a:off x="450407" y="3509962"/>
            <a:ext cx="1569343" cy="2306634"/>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7" name="Body Level One…">
            <a:extLst>
              <a:ext uri="{FF2B5EF4-FFF2-40B4-BE49-F238E27FC236}">
                <a16:creationId xmlns:a16="http://schemas.microsoft.com/office/drawing/2014/main" id="{D082A7C6-5F35-FFA4-E544-03BCA8320979}"/>
              </a:ext>
            </a:extLst>
          </p:cNvPr>
          <p:cNvSpPr txBox="1">
            <a:spLocks noGrp="1"/>
          </p:cNvSpPr>
          <p:nvPr userDrawn="1">
            <p:ph type="body" sz="quarter" idx="21" hasCustomPrompt="1"/>
          </p:nvPr>
        </p:nvSpPr>
        <p:spPr>
          <a:xfrm>
            <a:off x="450407" y="2871334"/>
            <a:ext cx="1569343" cy="534936"/>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39" name="Body Level One…">
            <a:extLst>
              <a:ext uri="{FF2B5EF4-FFF2-40B4-BE49-F238E27FC236}">
                <a16:creationId xmlns:a16="http://schemas.microsoft.com/office/drawing/2014/main" id="{32C6C072-3C0B-1D06-2227-5FFE1C3CFEF1}"/>
              </a:ext>
            </a:extLst>
          </p:cNvPr>
          <p:cNvSpPr txBox="1">
            <a:spLocks noGrp="1"/>
          </p:cNvSpPr>
          <p:nvPr userDrawn="1">
            <p:ph type="body" sz="quarter" idx="23" hasCustomPrompt="1"/>
          </p:nvPr>
        </p:nvSpPr>
        <p:spPr>
          <a:xfrm>
            <a:off x="2409064" y="2124992"/>
            <a:ext cx="602538" cy="534936"/>
          </a:xfrm>
          <a:prstGeom prst="rect">
            <a:avLst/>
          </a:prstGeom>
        </p:spPr>
        <p:txBody>
          <a:bodyPr anchor="ctr">
            <a:noAutofit/>
          </a:bodyPr>
          <a:lstStyle>
            <a:lvl1pPr marL="0" indent="0" algn="ctr">
              <a:buSzTx/>
              <a:buFontTx/>
              <a:buNone/>
              <a:defRPr sz="11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40" name="Body Level One…">
            <a:extLst>
              <a:ext uri="{FF2B5EF4-FFF2-40B4-BE49-F238E27FC236}">
                <a16:creationId xmlns:a16="http://schemas.microsoft.com/office/drawing/2014/main" id="{0F97D3E9-47CF-06DF-A7F1-D76802D08233}"/>
              </a:ext>
            </a:extLst>
          </p:cNvPr>
          <p:cNvSpPr txBox="1">
            <a:spLocks noGrp="1"/>
          </p:cNvSpPr>
          <p:nvPr userDrawn="1">
            <p:ph type="body" sz="quarter" idx="24" hasCustomPrompt="1"/>
          </p:nvPr>
        </p:nvSpPr>
        <p:spPr>
          <a:xfrm>
            <a:off x="2409064" y="3509962"/>
            <a:ext cx="1569343" cy="2306634"/>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41" name="Body Level One…">
            <a:extLst>
              <a:ext uri="{FF2B5EF4-FFF2-40B4-BE49-F238E27FC236}">
                <a16:creationId xmlns:a16="http://schemas.microsoft.com/office/drawing/2014/main" id="{03493FA0-369B-7A0C-7355-49FCCF4653AB}"/>
              </a:ext>
            </a:extLst>
          </p:cNvPr>
          <p:cNvSpPr txBox="1">
            <a:spLocks noGrp="1"/>
          </p:cNvSpPr>
          <p:nvPr userDrawn="1">
            <p:ph type="body" sz="quarter" idx="25" hasCustomPrompt="1"/>
          </p:nvPr>
        </p:nvSpPr>
        <p:spPr>
          <a:xfrm>
            <a:off x="2409064" y="2871334"/>
            <a:ext cx="1569343" cy="534936"/>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42" name="Body Level One…">
            <a:extLst>
              <a:ext uri="{FF2B5EF4-FFF2-40B4-BE49-F238E27FC236}">
                <a16:creationId xmlns:a16="http://schemas.microsoft.com/office/drawing/2014/main" id="{9EDB0282-650E-CE63-F5FD-F5E72337368A}"/>
              </a:ext>
            </a:extLst>
          </p:cNvPr>
          <p:cNvSpPr txBox="1">
            <a:spLocks noGrp="1"/>
          </p:cNvSpPr>
          <p:nvPr userDrawn="1">
            <p:ph type="body" sz="quarter" idx="26" hasCustomPrompt="1"/>
          </p:nvPr>
        </p:nvSpPr>
        <p:spPr>
          <a:xfrm>
            <a:off x="4367722" y="2124992"/>
            <a:ext cx="602538" cy="534936"/>
          </a:xfrm>
          <a:prstGeom prst="rect">
            <a:avLst/>
          </a:prstGeom>
        </p:spPr>
        <p:txBody>
          <a:bodyPr anchor="ctr">
            <a:noAutofit/>
          </a:bodyPr>
          <a:lstStyle>
            <a:lvl1pPr marL="0" indent="0" algn="ctr">
              <a:buSzTx/>
              <a:buFontTx/>
              <a:buNone/>
              <a:defRPr sz="11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43" name="Body Level One…">
            <a:extLst>
              <a:ext uri="{FF2B5EF4-FFF2-40B4-BE49-F238E27FC236}">
                <a16:creationId xmlns:a16="http://schemas.microsoft.com/office/drawing/2014/main" id="{295AA548-5319-C8BB-0697-EB14E8A0513B}"/>
              </a:ext>
            </a:extLst>
          </p:cNvPr>
          <p:cNvSpPr txBox="1">
            <a:spLocks noGrp="1"/>
          </p:cNvSpPr>
          <p:nvPr userDrawn="1">
            <p:ph type="body" sz="quarter" idx="27" hasCustomPrompt="1"/>
          </p:nvPr>
        </p:nvSpPr>
        <p:spPr>
          <a:xfrm>
            <a:off x="4367722" y="3509962"/>
            <a:ext cx="1569343" cy="2306634"/>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44" name="Body Level One…">
            <a:extLst>
              <a:ext uri="{FF2B5EF4-FFF2-40B4-BE49-F238E27FC236}">
                <a16:creationId xmlns:a16="http://schemas.microsoft.com/office/drawing/2014/main" id="{AB46794E-C9FB-95A4-128A-DC62D30F03E1}"/>
              </a:ext>
            </a:extLst>
          </p:cNvPr>
          <p:cNvSpPr txBox="1">
            <a:spLocks noGrp="1"/>
          </p:cNvSpPr>
          <p:nvPr userDrawn="1">
            <p:ph type="body" sz="quarter" idx="28" hasCustomPrompt="1"/>
          </p:nvPr>
        </p:nvSpPr>
        <p:spPr>
          <a:xfrm>
            <a:off x="4367722" y="2871334"/>
            <a:ext cx="1569343" cy="534936"/>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45" name="Body Level One…">
            <a:extLst>
              <a:ext uri="{FF2B5EF4-FFF2-40B4-BE49-F238E27FC236}">
                <a16:creationId xmlns:a16="http://schemas.microsoft.com/office/drawing/2014/main" id="{66EDE9CD-10E0-2BB6-51B1-B9179F4E4332}"/>
              </a:ext>
            </a:extLst>
          </p:cNvPr>
          <p:cNvSpPr txBox="1">
            <a:spLocks noGrp="1"/>
          </p:cNvSpPr>
          <p:nvPr userDrawn="1">
            <p:ph type="body" sz="quarter" idx="29" hasCustomPrompt="1"/>
          </p:nvPr>
        </p:nvSpPr>
        <p:spPr>
          <a:xfrm>
            <a:off x="6326380" y="2124992"/>
            <a:ext cx="602538" cy="534936"/>
          </a:xfrm>
          <a:prstGeom prst="rect">
            <a:avLst/>
          </a:prstGeom>
        </p:spPr>
        <p:txBody>
          <a:bodyPr anchor="ctr">
            <a:noAutofit/>
          </a:bodyPr>
          <a:lstStyle>
            <a:lvl1pPr marL="0" indent="0" algn="ctr">
              <a:buSzTx/>
              <a:buFontTx/>
              <a:buNone/>
              <a:defRPr sz="11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46" name="Body Level One…">
            <a:extLst>
              <a:ext uri="{FF2B5EF4-FFF2-40B4-BE49-F238E27FC236}">
                <a16:creationId xmlns:a16="http://schemas.microsoft.com/office/drawing/2014/main" id="{1C464685-527B-BD5D-2A7E-0626937309C3}"/>
              </a:ext>
            </a:extLst>
          </p:cNvPr>
          <p:cNvSpPr txBox="1">
            <a:spLocks noGrp="1"/>
          </p:cNvSpPr>
          <p:nvPr userDrawn="1">
            <p:ph type="body" sz="quarter" idx="30" hasCustomPrompt="1"/>
          </p:nvPr>
        </p:nvSpPr>
        <p:spPr>
          <a:xfrm>
            <a:off x="6326380" y="3509962"/>
            <a:ext cx="1569343" cy="2306634"/>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48" name="Body Level One…">
            <a:extLst>
              <a:ext uri="{FF2B5EF4-FFF2-40B4-BE49-F238E27FC236}">
                <a16:creationId xmlns:a16="http://schemas.microsoft.com/office/drawing/2014/main" id="{36574E39-4077-5066-E636-C193FD150ED5}"/>
              </a:ext>
            </a:extLst>
          </p:cNvPr>
          <p:cNvSpPr txBox="1">
            <a:spLocks noGrp="1"/>
          </p:cNvSpPr>
          <p:nvPr userDrawn="1">
            <p:ph type="body" sz="quarter" idx="31" hasCustomPrompt="1"/>
          </p:nvPr>
        </p:nvSpPr>
        <p:spPr>
          <a:xfrm>
            <a:off x="6326380" y="2871334"/>
            <a:ext cx="1569343" cy="534936"/>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49" name="Body Level One…">
            <a:extLst>
              <a:ext uri="{FF2B5EF4-FFF2-40B4-BE49-F238E27FC236}">
                <a16:creationId xmlns:a16="http://schemas.microsoft.com/office/drawing/2014/main" id="{84E2C0FD-1C52-3BA0-7ACB-AA3E7998F60F}"/>
              </a:ext>
            </a:extLst>
          </p:cNvPr>
          <p:cNvSpPr txBox="1">
            <a:spLocks noGrp="1"/>
          </p:cNvSpPr>
          <p:nvPr userDrawn="1">
            <p:ph type="body" sz="quarter" idx="32" hasCustomPrompt="1"/>
          </p:nvPr>
        </p:nvSpPr>
        <p:spPr>
          <a:xfrm>
            <a:off x="8285038" y="2124992"/>
            <a:ext cx="602538" cy="534936"/>
          </a:xfrm>
          <a:prstGeom prst="rect">
            <a:avLst/>
          </a:prstGeom>
        </p:spPr>
        <p:txBody>
          <a:bodyPr anchor="ctr">
            <a:noAutofit/>
          </a:bodyPr>
          <a:lstStyle>
            <a:lvl1pPr marL="0" indent="0" algn="ctr">
              <a:buSzTx/>
              <a:buFontTx/>
              <a:buNone/>
              <a:defRPr sz="11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50" name="Body Level One…">
            <a:extLst>
              <a:ext uri="{FF2B5EF4-FFF2-40B4-BE49-F238E27FC236}">
                <a16:creationId xmlns:a16="http://schemas.microsoft.com/office/drawing/2014/main" id="{70051798-11AD-0554-4C58-A617D4A5D97F}"/>
              </a:ext>
            </a:extLst>
          </p:cNvPr>
          <p:cNvSpPr txBox="1">
            <a:spLocks noGrp="1"/>
          </p:cNvSpPr>
          <p:nvPr userDrawn="1">
            <p:ph type="body" sz="quarter" idx="33" hasCustomPrompt="1"/>
          </p:nvPr>
        </p:nvSpPr>
        <p:spPr>
          <a:xfrm>
            <a:off x="8285038" y="3509962"/>
            <a:ext cx="1569343" cy="2306634"/>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51" name="Body Level One…">
            <a:extLst>
              <a:ext uri="{FF2B5EF4-FFF2-40B4-BE49-F238E27FC236}">
                <a16:creationId xmlns:a16="http://schemas.microsoft.com/office/drawing/2014/main" id="{94131352-F6E0-988C-A436-3F619F91D31F}"/>
              </a:ext>
            </a:extLst>
          </p:cNvPr>
          <p:cNvSpPr txBox="1">
            <a:spLocks noGrp="1"/>
          </p:cNvSpPr>
          <p:nvPr userDrawn="1">
            <p:ph type="body" sz="quarter" idx="34" hasCustomPrompt="1"/>
          </p:nvPr>
        </p:nvSpPr>
        <p:spPr>
          <a:xfrm>
            <a:off x="8285038" y="2871334"/>
            <a:ext cx="1569343" cy="534936"/>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52" name="Body Level One…">
            <a:extLst>
              <a:ext uri="{FF2B5EF4-FFF2-40B4-BE49-F238E27FC236}">
                <a16:creationId xmlns:a16="http://schemas.microsoft.com/office/drawing/2014/main" id="{30C5C3EF-AAD6-1D9D-6A90-2EDE7E7596C3}"/>
              </a:ext>
            </a:extLst>
          </p:cNvPr>
          <p:cNvSpPr txBox="1">
            <a:spLocks noGrp="1"/>
          </p:cNvSpPr>
          <p:nvPr userDrawn="1">
            <p:ph type="body" sz="quarter" idx="35" hasCustomPrompt="1"/>
          </p:nvPr>
        </p:nvSpPr>
        <p:spPr>
          <a:xfrm>
            <a:off x="10243694" y="2124992"/>
            <a:ext cx="602538" cy="534936"/>
          </a:xfrm>
          <a:prstGeom prst="rect">
            <a:avLst/>
          </a:prstGeom>
        </p:spPr>
        <p:txBody>
          <a:bodyPr anchor="ctr">
            <a:noAutofit/>
          </a:bodyPr>
          <a:lstStyle>
            <a:lvl1pPr marL="0" indent="0" algn="ctr">
              <a:buSzTx/>
              <a:buFontTx/>
              <a:buNone/>
              <a:defRPr sz="11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53" name="Body Level One…">
            <a:extLst>
              <a:ext uri="{FF2B5EF4-FFF2-40B4-BE49-F238E27FC236}">
                <a16:creationId xmlns:a16="http://schemas.microsoft.com/office/drawing/2014/main" id="{D272D363-F54B-9D0E-5E69-C04F020D142F}"/>
              </a:ext>
            </a:extLst>
          </p:cNvPr>
          <p:cNvSpPr txBox="1">
            <a:spLocks noGrp="1"/>
          </p:cNvSpPr>
          <p:nvPr userDrawn="1">
            <p:ph type="body" sz="quarter" idx="36" hasCustomPrompt="1"/>
          </p:nvPr>
        </p:nvSpPr>
        <p:spPr>
          <a:xfrm>
            <a:off x="10243694" y="3509962"/>
            <a:ext cx="1569343" cy="2306634"/>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54" name="Body Level One…">
            <a:extLst>
              <a:ext uri="{FF2B5EF4-FFF2-40B4-BE49-F238E27FC236}">
                <a16:creationId xmlns:a16="http://schemas.microsoft.com/office/drawing/2014/main" id="{04310DA9-8123-FC55-8920-001A056DF223}"/>
              </a:ext>
            </a:extLst>
          </p:cNvPr>
          <p:cNvSpPr txBox="1">
            <a:spLocks noGrp="1"/>
          </p:cNvSpPr>
          <p:nvPr userDrawn="1">
            <p:ph type="body" sz="quarter" idx="37" hasCustomPrompt="1"/>
          </p:nvPr>
        </p:nvSpPr>
        <p:spPr>
          <a:xfrm>
            <a:off x="10243694" y="2871334"/>
            <a:ext cx="1569343" cy="534936"/>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3" name="Text Placeholder 38">
            <a:extLst>
              <a:ext uri="{FF2B5EF4-FFF2-40B4-BE49-F238E27FC236}">
                <a16:creationId xmlns:a16="http://schemas.microsoft.com/office/drawing/2014/main" id="{4A2E21F5-30D1-B51F-01EA-75C2CC9EC049}"/>
              </a:ext>
            </a:extLst>
          </p:cNvPr>
          <p:cNvSpPr>
            <a:spLocks noGrp="1"/>
          </p:cNvSpPr>
          <p:nvPr>
            <p:ph type="body" sz="quarter" idx="20"/>
          </p:nvPr>
        </p:nvSpPr>
        <p:spPr>
          <a:xfrm>
            <a:off x="379412" y="1353001"/>
            <a:ext cx="11422064" cy="294824"/>
          </a:xfrm>
          <a:prstGeom prst="rect">
            <a:avLst/>
          </a:prstGeom>
          <a:ln w="12700">
            <a:miter lim="400000"/>
          </a:ln>
        </p:spPr>
        <p:txBody>
          <a:bodyPr lIns="45719" rIns="45719">
            <a:spAutoFit/>
          </a:bodyPr>
          <a:lstStyle>
            <a:lvl1pPr>
              <a:defRPr sz="1400" dirty="0">
                <a:solidFill>
                  <a:schemeClr val="bg2"/>
                </a:solidFill>
              </a:defRPr>
            </a:lvl1pPr>
          </a:lstStyle>
          <a:p>
            <a:pPr lvl="0">
              <a:buSzTx/>
              <a:buFontTx/>
            </a:pPr>
            <a:r>
              <a:rPr lang="en-US"/>
              <a:t>Click to edit Master text styles</a:t>
            </a:r>
          </a:p>
        </p:txBody>
      </p:sp>
      <p:sp>
        <p:nvSpPr>
          <p:cNvPr id="5" name="Slide Number">
            <a:extLst>
              <a:ext uri="{FF2B5EF4-FFF2-40B4-BE49-F238E27FC236}">
                <a16:creationId xmlns:a16="http://schemas.microsoft.com/office/drawing/2014/main" id="{784671FE-5769-E041-9143-A44C7691A473}"/>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8" name="Image" descr="Image">
            <a:extLst>
              <a:ext uri="{FF2B5EF4-FFF2-40B4-BE49-F238E27FC236}">
                <a16:creationId xmlns:a16="http://schemas.microsoft.com/office/drawing/2014/main" id="{FAA0439D-79E8-9028-B975-59A984A28F04}"/>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sp>
        <p:nvSpPr>
          <p:cNvPr id="7" name="Straight Connector 19">
            <a:extLst>
              <a:ext uri="{FF2B5EF4-FFF2-40B4-BE49-F238E27FC236}">
                <a16:creationId xmlns:a16="http://schemas.microsoft.com/office/drawing/2014/main" id="{C7AB1CCE-A35A-5EC9-31C1-5747B6AB4FF9}"/>
              </a:ext>
            </a:extLst>
          </p:cNvPr>
          <p:cNvSpPr/>
          <p:nvPr userDrawn="1"/>
        </p:nvSpPr>
        <p:spPr>
          <a:xfrm flipH="1">
            <a:off x="386896" y="2482918"/>
            <a:ext cx="0" cy="3333682"/>
          </a:xfrm>
          <a:prstGeom prst="line">
            <a:avLst/>
          </a:prstGeom>
          <a:ln w="12700">
            <a:solidFill>
              <a:schemeClr val="bg2"/>
            </a:solidFill>
          </a:ln>
        </p:spPr>
        <p:txBody>
          <a:bodyPr lIns="45719" rIns="45719">
            <a:noAutofit/>
          </a:bodyPr>
          <a:lstStyle/>
          <a:p>
            <a:endParaRPr>
              <a:latin typeface="Aeonik Regular"/>
            </a:endParaRPr>
          </a:p>
        </p:txBody>
      </p:sp>
      <p:grpSp>
        <p:nvGrpSpPr>
          <p:cNvPr id="2" name="Group 1">
            <a:extLst>
              <a:ext uri="{FF2B5EF4-FFF2-40B4-BE49-F238E27FC236}">
                <a16:creationId xmlns:a16="http://schemas.microsoft.com/office/drawing/2014/main" id="{337FADD0-22CE-9926-29CA-96D240AF9CF9}"/>
              </a:ext>
            </a:extLst>
          </p:cNvPr>
          <p:cNvGrpSpPr/>
          <p:nvPr userDrawn="1"/>
        </p:nvGrpSpPr>
        <p:grpSpPr>
          <a:xfrm>
            <a:off x="431800" y="203689"/>
            <a:ext cx="3657124" cy="149812"/>
            <a:chOff x="381000" y="203689"/>
            <a:chExt cx="3657124" cy="149812"/>
          </a:xfrm>
        </p:grpSpPr>
        <p:pic>
          <p:nvPicPr>
            <p:cNvPr id="10" name="Image" descr="Image">
              <a:extLst>
                <a:ext uri="{FF2B5EF4-FFF2-40B4-BE49-F238E27FC236}">
                  <a16:creationId xmlns:a16="http://schemas.microsoft.com/office/drawing/2014/main" id="{DD905FD6-A2EA-A8A5-822F-44C9251EB4A1}"/>
                </a:ext>
              </a:extLst>
            </p:cNvPr>
            <p:cNvPicPr>
              <a:picLocks noChangeAspect="1"/>
            </p:cNvPicPr>
            <p:nvPr userDrawn="1"/>
          </p:nvPicPr>
          <p:blipFill>
            <a:blip r:embed="rId3"/>
            <a:stretch>
              <a:fillRect/>
            </a:stretch>
          </p:blipFill>
          <p:spPr>
            <a:xfrm>
              <a:off x="381000" y="203689"/>
              <a:ext cx="111195" cy="149812"/>
            </a:xfrm>
            <a:prstGeom prst="rect">
              <a:avLst/>
            </a:prstGeom>
            <a:ln w="12700">
              <a:miter lim="400000"/>
            </a:ln>
          </p:spPr>
        </p:pic>
        <p:sp>
          <p:nvSpPr>
            <p:cNvPr id="11" name="TextBox 10">
              <a:extLst>
                <a:ext uri="{FF2B5EF4-FFF2-40B4-BE49-F238E27FC236}">
                  <a16:creationId xmlns:a16="http://schemas.microsoft.com/office/drawing/2014/main" id="{1F262C37-C114-8DBA-A7FB-3365C3F42DE0}"/>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bg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2687982054"/>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meline 2_4">
    <p:bg>
      <p:bgPr>
        <a:solidFill>
          <a:schemeClr val="tx1"/>
        </a:solidFill>
        <a:effectLst/>
      </p:bgPr>
    </p:bg>
    <p:spTree>
      <p:nvGrpSpPr>
        <p:cNvPr id="1" name=""/>
        <p:cNvGrpSpPr/>
        <p:nvPr/>
      </p:nvGrpSpPr>
      <p:grpSpPr>
        <a:xfrm>
          <a:off x="0" y="0"/>
          <a:ext cx="0" cy="0"/>
          <a:chOff x="0" y="0"/>
          <a:chExt cx="0" cy="0"/>
        </a:xfrm>
      </p:grpSpPr>
      <p:sp>
        <p:nvSpPr>
          <p:cNvPr id="6" name="Title Text">
            <a:extLst>
              <a:ext uri="{FF2B5EF4-FFF2-40B4-BE49-F238E27FC236}">
                <a16:creationId xmlns:a16="http://schemas.microsoft.com/office/drawing/2014/main" id="{DF9949D3-877C-C834-5822-2674D5316C64}"/>
              </a:ext>
            </a:extLst>
          </p:cNvPr>
          <p:cNvSpPr txBox="1">
            <a:spLocks noGrp="1"/>
          </p:cNvSpPr>
          <p:nvPr userDrawn="1">
            <p:ph type="title"/>
          </p:nvPr>
        </p:nvSpPr>
        <p:spPr>
          <a:xfrm>
            <a:off x="378958" y="561600"/>
            <a:ext cx="11449505" cy="6647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dirty="0">
                <a:latin typeface="Aeonik Regular"/>
              </a:defRPr>
            </a:lvl1pPr>
          </a:lstStyle>
          <a:p>
            <a:pPr lvl="0"/>
            <a:r>
              <a:rPr lang="en-US"/>
              <a:t>Click to edit Master title style</a:t>
            </a:r>
            <a:endParaRPr/>
          </a:p>
        </p:txBody>
      </p:sp>
      <p:sp>
        <p:nvSpPr>
          <p:cNvPr id="8" name="Freeform: Shape 41">
            <a:extLst>
              <a:ext uri="{FF2B5EF4-FFF2-40B4-BE49-F238E27FC236}">
                <a16:creationId xmlns:a16="http://schemas.microsoft.com/office/drawing/2014/main" id="{A4CBA76D-E66F-3D09-B7B0-E01AE344295F}"/>
              </a:ext>
            </a:extLst>
          </p:cNvPr>
          <p:cNvSpPr/>
          <p:nvPr userDrawn="1"/>
        </p:nvSpPr>
        <p:spPr>
          <a:xfrm>
            <a:off x="378957" y="2064120"/>
            <a:ext cx="2940248" cy="5397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647" y="0"/>
                </a:lnTo>
                <a:lnTo>
                  <a:pt x="21600" y="10800"/>
                </a:lnTo>
                <a:lnTo>
                  <a:pt x="19647" y="21600"/>
                </a:lnTo>
                <a:lnTo>
                  <a:pt x="0" y="21600"/>
                </a:lnTo>
                <a:lnTo>
                  <a:pt x="0" y="0"/>
                </a:lnTo>
                <a:close/>
              </a:path>
            </a:pathLst>
          </a:custGeom>
          <a:solidFill>
            <a:schemeClr val="bg2"/>
          </a:solidFill>
          <a:ln w="34925">
            <a:noFill/>
          </a:ln>
        </p:spPr>
        <p:txBody>
          <a:bodyPr lIns="45719" rIns="45719" anchor="ctr">
            <a:noAutofit/>
          </a:bodyPr>
          <a:lstStyle/>
          <a:p>
            <a:pPr algn="ctr" defTabSz="889000">
              <a:lnSpc>
                <a:spcPct val="90000"/>
              </a:lnSpc>
              <a:spcBef>
                <a:spcPts val="700"/>
              </a:spcBef>
              <a:defRPr sz="2000">
                <a:solidFill>
                  <a:srgbClr val="FFFFFF"/>
                </a:solidFill>
                <a:latin typeface="Graphik Semibold"/>
                <a:ea typeface="Graphik Semibold"/>
                <a:cs typeface="Graphik Semibold"/>
                <a:sym typeface="Graphik Semibold"/>
              </a:defRPr>
            </a:pPr>
            <a:endParaRPr>
              <a:latin typeface="Aeonik Regular"/>
            </a:endParaRPr>
          </a:p>
        </p:txBody>
      </p:sp>
      <p:sp>
        <p:nvSpPr>
          <p:cNvPr id="9" name="Freeform: Shape 44">
            <a:extLst>
              <a:ext uri="{FF2B5EF4-FFF2-40B4-BE49-F238E27FC236}">
                <a16:creationId xmlns:a16="http://schemas.microsoft.com/office/drawing/2014/main" id="{B25140EB-C276-6ECF-BE97-1153349B4979}"/>
              </a:ext>
            </a:extLst>
          </p:cNvPr>
          <p:cNvSpPr/>
          <p:nvPr userDrawn="1"/>
        </p:nvSpPr>
        <p:spPr>
          <a:xfrm>
            <a:off x="3215377" y="2064120"/>
            <a:ext cx="2940248" cy="5397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647" y="0"/>
                </a:lnTo>
                <a:lnTo>
                  <a:pt x="21600" y="10800"/>
                </a:lnTo>
                <a:lnTo>
                  <a:pt x="19647" y="21600"/>
                </a:lnTo>
                <a:lnTo>
                  <a:pt x="0" y="21600"/>
                </a:lnTo>
                <a:lnTo>
                  <a:pt x="1953" y="10800"/>
                </a:lnTo>
                <a:lnTo>
                  <a:pt x="0" y="0"/>
                </a:lnTo>
                <a:close/>
              </a:path>
            </a:pathLst>
          </a:custGeom>
          <a:solidFill>
            <a:schemeClr val="accent1"/>
          </a:solidFill>
          <a:ln w="12700">
            <a:noFill/>
            <a:miter lim="400000"/>
          </a:ln>
        </p:spPr>
        <p:txBody>
          <a:bodyPr lIns="45719" rIns="45719" anchor="ctr">
            <a:noAutofit/>
          </a:bodyPr>
          <a:lstStyle/>
          <a:p>
            <a:pPr algn="ctr" defTabSz="889000">
              <a:lnSpc>
                <a:spcPct val="90000"/>
              </a:lnSpc>
              <a:spcBef>
                <a:spcPts val="700"/>
              </a:spcBef>
              <a:defRPr sz="2000">
                <a:solidFill>
                  <a:srgbClr val="FFFFFF"/>
                </a:solidFill>
                <a:latin typeface="Graphik Semibold"/>
                <a:ea typeface="Graphik Semibold"/>
                <a:cs typeface="Graphik Semibold"/>
                <a:sym typeface="Graphik Semibold"/>
              </a:defRPr>
            </a:pPr>
            <a:endParaRPr>
              <a:latin typeface="Aeonik Regular"/>
            </a:endParaRPr>
          </a:p>
        </p:txBody>
      </p:sp>
      <p:sp>
        <p:nvSpPr>
          <p:cNvPr id="10" name="Freeform: Shape 47">
            <a:extLst>
              <a:ext uri="{FF2B5EF4-FFF2-40B4-BE49-F238E27FC236}">
                <a16:creationId xmlns:a16="http://schemas.microsoft.com/office/drawing/2014/main" id="{C6C88327-A859-DABC-0CEE-724E7CE2B281}"/>
              </a:ext>
            </a:extLst>
          </p:cNvPr>
          <p:cNvSpPr/>
          <p:nvPr userDrawn="1"/>
        </p:nvSpPr>
        <p:spPr>
          <a:xfrm>
            <a:off x="6051796" y="2064120"/>
            <a:ext cx="2940247" cy="5397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647" y="0"/>
                </a:lnTo>
                <a:lnTo>
                  <a:pt x="21600" y="10800"/>
                </a:lnTo>
                <a:lnTo>
                  <a:pt x="19647" y="21600"/>
                </a:lnTo>
                <a:lnTo>
                  <a:pt x="0" y="21600"/>
                </a:lnTo>
                <a:lnTo>
                  <a:pt x="1953" y="10800"/>
                </a:lnTo>
                <a:lnTo>
                  <a:pt x="0" y="0"/>
                </a:lnTo>
                <a:close/>
              </a:path>
            </a:pathLst>
          </a:custGeom>
          <a:solidFill>
            <a:schemeClr val="accent2"/>
          </a:solidFill>
          <a:ln w="12700">
            <a:noFill/>
            <a:miter lim="400000"/>
          </a:ln>
        </p:spPr>
        <p:txBody>
          <a:bodyPr lIns="45719" rIns="45719" anchor="ctr">
            <a:noAutofit/>
          </a:bodyPr>
          <a:lstStyle/>
          <a:p>
            <a:pPr algn="ctr" defTabSz="889000">
              <a:lnSpc>
                <a:spcPct val="90000"/>
              </a:lnSpc>
              <a:spcBef>
                <a:spcPts val="700"/>
              </a:spcBef>
              <a:defRPr sz="2000">
                <a:solidFill>
                  <a:srgbClr val="FFFFFF"/>
                </a:solidFill>
                <a:latin typeface="Graphik Semibold"/>
                <a:ea typeface="Graphik Semibold"/>
                <a:cs typeface="Graphik Semibold"/>
                <a:sym typeface="Graphik Semibold"/>
              </a:defRPr>
            </a:pPr>
            <a:endParaRPr>
              <a:latin typeface="Aeonik Regular"/>
            </a:endParaRPr>
          </a:p>
        </p:txBody>
      </p:sp>
      <p:sp>
        <p:nvSpPr>
          <p:cNvPr id="11" name="Freeform: Shape 50">
            <a:extLst>
              <a:ext uri="{FF2B5EF4-FFF2-40B4-BE49-F238E27FC236}">
                <a16:creationId xmlns:a16="http://schemas.microsoft.com/office/drawing/2014/main" id="{4463DB1D-034F-1258-8CFD-3CCFD26841CE}"/>
              </a:ext>
            </a:extLst>
          </p:cNvPr>
          <p:cNvSpPr/>
          <p:nvPr userDrawn="1"/>
        </p:nvSpPr>
        <p:spPr>
          <a:xfrm>
            <a:off x="8888215" y="2064120"/>
            <a:ext cx="2940247" cy="5397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647" y="0"/>
                </a:lnTo>
                <a:lnTo>
                  <a:pt x="21600" y="10800"/>
                </a:lnTo>
                <a:lnTo>
                  <a:pt x="19647" y="21600"/>
                </a:lnTo>
                <a:lnTo>
                  <a:pt x="0" y="21600"/>
                </a:lnTo>
                <a:lnTo>
                  <a:pt x="1953" y="10800"/>
                </a:lnTo>
                <a:lnTo>
                  <a:pt x="0" y="0"/>
                </a:lnTo>
                <a:close/>
              </a:path>
            </a:pathLst>
          </a:custGeom>
          <a:solidFill>
            <a:schemeClr val="accent3"/>
          </a:solidFill>
          <a:ln w="12700">
            <a:noFill/>
            <a:miter lim="400000"/>
          </a:ln>
        </p:spPr>
        <p:txBody>
          <a:bodyPr lIns="45719" rIns="45719" anchor="ctr">
            <a:noAutofit/>
          </a:bodyPr>
          <a:lstStyle/>
          <a:p>
            <a:pPr algn="ctr" defTabSz="889000">
              <a:lnSpc>
                <a:spcPct val="90000"/>
              </a:lnSpc>
              <a:spcBef>
                <a:spcPts val="700"/>
              </a:spcBef>
              <a:defRPr sz="2000">
                <a:solidFill>
                  <a:srgbClr val="FFFFFF"/>
                </a:solidFill>
                <a:latin typeface="Graphik Semibold"/>
                <a:ea typeface="Graphik Semibold"/>
                <a:cs typeface="Graphik Semibold"/>
                <a:sym typeface="Graphik Semibold"/>
              </a:defRPr>
            </a:pPr>
            <a:endParaRPr>
              <a:latin typeface="Aeonik Regular"/>
            </a:endParaRPr>
          </a:p>
        </p:txBody>
      </p:sp>
      <p:sp>
        <p:nvSpPr>
          <p:cNvPr id="13" name="Body Level One…">
            <a:extLst>
              <a:ext uri="{FF2B5EF4-FFF2-40B4-BE49-F238E27FC236}">
                <a16:creationId xmlns:a16="http://schemas.microsoft.com/office/drawing/2014/main" id="{FDF1B863-1523-CBDA-03FA-6A78C2966D1E}"/>
              </a:ext>
            </a:extLst>
          </p:cNvPr>
          <p:cNvSpPr txBox="1">
            <a:spLocks noGrp="1"/>
          </p:cNvSpPr>
          <p:nvPr userDrawn="1">
            <p:ph type="body" sz="quarter" idx="1" hasCustomPrompt="1"/>
          </p:nvPr>
        </p:nvSpPr>
        <p:spPr>
          <a:xfrm>
            <a:off x="728941" y="3364482"/>
            <a:ext cx="2240280" cy="2306634"/>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4" name="Body Level One…">
            <a:extLst>
              <a:ext uri="{FF2B5EF4-FFF2-40B4-BE49-F238E27FC236}">
                <a16:creationId xmlns:a16="http://schemas.microsoft.com/office/drawing/2014/main" id="{A4ED02D7-F2A2-41FA-DFF3-DC99236C9D46}"/>
              </a:ext>
            </a:extLst>
          </p:cNvPr>
          <p:cNvSpPr txBox="1">
            <a:spLocks noGrp="1"/>
          </p:cNvSpPr>
          <p:nvPr userDrawn="1">
            <p:ph type="body" sz="quarter" idx="21" hasCustomPrompt="1"/>
          </p:nvPr>
        </p:nvSpPr>
        <p:spPr>
          <a:xfrm>
            <a:off x="728941" y="2725854"/>
            <a:ext cx="2240280" cy="534936"/>
          </a:xfrm>
          <a:prstGeom prst="rect">
            <a:avLst/>
          </a:prstGeom>
        </p:spPr>
        <p:txBody>
          <a:bodyPr>
            <a:noAutofit/>
          </a:bodyPr>
          <a:lstStyle>
            <a:lvl1pPr marL="0" indent="0">
              <a:buSzTx/>
              <a:buFontTx/>
              <a:buNone/>
              <a:defRPr sz="14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5" name="Body Level One…">
            <a:extLst>
              <a:ext uri="{FF2B5EF4-FFF2-40B4-BE49-F238E27FC236}">
                <a16:creationId xmlns:a16="http://schemas.microsoft.com/office/drawing/2014/main" id="{89310A9A-0499-F10D-A5E6-D58CA19C142C}"/>
              </a:ext>
            </a:extLst>
          </p:cNvPr>
          <p:cNvSpPr txBox="1">
            <a:spLocks noGrp="1"/>
          </p:cNvSpPr>
          <p:nvPr userDrawn="1">
            <p:ph type="body" sz="quarter" idx="22" hasCustomPrompt="1"/>
          </p:nvPr>
        </p:nvSpPr>
        <p:spPr>
          <a:xfrm>
            <a:off x="3565361" y="3364482"/>
            <a:ext cx="2240280" cy="2306634"/>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8" name="Body Level One…">
            <a:extLst>
              <a:ext uri="{FF2B5EF4-FFF2-40B4-BE49-F238E27FC236}">
                <a16:creationId xmlns:a16="http://schemas.microsoft.com/office/drawing/2014/main" id="{86D93B22-81ED-076B-ECA8-06ED8D4DFB82}"/>
              </a:ext>
            </a:extLst>
          </p:cNvPr>
          <p:cNvSpPr txBox="1">
            <a:spLocks noGrp="1"/>
          </p:cNvSpPr>
          <p:nvPr userDrawn="1">
            <p:ph type="body" sz="quarter" idx="23" hasCustomPrompt="1"/>
          </p:nvPr>
        </p:nvSpPr>
        <p:spPr>
          <a:xfrm>
            <a:off x="3565361" y="2725854"/>
            <a:ext cx="2240280" cy="534936"/>
          </a:xfrm>
          <a:prstGeom prst="rect">
            <a:avLst/>
          </a:prstGeom>
        </p:spPr>
        <p:txBody>
          <a:bodyPr>
            <a:noAutofit/>
          </a:bodyPr>
          <a:lstStyle>
            <a:lvl1pPr marL="0" indent="0">
              <a:buSzTx/>
              <a:buFontTx/>
              <a:buNone/>
              <a:defRPr sz="14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9" name="Body Level One…">
            <a:extLst>
              <a:ext uri="{FF2B5EF4-FFF2-40B4-BE49-F238E27FC236}">
                <a16:creationId xmlns:a16="http://schemas.microsoft.com/office/drawing/2014/main" id="{E684ECF0-40B4-C3FE-C8EA-030AE0C16348}"/>
              </a:ext>
            </a:extLst>
          </p:cNvPr>
          <p:cNvSpPr txBox="1">
            <a:spLocks noGrp="1"/>
          </p:cNvSpPr>
          <p:nvPr userDrawn="1">
            <p:ph type="body" sz="quarter" idx="24" hasCustomPrompt="1"/>
          </p:nvPr>
        </p:nvSpPr>
        <p:spPr>
          <a:xfrm>
            <a:off x="6399944" y="3364482"/>
            <a:ext cx="2243950" cy="2306634"/>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0" name="Body Level One…">
            <a:extLst>
              <a:ext uri="{FF2B5EF4-FFF2-40B4-BE49-F238E27FC236}">
                <a16:creationId xmlns:a16="http://schemas.microsoft.com/office/drawing/2014/main" id="{7CC24D3E-EEF2-A1E7-5172-E3F85BB21170}"/>
              </a:ext>
            </a:extLst>
          </p:cNvPr>
          <p:cNvSpPr txBox="1">
            <a:spLocks noGrp="1"/>
          </p:cNvSpPr>
          <p:nvPr userDrawn="1">
            <p:ph type="body" sz="quarter" idx="25" hasCustomPrompt="1"/>
          </p:nvPr>
        </p:nvSpPr>
        <p:spPr>
          <a:xfrm>
            <a:off x="6399944" y="2725854"/>
            <a:ext cx="2243950" cy="534936"/>
          </a:xfrm>
          <a:prstGeom prst="rect">
            <a:avLst/>
          </a:prstGeom>
        </p:spPr>
        <p:txBody>
          <a:bodyPr>
            <a:noAutofit/>
          </a:bodyPr>
          <a:lstStyle>
            <a:lvl1pPr marL="0" indent="0">
              <a:buSzTx/>
              <a:buFontTx/>
              <a:buNone/>
              <a:defRPr sz="14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1" name="Body Level One…">
            <a:extLst>
              <a:ext uri="{FF2B5EF4-FFF2-40B4-BE49-F238E27FC236}">
                <a16:creationId xmlns:a16="http://schemas.microsoft.com/office/drawing/2014/main" id="{6F0C7ADC-C830-FDA7-287C-1B3DD746F412}"/>
              </a:ext>
            </a:extLst>
          </p:cNvPr>
          <p:cNvSpPr txBox="1">
            <a:spLocks noGrp="1"/>
          </p:cNvSpPr>
          <p:nvPr userDrawn="1">
            <p:ph type="body" sz="quarter" idx="26" hasCustomPrompt="1"/>
          </p:nvPr>
        </p:nvSpPr>
        <p:spPr>
          <a:xfrm>
            <a:off x="9236363" y="3364482"/>
            <a:ext cx="2243950" cy="2306634"/>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2" name="Body Level One…">
            <a:extLst>
              <a:ext uri="{FF2B5EF4-FFF2-40B4-BE49-F238E27FC236}">
                <a16:creationId xmlns:a16="http://schemas.microsoft.com/office/drawing/2014/main" id="{51068756-220D-B812-C87F-250A8F4D77A5}"/>
              </a:ext>
            </a:extLst>
          </p:cNvPr>
          <p:cNvSpPr txBox="1">
            <a:spLocks noGrp="1"/>
          </p:cNvSpPr>
          <p:nvPr userDrawn="1">
            <p:ph type="body" sz="quarter" idx="27" hasCustomPrompt="1"/>
          </p:nvPr>
        </p:nvSpPr>
        <p:spPr>
          <a:xfrm>
            <a:off x="9236363" y="2725854"/>
            <a:ext cx="2243950" cy="534936"/>
          </a:xfrm>
          <a:prstGeom prst="rect">
            <a:avLst/>
          </a:prstGeom>
        </p:spPr>
        <p:txBody>
          <a:bodyPr>
            <a:noAutofit/>
          </a:bodyPr>
          <a:lstStyle>
            <a:lvl1pPr marL="0" indent="0">
              <a:buSzTx/>
              <a:buFontTx/>
              <a:buNone/>
              <a:defRPr sz="14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6" name="Body Level One…">
            <a:extLst>
              <a:ext uri="{FF2B5EF4-FFF2-40B4-BE49-F238E27FC236}">
                <a16:creationId xmlns:a16="http://schemas.microsoft.com/office/drawing/2014/main" id="{7B0EF890-2451-91D3-2439-D72A6BD85A18}"/>
              </a:ext>
            </a:extLst>
          </p:cNvPr>
          <p:cNvSpPr txBox="1">
            <a:spLocks noGrp="1"/>
          </p:cNvSpPr>
          <p:nvPr userDrawn="1">
            <p:ph type="body" sz="quarter" idx="30" hasCustomPrompt="1"/>
          </p:nvPr>
        </p:nvSpPr>
        <p:spPr>
          <a:xfrm>
            <a:off x="728941" y="2168091"/>
            <a:ext cx="2240280" cy="331808"/>
          </a:xfrm>
          <a:prstGeom prst="rect">
            <a:avLst/>
          </a:prstGeom>
        </p:spPr>
        <p:txBody>
          <a:bodyPr anchor="ctr">
            <a:noAutofit/>
          </a:bodyPr>
          <a:lstStyle>
            <a:lvl1pPr marL="0" indent="0" algn="ctr">
              <a:buSzTx/>
              <a:buFontTx/>
              <a:buNone/>
              <a:defRPr sz="14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7" name="Body Level One…">
            <a:extLst>
              <a:ext uri="{FF2B5EF4-FFF2-40B4-BE49-F238E27FC236}">
                <a16:creationId xmlns:a16="http://schemas.microsoft.com/office/drawing/2014/main" id="{1BB8C934-A09D-69E7-D017-52643EFB3AC2}"/>
              </a:ext>
            </a:extLst>
          </p:cNvPr>
          <p:cNvSpPr txBox="1">
            <a:spLocks noGrp="1"/>
          </p:cNvSpPr>
          <p:nvPr userDrawn="1">
            <p:ph type="body" sz="quarter" idx="31" hasCustomPrompt="1"/>
          </p:nvPr>
        </p:nvSpPr>
        <p:spPr>
          <a:xfrm>
            <a:off x="3565361" y="2168091"/>
            <a:ext cx="2240280" cy="331808"/>
          </a:xfrm>
          <a:prstGeom prst="rect">
            <a:avLst/>
          </a:prstGeom>
        </p:spPr>
        <p:txBody>
          <a:bodyPr anchor="ctr">
            <a:noAutofit/>
          </a:bodyPr>
          <a:lstStyle>
            <a:lvl1pPr marL="0" indent="0" algn="ctr">
              <a:buSzTx/>
              <a:buFontTx/>
              <a:buNone/>
              <a:defRPr sz="14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8" name="Body Level One…">
            <a:extLst>
              <a:ext uri="{FF2B5EF4-FFF2-40B4-BE49-F238E27FC236}">
                <a16:creationId xmlns:a16="http://schemas.microsoft.com/office/drawing/2014/main" id="{C68EEC86-4E66-D2B7-38F3-1253522E3F3D}"/>
              </a:ext>
            </a:extLst>
          </p:cNvPr>
          <p:cNvSpPr txBox="1">
            <a:spLocks noGrp="1"/>
          </p:cNvSpPr>
          <p:nvPr userDrawn="1">
            <p:ph type="body" sz="quarter" idx="32" hasCustomPrompt="1"/>
          </p:nvPr>
        </p:nvSpPr>
        <p:spPr>
          <a:xfrm>
            <a:off x="6399944" y="2168091"/>
            <a:ext cx="2243950" cy="331808"/>
          </a:xfrm>
          <a:prstGeom prst="rect">
            <a:avLst/>
          </a:prstGeom>
        </p:spPr>
        <p:txBody>
          <a:bodyPr anchor="ctr">
            <a:noAutofit/>
          </a:bodyPr>
          <a:lstStyle>
            <a:lvl1pPr marL="0" indent="0" algn="ctr">
              <a:buSzTx/>
              <a:buFontTx/>
              <a:buNone/>
              <a:defRPr sz="14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9" name="Body Level One…">
            <a:extLst>
              <a:ext uri="{FF2B5EF4-FFF2-40B4-BE49-F238E27FC236}">
                <a16:creationId xmlns:a16="http://schemas.microsoft.com/office/drawing/2014/main" id="{BB051136-05E4-CF61-7ADB-5963C3EF8C51}"/>
              </a:ext>
            </a:extLst>
          </p:cNvPr>
          <p:cNvSpPr txBox="1">
            <a:spLocks noGrp="1"/>
          </p:cNvSpPr>
          <p:nvPr userDrawn="1">
            <p:ph type="body" sz="quarter" idx="33" hasCustomPrompt="1"/>
          </p:nvPr>
        </p:nvSpPr>
        <p:spPr>
          <a:xfrm>
            <a:off x="9236363" y="2168091"/>
            <a:ext cx="2243950" cy="331808"/>
          </a:xfrm>
          <a:prstGeom prst="rect">
            <a:avLst/>
          </a:prstGeom>
        </p:spPr>
        <p:txBody>
          <a:bodyPr anchor="ctr">
            <a:noAutofit/>
          </a:bodyPr>
          <a:lstStyle>
            <a:lvl1pPr marL="0" indent="0" algn="ctr">
              <a:buSzTx/>
              <a:buFontTx/>
              <a:buNone/>
              <a:defRPr sz="14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 name="Text Placeholder 38">
            <a:extLst>
              <a:ext uri="{FF2B5EF4-FFF2-40B4-BE49-F238E27FC236}">
                <a16:creationId xmlns:a16="http://schemas.microsoft.com/office/drawing/2014/main" id="{2947B6D3-2D21-F4A1-574A-0D62AC4D60E8}"/>
              </a:ext>
            </a:extLst>
          </p:cNvPr>
          <p:cNvSpPr>
            <a:spLocks noGrp="1"/>
          </p:cNvSpPr>
          <p:nvPr>
            <p:ph type="body" sz="quarter" idx="20"/>
          </p:nvPr>
        </p:nvSpPr>
        <p:spPr>
          <a:xfrm>
            <a:off x="379412" y="1353001"/>
            <a:ext cx="11422064" cy="294824"/>
          </a:xfrm>
          <a:prstGeom prst="rect">
            <a:avLst/>
          </a:prstGeom>
          <a:ln w="12700">
            <a:miter lim="400000"/>
          </a:ln>
        </p:spPr>
        <p:txBody>
          <a:bodyPr lIns="45719" rIns="45719">
            <a:spAutoFit/>
          </a:bodyPr>
          <a:lstStyle>
            <a:lvl1pPr>
              <a:defRPr sz="1400" dirty="0">
                <a:solidFill>
                  <a:schemeClr val="bg2"/>
                </a:solidFill>
                <a:latin typeface="Aeonik Regular"/>
              </a:defRPr>
            </a:lvl1pPr>
          </a:lstStyle>
          <a:p>
            <a:pPr lvl="0">
              <a:buSzTx/>
              <a:buFontTx/>
            </a:pPr>
            <a:r>
              <a:rPr lang="en-US"/>
              <a:t>Click to edit Master text styles</a:t>
            </a:r>
          </a:p>
        </p:txBody>
      </p:sp>
      <p:sp>
        <p:nvSpPr>
          <p:cNvPr id="4" name="Slide Number">
            <a:extLst>
              <a:ext uri="{FF2B5EF4-FFF2-40B4-BE49-F238E27FC236}">
                <a16:creationId xmlns:a16="http://schemas.microsoft.com/office/drawing/2014/main" id="{F826C27C-05F7-317C-9C79-00EFA80D1E42}"/>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5" name="Image" descr="Image">
            <a:extLst>
              <a:ext uri="{FF2B5EF4-FFF2-40B4-BE49-F238E27FC236}">
                <a16:creationId xmlns:a16="http://schemas.microsoft.com/office/drawing/2014/main" id="{C7E2841E-AF73-B71F-D3CE-462822B79E64}"/>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grpSp>
        <p:nvGrpSpPr>
          <p:cNvPr id="7" name="Group 6">
            <a:extLst>
              <a:ext uri="{FF2B5EF4-FFF2-40B4-BE49-F238E27FC236}">
                <a16:creationId xmlns:a16="http://schemas.microsoft.com/office/drawing/2014/main" id="{EE62DFDE-B551-D579-C520-932F46B52FD7}"/>
              </a:ext>
            </a:extLst>
          </p:cNvPr>
          <p:cNvGrpSpPr/>
          <p:nvPr userDrawn="1"/>
        </p:nvGrpSpPr>
        <p:grpSpPr>
          <a:xfrm>
            <a:off x="431800" y="203689"/>
            <a:ext cx="3657124" cy="149812"/>
            <a:chOff x="381000" y="203689"/>
            <a:chExt cx="3657124" cy="149812"/>
          </a:xfrm>
        </p:grpSpPr>
        <p:pic>
          <p:nvPicPr>
            <p:cNvPr id="16" name="Image" descr="Image">
              <a:extLst>
                <a:ext uri="{FF2B5EF4-FFF2-40B4-BE49-F238E27FC236}">
                  <a16:creationId xmlns:a16="http://schemas.microsoft.com/office/drawing/2014/main" id="{A642F8F3-870E-922F-E797-0EC602E32C39}"/>
                </a:ext>
              </a:extLst>
            </p:cNvPr>
            <p:cNvPicPr>
              <a:picLocks noChangeAspect="1"/>
            </p:cNvPicPr>
            <p:nvPr userDrawn="1"/>
          </p:nvPicPr>
          <p:blipFill>
            <a:blip r:embed="rId3"/>
            <a:stretch>
              <a:fillRect/>
            </a:stretch>
          </p:blipFill>
          <p:spPr>
            <a:xfrm>
              <a:off x="381000" y="203689"/>
              <a:ext cx="111195" cy="149812"/>
            </a:xfrm>
            <a:prstGeom prst="rect">
              <a:avLst/>
            </a:prstGeom>
            <a:ln w="12700">
              <a:miter lim="400000"/>
            </a:ln>
          </p:spPr>
        </p:pic>
        <p:sp>
          <p:nvSpPr>
            <p:cNvPr id="17" name="TextBox 16">
              <a:extLst>
                <a:ext uri="{FF2B5EF4-FFF2-40B4-BE49-F238E27FC236}">
                  <a16:creationId xmlns:a16="http://schemas.microsoft.com/office/drawing/2014/main" id="{B5617440-4275-9851-433E-0E0E99A46DC1}"/>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bg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2532324792"/>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accent3"/>
        </a:solidFill>
        <a:effectLst/>
      </p:bgPr>
    </p:bg>
    <p:spTree>
      <p:nvGrpSpPr>
        <p:cNvPr id="1" name=""/>
        <p:cNvGrpSpPr/>
        <p:nvPr/>
      </p:nvGrpSpPr>
      <p:grpSpPr>
        <a:xfrm>
          <a:off x="0" y="0"/>
          <a:ext cx="0" cy="0"/>
          <a:chOff x="0" y="0"/>
          <a:chExt cx="0" cy="0"/>
        </a:xfrm>
      </p:grpSpPr>
      <p:sp>
        <p:nvSpPr>
          <p:cNvPr id="6" name="Title Text">
            <a:extLst>
              <a:ext uri="{FF2B5EF4-FFF2-40B4-BE49-F238E27FC236}">
                <a16:creationId xmlns:a16="http://schemas.microsoft.com/office/drawing/2014/main" id="{D9C303EE-389F-CFE8-17C5-AFC9AA16B44D}"/>
              </a:ext>
            </a:extLst>
          </p:cNvPr>
          <p:cNvSpPr txBox="1">
            <a:spLocks noGrp="1"/>
          </p:cNvSpPr>
          <p:nvPr>
            <p:ph type="title" hasCustomPrompt="1"/>
          </p:nvPr>
        </p:nvSpPr>
        <p:spPr>
          <a:xfrm>
            <a:off x="374904" y="2553252"/>
            <a:ext cx="10753344" cy="914096"/>
          </a:xfrm>
          <a:prstGeom prst="rect">
            <a:avLst/>
          </a:prstGeom>
          <a:ln w="12700">
            <a:miter lim="400000"/>
          </a:ln>
        </p:spPr>
        <p:txBody>
          <a:bodyPr lIns="45719" rIns="45719" anchor="b">
            <a:spAutoFit/>
          </a:bodyPr>
          <a:lstStyle>
            <a:lvl1pPr>
              <a:defRPr sz="6000" dirty="0">
                <a:solidFill>
                  <a:srgbClr val="FFFFFF"/>
                </a:solidFill>
              </a:defRPr>
            </a:lvl1pPr>
          </a:lstStyle>
          <a:p>
            <a:pPr lvl="0"/>
            <a:r>
              <a:t>Title Text</a:t>
            </a:r>
          </a:p>
        </p:txBody>
      </p:sp>
      <p:sp>
        <p:nvSpPr>
          <p:cNvPr id="7" name="Body Level One…">
            <a:extLst>
              <a:ext uri="{FF2B5EF4-FFF2-40B4-BE49-F238E27FC236}">
                <a16:creationId xmlns:a16="http://schemas.microsoft.com/office/drawing/2014/main" id="{F86E4D54-65FC-2CD8-BD2A-AC4FB47DD3F0}"/>
              </a:ext>
            </a:extLst>
          </p:cNvPr>
          <p:cNvSpPr txBox="1">
            <a:spLocks noGrp="1"/>
          </p:cNvSpPr>
          <p:nvPr>
            <p:ph type="body" sz="quarter" idx="1" hasCustomPrompt="1"/>
          </p:nvPr>
        </p:nvSpPr>
        <p:spPr>
          <a:xfrm>
            <a:off x="374904" y="3562579"/>
            <a:ext cx="10753344" cy="454868"/>
          </a:xfrm>
          <a:prstGeom prst="rect">
            <a:avLst/>
          </a:prstGeom>
        </p:spPr>
        <p:txBody>
          <a:bodyPr>
            <a:spAutoFit/>
          </a:bodyPr>
          <a:lstStyle>
            <a:lvl1pPr marL="0" indent="0">
              <a:lnSpc>
                <a:spcPct val="112000"/>
              </a:lnSpc>
              <a:spcBef>
                <a:spcPts val="0"/>
              </a:spcBef>
              <a:buSzTx/>
              <a:buFontTx/>
              <a:buNone/>
              <a:defRPr sz="2300">
                <a:solidFill>
                  <a:srgbClr val="FFFFFF"/>
                </a:solidFill>
                <a:latin typeface="Aeonik Regular"/>
              </a:defRPr>
            </a:lvl1pPr>
            <a:lvl2pPr marL="0" indent="457200">
              <a:lnSpc>
                <a:spcPct val="112000"/>
              </a:lnSpc>
              <a:spcBef>
                <a:spcPts val="0"/>
              </a:spcBef>
              <a:buSzTx/>
              <a:buFontTx/>
              <a:buNone/>
              <a:defRPr sz="2300">
                <a:solidFill>
                  <a:srgbClr val="FFFFFF"/>
                </a:solidFill>
              </a:defRPr>
            </a:lvl2pPr>
            <a:lvl3pPr marL="0" indent="914400">
              <a:lnSpc>
                <a:spcPct val="112000"/>
              </a:lnSpc>
              <a:spcBef>
                <a:spcPts val="0"/>
              </a:spcBef>
              <a:buSzTx/>
              <a:buFontTx/>
              <a:buNone/>
              <a:defRPr sz="2300">
                <a:solidFill>
                  <a:srgbClr val="FFFFFF"/>
                </a:solidFill>
              </a:defRPr>
            </a:lvl3pPr>
            <a:lvl4pPr marL="0" indent="1371600">
              <a:lnSpc>
                <a:spcPct val="112000"/>
              </a:lnSpc>
              <a:spcBef>
                <a:spcPts val="0"/>
              </a:spcBef>
              <a:buSzTx/>
              <a:buFontTx/>
              <a:buNone/>
              <a:defRPr sz="2300">
                <a:solidFill>
                  <a:srgbClr val="FFFFFF"/>
                </a:solidFill>
              </a:defRPr>
            </a:lvl4pPr>
            <a:lvl5pPr marL="0" indent="1828800">
              <a:lnSpc>
                <a:spcPct val="112000"/>
              </a:lnSpc>
              <a:spcBef>
                <a:spcPts val="0"/>
              </a:spcBef>
              <a:buSzTx/>
              <a:buFontTx/>
              <a:buNone/>
              <a:defRPr sz="2300">
                <a:solidFill>
                  <a:srgbClr val="FFFFFF"/>
                </a:solidFill>
              </a:defRPr>
            </a:lvl5pPr>
          </a:lstStyle>
          <a:p>
            <a:r>
              <a:rPr lang="en-US"/>
              <a:t>Click to edit subtitle</a:t>
            </a:r>
          </a:p>
        </p:txBody>
      </p:sp>
      <p:sp>
        <p:nvSpPr>
          <p:cNvPr id="8" name="Subtitle 2">
            <a:extLst>
              <a:ext uri="{FF2B5EF4-FFF2-40B4-BE49-F238E27FC236}">
                <a16:creationId xmlns:a16="http://schemas.microsoft.com/office/drawing/2014/main" id="{538E6C57-C75B-B570-E341-A061C5C9B7CE}"/>
              </a:ext>
            </a:extLst>
          </p:cNvPr>
          <p:cNvSpPr txBox="1"/>
          <p:nvPr userDrawn="1"/>
        </p:nvSpPr>
        <p:spPr>
          <a:xfrm>
            <a:off x="374904" y="4842331"/>
            <a:ext cx="3971542"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lvl="0" defTabSz="914400">
              <a:defRPr sz="1000" spc="200">
                <a:solidFill>
                  <a:srgbClr val="FFFFFF"/>
                </a:solidFill>
                <a:latin typeface="Graphik Medium"/>
                <a:ea typeface="Graphik Medium"/>
                <a:cs typeface="Graphik Medium"/>
                <a:sym typeface="Graphik"/>
              </a:defRPr>
            </a:lvl1pPr>
            <a:lvl2pPr marL="914400" indent="-384047" defTabSz="914400">
              <a:lnSpc>
                <a:spcPct val="94000"/>
              </a:lnSpc>
              <a:spcBef>
                <a:spcPts val="1000"/>
              </a:spcBef>
              <a:buSzPct val="100000"/>
              <a:buFont typeface="Arial"/>
              <a:buChar char="•"/>
              <a:defRPr sz="2000">
                <a:latin typeface="Graphik"/>
                <a:ea typeface="Graphik"/>
                <a:cs typeface="Graphik"/>
                <a:sym typeface="Graphik"/>
              </a:defRPr>
            </a:lvl2pPr>
            <a:lvl3pPr marL="1414272" indent="-426719" defTabSz="914400">
              <a:lnSpc>
                <a:spcPct val="94000"/>
              </a:lnSpc>
              <a:spcBef>
                <a:spcPts val="1000"/>
              </a:spcBef>
              <a:buSzPct val="100000"/>
              <a:buFont typeface="Arial"/>
              <a:buChar char="•"/>
              <a:defRPr sz="2000">
                <a:latin typeface="Graphik"/>
                <a:ea typeface="Graphik"/>
                <a:cs typeface="Graphik"/>
                <a:sym typeface="Graphik"/>
              </a:defRPr>
            </a:lvl3pPr>
            <a:lvl4pPr marL="1871472" indent="-426719" defTabSz="914400">
              <a:lnSpc>
                <a:spcPct val="94000"/>
              </a:lnSpc>
              <a:spcBef>
                <a:spcPts val="1000"/>
              </a:spcBef>
              <a:buSzPct val="100000"/>
              <a:buFont typeface="Arial"/>
              <a:buChar char="•"/>
              <a:defRPr sz="2000">
                <a:latin typeface="Graphik"/>
                <a:ea typeface="Graphik"/>
                <a:cs typeface="Graphik"/>
                <a:sym typeface="Graphik"/>
              </a:defRPr>
            </a:lvl4pPr>
            <a:lvl5pPr marL="2382011" indent="-480060" defTabSz="914400">
              <a:lnSpc>
                <a:spcPct val="94000"/>
              </a:lnSpc>
              <a:spcBef>
                <a:spcPts val="1000"/>
              </a:spcBef>
              <a:buSzPct val="100000"/>
              <a:buFont typeface="Arial"/>
              <a:buChar char="•"/>
              <a:defRPr sz="2000">
                <a:latin typeface="Graphik"/>
                <a:ea typeface="Graphik"/>
                <a:cs typeface="Graphik"/>
                <a:sym typeface="Graphik"/>
              </a:defRPr>
            </a:lvl5pPr>
            <a:lvl6pPr marL="2839211" indent="-480060" defTabSz="914400">
              <a:lnSpc>
                <a:spcPct val="94000"/>
              </a:lnSpc>
              <a:spcBef>
                <a:spcPts val="1000"/>
              </a:spcBef>
              <a:buSzPct val="100000"/>
              <a:buFont typeface="Arial"/>
              <a:buChar char="–"/>
              <a:defRPr sz="2000">
                <a:latin typeface="Graphik"/>
                <a:ea typeface="Graphik"/>
                <a:cs typeface="Graphik"/>
                <a:sym typeface="Graphik"/>
              </a:defRPr>
            </a:lvl6pPr>
            <a:lvl7pPr marL="3364991" indent="-548639" defTabSz="914400">
              <a:lnSpc>
                <a:spcPct val="94000"/>
              </a:lnSpc>
              <a:spcBef>
                <a:spcPts val="1000"/>
              </a:spcBef>
              <a:buSzPct val="100000"/>
              <a:buFont typeface="Arial"/>
              <a:buChar char="■"/>
              <a:defRPr sz="2000">
                <a:latin typeface="Graphik"/>
                <a:ea typeface="Graphik"/>
                <a:cs typeface="Graphik"/>
                <a:sym typeface="Graphik"/>
              </a:defRPr>
            </a:lvl7pPr>
            <a:lvl8pPr marL="3822191" indent="-548639" defTabSz="914400">
              <a:lnSpc>
                <a:spcPct val="94000"/>
              </a:lnSpc>
              <a:spcBef>
                <a:spcPts val="1000"/>
              </a:spcBef>
              <a:buSzPct val="100000"/>
              <a:buFont typeface="Arial"/>
              <a:buChar char="–"/>
              <a:defRPr sz="2000">
                <a:latin typeface="Graphik"/>
                <a:ea typeface="Graphik"/>
                <a:cs typeface="Graphik"/>
                <a:sym typeface="Graphik"/>
              </a:defRPr>
            </a:lvl8pPr>
            <a:lvl9pPr marL="4279391" indent="-548639" defTabSz="914400">
              <a:lnSpc>
                <a:spcPct val="94000"/>
              </a:lnSpc>
              <a:spcBef>
                <a:spcPts val="1000"/>
              </a:spcBef>
              <a:buSzPct val="100000"/>
              <a:buFont typeface="Arial"/>
              <a:buChar char="■"/>
              <a:defRPr sz="2000">
                <a:latin typeface="Graphik"/>
                <a:ea typeface="Graphik"/>
                <a:cs typeface="Graphik"/>
                <a:sym typeface="Graphik"/>
              </a:defRPr>
            </a:lvl9pPr>
          </a:lstStyle>
          <a:p>
            <a:pPr lvl="0"/>
            <a:r>
              <a:rPr>
                <a:latin typeface="Aeonik Regular"/>
              </a:rPr>
              <a:t>COVERING:</a:t>
            </a:r>
          </a:p>
        </p:txBody>
      </p:sp>
      <p:sp>
        <p:nvSpPr>
          <p:cNvPr id="9" name="Subtitle 2">
            <a:extLst>
              <a:ext uri="{FF2B5EF4-FFF2-40B4-BE49-F238E27FC236}">
                <a16:creationId xmlns:a16="http://schemas.microsoft.com/office/drawing/2014/main" id="{001A88FC-A8FA-24B2-18A7-7199CA4ABF4A}"/>
              </a:ext>
            </a:extLst>
          </p:cNvPr>
          <p:cNvSpPr txBox="1"/>
          <p:nvPr userDrawn="1"/>
        </p:nvSpPr>
        <p:spPr>
          <a:xfrm>
            <a:off x="5775823" y="4842331"/>
            <a:ext cx="2560320"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lvl="0" defTabSz="914400">
              <a:defRPr sz="1000" spc="200">
                <a:solidFill>
                  <a:srgbClr val="FFFFFF"/>
                </a:solidFill>
                <a:latin typeface="Graphik Medium"/>
                <a:ea typeface="Graphik Medium"/>
                <a:cs typeface="Graphik Medium"/>
                <a:sym typeface="Graphik"/>
              </a:defRPr>
            </a:lvl1pPr>
            <a:lvl2pPr marL="914400" indent="-384047" defTabSz="914400">
              <a:lnSpc>
                <a:spcPct val="94000"/>
              </a:lnSpc>
              <a:spcBef>
                <a:spcPts val="1000"/>
              </a:spcBef>
              <a:buSzPct val="100000"/>
              <a:buFont typeface="Arial"/>
              <a:buChar char="•"/>
              <a:defRPr sz="2000">
                <a:latin typeface="Graphik"/>
                <a:ea typeface="Graphik"/>
                <a:cs typeface="Graphik"/>
                <a:sym typeface="Graphik"/>
              </a:defRPr>
            </a:lvl2pPr>
            <a:lvl3pPr marL="1414272" indent="-426719" defTabSz="914400">
              <a:lnSpc>
                <a:spcPct val="94000"/>
              </a:lnSpc>
              <a:spcBef>
                <a:spcPts val="1000"/>
              </a:spcBef>
              <a:buSzPct val="100000"/>
              <a:buFont typeface="Arial"/>
              <a:buChar char="•"/>
              <a:defRPr sz="2000">
                <a:latin typeface="Graphik"/>
                <a:ea typeface="Graphik"/>
                <a:cs typeface="Graphik"/>
                <a:sym typeface="Graphik"/>
              </a:defRPr>
            </a:lvl3pPr>
            <a:lvl4pPr marL="1871472" indent="-426719" defTabSz="914400">
              <a:lnSpc>
                <a:spcPct val="94000"/>
              </a:lnSpc>
              <a:spcBef>
                <a:spcPts val="1000"/>
              </a:spcBef>
              <a:buSzPct val="100000"/>
              <a:buFont typeface="Arial"/>
              <a:buChar char="•"/>
              <a:defRPr sz="2000">
                <a:latin typeface="Graphik"/>
                <a:ea typeface="Graphik"/>
                <a:cs typeface="Graphik"/>
                <a:sym typeface="Graphik"/>
              </a:defRPr>
            </a:lvl4pPr>
            <a:lvl5pPr marL="2382011" indent="-480060" defTabSz="914400">
              <a:lnSpc>
                <a:spcPct val="94000"/>
              </a:lnSpc>
              <a:spcBef>
                <a:spcPts val="1000"/>
              </a:spcBef>
              <a:buSzPct val="100000"/>
              <a:buFont typeface="Arial"/>
              <a:buChar char="•"/>
              <a:defRPr sz="2000">
                <a:latin typeface="Graphik"/>
                <a:ea typeface="Graphik"/>
                <a:cs typeface="Graphik"/>
                <a:sym typeface="Graphik"/>
              </a:defRPr>
            </a:lvl5pPr>
            <a:lvl6pPr marL="2839211" indent="-480060" defTabSz="914400">
              <a:lnSpc>
                <a:spcPct val="94000"/>
              </a:lnSpc>
              <a:spcBef>
                <a:spcPts val="1000"/>
              </a:spcBef>
              <a:buSzPct val="100000"/>
              <a:buFont typeface="Arial"/>
              <a:buChar char="–"/>
              <a:defRPr sz="2000">
                <a:latin typeface="Graphik"/>
                <a:ea typeface="Graphik"/>
                <a:cs typeface="Graphik"/>
                <a:sym typeface="Graphik"/>
              </a:defRPr>
            </a:lvl6pPr>
            <a:lvl7pPr marL="3364991" indent="-548639" defTabSz="914400">
              <a:lnSpc>
                <a:spcPct val="94000"/>
              </a:lnSpc>
              <a:spcBef>
                <a:spcPts val="1000"/>
              </a:spcBef>
              <a:buSzPct val="100000"/>
              <a:buFont typeface="Arial"/>
              <a:buChar char="■"/>
              <a:defRPr sz="2000">
                <a:latin typeface="Graphik"/>
                <a:ea typeface="Graphik"/>
                <a:cs typeface="Graphik"/>
                <a:sym typeface="Graphik"/>
              </a:defRPr>
            </a:lvl7pPr>
            <a:lvl8pPr marL="3822191" indent="-548639" defTabSz="914400">
              <a:lnSpc>
                <a:spcPct val="94000"/>
              </a:lnSpc>
              <a:spcBef>
                <a:spcPts val="1000"/>
              </a:spcBef>
              <a:buSzPct val="100000"/>
              <a:buFont typeface="Arial"/>
              <a:buChar char="–"/>
              <a:defRPr sz="2000">
                <a:latin typeface="Graphik"/>
                <a:ea typeface="Graphik"/>
                <a:cs typeface="Graphik"/>
                <a:sym typeface="Graphik"/>
              </a:defRPr>
            </a:lvl8pPr>
            <a:lvl9pPr marL="4279391" indent="-548639" defTabSz="914400">
              <a:lnSpc>
                <a:spcPct val="94000"/>
              </a:lnSpc>
              <a:spcBef>
                <a:spcPts val="1000"/>
              </a:spcBef>
              <a:buSzPct val="100000"/>
              <a:buFont typeface="Arial"/>
              <a:buChar char="■"/>
              <a:defRPr sz="2000">
                <a:latin typeface="Graphik"/>
                <a:ea typeface="Graphik"/>
                <a:cs typeface="Graphik"/>
                <a:sym typeface="Graphik"/>
              </a:defRPr>
            </a:lvl9pPr>
          </a:lstStyle>
          <a:p>
            <a:pPr lvl="0"/>
            <a:r>
              <a:rPr>
                <a:latin typeface="Aeonik Regular"/>
              </a:rPr>
              <a:t>PRESENTED BY:</a:t>
            </a:r>
          </a:p>
        </p:txBody>
      </p:sp>
      <p:sp>
        <p:nvSpPr>
          <p:cNvPr id="10" name="Subtitle 2">
            <a:extLst>
              <a:ext uri="{FF2B5EF4-FFF2-40B4-BE49-F238E27FC236}">
                <a16:creationId xmlns:a16="http://schemas.microsoft.com/office/drawing/2014/main" id="{603F9412-D117-773B-E560-D234808D2C96}"/>
              </a:ext>
            </a:extLst>
          </p:cNvPr>
          <p:cNvSpPr txBox="1"/>
          <p:nvPr userDrawn="1"/>
        </p:nvSpPr>
        <p:spPr>
          <a:xfrm>
            <a:off x="8577309" y="4842331"/>
            <a:ext cx="2267712"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lvl="0" defTabSz="914400">
              <a:defRPr sz="1000" spc="200">
                <a:solidFill>
                  <a:srgbClr val="FFFFFF"/>
                </a:solidFill>
                <a:latin typeface="Graphik Medium"/>
                <a:ea typeface="Graphik Medium"/>
                <a:cs typeface="Graphik Medium"/>
                <a:sym typeface="Graphik"/>
              </a:defRPr>
            </a:lvl1pPr>
            <a:lvl2pPr marL="914400" indent="-384047" defTabSz="914400">
              <a:lnSpc>
                <a:spcPct val="94000"/>
              </a:lnSpc>
              <a:spcBef>
                <a:spcPts val="1000"/>
              </a:spcBef>
              <a:buSzPct val="100000"/>
              <a:buFont typeface="Arial"/>
              <a:buChar char="•"/>
              <a:defRPr sz="2000">
                <a:latin typeface="Graphik"/>
                <a:ea typeface="Graphik"/>
                <a:cs typeface="Graphik"/>
                <a:sym typeface="Graphik"/>
              </a:defRPr>
            </a:lvl2pPr>
            <a:lvl3pPr marL="1414272" indent="-426719" defTabSz="914400">
              <a:lnSpc>
                <a:spcPct val="94000"/>
              </a:lnSpc>
              <a:spcBef>
                <a:spcPts val="1000"/>
              </a:spcBef>
              <a:buSzPct val="100000"/>
              <a:buFont typeface="Arial"/>
              <a:buChar char="•"/>
              <a:defRPr sz="2000">
                <a:latin typeface="Graphik"/>
                <a:ea typeface="Graphik"/>
                <a:cs typeface="Graphik"/>
                <a:sym typeface="Graphik"/>
              </a:defRPr>
            </a:lvl3pPr>
            <a:lvl4pPr marL="1871472" indent="-426719" defTabSz="914400">
              <a:lnSpc>
                <a:spcPct val="94000"/>
              </a:lnSpc>
              <a:spcBef>
                <a:spcPts val="1000"/>
              </a:spcBef>
              <a:buSzPct val="100000"/>
              <a:buFont typeface="Arial"/>
              <a:buChar char="•"/>
              <a:defRPr sz="2000">
                <a:latin typeface="Graphik"/>
                <a:ea typeface="Graphik"/>
                <a:cs typeface="Graphik"/>
                <a:sym typeface="Graphik"/>
              </a:defRPr>
            </a:lvl4pPr>
            <a:lvl5pPr marL="2382011" indent="-480060" defTabSz="914400">
              <a:lnSpc>
                <a:spcPct val="94000"/>
              </a:lnSpc>
              <a:spcBef>
                <a:spcPts val="1000"/>
              </a:spcBef>
              <a:buSzPct val="100000"/>
              <a:buFont typeface="Arial"/>
              <a:buChar char="•"/>
              <a:defRPr sz="2000">
                <a:latin typeface="Graphik"/>
                <a:ea typeface="Graphik"/>
                <a:cs typeface="Graphik"/>
                <a:sym typeface="Graphik"/>
              </a:defRPr>
            </a:lvl5pPr>
            <a:lvl6pPr marL="2839211" indent="-480060" defTabSz="914400">
              <a:lnSpc>
                <a:spcPct val="94000"/>
              </a:lnSpc>
              <a:spcBef>
                <a:spcPts val="1000"/>
              </a:spcBef>
              <a:buSzPct val="100000"/>
              <a:buFont typeface="Arial"/>
              <a:buChar char="–"/>
              <a:defRPr sz="2000">
                <a:latin typeface="Graphik"/>
                <a:ea typeface="Graphik"/>
                <a:cs typeface="Graphik"/>
                <a:sym typeface="Graphik"/>
              </a:defRPr>
            </a:lvl6pPr>
            <a:lvl7pPr marL="3364991" indent="-548639" defTabSz="914400">
              <a:lnSpc>
                <a:spcPct val="94000"/>
              </a:lnSpc>
              <a:spcBef>
                <a:spcPts val="1000"/>
              </a:spcBef>
              <a:buSzPct val="100000"/>
              <a:buFont typeface="Arial"/>
              <a:buChar char="■"/>
              <a:defRPr sz="2000">
                <a:latin typeface="Graphik"/>
                <a:ea typeface="Graphik"/>
                <a:cs typeface="Graphik"/>
                <a:sym typeface="Graphik"/>
              </a:defRPr>
            </a:lvl7pPr>
            <a:lvl8pPr marL="3822191" indent="-548639" defTabSz="914400">
              <a:lnSpc>
                <a:spcPct val="94000"/>
              </a:lnSpc>
              <a:spcBef>
                <a:spcPts val="1000"/>
              </a:spcBef>
              <a:buSzPct val="100000"/>
              <a:buFont typeface="Arial"/>
              <a:buChar char="–"/>
              <a:defRPr sz="2000">
                <a:latin typeface="Graphik"/>
                <a:ea typeface="Graphik"/>
                <a:cs typeface="Graphik"/>
                <a:sym typeface="Graphik"/>
              </a:defRPr>
            </a:lvl8pPr>
            <a:lvl9pPr marL="4279391" indent="-548639" defTabSz="914400">
              <a:lnSpc>
                <a:spcPct val="94000"/>
              </a:lnSpc>
              <a:spcBef>
                <a:spcPts val="1000"/>
              </a:spcBef>
              <a:buSzPct val="100000"/>
              <a:buFont typeface="Arial"/>
              <a:buChar char="■"/>
              <a:defRPr sz="2000">
                <a:latin typeface="Graphik"/>
                <a:ea typeface="Graphik"/>
                <a:cs typeface="Graphik"/>
                <a:sym typeface="Graphik"/>
              </a:defRPr>
            </a:lvl9pPr>
          </a:lstStyle>
          <a:p>
            <a:pPr lvl="0"/>
            <a:r>
              <a:rPr>
                <a:latin typeface="Aeonik Regular"/>
              </a:rPr>
              <a:t>DATE:</a:t>
            </a:r>
          </a:p>
        </p:txBody>
      </p:sp>
      <p:sp>
        <p:nvSpPr>
          <p:cNvPr id="12" name="Text Placeholder 33">
            <a:extLst>
              <a:ext uri="{FF2B5EF4-FFF2-40B4-BE49-F238E27FC236}">
                <a16:creationId xmlns:a16="http://schemas.microsoft.com/office/drawing/2014/main" id="{47B4AF64-7003-64E8-C1FA-687D8DDB0797}"/>
              </a:ext>
            </a:extLst>
          </p:cNvPr>
          <p:cNvSpPr>
            <a:spLocks noGrp="1"/>
          </p:cNvSpPr>
          <p:nvPr>
            <p:ph type="body" sz="quarter" idx="13"/>
          </p:nvPr>
        </p:nvSpPr>
        <p:spPr>
          <a:xfrm>
            <a:off x="374904" y="5130800"/>
            <a:ext cx="3971542" cy="246221"/>
          </a:xfrm>
          <a:prstGeom prst="rect">
            <a:avLst/>
          </a:prstGeom>
          <a:ln w="12700">
            <a:miter lim="400000"/>
          </a:ln>
        </p:spPr>
        <p:txBody>
          <a:bodyPr lIns="45719" rIns="45719">
            <a:spAutoFit/>
          </a:bodyPr>
          <a:lstStyle>
            <a:lvl1pPr>
              <a:defRPr kumimoji="0" sz="1000" spc="200" normalizeH="0" dirty="0">
                <a:solidFill>
                  <a:srgbClr val="FFFFFF"/>
                </a:solidFill>
                <a:effectLst/>
                <a:latin typeface="Aeonik Regular"/>
                <a:ea typeface="Aeonik Regular"/>
                <a:cs typeface="Aeonik Regular"/>
              </a:defRPr>
            </a:lvl1pPr>
          </a:lstStyle>
          <a:p>
            <a:pPr marL="0" lvl="0" indent="0" fontAlgn="auto" hangingPunct="0">
              <a:lnSpc>
                <a:spcPct val="100000"/>
              </a:lnSpc>
              <a:spcBef>
                <a:spcPts val="0"/>
              </a:spcBef>
              <a:buSzTx/>
              <a:buFontTx/>
              <a:buNone/>
            </a:pPr>
            <a:r>
              <a:rPr lang="en-US"/>
              <a:t>Click to edit Master text styles</a:t>
            </a:r>
          </a:p>
        </p:txBody>
      </p:sp>
      <p:sp>
        <p:nvSpPr>
          <p:cNvPr id="15" name="Text Placeholder 33">
            <a:extLst>
              <a:ext uri="{FF2B5EF4-FFF2-40B4-BE49-F238E27FC236}">
                <a16:creationId xmlns:a16="http://schemas.microsoft.com/office/drawing/2014/main" id="{04138218-6EC2-435A-3F6F-0A9606C46358}"/>
              </a:ext>
            </a:extLst>
          </p:cNvPr>
          <p:cNvSpPr>
            <a:spLocks noGrp="1"/>
          </p:cNvSpPr>
          <p:nvPr>
            <p:ph type="body" sz="quarter" idx="14"/>
          </p:nvPr>
        </p:nvSpPr>
        <p:spPr>
          <a:xfrm>
            <a:off x="8577309" y="5130800"/>
            <a:ext cx="2267712" cy="246221"/>
          </a:xfrm>
          <a:prstGeom prst="rect">
            <a:avLst/>
          </a:prstGeom>
          <a:ln w="12700">
            <a:miter lim="400000"/>
          </a:ln>
        </p:spPr>
        <p:txBody>
          <a:bodyPr lIns="45719" rIns="45719">
            <a:spAutoFit/>
          </a:bodyPr>
          <a:lstStyle>
            <a:lvl1pPr>
              <a:defRPr kumimoji="0" sz="1000" spc="200" normalizeH="0">
                <a:solidFill>
                  <a:srgbClr val="FFFFFF"/>
                </a:solidFill>
                <a:effectLst/>
                <a:latin typeface="Aeonik Regular"/>
                <a:ea typeface="Aeonik Regular"/>
                <a:cs typeface="Aeonik Regular"/>
              </a:defRPr>
            </a:lvl1pPr>
          </a:lstStyle>
          <a:p>
            <a:pPr marL="0" lvl="0" indent="0" fontAlgn="auto" hangingPunct="0">
              <a:lnSpc>
                <a:spcPct val="100000"/>
              </a:lnSpc>
              <a:spcBef>
                <a:spcPts val="0"/>
              </a:spcBef>
              <a:buSzTx/>
              <a:buFontTx/>
              <a:buNone/>
            </a:pPr>
            <a:r>
              <a:rPr lang="en-US"/>
              <a:t>Click to edit Master text styles</a:t>
            </a:r>
          </a:p>
        </p:txBody>
      </p:sp>
      <p:sp>
        <p:nvSpPr>
          <p:cNvPr id="16" name="Text Placeholder 33">
            <a:extLst>
              <a:ext uri="{FF2B5EF4-FFF2-40B4-BE49-F238E27FC236}">
                <a16:creationId xmlns:a16="http://schemas.microsoft.com/office/drawing/2014/main" id="{6E281430-AB42-F670-B95D-6E7D70FC936B}"/>
              </a:ext>
            </a:extLst>
          </p:cNvPr>
          <p:cNvSpPr>
            <a:spLocks noGrp="1"/>
          </p:cNvSpPr>
          <p:nvPr>
            <p:ph type="body" sz="quarter" idx="15"/>
          </p:nvPr>
        </p:nvSpPr>
        <p:spPr>
          <a:xfrm>
            <a:off x="5775824" y="5130800"/>
            <a:ext cx="2560320" cy="246221"/>
          </a:xfrm>
          <a:prstGeom prst="rect">
            <a:avLst/>
          </a:prstGeom>
          <a:ln w="12700">
            <a:miter lim="400000"/>
          </a:ln>
        </p:spPr>
        <p:txBody>
          <a:bodyPr lIns="45719" rIns="45719">
            <a:spAutoFit/>
          </a:bodyPr>
          <a:lstStyle>
            <a:lvl1pPr>
              <a:defRPr kumimoji="0" sz="1000" spc="200" normalizeH="0" dirty="0">
                <a:solidFill>
                  <a:srgbClr val="FFFFFF"/>
                </a:solidFill>
                <a:effectLst/>
                <a:latin typeface="Aeonik Regular"/>
                <a:ea typeface="Aeonik Regular"/>
                <a:cs typeface="Aeonik Regular"/>
              </a:defRPr>
            </a:lvl1pPr>
          </a:lstStyle>
          <a:p>
            <a:pPr marL="0" lvl="0" indent="0" fontAlgn="auto" hangingPunct="0">
              <a:lnSpc>
                <a:spcPct val="100000"/>
              </a:lnSpc>
              <a:spcBef>
                <a:spcPts val="0"/>
              </a:spcBef>
              <a:buSzTx/>
              <a:buFontTx/>
              <a:buNone/>
            </a:pPr>
            <a:r>
              <a:rPr lang="en-US"/>
              <a:t>Click to edit Master text styles</a:t>
            </a:r>
          </a:p>
        </p:txBody>
      </p:sp>
      <p:sp>
        <p:nvSpPr>
          <p:cNvPr id="2" name="Freeform: Shape 1">
            <a:extLst>
              <a:ext uri="{FF2B5EF4-FFF2-40B4-BE49-F238E27FC236}">
                <a16:creationId xmlns:a16="http://schemas.microsoft.com/office/drawing/2014/main" id="{C4F3690F-3F0E-0755-F0F4-F45D53B97440}"/>
              </a:ext>
            </a:extLst>
          </p:cNvPr>
          <p:cNvSpPr/>
          <p:nvPr userDrawn="1"/>
        </p:nvSpPr>
        <p:spPr>
          <a:xfrm flipH="1">
            <a:off x="7286995" y="0"/>
            <a:ext cx="2630130" cy="1959357"/>
          </a:xfrm>
          <a:custGeom>
            <a:avLst/>
            <a:gdLst>
              <a:gd name="connsiteX0" fmla="*/ 1859431 w 2630130"/>
              <a:gd name="connsiteY0" fmla="*/ 0 h 1959357"/>
              <a:gd name="connsiteX1" fmla="*/ 0 w 2630130"/>
              <a:gd name="connsiteY1" fmla="*/ 0 h 1959357"/>
              <a:gd name="connsiteX2" fmla="*/ 770699 w 2630130"/>
              <a:gd name="connsiteY2" fmla="*/ 1959357 h 1959357"/>
              <a:gd name="connsiteX3" fmla="*/ 2630130 w 2630130"/>
              <a:gd name="connsiteY3" fmla="*/ 1959357 h 1959357"/>
              <a:gd name="connsiteX4" fmla="*/ 1859431 w 2630130"/>
              <a:gd name="connsiteY4" fmla="*/ 0 h 1959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0130" h="1959357">
                <a:moveTo>
                  <a:pt x="1859431" y="0"/>
                </a:moveTo>
                <a:lnTo>
                  <a:pt x="0" y="0"/>
                </a:lnTo>
                <a:lnTo>
                  <a:pt x="770699" y="1959357"/>
                </a:lnTo>
                <a:lnTo>
                  <a:pt x="2630130" y="1959357"/>
                </a:lnTo>
                <a:lnTo>
                  <a:pt x="1859431" y="0"/>
                </a:lnTo>
                <a:close/>
              </a:path>
            </a:pathLst>
          </a:custGeom>
          <a:solidFill>
            <a:schemeClr val="accent2"/>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
        <p:nvSpPr>
          <p:cNvPr id="5" name="Freeform: Shape 4">
            <a:extLst>
              <a:ext uri="{FF2B5EF4-FFF2-40B4-BE49-F238E27FC236}">
                <a16:creationId xmlns:a16="http://schemas.microsoft.com/office/drawing/2014/main" id="{25CA977D-7413-D159-E12D-A21BBBFCB50A}"/>
              </a:ext>
            </a:extLst>
          </p:cNvPr>
          <p:cNvSpPr/>
          <p:nvPr userDrawn="1"/>
        </p:nvSpPr>
        <p:spPr>
          <a:xfrm flipH="1">
            <a:off x="10372243" y="4497340"/>
            <a:ext cx="1819756" cy="2360660"/>
          </a:xfrm>
          <a:custGeom>
            <a:avLst/>
            <a:gdLst>
              <a:gd name="connsiteX0" fmla="*/ 904205 w 1819756"/>
              <a:gd name="connsiteY0" fmla="*/ 0 h 2360660"/>
              <a:gd name="connsiteX1" fmla="*/ 0 w 1819756"/>
              <a:gd name="connsiteY1" fmla="*/ 0 h 2360660"/>
              <a:gd name="connsiteX2" fmla="*/ 0 w 1819756"/>
              <a:gd name="connsiteY2" fmla="*/ 2360660 h 2360660"/>
              <a:gd name="connsiteX3" fmla="*/ 1819756 w 1819756"/>
              <a:gd name="connsiteY3" fmla="*/ 2360660 h 2360660"/>
              <a:gd name="connsiteX4" fmla="*/ 904205 w 1819756"/>
              <a:gd name="connsiteY4" fmla="*/ 0 h 2360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9756" h="2360660">
                <a:moveTo>
                  <a:pt x="904205" y="0"/>
                </a:moveTo>
                <a:lnTo>
                  <a:pt x="0" y="0"/>
                </a:lnTo>
                <a:lnTo>
                  <a:pt x="0" y="2360660"/>
                </a:lnTo>
                <a:lnTo>
                  <a:pt x="1819756" y="2360660"/>
                </a:lnTo>
                <a:lnTo>
                  <a:pt x="904205" y="0"/>
                </a:lnTo>
                <a:close/>
              </a:path>
            </a:pathLst>
          </a:custGeom>
          <a:solidFill>
            <a:schemeClr val="accent2"/>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pic>
        <p:nvPicPr>
          <p:cNvPr id="4" name="Image" descr="Image">
            <a:extLst>
              <a:ext uri="{FF2B5EF4-FFF2-40B4-BE49-F238E27FC236}">
                <a16:creationId xmlns:a16="http://schemas.microsoft.com/office/drawing/2014/main" id="{4D18C94B-A1F5-DACB-F38C-B47D7502093F}"/>
              </a:ext>
            </a:extLst>
          </p:cNvPr>
          <p:cNvPicPr>
            <a:picLocks noChangeAspect="1"/>
          </p:cNvPicPr>
          <p:nvPr userDrawn="1"/>
        </p:nvPicPr>
        <p:blipFill>
          <a:blip r:embed="rId2"/>
          <a:stretch>
            <a:fillRect/>
          </a:stretch>
        </p:blipFill>
        <p:spPr>
          <a:xfrm>
            <a:off x="436816" y="654770"/>
            <a:ext cx="1172731" cy="348530"/>
          </a:xfrm>
          <a:prstGeom prst="rect">
            <a:avLst/>
          </a:prstGeom>
          <a:ln w="12700">
            <a:miter lim="400000"/>
          </a:ln>
        </p:spPr>
      </p:pic>
    </p:spTree>
    <p:extLst>
      <p:ext uri="{BB962C8B-B14F-4D97-AF65-F5344CB8AC3E}">
        <p14:creationId xmlns:p14="http://schemas.microsoft.com/office/powerpoint/2010/main" val="737917146"/>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meline 2_5">
    <p:bg>
      <p:bgPr>
        <a:solidFill>
          <a:schemeClr val="tx1"/>
        </a:solidFill>
        <a:effectLst/>
      </p:bgPr>
    </p:bg>
    <p:spTree>
      <p:nvGrpSpPr>
        <p:cNvPr id="1" name=""/>
        <p:cNvGrpSpPr/>
        <p:nvPr/>
      </p:nvGrpSpPr>
      <p:grpSpPr>
        <a:xfrm>
          <a:off x="0" y="0"/>
          <a:ext cx="0" cy="0"/>
          <a:chOff x="0" y="0"/>
          <a:chExt cx="0" cy="0"/>
        </a:xfrm>
      </p:grpSpPr>
      <p:sp>
        <p:nvSpPr>
          <p:cNvPr id="6" name="Title Text">
            <a:extLst>
              <a:ext uri="{FF2B5EF4-FFF2-40B4-BE49-F238E27FC236}">
                <a16:creationId xmlns:a16="http://schemas.microsoft.com/office/drawing/2014/main" id="{DF9949D3-877C-C834-5822-2674D5316C64}"/>
              </a:ext>
            </a:extLst>
          </p:cNvPr>
          <p:cNvSpPr txBox="1">
            <a:spLocks noGrp="1"/>
          </p:cNvSpPr>
          <p:nvPr userDrawn="1">
            <p:ph type="title" hasCustomPrompt="1"/>
          </p:nvPr>
        </p:nvSpPr>
        <p:spPr>
          <a:xfrm>
            <a:off x="378958" y="561600"/>
            <a:ext cx="11449505" cy="6647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dirty="0">
                <a:latin typeface="Aeonik Regular"/>
              </a:defRPr>
            </a:lvl1pPr>
          </a:lstStyle>
          <a:p>
            <a:pPr lvl="0"/>
            <a:r>
              <a:t>Title Text</a:t>
            </a:r>
          </a:p>
        </p:txBody>
      </p:sp>
      <p:sp>
        <p:nvSpPr>
          <p:cNvPr id="8" name="Freeform: Shape 41">
            <a:extLst>
              <a:ext uri="{FF2B5EF4-FFF2-40B4-BE49-F238E27FC236}">
                <a16:creationId xmlns:a16="http://schemas.microsoft.com/office/drawing/2014/main" id="{A4CBA76D-E66F-3D09-B7B0-E01AE344295F}"/>
              </a:ext>
            </a:extLst>
          </p:cNvPr>
          <p:cNvSpPr/>
          <p:nvPr userDrawn="1"/>
        </p:nvSpPr>
        <p:spPr>
          <a:xfrm>
            <a:off x="378958" y="2064120"/>
            <a:ext cx="2356473" cy="5397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647" y="0"/>
                </a:lnTo>
                <a:lnTo>
                  <a:pt x="21600" y="10800"/>
                </a:lnTo>
                <a:lnTo>
                  <a:pt x="19647" y="21600"/>
                </a:lnTo>
                <a:lnTo>
                  <a:pt x="0" y="21600"/>
                </a:lnTo>
                <a:lnTo>
                  <a:pt x="0" y="0"/>
                </a:lnTo>
                <a:close/>
              </a:path>
            </a:pathLst>
          </a:custGeom>
          <a:solidFill>
            <a:schemeClr val="bg2"/>
          </a:solidFill>
          <a:ln w="34925">
            <a:noFill/>
          </a:ln>
        </p:spPr>
        <p:txBody>
          <a:bodyPr lIns="45719" rIns="45719" anchor="ctr">
            <a:noAutofit/>
          </a:bodyPr>
          <a:lstStyle/>
          <a:p>
            <a:pPr algn="ctr" defTabSz="889000">
              <a:lnSpc>
                <a:spcPct val="90000"/>
              </a:lnSpc>
              <a:spcBef>
                <a:spcPts val="700"/>
              </a:spcBef>
              <a:defRPr sz="2000">
                <a:solidFill>
                  <a:srgbClr val="FFFFFF"/>
                </a:solidFill>
                <a:latin typeface="Graphik Semibold"/>
                <a:ea typeface="Graphik Semibold"/>
                <a:cs typeface="Graphik Semibold"/>
                <a:sym typeface="Graphik Semibold"/>
              </a:defRPr>
            </a:pPr>
            <a:endParaRPr>
              <a:latin typeface="Aeonik Regular"/>
            </a:endParaRPr>
          </a:p>
        </p:txBody>
      </p:sp>
      <p:sp>
        <p:nvSpPr>
          <p:cNvPr id="9" name="Freeform: Shape 44">
            <a:extLst>
              <a:ext uri="{FF2B5EF4-FFF2-40B4-BE49-F238E27FC236}">
                <a16:creationId xmlns:a16="http://schemas.microsoft.com/office/drawing/2014/main" id="{B25140EB-C276-6ECF-BE97-1153349B4979}"/>
              </a:ext>
            </a:extLst>
          </p:cNvPr>
          <p:cNvSpPr/>
          <p:nvPr userDrawn="1"/>
        </p:nvSpPr>
        <p:spPr>
          <a:xfrm>
            <a:off x="2652217" y="2064120"/>
            <a:ext cx="2356473" cy="5397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647" y="0"/>
                </a:lnTo>
                <a:lnTo>
                  <a:pt x="21600" y="10800"/>
                </a:lnTo>
                <a:lnTo>
                  <a:pt x="19647" y="21600"/>
                </a:lnTo>
                <a:lnTo>
                  <a:pt x="0" y="21600"/>
                </a:lnTo>
                <a:lnTo>
                  <a:pt x="1953" y="10800"/>
                </a:lnTo>
                <a:lnTo>
                  <a:pt x="0" y="0"/>
                </a:lnTo>
                <a:close/>
              </a:path>
            </a:pathLst>
          </a:custGeom>
          <a:solidFill>
            <a:schemeClr val="accent1"/>
          </a:solidFill>
          <a:ln w="12700">
            <a:noFill/>
            <a:miter lim="400000"/>
          </a:ln>
        </p:spPr>
        <p:txBody>
          <a:bodyPr lIns="45719" rIns="45719" anchor="ctr">
            <a:noAutofit/>
          </a:bodyPr>
          <a:lstStyle/>
          <a:p>
            <a:pPr algn="ctr" defTabSz="889000">
              <a:lnSpc>
                <a:spcPct val="90000"/>
              </a:lnSpc>
              <a:spcBef>
                <a:spcPts val="700"/>
              </a:spcBef>
              <a:defRPr sz="2000">
                <a:solidFill>
                  <a:srgbClr val="FFFFFF"/>
                </a:solidFill>
                <a:latin typeface="Graphik Semibold"/>
                <a:ea typeface="Graphik Semibold"/>
                <a:cs typeface="Graphik Semibold"/>
                <a:sym typeface="Graphik Semibold"/>
              </a:defRPr>
            </a:pPr>
            <a:endParaRPr>
              <a:latin typeface="Aeonik Regular"/>
            </a:endParaRPr>
          </a:p>
        </p:txBody>
      </p:sp>
      <p:sp>
        <p:nvSpPr>
          <p:cNvPr id="10" name="Freeform: Shape 47">
            <a:extLst>
              <a:ext uri="{FF2B5EF4-FFF2-40B4-BE49-F238E27FC236}">
                <a16:creationId xmlns:a16="http://schemas.microsoft.com/office/drawing/2014/main" id="{C6C88327-A859-DABC-0CEE-724E7CE2B281}"/>
              </a:ext>
            </a:extLst>
          </p:cNvPr>
          <p:cNvSpPr/>
          <p:nvPr userDrawn="1"/>
        </p:nvSpPr>
        <p:spPr>
          <a:xfrm>
            <a:off x="4925476" y="2064120"/>
            <a:ext cx="2356472" cy="5397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647" y="0"/>
                </a:lnTo>
                <a:lnTo>
                  <a:pt x="21600" y="10800"/>
                </a:lnTo>
                <a:lnTo>
                  <a:pt x="19647" y="21600"/>
                </a:lnTo>
                <a:lnTo>
                  <a:pt x="0" y="21600"/>
                </a:lnTo>
                <a:lnTo>
                  <a:pt x="1953" y="10800"/>
                </a:lnTo>
                <a:lnTo>
                  <a:pt x="0" y="0"/>
                </a:lnTo>
                <a:close/>
              </a:path>
            </a:pathLst>
          </a:custGeom>
          <a:solidFill>
            <a:schemeClr val="accent2"/>
          </a:solidFill>
          <a:ln w="12700">
            <a:noFill/>
            <a:miter lim="400000"/>
          </a:ln>
        </p:spPr>
        <p:txBody>
          <a:bodyPr lIns="45719" rIns="45719" anchor="ctr">
            <a:noAutofit/>
          </a:bodyPr>
          <a:lstStyle/>
          <a:p>
            <a:pPr algn="ctr" defTabSz="889000">
              <a:lnSpc>
                <a:spcPct val="90000"/>
              </a:lnSpc>
              <a:spcBef>
                <a:spcPts val="700"/>
              </a:spcBef>
              <a:defRPr sz="2000">
                <a:solidFill>
                  <a:srgbClr val="FFFFFF"/>
                </a:solidFill>
                <a:latin typeface="Graphik Semibold"/>
                <a:ea typeface="Graphik Semibold"/>
                <a:cs typeface="Graphik Semibold"/>
                <a:sym typeface="Graphik Semibold"/>
              </a:defRPr>
            </a:pPr>
            <a:endParaRPr>
              <a:latin typeface="Aeonik Regular"/>
            </a:endParaRPr>
          </a:p>
        </p:txBody>
      </p:sp>
      <p:sp>
        <p:nvSpPr>
          <p:cNvPr id="11" name="Freeform: Shape 50">
            <a:extLst>
              <a:ext uri="{FF2B5EF4-FFF2-40B4-BE49-F238E27FC236}">
                <a16:creationId xmlns:a16="http://schemas.microsoft.com/office/drawing/2014/main" id="{4463DB1D-034F-1258-8CFD-3CCFD26841CE}"/>
              </a:ext>
            </a:extLst>
          </p:cNvPr>
          <p:cNvSpPr/>
          <p:nvPr userDrawn="1"/>
        </p:nvSpPr>
        <p:spPr>
          <a:xfrm>
            <a:off x="7198734" y="2064120"/>
            <a:ext cx="2356472" cy="5397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647" y="0"/>
                </a:lnTo>
                <a:lnTo>
                  <a:pt x="21600" y="10800"/>
                </a:lnTo>
                <a:lnTo>
                  <a:pt x="19647" y="21600"/>
                </a:lnTo>
                <a:lnTo>
                  <a:pt x="0" y="21600"/>
                </a:lnTo>
                <a:lnTo>
                  <a:pt x="1953" y="10800"/>
                </a:lnTo>
                <a:lnTo>
                  <a:pt x="0" y="0"/>
                </a:lnTo>
                <a:close/>
              </a:path>
            </a:pathLst>
          </a:custGeom>
          <a:solidFill>
            <a:schemeClr val="accent3"/>
          </a:solidFill>
          <a:ln w="12700">
            <a:noFill/>
            <a:miter lim="400000"/>
          </a:ln>
        </p:spPr>
        <p:txBody>
          <a:bodyPr lIns="45719" rIns="45719" anchor="ctr">
            <a:noAutofit/>
          </a:bodyPr>
          <a:lstStyle/>
          <a:p>
            <a:pPr algn="ctr" defTabSz="889000">
              <a:lnSpc>
                <a:spcPct val="90000"/>
              </a:lnSpc>
              <a:spcBef>
                <a:spcPts val="700"/>
              </a:spcBef>
              <a:defRPr sz="2000">
                <a:solidFill>
                  <a:srgbClr val="FFFFFF"/>
                </a:solidFill>
                <a:latin typeface="Graphik Semibold"/>
                <a:ea typeface="Graphik Semibold"/>
                <a:cs typeface="Graphik Semibold"/>
                <a:sym typeface="Graphik Semibold"/>
              </a:defRPr>
            </a:pPr>
            <a:endParaRPr>
              <a:latin typeface="Aeonik Regular"/>
            </a:endParaRPr>
          </a:p>
        </p:txBody>
      </p:sp>
      <p:sp>
        <p:nvSpPr>
          <p:cNvPr id="12" name="Freeform: Shape 53">
            <a:extLst>
              <a:ext uri="{FF2B5EF4-FFF2-40B4-BE49-F238E27FC236}">
                <a16:creationId xmlns:a16="http://schemas.microsoft.com/office/drawing/2014/main" id="{D088BF17-F223-5170-CDE5-F4FAAC902E9C}"/>
              </a:ext>
            </a:extLst>
          </p:cNvPr>
          <p:cNvSpPr/>
          <p:nvPr userDrawn="1"/>
        </p:nvSpPr>
        <p:spPr>
          <a:xfrm>
            <a:off x="9471991" y="2064120"/>
            <a:ext cx="2356472" cy="5397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647" y="0"/>
                </a:lnTo>
                <a:lnTo>
                  <a:pt x="21600" y="10800"/>
                </a:lnTo>
                <a:lnTo>
                  <a:pt x="19647" y="21600"/>
                </a:lnTo>
                <a:lnTo>
                  <a:pt x="0" y="21600"/>
                </a:lnTo>
                <a:lnTo>
                  <a:pt x="1953" y="10800"/>
                </a:lnTo>
                <a:lnTo>
                  <a:pt x="0" y="0"/>
                </a:lnTo>
                <a:close/>
              </a:path>
            </a:pathLst>
          </a:custGeom>
          <a:solidFill>
            <a:schemeClr val="accent4"/>
          </a:solidFill>
          <a:ln w="12700">
            <a:noFill/>
            <a:miter lim="400000"/>
          </a:ln>
        </p:spPr>
        <p:txBody>
          <a:bodyPr lIns="45719" rIns="45719" anchor="ctr">
            <a:noAutofit/>
          </a:bodyPr>
          <a:lstStyle/>
          <a:p>
            <a:pPr algn="ctr" defTabSz="889000">
              <a:lnSpc>
                <a:spcPct val="90000"/>
              </a:lnSpc>
              <a:spcBef>
                <a:spcPts val="700"/>
              </a:spcBef>
              <a:defRPr sz="2000">
                <a:latin typeface="Graphik Semibold"/>
                <a:ea typeface="Graphik Semibold"/>
                <a:cs typeface="Graphik Semibold"/>
                <a:sym typeface="Graphik Semibold"/>
              </a:defRPr>
            </a:pPr>
            <a:endParaRPr>
              <a:latin typeface="Aeonik Regular"/>
            </a:endParaRPr>
          </a:p>
        </p:txBody>
      </p:sp>
      <p:sp>
        <p:nvSpPr>
          <p:cNvPr id="13" name="Body Level One…">
            <a:extLst>
              <a:ext uri="{FF2B5EF4-FFF2-40B4-BE49-F238E27FC236}">
                <a16:creationId xmlns:a16="http://schemas.microsoft.com/office/drawing/2014/main" id="{FDF1B863-1523-CBDA-03FA-6A78C2966D1E}"/>
              </a:ext>
            </a:extLst>
          </p:cNvPr>
          <p:cNvSpPr txBox="1">
            <a:spLocks noGrp="1"/>
          </p:cNvSpPr>
          <p:nvPr>
            <p:ph type="body" sz="quarter" idx="1" hasCustomPrompt="1"/>
          </p:nvPr>
        </p:nvSpPr>
        <p:spPr>
          <a:xfrm>
            <a:off x="592502" y="3364482"/>
            <a:ext cx="1929384" cy="2306634"/>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4" name="Body Level One…">
            <a:extLst>
              <a:ext uri="{FF2B5EF4-FFF2-40B4-BE49-F238E27FC236}">
                <a16:creationId xmlns:a16="http://schemas.microsoft.com/office/drawing/2014/main" id="{A4ED02D7-F2A2-41FA-DFF3-DC99236C9D46}"/>
              </a:ext>
            </a:extLst>
          </p:cNvPr>
          <p:cNvSpPr txBox="1">
            <a:spLocks noGrp="1"/>
          </p:cNvSpPr>
          <p:nvPr>
            <p:ph type="body" sz="quarter" idx="21" hasCustomPrompt="1"/>
          </p:nvPr>
        </p:nvSpPr>
        <p:spPr>
          <a:xfrm>
            <a:off x="592502" y="2725854"/>
            <a:ext cx="1929384" cy="534936"/>
          </a:xfrm>
          <a:prstGeom prst="rect">
            <a:avLst/>
          </a:prstGeom>
        </p:spPr>
        <p:txBody>
          <a:bodyPr>
            <a:noAutofit/>
          </a:bodyPr>
          <a:lstStyle>
            <a:lvl1pPr marL="0" indent="0">
              <a:buSzTx/>
              <a:buFontTx/>
              <a:buNone/>
              <a:defRPr sz="14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5" name="Body Level One…">
            <a:extLst>
              <a:ext uri="{FF2B5EF4-FFF2-40B4-BE49-F238E27FC236}">
                <a16:creationId xmlns:a16="http://schemas.microsoft.com/office/drawing/2014/main" id="{89310A9A-0499-F10D-A5E6-D58CA19C142C}"/>
              </a:ext>
            </a:extLst>
          </p:cNvPr>
          <p:cNvSpPr txBox="1">
            <a:spLocks noGrp="1"/>
          </p:cNvSpPr>
          <p:nvPr>
            <p:ph type="body" sz="quarter" idx="22" hasCustomPrompt="1"/>
          </p:nvPr>
        </p:nvSpPr>
        <p:spPr>
          <a:xfrm>
            <a:off x="2865761" y="3364482"/>
            <a:ext cx="1929384" cy="2306634"/>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8" name="Body Level One…">
            <a:extLst>
              <a:ext uri="{FF2B5EF4-FFF2-40B4-BE49-F238E27FC236}">
                <a16:creationId xmlns:a16="http://schemas.microsoft.com/office/drawing/2014/main" id="{86D93B22-81ED-076B-ECA8-06ED8D4DFB82}"/>
              </a:ext>
            </a:extLst>
          </p:cNvPr>
          <p:cNvSpPr txBox="1">
            <a:spLocks noGrp="1"/>
          </p:cNvSpPr>
          <p:nvPr>
            <p:ph type="body" sz="quarter" idx="23" hasCustomPrompt="1"/>
          </p:nvPr>
        </p:nvSpPr>
        <p:spPr>
          <a:xfrm>
            <a:off x="2865761" y="2725854"/>
            <a:ext cx="1929384" cy="534936"/>
          </a:xfrm>
          <a:prstGeom prst="rect">
            <a:avLst/>
          </a:prstGeom>
        </p:spPr>
        <p:txBody>
          <a:bodyPr>
            <a:noAutofit/>
          </a:bodyPr>
          <a:lstStyle>
            <a:lvl1pPr marL="0" indent="0">
              <a:buSzTx/>
              <a:buFontTx/>
              <a:buNone/>
              <a:defRPr sz="14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19" name="Body Level One…">
            <a:extLst>
              <a:ext uri="{FF2B5EF4-FFF2-40B4-BE49-F238E27FC236}">
                <a16:creationId xmlns:a16="http://schemas.microsoft.com/office/drawing/2014/main" id="{E684ECF0-40B4-C3FE-C8EA-030AE0C16348}"/>
              </a:ext>
            </a:extLst>
          </p:cNvPr>
          <p:cNvSpPr txBox="1">
            <a:spLocks noGrp="1"/>
          </p:cNvSpPr>
          <p:nvPr>
            <p:ph type="body" sz="quarter" idx="24" hasCustomPrompt="1"/>
          </p:nvPr>
        </p:nvSpPr>
        <p:spPr>
          <a:xfrm>
            <a:off x="5138396" y="3364482"/>
            <a:ext cx="1930632" cy="2306634"/>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0" name="Body Level One…">
            <a:extLst>
              <a:ext uri="{FF2B5EF4-FFF2-40B4-BE49-F238E27FC236}">
                <a16:creationId xmlns:a16="http://schemas.microsoft.com/office/drawing/2014/main" id="{7CC24D3E-EEF2-A1E7-5172-E3F85BB21170}"/>
              </a:ext>
            </a:extLst>
          </p:cNvPr>
          <p:cNvSpPr txBox="1">
            <a:spLocks noGrp="1"/>
          </p:cNvSpPr>
          <p:nvPr>
            <p:ph type="body" sz="quarter" idx="25" hasCustomPrompt="1"/>
          </p:nvPr>
        </p:nvSpPr>
        <p:spPr>
          <a:xfrm>
            <a:off x="5138396" y="2725854"/>
            <a:ext cx="1930632" cy="534936"/>
          </a:xfrm>
          <a:prstGeom prst="rect">
            <a:avLst/>
          </a:prstGeom>
        </p:spPr>
        <p:txBody>
          <a:bodyPr>
            <a:noAutofit/>
          </a:bodyPr>
          <a:lstStyle>
            <a:lvl1pPr marL="0" indent="0">
              <a:buSzTx/>
              <a:buFontTx/>
              <a:buNone/>
              <a:defRPr sz="14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1" name="Body Level One…">
            <a:extLst>
              <a:ext uri="{FF2B5EF4-FFF2-40B4-BE49-F238E27FC236}">
                <a16:creationId xmlns:a16="http://schemas.microsoft.com/office/drawing/2014/main" id="{6F0C7ADC-C830-FDA7-287C-1B3DD746F412}"/>
              </a:ext>
            </a:extLst>
          </p:cNvPr>
          <p:cNvSpPr txBox="1">
            <a:spLocks noGrp="1"/>
          </p:cNvSpPr>
          <p:nvPr>
            <p:ph type="body" sz="quarter" idx="26" hasCustomPrompt="1"/>
          </p:nvPr>
        </p:nvSpPr>
        <p:spPr>
          <a:xfrm>
            <a:off x="7411654" y="3364482"/>
            <a:ext cx="1930632" cy="2306634"/>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2" name="Body Level One…">
            <a:extLst>
              <a:ext uri="{FF2B5EF4-FFF2-40B4-BE49-F238E27FC236}">
                <a16:creationId xmlns:a16="http://schemas.microsoft.com/office/drawing/2014/main" id="{51068756-220D-B812-C87F-250A8F4D77A5}"/>
              </a:ext>
            </a:extLst>
          </p:cNvPr>
          <p:cNvSpPr txBox="1">
            <a:spLocks noGrp="1"/>
          </p:cNvSpPr>
          <p:nvPr>
            <p:ph type="body" sz="quarter" idx="27" hasCustomPrompt="1"/>
          </p:nvPr>
        </p:nvSpPr>
        <p:spPr>
          <a:xfrm>
            <a:off x="7411654" y="2725854"/>
            <a:ext cx="1930632" cy="534936"/>
          </a:xfrm>
          <a:prstGeom prst="rect">
            <a:avLst/>
          </a:prstGeom>
        </p:spPr>
        <p:txBody>
          <a:bodyPr>
            <a:noAutofit/>
          </a:bodyPr>
          <a:lstStyle>
            <a:lvl1pPr marL="0" indent="0">
              <a:buSzTx/>
              <a:buFontTx/>
              <a:buNone/>
              <a:defRPr sz="14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4" name="Body Level One…">
            <a:extLst>
              <a:ext uri="{FF2B5EF4-FFF2-40B4-BE49-F238E27FC236}">
                <a16:creationId xmlns:a16="http://schemas.microsoft.com/office/drawing/2014/main" id="{4A1FE98D-FD23-AFE6-E8DB-E069AE3450DA}"/>
              </a:ext>
            </a:extLst>
          </p:cNvPr>
          <p:cNvSpPr txBox="1">
            <a:spLocks noGrp="1"/>
          </p:cNvSpPr>
          <p:nvPr>
            <p:ph type="body" sz="quarter" idx="28" hasCustomPrompt="1"/>
          </p:nvPr>
        </p:nvSpPr>
        <p:spPr>
          <a:xfrm>
            <a:off x="9684911" y="3364482"/>
            <a:ext cx="1930632" cy="2306634"/>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5" name="Body Level One…">
            <a:extLst>
              <a:ext uri="{FF2B5EF4-FFF2-40B4-BE49-F238E27FC236}">
                <a16:creationId xmlns:a16="http://schemas.microsoft.com/office/drawing/2014/main" id="{E3484B89-9D6E-B57D-8AB2-6B3E1918881D}"/>
              </a:ext>
            </a:extLst>
          </p:cNvPr>
          <p:cNvSpPr txBox="1">
            <a:spLocks noGrp="1"/>
          </p:cNvSpPr>
          <p:nvPr>
            <p:ph type="body" sz="quarter" idx="29" hasCustomPrompt="1"/>
          </p:nvPr>
        </p:nvSpPr>
        <p:spPr>
          <a:xfrm>
            <a:off x="9684911" y="2725854"/>
            <a:ext cx="1930632" cy="534936"/>
          </a:xfrm>
          <a:prstGeom prst="rect">
            <a:avLst/>
          </a:prstGeom>
        </p:spPr>
        <p:txBody>
          <a:bodyPr>
            <a:noAutofit/>
          </a:bodyPr>
          <a:lstStyle>
            <a:lvl1pPr marL="0" indent="0">
              <a:buSzTx/>
              <a:buFontTx/>
              <a:buNone/>
              <a:defRPr sz="14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6" name="Body Level One…">
            <a:extLst>
              <a:ext uri="{FF2B5EF4-FFF2-40B4-BE49-F238E27FC236}">
                <a16:creationId xmlns:a16="http://schemas.microsoft.com/office/drawing/2014/main" id="{7B0EF890-2451-91D3-2439-D72A6BD85A18}"/>
              </a:ext>
            </a:extLst>
          </p:cNvPr>
          <p:cNvSpPr txBox="1">
            <a:spLocks noGrp="1"/>
          </p:cNvSpPr>
          <p:nvPr>
            <p:ph type="body" sz="quarter" idx="30" hasCustomPrompt="1"/>
          </p:nvPr>
        </p:nvSpPr>
        <p:spPr>
          <a:xfrm>
            <a:off x="592502" y="2168091"/>
            <a:ext cx="1929384" cy="331808"/>
          </a:xfrm>
          <a:prstGeom prst="rect">
            <a:avLst/>
          </a:prstGeom>
        </p:spPr>
        <p:txBody>
          <a:bodyPr anchor="ctr">
            <a:noAutofit/>
          </a:bodyPr>
          <a:lstStyle>
            <a:lvl1pPr marL="0" indent="0" algn="ctr">
              <a:buSzTx/>
              <a:buFontTx/>
              <a:buNone/>
              <a:defRPr sz="14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7" name="Body Level One…">
            <a:extLst>
              <a:ext uri="{FF2B5EF4-FFF2-40B4-BE49-F238E27FC236}">
                <a16:creationId xmlns:a16="http://schemas.microsoft.com/office/drawing/2014/main" id="{1BB8C934-A09D-69E7-D017-52643EFB3AC2}"/>
              </a:ext>
            </a:extLst>
          </p:cNvPr>
          <p:cNvSpPr txBox="1">
            <a:spLocks noGrp="1"/>
          </p:cNvSpPr>
          <p:nvPr>
            <p:ph type="body" sz="quarter" idx="31" hasCustomPrompt="1"/>
          </p:nvPr>
        </p:nvSpPr>
        <p:spPr>
          <a:xfrm>
            <a:off x="2865761" y="2168091"/>
            <a:ext cx="1929384" cy="331808"/>
          </a:xfrm>
          <a:prstGeom prst="rect">
            <a:avLst/>
          </a:prstGeom>
        </p:spPr>
        <p:txBody>
          <a:bodyPr anchor="ctr">
            <a:noAutofit/>
          </a:bodyPr>
          <a:lstStyle>
            <a:lvl1pPr marL="0" indent="0" algn="ctr">
              <a:buSzTx/>
              <a:buFontTx/>
              <a:buNone/>
              <a:defRPr sz="14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8" name="Body Level One…">
            <a:extLst>
              <a:ext uri="{FF2B5EF4-FFF2-40B4-BE49-F238E27FC236}">
                <a16:creationId xmlns:a16="http://schemas.microsoft.com/office/drawing/2014/main" id="{C68EEC86-4E66-D2B7-38F3-1253522E3F3D}"/>
              </a:ext>
            </a:extLst>
          </p:cNvPr>
          <p:cNvSpPr txBox="1">
            <a:spLocks noGrp="1"/>
          </p:cNvSpPr>
          <p:nvPr>
            <p:ph type="body" sz="quarter" idx="32" hasCustomPrompt="1"/>
          </p:nvPr>
        </p:nvSpPr>
        <p:spPr>
          <a:xfrm>
            <a:off x="5138396" y="2168091"/>
            <a:ext cx="1930632" cy="331808"/>
          </a:xfrm>
          <a:prstGeom prst="rect">
            <a:avLst/>
          </a:prstGeom>
        </p:spPr>
        <p:txBody>
          <a:bodyPr anchor="ctr">
            <a:noAutofit/>
          </a:bodyPr>
          <a:lstStyle>
            <a:lvl1pPr marL="0" indent="0" algn="ctr">
              <a:buSzTx/>
              <a:buFontTx/>
              <a:buNone/>
              <a:defRPr sz="14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9" name="Body Level One…">
            <a:extLst>
              <a:ext uri="{FF2B5EF4-FFF2-40B4-BE49-F238E27FC236}">
                <a16:creationId xmlns:a16="http://schemas.microsoft.com/office/drawing/2014/main" id="{BB051136-05E4-CF61-7ADB-5963C3EF8C51}"/>
              </a:ext>
            </a:extLst>
          </p:cNvPr>
          <p:cNvSpPr txBox="1">
            <a:spLocks noGrp="1"/>
          </p:cNvSpPr>
          <p:nvPr>
            <p:ph type="body" sz="quarter" idx="33" hasCustomPrompt="1"/>
          </p:nvPr>
        </p:nvSpPr>
        <p:spPr>
          <a:xfrm>
            <a:off x="7411654" y="2168091"/>
            <a:ext cx="1930632" cy="331808"/>
          </a:xfrm>
          <a:prstGeom prst="rect">
            <a:avLst/>
          </a:prstGeom>
        </p:spPr>
        <p:txBody>
          <a:bodyPr anchor="ctr">
            <a:noAutofit/>
          </a:bodyPr>
          <a:lstStyle>
            <a:lvl1pPr marL="0" indent="0" algn="ctr">
              <a:buSzTx/>
              <a:buFontTx/>
              <a:buNone/>
              <a:defRPr sz="14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30" name="Body Level One…">
            <a:extLst>
              <a:ext uri="{FF2B5EF4-FFF2-40B4-BE49-F238E27FC236}">
                <a16:creationId xmlns:a16="http://schemas.microsoft.com/office/drawing/2014/main" id="{326812E8-1B53-235C-42C6-F716491EAD6C}"/>
              </a:ext>
            </a:extLst>
          </p:cNvPr>
          <p:cNvSpPr txBox="1">
            <a:spLocks noGrp="1"/>
          </p:cNvSpPr>
          <p:nvPr>
            <p:ph type="body" sz="quarter" idx="34" hasCustomPrompt="1"/>
          </p:nvPr>
        </p:nvSpPr>
        <p:spPr>
          <a:xfrm>
            <a:off x="9684911" y="2168091"/>
            <a:ext cx="1930632" cy="331808"/>
          </a:xfrm>
          <a:prstGeom prst="rect">
            <a:avLst/>
          </a:prstGeom>
        </p:spPr>
        <p:txBody>
          <a:bodyPr anchor="ctr">
            <a:noAutofit/>
          </a:bodyPr>
          <a:lstStyle>
            <a:lvl1pPr marL="0" indent="0" algn="ctr">
              <a:buSzTx/>
              <a:buFontTx/>
              <a:buNone/>
              <a:defRPr sz="14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2" name="Text Placeholder 38">
            <a:extLst>
              <a:ext uri="{FF2B5EF4-FFF2-40B4-BE49-F238E27FC236}">
                <a16:creationId xmlns:a16="http://schemas.microsoft.com/office/drawing/2014/main" id="{FECE5FB9-925A-393D-0396-22EBB4E347EC}"/>
              </a:ext>
            </a:extLst>
          </p:cNvPr>
          <p:cNvSpPr>
            <a:spLocks noGrp="1"/>
          </p:cNvSpPr>
          <p:nvPr>
            <p:ph type="body" sz="quarter" idx="20"/>
          </p:nvPr>
        </p:nvSpPr>
        <p:spPr>
          <a:xfrm>
            <a:off x="379412" y="1353001"/>
            <a:ext cx="11422064" cy="294824"/>
          </a:xfrm>
          <a:prstGeom prst="rect">
            <a:avLst/>
          </a:prstGeom>
          <a:ln w="12700">
            <a:miter lim="400000"/>
          </a:ln>
        </p:spPr>
        <p:txBody>
          <a:bodyPr lIns="45719" rIns="45719">
            <a:spAutoFit/>
          </a:bodyPr>
          <a:lstStyle>
            <a:lvl1pPr>
              <a:defRPr sz="1400" dirty="0">
                <a:solidFill>
                  <a:schemeClr val="bg2"/>
                </a:solidFill>
                <a:latin typeface="Aeonik Regular"/>
              </a:defRPr>
            </a:lvl1pPr>
          </a:lstStyle>
          <a:p>
            <a:pPr lvl="0">
              <a:buSzTx/>
              <a:buFontTx/>
            </a:pPr>
            <a:r>
              <a:rPr lang="en-US"/>
              <a:t>Click to edit Master text styles</a:t>
            </a:r>
          </a:p>
        </p:txBody>
      </p:sp>
      <p:sp>
        <p:nvSpPr>
          <p:cNvPr id="4" name="Slide Number">
            <a:extLst>
              <a:ext uri="{FF2B5EF4-FFF2-40B4-BE49-F238E27FC236}">
                <a16:creationId xmlns:a16="http://schemas.microsoft.com/office/drawing/2014/main" id="{4696DF9D-20DB-758F-E5DB-FFEA684F6979}"/>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5" name="Image" descr="Image">
            <a:extLst>
              <a:ext uri="{FF2B5EF4-FFF2-40B4-BE49-F238E27FC236}">
                <a16:creationId xmlns:a16="http://schemas.microsoft.com/office/drawing/2014/main" id="{CA42B5F0-3F08-B263-5722-E208E6B7B9B7}"/>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grpSp>
        <p:nvGrpSpPr>
          <p:cNvPr id="7" name="Group 6">
            <a:extLst>
              <a:ext uri="{FF2B5EF4-FFF2-40B4-BE49-F238E27FC236}">
                <a16:creationId xmlns:a16="http://schemas.microsoft.com/office/drawing/2014/main" id="{99F50226-AD2C-B3A3-3259-B7C61FF9D05A}"/>
              </a:ext>
            </a:extLst>
          </p:cNvPr>
          <p:cNvGrpSpPr/>
          <p:nvPr userDrawn="1"/>
        </p:nvGrpSpPr>
        <p:grpSpPr>
          <a:xfrm>
            <a:off x="431800" y="203689"/>
            <a:ext cx="3657124" cy="149812"/>
            <a:chOff x="381000" y="203689"/>
            <a:chExt cx="3657124" cy="149812"/>
          </a:xfrm>
        </p:grpSpPr>
        <p:pic>
          <p:nvPicPr>
            <p:cNvPr id="17" name="Image" descr="Image">
              <a:extLst>
                <a:ext uri="{FF2B5EF4-FFF2-40B4-BE49-F238E27FC236}">
                  <a16:creationId xmlns:a16="http://schemas.microsoft.com/office/drawing/2014/main" id="{2F4FF14D-A2A9-FBE7-4C2F-22762B38EB99}"/>
                </a:ext>
              </a:extLst>
            </p:cNvPr>
            <p:cNvPicPr>
              <a:picLocks noChangeAspect="1"/>
            </p:cNvPicPr>
            <p:nvPr userDrawn="1"/>
          </p:nvPicPr>
          <p:blipFill>
            <a:blip r:embed="rId3"/>
            <a:stretch>
              <a:fillRect/>
            </a:stretch>
          </p:blipFill>
          <p:spPr>
            <a:xfrm>
              <a:off x="381000" y="203689"/>
              <a:ext cx="111195" cy="149812"/>
            </a:xfrm>
            <a:prstGeom prst="rect">
              <a:avLst/>
            </a:prstGeom>
            <a:ln w="12700">
              <a:miter lim="400000"/>
            </a:ln>
          </p:spPr>
        </p:pic>
        <p:sp>
          <p:nvSpPr>
            <p:cNvPr id="23" name="TextBox 22">
              <a:extLst>
                <a:ext uri="{FF2B5EF4-FFF2-40B4-BE49-F238E27FC236}">
                  <a16:creationId xmlns:a16="http://schemas.microsoft.com/office/drawing/2014/main" id="{5E3F6683-4C16-6E12-D368-CD4EE590137F}"/>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bg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3750153114"/>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meline 2_6">
    <p:bg>
      <p:bgPr>
        <a:solidFill>
          <a:schemeClr val="tx1"/>
        </a:solidFill>
        <a:effectLst/>
      </p:bgPr>
    </p:bg>
    <p:spTree>
      <p:nvGrpSpPr>
        <p:cNvPr id="1" name=""/>
        <p:cNvGrpSpPr/>
        <p:nvPr/>
      </p:nvGrpSpPr>
      <p:grpSpPr>
        <a:xfrm>
          <a:off x="0" y="0"/>
          <a:ext cx="0" cy="0"/>
          <a:chOff x="0" y="0"/>
          <a:chExt cx="0" cy="0"/>
        </a:xfrm>
      </p:grpSpPr>
      <p:sp>
        <p:nvSpPr>
          <p:cNvPr id="6" name="Title Text">
            <a:extLst>
              <a:ext uri="{FF2B5EF4-FFF2-40B4-BE49-F238E27FC236}">
                <a16:creationId xmlns:a16="http://schemas.microsoft.com/office/drawing/2014/main" id="{DF9949D3-877C-C834-5822-2674D5316C64}"/>
              </a:ext>
            </a:extLst>
          </p:cNvPr>
          <p:cNvSpPr txBox="1">
            <a:spLocks noGrp="1"/>
          </p:cNvSpPr>
          <p:nvPr userDrawn="1">
            <p:ph type="title"/>
          </p:nvPr>
        </p:nvSpPr>
        <p:spPr>
          <a:xfrm>
            <a:off x="378958" y="561600"/>
            <a:ext cx="11449505" cy="6647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dirty="0">
                <a:latin typeface="Aeonik Regular"/>
              </a:defRPr>
            </a:lvl1pPr>
          </a:lstStyle>
          <a:p>
            <a:pPr lvl="0"/>
            <a:r>
              <a:rPr lang="en-US"/>
              <a:t>Click to edit Master title style</a:t>
            </a:r>
            <a:endParaRPr/>
          </a:p>
        </p:txBody>
      </p:sp>
      <p:sp>
        <p:nvSpPr>
          <p:cNvPr id="2" name="Freeform: Shape 41">
            <a:extLst>
              <a:ext uri="{FF2B5EF4-FFF2-40B4-BE49-F238E27FC236}">
                <a16:creationId xmlns:a16="http://schemas.microsoft.com/office/drawing/2014/main" id="{99D1CB92-CD84-797C-FD5C-43F346697A7E}"/>
              </a:ext>
            </a:extLst>
          </p:cNvPr>
          <p:cNvSpPr/>
          <p:nvPr userDrawn="1"/>
        </p:nvSpPr>
        <p:spPr>
          <a:xfrm>
            <a:off x="378959" y="2064120"/>
            <a:ext cx="1966109" cy="5397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647" y="0"/>
                </a:lnTo>
                <a:lnTo>
                  <a:pt x="21600" y="10800"/>
                </a:lnTo>
                <a:lnTo>
                  <a:pt x="19647" y="21600"/>
                </a:lnTo>
                <a:lnTo>
                  <a:pt x="0" y="21600"/>
                </a:lnTo>
                <a:lnTo>
                  <a:pt x="0" y="0"/>
                </a:lnTo>
                <a:close/>
              </a:path>
            </a:pathLst>
          </a:custGeom>
          <a:solidFill>
            <a:schemeClr val="bg2"/>
          </a:solidFill>
          <a:ln w="34925">
            <a:noFill/>
          </a:ln>
        </p:spPr>
        <p:txBody>
          <a:bodyPr lIns="45719" rIns="45719" anchor="ctr">
            <a:noAutofit/>
          </a:bodyPr>
          <a:lstStyle/>
          <a:p>
            <a:pPr algn="ctr" defTabSz="889000">
              <a:lnSpc>
                <a:spcPct val="90000"/>
              </a:lnSpc>
              <a:spcBef>
                <a:spcPts val="700"/>
              </a:spcBef>
              <a:defRPr sz="2000">
                <a:solidFill>
                  <a:srgbClr val="FFFFFF"/>
                </a:solidFill>
                <a:latin typeface="Graphik Semibold"/>
                <a:ea typeface="Graphik Semibold"/>
                <a:cs typeface="Graphik Semibold"/>
                <a:sym typeface="Graphik Semibold"/>
              </a:defRPr>
            </a:pPr>
            <a:endParaRPr>
              <a:latin typeface="Aeonik Regular"/>
            </a:endParaRPr>
          </a:p>
        </p:txBody>
      </p:sp>
      <p:sp>
        <p:nvSpPr>
          <p:cNvPr id="3" name="Freeform: Shape 44">
            <a:extLst>
              <a:ext uri="{FF2B5EF4-FFF2-40B4-BE49-F238E27FC236}">
                <a16:creationId xmlns:a16="http://schemas.microsoft.com/office/drawing/2014/main" id="{129DEFC3-6063-5EB0-F374-14FD8B82B907}"/>
              </a:ext>
            </a:extLst>
          </p:cNvPr>
          <p:cNvSpPr/>
          <p:nvPr userDrawn="1"/>
        </p:nvSpPr>
        <p:spPr>
          <a:xfrm>
            <a:off x="2275639" y="2064120"/>
            <a:ext cx="1966109" cy="5397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647" y="0"/>
                </a:lnTo>
                <a:lnTo>
                  <a:pt x="21600" y="10800"/>
                </a:lnTo>
                <a:lnTo>
                  <a:pt x="19647" y="21600"/>
                </a:lnTo>
                <a:lnTo>
                  <a:pt x="0" y="21600"/>
                </a:lnTo>
                <a:lnTo>
                  <a:pt x="1953" y="10800"/>
                </a:lnTo>
                <a:lnTo>
                  <a:pt x="0" y="0"/>
                </a:lnTo>
                <a:close/>
              </a:path>
            </a:pathLst>
          </a:custGeom>
          <a:solidFill>
            <a:schemeClr val="accent1"/>
          </a:solidFill>
          <a:ln w="12700">
            <a:noFill/>
            <a:miter lim="400000"/>
          </a:ln>
        </p:spPr>
        <p:txBody>
          <a:bodyPr lIns="45719" rIns="45719" anchor="ctr">
            <a:noAutofit/>
          </a:bodyPr>
          <a:lstStyle/>
          <a:p>
            <a:pPr algn="ctr" defTabSz="889000">
              <a:lnSpc>
                <a:spcPct val="90000"/>
              </a:lnSpc>
              <a:spcBef>
                <a:spcPts val="700"/>
              </a:spcBef>
              <a:defRPr sz="2000">
                <a:solidFill>
                  <a:srgbClr val="FFFFFF"/>
                </a:solidFill>
                <a:latin typeface="Graphik Semibold"/>
                <a:ea typeface="Graphik Semibold"/>
                <a:cs typeface="Graphik Semibold"/>
                <a:sym typeface="Graphik Semibold"/>
              </a:defRPr>
            </a:pPr>
            <a:endParaRPr>
              <a:latin typeface="Aeonik Regular"/>
            </a:endParaRPr>
          </a:p>
        </p:txBody>
      </p:sp>
      <p:sp>
        <p:nvSpPr>
          <p:cNvPr id="16" name="Freeform: Shape 47">
            <a:extLst>
              <a:ext uri="{FF2B5EF4-FFF2-40B4-BE49-F238E27FC236}">
                <a16:creationId xmlns:a16="http://schemas.microsoft.com/office/drawing/2014/main" id="{5B305117-B3DD-FA23-1E9F-F097BEADCE45}"/>
              </a:ext>
            </a:extLst>
          </p:cNvPr>
          <p:cNvSpPr/>
          <p:nvPr userDrawn="1"/>
        </p:nvSpPr>
        <p:spPr>
          <a:xfrm>
            <a:off x="4172319" y="2064120"/>
            <a:ext cx="1966108" cy="5397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647" y="0"/>
                </a:lnTo>
                <a:lnTo>
                  <a:pt x="21600" y="10800"/>
                </a:lnTo>
                <a:lnTo>
                  <a:pt x="19647" y="21600"/>
                </a:lnTo>
                <a:lnTo>
                  <a:pt x="0" y="21600"/>
                </a:lnTo>
                <a:lnTo>
                  <a:pt x="1953" y="10800"/>
                </a:lnTo>
                <a:lnTo>
                  <a:pt x="0" y="0"/>
                </a:lnTo>
                <a:close/>
              </a:path>
            </a:pathLst>
          </a:custGeom>
          <a:solidFill>
            <a:schemeClr val="accent2"/>
          </a:solidFill>
          <a:ln w="12700">
            <a:noFill/>
            <a:miter lim="400000"/>
          </a:ln>
        </p:spPr>
        <p:txBody>
          <a:bodyPr lIns="45719" rIns="45719" anchor="ctr">
            <a:noAutofit/>
          </a:bodyPr>
          <a:lstStyle/>
          <a:p>
            <a:pPr algn="ctr" defTabSz="889000">
              <a:lnSpc>
                <a:spcPct val="90000"/>
              </a:lnSpc>
              <a:spcBef>
                <a:spcPts val="700"/>
              </a:spcBef>
              <a:defRPr sz="2000">
                <a:solidFill>
                  <a:srgbClr val="FFFFFF"/>
                </a:solidFill>
                <a:latin typeface="Graphik Semibold"/>
                <a:ea typeface="Graphik Semibold"/>
                <a:cs typeface="Graphik Semibold"/>
                <a:sym typeface="Graphik Semibold"/>
              </a:defRPr>
            </a:pPr>
            <a:endParaRPr>
              <a:latin typeface="Aeonik Regular"/>
            </a:endParaRPr>
          </a:p>
        </p:txBody>
      </p:sp>
      <p:sp>
        <p:nvSpPr>
          <p:cNvPr id="17" name="Freeform: Shape 50">
            <a:extLst>
              <a:ext uri="{FF2B5EF4-FFF2-40B4-BE49-F238E27FC236}">
                <a16:creationId xmlns:a16="http://schemas.microsoft.com/office/drawing/2014/main" id="{6E2B4DA0-F3B2-7590-E7B1-03063EFEE193}"/>
              </a:ext>
            </a:extLst>
          </p:cNvPr>
          <p:cNvSpPr/>
          <p:nvPr userDrawn="1"/>
        </p:nvSpPr>
        <p:spPr>
          <a:xfrm>
            <a:off x="6068998" y="2064120"/>
            <a:ext cx="1966108" cy="5397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647" y="0"/>
                </a:lnTo>
                <a:lnTo>
                  <a:pt x="21600" y="10800"/>
                </a:lnTo>
                <a:lnTo>
                  <a:pt x="19647" y="21600"/>
                </a:lnTo>
                <a:lnTo>
                  <a:pt x="0" y="21600"/>
                </a:lnTo>
                <a:lnTo>
                  <a:pt x="1953" y="10800"/>
                </a:lnTo>
                <a:lnTo>
                  <a:pt x="0" y="0"/>
                </a:lnTo>
                <a:close/>
              </a:path>
            </a:pathLst>
          </a:custGeom>
          <a:solidFill>
            <a:schemeClr val="accent3"/>
          </a:solidFill>
          <a:ln w="12700">
            <a:noFill/>
            <a:miter lim="400000"/>
          </a:ln>
        </p:spPr>
        <p:txBody>
          <a:bodyPr lIns="45719" rIns="45719" anchor="ctr">
            <a:noAutofit/>
          </a:bodyPr>
          <a:lstStyle/>
          <a:p>
            <a:pPr algn="ctr" defTabSz="889000">
              <a:lnSpc>
                <a:spcPct val="90000"/>
              </a:lnSpc>
              <a:spcBef>
                <a:spcPts val="700"/>
              </a:spcBef>
              <a:defRPr sz="2000">
                <a:solidFill>
                  <a:srgbClr val="FFFFFF"/>
                </a:solidFill>
                <a:latin typeface="Graphik Semibold"/>
                <a:ea typeface="Graphik Semibold"/>
                <a:cs typeface="Graphik Semibold"/>
                <a:sym typeface="Graphik Semibold"/>
              </a:defRPr>
            </a:pPr>
            <a:endParaRPr>
              <a:latin typeface="Aeonik Regular"/>
            </a:endParaRPr>
          </a:p>
        </p:txBody>
      </p:sp>
      <p:sp>
        <p:nvSpPr>
          <p:cNvPr id="23" name="Freeform: Shape 53">
            <a:extLst>
              <a:ext uri="{FF2B5EF4-FFF2-40B4-BE49-F238E27FC236}">
                <a16:creationId xmlns:a16="http://schemas.microsoft.com/office/drawing/2014/main" id="{FE25648A-C507-47C8-9C40-BFDFB4AF83FC}"/>
              </a:ext>
            </a:extLst>
          </p:cNvPr>
          <p:cNvSpPr/>
          <p:nvPr userDrawn="1"/>
        </p:nvSpPr>
        <p:spPr>
          <a:xfrm>
            <a:off x="7965677" y="2064120"/>
            <a:ext cx="1966108" cy="5397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647" y="0"/>
                </a:lnTo>
                <a:lnTo>
                  <a:pt x="21600" y="10800"/>
                </a:lnTo>
                <a:lnTo>
                  <a:pt x="19647" y="21600"/>
                </a:lnTo>
                <a:lnTo>
                  <a:pt x="0" y="21600"/>
                </a:lnTo>
                <a:lnTo>
                  <a:pt x="1953" y="10800"/>
                </a:lnTo>
                <a:lnTo>
                  <a:pt x="0" y="0"/>
                </a:lnTo>
                <a:close/>
              </a:path>
            </a:pathLst>
          </a:custGeom>
          <a:solidFill>
            <a:schemeClr val="accent4"/>
          </a:solidFill>
          <a:ln w="12700">
            <a:noFill/>
            <a:miter lim="400000"/>
          </a:ln>
        </p:spPr>
        <p:txBody>
          <a:bodyPr lIns="45719" rIns="45719" anchor="ctr">
            <a:noAutofit/>
          </a:bodyPr>
          <a:lstStyle/>
          <a:p>
            <a:pPr algn="ctr" defTabSz="889000">
              <a:lnSpc>
                <a:spcPct val="90000"/>
              </a:lnSpc>
              <a:spcBef>
                <a:spcPts val="700"/>
              </a:spcBef>
              <a:defRPr sz="2000">
                <a:latin typeface="Graphik Semibold"/>
                <a:ea typeface="Graphik Semibold"/>
                <a:cs typeface="Graphik Semibold"/>
                <a:sym typeface="Graphik Semibold"/>
              </a:defRPr>
            </a:pPr>
            <a:endParaRPr>
              <a:latin typeface="Aeonik Regular"/>
            </a:endParaRPr>
          </a:p>
        </p:txBody>
      </p:sp>
      <p:sp>
        <p:nvSpPr>
          <p:cNvPr id="31" name="Freeform: Shape 53">
            <a:extLst>
              <a:ext uri="{FF2B5EF4-FFF2-40B4-BE49-F238E27FC236}">
                <a16:creationId xmlns:a16="http://schemas.microsoft.com/office/drawing/2014/main" id="{D3E8114D-B5A9-FA04-2339-847CFB62D049}"/>
              </a:ext>
            </a:extLst>
          </p:cNvPr>
          <p:cNvSpPr/>
          <p:nvPr userDrawn="1"/>
        </p:nvSpPr>
        <p:spPr>
          <a:xfrm>
            <a:off x="9862355" y="2064120"/>
            <a:ext cx="1966108" cy="5397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647" y="0"/>
                </a:lnTo>
                <a:lnTo>
                  <a:pt x="21600" y="10800"/>
                </a:lnTo>
                <a:lnTo>
                  <a:pt x="19647" y="21600"/>
                </a:lnTo>
                <a:lnTo>
                  <a:pt x="0" y="21600"/>
                </a:lnTo>
                <a:lnTo>
                  <a:pt x="1953" y="10800"/>
                </a:lnTo>
                <a:lnTo>
                  <a:pt x="0" y="0"/>
                </a:lnTo>
                <a:close/>
              </a:path>
            </a:pathLst>
          </a:custGeom>
          <a:solidFill>
            <a:schemeClr val="accent5"/>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endParaRPr>
              <a:latin typeface="Aeonik Regular"/>
            </a:endParaRPr>
          </a:p>
        </p:txBody>
      </p:sp>
      <p:sp>
        <p:nvSpPr>
          <p:cNvPr id="33" name="Body Level One…">
            <a:extLst>
              <a:ext uri="{FF2B5EF4-FFF2-40B4-BE49-F238E27FC236}">
                <a16:creationId xmlns:a16="http://schemas.microsoft.com/office/drawing/2014/main" id="{8DEBC2A7-97CC-4AC3-D0EC-CB249F805036}"/>
              </a:ext>
            </a:extLst>
          </p:cNvPr>
          <p:cNvSpPr txBox="1">
            <a:spLocks noGrp="1"/>
          </p:cNvSpPr>
          <p:nvPr userDrawn="1">
            <p:ph type="body" sz="quarter" idx="1" hasCustomPrompt="1"/>
          </p:nvPr>
        </p:nvSpPr>
        <p:spPr>
          <a:xfrm>
            <a:off x="2506595" y="3364482"/>
            <a:ext cx="1504197" cy="2306634"/>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34" name="Body Level One…">
            <a:extLst>
              <a:ext uri="{FF2B5EF4-FFF2-40B4-BE49-F238E27FC236}">
                <a16:creationId xmlns:a16="http://schemas.microsoft.com/office/drawing/2014/main" id="{324BE664-F3B0-1E7F-8475-3041E908F974}"/>
              </a:ext>
            </a:extLst>
          </p:cNvPr>
          <p:cNvSpPr txBox="1">
            <a:spLocks noGrp="1"/>
          </p:cNvSpPr>
          <p:nvPr userDrawn="1">
            <p:ph type="body" sz="quarter" idx="21" hasCustomPrompt="1"/>
          </p:nvPr>
        </p:nvSpPr>
        <p:spPr>
          <a:xfrm>
            <a:off x="2506595" y="2725854"/>
            <a:ext cx="1504197" cy="534936"/>
          </a:xfrm>
          <a:prstGeom prst="rect">
            <a:avLst/>
          </a:prstGeom>
        </p:spPr>
        <p:txBody>
          <a:bodyPr>
            <a:noAutofit/>
          </a:bodyPr>
          <a:lstStyle>
            <a:lvl1pPr marL="0" indent="0">
              <a:buSzTx/>
              <a:buFontTx/>
              <a:buNone/>
              <a:defRPr sz="14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35" name="Body Level One…">
            <a:extLst>
              <a:ext uri="{FF2B5EF4-FFF2-40B4-BE49-F238E27FC236}">
                <a16:creationId xmlns:a16="http://schemas.microsoft.com/office/drawing/2014/main" id="{469BE60A-B26D-0394-5D01-6CFFA04FEF5C}"/>
              </a:ext>
            </a:extLst>
          </p:cNvPr>
          <p:cNvSpPr txBox="1">
            <a:spLocks noGrp="1"/>
          </p:cNvSpPr>
          <p:nvPr userDrawn="1">
            <p:ph type="body" sz="quarter" idx="30" hasCustomPrompt="1"/>
          </p:nvPr>
        </p:nvSpPr>
        <p:spPr>
          <a:xfrm>
            <a:off x="2506595" y="2168091"/>
            <a:ext cx="1504197" cy="331808"/>
          </a:xfrm>
          <a:prstGeom prst="rect">
            <a:avLst/>
          </a:prstGeom>
        </p:spPr>
        <p:txBody>
          <a:bodyPr anchor="ctr">
            <a:noAutofit/>
          </a:bodyPr>
          <a:lstStyle>
            <a:lvl1pPr marL="0" indent="0" algn="ctr">
              <a:buSzTx/>
              <a:buFontTx/>
              <a:buNone/>
              <a:defRPr sz="14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36" name="Body Level One…">
            <a:extLst>
              <a:ext uri="{FF2B5EF4-FFF2-40B4-BE49-F238E27FC236}">
                <a16:creationId xmlns:a16="http://schemas.microsoft.com/office/drawing/2014/main" id="{C45270FB-C401-EDAF-0BAC-8615EE439BFA}"/>
              </a:ext>
            </a:extLst>
          </p:cNvPr>
          <p:cNvSpPr txBox="1">
            <a:spLocks noGrp="1"/>
          </p:cNvSpPr>
          <p:nvPr>
            <p:ph type="body" sz="quarter" idx="31" hasCustomPrompt="1"/>
          </p:nvPr>
        </p:nvSpPr>
        <p:spPr>
          <a:xfrm>
            <a:off x="4403275" y="3364482"/>
            <a:ext cx="1504197" cy="2306634"/>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37" name="Body Level One…">
            <a:extLst>
              <a:ext uri="{FF2B5EF4-FFF2-40B4-BE49-F238E27FC236}">
                <a16:creationId xmlns:a16="http://schemas.microsoft.com/office/drawing/2014/main" id="{8BFB3097-D3B4-CA22-6DE3-B581CE070F7C}"/>
              </a:ext>
            </a:extLst>
          </p:cNvPr>
          <p:cNvSpPr txBox="1">
            <a:spLocks noGrp="1"/>
          </p:cNvSpPr>
          <p:nvPr>
            <p:ph type="body" sz="quarter" idx="32" hasCustomPrompt="1"/>
          </p:nvPr>
        </p:nvSpPr>
        <p:spPr>
          <a:xfrm>
            <a:off x="4403275" y="2725854"/>
            <a:ext cx="1504197" cy="534936"/>
          </a:xfrm>
          <a:prstGeom prst="rect">
            <a:avLst/>
          </a:prstGeom>
        </p:spPr>
        <p:txBody>
          <a:bodyPr>
            <a:noAutofit/>
          </a:bodyPr>
          <a:lstStyle>
            <a:lvl1pPr marL="0" indent="0">
              <a:buSzTx/>
              <a:buFontTx/>
              <a:buNone/>
              <a:defRPr sz="14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38" name="Body Level One…">
            <a:extLst>
              <a:ext uri="{FF2B5EF4-FFF2-40B4-BE49-F238E27FC236}">
                <a16:creationId xmlns:a16="http://schemas.microsoft.com/office/drawing/2014/main" id="{90B00522-B4B5-2C0F-40F2-3655CC45EBC1}"/>
              </a:ext>
            </a:extLst>
          </p:cNvPr>
          <p:cNvSpPr txBox="1">
            <a:spLocks noGrp="1"/>
          </p:cNvSpPr>
          <p:nvPr>
            <p:ph type="body" sz="quarter" idx="33" hasCustomPrompt="1"/>
          </p:nvPr>
        </p:nvSpPr>
        <p:spPr>
          <a:xfrm>
            <a:off x="4403275" y="2168091"/>
            <a:ext cx="1504197" cy="331808"/>
          </a:xfrm>
          <a:prstGeom prst="rect">
            <a:avLst/>
          </a:prstGeom>
        </p:spPr>
        <p:txBody>
          <a:bodyPr anchor="ctr">
            <a:noAutofit/>
          </a:bodyPr>
          <a:lstStyle>
            <a:lvl1pPr marL="0" indent="0" algn="ctr">
              <a:buSzTx/>
              <a:buFontTx/>
              <a:buNone/>
              <a:defRPr sz="14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39" name="Body Level One…">
            <a:extLst>
              <a:ext uri="{FF2B5EF4-FFF2-40B4-BE49-F238E27FC236}">
                <a16:creationId xmlns:a16="http://schemas.microsoft.com/office/drawing/2014/main" id="{C19171D3-F04E-8705-EE5C-BB7C61F14910}"/>
              </a:ext>
            </a:extLst>
          </p:cNvPr>
          <p:cNvSpPr txBox="1">
            <a:spLocks noGrp="1"/>
          </p:cNvSpPr>
          <p:nvPr>
            <p:ph type="body" sz="quarter" idx="34" hasCustomPrompt="1"/>
          </p:nvPr>
        </p:nvSpPr>
        <p:spPr>
          <a:xfrm>
            <a:off x="6299954" y="3364482"/>
            <a:ext cx="1504197" cy="2306634"/>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40" name="Body Level One…">
            <a:extLst>
              <a:ext uri="{FF2B5EF4-FFF2-40B4-BE49-F238E27FC236}">
                <a16:creationId xmlns:a16="http://schemas.microsoft.com/office/drawing/2014/main" id="{4F7E8BF0-C104-C2A2-56D8-54127BAA1C24}"/>
              </a:ext>
            </a:extLst>
          </p:cNvPr>
          <p:cNvSpPr txBox="1">
            <a:spLocks noGrp="1"/>
          </p:cNvSpPr>
          <p:nvPr>
            <p:ph type="body" sz="quarter" idx="35" hasCustomPrompt="1"/>
          </p:nvPr>
        </p:nvSpPr>
        <p:spPr>
          <a:xfrm>
            <a:off x="6299954" y="2725854"/>
            <a:ext cx="1504197" cy="534936"/>
          </a:xfrm>
          <a:prstGeom prst="rect">
            <a:avLst/>
          </a:prstGeom>
        </p:spPr>
        <p:txBody>
          <a:bodyPr>
            <a:noAutofit/>
          </a:bodyPr>
          <a:lstStyle>
            <a:lvl1pPr marL="0" indent="0">
              <a:buSzTx/>
              <a:buFontTx/>
              <a:buNone/>
              <a:defRPr sz="14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41" name="Body Level One…">
            <a:extLst>
              <a:ext uri="{FF2B5EF4-FFF2-40B4-BE49-F238E27FC236}">
                <a16:creationId xmlns:a16="http://schemas.microsoft.com/office/drawing/2014/main" id="{F73C4CCE-EB45-E93E-E3CB-7B11892563C6}"/>
              </a:ext>
            </a:extLst>
          </p:cNvPr>
          <p:cNvSpPr txBox="1">
            <a:spLocks noGrp="1"/>
          </p:cNvSpPr>
          <p:nvPr>
            <p:ph type="body" sz="quarter" idx="36" hasCustomPrompt="1"/>
          </p:nvPr>
        </p:nvSpPr>
        <p:spPr>
          <a:xfrm>
            <a:off x="6299954" y="2168091"/>
            <a:ext cx="1504197" cy="331808"/>
          </a:xfrm>
          <a:prstGeom prst="rect">
            <a:avLst/>
          </a:prstGeom>
        </p:spPr>
        <p:txBody>
          <a:bodyPr anchor="ctr">
            <a:noAutofit/>
          </a:bodyPr>
          <a:lstStyle>
            <a:lvl1pPr marL="0" indent="0" algn="ctr">
              <a:buSzTx/>
              <a:buFontTx/>
              <a:buNone/>
              <a:defRPr sz="14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42" name="Body Level One…">
            <a:extLst>
              <a:ext uri="{FF2B5EF4-FFF2-40B4-BE49-F238E27FC236}">
                <a16:creationId xmlns:a16="http://schemas.microsoft.com/office/drawing/2014/main" id="{BBFF50FC-4C43-54D2-CA22-4103F428C539}"/>
              </a:ext>
            </a:extLst>
          </p:cNvPr>
          <p:cNvSpPr txBox="1">
            <a:spLocks noGrp="1"/>
          </p:cNvSpPr>
          <p:nvPr>
            <p:ph type="body" sz="quarter" idx="37" hasCustomPrompt="1"/>
          </p:nvPr>
        </p:nvSpPr>
        <p:spPr>
          <a:xfrm>
            <a:off x="8196633" y="3364482"/>
            <a:ext cx="1504197" cy="2306634"/>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43" name="Body Level One…">
            <a:extLst>
              <a:ext uri="{FF2B5EF4-FFF2-40B4-BE49-F238E27FC236}">
                <a16:creationId xmlns:a16="http://schemas.microsoft.com/office/drawing/2014/main" id="{5DA6617A-1D99-4500-0FDD-4182D8B2E5BE}"/>
              </a:ext>
            </a:extLst>
          </p:cNvPr>
          <p:cNvSpPr txBox="1">
            <a:spLocks noGrp="1"/>
          </p:cNvSpPr>
          <p:nvPr>
            <p:ph type="body" sz="quarter" idx="38" hasCustomPrompt="1"/>
          </p:nvPr>
        </p:nvSpPr>
        <p:spPr>
          <a:xfrm>
            <a:off x="8196633" y="2725854"/>
            <a:ext cx="1504197" cy="534936"/>
          </a:xfrm>
          <a:prstGeom prst="rect">
            <a:avLst/>
          </a:prstGeom>
        </p:spPr>
        <p:txBody>
          <a:bodyPr>
            <a:noAutofit/>
          </a:bodyPr>
          <a:lstStyle>
            <a:lvl1pPr marL="0" indent="0">
              <a:buSzTx/>
              <a:buFontTx/>
              <a:buNone/>
              <a:defRPr sz="14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44" name="Body Level One…">
            <a:extLst>
              <a:ext uri="{FF2B5EF4-FFF2-40B4-BE49-F238E27FC236}">
                <a16:creationId xmlns:a16="http://schemas.microsoft.com/office/drawing/2014/main" id="{53C4AD66-B1B2-159D-9305-4F5CEDBA2AC3}"/>
              </a:ext>
            </a:extLst>
          </p:cNvPr>
          <p:cNvSpPr txBox="1">
            <a:spLocks noGrp="1"/>
          </p:cNvSpPr>
          <p:nvPr>
            <p:ph type="body" sz="quarter" idx="39" hasCustomPrompt="1"/>
          </p:nvPr>
        </p:nvSpPr>
        <p:spPr>
          <a:xfrm>
            <a:off x="8196633" y="2168091"/>
            <a:ext cx="1504197" cy="331808"/>
          </a:xfrm>
          <a:prstGeom prst="rect">
            <a:avLst/>
          </a:prstGeom>
        </p:spPr>
        <p:txBody>
          <a:bodyPr anchor="ctr">
            <a:noAutofit/>
          </a:bodyPr>
          <a:lstStyle>
            <a:lvl1pPr marL="0" indent="0" algn="ctr">
              <a:buSzTx/>
              <a:buFontTx/>
              <a:buNone/>
              <a:defRPr sz="14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45" name="Body Level One…">
            <a:extLst>
              <a:ext uri="{FF2B5EF4-FFF2-40B4-BE49-F238E27FC236}">
                <a16:creationId xmlns:a16="http://schemas.microsoft.com/office/drawing/2014/main" id="{363F7DE5-69E3-5977-FB4E-83C784BD5BDE}"/>
              </a:ext>
            </a:extLst>
          </p:cNvPr>
          <p:cNvSpPr txBox="1">
            <a:spLocks noGrp="1"/>
          </p:cNvSpPr>
          <p:nvPr>
            <p:ph type="body" sz="quarter" idx="40" hasCustomPrompt="1"/>
          </p:nvPr>
        </p:nvSpPr>
        <p:spPr>
          <a:xfrm>
            <a:off x="10093311" y="3364482"/>
            <a:ext cx="1504197" cy="2306634"/>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46" name="Body Level One…">
            <a:extLst>
              <a:ext uri="{FF2B5EF4-FFF2-40B4-BE49-F238E27FC236}">
                <a16:creationId xmlns:a16="http://schemas.microsoft.com/office/drawing/2014/main" id="{CFEFCC60-FAF4-021F-E676-52D9A9ABF043}"/>
              </a:ext>
            </a:extLst>
          </p:cNvPr>
          <p:cNvSpPr txBox="1">
            <a:spLocks noGrp="1"/>
          </p:cNvSpPr>
          <p:nvPr>
            <p:ph type="body" sz="quarter" idx="41" hasCustomPrompt="1"/>
          </p:nvPr>
        </p:nvSpPr>
        <p:spPr>
          <a:xfrm>
            <a:off x="10093311" y="2725854"/>
            <a:ext cx="1504197" cy="534936"/>
          </a:xfrm>
          <a:prstGeom prst="rect">
            <a:avLst/>
          </a:prstGeom>
        </p:spPr>
        <p:txBody>
          <a:bodyPr>
            <a:noAutofit/>
          </a:bodyPr>
          <a:lstStyle>
            <a:lvl1pPr marL="0" indent="0">
              <a:buSzTx/>
              <a:buFontTx/>
              <a:buNone/>
              <a:defRPr sz="14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47" name="Body Level One…">
            <a:extLst>
              <a:ext uri="{FF2B5EF4-FFF2-40B4-BE49-F238E27FC236}">
                <a16:creationId xmlns:a16="http://schemas.microsoft.com/office/drawing/2014/main" id="{56A38F84-4FDD-5A02-8257-0F9A48221191}"/>
              </a:ext>
            </a:extLst>
          </p:cNvPr>
          <p:cNvSpPr txBox="1">
            <a:spLocks noGrp="1"/>
          </p:cNvSpPr>
          <p:nvPr>
            <p:ph type="body" sz="quarter" idx="42" hasCustomPrompt="1"/>
          </p:nvPr>
        </p:nvSpPr>
        <p:spPr>
          <a:xfrm>
            <a:off x="10093311" y="2168091"/>
            <a:ext cx="1504197" cy="331808"/>
          </a:xfrm>
          <a:prstGeom prst="rect">
            <a:avLst/>
          </a:prstGeom>
        </p:spPr>
        <p:txBody>
          <a:bodyPr anchor="ctr">
            <a:noAutofit/>
          </a:bodyPr>
          <a:lstStyle>
            <a:lvl1pPr marL="0" indent="0" algn="ctr">
              <a:buSzTx/>
              <a:buFontTx/>
              <a:buNone/>
              <a:defRPr sz="14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48" name="Body Level One…">
            <a:extLst>
              <a:ext uri="{FF2B5EF4-FFF2-40B4-BE49-F238E27FC236}">
                <a16:creationId xmlns:a16="http://schemas.microsoft.com/office/drawing/2014/main" id="{85D6204B-14A1-8CBE-8599-9CCD3B723167}"/>
              </a:ext>
            </a:extLst>
          </p:cNvPr>
          <p:cNvSpPr txBox="1">
            <a:spLocks noGrp="1"/>
          </p:cNvSpPr>
          <p:nvPr>
            <p:ph type="body" sz="quarter" idx="43" hasCustomPrompt="1"/>
          </p:nvPr>
        </p:nvSpPr>
        <p:spPr>
          <a:xfrm>
            <a:off x="609915" y="3364482"/>
            <a:ext cx="1504197" cy="2306634"/>
          </a:xfrm>
          <a:prstGeom prst="rect">
            <a:avLst/>
          </a:prstGeom>
        </p:spPr>
        <p:txBody>
          <a:bodyPr>
            <a:noAutofit/>
          </a:bodyPr>
          <a:lstStyle>
            <a:lvl1pPr marL="0" indent="0">
              <a:buSzTx/>
              <a:buFontTx/>
              <a:buNone/>
              <a:defRPr sz="1400">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49" name="Body Level One…">
            <a:extLst>
              <a:ext uri="{FF2B5EF4-FFF2-40B4-BE49-F238E27FC236}">
                <a16:creationId xmlns:a16="http://schemas.microsoft.com/office/drawing/2014/main" id="{0588B037-3A94-1E66-E7E2-F14D66774DA4}"/>
              </a:ext>
            </a:extLst>
          </p:cNvPr>
          <p:cNvSpPr txBox="1">
            <a:spLocks noGrp="1"/>
          </p:cNvSpPr>
          <p:nvPr>
            <p:ph type="body" sz="quarter" idx="44" hasCustomPrompt="1"/>
          </p:nvPr>
        </p:nvSpPr>
        <p:spPr>
          <a:xfrm>
            <a:off x="609915" y="2725854"/>
            <a:ext cx="1504197" cy="534936"/>
          </a:xfrm>
          <a:prstGeom prst="rect">
            <a:avLst/>
          </a:prstGeom>
        </p:spPr>
        <p:txBody>
          <a:bodyPr>
            <a:noAutofit/>
          </a:bodyPr>
          <a:lstStyle>
            <a:lvl1pPr marL="0" indent="0">
              <a:buSzTx/>
              <a:buFontTx/>
              <a:buNone/>
              <a:defRPr sz="1400" b="1">
                <a:solidFill>
                  <a:schemeClr val="bg2"/>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50" name="Body Level One…">
            <a:extLst>
              <a:ext uri="{FF2B5EF4-FFF2-40B4-BE49-F238E27FC236}">
                <a16:creationId xmlns:a16="http://schemas.microsoft.com/office/drawing/2014/main" id="{1BC302F4-49D1-7F79-4086-47D27A70608F}"/>
              </a:ext>
            </a:extLst>
          </p:cNvPr>
          <p:cNvSpPr txBox="1">
            <a:spLocks noGrp="1"/>
          </p:cNvSpPr>
          <p:nvPr>
            <p:ph type="body" sz="quarter" idx="45" hasCustomPrompt="1"/>
          </p:nvPr>
        </p:nvSpPr>
        <p:spPr>
          <a:xfrm>
            <a:off x="609915" y="2168091"/>
            <a:ext cx="1504197" cy="331808"/>
          </a:xfrm>
          <a:prstGeom prst="rect">
            <a:avLst/>
          </a:prstGeom>
        </p:spPr>
        <p:txBody>
          <a:bodyPr anchor="ctr">
            <a:noAutofit/>
          </a:bodyPr>
          <a:lstStyle>
            <a:lvl1pPr marL="0" indent="0" algn="ctr">
              <a:buSzTx/>
              <a:buFontTx/>
              <a:buNone/>
              <a:defRPr sz="1400" b="1">
                <a:solidFill>
                  <a:schemeClr val="tx1"/>
                </a:solidFill>
                <a:latin typeface="Aeonik Regular"/>
              </a:defRPr>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r>
              <a:rPr lang="en-US"/>
              <a:t>Click to add text</a:t>
            </a:r>
          </a:p>
        </p:txBody>
      </p:sp>
      <p:sp>
        <p:nvSpPr>
          <p:cNvPr id="4" name="Text Placeholder 38">
            <a:extLst>
              <a:ext uri="{FF2B5EF4-FFF2-40B4-BE49-F238E27FC236}">
                <a16:creationId xmlns:a16="http://schemas.microsoft.com/office/drawing/2014/main" id="{21EA1406-DC8E-8F9B-A257-6385DE1D04D1}"/>
              </a:ext>
            </a:extLst>
          </p:cNvPr>
          <p:cNvSpPr>
            <a:spLocks noGrp="1"/>
          </p:cNvSpPr>
          <p:nvPr>
            <p:ph type="body" sz="quarter" idx="20"/>
          </p:nvPr>
        </p:nvSpPr>
        <p:spPr>
          <a:xfrm>
            <a:off x="379412" y="1353001"/>
            <a:ext cx="11422064" cy="294824"/>
          </a:xfrm>
          <a:prstGeom prst="rect">
            <a:avLst/>
          </a:prstGeom>
          <a:ln w="12700">
            <a:miter lim="400000"/>
          </a:ln>
        </p:spPr>
        <p:txBody>
          <a:bodyPr lIns="45719" rIns="45719">
            <a:spAutoFit/>
          </a:bodyPr>
          <a:lstStyle>
            <a:lvl1pPr>
              <a:defRPr sz="1400" dirty="0">
                <a:solidFill>
                  <a:schemeClr val="bg2"/>
                </a:solidFill>
                <a:latin typeface="Aeonik Regular"/>
              </a:defRPr>
            </a:lvl1pPr>
          </a:lstStyle>
          <a:p>
            <a:pPr lvl="0">
              <a:buSzTx/>
              <a:buFontTx/>
            </a:pPr>
            <a:r>
              <a:rPr lang="en-US"/>
              <a:t>Click to edit Master text styles</a:t>
            </a:r>
          </a:p>
        </p:txBody>
      </p:sp>
      <p:sp>
        <p:nvSpPr>
          <p:cNvPr id="8" name="Slide Number">
            <a:extLst>
              <a:ext uri="{FF2B5EF4-FFF2-40B4-BE49-F238E27FC236}">
                <a16:creationId xmlns:a16="http://schemas.microsoft.com/office/drawing/2014/main" id="{DFF32CF1-8D32-73AC-A5FC-746A69A8297D}"/>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9" name="Image" descr="Image">
            <a:extLst>
              <a:ext uri="{FF2B5EF4-FFF2-40B4-BE49-F238E27FC236}">
                <a16:creationId xmlns:a16="http://schemas.microsoft.com/office/drawing/2014/main" id="{ACAAD1AC-F9FD-4C84-C8EB-3F6B0D1BD8D0}"/>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grpSp>
        <p:nvGrpSpPr>
          <p:cNvPr id="7" name="Group 6">
            <a:extLst>
              <a:ext uri="{FF2B5EF4-FFF2-40B4-BE49-F238E27FC236}">
                <a16:creationId xmlns:a16="http://schemas.microsoft.com/office/drawing/2014/main" id="{37374289-31A4-01A7-8489-BEEDA996C6DF}"/>
              </a:ext>
            </a:extLst>
          </p:cNvPr>
          <p:cNvGrpSpPr/>
          <p:nvPr userDrawn="1"/>
        </p:nvGrpSpPr>
        <p:grpSpPr>
          <a:xfrm>
            <a:off x="431800" y="203689"/>
            <a:ext cx="3657124" cy="149812"/>
            <a:chOff x="381000" y="203689"/>
            <a:chExt cx="3657124" cy="149812"/>
          </a:xfrm>
        </p:grpSpPr>
        <p:pic>
          <p:nvPicPr>
            <p:cNvPr id="11" name="Image" descr="Image">
              <a:extLst>
                <a:ext uri="{FF2B5EF4-FFF2-40B4-BE49-F238E27FC236}">
                  <a16:creationId xmlns:a16="http://schemas.microsoft.com/office/drawing/2014/main" id="{3A2E91F0-B9D7-52C1-F82F-94FA147A1094}"/>
                </a:ext>
              </a:extLst>
            </p:cNvPr>
            <p:cNvPicPr>
              <a:picLocks noChangeAspect="1"/>
            </p:cNvPicPr>
            <p:nvPr userDrawn="1"/>
          </p:nvPicPr>
          <p:blipFill>
            <a:blip r:embed="rId3"/>
            <a:stretch>
              <a:fillRect/>
            </a:stretch>
          </p:blipFill>
          <p:spPr>
            <a:xfrm>
              <a:off x="381000" y="203689"/>
              <a:ext cx="111195" cy="149812"/>
            </a:xfrm>
            <a:prstGeom prst="rect">
              <a:avLst/>
            </a:prstGeom>
            <a:ln w="12700">
              <a:miter lim="400000"/>
            </a:ln>
          </p:spPr>
        </p:pic>
        <p:sp>
          <p:nvSpPr>
            <p:cNvPr id="12" name="TextBox 11">
              <a:extLst>
                <a:ext uri="{FF2B5EF4-FFF2-40B4-BE49-F238E27FC236}">
                  <a16:creationId xmlns:a16="http://schemas.microsoft.com/office/drawing/2014/main" id="{5AD6584C-3AB0-947B-145F-64D1E2D52941}"/>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bg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2282116310"/>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itle and subtitle">
    <p:bg>
      <p:bgPr>
        <a:solidFill>
          <a:schemeClr val="tx1"/>
        </a:solidFill>
        <a:effectLst/>
      </p:bgPr>
    </p:bg>
    <p:spTree>
      <p:nvGrpSpPr>
        <p:cNvPr id="1" name=""/>
        <p:cNvGrpSpPr/>
        <p:nvPr/>
      </p:nvGrpSpPr>
      <p:grpSpPr>
        <a:xfrm>
          <a:off x="0" y="0"/>
          <a:ext cx="0" cy="0"/>
          <a:chOff x="0" y="0"/>
          <a:chExt cx="0" cy="0"/>
        </a:xfrm>
      </p:grpSpPr>
      <p:sp>
        <p:nvSpPr>
          <p:cNvPr id="291" name="Title Text"/>
          <p:cNvSpPr txBox="1">
            <a:spLocks noGrp="1"/>
          </p:cNvSpPr>
          <p:nvPr>
            <p:ph type="title" hasCustomPrompt="1"/>
          </p:nvPr>
        </p:nvSpPr>
        <p:spPr>
          <a:prstGeom prst="rect">
            <a:avLst/>
          </a:prstGeom>
        </p:spPr>
        <p:txBody>
          <a:bodyPr>
            <a:spAutoFit/>
          </a:bodyPr>
          <a:lstStyle>
            <a:lvl1pPr>
              <a:defRPr>
                <a:solidFill>
                  <a:schemeClr val="bg2"/>
                </a:solidFill>
                <a:latin typeface="Aeonik Regular"/>
              </a:defRPr>
            </a:lvl1pPr>
          </a:lstStyle>
          <a:p>
            <a:r>
              <a:rPr lang="en-US" dirty="0"/>
              <a:t>Blank &amp; Title</a:t>
            </a:r>
            <a:endParaRPr dirty="0"/>
          </a:p>
        </p:txBody>
      </p:sp>
      <p:sp>
        <p:nvSpPr>
          <p:cNvPr id="308" name="Text Placeholder 38"/>
          <p:cNvSpPr>
            <a:spLocks noGrp="1"/>
          </p:cNvSpPr>
          <p:nvPr>
            <p:ph type="body" sz="quarter" idx="20" hasCustomPrompt="1"/>
          </p:nvPr>
        </p:nvSpPr>
        <p:spPr>
          <a:xfrm>
            <a:off x="379412" y="1353001"/>
            <a:ext cx="11422064" cy="323807"/>
          </a:xfrm>
          <a:prstGeom prst="rect">
            <a:avLst/>
          </a:prstGeom>
        </p:spPr>
        <p:txBody>
          <a:bodyPr>
            <a:spAutoFit/>
          </a:bodyPr>
          <a:lstStyle>
            <a:lvl1pPr>
              <a:defRPr sz="1600">
                <a:solidFill>
                  <a:schemeClr val="bg2"/>
                </a:solidFill>
              </a:defRPr>
            </a:lvl1pPr>
          </a:lstStyle>
          <a:p>
            <a:pPr marL="0" indent="0">
              <a:buSzTx/>
              <a:buFontTx/>
              <a:buNone/>
            </a:pPr>
            <a:r>
              <a:rPr lang="en-US" dirty="0"/>
              <a:t>Subtitle</a:t>
            </a:r>
            <a:endParaRPr dirty="0"/>
          </a:p>
        </p:txBody>
      </p:sp>
      <p:sp>
        <p:nvSpPr>
          <p:cNvPr id="3" name="Slide Number">
            <a:extLst>
              <a:ext uri="{FF2B5EF4-FFF2-40B4-BE49-F238E27FC236}">
                <a16:creationId xmlns:a16="http://schemas.microsoft.com/office/drawing/2014/main" id="{C2E75B45-DD00-4BC2-1691-154D9FBA8F66}"/>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4" name="Image" descr="Image">
            <a:extLst>
              <a:ext uri="{FF2B5EF4-FFF2-40B4-BE49-F238E27FC236}">
                <a16:creationId xmlns:a16="http://schemas.microsoft.com/office/drawing/2014/main" id="{75A3526A-C932-C606-98DA-069E293C1ABF}"/>
              </a:ext>
            </a:extLst>
          </p:cNvPr>
          <p:cNvPicPr>
            <a:picLocks noChangeAspect="1"/>
          </p:cNvPicPr>
          <p:nvPr userDrawn="1"/>
        </p:nvPicPr>
        <p:blipFill>
          <a:blip r:embed="rId2"/>
          <a:stretch>
            <a:fillRect/>
          </a:stretch>
        </p:blipFill>
        <p:spPr>
          <a:xfrm>
            <a:off x="10316771" y="6303881"/>
            <a:ext cx="1030318" cy="306205"/>
          </a:xfrm>
          <a:prstGeom prst="rect">
            <a:avLst/>
          </a:prstGeom>
          <a:ln w="12700">
            <a:miter lim="400000"/>
          </a:ln>
        </p:spPr>
      </p:pic>
      <p:grpSp>
        <p:nvGrpSpPr>
          <p:cNvPr id="5" name="Group 4">
            <a:extLst>
              <a:ext uri="{FF2B5EF4-FFF2-40B4-BE49-F238E27FC236}">
                <a16:creationId xmlns:a16="http://schemas.microsoft.com/office/drawing/2014/main" id="{488F12F6-A71E-5FE4-9181-852D25DB0F03}"/>
              </a:ext>
            </a:extLst>
          </p:cNvPr>
          <p:cNvGrpSpPr/>
          <p:nvPr userDrawn="1"/>
        </p:nvGrpSpPr>
        <p:grpSpPr>
          <a:xfrm>
            <a:off x="431800" y="203689"/>
            <a:ext cx="3657124" cy="149812"/>
            <a:chOff x="381000" y="203689"/>
            <a:chExt cx="3657124" cy="149812"/>
          </a:xfrm>
        </p:grpSpPr>
        <p:pic>
          <p:nvPicPr>
            <p:cNvPr id="7" name="Image" descr="Image">
              <a:extLst>
                <a:ext uri="{FF2B5EF4-FFF2-40B4-BE49-F238E27FC236}">
                  <a16:creationId xmlns:a16="http://schemas.microsoft.com/office/drawing/2014/main" id="{0ABF2E5D-EEDD-FF9B-40FA-BCB35918619E}"/>
                </a:ext>
              </a:extLst>
            </p:cNvPr>
            <p:cNvPicPr>
              <a:picLocks noChangeAspect="1"/>
            </p:cNvPicPr>
            <p:nvPr userDrawn="1"/>
          </p:nvPicPr>
          <p:blipFill>
            <a:blip r:embed="rId3"/>
            <a:stretch>
              <a:fillRect/>
            </a:stretch>
          </p:blipFill>
          <p:spPr>
            <a:xfrm>
              <a:off x="381000" y="203689"/>
              <a:ext cx="111195" cy="149812"/>
            </a:xfrm>
            <a:prstGeom prst="rect">
              <a:avLst/>
            </a:prstGeom>
            <a:ln w="12700">
              <a:miter lim="400000"/>
            </a:ln>
          </p:spPr>
        </p:pic>
        <p:sp>
          <p:nvSpPr>
            <p:cNvPr id="8" name="TextBox 7">
              <a:extLst>
                <a:ext uri="{FF2B5EF4-FFF2-40B4-BE49-F238E27FC236}">
                  <a16:creationId xmlns:a16="http://schemas.microsoft.com/office/drawing/2014/main" id="{E0ABED15-A04F-EB99-7600-2BEE853037D2}"/>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bg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2215663137"/>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1_Blank">
    <p:bg>
      <p:bgPr>
        <a:solidFill>
          <a:schemeClr val="bg2"/>
        </a:solidFill>
        <a:effectLst/>
      </p:bgPr>
    </p:bg>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234594FD-D221-9E55-5D88-819CEE985B83}"/>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tx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dirty="0"/>
          </a:p>
        </p:txBody>
      </p:sp>
      <p:pic>
        <p:nvPicPr>
          <p:cNvPr id="8" name="Image" descr="Image">
            <a:extLst>
              <a:ext uri="{FF2B5EF4-FFF2-40B4-BE49-F238E27FC236}">
                <a16:creationId xmlns:a16="http://schemas.microsoft.com/office/drawing/2014/main" id="{E560372D-5BEB-96A7-F8DE-00B1E69A6DA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0316771" y="6303881"/>
            <a:ext cx="1030318" cy="306205"/>
          </a:xfrm>
          <a:prstGeom prst="rect">
            <a:avLst/>
          </a:prstGeom>
          <a:ln w="12700">
            <a:miter lim="400000"/>
          </a:ln>
        </p:spPr>
      </p:pic>
      <p:grpSp>
        <p:nvGrpSpPr>
          <p:cNvPr id="3" name="Group 2">
            <a:extLst>
              <a:ext uri="{FF2B5EF4-FFF2-40B4-BE49-F238E27FC236}">
                <a16:creationId xmlns:a16="http://schemas.microsoft.com/office/drawing/2014/main" id="{F7D40405-78D4-AF28-F84D-72DB7CA01247}"/>
              </a:ext>
            </a:extLst>
          </p:cNvPr>
          <p:cNvGrpSpPr/>
          <p:nvPr userDrawn="1"/>
        </p:nvGrpSpPr>
        <p:grpSpPr>
          <a:xfrm>
            <a:off x="431800" y="203689"/>
            <a:ext cx="3657124" cy="149812"/>
            <a:chOff x="381000" y="203689"/>
            <a:chExt cx="3657124" cy="149812"/>
          </a:xfrm>
        </p:grpSpPr>
        <p:pic>
          <p:nvPicPr>
            <p:cNvPr id="5" name="Image" descr="Image">
              <a:extLst>
                <a:ext uri="{FF2B5EF4-FFF2-40B4-BE49-F238E27FC236}">
                  <a16:creationId xmlns:a16="http://schemas.microsoft.com/office/drawing/2014/main" id="{6C5B1D39-1380-8309-4E4B-CE26E2591898}"/>
                </a:ext>
              </a:extLst>
            </p:cNvPr>
            <p:cNvPicPr>
              <a:picLocks noChangeAspect="1"/>
            </p:cNvPicPr>
            <p:nvPr userDrawn="1"/>
          </p:nvPicPr>
          <p:blipFill>
            <a:blip r:embed="rId4"/>
            <a:stretch>
              <a:fillRect/>
            </a:stretch>
          </p:blipFill>
          <p:spPr>
            <a:xfrm>
              <a:off x="381000" y="203689"/>
              <a:ext cx="111195" cy="149812"/>
            </a:xfrm>
            <a:prstGeom prst="rect">
              <a:avLst/>
            </a:prstGeom>
            <a:ln w="12700">
              <a:miter lim="400000"/>
            </a:ln>
          </p:spPr>
        </p:pic>
        <p:sp>
          <p:nvSpPr>
            <p:cNvPr id="6" name="TextBox 5">
              <a:extLst>
                <a:ext uri="{FF2B5EF4-FFF2-40B4-BE49-F238E27FC236}">
                  <a16:creationId xmlns:a16="http://schemas.microsoft.com/office/drawing/2014/main" id="{305D8AFD-A571-E799-328A-73C5EB21AC9A}"/>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1745892225"/>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accent1"/>
        </a:solidFill>
        <a:effectLst/>
      </p:bgPr>
    </p:bg>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F206FCA0-0A38-78CE-C0A8-34117BA0A0B5}"/>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tx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dirty="0"/>
          </a:p>
        </p:txBody>
      </p:sp>
      <p:pic>
        <p:nvPicPr>
          <p:cNvPr id="7" name="Image" descr="Image">
            <a:extLst>
              <a:ext uri="{FF2B5EF4-FFF2-40B4-BE49-F238E27FC236}">
                <a16:creationId xmlns:a16="http://schemas.microsoft.com/office/drawing/2014/main" id="{9249D056-3698-71F3-874D-F907DF98FC60}"/>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0316771" y="6303881"/>
            <a:ext cx="1030318" cy="306205"/>
          </a:xfrm>
          <a:prstGeom prst="rect">
            <a:avLst/>
          </a:prstGeom>
          <a:ln w="12700">
            <a:miter lim="400000"/>
          </a:ln>
        </p:spPr>
      </p:pic>
      <p:grpSp>
        <p:nvGrpSpPr>
          <p:cNvPr id="5" name="Group 4">
            <a:extLst>
              <a:ext uri="{FF2B5EF4-FFF2-40B4-BE49-F238E27FC236}">
                <a16:creationId xmlns:a16="http://schemas.microsoft.com/office/drawing/2014/main" id="{43F24432-CB9C-8F14-2AE4-61A0D8E1AC29}"/>
              </a:ext>
            </a:extLst>
          </p:cNvPr>
          <p:cNvGrpSpPr/>
          <p:nvPr userDrawn="1"/>
        </p:nvGrpSpPr>
        <p:grpSpPr>
          <a:xfrm>
            <a:off x="431800" y="203689"/>
            <a:ext cx="3657124" cy="149812"/>
            <a:chOff x="381000" y="203689"/>
            <a:chExt cx="3657124" cy="149812"/>
          </a:xfrm>
        </p:grpSpPr>
        <p:pic>
          <p:nvPicPr>
            <p:cNvPr id="8" name="Image" descr="Image">
              <a:extLst>
                <a:ext uri="{FF2B5EF4-FFF2-40B4-BE49-F238E27FC236}">
                  <a16:creationId xmlns:a16="http://schemas.microsoft.com/office/drawing/2014/main" id="{78D9228C-12FD-42A5-FBD5-F04D0A8B5B7C}"/>
                </a:ext>
              </a:extLst>
            </p:cNvPr>
            <p:cNvPicPr>
              <a:picLocks noChangeAspect="1"/>
            </p:cNvPicPr>
            <p:nvPr userDrawn="1"/>
          </p:nvPicPr>
          <p:blipFill>
            <a:blip r:embed="rId4"/>
            <a:stretch>
              <a:fillRect/>
            </a:stretch>
          </p:blipFill>
          <p:spPr>
            <a:xfrm>
              <a:off x="381000" y="203689"/>
              <a:ext cx="111195" cy="149812"/>
            </a:xfrm>
            <a:prstGeom prst="rect">
              <a:avLst/>
            </a:prstGeom>
            <a:ln w="12700">
              <a:miter lim="400000"/>
            </a:ln>
          </p:spPr>
        </p:pic>
        <p:sp>
          <p:nvSpPr>
            <p:cNvPr id="9" name="TextBox 8">
              <a:extLst>
                <a:ext uri="{FF2B5EF4-FFF2-40B4-BE49-F238E27FC236}">
                  <a16:creationId xmlns:a16="http://schemas.microsoft.com/office/drawing/2014/main" id="{5BF18C6B-0C08-26FC-CEA3-33DA14E832DA}"/>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1034264539"/>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Blank_2">
    <p:bg>
      <p:bgPr>
        <a:solidFill>
          <a:schemeClr val="accent2"/>
        </a:solidFill>
        <a:effectLst/>
      </p:bgPr>
    </p:bg>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7A1E579C-7ECD-1BA0-106F-22630E63F15C}"/>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tx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dirty="0"/>
          </a:p>
        </p:txBody>
      </p:sp>
      <p:pic>
        <p:nvPicPr>
          <p:cNvPr id="7" name="Image" descr="Image">
            <a:extLst>
              <a:ext uri="{FF2B5EF4-FFF2-40B4-BE49-F238E27FC236}">
                <a16:creationId xmlns:a16="http://schemas.microsoft.com/office/drawing/2014/main" id="{F9883101-7135-7550-FA1A-9907FC300EB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0316771" y="6303881"/>
            <a:ext cx="1030318" cy="306205"/>
          </a:xfrm>
          <a:prstGeom prst="rect">
            <a:avLst/>
          </a:prstGeom>
          <a:ln w="12700">
            <a:miter lim="400000"/>
          </a:ln>
        </p:spPr>
      </p:pic>
      <p:grpSp>
        <p:nvGrpSpPr>
          <p:cNvPr id="5" name="Group 4">
            <a:extLst>
              <a:ext uri="{FF2B5EF4-FFF2-40B4-BE49-F238E27FC236}">
                <a16:creationId xmlns:a16="http://schemas.microsoft.com/office/drawing/2014/main" id="{40C37F51-EAF5-B5C2-B115-1F53FFE756BC}"/>
              </a:ext>
            </a:extLst>
          </p:cNvPr>
          <p:cNvGrpSpPr/>
          <p:nvPr userDrawn="1"/>
        </p:nvGrpSpPr>
        <p:grpSpPr>
          <a:xfrm>
            <a:off x="431800" y="203689"/>
            <a:ext cx="3657124" cy="149812"/>
            <a:chOff x="381000" y="203689"/>
            <a:chExt cx="3657124" cy="149812"/>
          </a:xfrm>
        </p:grpSpPr>
        <p:pic>
          <p:nvPicPr>
            <p:cNvPr id="8" name="Image" descr="Image">
              <a:extLst>
                <a:ext uri="{FF2B5EF4-FFF2-40B4-BE49-F238E27FC236}">
                  <a16:creationId xmlns:a16="http://schemas.microsoft.com/office/drawing/2014/main" id="{3568701C-7F4A-30A4-0230-7520ABC4DF85}"/>
                </a:ext>
              </a:extLst>
            </p:cNvPr>
            <p:cNvPicPr>
              <a:picLocks noChangeAspect="1"/>
            </p:cNvPicPr>
            <p:nvPr userDrawn="1"/>
          </p:nvPicPr>
          <p:blipFill>
            <a:blip r:embed="rId4"/>
            <a:stretch>
              <a:fillRect/>
            </a:stretch>
          </p:blipFill>
          <p:spPr>
            <a:xfrm>
              <a:off x="381000" y="203689"/>
              <a:ext cx="111195" cy="149812"/>
            </a:xfrm>
            <a:prstGeom prst="rect">
              <a:avLst/>
            </a:prstGeom>
            <a:ln w="12700">
              <a:miter lim="400000"/>
            </a:ln>
          </p:spPr>
        </p:pic>
        <p:sp>
          <p:nvSpPr>
            <p:cNvPr id="9" name="TextBox 8">
              <a:extLst>
                <a:ext uri="{FF2B5EF4-FFF2-40B4-BE49-F238E27FC236}">
                  <a16:creationId xmlns:a16="http://schemas.microsoft.com/office/drawing/2014/main" id="{E32855B0-AF25-660E-0BD6-C3F7AE446188}"/>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866687069"/>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Blank_3">
    <p:bg>
      <p:bgPr>
        <a:solidFill>
          <a:schemeClr val="accent3"/>
        </a:solidFill>
        <a:effectLst/>
      </p:bgPr>
    </p:bg>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26401868-7823-708F-ECDF-1AC49E0BB9D0}"/>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tx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dirty="0"/>
          </a:p>
        </p:txBody>
      </p:sp>
      <p:pic>
        <p:nvPicPr>
          <p:cNvPr id="8" name="Image" descr="Image">
            <a:extLst>
              <a:ext uri="{FF2B5EF4-FFF2-40B4-BE49-F238E27FC236}">
                <a16:creationId xmlns:a16="http://schemas.microsoft.com/office/drawing/2014/main" id="{F8444257-0DA2-1E63-FAE3-0BEF83057814}"/>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0316771" y="6303881"/>
            <a:ext cx="1030318" cy="306205"/>
          </a:xfrm>
          <a:prstGeom prst="rect">
            <a:avLst/>
          </a:prstGeom>
          <a:ln w="12700">
            <a:miter lim="400000"/>
          </a:ln>
        </p:spPr>
      </p:pic>
      <p:pic>
        <p:nvPicPr>
          <p:cNvPr id="2" name="Image" descr="Image">
            <a:extLst>
              <a:ext uri="{FF2B5EF4-FFF2-40B4-BE49-F238E27FC236}">
                <a16:creationId xmlns:a16="http://schemas.microsoft.com/office/drawing/2014/main" id="{2277F2EB-BF1F-B26E-5FCC-2B6A6DAE04FE}"/>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431800" y="207536"/>
            <a:ext cx="111195" cy="149812"/>
          </a:xfrm>
          <a:prstGeom prst="rect">
            <a:avLst/>
          </a:prstGeom>
          <a:ln w="12700">
            <a:miter lim="400000"/>
          </a:ln>
        </p:spPr>
      </p:pic>
      <p:sp>
        <p:nvSpPr>
          <p:cNvPr id="3" name="TextBox 2">
            <a:extLst>
              <a:ext uri="{FF2B5EF4-FFF2-40B4-BE49-F238E27FC236}">
                <a16:creationId xmlns:a16="http://schemas.microsoft.com/office/drawing/2014/main" id="{FEB6D47F-1076-7839-68EB-D1191215C2E2}"/>
              </a:ext>
            </a:extLst>
          </p:cNvPr>
          <p:cNvSpPr txBox="1"/>
          <p:nvPr userDrawn="1"/>
        </p:nvSpPr>
        <p:spPr>
          <a:xfrm>
            <a:off x="6091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tx1"/>
                </a:solidFill>
                <a:effectLst/>
                <a:uFillTx/>
                <a:latin typeface="Aeonik Regular"/>
                <a:ea typeface="Arial"/>
                <a:cs typeface="Arial"/>
                <a:sym typeface="Arial"/>
              </a:rPr>
              <a:t>Investing in a sustainable future</a:t>
            </a:r>
          </a:p>
        </p:txBody>
      </p:sp>
    </p:spTree>
    <p:extLst>
      <p:ext uri="{BB962C8B-B14F-4D97-AF65-F5344CB8AC3E}">
        <p14:creationId xmlns:p14="http://schemas.microsoft.com/office/powerpoint/2010/main" val="2692859209"/>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Blank and text">
    <p:bg>
      <p:bgPr>
        <a:solidFill>
          <a:schemeClr val="accent1"/>
        </a:solidFill>
        <a:effectLst/>
      </p:bgPr>
    </p:bg>
    <p:spTree>
      <p:nvGrpSpPr>
        <p:cNvPr id="1" name=""/>
        <p:cNvGrpSpPr/>
        <p:nvPr/>
      </p:nvGrpSpPr>
      <p:grpSpPr>
        <a:xfrm>
          <a:off x="0" y="0"/>
          <a:ext cx="0" cy="0"/>
          <a:chOff x="0" y="0"/>
          <a:chExt cx="0" cy="0"/>
        </a:xfrm>
      </p:grpSpPr>
      <p:sp>
        <p:nvSpPr>
          <p:cNvPr id="2" name="Title Text">
            <a:extLst>
              <a:ext uri="{FF2B5EF4-FFF2-40B4-BE49-F238E27FC236}">
                <a16:creationId xmlns:a16="http://schemas.microsoft.com/office/drawing/2014/main" id="{2270B657-7293-0333-E1E6-C58C6DA743CB}"/>
              </a:ext>
            </a:extLst>
          </p:cNvPr>
          <p:cNvSpPr txBox="1">
            <a:spLocks noGrp="1"/>
          </p:cNvSpPr>
          <p:nvPr>
            <p:ph type="title" hasCustomPrompt="1"/>
          </p:nvPr>
        </p:nvSpPr>
        <p:spPr>
          <a:xfrm>
            <a:off x="1233715" y="2971952"/>
            <a:ext cx="9724572" cy="914096"/>
          </a:xfrm>
          <a:prstGeom prst="rect">
            <a:avLst/>
          </a:prstGeom>
          <a:ln w="12700">
            <a:miter lim="400000"/>
          </a:ln>
        </p:spPr>
        <p:txBody>
          <a:bodyPr wrap="square" lIns="45719" rIns="45719" anchor="ctr">
            <a:spAutoFit/>
          </a:bodyPr>
          <a:lstStyle>
            <a:lvl1pPr algn="ctr">
              <a:defRPr sz="6000" dirty="0">
                <a:solidFill>
                  <a:srgbClr val="FFFFFF"/>
                </a:solidFill>
              </a:defRPr>
            </a:lvl1pPr>
          </a:lstStyle>
          <a:p>
            <a:pPr lvl="0"/>
            <a:r>
              <a:rPr lang="en-US" dirty="0"/>
              <a:t>Click to add title</a:t>
            </a:r>
            <a:endParaRPr dirty="0"/>
          </a:p>
        </p:txBody>
      </p:sp>
      <p:sp>
        <p:nvSpPr>
          <p:cNvPr id="3" name="Slide Number">
            <a:extLst>
              <a:ext uri="{FF2B5EF4-FFF2-40B4-BE49-F238E27FC236}">
                <a16:creationId xmlns:a16="http://schemas.microsoft.com/office/drawing/2014/main" id="{38C33BDF-36C1-5187-A7B9-F30E9026EF54}"/>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tx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37776590"/>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Closing Slide_1">
    <p:bg>
      <p:bgPr>
        <a:solidFill>
          <a:schemeClr val="bg2"/>
        </a:solidFill>
        <a:effectLst/>
      </p:bgPr>
    </p:bg>
    <p:spTree>
      <p:nvGrpSpPr>
        <p:cNvPr id="1" name=""/>
        <p:cNvGrpSpPr/>
        <p:nvPr/>
      </p:nvGrpSpPr>
      <p:grpSpPr>
        <a:xfrm>
          <a:off x="0" y="0"/>
          <a:ext cx="0" cy="0"/>
          <a:chOff x="0" y="0"/>
          <a:chExt cx="0" cy="0"/>
        </a:xfrm>
      </p:grpSpPr>
      <p:sp>
        <p:nvSpPr>
          <p:cNvPr id="4" name="Parallelogram 3">
            <a:extLst>
              <a:ext uri="{FF2B5EF4-FFF2-40B4-BE49-F238E27FC236}">
                <a16:creationId xmlns:a16="http://schemas.microsoft.com/office/drawing/2014/main" id="{B623E8ED-CDB8-786F-DA59-91760D88A0F7}"/>
              </a:ext>
            </a:extLst>
          </p:cNvPr>
          <p:cNvSpPr/>
          <p:nvPr userDrawn="1"/>
        </p:nvSpPr>
        <p:spPr>
          <a:xfrm>
            <a:off x="1120407" y="1505956"/>
            <a:ext cx="2546879" cy="3846087"/>
          </a:xfrm>
          <a:prstGeom prst="parallelogram">
            <a:avLst>
              <a:gd name="adj" fmla="val 59329"/>
            </a:avLst>
          </a:prstGeom>
          <a:solidFill>
            <a:schemeClr val="accent2"/>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
        <p:nvSpPr>
          <p:cNvPr id="5" name="Title Text">
            <a:extLst>
              <a:ext uri="{FF2B5EF4-FFF2-40B4-BE49-F238E27FC236}">
                <a16:creationId xmlns:a16="http://schemas.microsoft.com/office/drawing/2014/main" id="{348A6D3F-C6F8-7628-A1D2-AD4387D44612}"/>
              </a:ext>
            </a:extLst>
          </p:cNvPr>
          <p:cNvSpPr txBox="1">
            <a:spLocks noGrp="1"/>
          </p:cNvSpPr>
          <p:nvPr>
            <p:ph type="title" hasCustomPrompt="1"/>
          </p:nvPr>
        </p:nvSpPr>
        <p:spPr>
          <a:xfrm>
            <a:off x="2483576" y="2368509"/>
            <a:ext cx="4802595" cy="1795525"/>
          </a:xfrm>
          <a:prstGeom prst="rect">
            <a:avLst/>
          </a:prstGeom>
          <a:ln w="12700">
            <a:miter lim="400000"/>
          </a:ln>
        </p:spPr>
        <p:txBody>
          <a:bodyPr lIns="45719" rIns="45719" anchor="b">
            <a:noAutofit/>
          </a:bodyPr>
          <a:lstStyle>
            <a:lvl1pPr>
              <a:defRPr sz="6000" dirty="0">
                <a:solidFill>
                  <a:srgbClr val="FFFFFF"/>
                </a:solidFill>
              </a:defRPr>
            </a:lvl1pPr>
          </a:lstStyle>
          <a:p>
            <a:pPr lvl="0"/>
            <a:r>
              <a:t>Title Text</a:t>
            </a:r>
          </a:p>
        </p:txBody>
      </p:sp>
      <p:sp>
        <p:nvSpPr>
          <p:cNvPr id="6" name="Body Level One…">
            <a:extLst>
              <a:ext uri="{FF2B5EF4-FFF2-40B4-BE49-F238E27FC236}">
                <a16:creationId xmlns:a16="http://schemas.microsoft.com/office/drawing/2014/main" id="{39B1B954-A780-3410-9C3C-BAB05546F1D7}"/>
              </a:ext>
            </a:extLst>
          </p:cNvPr>
          <p:cNvSpPr txBox="1">
            <a:spLocks noGrp="1"/>
          </p:cNvSpPr>
          <p:nvPr>
            <p:ph type="body" sz="quarter" idx="1" hasCustomPrompt="1"/>
          </p:nvPr>
        </p:nvSpPr>
        <p:spPr>
          <a:xfrm>
            <a:off x="2483576" y="4259265"/>
            <a:ext cx="4802595" cy="549046"/>
          </a:xfrm>
          <a:prstGeom prst="rect">
            <a:avLst/>
          </a:prstGeom>
          <a:ln w="12700">
            <a:miter lim="400000"/>
          </a:ln>
        </p:spPr>
        <p:txBody>
          <a:bodyPr lIns="45719" rIns="45719">
            <a:noAutofit/>
          </a:bodyPr>
          <a:lstStyle>
            <a:lvl1pPr>
              <a:defRPr lang="en-US" sz="1600" dirty="0">
                <a:solidFill>
                  <a:srgbClr val="FFFFFF"/>
                </a:solidFill>
              </a:defRPr>
            </a:lvl1pPr>
          </a:lstStyle>
          <a:p>
            <a:pPr lvl="0">
              <a:lnSpc>
                <a:spcPct val="112000"/>
              </a:lnSpc>
              <a:spcBef>
                <a:spcPts val="0"/>
              </a:spcBef>
              <a:buSzTx/>
              <a:buFontTx/>
            </a:pPr>
            <a:r>
              <a:rPr lang="en-US"/>
              <a:t>Click to edit subtitle</a:t>
            </a:r>
          </a:p>
        </p:txBody>
      </p:sp>
      <p:sp>
        <p:nvSpPr>
          <p:cNvPr id="7" name="Subtitle 2">
            <a:extLst>
              <a:ext uri="{FF2B5EF4-FFF2-40B4-BE49-F238E27FC236}">
                <a16:creationId xmlns:a16="http://schemas.microsoft.com/office/drawing/2014/main" id="{45DBAFA0-33AB-CBC8-3BC4-14E6F0715B49}"/>
              </a:ext>
            </a:extLst>
          </p:cNvPr>
          <p:cNvSpPr txBox="1"/>
          <p:nvPr userDrawn="1"/>
        </p:nvSpPr>
        <p:spPr>
          <a:xfrm>
            <a:off x="8301310" y="2368509"/>
            <a:ext cx="2556023" cy="2880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lvl="0" defTabSz="914400">
              <a:defRPr sz="1000" spc="200">
                <a:solidFill>
                  <a:srgbClr val="FFFFFF"/>
                </a:solidFill>
                <a:latin typeface="Graphik Medium"/>
                <a:ea typeface="Graphik Medium"/>
                <a:cs typeface="Graphik Medium"/>
                <a:sym typeface="Graphik"/>
              </a:defRPr>
            </a:lvl1pPr>
            <a:lvl2pPr marL="914400" indent="-384047" defTabSz="914400">
              <a:lnSpc>
                <a:spcPct val="94000"/>
              </a:lnSpc>
              <a:spcBef>
                <a:spcPts val="1000"/>
              </a:spcBef>
              <a:buSzPct val="100000"/>
              <a:buFont typeface="Arial"/>
              <a:buChar char="•"/>
              <a:defRPr sz="2000">
                <a:latin typeface="Graphik"/>
                <a:ea typeface="Graphik"/>
                <a:cs typeface="Graphik"/>
                <a:sym typeface="Graphik"/>
              </a:defRPr>
            </a:lvl2pPr>
            <a:lvl3pPr marL="1414272" indent="-426719" defTabSz="914400">
              <a:lnSpc>
                <a:spcPct val="94000"/>
              </a:lnSpc>
              <a:spcBef>
                <a:spcPts val="1000"/>
              </a:spcBef>
              <a:buSzPct val="100000"/>
              <a:buFont typeface="Arial"/>
              <a:buChar char="•"/>
              <a:defRPr sz="2000">
                <a:latin typeface="Graphik"/>
                <a:ea typeface="Graphik"/>
                <a:cs typeface="Graphik"/>
                <a:sym typeface="Graphik"/>
              </a:defRPr>
            </a:lvl3pPr>
            <a:lvl4pPr marL="1871472" indent="-426719" defTabSz="914400">
              <a:lnSpc>
                <a:spcPct val="94000"/>
              </a:lnSpc>
              <a:spcBef>
                <a:spcPts val="1000"/>
              </a:spcBef>
              <a:buSzPct val="100000"/>
              <a:buFont typeface="Arial"/>
              <a:buChar char="•"/>
              <a:defRPr sz="2000">
                <a:latin typeface="Graphik"/>
                <a:ea typeface="Graphik"/>
                <a:cs typeface="Graphik"/>
                <a:sym typeface="Graphik"/>
              </a:defRPr>
            </a:lvl4pPr>
            <a:lvl5pPr marL="2382011" indent="-480060" defTabSz="914400">
              <a:lnSpc>
                <a:spcPct val="94000"/>
              </a:lnSpc>
              <a:spcBef>
                <a:spcPts val="1000"/>
              </a:spcBef>
              <a:buSzPct val="100000"/>
              <a:buFont typeface="Arial"/>
              <a:buChar char="•"/>
              <a:defRPr sz="2000">
                <a:latin typeface="Graphik"/>
                <a:ea typeface="Graphik"/>
                <a:cs typeface="Graphik"/>
                <a:sym typeface="Graphik"/>
              </a:defRPr>
            </a:lvl5pPr>
            <a:lvl6pPr marL="2839211" indent="-480060" defTabSz="914400">
              <a:lnSpc>
                <a:spcPct val="94000"/>
              </a:lnSpc>
              <a:spcBef>
                <a:spcPts val="1000"/>
              </a:spcBef>
              <a:buSzPct val="100000"/>
              <a:buFont typeface="Arial"/>
              <a:buChar char="–"/>
              <a:defRPr sz="2000">
                <a:latin typeface="Graphik"/>
                <a:ea typeface="Graphik"/>
                <a:cs typeface="Graphik"/>
                <a:sym typeface="Graphik"/>
              </a:defRPr>
            </a:lvl6pPr>
            <a:lvl7pPr marL="3364991" indent="-548639" defTabSz="914400">
              <a:lnSpc>
                <a:spcPct val="94000"/>
              </a:lnSpc>
              <a:spcBef>
                <a:spcPts val="1000"/>
              </a:spcBef>
              <a:buSzPct val="100000"/>
              <a:buFont typeface="Arial"/>
              <a:buChar char="■"/>
              <a:defRPr sz="2000">
                <a:latin typeface="Graphik"/>
                <a:ea typeface="Graphik"/>
                <a:cs typeface="Graphik"/>
                <a:sym typeface="Graphik"/>
              </a:defRPr>
            </a:lvl7pPr>
            <a:lvl8pPr marL="3822191" indent="-548639" defTabSz="914400">
              <a:lnSpc>
                <a:spcPct val="94000"/>
              </a:lnSpc>
              <a:spcBef>
                <a:spcPts val="1000"/>
              </a:spcBef>
              <a:buSzPct val="100000"/>
              <a:buFont typeface="Arial"/>
              <a:buChar char="–"/>
              <a:defRPr sz="2000">
                <a:latin typeface="Graphik"/>
                <a:ea typeface="Graphik"/>
                <a:cs typeface="Graphik"/>
                <a:sym typeface="Graphik"/>
              </a:defRPr>
            </a:lvl8pPr>
            <a:lvl9pPr marL="4279391" indent="-548639" defTabSz="914400">
              <a:lnSpc>
                <a:spcPct val="94000"/>
              </a:lnSpc>
              <a:spcBef>
                <a:spcPts val="1000"/>
              </a:spcBef>
              <a:buSzPct val="100000"/>
              <a:buFont typeface="Arial"/>
              <a:buChar char="■"/>
              <a:defRPr sz="2000">
                <a:latin typeface="Graphik"/>
                <a:ea typeface="Graphik"/>
                <a:cs typeface="Graphik"/>
                <a:sym typeface="Graphik"/>
              </a:defRPr>
            </a:lvl9pPr>
          </a:lstStyle>
          <a:p>
            <a:pPr lvl="0"/>
            <a:r>
              <a:rPr lang="en-US">
                <a:latin typeface="Aeonik Regular"/>
              </a:rPr>
              <a:t>GET IN TOUCH</a:t>
            </a:r>
          </a:p>
        </p:txBody>
      </p:sp>
      <p:sp>
        <p:nvSpPr>
          <p:cNvPr id="8" name="Text Placeholder 33">
            <a:extLst>
              <a:ext uri="{FF2B5EF4-FFF2-40B4-BE49-F238E27FC236}">
                <a16:creationId xmlns:a16="http://schemas.microsoft.com/office/drawing/2014/main" id="{A67FAE4E-7C1B-BBDC-4E63-0EEC55C40227}"/>
              </a:ext>
            </a:extLst>
          </p:cNvPr>
          <p:cNvSpPr>
            <a:spLocks noGrp="1"/>
          </p:cNvSpPr>
          <p:nvPr>
            <p:ph type="body" sz="quarter" idx="15"/>
          </p:nvPr>
        </p:nvSpPr>
        <p:spPr>
          <a:xfrm>
            <a:off x="8301310" y="2656978"/>
            <a:ext cx="2585462" cy="246221"/>
          </a:xfrm>
          <a:prstGeom prst="rect">
            <a:avLst/>
          </a:prstGeom>
          <a:ln w="12700">
            <a:miter lim="400000"/>
          </a:ln>
        </p:spPr>
        <p:txBody>
          <a:bodyPr lIns="45719" rIns="45719">
            <a:spAutoFit/>
          </a:bodyPr>
          <a:lstStyle>
            <a:lvl1pPr>
              <a:defRPr kumimoji="0" sz="1000" spc="200" normalizeH="0" dirty="0">
                <a:solidFill>
                  <a:srgbClr val="FFFFFF"/>
                </a:solidFill>
                <a:effectLst/>
                <a:latin typeface="Aeonik Regular"/>
                <a:ea typeface="Aeonik Regular"/>
                <a:cs typeface="Aeonik Regular"/>
              </a:defRPr>
            </a:lvl1pPr>
          </a:lstStyle>
          <a:p>
            <a:pPr marL="0" lvl="0" indent="0" fontAlgn="auto" hangingPunct="0">
              <a:lnSpc>
                <a:spcPct val="100000"/>
              </a:lnSpc>
              <a:spcBef>
                <a:spcPts val="0"/>
              </a:spcBef>
              <a:buSzTx/>
              <a:buFontTx/>
              <a:buNone/>
            </a:pPr>
            <a:r>
              <a:rPr lang="en-US"/>
              <a:t>Click to edit Master text styles</a:t>
            </a:r>
          </a:p>
        </p:txBody>
      </p:sp>
      <p:sp>
        <p:nvSpPr>
          <p:cNvPr id="9" name="Subtitle 2">
            <a:extLst>
              <a:ext uri="{FF2B5EF4-FFF2-40B4-BE49-F238E27FC236}">
                <a16:creationId xmlns:a16="http://schemas.microsoft.com/office/drawing/2014/main" id="{4E585095-8D66-B09D-7722-B4ABF56DA41E}"/>
              </a:ext>
            </a:extLst>
          </p:cNvPr>
          <p:cNvSpPr txBox="1"/>
          <p:nvPr userDrawn="1"/>
        </p:nvSpPr>
        <p:spPr>
          <a:xfrm>
            <a:off x="8301310" y="3735617"/>
            <a:ext cx="2556023" cy="2880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lvl="0" defTabSz="914400">
              <a:defRPr sz="1000" spc="200">
                <a:solidFill>
                  <a:srgbClr val="FFFFFF"/>
                </a:solidFill>
                <a:latin typeface="Graphik Medium"/>
                <a:ea typeface="Graphik Medium"/>
                <a:cs typeface="Graphik Medium"/>
                <a:sym typeface="Graphik"/>
              </a:defRPr>
            </a:lvl1pPr>
            <a:lvl2pPr marL="914400" indent="-384047" defTabSz="914400">
              <a:lnSpc>
                <a:spcPct val="94000"/>
              </a:lnSpc>
              <a:spcBef>
                <a:spcPts val="1000"/>
              </a:spcBef>
              <a:buSzPct val="100000"/>
              <a:buFont typeface="Arial"/>
              <a:buChar char="•"/>
              <a:defRPr sz="2000">
                <a:latin typeface="Graphik"/>
                <a:ea typeface="Graphik"/>
                <a:cs typeface="Graphik"/>
                <a:sym typeface="Graphik"/>
              </a:defRPr>
            </a:lvl2pPr>
            <a:lvl3pPr marL="1414272" indent="-426719" defTabSz="914400">
              <a:lnSpc>
                <a:spcPct val="94000"/>
              </a:lnSpc>
              <a:spcBef>
                <a:spcPts val="1000"/>
              </a:spcBef>
              <a:buSzPct val="100000"/>
              <a:buFont typeface="Arial"/>
              <a:buChar char="•"/>
              <a:defRPr sz="2000">
                <a:latin typeface="Graphik"/>
                <a:ea typeface="Graphik"/>
                <a:cs typeface="Graphik"/>
                <a:sym typeface="Graphik"/>
              </a:defRPr>
            </a:lvl3pPr>
            <a:lvl4pPr marL="1871472" indent="-426719" defTabSz="914400">
              <a:lnSpc>
                <a:spcPct val="94000"/>
              </a:lnSpc>
              <a:spcBef>
                <a:spcPts val="1000"/>
              </a:spcBef>
              <a:buSzPct val="100000"/>
              <a:buFont typeface="Arial"/>
              <a:buChar char="•"/>
              <a:defRPr sz="2000">
                <a:latin typeface="Graphik"/>
                <a:ea typeface="Graphik"/>
                <a:cs typeface="Graphik"/>
                <a:sym typeface="Graphik"/>
              </a:defRPr>
            </a:lvl4pPr>
            <a:lvl5pPr marL="2382011" indent="-480060" defTabSz="914400">
              <a:lnSpc>
                <a:spcPct val="94000"/>
              </a:lnSpc>
              <a:spcBef>
                <a:spcPts val="1000"/>
              </a:spcBef>
              <a:buSzPct val="100000"/>
              <a:buFont typeface="Arial"/>
              <a:buChar char="•"/>
              <a:defRPr sz="2000">
                <a:latin typeface="Graphik"/>
                <a:ea typeface="Graphik"/>
                <a:cs typeface="Graphik"/>
                <a:sym typeface="Graphik"/>
              </a:defRPr>
            </a:lvl5pPr>
            <a:lvl6pPr marL="2839211" indent="-480060" defTabSz="914400">
              <a:lnSpc>
                <a:spcPct val="94000"/>
              </a:lnSpc>
              <a:spcBef>
                <a:spcPts val="1000"/>
              </a:spcBef>
              <a:buSzPct val="100000"/>
              <a:buFont typeface="Arial"/>
              <a:buChar char="–"/>
              <a:defRPr sz="2000">
                <a:latin typeface="Graphik"/>
                <a:ea typeface="Graphik"/>
                <a:cs typeface="Graphik"/>
                <a:sym typeface="Graphik"/>
              </a:defRPr>
            </a:lvl6pPr>
            <a:lvl7pPr marL="3364991" indent="-548639" defTabSz="914400">
              <a:lnSpc>
                <a:spcPct val="94000"/>
              </a:lnSpc>
              <a:spcBef>
                <a:spcPts val="1000"/>
              </a:spcBef>
              <a:buSzPct val="100000"/>
              <a:buFont typeface="Arial"/>
              <a:buChar char="■"/>
              <a:defRPr sz="2000">
                <a:latin typeface="Graphik"/>
                <a:ea typeface="Graphik"/>
                <a:cs typeface="Graphik"/>
                <a:sym typeface="Graphik"/>
              </a:defRPr>
            </a:lvl7pPr>
            <a:lvl8pPr marL="3822191" indent="-548639" defTabSz="914400">
              <a:lnSpc>
                <a:spcPct val="94000"/>
              </a:lnSpc>
              <a:spcBef>
                <a:spcPts val="1000"/>
              </a:spcBef>
              <a:buSzPct val="100000"/>
              <a:buFont typeface="Arial"/>
              <a:buChar char="–"/>
              <a:defRPr sz="2000">
                <a:latin typeface="Graphik"/>
                <a:ea typeface="Graphik"/>
                <a:cs typeface="Graphik"/>
                <a:sym typeface="Graphik"/>
              </a:defRPr>
            </a:lvl8pPr>
            <a:lvl9pPr marL="4279391" indent="-548639" defTabSz="914400">
              <a:lnSpc>
                <a:spcPct val="94000"/>
              </a:lnSpc>
              <a:spcBef>
                <a:spcPts val="1000"/>
              </a:spcBef>
              <a:buSzPct val="100000"/>
              <a:buFont typeface="Arial"/>
              <a:buChar char="■"/>
              <a:defRPr sz="2000">
                <a:latin typeface="Graphik"/>
                <a:ea typeface="Graphik"/>
                <a:cs typeface="Graphik"/>
                <a:sym typeface="Graphik"/>
              </a:defRPr>
            </a:lvl9pPr>
          </a:lstStyle>
          <a:p>
            <a:pPr lvl="0"/>
            <a:r>
              <a:rPr lang="en-US">
                <a:latin typeface="Aeonik Regular"/>
              </a:rPr>
              <a:t>VISIT US</a:t>
            </a:r>
          </a:p>
        </p:txBody>
      </p:sp>
      <p:sp>
        <p:nvSpPr>
          <p:cNvPr id="11" name="Text Placeholder 33">
            <a:extLst>
              <a:ext uri="{FF2B5EF4-FFF2-40B4-BE49-F238E27FC236}">
                <a16:creationId xmlns:a16="http://schemas.microsoft.com/office/drawing/2014/main" id="{1192A7B1-5800-D3CE-43AC-C0C49A441984}"/>
              </a:ext>
            </a:extLst>
          </p:cNvPr>
          <p:cNvSpPr>
            <a:spLocks noGrp="1"/>
          </p:cNvSpPr>
          <p:nvPr>
            <p:ph type="body" sz="quarter" idx="16"/>
          </p:nvPr>
        </p:nvSpPr>
        <p:spPr>
          <a:xfrm>
            <a:off x="8301310" y="4024086"/>
            <a:ext cx="2585462" cy="246221"/>
          </a:xfrm>
          <a:prstGeom prst="rect">
            <a:avLst/>
          </a:prstGeom>
          <a:ln w="12700">
            <a:miter lim="400000"/>
          </a:ln>
        </p:spPr>
        <p:txBody>
          <a:bodyPr lIns="45719" rIns="45719">
            <a:spAutoFit/>
          </a:bodyPr>
          <a:lstStyle>
            <a:lvl1pPr>
              <a:defRPr kumimoji="0" sz="1000" spc="200" normalizeH="0" dirty="0">
                <a:solidFill>
                  <a:srgbClr val="FFFFFF"/>
                </a:solidFill>
                <a:effectLst/>
                <a:latin typeface="Aeonik Regular"/>
                <a:ea typeface="Aeonik Regular"/>
                <a:cs typeface="Aeonik Regular"/>
              </a:defRPr>
            </a:lvl1pPr>
          </a:lstStyle>
          <a:p>
            <a:pPr marL="0" lvl="0" indent="0" fontAlgn="auto" hangingPunct="0">
              <a:lnSpc>
                <a:spcPct val="100000"/>
              </a:lnSpc>
              <a:spcBef>
                <a:spcPts val="0"/>
              </a:spcBef>
              <a:buSzTx/>
              <a:buFontTx/>
              <a:buNone/>
            </a:pPr>
            <a:r>
              <a:rPr lang="en-US"/>
              <a:t>Click to edit Master text styles</a:t>
            </a:r>
          </a:p>
        </p:txBody>
      </p:sp>
      <p:sp>
        <p:nvSpPr>
          <p:cNvPr id="13" name="Slide Number">
            <a:extLst>
              <a:ext uri="{FF2B5EF4-FFF2-40B4-BE49-F238E27FC236}">
                <a16:creationId xmlns:a16="http://schemas.microsoft.com/office/drawing/2014/main" id="{0698A443-FB08-F44B-0C49-F019D360200D}"/>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tx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16" name="Image" descr="Image">
            <a:extLst>
              <a:ext uri="{FF2B5EF4-FFF2-40B4-BE49-F238E27FC236}">
                <a16:creationId xmlns:a16="http://schemas.microsoft.com/office/drawing/2014/main" id="{1F5A98AC-350A-47DB-CDD0-01840E76E0B8}"/>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0316771" y="6303881"/>
            <a:ext cx="1030318" cy="306205"/>
          </a:xfrm>
          <a:prstGeom prst="rect">
            <a:avLst/>
          </a:prstGeom>
          <a:ln w="12700">
            <a:miter lim="400000"/>
          </a:ln>
        </p:spPr>
      </p:pic>
      <p:grpSp>
        <p:nvGrpSpPr>
          <p:cNvPr id="2" name="Group 1">
            <a:extLst>
              <a:ext uri="{FF2B5EF4-FFF2-40B4-BE49-F238E27FC236}">
                <a16:creationId xmlns:a16="http://schemas.microsoft.com/office/drawing/2014/main" id="{C53F96A6-DF10-39DA-253D-C1D3B9887D4C}"/>
              </a:ext>
            </a:extLst>
          </p:cNvPr>
          <p:cNvGrpSpPr/>
          <p:nvPr userDrawn="1"/>
        </p:nvGrpSpPr>
        <p:grpSpPr>
          <a:xfrm>
            <a:off x="431800" y="203689"/>
            <a:ext cx="3657124" cy="149812"/>
            <a:chOff x="381000" y="203689"/>
            <a:chExt cx="3657124" cy="149812"/>
          </a:xfrm>
        </p:grpSpPr>
        <p:pic>
          <p:nvPicPr>
            <p:cNvPr id="3" name="Image" descr="Image">
              <a:extLst>
                <a:ext uri="{FF2B5EF4-FFF2-40B4-BE49-F238E27FC236}">
                  <a16:creationId xmlns:a16="http://schemas.microsoft.com/office/drawing/2014/main" id="{5D7C47DC-EF45-01EF-FD77-6B35D3CCABB6}"/>
                </a:ext>
              </a:extLst>
            </p:cNvPr>
            <p:cNvPicPr>
              <a:picLocks noChangeAspect="1"/>
            </p:cNvPicPr>
            <p:nvPr userDrawn="1"/>
          </p:nvPicPr>
          <p:blipFill>
            <a:blip r:embed="rId4"/>
            <a:stretch>
              <a:fillRect/>
            </a:stretch>
          </p:blipFill>
          <p:spPr>
            <a:xfrm>
              <a:off x="381000" y="203689"/>
              <a:ext cx="111195" cy="149812"/>
            </a:xfrm>
            <a:prstGeom prst="rect">
              <a:avLst/>
            </a:prstGeom>
            <a:ln w="12700">
              <a:miter lim="400000"/>
            </a:ln>
          </p:spPr>
        </p:pic>
        <p:sp>
          <p:nvSpPr>
            <p:cNvPr id="10" name="TextBox 9">
              <a:extLst>
                <a:ext uri="{FF2B5EF4-FFF2-40B4-BE49-F238E27FC236}">
                  <a16:creationId xmlns:a16="http://schemas.microsoft.com/office/drawing/2014/main" id="{2CEAAF6C-A3FE-BDD1-29C0-965CFA7EB4B2}"/>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580622005"/>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Closing Slide_2">
    <p:bg>
      <p:bgPr>
        <a:solidFill>
          <a:schemeClr val="accent1"/>
        </a:solidFill>
        <a:effectLst/>
      </p:bgPr>
    </p:bg>
    <p:spTree>
      <p:nvGrpSpPr>
        <p:cNvPr id="1" name=""/>
        <p:cNvGrpSpPr/>
        <p:nvPr/>
      </p:nvGrpSpPr>
      <p:grpSpPr>
        <a:xfrm>
          <a:off x="0" y="0"/>
          <a:ext cx="0" cy="0"/>
          <a:chOff x="0" y="0"/>
          <a:chExt cx="0" cy="0"/>
        </a:xfrm>
      </p:grpSpPr>
      <p:sp>
        <p:nvSpPr>
          <p:cNvPr id="9" name="Parallelogram 8">
            <a:extLst>
              <a:ext uri="{FF2B5EF4-FFF2-40B4-BE49-F238E27FC236}">
                <a16:creationId xmlns:a16="http://schemas.microsoft.com/office/drawing/2014/main" id="{97ABE8BD-055B-28AD-9364-2AB06198932E}"/>
              </a:ext>
            </a:extLst>
          </p:cNvPr>
          <p:cNvSpPr/>
          <p:nvPr userDrawn="1"/>
        </p:nvSpPr>
        <p:spPr>
          <a:xfrm>
            <a:off x="1120407" y="1505956"/>
            <a:ext cx="2546879" cy="3846087"/>
          </a:xfrm>
          <a:prstGeom prst="parallelogram">
            <a:avLst>
              <a:gd name="adj" fmla="val 59329"/>
            </a:avLst>
          </a:prstGeom>
          <a:solidFill>
            <a:schemeClr val="accent2"/>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
        <p:nvSpPr>
          <p:cNvPr id="3" name="Title Text">
            <a:extLst>
              <a:ext uri="{FF2B5EF4-FFF2-40B4-BE49-F238E27FC236}">
                <a16:creationId xmlns:a16="http://schemas.microsoft.com/office/drawing/2014/main" id="{E5CFE817-7271-6458-5380-989504E4FAFD}"/>
              </a:ext>
            </a:extLst>
          </p:cNvPr>
          <p:cNvSpPr txBox="1">
            <a:spLocks noGrp="1"/>
          </p:cNvSpPr>
          <p:nvPr>
            <p:ph type="title" hasCustomPrompt="1"/>
          </p:nvPr>
        </p:nvSpPr>
        <p:spPr>
          <a:xfrm>
            <a:off x="2483576" y="2368509"/>
            <a:ext cx="4802595" cy="1795525"/>
          </a:xfrm>
          <a:prstGeom prst="rect">
            <a:avLst/>
          </a:prstGeom>
          <a:ln w="12700">
            <a:miter lim="400000"/>
          </a:ln>
        </p:spPr>
        <p:txBody>
          <a:bodyPr lIns="45719" rIns="45719" anchor="b">
            <a:noAutofit/>
          </a:bodyPr>
          <a:lstStyle>
            <a:lvl1pPr>
              <a:defRPr sz="6000" dirty="0">
                <a:solidFill>
                  <a:srgbClr val="FFFFFF"/>
                </a:solidFill>
              </a:defRPr>
            </a:lvl1pPr>
          </a:lstStyle>
          <a:p>
            <a:pPr lvl="0"/>
            <a:r>
              <a:t>Title Text</a:t>
            </a:r>
          </a:p>
        </p:txBody>
      </p:sp>
      <p:sp>
        <p:nvSpPr>
          <p:cNvPr id="4" name="Body Level One…">
            <a:extLst>
              <a:ext uri="{FF2B5EF4-FFF2-40B4-BE49-F238E27FC236}">
                <a16:creationId xmlns:a16="http://schemas.microsoft.com/office/drawing/2014/main" id="{6FC0D1F4-A179-8792-FE6D-C7ADB1FA13F9}"/>
              </a:ext>
            </a:extLst>
          </p:cNvPr>
          <p:cNvSpPr txBox="1">
            <a:spLocks noGrp="1"/>
          </p:cNvSpPr>
          <p:nvPr>
            <p:ph type="body" sz="quarter" idx="1" hasCustomPrompt="1"/>
          </p:nvPr>
        </p:nvSpPr>
        <p:spPr>
          <a:xfrm>
            <a:off x="2483576" y="4259265"/>
            <a:ext cx="4802595" cy="549046"/>
          </a:xfrm>
          <a:prstGeom prst="rect">
            <a:avLst/>
          </a:prstGeom>
          <a:ln w="12700">
            <a:miter lim="400000"/>
          </a:ln>
        </p:spPr>
        <p:txBody>
          <a:bodyPr lIns="45719" rIns="45719">
            <a:noAutofit/>
          </a:bodyPr>
          <a:lstStyle>
            <a:lvl1pPr>
              <a:defRPr lang="en-US" sz="1600" dirty="0">
                <a:solidFill>
                  <a:srgbClr val="FFFFFF"/>
                </a:solidFill>
              </a:defRPr>
            </a:lvl1pPr>
          </a:lstStyle>
          <a:p>
            <a:pPr lvl="0">
              <a:lnSpc>
                <a:spcPct val="112000"/>
              </a:lnSpc>
              <a:spcBef>
                <a:spcPts val="0"/>
              </a:spcBef>
              <a:buSzTx/>
              <a:buFontTx/>
            </a:pPr>
            <a:r>
              <a:rPr lang="en-US"/>
              <a:t>Click to edit subtitle</a:t>
            </a:r>
          </a:p>
        </p:txBody>
      </p:sp>
      <p:sp>
        <p:nvSpPr>
          <p:cNvPr id="5" name="Subtitle 2">
            <a:extLst>
              <a:ext uri="{FF2B5EF4-FFF2-40B4-BE49-F238E27FC236}">
                <a16:creationId xmlns:a16="http://schemas.microsoft.com/office/drawing/2014/main" id="{E42EE6AD-AAEA-C5DA-B5BF-26EAB90C299F}"/>
              </a:ext>
            </a:extLst>
          </p:cNvPr>
          <p:cNvSpPr txBox="1"/>
          <p:nvPr userDrawn="1"/>
        </p:nvSpPr>
        <p:spPr>
          <a:xfrm>
            <a:off x="8301310" y="2368509"/>
            <a:ext cx="2556023" cy="2880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lvl="0" defTabSz="914400">
              <a:defRPr sz="1000" spc="200">
                <a:solidFill>
                  <a:srgbClr val="FFFFFF"/>
                </a:solidFill>
                <a:latin typeface="Graphik Medium"/>
                <a:ea typeface="Graphik Medium"/>
                <a:cs typeface="Graphik Medium"/>
                <a:sym typeface="Graphik"/>
              </a:defRPr>
            </a:lvl1pPr>
            <a:lvl2pPr marL="914400" indent="-384047" defTabSz="914400">
              <a:lnSpc>
                <a:spcPct val="94000"/>
              </a:lnSpc>
              <a:spcBef>
                <a:spcPts val="1000"/>
              </a:spcBef>
              <a:buSzPct val="100000"/>
              <a:buFont typeface="Arial"/>
              <a:buChar char="•"/>
              <a:defRPr sz="2000">
                <a:latin typeface="Graphik"/>
                <a:ea typeface="Graphik"/>
                <a:cs typeface="Graphik"/>
                <a:sym typeface="Graphik"/>
              </a:defRPr>
            </a:lvl2pPr>
            <a:lvl3pPr marL="1414272" indent="-426719" defTabSz="914400">
              <a:lnSpc>
                <a:spcPct val="94000"/>
              </a:lnSpc>
              <a:spcBef>
                <a:spcPts val="1000"/>
              </a:spcBef>
              <a:buSzPct val="100000"/>
              <a:buFont typeface="Arial"/>
              <a:buChar char="•"/>
              <a:defRPr sz="2000">
                <a:latin typeface="Graphik"/>
                <a:ea typeface="Graphik"/>
                <a:cs typeface="Graphik"/>
                <a:sym typeface="Graphik"/>
              </a:defRPr>
            </a:lvl3pPr>
            <a:lvl4pPr marL="1871472" indent="-426719" defTabSz="914400">
              <a:lnSpc>
                <a:spcPct val="94000"/>
              </a:lnSpc>
              <a:spcBef>
                <a:spcPts val="1000"/>
              </a:spcBef>
              <a:buSzPct val="100000"/>
              <a:buFont typeface="Arial"/>
              <a:buChar char="•"/>
              <a:defRPr sz="2000">
                <a:latin typeface="Graphik"/>
                <a:ea typeface="Graphik"/>
                <a:cs typeface="Graphik"/>
                <a:sym typeface="Graphik"/>
              </a:defRPr>
            </a:lvl4pPr>
            <a:lvl5pPr marL="2382011" indent="-480060" defTabSz="914400">
              <a:lnSpc>
                <a:spcPct val="94000"/>
              </a:lnSpc>
              <a:spcBef>
                <a:spcPts val="1000"/>
              </a:spcBef>
              <a:buSzPct val="100000"/>
              <a:buFont typeface="Arial"/>
              <a:buChar char="•"/>
              <a:defRPr sz="2000">
                <a:latin typeface="Graphik"/>
                <a:ea typeface="Graphik"/>
                <a:cs typeface="Graphik"/>
                <a:sym typeface="Graphik"/>
              </a:defRPr>
            </a:lvl5pPr>
            <a:lvl6pPr marL="2839211" indent="-480060" defTabSz="914400">
              <a:lnSpc>
                <a:spcPct val="94000"/>
              </a:lnSpc>
              <a:spcBef>
                <a:spcPts val="1000"/>
              </a:spcBef>
              <a:buSzPct val="100000"/>
              <a:buFont typeface="Arial"/>
              <a:buChar char="–"/>
              <a:defRPr sz="2000">
                <a:latin typeface="Graphik"/>
                <a:ea typeface="Graphik"/>
                <a:cs typeface="Graphik"/>
                <a:sym typeface="Graphik"/>
              </a:defRPr>
            </a:lvl6pPr>
            <a:lvl7pPr marL="3364991" indent="-548639" defTabSz="914400">
              <a:lnSpc>
                <a:spcPct val="94000"/>
              </a:lnSpc>
              <a:spcBef>
                <a:spcPts val="1000"/>
              </a:spcBef>
              <a:buSzPct val="100000"/>
              <a:buFont typeface="Arial"/>
              <a:buChar char="■"/>
              <a:defRPr sz="2000">
                <a:latin typeface="Graphik"/>
                <a:ea typeface="Graphik"/>
                <a:cs typeface="Graphik"/>
                <a:sym typeface="Graphik"/>
              </a:defRPr>
            </a:lvl7pPr>
            <a:lvl8pPr marL="3822191" indent="-548639" defTabSz="914400">
              <a:lnSpc>
                <a:spcPct val="94000"/>
              </a:lnSpc>
              <a:spcBef>
                <a:spcPts val="1000"/>
              </a:spcBef>
              <a:buSzPct val="100000"/>
              <a:buFont typeface="Arial"/>
              <a:buChar char="–"/>
              <a:defRPr sz="2000">
                <a:latin typeface="Graphik"/>
                <a:ea typeface="Graphik"/>
                <a:cs typeface="Graphik"/>
                <a:sym typeface="Graphik"/>
              </a:defRPr>
            </a:lvl8pPr>
            <a:lvl9pPr marL="4279391" indent="-548639" defTabSz="914400">
              <a:lnSpc>
                <a:spcPct val="94000"/>
              </a:lnSpc>
              <a:spcBef>
                <a:spcPts val="1000"/>
              </a:spcBef>
              <a:buSzPct val="100000"/>
              <a:buFont typeface="Arial"/>
              <a:buChar char="■"/>
              <a:defRPr sz="2000">
                <a:latin typeface="Graphik"/>
                <a:ea typeface="Graphik"/>
                <a:cs typeface="Graphik"/>
                <a:sym typeface="Graphik"/>
              </a:defRPr>
            </a:lvl9pPr>
          </a:lstStyle>
          <a:p>
            <a:pPr lvl="0"/>
            <a:r>
              <a:rPr lang="en-US">
                <a:latin typeface="Aeonik Regular"/>
              </a:rPr>
              <a:t>GET IN TOUCH</a:t>
            </a:r>
          </a:p>
        </p:txBody>
      </p:sp>
      <p:sp>
        <p:nvSpPr>
          <p:cNvPr id="6" name="Text Placeholder 33">
            <a:extLst>
              <a:ext uri="{FF2B5EF4-FFF2-40B4-BE49-F238E27FC236}">
                <a16:creationId xmlns:a16="http://schemas.microsoft.com/office/drawing/2014/main" id="{87BC5205-DD43-7B81-4EFD-36BC1B8CDDB2}"/>
              </a:ext>
            </a:extLst>
          </p:cNvPr>
          <p:cNvSpPr>
            <a:spLocks noGrp="1"/>
          </p:cNvSpPr>
          <p:nvPr>
            <p:ph type="body" sz="quarter" idx="15"/>
          </p:nvPr>
        </p:nvSpPr>
        <p:spPr>
          <a:xfrm>
            <a:off x="8301310" y="2656978"/>
            <a:ext cx="2585462" cy="246221"/>
          </a:xfrm>
          <a:prstGeom prst="rect">
            <a:avLst/>
          </a:prstGeom>
          <a:ln w="12700">
            <a:miter lim="400000"/>
          </a:ln>
        </p:spPr>
        <p:txBody>
          <a:bodyPr lIns="45719" rIns="45719">
            <a:spAutoFit/>
          </a:bodyPr>
          <a:lstStyle>
            <a:lvl1pPr>
              <a:defRPr kumimoji="0" sz="1000" spc="200" normalizeH="0" dirty="0">
                <a:solidFill>
                  <a:srgbClr val="FFFFFF"/>
                </a:solidFill>
                <a:effectLst/>
                <a:latin typeface="Aeonik Regular"/>
                <a:ea typeface="Aeonik Regular"/>
                <a:cs typeface="Aeonik Regular"/>
              </a:defRPr>
            </a:lvl1pPr>
          </a:lstStyle>
          <a:p>
            <a:pPr marL="0" lvl="0" indent="0" fontAlgn="auto" hangingPunct="0">
              <a:lnSpc>
                <a:spcPct val="100000"/>
              </a:lnSpc>
              <a:spcBef>
                <a:spcPts val="0"/>
              </a:spcBef>
              <a:buSzTx/>
              <a:buFontTx/>
              <a:buNone/>
            </a:pPr>
            <a:r>
              <a:rPr lang="en-US"/>
              <a:t>Click to edit Master text styles</a:t>
            </a:r>
          </a:p>
        </p:txBody>
      </p:sp>
      <p:sp>
        <p:nvSpPr>
          <p:cNvPr id="7" name="Subtitle 2">
            <a:extLst>
              <a:ext uri="{FF2B5EF4-FFF2-40B4-BE49-F238E27FC236}">
                <a16:creationId xmlns:a16="http://schemas.microsoft.com/office/drawing/2014/main" id="{732D195F-3F17-91E6-F5FE-5BC7AF24488D}"/>
              </a:ext>
            </a:extLst>
          </p:cNvPr>
          <p:cNvSpPr txBox="1"/>
          <p:nvPr userDrawn="1"/>
        </p:nvSpPr>
        <p:spPr>
          <a:xfrm>
            <a:off x="8301310" y="3735617"/>
            <a:ext cx="2556023" cy="2880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lvl="0" defTabSz="914400">
              <a:defRPr sz="1000" spc="200">
                <a:solidFill>
                  <a:srgbClr val="FFFFFF"/>
                </a:solidFill>
                <a:latin typeface="Graphik Medium"/>
                <a:ea typeface="Graphik Medium"/>
                <a:cs typeface="Graphik Medium"/>
                <a:sym typeface="Graphik"/>
              </a:defRPr>
            </a:lvl1pPr>
            <a:lvl2pPr marL="914400" indent="-384047" defTabSz="914400">
              <a:lnSpc>
                <a:spcPct val="94000"/>
              </a:lnSpc>
              <a:spcBef>
                <a:spcPts val="1000"/>
              </a:spcBef>
              <a:buSzPct val="100000"/>
              <a:buFont typeface="Arial"/>
              <a:buChar char="•"/>
              <a:defRPr sz="2000">
                <a:latin typeface="Graphik"/>
                <a:ea typeface="Graphik"/>
                <a:cs typeface="Graphik"/>
                <a:sym typeface="Graphik"/>
              </a:defRPr>
            </a:lvl2pPr>
            <a:lvl3pPr marL="1414272" indent="-426719" defTabSz="914400">
              <a:lnSpc>
                <a:spcPct val="94000"/>
              </a:lnSpc>
              <a:spcBef>
                <a:spcPts val="1000"/>
              </a:spcBef>
              <a:buSzPct val="100000"/>
              <a:buFont typeface="Arial"/>
              <a:buChar char="•"/>
              <a:defRPr sz="2000">
                <a:latin typeface="Graphik"/>
                <a:ea typeface="Graphik"/>
                <a:cs typeface="Graphik"/>
                <a:sym typeface="Graphik"/>
              </a:defRPr>
            </a:lvl3pPr>
            <a:lvl4pPr marL="1871472" indent="-426719" defTabSz="914400">
              <a:lnSpc>
                <a:spcPct val="94000"/>
              </a:lnSpc>
              <a:spcBef>
                <a:spcPts val="1000"/>
              </a:spcBef>
              <a:buSzPct val="100000"/>
              <a:buFont typeface="Arial"/>
              <a:buChar char="•"/>
              <a:defRPr sz="2000">
                <a:latin typeface="Graphik"/>
                <a:ea typeface="Graphik"/>
                <a:cs typeface="Graphik"/>
                <a:sym typeface="Graphik"/>
              </a:defRPr>
            </a:lvl4pPr>
            <a:lvl5pPr marL="2382011" indent="-480060" defTabSz="914400">
              <a:lnSpc>
                <a:spcPct val="94000"/>
              </a:lnSpc>
              <a:spcBef>
                <a:spcPts val="1000"/>
              </a:spcBef>
              <a:buSzPct val="100000"/>
              <a:buFont typeface="Arial"/>
              <a:buChar char="•"/>
              <a:defRPr sz="2000">
                <a:latin typeface="Graphik"/>
                <a:ea typeface="Graphik"/>
                <a:cs typeface="Graphik"/>
                <a:sym typeface="Graphik"/>
              </a:defRPr>
            </a:lvl5pPr>
            <a:lvl6pPr marL="2839211" indent="-480060" defTabSz="914400">
              <a:lnSpc>
                <a:spcPct val="94000"/>
              </a:lnSpc>
              <a:spcBef>
                <a:spcPts val="1000"/>
              </a:spcBef>
              <a:buSzPct val="100000"/>
              <a:buFont typeface="Arial"/>
              <a:buChar char="–"/>
              <a:defRPr sz="2000">
                <a:latin typeface="Graphik"/>
                <a:ea typeface="Graphik"/>
                <a:cs typeface="Graphik"/>
                <a:sym typeface="Graphik"/>
              </a:defRPr>
            </a:lvl6pPr>
            <a:lvl7pPr marL="3364991" indent="-548639" defTabSz="914400">
              <a:lnSpc>
                <a:spcPct val="94000"/>
              </a:lnSpc>
              <a:spcBef>
                <a:spcPts val="1000"/>
              </a:spcBef>
              <a:buSzPct val="100000"/>
              <a:buFont typeface="Arial"/>
              <a:buChar char="■"/>
              <a:defRPr sz="2000">
                <a:latin typeface="Graphik"/>
                <a:ea typeface="Graphik"/>
                <a:cs typeface="Graphik"/>
                <a:sym typeface="Graphik"/>
              </a:defRPr>
            </a:lvl7pPr>
            <a:lvl8pPr marL="3822191" indent="-548639" defTabSz="914400">
              <a:lnSpc>
                <a:spcPct val="94000"/>
              </a:lnSpc>
              <a:spcBef>
                <a:spcPts val="1000"/>
              </a:spcBef>
              <a:buSzPct val="100000"/>
              <a:buFont typeface="Arial"/>
              <a:buChar char="–"/>
              <a:defRPr sz="2000">
                <a:latin typeface="Graphik"/>
                <a:ea typeface="Graphik"/>
                <a:cs typeface="Graphik"/>
                <a:sym typeface="Graphik"/>
              </a:defRPr>
            </a:lvl8pPr>
            <a:lvl9pPr marL="4279391" indent="-548639" defTabSz="914400">
              <a:lnSpc>
                <a:spcPct val="94000"/>
              </a:lnSpc>
              <a:spcBef>
                <a:spcPts val="1000"/>
              </a:spcBef>
              <a:buSzPct val="100000"/>
              <a:buFont typeface="Arial"/>
              <a:buChar char="■"/>
              <a:defRPr sz="2000">
                <a:latin typeface="Graphik"/>
                <a:ea typeface="Graphik"/>
                <a:cs typeface="Graphik"/>
                <a:sym typeface="Graphik"/>
              </a:defRPr>
            </a:lvl9pPr>
          </a:lstStyle>
          <a:p>
            <a:pPr lvl="0"/>
            <a:r>
              <a:rPr lang="en-US">
                <a:latin typeface="Aeonik Regular"/>
              </a:rPr>
              <a:t>VISIT US</a:t>
            </a:r>
          </a:p>
        </p:txBody>
      </p:sp>
      <p:sp>
        <p:nvSpPr>
          <p:cNvPr id="8" name="Text Placeholder 33">
            <a:extLst>
              <a:ext uri="{FF2B5EF4-FFF2-40B4-BE49-F238E27FC236}">
                <a16:creationId xmlns:a16="http://schemas.microsoft.com/office/drawing/2014/main" id="{B76979E5-D757-A729-0ACB-9B887E1B69FB}"/>
              </a:ext>
            </a:extLst>
          </p:cNvPr>
          <p:cNvSpPr>
            <a:spLocks noGrp="1"/>
          </p:cNvSpPr>
          <p:nvPr>
            <p:ph type="body" sz="quarter" idx="16"/>
          </p:nvPr>
        </p:nvSpPr>
        <p:spPr>
          <a:xfrm>
            <a:off x="8301310" y="4024086"/>
            <a:ext cx="2585462" cy="246221"/>
          </a:xfrm>
          <a:prstGeom prst="rect">
            <a:avLst/>
          </a:prstGeom>
          <a:ln w="12700">
            <a:miter lim="400000"/>
          </a:ln>
        </p:spPr>
        <p:txBody>
          <a:bodyPr lIns="45719" rIns="45719">
            <a:spAutoFit/>
          </a:bodyPr>
          <a:lstStyle>
            <a:lvl1pPr>
              <a:defRPr kumimoji="0" sz="1000" spc="200" normalizeH="0" dirty="0">
                <a:solidFill>
                  <a:srgbClr val="FFFFFF"/>
                </a:solidFill>
                <a:effectLst/>
                <a:latin typeface="Aeonik Regular"/>
                <a:ea typeface="Aeonik Regular"/>
                <a:cs typeface="Aeonik Regular"/>
              </a:defRPr>
            </a:lvl1pPr>
          </a:lstStyle>
          <a:p>
            <a:pPr marL="0" lvl="0" indent="0" fontAlgn="auto" hangingPunct="0">
              <a:lnSpc>
                <a:spcPct val="100000"/>
              </a:lnSpc>
              <a:spcBef>
                <a:spcPts val="0"/>
              </a:spcBef>
              <a:buSzTx/>
              <a:buFontTx/>
              <a:buNone/>
            </a:pPr>
            <a:r>
              <a:rPr lang="en-US"/>
              <a:t>Click to edit Master text styles</a:t>
            </a:r>
          </a:p>
        </p:txBody>
      </p:sp>
      <p:sp>
        <p:nvSpPr>
          <p:cNvPr id="11" name="Slide Number">
            <a:extLst>
              <a:ext uri="{FF2B5EF4-FFF2-40B4-BE49-F238E27FC236}">
                <a16:creationId xmlns:a16="http://schemas.microsoft.com/office/drawing/2014/main" id="{43610491-A6A7-4C49-801A-750FCEB77656}"/>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tx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12" name="Image" descr="Image">
            <a:extLst>
              <a:ext uri="{FF2B5EF4-FFF2-40B4-BE49-F238E27FC236}">
                <a16:creationId xmlns:a16="http://schemas.microsoft.com/office/drawing/2014/main" id="{751FD35E-9C63-D5EE-3D92-7C7397BFF725}"/>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0316771" y="6303881"/>
            <a:ext cx="1030318" cy="306205"/>
          </a:xfrm>
          <a:prstGeom prst="rect">
            <a:avLst/>
          </a:prstGeom>
          <a:ln w="12700">
            <a:miter lim="400000"/>
          </a:ln>
        </p:spPr>
      </p:pic>
      <p:grpSp>
        <p:nvGrpSpPr>
          <p:cNvPr id="10" name="Group 9">
            <a:extLst>
              <a:ext uri="{FF2B5EF4-FFF2-40B4-BE49-F238E27FC236}">
                <a16:creationId xmlns:a16="http://schemas.microsoft.com/office/drawing/2014/main" id="{49DA9283-4A04-6909-D16D-2400E028A0F0}"/>
              </a:ext>
            </a:extLst>
          </p:cNvPr>
          <p:cNvGrpSpPr/>
          <p:nvPr userDrawn="1"/>
        </p:nvGrpSpPr>
        <p:grpSpPr>
          <a:xfrm>
            <a:off x="431800" y="203689"/>
            <a:ext cx="3657124" cy="149812"/>
            <a:chOff x="381000" y="203689"/>
            <a:chExt cx="3657124" cy="149812"/>
          </a:xfrm>
        </p:grpSpPr>
        <p:pic>
          <p:nvPicPr>
            <p:cNvPr id="14" name="Image" descr="Image">
              <a:extLst>
                <a:ext uri="{FF2B5EF4-FFF2-40B4-BE49-F238E27FC236}">
                  <a16:creationId xmlns:a16="http://schemas.microsoft.com/office/drawing/2014/main" id="{9326099C-4F05-6C46-8DF5-8E07060E436F}"/>
                </a:ext>
              </a:extLst>
            </p:cNvPr>
            <p:cNvPicPr>
              <a:picLocks noChangeAspect="1"/>
            </p:cNvPicPr>
            <p:nvPr userDrawn="1"/>
          </p:nvPicPr>
          <p:blipFill>
            <a:blip r:embed="rId4"/>
            <a:stretch>
              <a:fillRect/>
            </a:stretch>
          </p:blipFill>
          <p:spPr>
            <a:xfrm>
              <a:off x="381000" y="203689"/>
              <a:ext cx="111195" cy="149812"/>
            </a:xfrm>
            <a:prstGeom prst="rect">
              <a:avLst/>
            </a:prstGeom>
            <a:ln w="12700">
              <a:miter lim="400000"/>
            </a:ln>
          </p:spPr>
        </p:pic>
        <p:sp>
          <p:nvSpPr>
            <p:cNvPr id="15" name="TextBox 14">
              <a:extLst>
                <a:ext uri="{FF2B5EF4-FFF2-40B4-BE49-F238E27FC236}">
                  <a16:creationId xmlns:a16="http://schemas.microsoft.com/office/drawing/2014/main" id="{A740DD08-C3B2-AC87-3405-11CED063ABA0}"/>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2309796480"/>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Section Slide">
    <p:bg>
      <p:bgPr>
        <a:solidFill>
          <a:schemeClr val="bg2"/>
        </a:solidFill>
        <a:effectLst/>
      </p:bgPr>
    </p:bg>
    <p:spTree>
      <p:nvGrpSpPr>
        <p:cNvPr id="1" name=""/>
        <p:cNvGrpSpPr/>
        <p:nvPr/>
      </p:nvGrpSpPr>
      <p:grpSpPr>
        <a:xfrm>
          <a:off x="0" y="0"/>
          <a:ext cx="0" cy="0"/>
          <a:chOff x="0" y="0"/>
          <a:chExt cx="0" cy="0"/>
        </a:xfrm>
      </p:grpSpPr>
      <p:sp>
        <p:nvSpPr>
          <p:cNvPr id="5" name="Body Level One…">
            <a:extLst>
              <a:ext uri="{FF2B5EF4-FFF2-40B4-BE49-F238E27FC236}">
                <a16:creationId xmlns:a16="http://schemas.microsoft.com/office/drawing/2014/main" id="{16297889-66D1-3374-7D33-6C4632012BF8}"/>
              </a:ext>
            </a:extLst>
          </p:cNvPr>
          <p:cNvSpPr txBox="1">
            <a:spLocks noGrp="1"/>
          </p:cNvSpPr>
          <p:nvPr>
            <p:ph type="body" sz="quarter" idx="1" hasCustomPrompt="1"/>
          </p:nvPr>
        </p:nvSpPr>
        <p:spPr>
          <a:xfrm>
            <a:off x="374904" y="3562579"/>
            <a:ext cx="8753474" cy="454868"/>
          </a:xfrm>
          <a:prstGeom prst="rect">
            <a:avLst/>
          </a:prstGeom>
        </p:spPr>
        <p:txBody>
          <a:bodyPr wrap="square">
            <a:spAutoFit/>
          </a:bodyPr>
          <a:lstStyle>
            <a:lvl1pPr marL="0" indent="0">
              <a:lnSpc>
                <a:spcPct val="112000"/>
              </a:lnSpc>
              <a:spcBef>
                <a:spcPts val="0"/>
              </a:spcBef>
              <a:buSzTx/>
              <a:buFontTx/>
              <a:buNone/>
              <a:defRPr sz="2300">
                <a:solidFill>
                  <a:srgbClr val="FFFFFF"/>
                </a:solidFill>
                <a:latin typeface="Aeonik Regular"/>
              </a:defRPr>
            </a:lvl1pPr>
            <a:lvl2pPr marL="0" indent="457200">
              <a:lnSpc>
                <a:spcPct val="112000"/>
              </a:lnSpc>
              <a:spcBef>
                <a:spcPts val="0"/>
              </a:spcBef>
              <a:buSzTx/>
              <a:buFontTx/>
              <a:buNone/>
              <a:defRPr sz="2300">
                <a:solidFill>
                  <a:srgbClr val="FFFFFF"/>
                </a:solidFill>
              </a:defRPr>
            </a:lvl2pPr>
            <a:lvl3pPr marL="0" indent="914400">
              <a:lnSpc>
                <a:spcPct val="112000"/>
              </a:lnSpc>
              <a:spcBef>
                <a:spcPts val="0"/>
              </a:spcBef>
              <a:buSzTx/>
              <a:buFontTx/>
              <a:buNone/>
              <a:defRPr sz="2300">
                <a:solidFill>
                  <a:srgbClr val="FFFFFF"/>
                </a:solidFill>
              </a:defRPr>
            </a:lvl3pPr>
            <a:lvl4pPr marL="0" indent="1371600">
              <a:lnSpc>
                <a:spcPct val="112000"/>
              </a:lnSpc>
              <a:spcBef>
                <a:spcPts val="0"/>
              </a:spcBef>
              <a:buSzTx/>
              <a:buFontTx/>
              <a:buNone/>
              <a:defRPr sz="2300">
                <a:solidFill>
                  <a:srgbClr val="FFFFFF"/>
                </a:solidFill>
              </a:defRPr>
            </a:lvl4pPr>
            <a:lvl5pPr marL="0" indent="1828800">
              <a:lnSpc>
                <a:spcPct val="112000"/>
              </a:lnSpc>
              <a:spcBef>
                <a:spcPts val="0"/>
              </a:spcBef>
              <a:buSzTx/>
              <a:buFontTx/>
              <a:buNone/>
              <a:defRPr sz="2300">
                <a:solidFill>
                  <a:srgbClr val="FFFFFF"/>
                </a:solidFill>
              </a:defRPr>
            </a:lvl5pPr>
          </a:lstStyle>
          <a:p>
            <a:r>
              <a:rPr lang="en-US" dirty="0"/>
              <a:t>Click to edit subtitle</a:t>
            </a:r>
          </a:p>
        </p:txBody>
      </p:sp>
      <p:sp>
        <p:nvSpPr>
          <p:cNvPr id="2" name="Title Text">
            <a:extLst>
              <a:ext uri="{FF2B5EF4-FFF2-40B4-BE49-F238E27FC236}">
                <a16:creationId xmlns:a16="http://schemas.microsoft.com/office/drawing/2014/main" id="{AA2CC5A7-4E6F-CE16-8547-FBE4BAF70C05}"/>
              </a:ext>
            </a:extLst>
          </p:cNvPr>
          <p:cNvSpPr txBox="1">
            <a:spLocks noGrp="1"/>
          </p:cNvSpPr>
          <p:nvPr>
            <p:ph type="title" hasCustomPrompt="1"/>
          </p:nvPr>
        </p:nvSpPr>
        <p:spPr>
          <a:xfrm>
            <a:off x="374904" y="2376468"/>
            <a:ext cx="8753474" cy="914096"/>
          </a:xfrm>
          <a:prstGeom prst="rect">
            <a:avLst/>
          </a:prstGeom>
          <a:ln w="12700">
            <a:miter lim="400000"/>
          </a:ln>
        </p:spPr>
        <p:txBody>
          <a:bodyPr wrap="square" lIns="45719" rIns="45719" anchor="b">
            <a:spAutoFit/>
          </a:bodyPr>
          <a:lstStyle>
            <a:lvl1pPr>
              <a:defRPr sz="6000" dirty="0">
                <a:solidFill>
                  <a:srgbClr val="FFFFFF"/>
                </a:solidFill>
              </a:defRPr>
            </a:lvl1pPr>
          </a:lstStyle>
          <a:p>
            <a:pPr lvl="0"/>
            <a:r>
              <a:rPr lang="en-US" dirty="0"/>
              <a:t>Section Slide</a:t>
            </a:r>
            <a:endParaRPr dirty="0"/>
          </a:p>
        </p:txBody>
      </p:sp>
      <p:sp>
        <p:nvSpPr>
          <p:cNvPr id="15" name="Freeform: Shape 14">
            <a:extLst>
              <a:ext uri="{FF2B5EF4-FFF2-40B4-BE49-F238E27FC236}">
                <a16:creationId xmlns:a16="http://schemas.microsoft.com/office/drawing/2014/main" id="{2FCD198B-D407-B586-DDDA-696BBFC656B9}"/>
              </a:ext>
            </a:extLst>
          </p:cNvPr>
          <p:cNvSpPr/>
          <p:nvPr userDrawn="1"/>
        </p:nvSpPr>
        <p:spPr>
          <a:xfrm flipV="1">
            <a:off x="8936008" y="0"/>
            <a:ext cx="3255993" cy="6858000"/>
          </a:xfrm>
          <a:custGeom>
            <a:avLst/>
            <a:gdLst>
              <a:gd name="connsiteX0" fmla="*/ 2621491 w 3255993"/>
              <a:gd name="connsiteY0" fmla="*/ 6858000 h 6858000"/>
              <a:gd name="connsiteX1" fmla="*/ 3255993 w 3255993"/>
              <a:gd name="connsiteY1" fmla="*/ 6858000 h 6858000"/>
              <a:gd name="connsiteX2" fmla="*/ 3255993 w 3255993"/>
              <a:gd name="connsiteY2" fmla="*/ 0 h 6858000"/>
              <a:gd name="connsiteX3" fmla="*/ 0 w 3255993"/>
              <a:gd name="connsiteY3" fmla="*/ 0 h 6858000"/>
              <a:gd name="connsiteX4" fmla="*/ 2621491 w 3255993"/>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5993" h="6858000">
                <a:moveTo>
                  <a:pt x="2621491" y="6858000"/>
                </a:moveTo>
                <a:lnTo>
                  <a:pt x="3255993" y="6858000"/>
                </a:lnTo>
                <a:lnTo>
                  <a:pt x="3255993" y="0"/>
                </a:lnTo>
                <a:lnTo>
                  <a:pt x="0" y="0"/>
                </a:lnTo>
                <a:lnTo>
                  <a:pt x="2621491" y="6858000"/>
                </a:lnTo>
                <a:close/>
              </a:path>
            </a:pathLst>
          </a:custGeom>
          <a:solidFill>
            <a:schemeClr val="accent2"/>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131541"/>
              </a:solidFill>
              <a:effectLst/>
              <a:uFillTx/>
              <a:latin typeface="Aeonik Regular"/>
              <a:ea typeface="Arial"/>
              <a:cs typeface="Arial"/>
              <a:sym typeface="Arial"/>
            </a:endParaRPr>
          </a:p>
        </p:txBody>
      </p:sp>
      <p:pic>
        <p:nvPicPr>
          <p:cNvPr id="6" name="Image" descr="Image">
            <a:extLst>
              <a:ext uri="{FF2B5EF4-FFF2-40B4-BE49-F238E27FC236}">
                <a16:creationId xmlns:a16="http://schemas.microsoft.com/office/drawing/2014/main" id="{7513BDEE-6A21-DBAD-C05D-27A016459FEF}"/>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0316771" y="6303881"/>
            <a:ext cx="1030318" cy="306205"/>
          </a:xfrm>
          <a:prstGeom prst="rect">
            <a:avLst/>
          </a:prstGeom>
          <a:ln w="12700">
            <a:miter lim="400000"/>
          </a:ln>
        </p:spPr>
      </p:pic>
      <p:grpSp>
        <p:nvGrpSpPr>
          <p:cNvPr id="4" name="Group 3">
            <a:extLst>
              <a:ext uri="{FF2B5EF4-FFF2-40B4-BE49-F238E27FC236}">
                <a16:creationId xmlns:a16="http://schemas.microsoft.com/office/drawing/2014/main" id="{857E94FC-06FC-3F3F-F2C4-07F41F001696}"/>
              </a:ext>
            </a:extLst>
          </p:cNvPr>
          <p:cNvGrpSpPr/>
          <p:nvPr userDrawn="1"/>
        </p:nvGrpSpPr>
        <p:grpSpPr>
          <a:xfrm>
            <a:off x="431800" y="203689"/>
            <a:ext cx="3657124" cy="149812"/>
            <a:chOff x="381000" y="203689"/>
            <a:chExt cx="3657124" cy="149812"/>
          </a:xfrm>
        </p:grpSpPr>
        <p:pic>
          <p:nvPicPr>
            <p:cNvPr id="7" name="Image" descr="Image">
              <a:extLst>
                <a:ext uri="{FF2B5EF4-FFF2-40B4-BE49-F238E27FC236}">
                  <a16:creationId xmlns:a16="http://schemas.microsoft.com/office/drawing/2014/main" id="{97F4AE04-FFFF-6D33-E92C-D02B5C58EB13}"/>
                </a:ext>
              </a:extLst>
            </p:cNvPr>
            <p:cNvPicPr>
              <a:picLocks noChangeAspect="1"/>
            </p:cNvPicPr>
            <p:nvPr userDrawn="1"/>
          </p:nvPicPr>
          <p:blipFill>
            <a:blip r:embed="rId4"/>
            <a:stretch>
              <a:fillRect/>
            </a:stretch>
          </p:blipFill>
          <p:spPr>
            <a:xfrm>
              <a:off x="381000" y="203689"/>
              <a:ext cx="111195" cy="149812"/>
            </a:xfrm>
            <a:prstGeom prst="rect">
              <a:avLst/>
            </a:prstGeom>
            <a:ln w="12700">
              <a:miter lim="400000"/>
            </a:ln>
          </p:spPr>
        </p:pic>
        <p:sp>
          <p:nvSpPr>
            <p:cNvPr id="8" name="TextBox 7">
              <a:extLst>
                <a:ext uri="{FF2B5EF4-FFF2-40B4-BE49-F238E27FC236}">
                  <a16:creationId xmlns:a16="http://schemas.microsoft.com/office/drawing/2014/main" id="{6BA48A3D-E574-2D96-B23B-39C1EDC8CC30}"/>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2338987413"/>
      </p:ext>
    </p:extLst>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Closing Slide_3">
    <p:bg>
      <p:bgPr>
        <a:solidFill>
          <a:schemeClr val="accent2"/>
        </a:solidFill>
        <a:effectLst/>
      </p:bgPr>
    </p:bg>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671FD947-8220-9A2F-8F54-FB98D8FC4B3F}"/>
              </a:ext>
            </a:extLst>
          </p:cNvPr>
          <p:cNvSpPr/>
          <p:nvPr userDrawn="1"/>
        </p:nvSpPr>
        <p:spPr>
          <a:xfrm>
            <a:off x="1120407" y="1505956"/>
            <a:ext cx="2546879" cy="3846087"/>
          </a:xfrm>
          <a:prstGeom prst="parallelogram">
            <a:avLst>
              <a:gd name="adj" fmla="val 59329"/>
            </a:avLst>
          </a:prstGeom>
          <a:solidFill>
            <a:schemeClr val="accent1"/>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
        <p:nvSpPr>
          <p:cNvPr id="3" name="Title Text">
            <a:extLst>
              <a:ext uri="{FF2B5EF4-FFF2-40B4-BE49-F238E27FC236}">
                <a16:creationId xmlns:a16="http://schemas.microsoft.com/office/drawing/2014/main" id="{EA10F942-9D73-FB50-9706-E7D281C9174C}"/>
              </a:ext>
            </a:extLst>
          </p:cNvPr>
          <p:cNvSpPr txBox="1">
            <a:spLocks noGrp="1"/>
          </p:cNvSpPr>
          <p:nvPr>
            <p:ph type="title"/>
          </p:nvPr>
        </p:nvSpPr>
        <p:spPr>
          <a:xfrm>
            <a:off x="2483576" y="2368509"/>
            <a:ext cx="4802595" cy="1795525"/>
          </a:xfrm>
          <a:prstGeom prst="rect">
            <a:avLst/>
          </a:prstGeom>
          <a:ln w="12700">
            <a:miter lim="400000"/>
          </a:ln>
        </p:spPr>
        <p:txBody>
          <a:bodyPr lIns="45719" rIns="45719" anchor="b">
            <a:normAutofit/>
          </a:bodyPr>
          <a:lstStyle>
            <a:lvl1pPr>
              <a:defRPr sz="6000" dirty="0">
                <a:solidFill>
                  <a:srgbClr val="FFFFFF"/>
                </a:solidFill>
              </a:defRPr>
            </a:lvl1pPr>
          </a:lstStyle>
          <a:p>
            <a:pPr lvl="0"/>
            <a:r>
              <a:rPr lang="en-US"/>
              <a:t>Click to edit Master title style</a:t>
            </a:r>
            <a:endParaRPr/>
          </a:p>
        </p:txBody>
      </p:sp>
      <p:sp>
        <p:nvSpPr>
          <p:cNvPr id="4" name="Body Level One…">
            <a:extLst>
              <a:ext uri="{FF2B5EF4-FFF2-40B4-BE49-F238E27FC236}">
                <a16:creationId xmlns:a16="http://schemas.microsoft.com/office/drawing/2014/main" id="{17147FC4-FA93-8723-F27C-2619D20C83F9}"/>
              </a:ext>
            </a:extLst>
          </p:cNvPr>
          <p:cNvSpPr txBox="1">
            <a:spLocks noGrp="1"/>
          </p:cNvSpPr>
          <p:nvPr>
            <p:ph type="body" sz="quarter" idx="1" hasCustomPrompt="1"/>
          </p:nvPr>
        </p:nvSpPr>
        <p:spPr>
          <a:xfrm>
            <a:off x="2483576" y="4259265"/>
            <a:ext cx="4802595" cy="549046"/>
          </a:xfrm>
          <a:prstGeom prst="rect">
            <a:avLst/>
          </a:prstGeom>
          <a:ln w="12700">
            <a:miter lim="400000"/>
          </a:ln>
        </p:spPr>
        <p:txBody>
          <a:bodyPr lIns="45719" rIns="45719">
            <a:noAutofit/>
          </a:bodyPr>
          <a:lstStyle>
            <a:lvl1pPr>
              <a:defRPr lang="en-US" sz="1600" dirty="0">
                <a:solidFill>
                  <a:srgbClr val="FFFFFF"/>
                </a:solidFill>
              </a:defRPr>
            </a:lvl1pPr>
          </a:lstStyle>
          <a:p>
            <a:pPr lvl="0">
              <a:lnSpc>
                <a:spcPct val="112000"/>
              </a:lnSpc>
              <a:spcBef>
                <a:spcPts val="0"/>
              </a:spcBef>
              <a:buSzTx/>
              <a:buFontTx/>
            </a:pPr>
            <a:r>
              <a:rPr lang="en-US"/>
              <a:t>Click to edit subtitle</a:t>
            </a:r>
          </a:p>
        </p:txBody>
      </p:sp>
      <p:sp>
        <p:nvSpPr>
          <p:cNvPr id="5" name="Subtitle 2">
            <a:extLst>
              <a:ext uri="{FF2B5EF4-FFF2-40B4-BE49-F238E27FC236}">
                <a16:creationId xmlns:a16="http://schemas.microsoft.com/office/drawing/2014/main" id="{0DD80046-3967-ACC5-2B4B-698EC7E8D8BF}"/>
              </a:ext>
            </a:extLst>
          </p:cNvPr>
          <p:cNvSpPr txBox="1"/>
          <p:nvPr userDrawn="1"/>
        </p:nvSpPr>
        <p:spPr>
          <a:xfrm>
            <a:off x="8301310" y="2368509"/>
            <a:ext cx="2556023" cy="2880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lvl="0" defTabSz="914400">
              <a:defRPr sz="1000" spc="200">
                <a:solidFill>
                  <a:srgbClr val="FFFFFF"/>
                </a:solidFill>
                <a:latin typeface="Graphik Medium"/>
                <a:ea typeface="Graphik Medium"/>
                <a:cs typeface="Graphik Medium"/>
                <a:sym typeface="Graphik"/>
              </a:defRPr>
            </a:lvl1pPr>
            <a:lvl2pPr marL="914400" indent="-384047" defTabSz="914400">
              <a:lnSpc>
                <a:spcPct val="94000"/>
              </a:lnSpc>
              <a:spcBef>
                <a:spcPts val="1000"/>
              </a:spcBef>
              <a:buSzPct val="100000"/>
              <a:buFont typeface="Arial"/>
              <a:buChar char="•"/>
              <a:defRPr sz="2000">
                <a:latin typeface="Graphik"/>
                <a:ea typeface="Graphik"/>
                <a:cs typeface="Graphik"/>
                <a:sym typeface="Graphik"/>
              </a:defRPr>
            </a:lvl2pPr>
            <a:lvl3pPr marL="1414272" indent="-426719" defTabSz="914400">
              <a:lnSpc>
                <a:spcPct val="94000"/>
              </a:lnSpc>
              <a:spcBef>
                <a:spcPts val="1000"/>
              </a:spcBef>
              <a:buSzPct val="100000"/>
              <a:buFont typeface="Arial"/>
              <a:buChar char="•"/>
              <a:defRPr sz="2000">
                <a:latin typeface="Graphik"/>
                <a:ea typeface="Graphik"/>
                <a:cs typeface="Graphik"/>
                <a:sym typeface="Graphik"/>
              </a:defRPr>
            </a:lvl3pPr>
            <a:lvl4pPr marL="1871472" indent="-426719" defTabSz="914400">
              <a:lnSpc>
                <a:spcPct val="94000"/>
              </a:lnSpc>
              <a:spcBef>
                <a:spcPts val="1000"/>
              </a:spcBef>
              <a:buSzPct val="100000"/>
              <a:buFont typeface="Arial"/>
              <a:buChar char="•"/>
              <a:defRPr sz="2000">
                <a:latin typeface="Graphik"/>
                <a:ea typeface="Graphik"/>
                <a:cs typeface="Graphik"/>
                <a:sym typeface="Graphik"/>
              </a:defRPr>
            </a:lvl4pPr>
            <a:lvl5pPr marL="2382011" indent="-480060" defTabSz="914400">
              <a:lnSpc>
                <a:spcPct val="94000"/>
              </a:lnSpc>
              <a:spcBef>
                <a:spcPts val="1000"/>
              </a:spcBef>
              <a:buSzPct val="100000"/>
              <a:buFont typeface="Arial"/>
              <a:buChar char="•"/>
              <a:defRPr sz="2000">
                <a:latin typeface="Graphik"/>
                <a:ea typeface="Graphik"/>
                <a:cs typeface="Graphik"/>
                <a:sym typeface="Graphik"/>
              </a:defRPr>
            </a:lvl5pPr>
            <a:lvl6pPr marL="2839211" indent="-480060" defTabSz="914400">
              <a:lnSpc>
                <a:spcPct val="94000"/>
              </a:lnSpc>
              <a:spcBef>
                <a:spcPts val="1000"/>
              </a:spcBef>
              <a:buSzPct val="100000"/>
              <a:buFont typeface="Arial"/>
              <a:buChar char="–"/>
              <a:defRPr sz="2000">
                <a:latin typeface="Graphik"/>
                <a:ea typeface="Graphik"/>
                <a:cs typeface="Graphik"/>
                <a:sym typeface="Graphik"/>
              </a:defRPr>
            </a:lvl6pPr>
            <a:lvl7pPr marL="3364991" indent="-548639" defTabSz="914400">
              <a:lnSpc>
                <a:spcPct val="94000"/>
              </a:lnSpc>
              <a:spcBef>
                <a:spcPts val="1000"/>
              </a:spcBef>
              <a:buSzPct val="100000"/>
              <a:buFont typeface="Arial"/>
              <a:buChar char="■"/>
              <a:defRPr sz="2000">
                <a:latin typeface="Graphik"/>
                <a:ea typeface="Graphik"/>
                <a:cs typeface="Graphik"/>
                <a:sym typeface="Graphik"/>
              </a:defRPr>
            </a:lvl7pPr>
            <a:lvl8pPr marL="3822191" indent="-548639" defTabSz="914400">
              <a:lnSpc>
                <a:spcPct val="94000"/>
              </a:lnSpc>
              <a:spcBef>
                <a:spcPts val="1000"/>
              </a:spcBef>
              <a:buSzPct val="100000"/>
              <a:buFont typeface="Arial"/>
              <a:buChar char="–"/>
              <a:defRPr sz="2000">
                <a:latin typeface="Graphik"/>
                <a:ea typeface="Graphik"/>
                <a:cs typeface="Graphik"/>
                <a:sym typeface="Graphik"/>
              </a:defRPr>
            </a:lvl8pPr>
            <a:lvl9pPr marL="4279391" indent="-548639" defTabSz="914400">
              <a:lnSpc>
                <a:spcPct val="94000"/>
              </a:lnSpc>
              <a:spcBef>
                <a:spcPts val="1000"/>
              </a:spcBef>
              <a:buSzPct val="100000"/>
              <a:buFont typeface="Arial"/>
              <a:buChar char="■"/>
              <a:defRPr sz="2000">
                <a:latin typeface="Graphik"/>
                <a:ea typeface="Graphik"/>
                <a:cs typeface="Graphik"/>
                <a:sym typeface="Graphik"/>
              </a:defRPr>
            </a:lvl9pPr>
          </a:lstStyle>
          <a:p>
            <a:pPr lvl="0"/>
            <a:r>
              <a:rPr lang="en-US">
                <a:latin typeface="Aeonik Regular"/>
              </a:rPr>
              <a:t>GET IN TOUCH</a:t>
            </a:r>
          </a:p>
        </p:txBody>
      </p:sp>
      <p:sp>
        <p:nvSpPr>
          <p:cNvPr id="6" name="Text Placeholder 33">
            <a:extLst>
              <a:ext uri="{FF2B5EF4-FFF2-40B4-BE49-F238E27FC236}">
                <a16:creationId xmlns:a16="http://schemas.microsoft.com/office/drawing/2014/main" id="{C68C1E18-7094-9704-F3B7-78E7ADFEC0AE}"/>
              </a:ext>
            </a:extLst>
          </p:cNvPr>
          <p:cNvSpPr>
            <a:spLocks noGrp="1"/>
          </p:cNvSpPr>
          <p:nvPr>
            <p:ph type="body" sz="quarter" idx="15"/>
          </p:nvPr>
        </p:nvSpPr>
        <p:spPr>
          <a:xfrm>
            <a:off x="8301310" y="2656978"/>
            <a:ext cx="2585462" cy="784225"/>
          </a:xfrm>
          <a:prstGeom prst="rect">
            <a:avLst/>
          </a:prstGeom>
          <a:ln w="12700">
            <a:miter lim="400000"/>
          </a:ln>
        </p:spPr>
        <p:txBody>
          <a:bodyPr lIns="45719" rIns="45719">
            <a:normAutofit/>
          </a:bodyPr>
          <a:lstStyle>
            <a:lvl1pPr>
              <a:defRPr kumimoji="0" sz="1000" spc="200" normalizeH="0" dirty="0">
                <a:solidFill>
                  <a:srgbClr val="FFFFFF"/>
                </a:solidFill>
                <a:effectLst/>
                <a:latin typeface="Aeonik Regular"/>
                <a:ea typeface="Aeonik Regular"/>
                <a:cs typeface="Aeonik Regular"/>
              </a:defRPr>
            </a:lvl1pPr>
          </a:lstStyle>
          <a:p>
            <a:pPr marL="0" lvl="0" indent="0" fontAlgn="auto" hangingPunct="0">
              <a:lnSpc>
                <a:spcPct val="100000"/>
              </a:lnSpc>
              <a:spcBef>
                <a:spcPts val="0"/>
              </a:spcBef>
              <a:buSzTx/>
              <a:buFontTx/>
              <a:buNone/>
            </a:pPr>
            <a:r>
              <a:rPr lang="en-US"/>
              <a:t>Click to edit Master text styles</a:t>
            </a:r>
          </a:p>
        </p:txBody>
      </p:sp>
      <p:sp>
        <p:nvSpPr>
          <p:cNvPr id="7" name="Subtitle 2">
            <a:extLst>
              <a:ext uri="{FF2B5EF4-FFF2-40B4-BE49-F238E27FC236}">
                <a16:creationId xmlns:a16="http://schemas.microsoft.com/office/drawing/2014/main" id="{20E7CBE3-1C2E-E5BB-AFBF-3553D175765C}"/>
              </a:ext>
            </a:extLst>
          </p:cNvPr>
          <p:cNvSpPr txBox="1"/>
          <p:nvPr userDrawn="1"/>
        </p:nvSpPr>
        <p:spPr>
          <a:xfrm>
            <a:off x="8301310" y="3735617"/>
            <a:ext cx="2556023" cy="2880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lvl="0" defTabSz="914400">
              <a:defRPr sz="1000" spc="200">
                <a:solidFill>
                  <a:srgbClr val="FFFFFF"/>
                </a:solidFill>
                <a:latin typeface="Graphik Medium"/>
                <a:ea typeface="Graphik Medium"/>
                <a:cs typeface="Graphik Medium"/>
                <a:sym typeface="Graphik"/>
              </a:defRPr>
            </a:lvl1pPr>
            <a:lvl2pPr marL="914400" indent="-384047" defTabSz="914400">
              <a:lnSpc>
                <a:spcPct val="94000"/>
              </a:lnSpc>
              <a:spcBef>
                <a:spcPts val="1000"/>
              </a:spcBef>
              <a:buSzPct val="100000"/>
              <a:buFont typeface="Arial"/>
              <a:buChar char="•"/>
              <a:defRPr sz="2000">
                <a:latin typeface="Graphik"/>
                <a:ea typeface="Graphik"/>
                <a:cs typeface="Graphik"/>
                <a:sym typeface="Graphik"/>
              </a:defRPr>
            </a:lvl2pPr>
            <a:lvl3pPr marL="1414272" indent="-426719" defTabSz="914400">
              <a:lnSpc>
                <a:spcPct val="94000"/>
              </a:lnSpc>
              <a:spcBef>
                <a:spcPts val="1000"/>
              </a:spcBef>
              <a:buSzPct val="100000"/>
              <a:buFont typeface="Arial"/>
              <a:buChar char="•"/>
              <a:defRPr sz="2000">
                <a:latin typeface="Graphik"/>
                <a:ea typeface="Graphik"/>
                <a:cs typeface="Graphik"/>
                <a:sym typeface="Graphik"/>
              </a:defRPr>
            </a:lvl3pPr>
            <a:lvl4pPr marL="1871472" indent="-426719" defTabSz="914400">
              <a:lnSpc>
                <a:spcPct val="94000"/>
              </a:lnSpc>
              <a:spcBef>
                <a:spcPts val="1000"/>
              </a:spcBef>
              <a:buSzPct val="100000"/>
              <a:buFont typeface="Arial"/>
              <a:buChar char="•"/>
              <a:defRPr sz="2000">
                <a:latin typeface="Graphik"/>
                <a:ea typeface="Graphik"/>
                <a:cs typeface="Graphik"/>
                <a:sym typeface="Graphik"/>
              </a:defRPr>
            </a:lvl4pPr>
            <a:lvl5pPr marL="2382011" indent="-480060" defTabSz="914400">
              <a:lnSpc>
                <a:spcPct val="94000"/>
              </a:lnSpc>
              <a:spcBef>
                <a:spcPts val="1000"/>
              </a:spcBef>
              <a:buSzPct val="100000"/>
              <a:buFont typeface="Arial"/>
              <a:buChar char="•"/>
              <a:defRPr sz="2000">
                <a:latin typeface="Graphik"/>
                <a:ea typeface="Graphik"/>
                <a:cs typeface="Graphik"/>
                <a:sym typeface="Graphik"/>
              </a:defRPr>
            </a:lvl5pPr>
            <a:lvl6pPr marL="2839211" indent="-480060" defTabSz="914400">
              <a:lnSpc>
                <a:spcPct val="94000"/>
              </a:lnSpc>
              <a:spcBef>
                <a:spcPts val="1000"/>
              </a:spcBef>
              <a:buSzPct val="100000"/>
              <a:buFont typeface="Arial"/>
              <a:buChar char="–"/>
              <a:defRPr sz="2000">
                <a:latin typeface="Graphik"/>
                <a:ea typeface="Graphik"/>
                <a:cs typeface="Graphik"/>
                <a:sym typeface="Graphik"/>
              </a:defRPr>
            </a:lvl6pPr>
            <a:lvl7pPr marL="3364991" indent="-548639" defTabSz="914400">
              <a:lnSpc>
                <a:spcPct val="94000"/>
              </a:lnSpc>
              <a:spcBef>
                <a:spcPts val="1000"/>
              </a:spcBef>
              <a:buSzPct val="100000"/>
              <a:buFont typeface="Arial"/>
              <a:buChar char="■"/>
              <a:defRPr sz="2000">
                <a:latin typeface="Graphik"/>
                <a:ea typeface="Graphik"/>
                <a:cs typeface="Graphik"/>
                <a:sym typeface="Graphik"/>
              </a:defRPr>
            </a:lvl7pPr>
            <a:lvl8pPr marL="3822191" indent="-548639" defTabSz="914400">
              <a:lnSpc>
                <a:spcPct val="94000"/>
              </a:lnSpc>
              <a:spcBef>
                <a:spcPts val="1000"/>
              </a:spcBef>
              <a:buSzPct val="100000"/>
              <a:buFont typeface="Arial"/>
              <a:buChar char="–"/>
              <a:defRPr sz="2000">
                <a:latin typeface="Graphik"/>
                <a:ea typeface="Graphik"/>
                <a:cs typeface="Graphik"/>
                <a:sym typeface="Graphik"/>
              </a:defRPr>
            </a:lvl8pPr>
            <a:lvl9pPr marL="4279391" indent="-548639" defTabSz="914400">
              <a:lnSpc>
                <a:spcPct val="94000"/>
              </a:lnSpc>
              <a:spcBef>
                <a:spcPts val="1000"/>
              </a:spcBef>
              <a:buSzPct val="100000"/>
              <a:buFont typeface="Arial"/>
              <a:buChar char="■"/>
              <a:defRPr sz="2000">
                <a:latin typeface="Graphik"/>
                <a:ea typeface="Graphik"/>
                <a:cs typeface="Graphik"/>
                <a:sym typeface="Graphik"/>
              </a:defRPr>
            </a:lvl9pPr>
          </a:lstStyle>
          <a:p>
            <a:pPr lvl="0"/>
            <a:r>
              <a:rPr lang="en-US">
                <a:latin typeface="Aeonik Regular"/>
              </a:rPr>
              <a:t>VISIT US</a:t>
            </a:r>
          </a:p>
        </p:txBody>
      </p:sp>
      <p:sp>
        <p:nvSpPr>
          <p:cNvPr id="8" name="Text Placeholder 33">
            <a:extLst>
              <a:ext uri="{FF2B5EF4-FFF2-40B4-BE49-F238E27FC236}">
                <a16:creationId xmlns:a16="http://schemas.microsoft.com/office/drawing/2014/main" id="{842801AA-0165-1957-CC07-7087A5A5B4BA}"/>
              </a:ext>
            </a:extLst>
          </p:cNvPr>
          <p:cNvSpPr>
            <a:spLocks noGrp="1"/>
          </p:cNvSpPr>
          <p:nvPr>
            <p:ph type="body" sz="quarter" idx="16"/>
          </p:nvPr>
        </p:nvSpPr>
        <p:spPr>
          <a:xfrm>
            <a:off x="8301310" y="4024086"/>
            <a:ext cx="2585462" cy="784225"/>
          </a:xfrm>
          <a:prstGeom prst="rect">
            <a:avLst/>
          </a:prstGeom>
          <a:ln w="12700">
            <a:miter lim="400000"/>
          </a:ln>
        </p:spPr>
        <p:txBody>
          <a:bodyPr lIns="45719" rIns="45719">
            <a:normAutofit/>
          </a:bodyPr>
          <a:lstStyle>
            <a:lvl1pPr>
              <a:defRPr kumimoji="0" sz="1000" spc="200" normalizeH="0" dirty="0">
                <a:solidFill>
                  <a:srgbClr val="FFFFFF"/>
                </a:solidFill>
                <a:effectLst/>
                <a:latin typeface="Aeonik Regular"/>
                <a:ea typeface="Aeonik Regular"/>
                <a:cs typeface="Aeonik Regular"/>
              </a:defRPr>
            </a:lvl1pPr>
          </a:lstStyle>
          <a:p>
            <a:pPr marL="0" lvl="0" indent="0" fontAlgn="auto" hangingPunct="0">
              <a:lnSpc>
                <a:spcPct val="100000"/>
              </a:lnSpc>
              <a:spcBef>
                <a:spcPts val="0"/>
              </a:spcBef>
              <a:buSzTx/>
              <a:buFontTx/>
              <a:buNone/>
            </a:pPr>
            <a:r>
              <a:rPr lang="en-US"/>
              <a:t>Click to edit Master text styles</a:t>
            </a:r>
          </a:p>
        </p:txBody>
      </p:sp>
      <p:sp>
        <p:nvSpPr>
          <p:cNvPr id="11" name="Slide Number">
            <a:extLst>
              <a:ext uri="{FF2B5EF4-FFF2-40B4-BE49-F238E27FC236}">
                <a16:creationId xmlns:a16="http://schemas.microsoft.com/office/drawing/2014/main" id="{D716941D-590C-DA11-01A7-87DCA02C8679}"/>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tx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12" name="Image" descr="Image">
            <a:extLst>
              <a:ext uri="{FF2B5EF4-FFF2-40B4-BE49-F238E27FC236}">
                <a16:creationId xmlns:a16="http://schemas.microsoft.com/office/drawing/2014/main" id="{48126AB2-4633-1551-E9B2-9FEE16B0C1EC}"/>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0316771" y="6303881"/>
            <a:ext cx="1030318" cy="306205"/>
          </a:xfrm>
          <a:prstGeom prst="rect">
            <a:avLst/>
          </a:prstGeom>
          <a:ln w="12700">
            <a:miter lim="400000"/>
          </a:ln>
        </p:spPr>
      </p:pic>
      <p:grpSp>
        <p:nvGrpSpPr>
          <p:cNvPr id="10" name="Group 9">
            <a:extLst>
              <a:ext uri="{FF2B5EF4-FFF2-40B4-BE49-F238E27FC236}">
                <a16:creationId xmlns:a16="http://schemas.microsoft.com/office/drawing/2014/main" id="{8F332E83-30C6-083B-6D6E-D0696402F66B}"/>
              </a:ext>
            </a:extLst>
          </p:cNvPr>
          <p:cNvGrpSpPr/>
          <p:nvPr userDrawn="1"/>
        </p:nvGrpSpPr>
        <p:grpSpPr>
          <a:xfrm>
            <a:off x="431800" y="203689"/>
            <a:ext cx="3657124" cy="149812"/>
            <a:chOff x="381000" y="203689"/>
            <a:chExt cx="3657124" cy="149812"/>
          </a:xfrm>
        </p:grpSpPr>
        <p:pic>
          <p:nvPicPr>
            <p:cNvPr id="13" name="Image" descr="Image">
              <a:extLst>
                <a:ext uri="{FF2B5EF4-FFF2-40B4-BE49-F238E27FC236}">
                  <a16:creationId xmlns:a16="http://schemas.microsoft.com/office/drawing/2014/main" id="{D1D979FE-6536-1057-9CF9-9863D1E4F374}"/>
                </a:ext>
              </a:extLst>
            </p:cNvPr>
            <p:cNvPicPr>
              <a:picLocks noChangeAspect="1"/>
            </p:cNvPicPr>
            <p:nvPr userDrawn="1"/>
          </p:nvPicPr>
          <p:blipFill>
            <a:blip r:embed="rId4"/>
            <a:stretch>
              <a:fillRect/>
            </a:stretch>
          </p:blipFill>
          <p:spPr>
            <a:xfrm>
              <a:off x="381000" y="203689"/>
              <a:ext cx="111195" cy="149812"/>
            </a:xfrm>
            <a:prstGeom prst="rect">
              <a:avLst/>
            </a:prstGeom>
            <a:ln w="12700">
              <a:miter lim="400000"/>
            </a:ln>
          </p:spPr>
        </p:pic>
        <p:sp>
          <p:nvSpPr>
            <p:cNvPr id="14" name="TextBox 13">
              <a:extLst>
                <a:ext uri="{FF2B5EF4-FFF2-40B4-BE49-F238E27FC236}">
                  <a16:creationId xmlns:a16="http://schemas.microsoft.com/office/drawing/2014/main" id="{C8653C1C-B79C-4966-4E4E-078733DECE79}"/>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395793879"/>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Closing Slide_4">
    <p:bg>
      <p:bgPr>
        <a:solidFill>
          <a:schemeClr val="accent3"/>
        </a:solidFill>
        <a:effectLst/>
      </p:bgPr>
    </p:bg>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74C4E32B-95A8-A711-7D75-E895C7D49F73}"/>
              </a:ext>
            </a:extLst>
          </p:cNvPr>
          <p:cNvSpPr/>
          <p:nvPr userDrawn="1"/>
        </p:nvSpPr>
        <p:spPr>
          <a:xfrm>
            <a:off x="1120407" y="1505956"/>
            <a:ext cx="2546879" cy="3846087"/>
          </a:xfrm>
          <a:prstGeom prst="parallelogram">
            <a:avLst>
              <a:gd name="adj" fmla="val 59329"/>
            </a:avLst>
          </a:prstGeom>
          <a:solidFill>
            <a:schemeClr val="accent2"/>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
        <p:nvSpPr>
          <p:cNvPr id="14" name="Title Text">
            <a:extLst>
              <a:ext uri="{FF2B5EF4-FFF2-40B4-BE49-F238E27FC236}">
                <a16:creationId xmlns:a16="http://schemas.microsoft.com/office/drawing/2014/main" id="{35C5A28D-D7CF-1BC9-4C38-D6C4327EC3A4}"/>
              </a:ext>
            </a:extLst>
          </p:cNvPr>
          <p:cNvSpPr txBox="1">
            <a:spLocks noGrp="1"/>
          </p:cNvSpPr>
          <p:nvPr>
            <p:ph type="title"/>
          </p:nvPr>
        </p:nvSpPr>
        <p:spPr>
          <a:xfrm>
            <a:off x="2483576" y="2368509"/>
            <a:ext cx="4802595" cy="1795525"/>
          </a:xfrm>
          <a:prstGeom prst="rect">
            <a:avLst/>
          </a:prstGeom>
          <a:ln w="12700">
            <a:miter lim="400000"/>
          </a:ln>
        </p:spPr>
        <p:txBody>
          <a:bodyPr lIns="45719" rIns="45719" anchor="b">
            <a:normAutofit/>
          </a:bodyPr>
          <a:lstStyle>
            <a:lvl1pPr>
              <a:defRPr sz="6000" dirty="0">
                <a:solidFill>
                  <a:srgbClr val="FFFFFF"/>
                </a:solidFill>
              </a:defRPr>
            </a:lvl1pPr>
          </a:lstStyle>
          <a:p>
            <a:pPr lvl="0"/>
            <a:r>
              <a:rPr lang="en-US"/>
              <a:t>Click to edit Master title style</a:t>
            </a:r>
            <a:endParaRPr/>
          </a:p>
        </p:txBody>
      </p:sp>
      <p:sp>
        <p:nvSpPr>
          <p:cNvPr id="15" name="Body Level One…">
            <a:extLst>
              <a:ext uri="{FF2B5EF4-FFF2-40B4-BE49-F238E27FC236}">
                <a16:creationId xmlns:a16="http://schemas.microsoft.com/office/drawing/2014/main" id="{39CD51B5-3D81-5C75-ED2E-9415A6730E05}"/>
              </a:ext>
            </a:extLst>
          </p:cNvPr>
          <p:cNvSpPr txBox="1">
            <a:spLocks noGrp="1"/>
          </p:cNvSpPr>
          <p:nvPr>
            <p:ph type="body" sz="quarter" idx="1" hasCustomPrompt="1"/>
          </p:nvPr>
        </p:nvSpPr>
        <p:spPr>
          <a:xfrm>
            <a:off x="2483576" y="4259265"/>
            <a:ext cx="4802595" cy="549046"/>
          </a:xfrm>
          <a:prstGeom prst="rect">
            <a:avLst/>
          </a:prstGeom>
          <a:ln w="12700">
            <a:miter lim="400000"/>
          </a:ln>
        </p:spPr>
        <p:txBody>
          <a:bodyPr lIns="45719" rIns="45719">
            <a:noAutofit/>
          </a:bodyPr>
          <a:lstStyle>
            <a:lvl1pPr>
              <a:defRPr lang="en-US" sz="1600" dirty="0">
                <a:solidFill>
                  <a:srgbClr val="FFFFFF"/>
                </a:solidFill>
              </a:defRPr>
            </a:lvl1pPr>
          </a:lstStyle>
          <a:p>
            <a:pPr lvl="0">
              <a:lnSpc>
                <a:spcPct val="112000"/>
              </a:lnSpc>
              <a:spcBef>
                <a:spcPts val="0"/>
              </a:spcBef>
              <a:buSzTx/>
              <a:buFontTx/>
            </a:pPr>
            <a:r>
              <a:rPr lang="en-US"/>
              <a:t>Click to edit subtitle</a:t>
            </a:r>
          </a:p>
        </p:txBody>
      </p:sp>
      <p:sp>
        <p:nvSpPr>
          <p:cNvPr id="16" name="Subtitle 2">
            <a:extLst>
              <a:ext uri="{FF2B5EF4-FFF2-40B4-BE49-F238E27FC236}">
                <a16:creationId xmlns:a16="http://schemas.microsoft.com/office/drawing/2014/main" id="{279B3F83-7401-B81F-E513-29D27376B02F}"/>
              </a:ext>
            </a:extLst>
          </p:cNvPr>
          <p:cNvSpPr txBox="1"/>
          <p:nvPr userDrawn="1"/>
        </p:nvSpPr>
        <p:spPr>
          <a:xfrm>
            <a:off x="8301310" y="2368509"/>
            <a:ext cx="2556023" cy="2880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lvl="0" defTabSz="914400">
              <a:defRPr sz="1000" spc="200">
                <a:solidFill>
                  <a:srgbClr val="FFFFFF"/>
                </a:solidFill>
                <a:latin typeface="Graphik Medium"/>
                <a:ea typeface="Graphik Medium"/>
                <a:cs typeface="Graphik Medium"/>
                <a:sym typeface="Graphik"/>
              </a:defRPr>
            </a:lvl1pPr>
            <a:lvl2pPr marL="914400" indent="-384047" defTabSz="914400">
              <a:lnSpc>
                <a:spcPct val="94000"/>
              </a:lnSpc>
              <a:spcBef>
                <a:spcPts val="1000"/>
              </a:spcBef>
              <a:buSzPct val="100000"/>
              <a:buFont typeface="Arial"/>
              <a:buChar char="•"/>
              <a:defRPr sz="2000">
                <a:latin typeface="Graphik"/>
                <a:ea typeface="Graphik"/>
                <a:cs typeface="Graphik"/>
                <a:sym typeface="Graphik"/>
              </a:defRPr>
            </a:lvl2pPr>
            <a:lvl3pPr marL="1414272" indent="-426719" defTabSz="914400">
              <a:lnSpc>
                <a:spcPct val="94000"/>
              </a:lnSpc>
              <a:spcBef>
                <a:spcPts val="1000"/>
              </a:spcBef>
              <a:buSzPct val="100000"/>
              <a:buFont typeface="Arial"/>
              <a:buChar char="•"/>
              <a:defRPr sz="2000">
                <a:latin typeface="Graphik"/>
                <a:ea typeface="Graphik"/>
                <a:cs typeface="Graphik"/>
                <a:sym typeface="Graphik"/>
              </a:defRPr>
            </a:lvl3pPr>
            <a:lvl4pPr marL="1871472" indent="-426719" defTabSz="914400">
              <a:lnSpc>
                <a:spcPct val="94000"/>
              </a:lnSpc>
              <a:spcBef>
                <a:spcPts val="1000"/>
              </a:spcBef>
              <a:buSzPct val="100000"/>
              <a:buFont typeface="Arial"/>
              <a:buChar char="•"/>
              <a:defRPr sz="2000">
                <a:latin typeface="Graphik"/>
                <a:ea typeface="Graphik"/>
                <a:cs typeface="Graphik"/>
                <a:sym typeface="Graphik"/>
              </a:defRPr>
            </a:lvl4pPr>
            <a:lvl5pPr marL="2382011" indent="-480060" defTabSz="914400">
              <a:lnSpc>
                <a:spcPct val="94000"/>
              </a:lnSpc>
              <a:spcBef>
                <a:spcPts val="1000"/>
              </a:spcBef>
              <a:buSzPct val="100000"/>
              <a:buFont typeface="Arial"/>
              <a:buChar char="•"/>
              <a:defRPr sz="2000">
                <a:latin typeface="Graphik"/>
                <a:ea typeface="Graphik"/>
                <a:cs typeface="Graphik"/>
                <a:sym typeface="Graphik"/>
              </a:defRPr>
            </a:lvl5pPr>
            <a:lvl6pPr marL="2839211" indent="-480060" defTabSz="914400">
              <a:lnSpc>
                <a:spcPct val="94000"/>
              </a:lnSpc>
              <a:spcBef>
                <a:spcPts val="1000"/>
              </a:spcBef>
              <a:buSzPct val="100000"/>
              <a:buFont typeface="Arial"/>
              <a:buChar char="–"/>
              <a:defRPr sz="2000">
                <a:latin typeface="Graphik"/>
                <a:ea typeface="Graphik"/>
                <a:cs typeface="Graphik"/>
                <a:sym typeface="Graphik"/>
              </a:defRPr>
            </a:lvl6pPr>
            <a:lvl7pPr marL="3364991" indent="-548639" defTabSz="914400">
              <a:lnSpc>
                <a:spcPct val="94000"/>
              </a:lnSpc>
              <a:spcBef>
                <a:spcPts val="1000"/>
              </a:spcBef>
              <a:buSzPct val="100000"/>
              <a:buFont typeface="Arial"/>
              <a:buChar char="■"/>
              <a:defRPr sz="2000">
                <a:latin typeface="Graphik"/>
                <a:ea typeface="Graphik"/>
                <a:cs typeface="Graphik"/>
                <a:sym typeface="Graphik"/>
              </a:defRPr>
            </a:lvl7pPr>
            <a:lvl8pPr marL="3822191" indent="-548639" defTabSz="914400">
              <a:lnSpc>
                <a:spcPct val="94000"/>
              </a:lnSpc>
              <a:spcBef>
                <a:spcPts val="1000"/>
              </a:spcBef>
              <a:buSzPct val="100000"/>
              <a:buFont typeface="Arial"/>
              <a:buChar char="–"/>
              <a:defRPr sz="2000">
                <a:latin typeface="Graphik"/>
                <a:ea typeface="Graphik"/>
                <a:cs typeface="Graphik"/>
                <a:sym typeface="Graphik"/>
              </a:defRPr>
            </a:lvl8pPr>
            <a:lvl9pPr marL="4279391" indent="-548639" defTabSz="914400">
              <a:lnSpc>
                <a:spcPct val="94000"/>
              </a:lnSpc>
              <a:spcBef>
                <a:spcPts val="1000"/>
              </a:spcBef>
              <a:buSzPct val="100000"/>
              <a:buFont typeface="Arial"/>
              <a:buChar char="■"/>
              <a:defRPr sz="2000">
                <a:latin typeface="Graphik"/>
                <a:ea typeface="Graphik"/>
                <a:cs typeface="Graphik"/>
                <a:sym typeface="Graphik"/>
              </a:defRPr>
            </a:lvl9pPr>
          </a:lstStyle>
          <a:p>
            <a:pPr lvl="0"/>
            <a:r>
              <a:rPr lang="en-US">
                <a:latin typeface="Aeonik Regular"/>
              </a:rPr>
              <a:t>GET IN TOUCH</a:t>
            </a:r>
          </a:p>
        </p:txBody>
      </p:sp>
      <p:sp>
        <p:nvSpPr>
          <p:cNvPr id="17" name="Text Placeholder 33">
            <a:extLst>
              <a:ext uri="{FF2B5EF4-FFF2-40B4-BE49-F238E27FC236}">
                <a16:creationId xmlns:a16="http://schemas.microsoft.com/office/drawing/2014/main" id="{D76471A0-81DE-C8D7-C569-4100040B2528}"/>
              </a:ext>
            </a:extLst>
          </p:cNvPr>
          <p:cNvSpPr>
            <a:spLocks noGrp="1"/>
          </p:cNvSpPr>
          <p:nvPr>
            <p:ph type="body" sz="quarter" idx="15"/>
          </p:nvPr>
        </p:nvSpPr>
        <p:spPr>
          <a:xfrm>
            <a:off x="8301310" y="2656978"/>
            <a:ext cx="2585462" cy="784225"/>
          </a:xfrm>
          <a:prstGeom prst="rect">
            <a:avLst/>
          </a:prstGeom>
          <a:ln w="12700">
            <a:miter lim="400000"/>
          </a:ln>
        </p:spPr>
        <p:txBody>
          <a:bodyPr lIns="45719" rIns="45719">
            <a:normAutofit/>
          </a:bodyPr>
          <a:lstStyle>
            <a:lvl1pPr>
              <a:defRPr kumimoji="0" sz="1000" spc="200" normalizeH="0" dirty="0">
                <a:solidFill>
                  <a:srgbClr val="FFFFFF"/>
                </a:solidFill>
                <a:effectLst/>
                <a:latin typeface="Aeonik Regular"/>
                <a:ea typeface="Aeonik Regular"/>
                <a:cs typeface="Aeonik Regular"/>
              </a:defRPr>
            </a:lvl1pPr>
          </a:lstStyle>
          <a:p>
            <a:pPr marL="0" lvl="0" indent="0" fontAlgn="auto" hangingPunct="0">
              <a:lnSpc>
                <a:spcPct val="100000"/>
              </a:lnSpc>
              <a:spcBef>
                <a:spcPts val="0"/>
              </a:spcBef>
              <a:buSzTx/>
              <a:buFontTx/>
              <a:buNone/>
            </a:pPr>
            <a:r>
              <a:rPr lang="en-US"/>
              <a:t>Click to edit Master text styles</a:t>
            </a:r>
          </a:p>
        </p:txBody>
      </p:sp>
      <p:sp>
        <p:nvSpPr>
          <p:cNvPr id="18" name="Subtitle 2">
            <a:extLst>
              <a:ext uri="{FF2B5EF4-FFF2-40B4-BE49-F238E27FC236}">
                <a16:creationId xmlns:a16="http://schemas.microsoft.com/office/drawing/2014/main" id="{316B209B-6D16-9349-9E1B-260E7EB78420}"/>
              </a:ext>
            </a:extLst>
          </p:cNvPr>
          <p:cNvSpPr txBox="1"/>
          <p:nvPr userDrawn="1"/>
        </p:nvSpPr>
        <p:spPr>
          <a:xfrm>
            <a:off x="8301310" y="3735617"/>
            <a:ext cx="2556023" cy="2880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lvl="0" defTabSz="914400">
              <a:defRPr sz="1000" spc="200">
                <a:solidFill>
                  <a:srgbClr val="FFFFFF"/>
                </a:solidFill>
                <a:latin typeface="Graphik Medium"/>
                <a:ea typeface="Graphik Medium"/>
                <a:cs typeface="Graphik Medium"/>
                <a:sym typeface="Graphik"/>
              </a:defRPr>
            </a:lvl1pPr>
            <a:lvl2pPr marL="914400" indent="-384047" defTabSz="914400">
              <a:lnSpc>
                <a:spcPct val="94000"/>
              </a:lnSpc>
              <a:spcBef>
                <a:spcPts val="1000"/>
              </a:spcBef>
              <a:buSzPct val="100000"/>
              <a:buFont typeface="Arial"/>
              <a:buChar char="•"/>
              <a:defRPr sz="2000">
                <a:latin typeface="Graphik"/>
                <a:ea typeface="Graphik"/>
                <a:cs typeface="Graphik"/>
                <a:sym typeface="Graphik"/>
              </a:defRPr>
            </a:lvl2pPr>
            <a:lvl3pPr marL="1414272" indent="-426719" defTabSz="914400">
              <a:lnSpc>
                <a:spcPct val="94000"/>
              </a:lnSpc>
              <a:spcBef>
                <a:spcPts val="1000"/>
              </a:spcBef>
              <a:buSzPct val="100000"/>
              <a:buFont typeface="Arial"/>
              <a:buChar char="•"/>
              <a:defRPr sz="2000">
                <a:latin typeface="Graphik"/>
                <a:ea typeface="Graphik"/>
                <a:cs typeface="Graphik"/>
                <a:sym typeface="Graphik"/>
              </a:defRPr>
            </a:lvl3pPr>
            <a:lvl4pPr marL="1871472" indent="-426719" defTabSz="914400">
              <a:lnSpc>
                <a:spcPct val="94000"/>
              </a:lnSpc>
              <a:spcBef>
                <a:spcPts val="1000"/>
              </a:spcBef>
              <a:buSzPct val="100000"/>
              <a:buFont typeface="Arial"/>
              <a:buChar char="•"/>
              <a:defRPr sz="2000">
                <a:latin typeface="Graphik"/>
                <a:ea typeface="Graphik"/>
                <a:cs typeface="Graphik"/>
                <a:sym typeface="Graphik"/>
              </a:defRPr>
            </a:lvl4pPr>
            <a:lvl5pPr marL="2382011" indent="-480060" defTabSz="914400">
              <a:lnSpc>
                <a:spcPct val="94000"/>
              </a:lnSpc>
              <a:spcBef>
                <a:spcPts val="1000"/>
              </a:spcBef>
              <a:buSzPct val="100000"/>
              <a:buFont typeface="Arial"/>
              <a:buChar char="•"/>
              <a:defRPr sz="2000">
                <a:latin typeface="Graphik"/>
                <a:ea typeface="Graphik"/>
                <a:cs typeface="Graphik"/>
                <a:sym typeface="Graphik"/>
              </a:defRPr>
            </a:lvl5pPr>
            <a:lvl6pPr marL="2839211" indent="-480060" defTabSz="914400">
              <a:lnSpc>
                <a:spcPct val="94000"/>
              </a:lnSpc>
              <a:spcBef>
                <a:spcPts val="1000"/>
              </a:spcBef>
              <a:buSzPct val="100000"/>
              <a:buFont typeface="Arial"/>
              <a:buChar char="–"/>
              <a:defRPr sz="2000">
                <a:latin typeface="Graphik"/>
                <a:ea typeface="Graphik"/>
                <a:cs typeface="Graphik"/>
                <a:sym typeface="Graphik"/>
              </a:defRPr>
            </a:lvl6pPr>
            <a:lvl7pPr marL="3364991" indent="-548639" defTabSz="914400">
              <a:lnSpc>
                <a:spcPct val="94000"/>
              </a:lnSpc>
              <a:spcBef>
                <a:spcPts val="1000"/>
              </a:spcBef>
              <a:buSzPct val="100000"/>
              <a:buFont typeface="Arial"/>
              <a:buChar char="■"/>
              <a:defRPr sz="2000">
                <a:latin typeface="Graphik"/>
                <a:ea typeface="Graphik"/>
                <a:cs typeface="Graphik"/>
                <a:sym typeface="Graphik"/>
              </a:defRPr>
            </a:lvl7pPr>
            <a:lvl8pPr marL="3822191" indent="-548639" defTabSz="914400">
              <a:lnSpc>
                <a:spcPct val="94000"/>
              </a:lnSpc>
              <a:spcBef>
                <a:spcPts val="1000"/>
              </a:spcBef>
              <a:buSzPct val="100000"/>
              <a:buFont typeface="Arial"/>
              <a:buChar char="–"/>
              <a:defRPr sz="2000">
                <a:latin typeface="Graphik"/>
                <a:ea typeface="Graphik"/>
                <a:cs typeface="Graphik"/>
                <a:sym typeface="Graphik"/>
              </a:defRPr>
            </a:lvl8pPr>
            <a:lvl9pPr marL="4279391" indent="-548639" defTabSz="914400">
              <a:lnSpc>
                <a:spcPct val="94000"/>
              </a:lnSpc>
              <a:spcBef>
                <a:spcPts val="1000"/>
              </a:spcBef>
              <a:buSzPct val="100000"/>
              <a:buFont typeface="Arial"/>
              <a:buChar char="■"/>
              <a:defRPr sz="2000">
                <a:latin typeface="Graphik"/>
                <a:ea typeface="Graphik"/>
                <a:cs typeface="Graphik"/>
                <a:sym typeface="Graphik"/>
              </a:defRPr>
            </a:lvl9pPr>
          </a:lstStyle>
          <a:p>
            <a:pPr lvl="0"/>
            <a:r>
              <a:rPr lang="en-US">
                <a:latin typeface="Aeonik Regular"/>
              </a:rPr>
              <a:t>VISIT US</a:t>
            </a:r>
          </a:p>
        </p:txBody>
      </p:sp>
      <p:sp>
        <p:nvSpPr>
          <p:cNvPr id="19" name="Text Placeholder 33">
            <a:extLst>
              <a:ext uri="{FF2B5EF4-FFF2-40B4-BE49-F238E27FC236}">
                <a16:creationId xmlns:a16="http://schemas.microsoft.com/office/drawing/2014/main" id="{E5131AD7-6C4D-BBD9-1789-2BE3B5A76A3D}"/>
              </a:ext>
            </a:extLst>
          </p:cNvPr>
          <p:cNvSpPr>
            <a:spLocks noGrp="1"/>
          </p:cNvSpPr>
          <p:nvPr>
            <p:ph type="body" sz="quarter" idx="16"/>
          </p:nvPr>
        </p:nvSpPr>
        <p:spPr>
          <a:xfrm>
            <a:off x="8301310" y="4024086"/>
            <a:ext cx="2585462" cy="784225"/>
          </a:xfrm>
          <a:prstGeom prst="rect">
            <a:avLst/>
          </a:prstGeom>
          <a:ln w="12700">
            <a:miter lim="400000"/>
          </a:ln>
        </p:spPr>
        <p:txBody>
          <a:bodyPr lIns="45719" rIns="45719">
            <a:normAutofit/>
          </a:bodyPr>
          <a:lstStyle>
            <a:lvl1pPr>
              <a:defRPr kumimoji="0" sz="1000" spc="200" normalizeH="0" dirty="0">
                <a:solidFill>
                  <a:srgbClr val="FFFFFF"/>
                </a:solidFill>
                <a:effectLst/>
                <a:latin typeface="Aeonik Regular"/>
                <a:ea typeface="Aeonik Regular"/>
                <a:cs typeface="Aeonik Regular"/>
              </a:defRPr>
            </a:lvl1pPr>
          </a:lstStyle>
          <a:p>
            <a:pPr marL="0" lvl="0" indent="0" fontAlgn="auto" hangingPunct="0">
              <a:lnSpc>
                <a:spcPct val="100000"/>
              </a:lnSpc>
              <a:spcBef>
                <a:spcPts val="0"/>
              </a:spcBef>
              <a:buSzTx/>
              <a:buFontTx/>
              <a:buNone/>
            </a:pPr>
            <a:r>
              <a:rPr lang="en-US"/>
              <a:t>Click to edit Master text styles</a:t>
            </a:r>
          </a:p>
        </p:txBody>
      </p:sp>
      <p:sp>
        <p:nvSpPr>
          <p:cNvPr id="4" name="Slide Number">
            <a:extLst>
              <a:ext uri="{FF2B5EF4-FFF2-40B4-BE49-F238E27FC236}">
                <a16:creationId xmlns:a16="http://schemas.microsoft.com/office/drawing/2014/main" id="{26418E15-4690-3ACE-9D1C-3380B20006BA}"/>
              </a:ext>
            </a:extLst>
          </p:cNvP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tx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pic>
        <p:nvPicPr>
          <p:cNvPr id="5" name="Image" descr="Image">
            <a:extLst>
              <a:ext uri="{FF2B5EF4-FFF2-40B4-BE49-F238E27FC236}">
                <a16:creationId xmlns:a16="http://schemas.microsoft.com/office/drawing/2014/main" id="{0164ABFA-B983-B7C9-80BA-01A53F54EF95}"/>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0316771" y="6303881"/>
            <a:ext cx="1030318" cy="306205"/>
          </a:xfrm>
          <a:prstGeom prst="rect">
            <a:avLst/>
          </a:prstGeom>
          <a:ln w="12700">
            <a:miter lim="400000"/>
          </a:ln>
        </p:spPr>
      </p:pic>
      <p:pic>
        <p:nvPicPr>
          <p:cNvPr id="6" name="Image" descr="Image">
            <a:extLst>
              <a:ext uri="{FF2B5EF4-FFF2-40B4-BE49-F238E27FC236}">
                <a16:creationId xmlns:a16="http://schemas.microsoft.com/office/drawing/2014/main" id="{4EA76F73-87AD-F593-2A41-31E91A383AA7}"/>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431800" y="207536"/>
            <a:ext cx="111195" cy="149812"/>
          </a:xfrm>
          <a:prstGeom prst="rect">
            <a:avLst/>
          </a:prstGeom>
          <a:ln w="12700">
            <a:miter lim="400000"/>
          </a:ln>
        </p:spPr>
      </p:pic>
      <p:sp>
        <p:nvSpPr>
          <p:cNvPr id="7" name="TextBox 6">
            <a:extLst>
              <a:ext uri="{FF2B5EF4-FFF2-40B4-BE49-F238E27FC236}">
                <a16:creationId xmlns:a16="http://schemas.microsoft.com/office/drawing/2014/main" id="{156C710E-55D3-23AA-61F3-47F8922DD8CB}"/>
              </a:ext>
            </a:extLst>
          </p:cNvPr>
          <p:cNvSpPr txBox="1"/>
          <p:nvPr userDrawn="1"/>
        </p:nvSpPr>
        <p:spPr>
          <a:xfrm>
            <a:off x="6091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tx1"/>
                </a:solidFill>
                <a:effectLst/>
                <a:uFillTx/>
                <a:latin typeface="Aeonik Regular"/>
                <a:ea typeface="Arial"/>
                <a:cs typeface="Arial"/>
                <a:sym typeface="Arial"/>
              </a:rPr>
              <a:t>Investing in a sustainable future</a:t>
            </a:r>
          </a:p>
        </p:txBody>
      </p:sp>
    </p:spTree>
    <p:extLst>
      <p:ext uri="{BB962C8B-B14F-4D97-AF65-F5344CB8AC3E}">
        <p14:creationId xmlns:p14="http://schemas.microsoft.com/office/powerpoint/2010/main" val="2036693433"/>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1_Contents Page">
    <p:bg>
      <p:bgPr>
        <a:solidFill>
          <a:schemeClr val="tx1"/>
        </a:solidFill>
        <a:effectLst/>
      </p:bgPr>
    </p:bg>
    <p:spTree>
      <p:nvGrpSpPr>
        <p:cNvPr id="1" name=""/>
        <p:cNvGrpSpPr/>
        <p:nvPr/>
      </p:nvGrpSpPr>
      <p:grpSpPr>
        <a:xfrm>
          <a:off x="0" y="0"/>
          <a:ext cx="0" cy="0"/>
          <a:chOff x="0" y="0"/>
          <a:chExt cx="0" cy="0"/>
        </a:xfrm>
      </p:grpSpPr>
      <p:sp>
        <p:nvSpPr>
          <p:cNvPr id="189" name="Picture Placeholder 21"/>
          <p:cNvSpPr>
            <a:spLocks noGrp="1"/>
          </p:cNvSpPr>
          <p:nvPr>
            <p:ph type="pic" sz="half" idx="13"/>
          </p:nvPr>
        </p:nvSpPr>
        <p:spPr>
          <a:xfrm>
            <a:off x="9507538" y="0"/>
            <a:ext cx="2709863" cy="6858000"/>
          </a:xfrm>
          <a:prstGeom prst="rect">
            <a:avLst/>
          </a:prstGeom>
        </p:spPr>
        <p:txBody>
          <a:bodyPr lIns="91439" rIns="91439"/>
          <a:lstStyle/>
          <a:p>
            <a:r>
              <a:rPr lang="en-US"/>
              <a:t>Click icon to add picture</a:t>
            </a:r>
            <a:endParaRPr/>
          </a:p>
        </p:txBody>
      </p:sp>
      <p:sp>
        <p:nvSpPr>
          <p:cNvPr id="190" name="Straight Connector 5"/>
          <p:cNvSpPr/>
          <p:nvPr/>
        </p:nvSpPr>
        <p:spPr>
          <a:xfrm>
            <a:off x="378958" y="1613549"/>
            <a:ext cx="8741379" cy="1"/>
          </a:xfrm>
          <a:prstGeom prst="line">
            <a:avLst/>
          </a:prstGeom>
          <a:ln w="6350">
            <a:solidFill>
              <a:srgbClr val="131541"/>
            </a:solidFill>
          </a:ln>
        </p:spPr>
        <p:txBody>
          <a:bodyPr lIns="45719" rIns="45719"/>
          <a:lstStyle/>
          <a:p>
            <a:endParaRPr>
              <a:latin typeface="Aeonik Regular"/>
            </a:endParaRPr>
          </a:p>
        </p:txBody>
      </p:sp>
      <p:sp>
        <p:nvSpPr>
          <p:cNvPr id="191" name="Body Level One…"/>
          <p:cNvSpPr txBox="1">
            <a:spLocks noGrp="1"/>
          </p:cNvSpPr>
          <p:nvPr>
            <p:ph type="body" sz="quarter" idx="1" hasCustomPrompt="1"/>
          </p:nvPr>
        </p:nvSpPr>
        <p:spPr>
          <a:xfrm>
            <a:off x="8038967" y="1757864"/>
            <a:ext cx="1153378" cy="4263560"/>
          </a:xfrm>
          <a:prstGeom prst="rect">
            <a:avLst/>
          </a:prstGeom>
        </p:spPr>
        <p:txBody>
          <a:bodyPr>
            <a:noAutofit/>
          </a:bodyPr>
          <a:lstStyle>
            <a:lvl1pPr marL="171450" indent="-171450" algn="r">
              <a:buSzTx/>
              <a:buFont typeface="Arial" panose="020B0604020202020204" pitchFamily="34" charset="0"/>
              <a:buChar char="•"/>
              <a:defRPr sz="900"/>
            </a:lvl1pPr>
            <a:lvl2pPr marL="701802" indent="-171450" algn="r">
              <a:buFont typeface="Arial" panose="020B0604020202020204" pitchFamily="34" charset="0"/>
              <a:buChar char="•"/>
              <a:defRPr sz="900"/>
            </a:lvl2pPr>
            <a:lvl3pPr marL="1159003" indent="-171450" algn="r">
              <a:buFont typeface="Arial" panose="020B0604020202020204" pitchFamily="34" charset="0"/>
              <a:buChar char="•"/>
              <a:defRPr sz="900"/>
            </a:lvl3pPr>
            <a:lvl4pPr marL="1616203" indent="-171450" algn="r">
              <a:buFont typeface="Arial" panose="020B0604020202020204" pitchFamily="34" charset="0"/>
              <a:buChar char="•"/>
              <a:defRPr sz="900"/>
            </a:lvl4pPr>
            <a:lvl5pPr marL="2073401" indent="-171450" algn="r">
              <a:buFont typeface="Arial" panose="020B0604020202020204" pitchFamily="34" charset="0"/>
              <a:buChar char="•"/>
              <a:defRPr sz="900"/>
            </a:lvl5pPr>
          </a:lstStyle>
          <a:p>
            <a:r>
              <a:t>Body Level One</a:t>
            </a:r>
          </a:p>
        </p:txBody>
      </p:sp>
      <p:sp>
        <p:nvSpPr>
          <p:cNvPr id="192" name="Text Placeholder 12"/>
          <p:cNvSpPr>
            <a:spLocks noGrp="1"/>
          </p:cNvSpPr>
          <p:nvPr>
            <p:ph type="body" sz="half" idx="14"/>
          </p:nvPr>
        </p:nvSpPr>
        <p:spPr>
          <a:xfrm>
            <a:off x="366399" y="1757863"/>
            <a:ext cx="7285367" cy="4263414"/>
          </a:xfrm>
          <a:prstGeom prst="rect">
            <a:avLst/>
          </a:prstGeom>
        </p:spPr>
        <p:txBody>
          <a:bodyPr>
            <a:normAutofit/>
          </a:bodyPr>
          <a:lstStyle/>
          <a:p>
            <a:pPr marL="0" lvl="0" indent="0">
              <a:lnSpc>
                <a:spcPct val="100000"/>
              </a:lnSpc>
              <a:spcBef>
                <a:spcPts val="1800"/>
              </a:spcBef>
              <a:buSzTx/>
              <a:buFontTx/>
              <a:buNone/>
            </a:pPr>
            <a:r>
              <a:rPr lang="en-US"/>
              <a:t>Click to edit Master text styles</a:t>
            </a:r>
          </a:p>
        </p:txBody>
      </p:sp>
      <p:sp>
        <p:nvSpPr>
          <p:cNvPr id="1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 name="Title Text">
            <a:extLst>
              <a:ext uri="{FF2B5EF4-FFF2-40B4-BE49-F238E27FC236}">
                <a16:creationId xmlns:a16="http://schemas.microsoft.com/office/drawing/2014/main" id="{5B0504D0-AAEC-5158-6B07-CD4F07103EB5}"/>
              </a:ext>
            </a:extLst>
          </p:cNvPr>
          <p:cNvSpPr txBox="1">
            <a:spLocks noGrp="1"/>
          </p:cNvSpPr>
          <p:nvPr>
            <p:ph type="title" hasCustomPrompt="1"/>
          </p:nvPr>
        </p:nvSpPr>
        <p:spPr>
          <a:xfrm>
            <a:off x="378958" y="561600"/>
            <a:ext cx="8813387" cy="6647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a:spAutoFit/>
          </a:bodyPr>
          <a:lstStyle>
            <a:lvl1pPr>
              <a:defRPr dirty="0"/>
            </a:lvl1pPr>
          </a:lstStyle>
          <a:p>
            <a:pPr lvl="0"/>
            <a:r>
              <a:t>Title Text</a:t>
            </a:r>
          </a:p>
        </p:txBody>
      </p:sp>
      <p:grpSp>
        <p:nvGrpSpPr>
          <p:cNvPr id="3" name="Group 2">
            <a:extLst>
              <a:ext uri="{FF2B5EF4-FFF2-40B4-BE49-F238E27FC236}">
                <a16:creationId xmlns:a16="http://schemas.microsoft.com/office/drawing/2014/main" id="{64CA6995-B8C2-B576-3F12-37B95695E946}"/>
              </a:ext>
            </a:extLst>
          </p:cNvPr>
          <p:cNvGrpSpPr/>
          <p:nvPr userDrawn="1"/>
        </p:nvGrpSpPr>
        <p:grpSpPr>
          <a:xfrm>
            <a:off x="431800" y="203689"/>
            <a:ext cx="3657124" cy="149812"/>
            <a:chOff x="381000" y="203689"/>
            <a:chExt cx="3657124" cy="149812"/>
          </a:xfrm>
        </p:grpSpPr>
        <p:pic>
          <p:nvPicPr>
            <p:cNvPr id="4" name="Image" descr="Image">
              <a:extLst>
                <a:ext uri="{FF2B5EF4-FFF2-40B4-BE49-F238E27FC236}">
                  <a16:creationId xmlns:a16="http://schemas.microsoft.com/office/drawing/2014/main" id="{FA514906-7A27-DD4F-6128-7DA5445B6C71}"/>
                </a:ext>
              </a:extLst>
            </p:cNvPr>
            <p:cNvPicPr>
              <a:picLocks noChangeAspect="1"/>
            </p:cNvPicPr>
            <p:nvPr userDrawn="1"/>
          </p:nvPicPr>
          <p:blipFill>
            <a:blip r:embed="rId2"/>
            <a:stretch>
              <a:fillRect/>
            </a:stretch>
          </p:blipFill>
          <p:spPr>
            <a:xfrm>
              <a:off x="381000" y="203689"/>
              <a:ext cx="111195" cy="149812"/>
            </a:xfrm>
            <a:prstGeom prst="rect">
              <a:avLst/>
            </a:prstGeom>
            <a:ln w="12700">
              <a:miter lim="400000"/>
            </a:ln>
          </p:spPr>
        </p:pic>
        <p:sp>
          <p:nvSpPr>
            <p:cNvPr id="5" name="TextBox 4">
              <a:extLst>
                <a:ext uri="{FF2B5EF4-FFF2-40B4-BE49-F238E27FC236}">
                  <a16:creationId xmlns:a16="http://schemas.microsoft.com/office/drawing/2014/main" id="{CADB8309-7BF3-EC2B-AFAB-D378A8D82FA5}"/>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bg2"/>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3157587318"/>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Text &amp; Large Image">
    <p:bg>
      <p:bgPr>
        <a:solidFill>
          <a:schemeClr val="tx1"/>
        </a:solidFill>
        <a:effectLst/>
      </p:bgPr>
    </p:bg>
    <p:spTree>
      <p:nvGrpSpPr>
        <p:cNvPr id="1" name=""/>
        <p:cNvGrpSpPr/>
        <p:nvPr/>
      </p:nvGrpSpPr>
      <p:grpSpPr>
        <a:xfrm>
          <a:off x="0" y="0"/>
          <a:ext cx="0" cy="0"/>
          <a:chOff x="0" y="0"/>
          <a:chExt cx="0" cy="0"/>
        </a:xfrm>
      </p:grpSpPr>
      <p:sp>
        <p:nvSpPr>
          <p:cNvPr id="247" name="Title Text"/>
          <p:cNvSpPr txBox="1">
            <a:spLocks noGrp="1"/>
          </p:cNvSpPr>
          <p:nvPr>
            <p:ph type="title"/>
          </p:nvPr>
        </p:nvSpPr>
        <p:spPr>
          <a:xfrm>
            <a:off x="378958" y="460000"/>
            <a:ext cx="3772827" cy="1168794"/>
          </a:xfrm>
          <a:prstGeom prst="rect">
            <a:avLst/>
          </a:prstGeom>
        </p:spPr>
        <p:txBody>
          <a:bodyPr/>
          <a:lstStyle>
            <a:lvl1pPr>
              <a:defRPr/>
            </a:lvl1pPr>
          </a:lstStyle>
          <a:p>
            <a:r>
              <a:rPr lang="en-US"/>
              <a:t>Click to edit Master title style</a:t>
            </a:r>
            <a:endParaRPr dirty="0"/>
          </a:p>
        </p:txBody>
      </p:sp>
      <p:sp>
        <p:nvSpPr>
          <p:cNvPr id="248" name="Body Level One…"/>
          <p:cNvSpPr txBox="1">
            <a:spLocks noGrp="1"/>
          </p:cNvSpPr>
          <p:nvPr>
            <p:ph type="body" sz="quarter" idx="1"/>
          </p:nvPr>
        </p:nvSpPr>
        <p:spPr>
          <a:xfrm>
            <a:off x="378956" y="1628793"/>
            <a:ext cx="3772828" cy="4321140"/>
          </a:xfrm>
          <a:prstGeom prst="rect">
            <a:avLst/>
          </a:prstGeom>
        </p:spPr>
        <p:txBody>
          <a:bodyPr>
            <a:normAutofit/>
          </a:bodyPr>
          <a:lstStyle>
            <a:lvl1pPr marL="0" indent="0">
              <a:lnSpc>
                <a:spcPct val="140000"/>
              </a:lnSpc>
              <a:buSzTx/>
              <a:buFontTx/>
              <a:buNone/>
              <a:defRPr sz="1800"/>
            </a:lvl1pPr>
            <a:lvl2pPr marL="991209" indent="-460857">
              <a:lnSpc>
                <a:spcPct val="140000"/>
              </a:lnSpc>
              <a:buFontTx/>
              <a:defRPr sz="1800"/>
            </a:lvl2pPr>
            <a:lvl3pPr marL="1499616" indent="-512063">
              <a:lnSpc>
                <a:spcPct val="140000"/>
              </a:lnSpc>
              <a:buFontTx/>
              <a:defRPr sz="1800"/>
            </a:lvl3pPr>
            <a:lvl4pPr marL="1956816" indent="-512063">
              <a:lnSpc>
                <a:spcPct val="140000"/>
              </a:lnSpc>
              <a:buFontTx/>
              <a:defRPr sz="1800"/>
            </a:lvl4pPr>
            <a:lvl5pPr marL="2478023" indent="-576072">
              <a:lnSpc>
                <a:spcPct val="140000"/>
              </a:lnSpc>
              <a:buFontTx/>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249" name="Picture Placeholder 4"/>
          <p:cNvSpPr>
            <a:spLocks noGrp="1"/>
          </p:cNvSpPr>
          <p:nvPr>
            <p:ph type="pic" idx="13"/>
          </p:nvPr>
        </p:nvSpPr>
        <p:spPr>
          <a:xfrm>
            <a:off x="4295800" y="460002"/>
            <a:ext cx="7516790" cy="5489949"/>
          </a:xfrm>
          <a:prstGeom prst="rect">
            <a:avLst/>
          </a:prstGeom>
        </p:spPr>
        <p:txBody>
          <a:bodyPr lIns="91439" rIns="91439"/>
          <a:lstStyle/>
          <a:p>
            <a:r>
              <a:rPr lang="en-US"/>
              <a:t>Click icon to add picture</a:t>
            </a:r>
            <a:endParaRPr dirty="0"/>
          </a:p>
        </p:txBody>
      </p:sp>
      <p:sp>
        <p:nvSpPr>
          <p:cNvPr id="2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 Images">
    <p:bg>
      <p:bgPr>
        <a:solidFill>
          <a:schemeClr val="tx1"/>
        </a:solidFill>
        <a:effectLst/>
      </p:bgPr>
    </p:bg>
    <p:spTree>
      <p:nvGrpSpPr>
        <p:cNvPr id="1" name=""/>
        <p:cNvGrpSpPr/>
        <p:nvPr/>
      </p:nvGrpSpPr>
      <p:grpSpPr>
        <a:xfrm>
          <a:off x="0" y="0"/>
          <a:ext cx="0" cy="0"/>
          <a:chOff x="0" y="0"/>
          <a:chExt cx="0" cy="0"/>
        </a:xfrm>
      </p:grpSpPr>
      <p:sp>
        <p:nvSpPr>
          <p:cNvPr id="258" name="Picture Placeholder 4"/>
          <p:cNvSpPr>
            <a:spLocks noGrp="1"/>
          </p:cNvSpPr>
          <p:nvPr>
            <p:ph type="pic" sz="half" idx="13"/>
          </p:nvPr>
        </p:nvSpPr>
        <p:spPr>
          <a:xfrm>
            <a:off x="384715" y="1857829"/>
            <a:ext cx="5574244" cy="4088846"/>
          </a:xfrm>
          <a:prstGeom prst="rect">
            <a:avLst/>
          </a:prstGeom>
        </p:spPr>
        <p:txBody>
          <a:bodyPr lIns="91439" rIns="91439"/>
          <a:lstStyle/>
          <a:p>
            <a:r>
              <a:rPr lang="en-US"/>
              <a:t>Click icon to add picture</a:t>
            </a:r>
            <a:endParaRPr/>
          </a:p>
        </p:txBody>
      </p:sp>
      <p:sp>
        <p:nvSpPr>
          <p:cNvPr id="259" name="Picture Placeholder 4"/>
          <p:cNvSpPr>
            <a:spLocks noGrp="1"/>
          </p:cNvSpPr>
          <p:nvPr>
            <p:ph type="pic" sz="half" idx="14"/>
          </p:nvPr>
        </p:nvSpPr>
        <p:spPr>
          <a:xfrm>
            <a:off x="6226628" y="1857829"/>
            <a:ext cx="5601835" cy="4088846"/>
          </a:xfrm>
          <a:prstGeom prst="rect">
            <a:avLst/>
          </a:prstGeom>
        </p:spPr>
        <p:txBody>
          <a:bodyPr lIns="91439" rIns="91439"/>
          <a:lstStyle/>
          <a:p>
            <a:r>
              <a:rPr lang="en-US"/>
              <a:t>Click icon to add picture</a:t>
            </a:r>
            <a:endParaRPr/>
          </a:p>
        </p:txBody>
      </p:sp>
      <p:sp>
        <p:nvSpPr>
          <p:cNvPr id="2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 name="Title Text">
            <a:extLst>
              <a:ext uri="{FF2B5EF4-FFF2-40B4-BE49-F238E27FC236}">
                <a16:creationId xmlns:a16="http://schemas.microsoft.com/office/drawing/2014/main" id="{A28C8549-E057-ADCB-064D-E272F212B8F9}"/>
              </a:ext>
            </a:extLst>
          </p:cNvPr>
          <p:cNvSpPr txBox="1">
            <a:spLocks noGrp="1"/>
          </p:cNvSpPr>
          <p:nvPr>
            <p:ph type="title" hasCustomPrompt="1"/>
          </p:nvPr>
        </p:nvSpPr>
        <p:spPr>
          <a:xfrm>
            <a:off x="378958" y="561600"/>
            <a:ext cx="11449505" cy="6647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dirty="0"/>
            </a:lvl1pPr>
          </a:lstStyle>
          <a:p>
            <a:pPr lvl="0"/>
            <a:r>
              <a:t>Title Text</a:t>
            </a:r>
          </a:p>
        </p:txBody>
      </p:sp>
    </p:spTree>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3 Images">
    <p:bg>
      <p:bgPr>
        <a:solidFill>
          <a:schemeClr val="tx1"/>
        </a:solidFill>
        <a:effectLst/>
      </p:bgPr>
    </p:bg>
    <p:spTree>
      <p:nvGrpSpPr>
        <p:cNvPr id="1" name=""/>
        <p:cNvGrpSpPr/>
        <p:nvPr/>
      </p:nvGrpSpPr>
      <p:grpSpPr>
        <a:xfrm>
          <a:off x="0" y="0"/>
          <a:ext cx="0" cy="0"/>
          <a:chOff x="0" y="0"/>
          <a:chExt cx="0" cy="0"/>
        </a:xfrm>
      </p:grpSpPr>
      <p:sp>
        <p:nvSpPr>
          <p:cNvPr id="268" name="Picture Placeholder 4"/>
          <p:cNvSpPr>
            <a:spLocks noGrp="1"/>
          </p:cNvSpPr>
          <p:nvPr>
            <p:ph type="pic" sz="half" idx="13"/>
          </p:nvPr>
        </p:nvSpPr>
        <p:spPr>
          <a:xfrm>
            <a:off x="367245" y="1654629"/>
            <a:ext cx="3623882" cy="4292046"/>
          </a:xfrm>
          <a:prstGeom prst="rect">
            <a:avLst/>
          </a:prstGeom>
        </p:spPr>
        <p:txBody>
          <a:bodyPr lIns="91439" rIns="91439"/>
          <a:lstStyle/>
          <a:p>
            <a:r>
              <a:rPr lang="en-US"/>
              <a:t>Click icon to add picture</a:t>
            </a:r>
            <a:endParaRPr/>
          </a:p>
        </p:txBody>
      </p:sp>
      <p:sp>
        <p:nvSpPr>
          <p:cNvPr id="269" name="Picture Placeholder 4"/>
          <p:cNvSpPr>
            <a:spLocks noGrp="1"/>
          </p:cNvSpPr>
          <p:nvPr>
            <p:ph type="pic" sz="half" idx="14"/>
          </p:nvPr>
        </p:nvSpPr>
        <p:spPr>
          <a:xfrm>
            <a:off x="4279677" y="1654629"/>
            <a:ext cx="3623883" cy="4292046"/>
          </a:xfrm>
          <a:prstGeom prst="rect">
            <a:avLst/>
          </a:prstGeom>
        </p:spPr>
        <p:txBody>
          <a:bodyPr lIns="91439" rIns="91439"/>
          <a:lstStyle/>
          <a:p>
            <a:r>
              <a:rPr lang="en-US"/>
              <a:t>Click icon to add picture</a:t>
            </a:r>
            <a:endParaRPr/>
          </a:p>
        </p:txBody>
      </p:sp>
      <p:sp>
        <p:nvSpPr>
          <p:cNvPr id="270" name="Picture Placeholder 4"/>
          <p:cNvSpPr>
            <a:spLocks noGrp="1"/>
          </p:cNvSpPr>
          <p:nvPr>
            <p:ph type="pic" sz="half" idx="15"/>
          </p:nvPr>
        </p:nvSpPr>
        <p:spPr>
          <a:xfrm>
            <a:off x="8207101" y="1654629"/>
            <a:ext cx="3623883" cy="4292046"/>
          </a:xfrm>
          <a:prstGeom prst="rect">
            <a:avLst/>
          </a:prstGeom>
        </p:spPr>
        <p:txBody>
          <a:bodyPr lIns="91439" rIns="91439"/>
          <a:lstStyle/>
          <a:p>
            <a:r>
              <a:rPr lang="en-US"/>
              <a:t>Click icon to add picture</a:t>
            </a:r>
            <a:endParaRPr/>
          </a:p>
        </p:txBody>
      </p:sp>
      <p:sp>
        <p:nvSpPr>
          <p:cNvPr id="2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 name="Title Text">
            <a:extLst>
              <a:ext uri="{FF2B5EF4-FFF2-40B4-BE49-F238E27FC236}">
                <a16:creationId xmlns:a16="http://schemas.microsoft.com/office/drawing/2014/main" id="{988470B7-BCC5-FE2A-0B56-26F21FE68CC1}"/>
              </a:ext>
            </a:extLst>
          </p:cNvPr>
          <p:cNvSpPr txBox="1">
            <a:spLocks noGrp="1"/>
          </p:cNvSpPr>
          <p:nvPr>
            <p:ph type="title" hasCustomPrompt="1"/>
          </p:nvPr>
        </p:nvSpPr>
        <p:spPr>
          <a:xfrm>
            <a:off x="378958" y="561600"/>
            <a:ext cx="11449505" cy="6647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dirty="0"/>
            </a:lvl1pPr>
          </a:lstStyle>
          <a:p>
            <a:pPr lvl="0"/>
            <a:r>
              <a:t>Title Text</a:t>
            </a:r>
          </a:p>
        </p:txBody>
      </p:sp>
    </p:spTree>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Large Table">
    <p:spTree>
      <p:nvGrpSpPr>
        <p:cNvPr id="1" name=""/>
        <p:cNvGrpSpPr/>
        <p:nvPr/>
      </p:nvGrpSpPr>
      <p:grpSpPr>
        <a:xfrm>
          <a:off x="0" y="0"/>
          <a:ext cx="0" cy="0"/>
          <a:chOff x="0" y="0"/>
          <a:chExt cx="0" cy="0"/>
        </a:xfrm>
      </p:grpSpPr>
      <p:sp>
        <p:nvSpPr>
          <p:cNvPr id="3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 name="Title Text">
            <a:extLst>
              <a:ext uri="{FF2B5EF4-FFF2-40B4-BE49-F238E27FC236}">
                <a16:creationId xmlns:a16="http://schemas.microsoft.com/office/drawing/2014/main" id="{F44E0849-673D-9CB6-CE9F-11F26406E419}"/>
              </a:ext>
            </a:extLst>
          </p:cNvPr>
          <p:cNvSpPr txBox="1">
            <a:spLocks noGrp="1"/>
          </p:cNvSpPr>
          <p:nvPr>
            <p:ph type="title" hasCustomPrompt="1"/>
          </p:nvPr>
        </p:nvSpPr>
        <p:spPr>
          <a:xfrm>
            <a:off x="378958" y="561600"/>
            <a:ext cx="11449505" cy="6647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dirty="0"/>
            </a:lvl1pPr>
          </a:lstStyle>
          <a:p>
            <a:pPr lvl="0"/>
            <a:r>
              <a:t>Title Text</a:t>
            </a:r>
          </a:p>
        </p:txBody>
      </p:sp>
    </p:spTree>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Blank + Title">
    <p:spTree>
      <p:nvGrpSpPr>
        <p:cNvPr id="1" name=""/>
        <p:cNvGrpSpPr/>
        <p:nvPr/>
      </p:nvGrpSpPr>
      <p:grpSpPr>
        <a:xfrm>
          <a:off x="0" y="0"/>
          <a:ext cx="0" cy="0"/>
          <a:chOff x="0" y="0"/>
          <a:chExt cx="0" cy="0"/>
        </a:xfrm>
      </p:grpSpPr>
      <p:sp>
        <p:nvSpPr>
          <p:cNvPr id="914" name="Body Level One…"/>
          <p:cNvSpPr txBox="1">
            <a:spLocks noGrp="1"/>
          </p:cNvSpPr>
          <p:nvPr>
            <p:ph type="body" sz="quarter" idx="1"/>
          </p:nvPr>
        </p:nvSpPr>
        <p:spPr>
          <a:xfrm>
            <a:off x="379413" y="1828119"/>
            <a:ext cx="11422062" cy="2115231"/>
          </a:xfrm>
          <a:prstGeom prst="rect">
            <a:avLst/>
          </a:prstGeom>
        </p:spPr>
        <p:txBody>
          <a:bodyPr>
            <a:normAutofit/>
          </a:bodyPr>
          <a:lstStyle>
            <a:lvl1pPr marL="0" indent="0">
              <a:buSzTx/>
              <a:buFontTx/>
              <a:buNone/>
              <a:defRPr sz="1400"/>
            </a:lvl1pPr>
            <a:lvl2pPr marL="0" indent="530351">
              <a:buSzTx/>
              <a:buFontTx/>
              <a:buNone/>
              <a:defRPr sz="1400"/>
            </a:lvl2pPr>
            <a:lvl3pPr marL="0" indent="987552">
              <a:buSzTx/>
              <a:buFontTx/>
              <a:buNone/>
              <a:defRPr sz="1400"/>
            </a:lvl3pPr>
            <a:lvl4pPr marL="0" indent="1444752">
              <a:buSzTx/>
              <a:buFontTx/>
              <a:buNone/>
              <a:defRPr sz="1400"/>
            </a:lvl4pPr>
            <a:lvl5pPr marL="0" indent="1901951">
              <a:buSzTx/>
              <a:buFontTx/>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 name="Title Text">
            <a:extLst>
              <a:ext uri="{FF2B5EF4-FFF2-40B4-BE49-F238E27FC236}">
                <a16:creationId xmlns:a16="http://schemas.microsoft.com/office/drawing/2014/main" id="{051DD123-6255-A36C-1E94-A5032B386A1A}"/>
              </a:ext>
            </a:extLst>
          </p:cNvPr>
          <p:cNvSpPr txBox="1">
            <a:spLocks noGrp="1"/>
          </p:cNvSpPr>
          <p:nvPr>
            <p:ph type="title" hasCustomPrompt="1"/>
          </p:nvPr>
        </p:nvSpPr>
        <p:spPr>
          <a:xfrm>
            <a:off x="378958" y="561600"/>
            <a:ext cx="11449505" cy="6647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dirty="0"/>
            </a:lvl1pPr>
          </a:lstStyle>
          <a:p>
            <a:pPr lvl="0"/>
            <a:r>
              <a:t>Title Text</a:t>
            </a:r>
          </a:p>
        </p:txBody>
      </p:sp>
      <p:grpSp>
        <p:nvGrpSpPr>
          <p:cNvPr id="3" name="Group 2">
            <a:extLst>
              <a:ext uri="{FF2B5EF4-FFF2-40B4-BE49-F238E27FC236}">
                <a16:creationId xmlns:a16="http://schemas.microsoft.com/office/drawing/2014/main" id="{438F3AAB-7709-C4A1-6C71-568C50B20553}"/>
              </a:ext>
            </a:extLst>
          </p:cNvPr>
          <p:cNvGrpSpPr/>
          <p:nvPr userDrawn="1"/>
        </p:nvGrpSpPr>
        <p:grpSpPr>
          <a:xfrm>
            <a:off x="431800" y="203689"/>
            <a:ext cx="3657124" cy="149812"/>
            <a:chOff x="381000" y="203689"/>
            <a:chExt cx="3657124" cy="149812"/>
          </a:xfrm>
        </p:grpSpPr>
        <p:pic>
          <p:nvPicPr>
            <p:cNvPr id="4" name="Image" descr="Image">
              <a:extLst>
                <a:ext uri="{FF2B5EF4-FFF2-40B4-BE49-F238E27FC236}">
                  <a16:creationId xmlns:a16="http://schemas.microsoft.com/office/drawing/2014/main" id="{1938FCA2-814E-BFAB-B118-64C8A589AF86}"/>
                </a:ext>
              </a:extLst>
            </p:cNvPr>
            <p:cNvPicPr>
              <a:picLocks noChangeAspect="1"/>
            </p:cNvPicPr>
            <p:nvPr userDrawn="1"/>
          </p:nvPicPr>
          <p:blipFill>
            <a:blip r:embed="rId2"/>
            <a:stretch>
              <a:fillRect/>
            </a:stretch>
          </p:blipFill>
          <p:spPr>
            <a:xfrm>
              <a:off x="381000" y="203689"/>
              <a:ext cx="111195" cy="149812"/>
            </a:xfrm>
            <a:prstGeom prst="rect">
              <a:avLst/>
            </a:prstGeom>
            <a:ln w="12700">
              <a:miter lim="400000"/>
            </a:ln>
          </p:spPr>
        </p:pic>
        <p:sp>
          <p:nvSpPr>
            <p:cNvPr id="5" name="TextBox 4">
              <a:extLst>
                <a:ext uri="{FF2B5EF4-FFF2-40B4-BE49-F238E27FC236}">
                  <a16:creationId xmlns:a16="http://schemas.microsoft.com/office/drawing/2014/main" id="{E769FAFB-D14A-DC16-A4C8-FB63C857A38F}"/>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bg2"/>
                  </a:solidFill>
                  <a:effectLst/>
                  <a:uFillTx/>
                  <a:latin typeface="Aeonik Regular"/>
                  <a:ea typeface="Arial"/>
                  <a:cs typeface="Arial"/>
                  <a:sym typeface="Arial"/>
                </a:rPr>
                <a:t>Investing in a sustainable future</a:t>
              </a:r>
            </a:p>
          </p:txBody>
        </p:sp>
      </p:grpSp>
    </p:spTree>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9931"/>
            <a:ext cx="10985502" cy="369330"/>
          </a:xfrm>
          <a:prstGeom prst="rect">
            <a:avLst/>
          </a:prstGeom>
        </p:spPr>
        <p:txBody>
          <a:bodyPr lIns="45719" tIns="45719" rIns="45719" bIns="45719"/>
          <a:lstStyle>
            <a:lvl1pPr marL="0" indent="0" defTabSz="412750">
              <a:lnSpc>
                <a:spcPct val="100000"/>
              </a:lnSpc>
              <a:spcBef>
                <a:spcPts val="0"/>
              </a:spcBef>
              <a:buSzTx/>
              <a:buNone/>
              <a:defRPr sz="1800" b="1"/>
            </a:lvl1pPr>
          </a:lstStyle>
          <a:p>
            <a:r>
              <a:rPr dirty="0"/>
              <a:t>Author and Date</a:t>
            </a:r>
          </a:p>
        </p:txBody>
      </p:sp>
      <p:sp>
        <p:nvSpPr>
          <p:cNvPr id="12" name="Presentation Title"/>
          <p:cNvSpPr txBox="1">
            <a:spLocks noGrp="1"/>
          </p:cNvSpPr>
          <p:nvPr>
            <p:ph type="title" hasCustomPrompt="1"/>
          </p:nvPr>
        </p:nvSpPr>
        <p:spPr>
          <a:xfrm>
            <a:off x="603248" y="2777138"/>
            <a:ext cx="10985502" cy="834459"/>
          </a:xfrm>
          <a:prstGeom prst="rect">
            <a:avLst/>
          </a:prstGeom>
        </p:spPr>
        <p:txBody>
          <a:bodyPr anchor="b"/>
          <a:lstStyle>
            <a:lvl1pPr>
              <a:defRPr sz="5800" spc="-116"/>
            </a:lvl1pPr>
          </a:lstStyle>
          <a:p>
            <a:r>
              <a:rPr dirty="0"/>
              <a:t>Presentation Title</a:t>
            </a:r>
          </a:p>
        </p:txBody>
      </p:sp>
      <p:sp>
        <p:nvSpPr>
          <p:cNvPr id="13" name="Body Level One…"/>
          <p:cNvSpPr txBox="1">
            <a:spLocks noGrp="1"/>
          </p:cNvSpPr>
          <p:nvPr>
            <p:ph type="body" sz="quarter" idx="1" hasCustomPrompt="1"/>
          </p:nvPr>
        </p:nvSpPr>
        <p:spPr>
          <a:xfrm>
            <a:off x="600671" y="3611595"/>
            <a:ext cx="10985501" cy="2218556"/>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rPr dirty="0"/>
              <a:t>Presentation Subtitle</a:t>
            </a:r>
          </a:p>
          <a:p>
            <a:pPr lvl="1"/>
            <a:endParaRPr dirty="0"/>
          </a:p>
          <a:p>
            <a:pPr lvl="2"/>
            <a:endParaRPr dirty="0"/>
          </a:p>
          <a:p>
            <a:pPr lvl="3"/>
            <a:endParaRPr dirty="0"/>
          </a:p>
          <a:p>
            <a:pPr lvl="4"/>
            <a:endParaRPr dirty="0"/>
          </a:p>
        </p:txBody>
      </p:sp>
      <p:sp>
        <p:nvSpPr>
          <p:cNvPr id="14" name="Slide Number"/>
          <p:cNvSpPr txBox="1">
            <a:spLocks noGrp="1"/>
          </p:cNvSpPr>
          <p:nvPr>
            <p:ph type="sldNum" sz="quarter" idx="2"/>
          </p:nvPr>
        </p:nvSpPr>
        <p:spPr>
          <a:prstGeom prst="rect">
            <a:avLst/>
          </a:prstGeom>
        </p:spPr>
        <p:txBody>
          <a:bodyPr/>
          <a:lstStyle>
            <a:lvl1pPr>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65522784"/>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7C21B636-1F3C-7E69-2547-97C76FD5F477}"/>
              </a:ext>
            </a:extLst>
          </p:cNvPr>
          <p:cNvSpPr/>
          <p:nvPr userDrawn="1"/>
        </p:nvSpPr>
        <p:spPr>
          <a:xfrm>
            <a:off x="0" y="-12700"/>
            <a:ext cx="12192000" cy="6883400"/>
          </a:xfrm>
          <a:prstGeom prst="rect">
            <a:avLst/>
          </a:prstGeom>
          <a:solidFill>
            <a:srgbClr val="0D1D47"/>
          </a:solidFill>
          <a:ln w="12700">
            <a:miter lim="400000"/>
          </a:ln>
        </p:spPr>
        <p:txBody>
          <a:bodyPr lIns="25400" tIns="25400" rIns="25400" bIns="25400" anchor="ctr"/>
          <a:lstStyle/>
          <a:p>
            <a:pPr algn="ctr" defTabSz="412750">
              <a:lnSpc>
                <a:spcPct val="100000"/>
              </a:lnSpc>
              <a:spcBef>
                <a:spcPts val="0"/>
              </a:spcBef>
              <a:defRPr sz="3200">
                <a:solidFill>
                  <a:srgbClr val="F9F7EC"/>
                </a:solidFill>
                <a:latin typeface="Helvetica Neue Medium"/>
                <a:ea typeface="Helvetica Neue Medium"/>
                <a:cs typeface="Helvetica Neue Medium"/>
                <a:sym typeface="Helvetica Neue Medium"/>
              </a:defRPr>
            </a:pPr>
            <a:endParaRPr sz="1600">
              <a:latin typeface="Aeonik" panose="020B0503030300000000" pitchFamily="34" charset="0"/>
            </a:endParaRPr>
          </a:p>
        </p:txBody>
      </p:sp>
      <p:sp>
        <p:nvSpPr>
          <p:cNvPr id="6" name="USSIF Forum 2024">
            <a:extLst>
              <a:ext uri="{FF2B5EF4-FFF2-40B4-BE49-F238E27FC236}">
                <a16:creationId xmlns:a16="http://schemas.microsoft.com/office/drawing/2014/main" id="{AFFDCA52-1C0F-5860-27FE-24C18F1D5830}"/>
              </a:ext>
            </a:extLst>
          </p:cNvPr>
          <p:cNvSpPr txBox="1"/>
          <p:nvPr userDrawn="1"/>
        </p:nvSpPr>
        <p:spPr>
          <a:xfrm>
            <a:off x="670513" y="283007"/>
            <a:ext cx="854401" cy="182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1700">
                <a:solidFill>
                  <a:srgbClr val="282B3A"/>
                </a:solidFill>
              </a:defRPr>
            </a:lvl1pPr>
          </a:lstStyle>
          <a:p>
            <a:r>
              <a:rPr sz="850">
                <a:solidFill>
                  <a:schemeClr val="bg1"/>
                </a:solidFill>
                <a:latin typeface="Aeonik" panose="020B0503030300000000" pitchFamily="34" charset="0"/>
              </a:rPr>
              <a:t>USSIF Forum </a:t>
            </a:r>
            <a:r>
              <a:rPr lang="en-US" sz="850">
                <a:solidFill>
                  <a:schemeClr val="bg1"/>
                </a:solidFill>
                <a:latin typeface="Aeonik" panose="020B0503030300000000" pitchFamily="34" charset="0"/>
              </a:rPr>
              <a:t>2025</a:t>
            </a:r>
            <a:endParaRPr sz="850">
              <a:solidFill>
                <a:schemeClr val="bg1"/>
              </a:solidFill>
              <a:latin typeface="Aeonik" panose="020B0503030300000000" pitchFamily="34" charset="0"/>
            </a:endParaRPr>
          </a:p>
        </p:txBody>
      </p:sp>
      <p:sp>
        <p:nvSpPr>
          <p:cNvPr id="7" name="24-26th June">
            <a:extLst>
              <a:ext uri="{FF2B5EF4-FFF2-40B4-BE49-F238E27FC236}">
                <a16:creationId xmlns:a16="http://schemas.microsoft.com/office/drawing/2014/main" id="{7EEAE567-7063-533C-1556-5A7EB86C6EA0}"/>
              </a:ext>
            </a:extLst>
          </p:cNvPr>
          <p:cNvSpPr txBox="1"/>
          <p:nvPr userDrawn="1"/>
        </p:nvSpPr>
        <p:spPr>
          <a:xfrm>
            <a:off x="2179470" y="283007"/>
            <a:ext cx="556243" cy="182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1700">
                <a:solidFill>
                  <a:srgbClr val="282B3A"/>
                </a:solidFill>
              </a:defRPr>
            </a:lvl1pPr>
          </a:lstStyle>
          <a:p>
            <a:r>
              <a:rPr lang="en-US" sz="850">
                <a:solidFill>
                  <a:schemeClr val="bg1"/>
                </a:solidFill>
                <a:latin typeface="Aeonik" panose="020B0503030300000000" pitchFamily="34" charset="0"/>
              </a:rPr>
              <a:t>25 -27 June</a:t>
            </a:r>
            <a:endParaRPr sz="850">
              <a:solidFill>
                <a:schemeClr val="bg1"/>
              </a:solidFill>
              <a:latin typeface="Aeonik" panose="020B0503030300000000" pitchFamily="34" charset="0"/>
            </a:endParaRPr>
          </a:p>
        </p:txBody>
      </p:sp>
      <p:grpSp>
        <p:nvGrpSpPr>
          <p:cNvPr id="8" name="Group 7">
            <a:extLst>
              <a:ext uri="{FF2B5EF4-FFF2-40B4-BE49-F238E27FC236}">
                <a16:creationId xmlns:a16="http://schemas.microsoft.com/office/drawing/2014/main" id="{49C15E2A-E0B6-E91D-871C-7398F52388A9}"/>
              </a:ext>
            </a:extLst>
          </p:cNvPr>
          <p:cNvGrpSpPr/>
          <p:nvPr userDrawn="1"/>
        </p:nvGrpSpPr>
        <p:grpSpPr>
          <a:xfrm>
            <a:off x="4924690" y="257359"/>
            <a:ext cx="2203161" cy="233397"/>
            <a:chOff x="10413146" y="514717"/>
            <a:chExt cx="4406320" cy="466794"/>
          </a:xfrm>
        </p:grpSpPr>
        <p:sp>
          <p:nvSpPr>
            <p:cNvPr id="9" name="Investing in a sustainable future">
              <a:extLst>
                <a:ext uri="{FF2B5EF4-FFF2-40B4-BE49-F238E27FC236}">
                  <a16:creationId xmlns:a16="http://schemas.microsoft.com/office/drawing/2014/main" id="{5EFD3857-385D-5E6F-829F-F2D749832845}"/>
                </a:ext>
              </a:extLst>
            </p:cNvPr>
            <p:cNvSpPr txBox="1"/>
            <p:nvPr/>
          </p:nvSpPr>
          <p:spPr>
            <a:xfrm>
              <a:off x="10613188" y="514717"/>
              <a:ext cx="4206278" cy="4667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700">
                  <a:solidFill>
                    <a:srgbClr val="282B3A"/>
                  </a:solidFill>
                  <a:latin typeface="Helvetica Neue Medium"/>
                  <a:ea typeface="Helvetica Neue Medium"/>
                  <a:cs typeface="Helvetica Neue Medium"/>
                  <a:sym typeface="Helvetica Neue Medium"/>
                </a:defRPr>
              </a:lvl1pPr>
            </a:lstStyle>
            <a:p>
              <a:r>
                <a:rPr lang="en-US" sz="850">
                  <a:solidFill>
                    <a:schemeClr val="bg1"/>
                  </a:solidFill>
                  <a:latin typeface="Aeonik" panose="020B0503030300000000" pitchFamily="34" charset="0"/>
                </a:rPr>
                <a:t>Catalyzing a New Era in Sustainable Investing</a:t>
              </a:r>
              <a:endParaRPr sz="850">
                <a:solidFill>
                  <a:schemeClr val="bg1"/>
                </a:solidFill>
                <a:latin typeface="Aeonik" panose="020B0503030300000000" pitchFamily="34" charset="0"/>
              </a:endParaRPr>
            </a:p>
          </p:txBody>
        </p:sp>
        <p:pic>
          <p:nvPicPr>
            <p:cNvPr id="10" name="Image" descr="Image">
              <a:extLst>
                <a:ext uri="{FF2B5EF4-FFF2-40B4-BE49-F238E27FC236}">
                  <a16:creationId xmlns:a16="http://schemas.microsoft.com/office/drawing/2014/main" id="{6B9674B5-1F6B-F93F-E7A8-70486824D1B5}"/>
                </a:ext>
              </a:extLst>
            </p:cNvPr>
            <p:cNvPicPr>
              <a:picLocks noChangeAspect="1"/>
            </p:cNvPicPr>
            <p:nvPr/>
          </p:nvPicPr>
          <p:blipFill>
            <a:blip r:embed="rId2"/>
            <a:stretch>
              <a:fillRect/>
            </a:stretch>
          </p:blipFill>
          <p:spPr>
            <a:xfrm>
              <a:off x="10413146" y="655433"/>
              <a:ext cx="166701" cy="224596"/>
            </a:xfrm>
            <a:prstGeom prst="rect">
              <a:avLst/>
            </a:prstGeom>
            <a:ln w="12700">
              <a:miter lim="400000"/>
            </a:ln>
          </p:spPr>
        </p:pic>
      </p:grpSp>
      <p:sp>
        <p:nvSpPr>
          <p:cNvPr id="20" name="Text Placeholder 19">
            <a:extLst>
              <a:ext uri="{FF2B5EF4-FFF2-40B4-BE49-F238E27FC236}">
                <a16:creationId xmlns:a16="http://schemas.microsoft.com/office/drawing/2014/main" id="{7B726FB4-7DD4-6F9B-2BDD-E9F9B0C1EF43}"/>
              </a:ext>
            </a:extLst>
          </p:cNvPr>
          <p:cNvSpPr>
            <a:spLocks noGrp="1"/>
          </p:cNvSpPr>
          <p:nvPr>
            <p:ph type="body" sz="quarter" idx="16" hasCustomPrompt="1"/>
          </p:nvPr>
        </p:nvSpPr>
        <p:spPr>
          <a:xfrm>
            <a:off x="681691" y="826294"/>
            <a:ext cx="10686071" cy="656590"/>
          </a:xfrm>
          <a:ln w="12700">
            <a:miter lim="400000"/>
          </a:ln>
        </p:spPr>
        <p:txBody>
          <a:bodyPr lIns="50800" tIns="50800" rIns="50800" bIns="50800">
            <a:spAutoFit/>
          </a:bodyPr>
          <a:lstStyle>
            <a:lvl1pPr>
              <a:defRPr lang="en-GB" sz="4000" b="1" spc="-80" dirty="0">
                <a:solidFill>
                  <a:schemeClr val="bg1"/>
                </a:solidFill>
                <a:latin typeface="+mj-lt"/>
                <a:ea typeface="Aeonik TRIAL Bold"/>
                <a:cs typeface="Aeonik TRIAL Bold"/>
              </a:defRPr>
            </a:lvl1pPr>
          </a:lstStyle>
          <a:p>
            <a:pPr marL="0" lvl="0" indent="0">
              <a:spcBef>
                <a:spcPts val="0"/>
              </a:spcBef>
              <a:buSzTx/>
              <a:buNone/>
            </a:pPr>
            <a:r>
              <a:rPr lang="en-US"/>
              <a:t>Click to edit text</a:t>
            </a:r>
            <a:endParaRPr lang="en-GB"/>
          </a:p>
        </p:txBody>
      </p:sp>
      <p:sp>
        <p:nvSpPr>
          <p:cNvPr id="15" name="Rectangle 14">
            <a:extLst>
              <a:ext uri="{FF2B5EF4-FFF2-40B4-BE49-F238E27FC236}">
                <a16:creationId xmlns:a16="http://schemas.microsoft.com/office/drawing/2014/main" id="{54058F7A-F0A4-F803-B541-F60342EA8E73}"/>
              </a:ext>
            </a:extLst>
          </p:cNvPr>
          <p:cNvSpPr/>
          <p:nvPr userDrawn="1"/>
        </p:nvSpPr>
        <p:spPr>
          <a:xfrm>
            <a:off x="0" y="2266336"/>
            <a:ext cx="4064000" cy="3333136"/>
          </a:xfrm>
          <a:prstGeom prst="rect">
            <a:avLst/>
          </a:prstGeom>
          <a:solidFill>
            <a:srgbClr val="4D8AF7"/>
          </a:solidFill>
          <a:ln w="12700">
            <a:miter lim="400000"/>
          </a:ln>
        </p:spPr>
        <p:txBody>
          <a:bodyPr lIns="25400" tIns="25400" rIns="25400" bIns="25400" anchor="ctr"/>
          <a:lstStyle/>
          <a:p>
            <a:pPr lvl="0" algn="ctr" defTabSz="412750">
              <a:lnSpc>
                <a:spcPct val="100000"/>
              </a:lnSpc>
              <a:spcBef>
                <a:spcPts val="0"/>
              </a:spcBef>
            </a:pPr>
            <a:endParaRPr lang="en-GB" sz="1600">
              <a:solidFill>
                <a:srgbClr val="282B3A"/>
              </a:solidFill>
              <a:latin typeface="Aeonik" panose="020B0503030300000000" pitchFamily="34" charset="0"/>
              <a:ea typeface="Helvetica Neue Medium"/>
              <a:cs typeface="Helvetica Neue Medium"/>
              <a:sym typeface="Helvetica Neue Medium"/>
            </a:endParaRPr>
          </a:p>
        </p:txBody>
      </p:sp>
      <p:sp>
        <p:nvSpPr>
          <p:cNvPr id="18" name="Rectangle 17">
            <a:extLst>
              <a:ext uri="{FF2B5EF4-FFF2-40B4-BE49-F238E27FC236}">
                <a16:creationId xmlns:a16="http://schemas.microsoft.com/office/drawing/2014/main" id="{4A491B4A-E8E4-7680-8178-70D80B4FB967}"/>
              </a:ext>
            </a:extLst>
          </p:cNvPr>
          <p:cNvSpPr/>
          <p:nvPr userDrawn="1"/>
        </p:nvSpPr>
        <p:spPr>
          <a:xfrm>
            <a:off x="8052620" y="2266336"/>
            <a:ext cx="4139381" cy="3333136"/>
          </a:xfrm>
          <a:prstGeom prst="rect">
            <a:avLst/>
          </a:prstGeom>
          <a:solidFill>
            <a:srgbClr val="4D8AF7"/>
          </a:solidFill>
          <a:ln w="12700">
            <a:miter lim="400000"/>
          </a:ln>
        </p:spPr>
        <p:txBody>
          <a:bodyPr lIns="25400" tIns="25400" rIns="25400" bIns="25400" anchor="ctr"/>
          <a:lstStyle/>
          <a:p>
            <a:pPr lvl="0" algn="ctr" defTabSz="412750">
              <a:lnSpc>
                <a:spcPct val="100000"/>
              </a:lnSpc>
              <a:spcBef>
                <a:spcPts val="0"/>
              </a:spcBef>
            </a:pPr>
            <a:endParaRPr lang="en-GB" sz="1600">
              <a:solidFill>
                <a:srgbClr val="282B3A"/>
              </a:solidFill>
              <a:latin typeface="Aeonik" panose="020B0503030300000000" pitchFamily="34" charset="0"/>
              <a:ea typeface="Helvetica Neue Medium"/>
              <a:cs typeface="Helvetica Neue Medium"/>
              <a:sym typeface="Helvetica Neue Medium"/>
            </a:endParaRPr>
          </a:p>
        </p:txBody>
      </p:sp>
      <p:sp>
        <p:nvSpPr>
          <p:cNvPr id="22" name="Picture Placeholder 21">
            <a:extLst>
              <a:ext uri="{FF2B5EF4-FFF2-40B4-BE49-F238E27FC236}">
                <a16:creationId xmlns:a16="http://schemas.microsoft.com/office/drawing/2014/main" id="{965485B0-64DB-E9E8-90CF-1512DE22E8C4}"/>
              </a:ext>
            </a:extLst>
          </p:cNvPr>
          <p:cNvSpPr>
            <a:spLocks noGrp="1"/>
          </p:cNvSpPr>
          <p:nvPr>
            <p:ph type="pic" sz="quarter" idx="17"/>
          </p:nvPr>
        </p:nvSpPr>
        <p:spPr>
          <a:xfrm>
            <a:off x="4064000" y="2266336"/>
            <a:ext cx="3988620" cy="3333136"/>
          </a:xfrm>
        </p:spPr>
        <p:txBody>
          <a:bodyPr>
            <a:noAutofit/>
          </a:bodyPr>
          <a:lstStyle/>
          <a:p>
            <a:endParaRPr lang="en-GB"/>
          </a:p>
        </p:txBody>
      </p:sp>
      <p:sp>
        <p:nvSpPr>
          <p:cNvPr id="23" name="Text Placeholder 13">
            <a:extLst>
              <a:ext uri="{FF2B5EF4-FFF2-40B4-BE49-F238E27FC236}">
                <a16:creationId xmlns:a16="http://schemas.microsoft.com/office/drawing/2014/main" id="{261D10C6-E9CB-D30C-B60E-C67B3155CBC7}"/>
              </a:ext>
            </a:extLst>
          </p:cNvPr>
          <p:cNvSpPr>
            <a:spLocks noGrp="1"/>
          </p:cNvSpPr>
          <p:nvPr>
            <p:ph type="body" sz="quarter" idx="11" hasCustomPrompt="1"/>
          </p:nvPr>
        </p:nvSpPr>
        <p:spPr>
          <a:xfrm>
            <a:off x="657700" y="2659625"/>
            <a:ext cx="2748600" cy="249299"/>
          </a:xfrm>
        </p:spPr>
        <p:txBody>
          <a:bodyPr wrap="square" lIns="0" tIns="0" rIns="0" bIns="0">
            <a:spAutoFit/>
          </a:bodyPr>
          <a:lstStyle>
            <a:lvl1pPr marL="0" indent="0" algn="ctr">
              <a:buNone/>
              <a:defRPr sz="1800" b="1">
                <a:solidFill>
                  <a:schemeClr val="bg1"/>
                </a:solidFill>
              </a:defRPr>
            </a:lvl1pPr>
            <a:lvl2pPr marL="304800" indent="0">
              <a:buNone/>
              <a:defRPr/>
            </a:lvl2pPr>
          </a:lstStyle>
          <a:p>
            <a:pPr lvl="0"/>
            <a:r>
              <a:rPr lang="en-US"/>
              <a:t>Click to add text</a:t>
            </a:r>
          </a:p>
        </p:txBody>
      </p:sp>
      <p:sp>
        <p:nvSpPr>
          <p:cNvPr id="24" name="Text Placeholder 13">
            <a:extLst>
              <a:ext uri="{FF2B5EF4-FFF2-40B4-BE49-F238E27FC236}">
                <a16:creationId xmlns:a16="http://schemas.microsoft.com/office/drawing/2014/main" id="{6700D3F8-C90F-FECD-3111-942C21CE7A6B}"/>
              </a:ext>
            </a:extLst>
          </p:cNvPr>
          <p:cNvSpPr>
            <a:spLocks noGrp="1"/>
          </p:cNvSpPr>
          <p:nvPr>
            <p:ph type="body" sz="quarter" idx="18" hasCustomPrompt="1"/>
          </p:nvPr>
        </p:nvSpPr>
        <p:spPr>
          <a:xfrm>
            <a:off x="657700" y="3171689"/>
            <a:ext cx="2748600" cy="166200"/>
          </a:xfrm>
        </p:spPr>
        <p:txBody>
          <a:bodyPr wrap="square" lIns="0" tIns="0" rIns="0" bIns="0">
            <a:spAutoFit/>
          </a:bodyPr>
          <a:lstStyle>
            <a:lvl1pPr marL="0" indent="0" algn="ctr">
              <a:buNone/>
              <a:defRPr sz="1200" b="0">
                <a:solidFill>
                  <a:schemeClr val="bg1"/>
                </a:solidFill>
              </a:defRPr>
            </a:lvl1pPr>
            <a:lvl2pPr marL="304800" indent="0">
              <a:buNone/>
              <a:defRPr/>
            </a:lvl2pPr>
          </a:lstStyle>
          <a:p>
            <a:pPr lvl="0"/>
            <a:r>
              <a:rPr lang="en-US"/>
              <a:t>Click to add text</a:t>
            </a:r>
          </a:p>
        </p:txBody>
      </p:sp>
      <p:sp>
        <p:nvSpPr>
          <p:cNvPr id="27" name="Text Placeholder 13">
            <a:extLst>
              <a:ext uri="{FF2B5EF4-FFF2-40B4-BE49-F238E27FC236}">
                <a16:creationId xmlns:a16="http://schemas.microsoft.com/office/drawing/2014/main" id="{4735DCA6-2E12-6E05-5028-85367CF837BF}"/>
              </a:ext>
            </a:extLst>
          </p:cNvPr>
          <p:cNvSpPr>
            <a:spLocks noGrp="1"/>
          </p:cNvSpPr>
          <p:nvPr>
            <p:ph type="body" sz="quarter" idx="19" hasCustomPrompt="1"/>
          </p:nvPr>
        </p:nvSpPr>
        <p:spPr>
          <a:xfrm>
            <a:off x="8748294" y="2659625"/>
            <a:ext cx="2748032" cy="249299"/>
          </a:xfrm>
        </p:spPr>
        <p:txBody>
          <a:bodyPr wrap="square" lIns="0" tIns="0" rIns="0" bIns="0">
            <a:spAutoFit/>
          </a:bodyPr>
          <a:lstStyle>
            <a:lvl1pPr marL="0" indent="0" algn="ctr">
              <a:buNone/>
              <a:defRPr sz="1800" b="1">
                <a:solidFill>
                  <a:schemeClr val="bg1"/>
                </a:solidFill>
              </a:defRPr>
            </a:lvl1pPr>
            <a:lvl2pPr marL="304800" indent="0">
              <a:buNone/>
              <a:defRPr/>
            </a:lvl2pPr>
          </a:lstStyle>
          <a:p>
            <a:pPr lvl="0"/>
            <a:r>
              <a:rPr lang="en-US"/>
              <a:t>Click to add text</a:t>
            </a:r>
          </a:p>
        </p:txBody>
      </p:sp>
      <p:sp>
        <p:nvSpPr>
          <p:cNvPr id="28" name="Text Placeholder 13">
            <a:extLst>
              <a:ext uri="{FF2B5EF4-FFF2-40B4-BE49-F238E27FC236}">
                <a16:creationId xmlns:a16="http://schemas.microsoft.com/office/drawing/2014/main" id="{C3EE9840-A33A-4641-D5CA-5EE8FCB2BF82}"/>
              </a:ext>
            </a:extLst>
          </p:cNvPr>
          <p:cNvSpPr>
            <a:spLocks noGrp="1"/>
          </p:cNvSpPr>
          <p:nvPr>
            <p:ph type="body" sz="quarter" idx="20" hasCustomPrompt="1"/>
          </p:nvPr>
        </p:nvSpPr>
        <p:spPr>
          <a:xfrm>
            <a:off x="8748294" y="3171689"/>
            <a:ext cx="2748032" cy="166200"/>
          </a:xfrm>
        </p:spPr>
        <p:txBody>
          <a:bodyPr wrap="square" lIns="0" tIns="0" rIns="0" bIns="0">
            <a:spAutoFit/>
          </a:bodyPr>
          <a:lstStyle>
            <a:lvl1pPr marL="0" indent="0" algn="ctr">
              <a:buNone/>
              <a:defRPr sz="1200" b="0">
                <a:solidFill>
                  <a:schemeClr val="bg1"/>
                </a:solidFill>
              </a:defRPr>
            </a:lvl1pPr>
            <a:lvl2pPr marL="304800" indent="0">
              <a:buNone/>
              <a:defRPr/>
            </a:lvl2pPr>
          </a:lstStyle>
          <a:p>
            <a:pPr lvl="0"/>
            <a:r>
              <a:rPr lang="en-US"/>
              <a:t>Click to add text</a:t>
            </a:r>
          </a:p>
        </p:txBody>
      </p:sp>
      <p:pic>
        <p:nvPicPr>
          <p:cNvPr id="2" name="FORUM_Logo_2025-03-White:Blue.png">
            <a:extLst>
              <a:ext uri="{FF2B5EF4-FFF2-40B4-BE49-F238E27FC236}">
                <a16:creationId xmlns:a16="http://schemas.microsoft.com/office/drawing/2014/main" id="{BCAA5889-EAA2-2FC5-B66C-E557D49EA88E}"/>
              </a:ext>
            </a:extLst>
          </p:cNvPr>
          <p:cNvPicPr>
            <a:picLocks noChangeAspect="1"/>
          </p:cNvPicPr>
          <p:nvPr userDrawn="1"/>
        </p:nvPicPr>
        <p:blipFill>
          <a:blip r:embed="rId3"/>
          <a:stretch>
            <a:fillRect/>
          </a:stretch>
        </p:blipFill>
        <p:spPr>
          <a:xfrm>
            <a:off x="10319023" y="5680176"/>
            <a:ext cx="1569691" cy="981175"/>
          </a:xfrm>
          <a:prstGeom prst="rect">
            <a:avLst/>
          </a:prstGeom>
          <a:ln w="12700">
            <a:miter lim="400000"/>
          </a:ln>
        </p:spPr>
      </p:pic>
      <p:sp>
        <p:nvSpPr>
          <p:cNvPr id="4" name="Slide Number">
            <a:extLst>
              <a:ext uri="{FF2B5EF4-FFF2-40B4-BE49-F238E27FC236}">
                <a16:creationId xmlns:a16="http://schemas.microsoft.com/office/drawing/2014/main" id="{4F71324C-2D67-D223-DDD0-9E285358978E}"/>
              </a:ext>
            </a:extLst>
          </p:cNvPr>
          <p:cNvSpPr txBox="1">
            <a:spLocks noGrp="1"/>
          </p:cNvSpPr>
          <p:nvPr>
            <p:ph type="sldNum" sz="quarter" idx="2"/>
          </p:nvPr>
        </p:nvSpPr>
        <p:spPr>
          <a:xfrm>
            <a:off x="5974254" y="6486708"/>
            <a:ext cx="237245" cy="241092"/>
          </a:xfrm>
          <a:prstGeom prst="rect">
            <a:avLst/>
          </a:prstGeom>
        </p:spPr>
        <p:txBody>
          <a:bodyPr/>
          <a:lstStyle>
            <a:lvl1pPr>
              <a:defRPr>
                <a:solidFill>
                  <a:schemeClr val="bg1"/>
                </a:solidFill>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649260136"/>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_Section Slide">
    <p:bg>
      <p:bgPr>
        <a:solidFill>
          <a:schemeClr val="accent1"/>
        </a:solidFill>
        <a:effectLst/>
      </p:bgPr>
    </p:bg>
    <p:spTree>
      <p:nvGrpSpPr>
        <p:cNvPr id="1" name=""/>
        <p:cNvGrpSpPr/>
        <p:nvPr/>
      </p:nvGrpSpPr>
      <p:grpSpPr>
        <a:xfrm>
          <a:off x="0" y="0"/>
          <a:ext cx="0" cy="0"/>
          <a:chOff x="0" y="0"/>
          <a:chExt cx="0" cy="0"/>
        </a:xfrm>
      </p:grpSpPr>
      <p:sp>
        <p:nvSpPr>
          <p:cNvPr id="5" name="Body Level One…">
            <a:extLst>
              <a:ext uri="{FF2B5EF4-FFF2-40B4-BE49-F238E27FC236}">
                <a16:creationId xmlns:a16="http://schemas.microsoft.com/office/drawing/2014/main" id="{16297889-66D1-3374-7D33-6C4632012BF8}"/>
              </a:ext>
            </a:extLst>
          </p:cNvPr>
          <p:cNvSpPr txBox="1">
            <a:spLocks noGrp="1"/>
          </p:cNvSpPr>
          <p:nvPr>
            <p:ph type="body" sz="quarter" idx="1" hasCustomPrompt="1"/>
          </p:nvPr>
        </p:nvSpPr>
        <p:spPr>
          <a:xfrm>
            <a:off x="374904" y="3562579"/>
            <a:ext cx="8750808" cy="454868"/>
          </a:xfrm>
          <a:prstGeom prst="rect">
            <a:avLst/>
          </a:prstGeom>
        </p:spPr>
        <p:txBody>
          <a:bodyPr>
            <a:spAutoFit/>
          </a:bodyPr>
          <a:lstStyle>
            <a:lvl1pPr marL="0" indent="0">
              <a:lnSpc>
                <a:spcPct val="112000"/>
              </a:lnSpc>
              <a:spcBef>
                <a:spcPts val="0"/>
              </a:spcBef>
              <a:buSzTx/>
              <a:buFontTx/>
              <a:buNone/>
              <a:defRPr sz="2300">
                <a:solidFill>
                  <a:srgbClr val="FFFFFF"/>
                </a:solidFill>
                <a:latin typeface="Aeonik Regular"/>
              </a:defRPr>
            </a:lvl1pPr>
            <a:lvl2pPr marL="0" indent="457200">
              <a:lnSpc>
                <a:spcPct val="112000"/>
              </a:lnSpc>
              <a:spcBef>
                <a:spcPts val="0"/>
              </a:spcBef>
              <a:buSzTx/>
              <a:buFontTx/>
              <a:buNone/>
              <a:defRPr sz="2300">
                <a:solidFill>
                  <a:srgbClr val="FFFFFF"/>
                </a:solidFill>
              </a:defRPr>
            </a:lvl2pPr>
            <a:lvl3pPr marL="0" indent="914400">
              <a:lnSpc>
                <a:spcPct val="112000"/>
              </a:lnSpc>
              <a:spcBef>
                <a:spcPts val="0"/>
              </a:spcBef>
              <a:buSzTx/>
              <a:buFontTx/>
              <a:buNone/>
              <a:defRPr sz="2300">
                <a:solidFill>
                  <a:srgbClr val="FFFFFF"/>
                </a:solidFill>
              </a:defRPr>
            </a:lvl3pPr>
            <a:lvl4pPr marL="0" indent="1371600">
              <a:lnSpc>
                <a:spcPct val="112000"/>
              </a:lnSpc>
              <a:spcBef>
                <a:spcPts val="0"/>
              </a:spcBef>
              <a:buSzTx/>
              <a:buFontTx/>
              <a:buNone/>
              <a:defRPr sz="2300">
                <a:solidFill>
                  <a:srgbClr val="FFFFFF"/>
                </a:solidFill>
              </a:defRPr>
            </a:lvl4pPr>
            <a:lvl5pPr marL="0" indent="1828800">
              <a:lnSpc>
                <a:spcPct val="112000"/>
              </a:lnSpc>
              <a:spcBef>
                <a:spcPts val="0"/>
              </a:spcBef>
              <a:buSzTx/>
              <a:buFontTx/>
              <a:buNone/>
              <a:defRPr sz="2300">
                <a:solidFill>
                  <a:srgbClr val="FFFFFF"/>
                </a:solidFill>
              </a:defRPr>
            </a:lvl5pPr>
          </a:lstStyle>
          <a:p>
            <a:r>
              <a:rPr lang="en-US" dirty="0"/>
              <a:t>Click to edit subtitle</a:t>
            </a:r>
          </a:p>
        </p:txBody>
      </p:sp>
      <p:sp>
        <p:nvSpPr>
          <p:cNvPr id="2" name="Title Text">
            <a:extLst>
              <a:ext uri="{FF2B5EF4-FFF2-40B4-BE49-F238E27FC236}">
                <a16:creationId xmlns:a16="http://schemas.microsoft.com/office/drawing/2014/main" id="{AA2CC5A7-4E6F-CE16-8547-FBE4BAF70C05}"/>
              </a:ext>
            </a:extLst>
          </p:cNvPr>
          <p:cNvSpPr txBox="1">
            <a:spLocks noGrp="1"/>
          </p:cNvSpPr>
          <p:nvPr>
            <p:ph type="title" hasCustomPrompt="1"/>
          </p:nvPr>
        </p:nvSpPr>
        <p:spPr>
          <a:xfrm>
            <a:off x="374904" y="2376468"/>
            <a:ext cx="8750808" cy="914096"/>
          </a:xfrm>
          <a:prstGeom prst="rect">
            <a:avLst/>
          </a:prstGeom>
          <a:ln w="12700">
            <a:miter lim="400000"/>
          </a:ln>
        </p:spPr>
        <p:txBody>
          <a:bodyPr lIns="45719" rIns="45719" anchor="b">
            <a:spAutoFit/>
          </a:bodyPr>
          <a:lstStyle>
            <a:lvl1pPr>
              <a:defRPr sz="6000" dirty="0">
                <a:solidFill>
                  <a:srgbClr val="FFFFFF"/>
                </a:solidFill>
                <a:latin typeface="Aeonik Regular"/>
              </a:defRPr>
            </a:lvl1pPr>
          </a:lstStyle>
          <a:p>
            <a:pPr lvl="0"/>
            <a:r>
              <a:rPr lang="en-US" dirty="0"/>
              <a:t>Section Slide</a:t>
            </a:r>
            <a:endParaRPr dirty="0"/>
          </a:p>
        </p:txBody>
      </p:sp>
      <p:sp>
        <p:nvSpPr>
          <p:cNvPr id="6" name="Freeform: Shape 5">
            <a:extLst>
              <a:ext uri="{FF2B5EF4-FFF2-40B4-BE49-F238E27FC236}">
                <a16:creationId xmlns:a16="http://schemas.microsoft.com/office/drawing/2014/main" id="{656A115D-C028-1E3E-C28B-0D02A10A968B}"/>
              </a:ext>
            </a:extLst>
          </p:cNvPr>
          <p:cNvSpPr/>
          <p:nvPr userDrawn="1"/>
        </p:nvSpPr>
        <p:spPr>
          <a:xfrm flipV="1">
            <a:off x="8936008" y="0"/>
            <a:ext cx="3255993" cy="6858000"/>
          </a:xfrm>
          <a:custGeom>
            <a:avLst/>
            <a:gdLst>
              <a:gd name="connsiteX0" fmla="*/ 2621491 w 3255993"/>
              <a:gd name="connsiteY0" fmla="*/ 6858000 h 6858000"/>
              <a:gd name="connsiteX1" fmla="*/ 3255993 w 3255993"/>
              <a:gd name="connsiteY1" fmla="*/ 6858000 h 6858000"/>
              <a:gd name="connsiteX2" fmla="*/ 3255993 w 3255993"/>
              <a:gd name="connsiteY2" fmla="*/ 0 h 6858000"/>
              <a:gd name="connsiteX3" fmla="*/ 0 w 3255993"/>
              <a:gd name="connsiteY3" fmla="*/ 0 h 6858000"/>
              <a:gd name="connsiteX4" fmla="*/ 2621491 w 3255993"/>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5993" h="6858000">
                <a:moveTo>
                  <a:pt x="2621491" y="6858000"/>
                </a:moveTo>
                <a:lnTo>
                  <a:pt x="3255993" y="6858000"/>
                </a:lnTo>
                <a:lnTo>
                  <a:pt x="3255993" y="0"/>
                </a:lnTo>
                <a:lnTo>
                  <a:pt x="0" y="0"/>
                </a:lnTo>
                <a:lnTo>
                  <a:pt x="2621491" y="6858000"/>
                </a:lnTo>
                <a:close/>
              </a:path>
            </a:pathLst>
          </a:custGeom>
          <a:solidFill>
            <a:schemeClr val="accent2"/>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131541"/>
              </a:solidFill>
              <a:effectLst/>
              <a:uFillTx/>
              <a:latin typeface="Aeonik Regular"/>
              <a:ea typeface="Arial"/>
              <a:cs typeface="Arial"/>
              <a:sym typeface="Arial"/>
            </a:endParaRPr>
          </a:p>
        </p:txBody>
      </p:sp>
      <p:pic>
        <p:nvPicPr>
          <p:cNvPr id="10" name="Image" descr="Image">
            <a:extLst>
              <a:ext uri="{FF2B5EF4-FFF2-40B4-BE49-F238E27FC236}">
                <a16:creationId xmlns:a16="http://schemas.microsoft.com/office/drawing/2014/main" id="{D435221C-E35A-09CA-3950-771E04870648}"/>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0316771" y="6303881"/>
            <a:ext cx="1030318" cy="306205"/>
          </a:xfrm>
          <a:prstGeom prst="rect">
            <a:avLst/>
          </a:prstGeom>
          <a:ln w="12700">
            <a:miter lim="400000"/>
          </a:ln>
        </p:spPr>
      </p:pic>
      <p:grpSp>
        <p:nvGrpSpPr>
          <p:cNvPr id="7" name="Group 6">
            <a:extLst>
              <a:ext uri="{FF2B5EF4-FFF2-40B4-BE49-F238E27FC236}">
                <a16:creationId xmlns:a16="http://schemas.microsoft.com/office/drawing/2014/main" id="{CC127D0E-CB16-1640-CADA-C56B91C37517}"/>
              </a:ext>
            </a:extLst>
          </p:cNvPr>
          <p:cNvGrpSpPr/>
          <p:nvPr userDrawn="1"/>
        </p:nvGrpSpPr>
        <p:grpSpPr>
          <a:xfrm>
            <a:off x="431800" y="203689"/>
            <a:ext cx="3657124" cy="149812"/>
            <a:chOff x="381000" y="203689"/>
            <a:chExt cx="3657124" cy="149812"/>
          </a:xfrm>
        </p:grpSpPr>
        <p:pic>
          <p:nvPicPr>
            <p:cNvPr id="8" name="Image" descr="Image">
              <a:extLst>
                <a:ext uri="{FF2B5EF4-FFF2-40B4-BE49-F238E27FC236}">
                  <a16:creationId xmlns:a16="http://schemas.microsoft.com/office/drawing/2014/main" id="{FF66541B-F4F9-DB9D-F99D-745ED4F57F70}"/>
                </a:ext>
              </a:extLst>
            </p:cNvPr>
            <p:cNvPicPr>
              <a:picLocks noChangeAspect="1"/>
            </p:cNvPicPr>
            <p:nvPr userDrawn="1"/>
          </p:nvPicPr>
          <p:blipFill>
            <a:blip r:embed="rId4"/>
            <a:stretch>
              <a:fillRect/>
            </a:stretch>
          </p:blipFill>
          <p:spPr>
            <a:xfrm>
              <a:off x="381000" y="203689"/>
              <a:ext cx="111195" cy="149812"/>
            </a:xfrm>
            <a:prstGeom prst="rect">
              <a:avLst/>
            </a:prstGeom>
            <a:ln w="12700">
              <a:miter lim="400000"/>
            </a:ln>
          </p:spPr>
        </p:pic>
        <p:sp>
          <p:nvSpPr>
            <p:cNvPr id="9" name="TextBox 8">
              <a:extLst>
                <a:ext uri="{FF2B5EF4-FFF2-40B4-BE49-F238E27FC236}">
                  <a16:creationId xmlns:a16="http://schemas.microsoft.com/office/drawing/2014/main" id="{A6294F5B-054B-87D8-D8FD-245D2D75ED98}"/>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tx1"/>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1872615560"/>
      </p:ext>
    </p:extLst>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7C21B636-1F3C-7E69-2547-97C76FD5F477}"/>
              </a:ext>
            </a:extLst>
          </p:cNvPr>
          <p:cNvSpPr/>
          <p:nvPr userDrawn="1"/>
        </p:nvSpPr>
        <p:spPr>
          <a:xfrm>
            <a:off x="0" y="-12700"/>
            <a:ext cx="12192000" cy="6883400"/>
          </a:xfrm>
          <a:prstGeom prst="rect">
            <a:avLst/>
          </a:prstGeom>
          <a:solidFill>
            <a:srgbClr val="4D8AF7"/>
          </a:solidFill>
          <a:ln w="12700">
            <a:miter lim="400000"/>
          </a:ln>
        </p:spPr>
        <p:txBody>
          <a:bodyPr lIns="25400" tIns="25400" rIns="25400" bIns="25400" anchor="ctr"/>
          <a:lstStyle/>
          <a:p>
            <a:pPr lvl="0" algn="ctr" defTabSz="412750">
              <a:lnSpc>
                <a:spcPct val="100000"/>
              </a:lnSpc>
              <a:spcBef>
                <a:spcPts val="0"/>
              </a:spcBef>
            </a:pPr>
            <a:endParaRPr sz="1600">
              <a:solidFill>
                <a:srgbClr val="282B3A"/>
              </a:solidFill>
              <a:latin typeface="Aeonik" panose="020B0503030300000000" pitchFamily="34" charset="0"/>
            </a:endParaRPr>
          </a:p>
        </p:txBody>
      </p:sp>
      <p:sp>
        <p:nvSpPr>
          <p:cNvPr id="6" name="USSIF Forum 2024">
            <a:extLst>
              <a:ext uri="{FF2B5EF4-FFF2-40B4-BE49-F238E27FC236}">
                <a16:creationId xmlns:a16="http://schemas.microsoft.com/office/drawing/2014/main" id="{AFFDCA52-1C0F-5860-27FE-24C18F1D5830}"/>
              </a:ext>
            </a:extLst>
          </p:cNvPr>
          <p:cNvSpPr txBox="1"/>
          <p:nvPr userDrawn="1"/>
        </p:nvSpPr>
        <p:spPr>
          <a:xfrm>
            <a:off x="670513" y="283007"/>
            <a:ext cx="854401" cy="1821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anchor="ctr">
            <a:spAutoFit/>
          </a:bodyPr>
          <a:lstStyle>
            <a:lvl1pPr>
              <a:defRPr sz="1700">
                <a:solidFill>
                  <a:srgbClr val="282B3A"/>
                </a:solidFill>
              </a:defRPr>
            </a:lvl1pPr>
          </a:lstStyle>
          <a:p>
            <a:r>
              <a:rPr sz="850">
                <a:solidFill>
                  <a:schemeClr val="bg1"/>
                </a:solidFill>
                <a:latin typeface="Aeonik" panose="020B0503030300000000" pitchFamily="34" charset="0"/>
              </a:rPr>
              <a:t>USSIF Forum </a:t>
            </a:r>
            <a:r>
              <a:rPr lang="en-US" sz="850">
                <a:solidFill>
                  <a:schemeClr val="bg1"/>
                </a:solidFill>
                <a:latin typeface="Aeonik" panose="020B0503030300000000" pitchFamily="34" charset="0"/>
              </a:rPr>
              <a:t>2025</a:t>
            </a:r>
            <a:endParaRPr sz="850">
              <a:solidFill>
                <a:schemeClr val="bg1"/>
              </a:solidFill>
              <a:latin typeface="Aeonik" panose="020B0503030300000000" pitchFamily="34" charset="0"/>
            </a:endParaRPr>
          </a:p>
        </p:txBody>
      </p:sp>
      <p:sp>
        <p:nvSpPr>
          <p:cNvPr id="7" name="24-26th June">
            <a:extLst>
              <a:ext uri="{FF2B5EF4-FFF2-40B4-BE49-F238E27FC236}">
                <a16:creationId xmlns:a16="http://schemas.microsoft.com/office/drawing/2014/main" id="{7EEAE567-7063-533C-1556-5A7EB86C6EA0}"/>
              </a:ext>
            </a:extLst>
          </p:cNvPr>
          <p:cNvSpPr txBox="1"/>
          <p:nvPr userDrawn="1"/>
        </p:nvSpPr>
        <p:spPr>
          <a:xfrm>
            <a:off x="2179470" y="283007"/>
            <a:ext cx="556243" cy="1821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anchor="ctr">
            <a:spAutoFit/>
          </a:bodyPr>
          <a:lstStyle>
            <a:lvl1pPr>
              <a:defRPr sz="1700">
                <a:solidFill>
                  <a:srgbClr val="282B3A"/>
                </a:solidFill>
              </a:defRPr>
            </a:lvl1pPr>
          </a:lstStyle>
          <a:p>
            <a:r>
              <a:rPr lang="en-US" sz="850">
                <a:solidFill>
                  <a:schemeClr val="bg1"/>
                </a:solidFill>
                <a:latin typeface="Aeonik" panose="020B0503030300000000" pitchFamily="34" charset="0"/>
              </a:rPr>
              <a:t>25 -27 June</a:t>
            </a:r>
            <a:endParaRPr sz="850">
              <a:solidFill>
                <a:schemeClr val="bg1"/>
              </a:solidFill>
              <a:latin typeface="Aeonik" panose="020B0503030300000000" pitchFamily="34" charset="0"/>
            </a:endParaRPr>
          </a:p>
        </p:txBody>
      </p:sp>
      <p:sp>
        <p:nvSpPr>
          <p:cNvPr id="20" name="Text Placeholder 19">
            <a:extLst>
              <a:ext uri="{FF2B5EF4-FFF2-40B4-BE49-F238E27FC236}">
                <a16:creationId xmlns:a16="http://schemas.microsoft.com/office/drawing/2014/main" id="{7B726FB4-7DD4-6F9B-2BDD-E9F9B0C1EF43}"/>
              </a:ext>
            </a:extLst>
          </p:cNvPr>
          <p:cNvSpPr>
            <a:spLocks noGrp="1"/>
          </p:cNvSpPr>
          <p:nvPr>
            <p:ph type="body" sz="quarter" idx="16" hasCustomPrompt="1"/>
          </p:nvPr>
        </p:nvSpPr>
        <p:spPr>
          <a:xfrm>
            <a:off x="681691" y="826294"/>
            <a:ext cx="10686071" cy="656590"/>
          </a:xfrm>
          <a:ln w="12700">
            <a:miter lim="400000"/>
          </a:ln>
        </p:spPr>
        <p:txBody>
          <a:bodyPr lIns="50800" tIns="50800" rIns="50800" bIns="50800">
            <a:spAutoFit/>
          </a:bodyPr>
          <a:lstStyle>
            <a:lvl1pPr>
              <a:defRPr lang="en-GB" sz="4000" b="1" spc="-80" dirty="0">
                <a:solidFill>
                  <a:schemeClr val="bg1"/>
                </a:solidFill>
                <a:latin typeface="+mj-lt"/>
                <a:ea typeface="Aeonik TRIAL Bold"/>
                <a:cs typeface="Aeonik TRIAL Bold"/>
              </a:defRPr>
            </a:lvl1pPr>
          </a:lstStyle>
          <a:p>
            <a:pPr marL="0" lvl="0" indent="0">
              <a:spcBef>
                <a:spcPts val="0"/>
              </a:spcBef>
              <a:buSzTx/>
              <a:buNone/>
            </a:pPr>
            <a:r>
              <a:rPr lang="en-US"/>
              <a:t>Click to edit text</a:t>
            </a:r>
            <a:endParaRPr lang="en-GB"/>
          </a:p>
        </p:txBody>
      </p:sp>
      <p:sp>
        <p:nvSpPr>
          <p:cNvPr id="15" name="Rectangle 14">
            <a:extLst>
              <a:ext uri="{FF2B5EF4-FFF2-40B4-BE49-F238E27FC236}">
                <a16:creationId xmlns:a16="http://schemas.microsoft.com/office/drawing/2014/main" id="{54058F7A-F0A4-F803-B541-F60342EA8E73}"/>
              </a:ext>
            </a:extLst>
          </p:cNvPr>
          <p:cNvSpPr/>
          <p:nvPr userDrawn="1"/>
        </p:nvSpPr>
        <p:spPr>
          <a:xfrm>
            <a:off x="0" y="2266336"/>
            <a:ext cx="4064000" cy="3333136"/>
          </a:xfrm>
          <a:prstGeom prst="rect">
            <a:avLst/>
          </a:prstGeom>
          <a:solidFill>
            <a:srgbClr val="0D1D4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GB" sz="1600" b="0" i="0" u="none" strike="noStrike" cap="none" spc="0" normalizeH="0" baseline="0">
              <a:ln>
                <a:noFill/>
              </a:ln>
              <a:solidFill>
                <a:srgbClr val="FFFFFF"/>
              </a:solidFill>
              <a:effectLst/>
              <a:uFillTx/>
              <a:latin typeface="+mn-lt"/>
              <a:ea typeface="Helvetica Neue Medium"/>
              <a:cs typeface="Helvetica Neue Medium"/>
              <a:sym typeface="Helvetica Neue Medium"/>
            </a:endParaRPr>
          </a:p>
        </p:txBody>
      </p:sp>
      <p:sp>
        <p:nvSpPr>
          <p:cNvPr id="18" name="Rectangle 17">
            <a:extLst>
              <a:ext uri="{FF2B5EF4-FFF2-40B4-BE49-F238E27FC236}">
                <a16:creationId xmlns:a16="http://schemas.microsoft.com/office/drawing/2014/main" id="{4A491B4A-E8E4-7680-8178-70D80B4FB967}"/>
              </a:ext>
            </a:extLst>
          </p:cNvPr>
          <p:cNvSpPr/>
          <p:nvPr userDrawn="1"/>
        </p:nvSpPr>
        <p:spPr>
          <a:xfrm>
            <a:off x="8052620" y="2266336"/>
            <a:ext cx="4139381" cy="3333136"/>
          </a:xfrm>
          <a:prstGeom prst="rect">
            <a:avLst/>
          </a:prstGeom>
          <a:solidFill>
            <a:srgbClr val="0D1D4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GB" sz="1600" b="0" i="0" u="none" strike="noStrike" cap="none" spc="0" normalizeH="0" baseline="0">
              <a:ln>
                <a:noFill/>
              </a:ln>
              <a:solidFill>
                <a:srgbClr val="FFFFFF"/>
              </a:solidFill>
              <a:effectLst/>
              <a:uFillTx/>
              <a:latin typeface="+mn-lt"/>
              <a:ea typeface="Helvetica Neue Medium"/>
              <a:cs typeface="Helvetica Neue Medium"/>
              <a:sym typeface="Helvetica Neue Medium"/>
            </a:endParaRPr>
          </a:p>
        </p:txBody>
      </p:sp>
      <p:sp>
        <p:nvSpPr>
          <p:cNvPr id="22" name="Picture Placeholder 21">
            <a:extLst>
              <a:ext uri="{FF2B5EF4-FFF2-40B4-BE49-F238E27FC236}">
                <a16:creationId xmlns:a16="http://schemas.microsoft.com/office/drawing/2014/main" id="{965485B0-64DB-E9E8-90CF-1512DE22E8C4}"/>
              </a:ext>
            </a:extLst>
          </p:cNvPr>
          <p:cNvSpPr>
            <a:spLocks noGrp="1"/>
          </p:cNvSpPr>
          <p:nvPr>
            <p:ph type="pic" sz="quarter" idx="17"/>
          </p:nvPr>
        </p:nvSpPr>
        <p:spPr>
          <a:xfrm>
            <a:off x="4064000" y="2266336"/>
            <a:ext cx="3988620" cy="3333136"/>
          </a:xfrm>
        </p:spPr>
        <p:txBody>
          <a:bodyPr>
            <a:noAutofit/>
          </a:bodyPr>
          <a:lstStyle/>
          <a:p>
            <a:endParaRPr lang="en-GB"/>
          </a:p>
        </p:txBody>
      </p:sp>
      <p:sp>
        <p:nvSpPr>
          <p:cNvPr id="23" name="Text Placeholder 13">
            <a:extLst>
              <a:ext uri="{FF2B5EF4-FFF2-40B4-BE49-F238E27FC236}">
                <a16:creationId xmlns:a16="http://schemas.microsoft.com/office/drawing/2014/main" id="{261D10C6-E9CB-D30C-B60E-C67B3155CBC7}"/>
              </a:ext>
            </a:extLst>
          </p:cNvPr>
          <p:cNvSpPr>
            <a:spLocks noGrp="1"/>
          </p:cNvSpPr>
          <p:nvPr>
            <p:ph type="body" sz="quarter" idx="11" hasCustomPrompt="1"/>
          </p:nvPr>
        </p:nvSpPr>
        <p:spPr>
          <a:xfrm>
            <a:off x="657700" y="2659625"/>
            <a:ext cx="2748600" cy="249299"/>
          </a:xfrm>
        </p:spPr>
        <p:txBody>
          <a:bodyPr wrap="square" lIns="0" tIns="0" rIns="0" bIns="0">
            <a:spAutoFit/>
          </a:bodyPr>
          <a:lstStyle>
            <a:lvl1pPr marL="0" indent="0" algn="ctr">
              <a:buNone/>
              <a:defRPr sz="1800" b="1">
                <a:solidFill>
                  <a:schemeClr val="bg1"/>
                </a:solidFill>
              </a:defRPr>
            </a:lvl1pPr>
            <a:lvl2pPr marL="304800" indent="0">
              <a:buNone/>
              <a:defRPr/>
            </a:lvl2pPr>
          </a:lstStyle>
          <a:p>
            <a:pPr lvl="0"/>
            <a:r>
              <a:rPr lang="en-US"/>
              <a:t>Click to add text</a:t>
            </a:r>
          </a:p>
        </p:txBody>
      </p:sp>
      <p:sp>
        <p:nvSpPr>
          <p:cNvPr id="24" name="Text Placeholder 13">
            <a:extLst>
              <a:ext uri="{FF2B5EF4-FFF2-40B4-BE49-F238E27FC236}">
                <a16:creationId xmlns:a16="http://schemas.microsoft.com/office/drawing/2014/main" id="{6700D3F8-C90F-FECD-3111-942C21CE7A6B}"/>
              </a:ext>
            </a:extLst>
          </p:cNvPr>
          <p:cNvSpPr>
            <a:spLocks noGrp="1"/>
          </p:cNvSpPr>
          <p:nvPr>
            <p:ph type="body" sz="quarter" idx="18" hasCustomPrompt="1"/>
          </p:nvPr>
        </p:nvSpPr>
        <p:spPr>
          <a:xfrm>
            <a:off x="657700" y="3171689"/>
            <a:ext cx="2748600" cy="166200"/>
          </a:xfrm>
        </p:spPr>
        <p:txBody>
          <a:bodyPr wrap="square" lIns="0" tIns="0" rIns="0" bIns="0">
            <a:spAutoFit/>
          </a:bodyPr>
          <a:lstStyle>
            <a:lvl1pPr marL="0" indent="0" algn="ctr">
              <a:buNone/>
              <a:defRPr sz="1200" b="0">
                <a:solidFill>
                  <a:schemeClr val="bg1"/>
                </a:solidFill>
              </a:defRPr>
            </a:lvl1pPr>
            <a:lvl2pPr marL="304800" indent="0">
              <a:buNone/>
              <a:defRPr/>
            </a:lvl2pPr>
          </a:lstStyle>
          <a:p>
            <a:pPr lvl="0"/>
            <a:r>
              <a:rPr lang="en-US"/>
              <a:t>Click to add text</a:t>
            </a:r>
          </a:p>
        </p:txBody>
      </p:sp>
      <p:sp>
        <p:nvSpPr>
          <p:cNvPr id="27" name="Text Placeholder 13">
            <a:extLst>
              <a:ext uri="{FF2B5EF4-FFF2-40B4-BE49-F238E27FC236}">
                <a16:creationId xmlns:a16="http://schemas.microsoft.com/office/drawing/2014/main" id="{4735DCA6-2E12-6E05-5028-85367CF837BF}"/>
              </a:ext>
            </a:extLst>
          </p:cNvPr>
          <p:cNvSpPr>
            <a:spLocks noGrp="1"/>
          </p:cNvSpPr>
          <p:nvPr>
            <p:ph type="body" sz="quarter" idx="19" hasCustomPrompt="1"/>
          </p:nvPr>
        </p:nvSpPr>
        <p:spPr>
          <a:xfrm>
            <a:off x="8748294" y="2659625"/>
            <a:ext cx="2748032" cy="249299"/>
          </a:xfrm>
        </p:spPr>
        <p:txBody>
          <a:bodyPr wrap="square" lIns="0" tIns="0" rIns="0" bIns="0">
            <a:spAutoFit/>
          </a:bodyPr>
          <a:lstStyle>
            <a:lvl1pPr marL="0" indent="0" algn="ctr">
              <a:buNone/>
              <a:defRPr sz="1800" b="1">
                <a:solidFill>
                  <a:schemeClr val="bg1"/>
                </a:solidFill>
              </a:defRPr>
            </a:lvl1pPr>
            <a:lvl2pPr marL="304800" indent="0">
              <a:buNone/>
              <a:defRPr/>
            </a:lvl2pPr>
          </a:lstStyle>
          <a:p>
            <a:pPr lvl="0"/>
            <a:r>
              <a:rPr lang="en-US"/>
              <a:t>Click to add text</a:t>
            </a:r>
          </a:p>
        </p:txBody>
      </p:sp>
      <p:sp>
        <p:nvSpPr>
          <p:cNvPr id="28" name="Text Placeholder 13">
            <a:extLst>
              <a:ext uri="{FF2B5EF4-FFF2-40B4-BE49-F238E27FC236}">
                <a16:creationId xmlns:a16="http://schemas.microsoft.com/office/drawing/2014/main" id="{C3EE9840-A33A-4641-D5CA-5EE8FCB2BF82}"/>
              </a:ext>
            </a:extLst>
          </p:cNvPr>
          <p:cNvSpPr>
            <a:spLocks noGrp="1"/>
          </p:cNvSpPr>
          <p:nvPr>
            <p:ph type="body" sz="quarter" idx="20" hasCustomPrompt="1"/>
          </p:nvPr>
        </p:nvSpPr>
        <p:spPr>
          <a:xfrm>
            <a:off x="8748294" y="3171689"/>
            <a:ext cx="2748032" cy="166200"/>
          </a:xfrm>
        </p:spPr>
        <p:txBody>
          <a:bodyPr wrap="square" lIns="0" tIns="0" rIns="0" bIns="0">
            <a:spAutoFit/>
          </a:bodyPr>
          <a:lstStyle>
            <a:lvl1pPr marL="0" indent="0" algn="ctr">
              <a:buNone/>
              <a:defRPr sz="1200" b="0">
                <a:solidFill>
                  <a:schemeClr val="bg1"/>
                </a:solidFill>
              </a:defRPr>
            </a:lvl1pPr>
            <a:lvl2pPr marL="304800" indent="0">
              <a:buNone/>
              <a:defRPr/>
            </a:lvl2pPr>
          </a:lstStyle>
          <a:p>
            <a:pPr lvl="0"/>
            <a:r>
              <a:rPr lang="en-US"/>
              <a:t>Click to add text</a:t>
            </a:r>
          </a:p>
        </p:txBody>
      </p:sp>
      <p:pic>
        <p:nvPicPr>
          <p:cNvPr id="2" name="FORUM_Logo_2025-03-White:Blue.png">
            <a:extLst>
              <a:ext uri="{FF2B5EF4-FFF2-40B4-BE49-F238E27FC236}">
                <a16:creationId xmlns:a16="http://schemas.microsoft.com/office/drawing/2014/main" id="{3B494CED-42CE-AA67-AC83-0B092A0C1885}"/>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contrast="99000"/>
                    </a14:imgEffect>
                  </a14:imgLayer>
                </a14:imgProps>
              </a:ext>
            </a:extLst>
          </a:blip>
          <a:stretch>
            <a:fillRect/>
          </a:stretch>
        </p:blipFill>
        <p:spPr>
          <a:xfrm>
            <a:off x="10319023" y="5680176"/>
            <a:ext cx="1569691" cy="981175"/>
          </a:xfrm>
          <a:prstGeom prst="rect">
            <a:avLst/>
          </a:prstGeom>
          <a:ln w="12700">
            <a:miter lim="400000"/>
          </a:ln>
        </p:spPr>
      </p:pic>
      <p:grpSp>
        <p:nvGrpSpPr>
          <p:cNvPr id="4" name="Group 3">
            <a:extLst>
              <a:ext uri="{FF2B5EF4-FFF2-40B4-BE49-F238E27FC236}">
                <a16:creationId xmlns:a16="http://schemas.microsoft.com/office/drawing/2014/main" id="{F7FF8B03-44CC-FFFE-4D95-2E074DAEE7B4}"/>
              </a:ext>
            </a:extLst>
          </p:cNvPr>
          <p:cNvGrpSpPr/>
          <p:nvPr userDrawn="1"/>
        </p:nvGrpSpPr>
        <p:grpSpPr>
          <a:xfrm>
            <a:off x="4924690" y="257359"/>
            <a:ext cx="2203161" cy="233397"/>
            <a:chOff x="10029688" y="514717"/>
            <a:chExt cx="4406320" cy="466794"/>
          </a:xfrm>
        </p:grpSpPr>
        <p:sp>
          <p:nvSpPr>
            <p:cNvPr id="12" name="Investing in a sustainable future">
              <a:extLst>
                <a:ext uri="{FF2B5EF4-FFF2-40B4-BE49-F238E27FC236}">
                  <a16:creationId xmlns:a16="http://schemas.microsoft.com/office/drawing/2014/main" id="{76559EE5-4629-0EBB-60DF-6E657AFC077C}"/>
                </a:ext>
              </a:extLst>
            </p:cNvPr>
            <p:cNvSpPr txBox="1"/>
            <p:nvPr userDrawn="1"/>
          </p:nvSpPr>
          <p:spPr>
            <a:xfrm>
              <a:off x="10229730" y="514717"/>
              <a:ext cx="4206278" cy="4667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700">
                  <a:solidFill>
                    <a:srgbClr val="282B3A"/>
                  </a:solidFill>
                  <a:latin typeface="Helvetica Neue Medium"/>
                  <a:ea typeface="Helvetica Neue Medium"/>
                  <a:cs typeface="Helvetica Neue Medium"/>
                  <a:sym typeface="Helvetica Neue Medium"/>
                </a:defRPr>
              </a:lvl1pPr>
            </a:lstStyle>
            <a:p>
              <a:r>
                <a:rPr lang="en-US" sz="850">
                  <a:solidFill>
                    <a:schemeClr val="bg1"/>
                  </a:solidFill>
                  <a:latin typeface="Aeonik" panose="020B0503030300000000" pitchFamily="34" charset="0"/>
                </a:rPr>
                <a:t>Catalyzing a New Era in Sustainable Investing</a:t>
              </a:r>
              <a:endParaRPr sz="850">
                <a:solidFill>
                  <a:schemeClr val="bg1"/>
                </a:solidFill>
                <a:latin typeface="Aeonik" panose="020B0503030300000000" pitchFamily="34" charset="0"/>
              </a:endParaRPr>
            </a:p>
          </p:txBody>
        </p:sp>
        <p:pic>
          <p:nvPicPr>
            <p:cNvPr id="13" name="Image" descr="Image">
              <a:extLst>
                <a:ext uri="{FF2B5EF4-FFF2-40B4-BE49-F238E27FC236}">
                  <a16:creationId xmlns:a16="http://schemas.microsoft.com/office/drawing/2014/main" id="{71A38ECE-48E3-6D08-407B-34D2C23DD6E2}"/>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contrast="100000"/>
                      </a14:imgEffect>
                    </a14:imgLayer>
                  </a14:imgProps>
                </a:ext>
              </a:extLst>
            </a:blip>
            <a:stretch>
              <a:fillRect/>
            </a:stretch>
          </p:blipFill>
          <p:spPr>
            <a:xfrm>
              <a:off x="10029688" y="655433"/>
              <a:ext cx="166701" cy="224596"/>
            </a:xfrm>
            <a:prstGeom prst="rect">
              <a:avLst/>
            </a:prstGeom>
            <a:ln w="12700">
              <a:miter lim="400000"/>
            </a:ln>
          </p:spPr>
        </p:pic>
      </p:grpSp>
      <p:sp>
        <p:nvSpPr>
          <p:cNvPr id="14" name="Slide Number">
            <a:extLst>
              <a:ext uri="{FF2B5EF4-FFF2-40B4-BE49-F238E27FC236}">
                <a16:creationId xmlns:a16="http://schemas.microsoft.com/office/drawing/2014/main" id="{7EA20E06-AEF1-D6DA-29EB-089C11542B84}"/>
              </a:ext>
            </a:extLst>
          </p:cNvPr>
          <p:cNvSpPr txBox="1">
            <a:spLocks noGrp="1"/>
          </p:cNvSpPr>
          <p:nvPr>
            <p:ph type="sldNum" sz="quarter" idx="2"/>
          </p:nvPr>
        </p:nvSpPr>
        <p:spPr>
          <a:xfrm>
            <a:off x="5974254" y="6486708"/>
            <a:ext cx="237245" cy="241092"/>
          </a:xfrm>
          <a:prstGeom prst="rect">
            <a:avLst/>
          </a:prstGeom>
        </p:spPr>
        <p:txBody>
          <a:bodyPr/>
          <a:lstStyle>
            <a:lvl1pPr>
              <a:defRPr>
                <a:solidFill>
                  <a:schemeClr val="bg1"/>
                </a:solidFill>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700666032"/>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7C21B636-1F3C-7E69-2547-97C76FD5F477}"/>
              </a:ext>
            </a:extLst>
          </p:cNvPr>
          <p:cNvSpPr/>
          <p:nvPr userDrawn="1"/>
        </p:nvSpPr>
        <p:spPr>
          <a:xfrm>
            <a:off x="0" y="-12700"/>
            <a:ext cx="12192000" cy="6883400"/>
          </a:xfrm>
          <a:prstGeom prst="rect">
            <a:avLst/>
          </a:prstGeom>
          <a:solidFill>
            <a:srgbClr val="F9F7EC"/>
          </a:solidFill>
          <a:ln w="12700">
            <a:miter lim="400000"/>
          </a:ln>
        </p:spPr>
        <p:txBody>
          <a:bodyPr lIns="25400" tIns="25400" rIns="25400" bIns="25400" anchor="ctr"/>
          <a:lstStyle/>
          <a:p>
            <a:pPr algn="ctr" defTabSz="412750">
              <a:lnSpc>
                <a:spcPct val="100000"/>
              </a:lnSpc>
              <a:spcBef>
                <a:spcPts val="0"/>
              </a:spcBef>
              <a:defRPr sz="3200">
                <a:solidFill>
                  <a:srgbClr val="F9F7EC"/>
                </a:solidFill>
                <a:latin typeface="Helvetica Neue Medium"/>
                <a:ea typeface="Helvetica Neue Medium"/>
                <a:cs typeface="Helvetica Neue Medium"/>
                <a:sym typeface="Helvetica Neue Medium"/>
              </a:defRPr>
            </a:pPr>
            <a:endParaRPr sz="1600">
              <a:latin typeface="Aeonik" panose="020B0503030300000000" pitchFamily="34" charset="0"/>
            </a:endParaRPr>
          </a:p>
        </p:txBody>
      </p:sp>
      <p:sp>
        <p:nvSpPr>
          <p:cNvPr id="6" name="USSIF Forum 2024">
            <a:extLst>
              <a:ext uri="{FF2B5EF4-FFF2-40B4-BE49-F238E27FC236}">
                <a16:creationId xmlns:a16="http://schemas.microsoft.com/office/drawing/2014/main" id="{AFFDCA52-1C0F-5860-27FE-24C18F1D5830}"/>
              </a:ext>
            </a:extLst>
          </p:cNvPr>
          <p:cNvSpPr txBox="1"/>
          <p:nvPr userDrawn="1"/>
        </p:nvSpPr>
        <p:spPr>
          <a:xfrm>
            <a:off x="670513" y="283007"/>
            <a:ext cx="854401" cy="182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1700">
                <a:solidFill>
                  <a:srgbClr val="282B3A"/>
                </a:solidFill>
              </a:defRPr>
            </a:lvl1pPr>
          </a:lstStyle>
          <a:p>
            <a:r>
              <a:rPr sz="850">
                <a:latin typeface="Aeonik" panose="020B0503030300000000" pitchFamily="34" charset="0"/>
              </a:rPr>
              <a:t>USSIF Forum </a:t>
            </a:r>
            <a:r>
              <a:rPr lang="en-US" sz="850">
                <a:latin typeface="Aeonik" panose="020B0503030300000000" pitchFamily="34" charset="0"/>
              </a:rPr>
              <a:t>2025</a:t>
            </a:r>
            <a:endParaRPr sz="850">
              <a:latin typeface="Aeonik" panose="020B0503030300000000" pitchFamily="34" charset="0"/>
            </a:endParaRPr>
          </a:p>
        </p:txBody>
      </p:sp>
      <p:sp>
        <p:nvSpPr>
          <p:cNvPr id="7" name="24-26th June">
            <a:extLst>
              <a:ext uri="{FF2B5EF4-FFF2-40B4-BE49-F238E27FC236}">
                <a16:creationId xmlns:a16="http://schemas.microsoft.com/office/drawing/2014/main" id="{7EEAE567-7063-533C-1556-5A7EB86C6EA0}"/>
              </a:ext>
            </a:extLst>
          </p:cNvPr>
          <p:cNvSpPr txBox="1"/>
          <p:nvPr userDrawn="1"/>
        </p:nvSpPr>
        <p:spPr>
          <a:xfrm>
            <a:off x="2179470" y="283007"/>
            <a:ext cx="556243" cy="182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1700">
                <a:solidFill>
                  <a:srgbClr val="282B3A"/>
                </a:solidFill>
              </a:defRPr>
            </a:lvl1pPr>
          </a:lstStyle>
          <a:p>
            <a:r>
              <a:rPr lang="en-US" sz="850">
                <a:latin typeface="Aeonik" panose="020B0503030300000000" pitchFamily="34" charset="0"/>
              </a:rPr>
              <a:t>25 -27 June</a:t>
            </a:r>
            <a:endParaRPr sz="850">
              <a:latin typeface="Aeonik" panose="020B0503030300000000" pitchFamily="34" charset="0"/>
            </a:endParaRPr>
          </a:p>
        </p:txBody>
      </p:sp>
      <p:grpSp>
        <p:nvGrpSpPr>
          <p:cNvPr id="8" name="Group 7">
            <a:extLst>
              <a:ext uri="{FF2B5EF4-FFF2-40B4-BE49-F238E27FC236}">
                <a16:creationId xmlns:a16="http://schemas.microsoft.com/office/drawing/2014/main" id="{49C15E2A-E0B6-E91D-871C-7398F52388A9}"/>
              </a:ext>
            </a:extLst>
          </p:cNvPr>
          <p:cNvGrpSpPr/>
          <p:nvPr userDrawn="1"/>
        </p:nvGrpSpPr>
        <p:grpSpPr>
          <a:xfrm>
            <a:off x="4924690" y="257359"/>
            <a:ext cx="2203161" cy="233397"/>
            <a:chOff x="10413146" y="514717"/>
            <a:chExt cx="4406320" cy="466794"/>
          </a:xfrm>
        </p:grpSpPr>
        <p:sp>
          <p:nvSpPr>
            <p:cNvPr id="9" name="Investing in a sustainable future">
              <a:extLst>
                <a:ext uri="{FF2B5EF4-FFF2-40B4-BE49-F238E27FC236}">
                  <a16:creationId xmlns:a16="http://schemas.microsoft.com/office/drawing/2014/main" id="{5EFD3857-385D-5E6F-829F-F2D749832845}"/>
                </a:ext>
              </a:extLst>
            </p:cNvPr>
            <p:cNvSpPr txBox="1"/>
            <p:nvPr/>
          </p:nvSpPr>
          <p:spPr>
            <a:xfrm>
              <a:off x="10613188" y="514717"/>
              <a:ext cx="4206278" cy="4667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700">
                  <a:solidFill>
                    <a:srgbClr val="282B3A"/>
                  </a:solidFill>
                  <a:latin typeface="Helvetica Neue Medium"/>
                  <a:ea typeface="Helvetica Neue Medium"/>
                  <a:cs typeface="Helvetica Neue Medium"/>
                  <a:sym typeface="Helvetica Neue Medium"/>
                </a:defRPr>
              </a:lvl1pPr>
            </a:lstStyle>
            <a:p>
              <a:r>
                <a:rPr lang="en-US" sz="850">
                  <a:latin typeface="Aeonik" panose="020B0503030300000000" pitchFamily="34" charset="0"/>
                </a:rPr>
                <a:t>Catalyzing a New Era in Sustainable Investing</a:t>
              </a:r>
              <a:endParaRPr sz="850">
                <a:latin typeface="Aeonik" panose="020B0503030300000000" pitchFamily="34" charset="0"/>
              </a:endParaRPr>
            </a:p>
          </p:txBody>
        </p:sp>
        <p:pic>
          <p:nvPicPr>
            <p:cNvPr id="10" name="Image" descr="Image">
              <a:extLst>
                <a:ext uri="{FF2B5EF4-FFF2-40B4-BE49-F238E27FC236}">
                  <a16:creationId xmlns:a16="http://schemas.microsoft.com/office/drawing/2014/main" id="{6B9674B5-1F6B-F93F-E7A8-70486824D1B5}"/>
                </a:ext>
              </a:extLst>
            </p:cNvPr>
            <p:cNvPicPr>
              <a:picLocks noChangeAspect="1"/>
            </p:cNvPicPr>
            <p:nvPr/>
          </p:nvPicPr>
          <p:blipFill>
            <a:blip r:embed="rId2"/>
            <a:stretch>
              <a:fillRect/>
            </a:stretch>
          </p:blipFill>
          <p:spPr>
            <a:xfrm>
              <a:off x="10413146" y="655433"/>
              <a:ext cx="166701" cy="224596"/>
            </a:xfrm>
            <a:prstGeom prst="rect">
              <a:avLst/>
            </a:prstGeom>
            <a:ln w="12700">
              <a:miter lim="400000"/>
            </a:ln>
          </p:spPr>
        </p:pic>
      </p:grpSp>
      <p:pic>
        <p:nvPicPr>
          <p:cNvPr id="14" name="FORUM_Logo_2025-04.png">
            <a:extLst>
              <a:ext uri="{FF2B5EF4-FFF2-40B4-BE49-F238E27FC236}">
                <a16:creationId xmlns:a16="http://schemas.microsoft.com/office/drawing/2014/main" id="{6EE4FDBA-3883-C55D-FD42-C082B3807826}"/>
              </a:ext>
            </a:extLst>
          </p:cNvPr>
          <p:cNvPicPr>
            <a:picLocks noChangeAspect="1"/>
          </p:cNvPicPr>
          <p:nvPr userDrawn="1"/>
        </p:nvPicPr>
        <p:blipFill>
          <a:blip r:embed="rId3"/>
          <a:stretch>
            <a:fillRect/>
          </a:stretch>
        </p:blipFill>
        <p:spPr>
          <a:xfrm>
            <a:off x="10319400" y="5680800"/>
            <a:ext cx="1569411" cy="981000"/>
          </a:xfrm>
          <a:prstGeom prst="rect">
            <a:avLst/>
          </a:prstGeom>
          <a:ln w="12700">
            <a:miter lim="400000"/>
          </a:ln>
        </p:spPr>
      </p:pic>
      <p:sp>
        <p:nvSpPr>
          <p:cNvPr id="20" name="Text Placeholder 19">
            <a:extLst>
              <a:ext uri="{FF2B5EF4-FFF2-40B4-BE49-F238E27FC236}">
                <a16:creationId xmlns:a16="http://schemas.microsoft.com/office/drawing/2014/main" id="{7B726FB4-7DD4-6F9B-2BDD-E9F9B0C1EF43}"/>
              </a:ext>
            </a:extLst>
          </p:cNvPr>
          <p:cNvSpPr>
            <a:spLocks noGrp="1"/>
          </p:cNvSpPr>
          <p:nvPr>
            <p:ph type="body" sz="quarter" idx="16" hasCustomPrompt="1"/>
          </p:nvPr>
        </p:nvSpPr>
        <p:spPr>
          <a:xfrm>
            <a:off x="681691" y="826294"/>
            <a:ext cx="10686071" cy="656590"/>
          </a:xfrm>
          <a:ln w="12700">
            <a:miter lim="400000"/>
          </a:ln>
        </p:spPr>
        <p:txBody>
          <a:bodyPr lIns="50800" tIns="50800" rIns="50800" bIns="50800">
            <a:spAutoFit/>
          </a:bodyPr>
          <a:lstStyle>
            <a:lvl1pPr>
              <a:defRPr lang="en-GB" sz="4000" b="1" spc="-80" dirty="0">
                <a:solidFill>
                  <a:srgbClr val="282B3A"/>
                </a:solidFill>
                <a:latin typeface="+mj-lt"/>
                <a:ea typeface="Aeonik TRIAL Bold"/>
                <a:cs typeface="Aeonik TRIAL Bold"/>
              </a:defRPr>
            </a:lvl1pPr>
          </a:lstStyle>
          <a:p>
            <a:pPr marL="0" lvl="0" indent="0">
              <a:spcBef>
                <a:spcPts val="0"/>
              </a:spcBef>
              <a:buSzTx/>
              <a:buNone/>
            </a:pPr>
            <a:r>
              <a:rPr lang="en-US"/>
              <a:t>Click to edit text</a:t>
            </a:r>
            <a:endParaRPr lang="en-GB"/>
          </a:p>
        </p:txBody>
      </p:sp>
      <p:sp>
        <p:nvSpPr>
          <p:cNvPr id="15" name="Rectangle 14">
            <a:extLst>
              <a:ext uri="{FF2B5EF4-FFF2-40B4-BE49-F238E27FC236}">
                <a16:creationId xmlns:a16="http://schemas.microsoft.com/office/drawing/2014/main" id="{54058F7A-F0A4-F803-B541-F60342EA8E73}"/>
              </a:ext>
            </a:extLst>
          </p:cNvPr>
          <p:cNvSpPr/>
          <p:nvPr userDrawn="1"/>
        </p:nvSpPr>
        <p:spPr>
          <a:xfrm>
            <a:off x="0" y="2266336"/>
            <a:ext cx="4064000" cy="3333136"/>
          </a:xfrm>
          <a:prstGeom prst="rect">
            <a:avLst/>
          </a:prstGeom>
          <a:solidFill>
            <a:srgbClr val="0D1D4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GB" sz="1600" b="0" i="0" u="none" strike="noStrike" cap="none" spc="0" normalizeH="0" baseline="0">
              <a:ln>
                <a:noFill/>
              </a:ln>
              <a:solidFill>
                <a:srgbClr val="FFFFFF"/>
              </a:solidFill>
              <a:effectLst/>
              <a:uFillTx/>
              <a:latin typeface="+mn-lt"/>
              <a:ea typeface="Helvetica Neue Medium"/>
              <a:cs typeface="Helvetica Neue Medium"/>
              <a:sym typeface="Helvetica Neue Medium"/>
            </a:endParaRPr>
          </a:p>
        </p:txBody>
      </p:sp>
      <p:sp>
        <p:nvSpPr>
          <p:cNvPr id="18" name="Rectangle 17">
            <a:extLst>
              <a:ext uri="{FF2B5EF4-FFF2-40B4-BE49-F238E27FC236}">
                <a16:creationId xmlns:a16="http://schemas.microsoft.com/office/drawing/2014/main" id="{4A491B4A-E8E4-7680-8178-70D80B4FB967}"/>
              </a:ext>
            </a:extLst>
          </p:cNvPr>
          <p:cNvSpPr/>
          <p:nvPr userDrawn="1"/>
        </p:nvSpPr>
        <p:spPr>
          <a:xfrm>
            <a:off x="8052620" y="2266336"/>
            <a:ext cx="4139381" cy="3333136"/>
          </a:xfrm>
          <a:prstGeom prst="rect">
            <a:avLst/>
          </a:prstGeom>
          <a:solidFill>
            <a:srgbClr val="0D1D4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GB" sz="1600" b="0" i="0" u="none" strike="noStrike" cap="none" spc="0" normalizeH="0" baseline="0">
              <a:ln>
                <a:noFill/>
              </a:ln>
              <a:solidFill>
                <a:srgbClr val="FFFFFF"/>
              </a:solidFill>
              <a:effectLst/>
              <a:uFillTx/>
              <a:latin typeface="+mn-lt"/>
              <a:ea typeface="Helvetica Neue Medium"/>
              <a:cs typeface="Helvetica Neue Medium"/>
              <a:sym typeface="Helvetica Neue Medium"/>
            </a:endParaRPr>
          </a:p>
        </p:txBody>
      </p:sp>
      <p:sp>
        <p:nvSpPr>
          <p:cNvPr id="22" name="Picture Placeholder 21">
            <a:extLst>
              <a:ext uri="{FF2B5EF4-FFF2-40B4-BE49-F238E27FC236}">
                <a16:creationId xmlns:a16="http://schemas.microsoft.com/office/drawing/2014/main" id="{965485B0-64DB-E9E8-90CF-1512DE22E8C4}"/>
              </a:ext>
            </a:extLst>
          </p:cNvPr>
          <p:cNvSpPr>
            <a:spLocks noGrp="1"/>
          </p:cNvSpPr>
          <p:nvPr>
            <p:ph type="pic" sz="quarter" idx="17"/>
          </p:nvPr>
        </p:nvSpPr>
        <p:spPr>
          <a:xfrm>
            <a:off x="4064000" y="2266336"/>
            <a:ext cx="3988620" cy="3333136"/>
          </a:xfrm>
        </p:spPr>
        <p:txBody>
          <a:bodyPr>
            <a:noAutofit/>
          </a:bodyPr>
          <a:lstStyle/>
          <a:p>
            <a:endParaRPr lang="en-GB"/>
          </a:p>
        </p:txBody>
      </p:sp>
      <p:sp>
        <p:nvSpPr>
          <p:cNvPr id="23" name="Text Placeholder 13">
            <a:extLst>
              <a:ext uri="{FF2B5EF4-FFF2-40B4-BE49-F238E27FC236}">
                <a16:creationId xmlns:a16="http://schemas.microsoft.com/office/drawing/2014/main" id="{261D10C6-E9CB-D30C-B60E-C67B3155CBC7}"/>
              </a:ext>
            </a:extLst>
          </p:cNvPr>
          <p:cNvSpPr>
            <a:spLocks noGrp="1"/>
          </p:cNvSpPr>
          <p:nvPr>
            <p:ph type="body" sz="quarter" idx="11" hasCustomPrompt="1"/>
          </p:nvPr>
        </p:nvSpPr>
        <p:spPr>
          <a:xfrm>
            <a:off x="657700" y="2659625"/>
            <a:ext cx="2748600" cy="249299"/>
          </a:xfrm>
        </p:spPr>
        <p:txBody>
          <a:bodyPr wrap="square" lIns="0" tIns="0" rIns="0" bIns="0">
            <a:spAutoFit/>
          </a:bodyPr>
          <a:lstStyle>
            <a:lvl1pPr marL="0" indent="0" algn="ctr">
              <a:buNone/>
              <a:defRPr sz="1800" b="1">
                <a:solidFill>
                  <a:schemeClr val="bg1"/>
                </a:solidFill>
              </a:defRPr>
            </a:lvl1pPr>
            <a:lvl2pPr marL="304800" indent="0">
              <a:buNone/>
              <a:defRPr/>
            </a:lvl2pPr>
          </a:lstStyle>
          <a:p>
            <a:pPr lvl="0"/>
            <a:r>
              <a:rPr lang="en-US"/>
              <a:t>Click to add text</a:t>
            </a:r>
          </a:p>
        </p:txBody>
      </p:sp>
      <p:sp>
        <p:nvSpPr>
          <p:cNvPr id="24" name="Text Placeholder 13">
            <a:extLst>
              <a:ext uri="{FF2B5EF4-FFF2-40B4-BE49-F238E27FC236}">
                <a16:creationId xmlns:a16="http://schemas.microsoft.com/office/drawing/2014/main" id="{6700D3F8-C90F-FECD-3111-942C21CE7A6B}"/>
              </a:ext>
            </a:extLst>
          </p:cNvPr>
          <p:cNvSpPr>
            <a:spLocks noGrp="1"/>
          </p:cNvSpPr>
          <p:nvPr>
            <p:ph type="body" sz="quarter" idx="18" hasCustomPrompt="1"/>
          </p:nvPr>
        </p:nvSpPr>
        <p:spPr>
          <a:xfrm>
            <a:off x="657700" y="3171689"/>
            <a:ext cx="2748600" cy="166200"/>
          </a:xfrm>
        </p:spPr>
        <p:txBody>
          <a:bodyPr wrap="square" lIns="0" tIns="0" rIns="0" bIns="0">
            <a:spAutoFit/>
          </a:bodyPr>
          <a:lstStyle>
            <a:lvl1pPr marL="0" indent="0" algn="ctr">
              <a:buNone/>
              <a:defRPr sz="1200" b="0">
                <a:solidFill>
                  <a:schemeClr val="bg1"/>
                </a:solidFill>
              </a:defRPr>
            </a:lvl1pPr>
            <a:lvl2pPr marL="304800" indent="0">
              <a:buNone/>
              <a:defRPr/>
            </a:lvl2pPr>
          </a:lstStyle>
          <a:p>
            <a:pPr lvl="0"/>
            <a:r>
              <a:rPr lang="en-US"/>
              <a:t>Click to add text</a:t>
            </a:r>
          </a:p>
        </p:txBody>
      </p:sp>
      <p:sp>
        <p:nvSpPr>
          <p:cNvPr id="27" name="Text Placeholder 13">
            <a:extLst>
              <a:ext uri="{FF2B5EF4-FFF2-40B4-BE49-F238E27FC236}">
                <a16:creationId xmlns:a16="http://schemas.microsoft.com/office/drawing/2014/main" id="{4735DCA6-2E12-6E05-5028-85367CF837BF}"/>
              </a:ext>
            </a:extLst>
          </p:cNvPr>
          <p:cNvSpPr>
            <a:spLocks noGrp="1"/>
          </p:cNvSpPr>
          <p:nvPr>
            <p:ph type="body" sz="quarter" idx="19" hasCustomPrompt="1"/>
          </p:nvPr>
        </p:nvSpPr>
        <p:spPr>
          <a:xfrm>
            <a:off x="8748294" y="2659625"/>
            <a:ext cx="2748032" cy="249299"/>
          </a:xfrm>
        </p:spPr>
        <p:txBody>
          <a:bodyPr wrap="square" lIns="0" tIns="0" rIns="0" bIns="0">
            <a:spAutoFit/>
          </a:bodyPr>
          <a:lstStyle>
            <a:lvl1pPr marL="0" indent="0" algn="ctr">
              <a:buNone/>
              <a:defRPr sz="1800" b="1">
                <a:solidFill>
                  <a:schemeClr val="bg1"/>
                </a:solidFill>
              </a:defRPr>
            </a:lvl1pPr>
            <a:lvl2pPr marL="304800" indent="0">
              <a:buNone/>
              <a:defRPr/>
            </a:lvl2pPr>
          </a:lstStyle>
          <a:p>
            <a:pPr lvl="0"/>
            <a:r>
              <a:rPr lang="en-US"/>
              <a:t>Click to add text</a:t>
            </a:r>
          </a:p>
        </p:txBody>
      </p:sp>
      <p:sp>
        <p:nvSpPr>
          <p:cNvPr id="28" name="Text Placeholder 13">
            <a:extLst>
              <a:ext uri="{FF2B5EF4-FFF2-40B4-BE49-F238E27FC236}">
                <a16:creationId xmlns:a16="http://schemas.microsoft.com/office/drawing/2014/main" id="{C3EE9840-A33A-4641-D5CA-5EE8FCB2BF82}"/>
              </a:ext>
            </a:extLst>
          </p:cNvPr>
          <p:cNvSpPr>
            <a:spLocks noGrp="1"/>
          </p:cNvSpPr>
          <p:nvPr>
            <p:ph type="body" sz="quarter" idx="20" hasCustomPrompt="1"/>
          </p:nvPr>
        </p:nvSpPr>
        <p:spPr>
          <a:xfrm>
            <a:off x="8748294" y="3171689"/>
            <a:ext cx="2748032" cy="166200"/>
          </a:xfrm>
        </p:spPr>
        <p:txBody>
          <a:bodyPr wrap="square" lIns="0" tIns="0" rIns="0" bIns="0">
            <a:spAutoFit/>
          </a:bodyPr>
          <a:lstStyle>
            <a:lvl1pPr marL="0" indent="0" algn="ctr">
              <a:buNone/>
              <a:defRPr sz="1200" b="0">
                <a:solidFill>
                  <a:schemeClr val="bg1"/>
                </a:solidFill>
              </a:defRPr>
            </a:lvl1pPr>
            <a:lvl2pPr marL="304800" indent="0">
              <a:buNone/>
              <a:defRPr/>
            </a:lvl2pPr>
          </a:lstStyle>
          <a:p>
            <a:pPr lvl="0"/>
            <a:r>
              <a:rPr lang="en-US"/>
              <a:t>Click to add text</a:t>
            </a:r>
          </a:p>
        </p:txBody>
      </p:sp>
      <p:sp>
        <p:nvSpPr>
          <p:cNvPr id="2" name="Slide Number">
            <a:extLst>
              <a:ext uri="{FF2B5EF4-FFF2-40B4-BE49-F238E27FC236}">
                <a16:creationId xmlns:a16="http://schemas.microsoft.com/office/drawing/2014/main" id="{5D01C616-C162-99A5-D515-18DAEAF995F6}"/>
              </a:ext>
            </a:extLst>
          </p:cNvPr>
          <p:cNvSpPr txBox="1">
            <a:spLocks noGrp="1"/>
          </p:cNvSpPr>
          <p:nvPr>
            <p:ph type="sldNum" sz="quarter" idx="2"/>
          </p:nvPr>
        </p:nvSpPr>
        <p:spPr>
          <a:xfrm>
            <a:off x="5974254" y="6486708"/>
            <a:ext cx="237245" cy="241092"/>
          </a:xfrm>
          <a:prstGeom prst="rect">
            <a:avLst/>
          </a:prstGeom>
        </p:spPr>
        <p:txBody>
          <a:bodyPr/>
          <a:lstStyle>
            <a:lvl1pPr>
              <a:defRPr>
                <a:solidFill>
                  <a:srgbClr val="282B3A"/>
                </a:solidFill>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66005103"/>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4D15E9B8-DF74-A4AA-63C9-A8320913AF51}"/>
              </a:ext>
            </a:extLst>
          </p:cNvPr>
          <p:cNvSpPr/>
          <p:nvPr userDrawn="1"/>
        </p:nvSpPr>
        <p:spPr>
          <a:xfrm>
            <a:off x="0" y="-12700"/>
            <a:ext cx="12192000" cy="6883400"/>
          </a:xfrm>
          <a:prstGeom prst="rect">
            <a:avLst/>
          </a:prstGeom>
          <a:solidFill>
            <a:srgbClr val="0D1D47"/>
          </a:solidFill>
          <a:ln w="12700">
            <a:miter lim="400000"/>
          </a:ln>
        </p:spPr>
        <p:txBody>
          <a:bodyPr lIns="25400" tIns="25400" rIns="25400" bIns="25400" anchor="ctr"/>
          <a:lstStyle/>
          <a:p>
            <a:pPr algn="ctr" defTabSz="412750">
              <a:lnSpc>
                <a:spcPct val="100000"/>
              </a:lnSpc>
              <a:spcBef>
                <a:spcPts val="0"/>
              </a:spcBef>
              <a:defRPr sz="3200">
                <a:solidFill>
                  <a:srgbClr val="F9F7EC"/>
                </a:solidFill>
                <a:latin typeface="Helvetica Neue Medium"/>
                <a:ea typeface="Helvetica Neue Medium"/>
                <a:cs typeface="Helvetica Neue Medium"/>
                <a:sym typeface="Helvetica Neue Medium"/>
              </a:defRPr>
            </a:pPr>
            <a:endParaRPr sz="1600">
              <a:latin typeface="Aeonik" panose="020B0503030300000000" pitchFamily="34" charset="0"/>
            </a:endParaRPr>
          </a:p>
        </p:txBody>
      </p:sp>
      <p:sp>
        <p:nvSpPr>
          <p:cNvPr id="4" name="USSIF Forum 2024">
            <a:extLst>
              <a:ext uri="{FF2B5EF4-FFF2-40B4-BE49-F238E27FC236}">
                <a16:creationId xmlns:a16="http://schemas.microsoft.com/office/drawing/2014/main" id="{E972C879-C31A-4657-9474-5BD2D97A8126}"/>
              </a:ext>
            </a:extLst>
          </p:cNvPr>
          <p:cNvSpPr txBox="1"/>
          <p:nvPr userDrawn="1"/>
        </p:nvSpPr>
        <p:spPr>
          <a:xfrm>
            <a:off x="670513" y="283007"/>
            <a:ext cx="854401" cy="1821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anchor="ctr">
            <a:spAutoFit/>
          </a:bodyPr>
          <a:lstStyle>
            <a:lvl1pPr>
              <a:defRPr sz="1700">
                <a:solidFill>
                  <a:srgbClr val="282B3A"/>
                </a:solidFill>
              </a:defRPr>
            </a:lvl1pPr>
          </a:lstStyle>
          <a:p>
            <a:r>
              <a:rPr sz="850">
                <a:solidFill>
                  <a:schemeClr val="bg1"/>
                </a:solidFill>
                <a:latin typeface="Aeonik" panose="020B0503030300000000" pitchFamily="34" charset="0"/>
              </a:rPr>
              <a:t>USSIF Forum </a:t>
            </a:r>
            <a:r>
              <a:rPr lang="en-US" sz="850">
                <a:solidFill>
                  <a:schemeClr val="bg1"/>
                </a:solidFill>
                <a:latin typeface="Aeonik" panose="020B0503030300000000" pitchFamily="34" charset="0"/>
              </a:rPr>
              <a:t>2025</a:t>
            </a:r>
            <a:endParaRPr sz="850">
              <a:solidFill>
                <a:schemeClr val="bg1"/>
              </a:solidFill>
              <a:latin typeface="Aeonik" panose="020B0503030300000000" pitchFamily="34" charset="0"/>
            </a:endParaRPr>
          </a:p>
        </p:txBody>
      </p:sp>
      <p:sp>
        <p:nvSpPr>
          <p:cNvPr id="5" name="24-26th June">
            <a:extLst>
              <a:ext uri="{FF2B5EF4-FFF2-40B4-BE49-F238E27FC236}">
                <a16:creationId xmlns:a16="http://schemas.microsoft.com/office/drawing/2014/main" id="{D9733803-0D89-E9FC-2474-A72446B597C1}"/>
              </a:ext>
            </a:extLst>
          </p:cNvPr>
          <p:cNvSpPr txBox="1"/>
          <p:nvPr userDrawn="1"/>
        </p:nvSpPr>
        <p:spPr>
          <a:xfrm>
            <a:off x="2179470" y="283007"/>
            <a:ext cx="556243" cy="1821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anchor="ctr">
            <a:spAutoFit/>
          </a:bodyPr>
          <a:lstStyle>
            <a:lvl1pPr>
              <a:defRPr sz="1700">
                <a:solidFill>
                  <a:srgbClr val="282B3A"/>
                </a:solidFill>
              </a:defRPr>
            </a:lvl1pPr>
          </a:lstStyle>
          <a:p>
            <a:r>
              <a:rPr lang="en-US" sz="850">
                <a:solidFill>
                  <a:schemeClr val="bg1"/>
                </a:solidFill>
                <a:latin typeface="Aeonik" panose="020B0503030300000000" pitchFamily="34" charset="0"/>
              </a:rPr>
              <a:t>25 -27 June</a:t>
            </a:r>
            <a:endParaRPr sz="850">
              <a:solidFill>
                <a:schemeClr val="bg1"/>
              </a:solidFill>
              <a:latin typeface="Aeonik" panose="020B0503030300000000" pitchFamily="34" charset="0"/>
            </a:endParaRPr>
          </a:p>
        </p:txBody>
      </p:sp>
      <p:grpSp>
        <p:nvGrpSpPr>
          <p:cNvPr id="6" name="Group 5">
            <a:extLst>
              <a:ext uri="{FF2B5EF4-FFF2-40B4-BE49-F238E27FC236}">
                <a16:creationId xmlns:a16="http://schemas.microsoft.com/office/drawing/2014/main" id="{2E931889-4CA3-FB91-E79E-BCBA621F9A23}"/>
              </a:ext>
            </a:extLst>
          </p:cNvPr>
          <p:cNvGrpSpPr/>
          <p:nvPr userDrawn="1"/>
        </p:nvGrpSpPr>
        <p:grpSpPr>
          <a:xfrm>
            <a:off x="4924690" y="257359"/>
            <a:ext cx="2203161" cy="233397"/>
            <a:chOff x="10413146" y="514717"/>
            <a:chExt cx="4406320" cy="466794"/>
          </a:xfrm>
        </p:grpSpPr>
        <p:sp>
          <p:nvSpPr>
            <p:cNvPr id="7" name="Investing in a sustainable future">
              <a:extLst>
                <a:ext uri="{FF2B5EF4-FFF2-40B4-BE49-F238E27FC236}">
                  <a16:creationId xmlns:a16="http://schemas.microsoft.com/office/drawing/2014/main" id="{CFFD0E10-7741-081E-A99D-F9923E4B9607}"/>
                </a:ext>
              </a:extLst>
            </p:cNvPr>
            <p:cNvSpPr txBox="1"/>
            <p:nvPr/>
          </p:nvSpPr>
          <p:spPr>
            <a:xfrm>
              <a:off x="10613188" y="514717"/>
              <a:ext cx="4206278" cy="46679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50800" tIns="50800" rIns="50800" bIns="50800" anchor="ctr">
              <a:spAutoFit/>
            </a:bodyPr>
            <a:lstStyle>
              <a:lvl1pPr>
                <a:defRPr sz="1700">
                  <a:solidFill>
                    <a:srgbClr val="282B3A"/>
                  </a:solidFill>
                  <a:latin typeface="Helvetica Neue Medium"/>
                  <a:ea typeface="Helvetica Neue Medium"/>
                  <a:cs typeface="Helvetica Neue Medium"/>
                  <a:sym typeface="Helvetica Neue Medium"/>
                </a:defRPr>
              </a:lvl1pPr>
            </a:lstStyle>
            <a:p>
              <a:r>
                <a:rPr lang="en-US" sz="850">
                  <a:solidFill>
                    <a:schemeClr val="bg1"/>
                  </a:solidFill>
                  <a:latin typeface="Aeonik" panose="020B0503030300000000" pitchFamily="34" charset="0"/>
                </a:rPr>
                <a:t>Catalyzing a New Era in Sustainable Investing</a:t>
              </a:r>
              <a:endParaRPr sz="850">
                <a:solidFill>
                  <a:schemeClr val="bg1"/>
                </a:solidFill>
                <a:latin typeface="Aeonik" panose="020B0503030300000000" pitchFamily="34" charset="0"/>
              </a:endParaRPr>
            </a:p>
          </p:txBody>
        </p:sp>
        <p:pic>
          <p:nvPicPr>
            <p:cNvPr id="8" name="Image" descr="Image">
              <a:extLst>
                <a:ext uri="{FF2B5EF4-FFF2-40B4-BE49-F238E27FC236}">
                  <a16:creationId xmlns:a16="http://schemas.microsoft.com/office/drawing/2014/main" id="{2F59AF26-8303-FC7E-76AF-6C362B5B38C0}"/>
                </a:ext>
              </a:extLst>
            </p:cNvPr>
            <p:cNvPicPr>
              <a:picLocks noChangeAspect="1"/>
            </p:cNvPicPr>
            <p:nvPr/>
          </p:nvPicPr>
          <p:blipFill>
            <a:blip r:embed="rId2"/>
            <a:stretch>
              <a:fillRect/>
            </a:stretch>
          </p:blipFill>
          <p:spPr>
            <a:xfrm>
              <a:off x="10413146" y="655433"/>
              <a:ext cx="166701" cy="224596"/>
            </a:xfrm>
            <a:prstGeom prst="rect">
              <a:avLst/>
            </a:prstGeom>
            <a:ln w="12700">
              <a:miter lim="400000"/>
            </a:ln>
          </p:spPr>
        </p:pic>
      </p:grpSp>
      <p:sp>
        <p:nvSpPr>
          <p:cNvPr id="9" name="Text Placeholder 19">
            <a:extLst>
              <a:ext uri="{FF2B5EF4-FFF2-40B4-BE49-F238E27FC236}">
                <a16:creationId xmlns:a16="http://schemas.microsoft.com/office/drawing/2014/main" id="{1343C59E-75C9-1FB1-43F8-3DCA2A917229}"/>
              </a:ext>
            </a:extLst>
          </p:cNvPr>
          <p:cNvSpPr>
            <a:spLocks noGrp="1"/>
          </p:cNvSpPr>
          <p:nvPr>
            <p:ph type="body" sz="quarter" idx="16" hasCustomPrompt="1"/>
          </p:nvPr>
        </p:nvSpPr>
        <p:spPr>
          <a:xfrm>
            <a:off x="681691" y="826294"/>
            <a:ext cx="10686071" cy="656590"/>
          </a:xfrm>
          <a:ln w="12700">
            <a:miter lim="400000"/>
          </a:ln>
        </p:spPr>
        <p:txBody>
          <a:bodyPr lIns="50800" tIns="50800" rIns="50800" bIns="50800">
            <a:spAutoFit/>
          </a:bodyPr>
          <a:lstStyle>
            <a:lvl1pPr>
              <a:defRPr lang="en-GB" sz="4000" b="1" spc="-80" dirty="0">
                <a:solidFill>
                  <a:schemeClr val="bg1"/>
                </a:solidFill>
                <a:latin typeface="+mj-lt"/>
                <a:ea typeface="Aeonik TRIAL Bold"/>
                <a:cs typeface="Aeonik TRIAL Bold"/>
              </a:defRPr>
            </a:lvl1pPr>
          </a:lstStyle>
          <a:p>
            <a:pPr marL="0" lvl="0" indent="0">
              <a:spcBef>
                <a:spcPts val="0"/>
              </a:spcBef>
              <a:buSzTx/>
              <a:buNone/>
            </a:pPr>
            <a:r>
              <a:rPr lang="en-US"/>
              <a:t>Click to edit text</a:t>
            </a:r>
            <a:endParaRPr lang="en-GB"/>
          </a:p>
        </p:txBody>
      </p:sp>
      <p:pic>
        <p:nvPicPr>
          <p:cNvPr id="10" name="FORUM_Logo_2025-03-White:Blue.png">
            <a:extLst>
              <a:ext uri="{FF2B5EF4-FFF2-40B4-BE49-F238E27FC236}">
                <a16:creationId xmlns:a16="http://schemas.microsoft.com/office/drawing/2014/main" id="{B8811252-4474-3404-E054-8BB36BC2E8C4}"/>
              </a:ext>
            </a:extLst>
          </p:cNvPr>
          <p:cNvPicPr>
            <a:picLocks noChangeAspect="1"/>
          </p:cNvPicPr>
          <p:nvPr userDrawn="1"/>
        </p:nvPicPr>
        <p:blipFill>
          <a:blip r:embed="rId3"/>
          <a:stretch>
            <a:fillRect/>
          </a:stretch>
        </p:blipFill>
        <p:spPr>
          <a:xfrm>
            <a:off x="10319023" y="5680176"/>
            <a:ext cx="1569691" cy="981175"/>
          </a:xfrm>
          <a:prstGeom prst="rect">
            <a:avLst/>
          </a:prstGeom>
          <a:ln w="12700">
            <a:miter lim="400000"/>
          </a:ln>
        </p:spPr>
      </p:pic>
      <p:sp>
        <p:nvSpPr>
          <p:cNvPr id="3" name="Slide Number Placeholder 2">
            <a:extLst>
              <a:ext uri="{FF2B5EF4-FFF2-40B4-BE49-F238E27FC236}">
                <a16:creationId xmlns:a16="http://schemas.microsoft.com/office/drawing/2014/main" id="{88F1E7D3-5995-16DE-3213-C09B62DA2DA2}"/>
              </a:ext>
            </a:extLst>
          </p:cNvPr>
          <p:cNvSpPr>
            <a:spLocks noGrp="1"/>
          </p:cNvSpPr>
          <p:nvPr>
            <p:ph type="sldNum" sz="quarter" idx="10"/>
          </p:nvPr>
        </p:nvSpPr>
        <p:spPr/>
        <p:txBody>
          <a:bodyPr/>
          <a:lstStyle>
            <a:lvl1pPr>
              <a:defRPr>
                <a:solidFill>
                  <a:schemeClr val="bg1"/>
                </a:solidFill>
              </a:defRPr>
            </a:lvl1pPr>
          </a:lstStyle>
          <a:p>
            <a:fld id="{86CB4B4D-7CA3-9044-876B-883B54F8677D}" type="slidenum">
              <a:rPr lang="en-US" smtClean="0"/>
              <a:pPr/>
              <a:t>‹#›</a:t>
            </a:fld>
            <a:endParaRPr lang="en-US"/>
          </a:p>
        </p:txBody>
      </p:sp>
      <p:sp>
        <p:nvSpPr>
          <p:cNvPr id="12" name="Rectangle 11">
            <a:extLst>
              <a:ext uri="{FF2B5EF4-FFF2-40B4-BE49-F238E27FC236}">
                <a16:creationId xmlns:a16="http://schemas.microsoft.com/office/drawing/2014/main" id="{FC25B7FE-9D68-3CB9-8EEC-304CEA0ECC72}"/>
              </a:ext>
            </a:extLst>
          </p:cNvPr>
          <p:cNvSpPr/>
          <p:nvPr userDrawn="1"/>
        </p:nvSpPr>
        <p:spPr>
          <a:xfrm>
            <a:off x="0" y="2266336"/>
            <a:ext cx="3359475" cy="3333136"/>
          </a:xfrm>
          <a:prstGeom prst="rect">
            <a:avLst/>
          </a:prstGeom>
          <a:solidFill>
            <a:srgbClr val="4D8AF7"/>
          </a:solidFill>
          <a:ln w="12700">
            <a:miter lim="400000"/>
          </a:ln>
        </p:spPr>
        <p:txBody>
          <a:bodyPr lIns="25400" tIns="25400" rIns="25400" bIns="25400" anchor="ctr"/>
          <a:lstStyle/>
          <a:p>
            <a:pPr lvl="0" algn="ctr" defTabSz="412750">
              <a:lnSpc>
                <a:spcPct val="100000"/>
              </a:lnSpc>
              <a:spcBef>
                <a:spcPts val="0"/>
              </a:spcBef>
            </a:pPr>
            <a:endParaRPr lang="en-GB" sz="1600">
              <a:solidFill>
                <a:srgbClr val="282B3A"/>
              </a:solidFill>
              <a:latin typeface="Aeonik" panose="020B0503030300000000" pitchFamily="34" charset="0"/>
              <a:ea typeface="Helvetica Neue Medium"/>
              <a:cs typeface="Helvetica Neue Medium"/>
              <a:sym typeface="Helvetica Neue Medium"/>
            </a:endParaRPr>
          </a:p>
        </p:txBody>
      </p:sp>
      <p:sp>
        <p:nvSpPr>
          <p:cNvPr id="18" name="Picture Placeholder 21">
            <a:extLst>
              <a:ext uri="{FF2B5EF4-FFF2-40B4-BE49-F238E27FC236}">
                <a16:creationId xmlns:a16="http://schemas.microsoft.com/office/drawing/2014/main" id="{7B768316-D257-A832-751F-18D577120E4E}"/>
              </a:ext>
            </a:extLst>
          </p:cNvPr>
          <p:cNvSpPr>
            <a:spLocks noGrp="1"/>
          </p:cNvSpPr>
          <p:nvPr>
            <p:ph type="pic" sz="quarter" idx="18"/>
          </p:nvPr>
        </p:nvSpPr>
        <p:spPr>
          <a:xfrm>
            <a:off x="3359475" y="2266336"/>
            <a:ext cx="2736526" cy="3333136"/>
          </a:xfrm>
        </p:spPr>
        <p:txBody>
          <a:bodyPr>
            <a:noAutofit/>
          </a:bodyPr>
          <a:lstStyle/>
          <a:p>
            <a:endParaRPr lang="en-GB"/>
          </a:p>
        </p:txBody>
      </p:sp>
      <p:sp>
        <p:nvSpPr>
          <p:cNvPr id="14" name="Rectangle 13">
            <a:extLst>
              <a:ext uri="{FF2B5EF4-FFF2-40B4-BE49-F238E27FC236}">
                <a16:creationId xmlns:a16="http://schemas.microsoft.com/office/drawing/2014/main" id="{616AF032-657E-83E8-3023-927451F92E74}"/>
              </a:ext>
            </a:extLst>
          </p:cNvPr>
          <p:cNvSpPr/>
          <p:nvPr userDrawn="1"/>
        </p:nvSpPr>
        <p:spPr>
          <a:xfrm>
            <a:off x="6096000" y="2266336"/>
            <a:ext cx="3359475" cy="3333136"/>
          </a:xfrm>
          <a:prstGeom prst="rect">
            <a:avLst/>
          </a:prstGeom>
          <a:solidFill>
            <a:srgbClr val="4D8AF7"/>
          </a:solidFill>
          <a:ln w="12700">
            <a:miter lim="400000"/>
          </a:ln>
        </p:spPr>
        <p:txBody>
          <a:bodyPr lIns="25400" tIns="25400" rIns="25400" bIns="25400" anchor="ctr"/>
          <a:lstStyle/>
          <a:p>
            <a:pPr lvl="0" algn="ctr" defTabSz="412750">
              <a:lnSpc>
                <a:spcPct val="100000"/>
              </a:lnSpc>
              <a:spcBef>
                <a:spcPts val="0"/>
              </a:spcBef>
            </a:pPr>
            <a:endParaRPr lang="en-GB" sz="1600">
              <a:solidFill>
                <a:srgbClr val="282B3A"/>
              </a:solidFill>
              <a:latin typeface="Aeonik" panose="020B0503030300000000" pitchFamily="34" charset="0"/>
              <a:ea typeface="Helvetica Neue Medium"/>
              <a:cs typeface="Helvetica Neue Medium"/>
              <a:sym typeface="Helvetica Neue Medium"/>
            </a:endParaRPr>
          </a:p>
        </p:txBody>
      </p:sp>
      <p:sp>
        <p:nvSpPr>
          <p:cNvPr id="17" name="Picture Placeholder 21">
            <a:extLst>
              <a:ext uri="{FF2B5EF4-FFF2-40B4-BE49-F238E27FC236}">
                <a16:creationId xmlns:a16="http://schemas.microsoft.com/office/drawing/2014/main" id="{38BE0B20-2B4A-16CC-3583-9CA0D1BD9C07}"/>
              </a:ext>
            </a:extLst>
          </p:cNvPr>
          <p:cNvSpPr>
            <a:spLocks noGrp="1"/>
          </p:cNvSpPr>
          <p:nvPr>
            <p:ph type="pic" sz="quarter" idx="17"/>
          </p:nvPr>
        </p:nvSpPr>
        <p:spPr>
          <a:xfrm>
            <a:off x="9455474" y="2266336"/>
            <a:ext cx="2736526" cy="3333136"/>
          </a:xfrm>
        </p:spPr>
        <p:txBody>
          <a:bodyPr>
            <a:noAutofit/>
          </a:bodyPr>
          <a:lstStyle/>
          <a:p>
            <a:endParaRPr lang="en-GB"/>
          </a:p>
        </p:txBody>
      </p:sp>
      <p:sp>
        <p:nvSpPr>
          <p:cNvPr id="19" name="Text Placeholder 13">
            <a:extLst>
              <a:ext uri="{FF2B5EF4-FFF2-40B4-BE49-F238E27FC236}">
                <a16:creationId xmlns:a16="http://schemas.microsoft.com/office/drawing/2014/main" id="{A7F11C57-7DC9-5795-6274-C4F9C5315A03}"/>
              </a:ext>
            </a:extLst>
          </p:cNvPr>
          <p:cNvSpPr>
            <a:spLocks noGrp="1"/>
          </p:cNvSpPr>
          <p:nvPr>
            <p:ph type="body" sz="quarter" idx="11" hasCustomPrompt="1"/>
          </p:nvPr>
        </p:nvSpPr>
        <p:spPr>
          <a:xfrm>
            <a:off x="573425" y="2659625"/>
            <a:ext cx="2212625" cy="249299"/>
          </a:xfrm>
        </p:spPr>
        <p:txBody>
          <a:bodyPr wrap="square" lIns="0" tIns="0" rIns="0" bIns="0">
            <a:spAutoFit/>
          </a:bodyPr>
          <a:lstStyle>
            <a:lvl1pPr marL="0" indent="0" algn="ctr">
              <a:buNone/>
              <a:defRPr sz="1800" b="1">
                <a:solidFill>
                  <a:schemeClr val="bg1"/>
                </a:solidFill>
              </a:defRPr>
            </a:lvl1pPr>
            <a:lvl2pPr marL="304800" indent="0">
              <a:buNone/>
              <a:defRPr/>
            </a:lvl2pPr>
          </a:lstStyle>
          <a:p>
            <a:pPr lvl="0"/>
            <a:r>
              <a:rPr lang="en-US"/>
              <a:t>Click to add text</a:t>
            </a:r>
          </a:p>
        </p:txBody>
      </p:sp>
      <p:sp>
        <p:nvSpPr>
          <p:cNvPr id="20" name="Text Placeholder 13">
            <a:extLst>
              <a:ext uri="{FF2B5EF4-FFF2-40B4-BE49-F238E27FC236}">
                <a16:creationId xmlns:a16="http://schemas.microsoft.com/office/drawing/2014/main" id="{E15CA35E-31E9-F78D-D071-7AA1C7CB26D0}"/>
              </a:ext>
            </a:extLst>
          </p:cNvPr>
          <p:cNvSpPr>
            <a:spLocks noGrp="1"/>
          </p:cNvSpPr>
          <p:nvPr>
            <p:ph type="body" sz="quarter" idx="19" hasCustomPrompt="1"/>
          </p:nvPr>
        </p:nvSpPr>
        <p:spPr>
          <a:xfrm>
            <a:off x="573425" y="3171689"/>
            <a:ext cx="2212625" cy="166200"/>
          </a:xfrm>
        </p:spPr>
        <p:txBody>
          <a:bodyPr wrap="square" lIns="0" tIns="0" rIns="0" bIns="0">
            <a:spAutoFit/>
          </a:bodyPr>
          <a:lstStyle>
            <a:lvl1pPr marL="0" indent="0" algn="ctr">
              <a:buNone/>
              <a:defRPr sz="1200" b="0">
                <a:solidFill>
                  <a:schemeClr val="bg1"/>
                </a:solidFill>
              </a:defRPr>
            </a:lvl1pPr>
            <a:lvl2pPr marL="304800" indent="0">
              <a:buNone/>
              <a:defRPr/>
            </a:lvl2pPr>
          </a:lstStyle>
          <a:p>
            <a:pPr lvl="0"/>
            <a:r>
              <a:rPr lang="en-US"/>
              <a:t>Click to add text</a:t>
            </a:r>
          </a:p>
        </p:txBody>
      </p:sp>
      <p:sp>
        <p:nvSpPr>
          <p:cNvPr id="21" name="Text Placeholder 13">
            <a:extLst>
              <a:ext uri="{FF2B5EF4-FFF2-40B4-BE49-F238E27FC236}">
                <a16:creationId xmlns:a16="http://schemas.microsoft.com/office/drawing/2014/main" id="{A28C0464-6B9B-41C9-FBE4-2E68F5887697}"/>
              </a:ext>
            </a:extLst>
          </p:cNvPr>
          <p:cNvSpPr>
            <a:spLocks noGrp="1"/>
          </p:cNvSpPr>
          <p:nvPr>
            <p:ph type="body" sz="quarter" idx="20" hasCustomPrompt="1"/>
          </p:nvPr>
        </p:nvSpPr>
        <p:spPr>
          <a:xfrm>
            <a:off x="6669425" y="2659625"/>
            <a:ext cx="2212625" cy="249299"/>
          </a:xfrm>
        </p:spPr>
        <p:txBody>
          <a:bodyPr wrap="square" lIns="0" tIns="0" rIns="0" bIns="0">
            <a:spAutoFit/>
          </a:bodyPr>
          <a:lstStyle>
            <a:lvl1pPr marL="0" indent="0" algn="ctr">
              <a:buNone/>
              <a:defRPr sz="1800" b="1">
                <a:solidFill>
                  <a:schemeClr val="bg1"/>
                </a:solidFill>
              </a:defRPr>
            </a:lvl1pPr>
            <a:lvl2pPr marL="304800" indent="0">
              <a:buNone/>
              <a:defRPr/>
            </a:lvl2pPr>
          </a:lstStyle>
          <a:p>
            <a:pPr lvl="0"/>
            <a:r>
              <a:rPr lang="en-US"/>
              <a:t>Click to add text</a:t>
            </a:r>
          </a:p>
        </p:txBody>
      </p:sp>
      <p:sp>
        <p:nvSpPr>
          <p:cNvPr id="22" name="Text Placeholder 13">
            <a:extLst>
              <a:ext uri="{FF2B5EF4-FFF2-40B4-BE49-F238E27FC236}">
                <a16:creationId xmlns:a16="http://schemas.microsoft.com/office/drawing/2014/main" id="{6EAFED94-B987-DB12-3F32-376A418E5645}"/>
              </a:ext>
            </a:extLst>
          </p:cNvPr>
          <p:cNvSpPr>
            <a:spLocks noGrp="1"/>
          </p:cNvSpPr>
          <p:nvPr>
            <p:ph type="body" sz="quarter" idx="21" hasCustomPrompt="1"/>
          </p:nvPr>
        </p:nvSpPr>
        <p:spPr>
          <a:xfrm>
            <a:off x="6669425" y="3171689"/>
            <a:ext cx="2212625" cy="166200"/>
          </a:xfrm>
        </p:spPr>
        <p:txBody>
          <a:bodyPr wrap="square" lIns="0" tIns="0" rIns="0" bIns="0">
            <a:spAutoFit/>
          </a:bodyPr>
          <a:lstStyle>
            <a:lvl1pPr marL="0" indent="0" algn="ctr">
              <a:buNone/>
              <a:defRPr sz="1200" b="0">
                <a:solidFill>
                  <a:schemeClr val="bg1"/>
                </a:solidFill>
              </a:defRPr>
            </a:lvl1pPr>
            <a:lvl2pPr marL="304800" indent="0">
              <a:buNone/>
              <a:defRPr/>
            </a:lvl2pPr>
          </a:lstStyle>
          <a:p>
            <a:pPr lvl="0"/>
            <a:r>
              <a:rPr lang="en-US"/>
              <a:t>Click to add text</a:t>
            </a:r>
          </a:p>
        </p:txBody>
      </p:sp>
    </p:spTree>
    <p:extLst>
      <p:ext uri="{BB962C8B-B14F-4D97-AF65-F5344CB8AC3E}">
        <p14:creationId xmlns:p14="http://schemas.microsoft.com/office/powerpoint/2010/main" val="4205787823"/>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4D15E9B8-DF74-A4AA-63C9-A8320913AF51}"/>
              </a:ext>
            </a:extLst>
          </p:cNvPr>
          <p:cNvSpPr/>
          <p:nvPr userDrawn="1"/>
        </p:nvSpPr>
        <p:spPr>
          <a:xfrm>
            <a:off x="0" y="-12700"/>
            <a:ext cx="12192000" cy="6883400"/>
          </a:xfrm>
          <a:prstGeom prst="rect">
            <a:avLst/>
          </a:prstGeom>
          <a:solidFill>
            <a:srgbClr val="4D8AF7"/>
          </a:solidFill>
          <a:ln w="12700">
            <a:miter lim="400000"/>
          </a:ln>
        </p:spPr>
        <p:txBody>
          <a:bodyPr lIns="25400" tIns="25400" rIns="25400" bIns="25400" anchor="ctr"/>
          <a:lstStyle/>
          <a:p>
            <a:pPr lvl="0" algn="ctr" defTabSz="412750">
              <a:lnSpc>
                <a:spcPct val="100000"/>
              </a:lnSpc>
              <a:spcBef>
                <a:spcPts val="0"/>
              </a:spcBef>
            </a:pPr>
            <a:endParaRPr sz="1600">
              <a:solidFill>
                <a:srgbClr val="282B3A"/>
              </a:solidFill>
              <a:latin typeface="Aeonik" panose="020B0503030300000000" pitchFamily="34" charset="0"/>
            </a:endParaRPr>
          </a:p>
        </p:txBody>
      </p:sp>
      <p:sp>
        <p:nvSpPr>
          <p:cNvPr id="4" name="USSIF Forum 2024">
            <a:extLst>
              <a:ext uri="{FF2B5EF4-FFF2-40B4-BE49-F238E27FC236}">
                <a16:creationId xmlns:a16="http://schemas.microsoft.com/office/drawing/2014/main" id="{E972C879-C31A-4657-9474-5BD2D97A8126}"/>
              </a:ext>
            </a:extLst>
          </p:cNvPr>
          <p:cNvSpPr txBox="1"/>
          <p:nvPr userDrawn="1"/>
        </p:nvSpPr>
        <p:spPr>
          <a:xfrm>
            <a:off x="670513" y="283007"/>
            <a:ext cx="854401" cy="182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1700">
                <a:solidFill>
                  <a:srgbClr val="282B3A"/>
                </a:solidFill>
              </a:defRPr>
            </a:lvl1pPr>
          </a:lstStyle>
          <a:p>
            <a:r>
              <a:rPr sz="850">
                <a:solidFill>
                  <a:schemeClr val="bg1"/>
                </a:solidFill>
                <a:latin typeface="Aeonik" panose="020B0503030300000000" pitchFamily="34" charset="0"/>
              </a:rPr>
              <a:t>USSIF Forum </a:t>
            </a:r>
            <a:r>
              <a:rPr lang="en-US" sz="850">
                <a:solidFill>
                  <a:schemeClr val="bg1"/>
                </a:solidFill>
                <a:latin typeface="Aeonik" panose="020B0503030300000000" pitchFamily="34" charset="0"/>
              </a:rPr>
              <a:t>2025</a:t>
            </a:r>
            <a:endParaRPr sz="850">
              <a:solidFill>
                <a:schemeClr val="bg1"/>
              </a:solidFill>
              <a:latin typeface="Aeonik" panose="020B0503030300000000" pitchFamily="34" charset="0"/>
            </a:endParaRPr>
          </a:p>
        </p:txBody>
      </p:sp>
      <p:sp>
        <p:nvSpPr>
          <p:cNvPr id="5" name="24-26th June">
            <a:extLst>
              <a:ext uri="{FF2B5EF4-FFF2-40B4-BE49-F238E27FC236}">
                <a16:creationId xmlns:a16="http://schemas.microsoft.com/office/drawing/2014/main" id="{D9733803-0D89-E9FC-2474-A72446B597C1}"/>
              </a:ext>
            </a:extLst>
          </p:cNvPr>
          <p:cNvSpPr txBox="1"/>
          <p:nvPr userDrawn="1"/>
        </p:nvSpPr>
        <p:spPr>
          <a:xfrm>
            <a:off x="2179470" y="283007"/>
            <a:ext cx="556243" cy="182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1700">
                <a:solidFill>
                  <a:srgbClr val="282B3A"/>
                </a:solidFill>
              </a:defRPr>
            </a:lvl1pPr>
          </a:lstStyle>
          <a:p>
            <a:r>
              <a:rPr lang="en-US" sz="850">
                <a:solidFill>
                  <a:schemeClr val="bg1"/>
                </a:solidFill>
                <a:latin typeface="Aeonik" panose="020B0503030300000000" pitchFamily="34" charset="0"/>
              </a:rPr>
              <a:t>25 -27 June</a:t>
            </a:r>
            <a:endParaRPr sz="850">
              <a:solidFill>
                <a:schemeClr val="bg1"/>
              </a:solidFill>
              <a:latin typeface="Aeonik" panose="020B0503030300000000" pitchFamily="34" charset="0"/>
            </a:endParaRPr>
          </a:p>
        </p:txBody>
      </p:sp>
      <p:sp>
        <p:nvSpPr>
          <p:cNvPr id="9" name="Text Placeholder 19">
            <a:extLst>
              <a:ext uri="{FF2B5EF4-FFF2-40B4-BE49-F238E27FC236}">
                <a16:creationId xmlns:a16="http://schemas.microsoft.com/office/drawing/2014/main" id="{1343C59E-75C9-1FB1-43F8-3DCA2A917229}"/>
              </a:ext>
            </a:extLst>
          </p:cNvPr>
          <p:cNvSpPr>
            <a:spLocks noGrp="1"/>
          </p:cNvSpPr>
          <p:nvPr>
            <p:ph type="body" sz="quarter" idx="16" hasCustomPrompt="1"/>
          </p:nvPr>
        </p:nvSpPr>
        <p:spPr>
          <a:xfrm>
            <a:off x="681691" y="826294"/>
            <a:ext cx="10686071" cy="656590"/>
          </a:xfrm>
          <a:ln w="12700">
            <a:miter lim="400000"/>
          </a:ln>
        </p:spPr>
        <p:txBody>
          <a:bodyPr lIns="50800" tIns="50800" rIns="50800" bIns="50800">
            <a:spAutoFit/>
          </a:bodyPr>
          <a:lstStyle>
            <a:lvl1pPr>
              <a:defRPr lang="en-GB" sz="4000" b="1" spc="-80" dirty="0">
                <a:solidFill>
                  <a:schemeClr val="bg1"/>
                </a:solidFill>
                <a:latin typeface="+mj-lt"/>
                <a:ea typeface="Aeonik TRIAL Bold"/>
                <a:cs typeface="Aeonik TRIAL Bold"/>
              </a:defRPr>
            </a:lvl1pPr>
          </a:lstStyle>
          <a:p>
            <a:pPr marL="0" lvl="0" indent="0">
              <a:spcBef>
                <a:spcPts val="0"/>
              </a:spcBef>
              <a:buSzTx/>
              <a:buNone/>
            </a:pPr>
            <a:r>
              <a:rPr lang="en-US"/>
              <a:t>Click to edit text</a:t>
            </a:r>
            <a:endParaRPr lang="en-GB"/>
          </a:p>
        </p:txBody>
      </p:sp>
      <p:sp>
        <p:nvSpPr>
          <p:cNvPr id="3" name="Slide Number Placeholder 2">
            <a:extLst>
              <a:ext uri="{FF2B5EF4-FFF2-40B4-BE49-F238E27FC236}">
                <a16:creationId xmlns:a16="http://schemas.microsoft.com/office/drawing/2014/main" id="{88F1E7D3-5995-16DE-3213-C09B62DA2DA2}"/>
              </a:ext>
            </a:extLst>
          </p:cNvPr>
          <p:cNvSpPr>
            <a:spLocks noGrp="1"/>
          </p:cNvSpPr>
          <p:nvPr>
            <p:ph type="sldNum" sz="quarter" idx="10"/>
          </p:nvPr>
        </p:nvSpPr>
        <p:spPr/>
        <p:txBody>
          <a:bodyPr/>
          <a:lstStyle>
            <a:lvl1pPr>
              <a:defRPr>
                <a:solidFill>
                  <a:schemeClr val="bg1"/>
                </a:solidFill>
              </a:defRPr>
            </a:lvl1pPr>
          </a:lstStyle>
          <a:p>
            <a:fld id="{86CB4B4D-7CA3-9044-876B-883B54F8677D}" type="slidenum">
              <a:rPr lang="en-US" smtClean="0"/>
              <a:pPr/>
              <a:t>‹#›</a:t>
            </a:fld>
            <a:endParaRPr lang="en-US"/>
          </a:p>
        </p:txBody>
      </p:sp>
      <p:sp>
        <p:nvSpPr>
          <p:cNvPr id="12" name="Rectangle 11">
            <a:extLst>
              <a:ext uri="{FF2B5EF4-FFF2-40B4-BE49-F238E27FC236}">
                <a16:creationId xmlns:a16="http://schemas.microsoft.com/office/drawing/2014/main" id="{FC25B7FE-9D68-3CB9-8EEC-304CEA0ECC72}"/>
              </a:ext>
            </a:extLst>
          </p:cNvPr>
          <p:cNvSpPr/>
          <p:nvPr userDrawn="1"/>
        </p:nvSpPr>
        <p:spPr>
          <a:xfrm>
            <a:off x="0" y="2266336"/>
            <a:ext cx="3359475" cy="3333136"/>
          </a:xfrm>
          <a:prstGeom prst="rect">
            <a:avLst/>
          </a:prstGeom>
          <a:solidFill>
            <a:srgbClr val="0D1D47"/>
          </a:solidFill>
          <a:ln w="12700">
            <a:miter lim="400000"/>
          </a:ln>
        </p:spPr>
        <p:txBody>
          <a:bodyPr lIns="25400" tIns="25400" rIns="25400" bIns="25400" anchor="ctr"/>
          <a:lstStyle/>
          <a:p>
            <a:pPr lvl="0" algn="ctr" defTabSz="412750">
              <a:lnSpc>
                <a:spcPct val="100000"/>
              </a:lnSpc>
              <a:spcBef>
                <a:spcPts val="0"/>
              </a:spcBef>
            </a:pPr>
            <a:endParaRPr lang="en-GB" sz="1600">
              <a:solidFill>
                <a:srgbClr val="F9F7EC"/>
              </a:solidFill>
              <a:latin typeface="Aeonik" panose="020B0503030300000000" pitchFamily="34" charset="0"/>
              <a:ea typeface="Helvetica Neue Medium"/>
              <a:cs typeface="Helvetica Neue Medium"/>
              <a:sym typeface="Helvetica Neue Medium"/>
            </a:endParaRPr>
          </a:p>
        </p:txBody>
      </p:sp>
      <p:sp>
        <p:nvSpPr>
          <p:cNvPr id="18" name="Picture Placeholder 21">
            <a:extLst>
              <a:ext uri="{FF2B5EF4-FFF2-40B4-BE49-F238E27FC236}">
                <a16:creationId xmlns:a16="http://schemas.microsoft.com/office/drawing/2014/main" id="{7B768316-D257-A832-751F-18D577120E4E}"/>
              </a:ext>
            </a:extLst>
          </p:cNvPr>
          <p:cNvSpPr>
            <a:spLocks noGrp="1"/>
          </p:cNvSpPr>
          <p:nvPr>
            <p:ph type="pic" sz="quarter" idx="18"/>
          </p:nvPr>
        </p:nvSpPr>
        <p:spPr>
          <a:xfrm>
            <a:off x="3359475" y="2266336"/>
            <a:ext cx="2736526" cy="3333136"/>
          </a:xfrm>
        </p:spPr>
        <p:txBody>
          <a:bodyPr>
            <a:noAutofit/>
          </a:bodyPr>
          <a:lstStyle/>
          <a:p>
            <a:endParaRPr lang="en-GB"/>
          </a:p>
        </p:txBody>
      </p:sp>
      <p:sp>
        <p:nvSpPr>
          <p:cNvPr id="14" name="Rectangle 13">
            <a:extLst>
              <a:ext uri="{FF2B5EF4-FFF2-40B4-BE49-F238E27FC236}">
                <a16:creationId xmlns:a16="http://schemas.microsoft.com/office/drawing/2014/main" id="{616AF032-657E-83E8-3023-927451F92E74}"/>
              </a:ext>
            </a:extLst>
          </p:cNvPr>
          <p:cNvSpPr/>
          <p:nvPr userDrawn="1"/>
        </p:nvSpPr>
        <p:spPr>
          <a:xfrm>
            <a:off x="6096000" y="2266336"/>
            <a:ext cx="3359475" cy="3333136"/>
          </a:xfrm>
          <a:prstGeom prst="rect">
            <a:avLst/>
          </a:prstGeom>
          <a:solidFill>
            <a:srgbClr val="0D1D47"/>
          </a:solidFill>
          <a:ln w="12700">
            <a:miter lim="400000"/>
          </a:ln>
        </p:spPr>
        <p:txBody>
          <a:bodyPr lIns="25400" tIns="25400" rIns="25400" bIns="25400" anchor="ctr"/>
          <a:lstStyle/>
          <a:p>
            <a:pPr lvl="0" algn="ctr" defTabSz="412750">
              <a:lnSpc>
                <a:spcPct val="100000"/>
              </a:lnSpc>
              <a:spcBef>
                <a:spcPts val="0"/>
              </a:spcBef>
            </a:pPr>
            <a:endParaRPr lang="en-GB" sz="1600">
              <a:solidFill>
                <a:srgbClr val="F9F7EC"/>
              </a:solidFill>
              <a:latin typeface="Aeonik" panose="020B0503030300000000" pitchFamily="34" charset="0"/>
              <a:ea typeface="Helvetica Neue Medium"/>
              <a:cs typeface="Helvetica Neue Medium"/>
              <a:sym typeface="Helvetica Neue Medium"/>
            </a:endParaRPr>
          </a:p>
        </p:txBody>
      </p:sp>
      <p:sp>
        <p:nvSpPr>
          <p:cNvPr id="17" name="Picture Placeholder 21">
            <a:extLst>
              <a:ext uri="{FF2B5EF4-FFF2-40B4-BE49-F238E27FC236}">
                <a16:creationId xmlns:a16="http://schemas.microsoft.com/office/drawing/2014/main" id="{38BE0B20-2B4A-16CC-3583-9CA0D1BD9C07}"/>
              </a:ext>
            </a:extLst>
          </p:cNvPr>
          <p:cNvSpPr>
            <a:spLocks noGrp="1"/>
          </p:cNvSpPr>
          <p:nvPr>
            <p:ph type="pic" sz="quarter" idx="17"/>
          </p:nvPr>
        </p:nvSpPr>
        <p:spPr>
          <a:xfrm>
            <a:off x="9455474" y="2266336"/>
            <a:ext cx="2736526" cy="3333136"/>
          </a:xfrm>
        </p:spPr>
        <p:txBody>
          <a:bodyPr>
            <a:noAutofit/>
          </a:bodyPr>
          <a:lstStyle/>
          <a:p>
            <a:endParaRPr lang="en-GB"/>
          </a:p>
        </p:txBody>
      </p:sp>
      <p:sp>
        <p:nvSpPr>
          <p:cNvPr id="19" name="Text Placeholder 13">
            <a:extLst>
              <a:ext uri="{FF2B5EF4-FFF2-40B4-BE49-F238E27FC236}">
                <a16:creationId xmlns:a16="http://schemas.microsoft.com/office/drawing/2014/main" id="{A7F11C57-7DC9-5795-6274-C4F9C5315A03}"/>
              </a:ext>
            </a:extLst>
          </p:cNvPr>
          <p:cNvSpPr>
            <a:spLocks noGrp="1"/>
          </p:cNvSpPr>
          <p:nvPr>
            <p:ph type="body" sz="quarter" idx="11" hasCustomPrompt="1"/>
          </p:nvPr>
        </p:nvSpPr>
        <p:spPr>
          <a:xfrm>
            <a:off x="573425" y="2659625"/>
            <a:ext cx="2212625" cy="249299"/>
          </a:xfrm>
        </p:spPr>
        <p:txBody>
          <a:bodyPr wrap="square" lIns="0" tIns="0" rIns="0" bIns="0">
            <a:spAutoFit/>
          </a:bodyPr>
          <a:lstStyle>
            <a:lvl1pPr marL="0" indent="0" algn="ctr">
              <a:buNone/>
              <a:defRPr sz="1800" b="1">
                <a:solidFill>
                  <a:schemeClr val="bg1"/>
                </a:solidFill>
              </a:defRPr>
            </a:lvl1pPr>
            <a:lvl2pPr marL="304800" indent="0">
              <a:buNone/>
              <a:defRPr/>
            </a:lvl2pPr>
          </a:lstStyle>
          <a:p>
            <a:pPr lvl="0"/>
            <a:r>
              <a:rPr lang="en-US"/>
              <a:t>Click to add text</a:t>
            </a:r>
          </a:p>
        </p:txBody>
      </p:sp>
      <p:sp>
        <p:nvSpPr>
          <p:cNvPr id="20" name="Text Placeholder 13">
            <a:extLst>
              <a:ext uri="{FF2B5EF4-FFF2-40B4-BE49-F238E27FC236}">
                <a16:creationId xmlns:a16="http://schemas.microsoft.com/office/drawing/2014/main" id="{E15CA35E-31E9-F78D-D071-7AA1C7CB26D0}"/>
              </a:ext>
            </a:extLst>
          </p:cNvPr>
          <p:cNvSpPr>
            <a:spLocks noGrp="1"/>
          </p:cNvSpPr>
          <p:nvPr>
            <p:ph type="body" sz="quarter" idx="19" hasCustomPrompt="1"/>
          </p:nvPr>
        </p:nvSpPr>
        <p:spPr>
          <a:xfrm>
            <a:off x="573425" y="3171689"/>
            <a:ext cx="2212625" cy="166200"/>
          </a:xfrm>
        </p:spPr>
        <p:txBody>
          <a:bodyPr wrap="square" lIns="0" tIns="0" rIns="0" bIns="0">
            <a:spAutoFit/>
          </a:bodyPr>
          <a:lstStyle>
            <a:lvl1pPr marL="0" indent="0" algn="ctr">
              <a:buNone/>
              <a:defRPr sz="1200" b="0">
                <a:solidFill>
                  <a:schemeClr val="bg1"/>
                </a:solidFill>
              </a:defRPr>
            </a:lvl1pPr>
            <a:lvl2pPr marL="304800" indent="0">
              <a:buNone/>
              <a:defRPr/>
            </a:lvl2pPr>
          </a:lstStyle>
          <a:p>
            <a:pPr lvl="0"/>
            <a:r>
              <a:rPr lang="en-US"/>
              <a:t>Click to add text</a:t>
            </a:r>
          </a:p>
        </p:txBody>
      </p:sp>
      <p:sp>
        <p:nvSpPr>
          <p:cNvPr id="21" name="Text Placeholder 13">
            <a:extLst>
              <a:ext uri="{FF2B5EF4-FFF2-40B4-BE49-F238E27FC236}">
                <a16:creationId xmlns:a16="http://schemas.microsoft.com/office/drawing/2014/main" id="{A28C0464-6B9B-41C9-FBE4-2E68F5887697}"/>
              </a:ext>
            </a:extLst>
          </p:cNvPr>
          <p:cNvSpPr>
            <a:spLocks noGrp="1"/>
          </p:cNvSpPr>
          <p:nvPr>
            <p:ph type="body" sz="quarter" idx="20" hasCustomPrompt="1"/>
          </p:nvPr>
        </p:nvSpPr>
        <p:spPr>
          <a:xfrm>
            <a:off x="6669425" y="2659625"/>
            <a:ext cx="2212625" cy="249299"/>
          </a:xfrm>
        </p:spPr>
        <p:txBody>
          <a:bodyPr wrap="square" lIns="0" tIns="0" rIns="0" bIns="0">
            <a:spAutoFit/>
          </a:bodyPr>
          <a:lstStyle>
            <a:lvl1pPr marL="0" indent="0" algn="ctr">
              <a:buNone/>
              <a:defRPr sz="1800" b="1">
                <a:solidFill>
                  <a:schemeClr val="bg1"/>
                </a:solidFill>
              </a:defRPr>
            </a:lvl1pPr>
            <a:lvl2pPr marL="304800" indent="0">
              <a:buNone/>
              <a:defRPr/>
            </a:lvl2pPr>
          </a:lstStyle>
          <a:p>
            <a:pPr lvl="0"/>
            <a:r>
              <a:rPr lang="en-US"/>
              <a:t>Click to add text</a:t>
            </a:r>
          </a:p>
        </p:txBody>
      </p:sp>
      <p:sp>
        <p:nvSpPr>
          <p:cNvPr id="22" name="Text Placeholder 13">
            <a:extLst>
              <a:ext uri="{FF2B5EF4-FFF2-40B4-BE49-F238E27FC236}">
                <a16:creationId xmlns:a16="http://schemas.microsoft.com/office/drawing/2014/main" id="{6EAFED94-B987-DB12-3F32-376A418E5645}"/>
              </a:ext>
            </a:extLst>
          </p:cNvPr>
          <p:cNvSpPr>
            <a:spLocks noGrp="1"/>
          </p:cNvSpPr>
          <p:nvPr>
            <p:ph type="body" sz="quarter" idx="21" hasCustomPrompt="1"/>
          </p:nvPr>
        </p:nvSpPr>
        <p:spPr>
          <a:xfrm>
            <a:off x="6669425" y="3171689"/>
            <a:ext cx="2212625" cy="166200"/>
          </a:xfrm>
        </p:spPr>
        <p:txBody>
          <a:bodyPr wrap="square" lIns="0" tIns="0" rIns="0" bIns="0">
            <a:spAutoFit/>
          </a:bodyPr>
          <a:lstStyle>
            <a:lvl1pPr marL="0" indent="0" algn="ctr">
              <a:buNone/>
              <a:defRPr sz="1200" b="0">
                <a:solidFill>
                  <a:schemeClr val="bg1"/>
                </a:solidFill>
              </a:defRPr>
            </a:lvl1pPr>
            <a:lvl2pPr marL="304800" indent="0">
              <a:buNone/>
              <a:defRPr/>
            </a:lvl2pPr>
          </a:lstStyle>
          <a:p>
            <a:pPr lvl="0"/>
            <a:r>
              <a:rPr lang="en-US"/>
              <a:t>Click to add text</a:t>
            </a:r>
          </a:p>
        </p:txBody>
      </p:sp>
      <p:pic>
        <p:nvPicPr>
          <p:cNvPr id="2" name="FORUM_Logo_2025-03-White:Blue.png">
            <a:extLst>
              <a:ext uri="{FF2B5EF4-FFF2-40B4-BE49-F238E27FC236}">
                <a16:creationId xmlns:a16="http://schemas.microsoft.com/office/drawing/2014/main" id="{8B254E71-3FF4-02C3-B99F-D130FC05C821}"/>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contrast="99000"/>
                    </a14:imgEffect>
                  </a14:imgLayer>
                </a14:imgProps>
              </a:ext>
            </a:extLst>
          </a:blip>
          <a:stretch>
            <a:fillRect/>
          </a:stretch>
        </p:blipFill>
        <p:spPr>
          <a:xfrm>
            <a:off x="10319023" y="5680176"/>
            <a:ext cx="1569691" cy="981175"/>
          </a:xfrm>
          <a:prstGeom prst="rect">
            <a:avLst/>
          </a:prstGeom>
          <a:ln w="12700">
            <a:miter lim="400000"/>
          </a:ln>
        </p:spPr>
      </p:pic>
      <p:grpSp>
        <p:nvGrpSpPr>
          <p:cNvPr id="10" name="Group 9">
            <a:extLst>
              <a:ext uri="{FF2B5EF4-FFF2-40B4-BE49-F238E27FC236}">
                <a16:creationId xmlns:a16="http://schemas.microsoft.com/office/drawing/2014/main" id="{BF3C4FE1-BD26-880F-9C7C-E250EB62E1E4}"/>
              </a:ext>
            </a:extLst>
          </p:cNvPr>
          <p:cNvGrpSpPr/>
          <p:nvPr userDrawn="1"/>
        </p:nvGrpSpPr>
        <p:grpSpPr>
          <a:xfrm>
            <a:off x="4924690" y="257359"/>
            <a:ext cx="2203161" cy="233397"/>
            <a:chOff x="10029688" y="514717"/>
            <a:chExt cx="4406320" cy="466794"/>
          </a:xfrm>
        </p:grpSpPr>
        <p:sp>
          <p:nvSpPr>
            <p:cNvPr id="13" name="Investing in a sustainable future">
              <a:extLst>
                <a:ext uri="{FF2B5EF4-FFF2-40B4-BE49-F238E27FC236}">
                  <a16:creationId xmlns:a16="http://schemas.microsoft.com/office/drawing/2014/main" id="{3AF59F05-7706-50F0-393E-96A2B8ED2055}"/>
                </a:ext>
              </a:extLst>
            </p:cNvPr>
            <p:cNvSpPr txBox="1"/>
            <p:nvPr userDrawn="1"/>
          </p:nvSpPr>
          <p:spPr>
            <a:xfrm>
              <a:off x="10229730" y="514717"/>
              <a:ext cx="4206278" cy="4667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700">
                  <a:solidFill>
                    <a:srgbClr val="282B3A"/>
                  </a:solidFill>
                  <a:latin typeface="Helvetica Neue Medium"/>
                  <a:ea typeface="Helvetica Neue Medium"/>
                  <a:cs typeface="Helvetica Neue Medium"/>
                  <a:sym typeface="Helvetica Neue Medium"/>
                </a:defRPr>
              </a:lvl1pPr>
            </a:lstStyle>
            <a:p>
              <a:r>
                <a:rPr lang="en-US" sz="850">
                  <a:solidFill>
                    <a:schemeClr val="bg1"/>
                  </a:solidFill>
                  <a:latin typeface="Aeonik" panose="020B0503030300000000" pitchFamily="34" charset="0"/>
                </a:rPr>
                <a:t>Catalyzing a New Era in Sustainable Investing</a:t>
              </a:r>
              <a:endParaRPr sz="850">
                <a:solidFill>
                  <a:schemeClr val="bg1"/>
                </a:solidFill>
                <a:latin typeface="Aeonik" panose="020B0503030300000000" pitchFamily="34" charset="0"/>
              </a:endParaRPr>
            </a:p>
          </p:txBody>
        </p:sp>
        <p:pic>
          <p:nvPicPr>
            <p:cNvPr id="15" name="Image" descr="Image">
              <a:extLst>
                <a:ext uri="{FF2B5EF4-FFF2-40B4-BE49-F238E27FC236}">
                  <a16:creationId xmlns:a16="http://schemas.microsoft.com/office/drawing/2014/main" id="{4261CD0C-5012-C8AB-C6A3-CDCD3510F499}"/>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contrast="100000"/>
                      </a14:imgEffect>
                    </a14:imgLayer>
                  </a14:imgProps>
                </a:ext>
              </a:extLst>
            </a:blip>
            <a:stretch>
              <a:fillRect/>
            </a:stretch>
          </p:blipFill>
          <p:spPr>
            <a:xfrm>
              <a:off x="10029688" y="655433"/>
              <a:ext cx="166701" cy="224596"/>
            </a:xfrm>
            <a:prstGeom prst="rect">
              <a:avLst/>
            </a:prstGeom>
            <a:ln w="12700">
              <a:miter lim="400000"/>
            </a:ln>
          </p:spPr>
        </p:pic>
      </p:grpSp>
    </p:spTree>
    <p:extLst>
      <p:ext uri="{BB962C8B-B14F-4D97-AF65-F5344CB8AC3E}">
        <p14:creationId xmlns:p14="http://schemas.microsoft.com/office/powerpoint/2010/main" val="1598029463"/>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reserve="1">
  <p:cSld name="1_Blank copy 16">
    <p:spTree>
      <p:nvGrpSpPr>
        <p:cNvPr id="1" name=""/>
        <p:cNvGrpSpPr/>
        <p:nvPr/>
      </p:nvGrpSpPr>
      <p:grpSpPr>
        <a:xfrm>
          <a:off x="0" y="0"/>
          <a:ext cx="0" cy="0"/>
          <a:chOff x="0" y="0"/>
          <a:chExt cx="0" cy="0"/>
        </a:xfrm>
      </p:grpSpPr>
      <p:sp>
        <p:nvSpPr>
          <p:cNvPr id="81" name="Rectangle"/>
          <p:cNvSpPr/>
          <p:nvPr/>
        </p:nvSpPr>
        <p:spPr>
          <a:xfrm>
            <a:off x="0" y="-25400"/>
            <a:ext cx="12192000" cy="6883400"/>
          </a:xfrm>
          <a:prstGeom prst="rect">
            <a:avLst/>
          </a:prstGeom>
          <a:solidFill>
            <a:srgbClr val="F9F7EC"/>
          </a:solidFill>
          <a:ln w="12700">
            <a:miter lim="400000"/>
          </a:ln>
        </p:spPr>
        <p:txBody>
          <a:bodyPr lIns="25400" tIns="25400" rIns="25400" bIns="25400" anchor="ctr"/>
          <a:lstStyle/>
          <a:p>
            <a:pPr lvl="0" defTabSz="412750">
              <a:lnSpc>
                <a:spcPct val="100000"/>
              </a:lnSpc>
              <a:spcBef>
                <a:spcPts val="0"/>
              </a:spcBef>
            </a:pPr>
            <a:endParaRPr sz="1600">
              <a:solidFill>
                <a:srgbClr val="FFFFFF"/>
              </a:solidFill>
              <a:latin typeface="Aeonik" panose="020B0503030300000000" pitchFamily="34" charset="0"/>
            </a:endParaRPr>
          </a:p>
        </p:txBody>
      </p:sp>
      <p:sp>
        <p:nvSpPr>
          <p:cNvPr id="88" name="Slide Number"/>
          <p:cNvSpPr txBox="1">
            <a:spLocks noGrp="1"/>
          </p:cNvSpPr>
          <p:nvPr>
            <p:ph type="sldNum" sz="quarter" idx="2"/>
          </p:nvPr>
        </p:nvSpPr>
        <p:spPr>
          <a:prstGeom prst="rect">
            <a:avLst/>
          </a:prstGeom>
        </p:spPr>
        <p:txBody>
          <a:bodyPr/>
          <a:lstStyle>
            <a:lvl1pPr>
              <a:defRPr/>
            </a:lvl1pPr>
          </a:lstStyle>
          <a:p>
            <a:fld id="{86CB4B4D-7CA3-9044-876B-883B54F8677D}" type="slidenum">
              <a:rPr lang="en-US" smtClean="0"/>
              <a:pPr/>
              <a:t>‹#›</a:t>
            </a:fld>
            <a:endParaRPr lang="en-US"/>
          </a:p>
        </p:txBody>
      </p:sp>
      <p:pic>
        <p:nvPicPr>
          <p:cNvPr id="2" name="Picture 1">
            <a:extLst>
              <a:ext uri="{FF2B5EF4-FFF2-40B4-BE49-F238E27FC236}">
                <a16:creationId xmlns:a16="http://schemas.microsoft.com/office/drawing/2014/main" id="{7C8E2CF3-7004-BEB7-0306-681D56E554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24059" y="4943208"/>
            <a:ext cx="2472083" cy="1914792"/>
          </a:xfrm>
          <a:prstGeom prst="rect">
            <a:avLst/>
          </a:prstGeom>
        </p:spPr>
      </p:pic>
      <p:pic>
        <p:nvPicPr>
          <p:cNvPr id="5" name="FORUM_Logo_2025-03-White:Blue.png">
            <a:extLst>
              <a:ext uri="{FF2B5EF4-FFF2-40B4-BE49-F238E27FC236}">
                <a16:creationId xmlns:a16="http://schemas.microsoft.com/office/drawing/2014/main" id="{3670DD3D-EB4F-0D76-155B-F12FDA7ABEA2}"/>
              </a:ext>
            </a:extLst>
          </p:cNvPr>
          <p:cNvPicPr>
            <a:picLocks noChangeAspect="1"/>
          </p:cNvPicPr>
          <p:nvPr userDrawn="1"/>
        </p:nvPicPr>
        <p:blipFill>
          <a:blip r:embed="rId3"/>
          <a:stretch>
            <a:fillRect/>
          </a:stretch>
        </p:blipFill>
        <p:spPr>
          <a:xfrm>
            <a:off x="10319023" y="5680176"/>
            <a:ext cx="1569691" cy="981175"/>
          </a:xfrm>
          <a:prstGeom prst="rect">
            <a:avLst/>
          </a:prstGeom>
          <a:ln w="12700">
            <a:miter lim="400000"/>
          </a:ln>
        </p:spPr>
      </p:pic>
      <p:sp>
        <p:nvSpPr>
          <p:cNvPr id="7" name="USSIF Forum 2024">
            <a:extLst>
              <a:ext uri="{FF2B5EF4-FFF2-40B4-BE49-F238E27FC236}">
                <a16:creationId xmlns:a16="http://schemas.microsoft.com/office/drawing/2014/main" id="{44BF7633-92B3-3896-372C-232A95B3417B}"/>
              </a:ext>
            </a:extLst>
          </p:cNvPr>
          <p:cNvSpPr txBox="1"/>
          <p:nvPr userDrawn="1"/>
        </p:nvSpPr>
        <p:spPr>
          <a:xfrm>
            <a:off x="670513" y="283007"/>
            <a:ext cx="854401" cy="1821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anchor="ctr">
            <a:spAutoFit/>
          </a:bodyPr>
          <a:lstStyle>
            <a:lvl1pPr>
              <a:defRPr sz="1700">
                <a:solidFill>
                  <a:srgbClr val="FFFFFF"/>
                </a:solidFill>
              </a:defRPr>
            </a:lvl1pPr>
          </a:lstStyle>
          <a:p>
            <a:r>
              <a:rPr sz="850">
                <a:solidFill>
                  <a:srgbClr val="282B3A"/>
                </a:solidFill>
                <a:latin typeface="Aeonik" panose="020B0503030300000000" pitchFamily="34" charset="0"/>
              </a:rPr>
              <a:t>USSIF Forum </a:t>
            </a:r>
            <a:r>
              <a:rPr lang="en-US" sz="850">
                <a:solidFill>
                  <a:srgbClr val="282B3A"/>
                </a:solidFill>
                <a:latin typeface="Aeonik" panose="020B0503030300000000" pitchFamily="34" charset="0"/>
              </a:rPr>
              <a:t>2025</a:t>
            </a:r>
            <a:endParaRPr sz="850">
              <a:solidFill>
                <a:srgbClr val="282B3A"/>
              </a:solidFill>
              <a:latin typeface="Aeonik" panose="020B0503030300000000" pitchFamily="34" charset="0"/>
            </a:endParaRPr>
          </a:p>
        </p:txBody>
      </p:sp>
      <p:sp>
        <p:nvSpPr>
          <p:cNvPr id="8" name="24-26th June">
            <a:extLst>
              <a:ext uri="{FF2B5EF4-FFF2-40B4-BE49-F238E27FC236}">
                <a16:creationId xmlns:a16="http://schemas.microsoft.com/office/drawing/2014/main" id="{A0CF1E2A-F180-ACF4-A6E6-D991413537C6}"/>
              </a:ext>
            </a:extLst>
          </p:cNvPr>
          <p:cNvSpPr txBox="1"/>
          <p:nvPr userDrawn="1"/>
        </p:nvSpPr>
        <p:spPr>
          <a:xfrm>
            <a:off x="2179470" y="283007"/>
            <a:ext cx="556243" cy="1821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anchor="ctr">
            <a:spAutoFit/>
          </a:bodyPr>
          <a:lstStyle>
            <a:lvl1pPr>
              <a:defRPr sz="1700">
                <a:solidFill>
                  <a:srgbClr val="FFFFFF"/>
                </a:solidFill>
              </a:defRPr>
            </a:lvl1pPr>
          </a:lstStyle>
          <a:p>
            <a:r>
              <a:rPr lang="en-US" sz="850">
                <a:solidFill>
                  <a:srgbClr val="282B3A"/>
                </a:solidFill>
                <a:latin typeface="Aeonik" panose="020B0503030300000000" pitchFamily="34" charset="0"/>
              </a:rPr>
              <a:t>25 -27 June</a:t>
            </a:r>
            <a:endParaRPr sz="850">
              <a:solidFill>
                <a:srgbClr val="282B3A"/>
              </a:solidFill>
              <a:latin typeface="Aeonik" panose="020B0503030300000000" pitchFamily="34" charset="0"/>
            </a:endParaRPr>
          </a:p>
        </p:txBody>
      </p:sp>
      <p:grpSp>
        <p:nvGrpSpPr>
          <p:cNvPr id="9" name="Group 8">
            <a:extLst>
              <a:ext uri="{FF2B5EF4-FFF2-40B4-BE49-F238E27FC236}">
                <a16:creationId xmlns:a16="http://schemas.microsoft.com/office/drawing/2014/main" id="{008A162E-6FBE-28B4-938B-3D0F82472E8A}"/>
              </a:ext>
            </a:extLst>
          </p:cNvPr>
          <p:cNvGrpSpPr/>
          <p:nvPr userDrawn="1"/>
        </p:nvGrpSpPr>
        <p:grpSpPr>
          <a:xfrm>
            <a:off x="4924690" y="257359"/>
            <a:ext cx="2203161" cy="233397"/>
            <a:chOff x="10413146" y="514717"/>
            <a:chExt cx="4406320" cy="466794"/>
          </a:xfrm>
        </p:grpSpPr>
        <p:sp>
          <p:nvSpPr>
            <p:cNvPr id="10" name="Investing in a sustainable future">
              <a:extLst>
                <a:ext uri="{FF2B5EF4-FFF2-40B4-BE49-F238E27FC236}">
                  <a16:creationId xmlns:a16="http://schemas.microsoft.com/office/drawing/2014/main" id="{5A161D3F-4C10-6DB2-B92D-210235E9F82D}"/>
                </a:ext>
              </a:extLst>
            </p:cNvPr>
            <p:cNvSpPr txBox="1"/>
            <p:nvPr/>
          </p:nvSpPr>
          <p:spPr>
            <a:xfrm>
              <a:off x="10613188" y="514717"/>
              <a:ext cx="4206278" cy="4667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700">
                  <a:solidFill>
                    <a:srgbClr val="282B3A"/>
                  </a:solidFill>
                  <a:latin typeface="Helvetica Neue Medium"/>
                  <a:ea typeface="Helvetica Neue Medium"/>
                  <a:cs typeface="Helvetica Neue Medium"/>
                  <a:sym typeface="Helvetica Neue Medium"/>
                </a:defRPr>
              </a:lvl1pPr>
            </a:lstStyle>
            <a:p>
              <a:r>
                <a:rPr lang="en-US" sz="850">
                  <a:latin typeface="Aeonik" panose="020B0503030300000000" pitchFamily="34" charset="0"/>
                </a:rPr>
                <a:t>Catalyzing a New Era in Sustainable Investing</a:t>
              </a:r>
              <a:endParaRPr sz="850">
                <a:latin typeface="Aeonik" panose="020B0503030300000000" pitchFamily="34" charset="0"/>
              </a:endParaRPr>
            </a:p>
          </p:txBody>
        </p:sp>
        <p:pic>
          <p:nvPicPr>
            <p:cNvPr id="11" name="Image" descr="Image">
              <a:extLst>
                <a:ext uri="{FF2B5EF4-FFF2-40B4-BE49-F238E27FC236}">
                  <a16:creationId xmlns:a16="http://schemas.microsoft.com/office/drawing/2014/main" id="{28E1126D-7CB7-0C83-C3B1-58D9878F7AAC}"/>
                </a:ext>
              </a:extLst>
            </p:cNvPr>
            <p:cNvPicPr>
              <a:picLocks noChangeAspect="1"/>
            </p:cNvPicPr>
            <p:nvPr/>
          </p:nvPicPr>
          <p:blipFill>
            <a:blip r:embed="rId4"/>
            <a:stretch>
              <a:fillRect/>
            </a:stretch>
          </p:blipFill>
          <p:spPr>
            <a:xfrm>
              <a:off x="10413146" y="655433"/>
              <a:ext cx="166701" cy="224596"/>
            </a:xfrm>
            <a:prstGeom prst="rect">
              <a:avLst/>
            </a:prstGeom>
            <a:ln w="12700">
              <a:miter lim="400000"/>
            </a:ln>
          </p:spPr>
        </p:pic>
      </p:grpSp>
    </p:spTree>
    <p:extLst>
      <p:ext uri="{BB962C8B-B14F-4D97-AF65-F5344CB8AC3E}">
        <p14:creationId xmlns:p14="http://schemas.microsoft.com/office/powerpoint/2010/main" val="2504640084"/>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Blank copy 26">
    <p:spTree>
      <p:nvGrpSpPr>
        <p:cNvPr id="1" name=""/>
        <p:cNvGrpSpPr/>
        <p:nvPr/>
      </p:nvGrpSpPr>
      <p:grpSpPr>
        <a:xfrm>
          <a:off x="0" y="0"/>
          <a:ext cx="0" cy="0"/>
          <a:chOff x="0" y="0"/>
          <a:chExt cx="0" cy="0"/>
        </a:xfrm>
      </p:grpSpPr>
      <p:sp>
        <p:nvSpPr>
          <p:cNvPr id="135" name="Rectangle"/>
          <p:cNvSpPr/>
          <p:nvPr/>
        </p:nvSpPr>
        <p:spPr>
          <a:xfrm>
            <a:off x="107156" y="85675"/>
            <a:ext cx="4567337" cy="3298826"/>
          </a:xfrm>
          <a:prstGeom prst="rect">
            <a:avLst/>
          </a:prstGeom>
          <a:solidFill>
            <a:srgbClr val="0D1D47"/>
          </a:solidFill>
          <a:ln w="12700">
            <a:miter lim="400000"/>
          </a:ln>
        </p:spPr>
        <p:txBody>
          <a:bodyPr lIns="25400" tIns="25400" rIns="25400" bIns="25400" anchor="ctr"/>
          <a:lstStyle/>
          <a:p>
            <a:pPr algn="ctr" defTabSz="412750">
              <a:lnSpc>
                <a:spcPct val="100000"/>
              </a:lnSpc>
              <a:spcBef>
                <a:spcPts val="0"/>
              </a:spcBef>
              <a:defRPr sz="3200">
                <a:solidFill>
                  <a:srgbClr val="D5D5D5"/>
                </a:solidFill>
                <a:latin typeface="Helvetica Neue Medium"/>
                <a:ea typeface="Helvetica Neue Medium"/>
                <a:cs typeface="Helvetica Neue Medium"/>
                <a:sym typeface="Helvetica Neue Medium"/>
              </a:defRPr>
            </a:pPr>
            <a:endParaRPr sz="1600">
              <a:latin typeface="Aeonik" panose="020B0503030300000000" pitchFamily="34" charset="0"/>
            </a:endParaRPr>
          </a:p>
        </p:txBody>
      </p:sp>
      <p:sp>
        <p:nvSpPr>
          <p:cNvPr id="136" name="Rectangle"/>
          <p:cNvSpPr/>
          <p:nvPr/>
        </p:nvSpPr>
        <p:spPr>
          <a:xfrm>
            <a:off x="4752826" y="95845"/>
            <a:ext cx="7355533" cy="6666310"/>
          </a:xfrm>
          <a:prstGeom prst="rect">
            <a:avLst/>
          </a:prstGeom>
          <a:solidFill>
            <a:srgbClr val="4D8AF7"/>
          </a:solidFill>
          <a:ln w="12700">
            <a:miter lim="400000"/>
          </a:ln>
        </p:spPr>
        <p:txBody>
          <a:bodyPr lIns="25400" tIns="25400" rIns="25400" bIns="25400" anchor="ctr"/>
          <a:lstStyle/>
          <a:p>
            <a:pPr lvl="0" algn="ctr" defTabSz="412750">
              <a:lnSpc>
                <a:spcPct val="100000"/>
              </a:lnSpc>
              <a:spcBef>
                <a:spcPts val="0"/>
              </a:spcBef>
            </a:pPr>
            <a:endParaRPr sz="1600">
              <a:solidFill>
                <a:srgbClr val="282B3A"/>
              </a:solidFill>
              <a:latin typeface="Aeonik" panose="020B0503030300000000" pitchFamily="34" charset="0"/>
              <a:ea typeface="Helvetica Neue Medium"/>
              <a:cs typeface="Helvetica Neue Medium"/>
            </a:endParaRPr>
          </a:p>
        </p:txBody>
      </p:sp>
      <p:sp>
        <p:nvSpPr>
          <p:cNvPr id="142" name="Rectangle"/>
          <p:cNvSpPr/>
          <p:nvPr/>
        </p:nvSpPr>
        <p:spPr>
          <a:xfrm>
            <a:off x="107156" y="3463875"/>
            <a:ext cx="4567337" cy="3298826"/>
          </a:xfrm>
          <a:prstGeom prst="rect">
            <a:avLst/>
          </a:prstGeom>
          <a:solidFill>
            <a:srgbClr val="0D1D47"/>
          </a:solidFill>
          <a:ln w="12700">
            <a:miter lim="400000"/>
          </a:ln>
        </p:spPr>
        <p:txBody>
          <a:bodyPr lIns="25400" tIns="25400" rIns="25400" bIns="25400" anchor="ctr"/>
          <a:lstStyle/>
          <a:p>
            <a:pPr algn="ctr" defTabSz="412750">
              <a:lnSpc>
                <a:spcPct val="100000"/>
              </a:lnSpc>
              <a:spcBef>
                <a:spcPts val="0"/>
              </a:spcBef>
              <a:defRPr sz="3200">
                <a:solidFill>
                  <a:srgbClr val="D5D5D5"/>
                </a:solidFill>
                <a:latin typeface="Helvetica Neue Medium"/>
                <a:ea typeface="Helvetica Neue Medium"/>
                <a:cs typeface="Helvetica Neue Medium"/>
                <a:sym typeface="Helvetica Neue Medium"/>
              </a:defRPr>
            </a:pPr>
            <a:endParaRPr sz="1600">
              <a:latin typeface="Aeonik" panose="020B0503030300000000" pitchFamily="34" charset="0"/>
            </a:endParaRPr>
          </a:p>
        </p:txBody>
      </p:sp>
      <p:sp>
        <p:nvSpPr>
          <p:cNvPr id="143" name="Slide Number"/>
          <p:cNvSpPr txBox="1">
            <a:spLocks noGrp="1"/>
          </p:cNvSpPr>
          <p:nvPr>
            <p:ph type="sldNum" sz="quarter" idx="2"/>
          </p:nvPr>
        </p:nvSpPr>
        <p:spPr>
          <a:prstGeom prst="rect">
            <a:avLst/>
          </a:prstGeom>
        </p:spPr>
        <p:txBody>
          <a:bodyPr/>
          <a:lstStyle>
            <a:lvl1pPr>
              <a:defRPr>
                <a:solidFill>
                  <a:schemeClr val="bg1"/>
                </a:solidFill>
              </a:defRPr>
            </a:lvl1pPr>
          </a:lstStyle>
          <a:p>
            <a:fld id="{86CB4B4D-7CA3-9044-876B-883B54F8677D}" type="slidenum">
              <a:rPr lang="en-US" smtClean="0"/>
              <a:pPr/>
              <a:t>‹#›</a:t>
            </a:fld>
            <a:endParaRPr lang="en-US"/>
          </a:p>
        </p:txBody>
      </p:sp>
      <p:sp>
        <p:nvSpPr>
          <p:cNvPr id="7" name="Picture Placeholder 6">
            <a:extLst>
              <a:ext uri="{FF2B5EF4-FFF2-40B4-BE49-F238E27FC236}">
                <a16:creationId xmlns:a16="http://schemas.microsoft.com/office/drawing/2014/main" id="{B8E67872-2B14-51AD-4C36-DA060C2150E8}"/>
              </a:ext>
            </a:extLst>
          </p:cNvPr>
          <p:cNvSpPr>
            <a:spLocks noGrp="1"/>
          </p:cNvSpPr>
          <p:nvPr>
            <p:ph type="pic" sz="quarter" idx="10"/>
          </p:nvPr>
        </p:nvSpPr>
        <p:spPr>
          <a:xfrm>
            <a:off x="107156" y="1560682"/>
            <a:ext cx="4567337" cy="348813"/>
          </a:xfrm>
          <a:solidFill>
            <a:srgbClr val="4D8AF7"/>
          </a:solidFill>
          <a:ln w="12700">
            <a:miter lim="400000"/>
          </a:ln>
        </p:spPr>
        <p:txBody>
          <a:bodyPr lIns="50800" tIns="50800" rIns="50800" bIns="50800" anchor="ctr"/>
          <a:lstStyle>
            <a:lvl1pPr>
              <a:defRPr kumimoji="0" lang="en-GB" sz="1600" normalizeH="0" dirty="0">
                <a:ln>
                  <a:noFill/>
                </a:ln>
                <a:solidFill>
                  <a:srgbClr val="282B3A"/>
                </a:solidFill>
                <a:effectLst/>
                <a:ea typeface="Aeonik" panose="020B0503030300000000" pitchFamily="34" charset="0"/>
                <a:cs typeface="Aeonik" panose="020B0503030300000000" pitchFamily="34" charset="0"/>
              </a:defRPr>
            </a:lvl1pPr>
          </a:lstStyle>
          <a:p>
            <a:pPr marL="0" lvl="0" indent="0" algn="ctr" defTabSz="412750" fontAlgn="auto" hangingPunct="0">
              <a:lnSpc>
                <a:spcPct val="100000"/>
              </a:lnSpc>
              <a:spcBef>
                <a:spcPts val="0"/>
              </a:spcBef>
              <a:buSzTx/>
              <a:buNone/>
            </a:pPr>
            <a:endParaRPr lang="en-GB"/>
          </a:p>
        </p:txBody>
      </p:sp>
      <p:sp>
        <p:nvSpPr>
          <p:cNvPr id="8" name="Picture Placeholder 6">
            <a:extLst>
              <a:ext uri="{FF2B5EF4-FFF2-40B4-BE49-F238E27FC236}">
                <a16:creationId xmlns:a16="http://schemas.microsoft.com/office/drawing/2014/main" id="{8E53237D-A2B5-5ECB-AD91-B5580CEAC20D}"/>
              </a:ext>
            </a:extLst>
          </p:cNvPr>
          <p:cNvSpPr>
            <a:spLocks noGrp="1"/>
          </p:cNvSpPr>
          <p:nvPr>
            <p:ph type="pic" sz="quarter" idx="11"/>
          </p:nvPr>
        </p:nvSpPr>
        <p:spPr>
          <a:xfrm>
            <a:off x="107156" y="4938882"/>
            <a:ext cx="4567337" cy="348813"/>
          </a:xfrm>
          <a:solidFill>
            <a:srgbClr val="4D8AF7"/>
          </a:solidFill>
          <a:ln w="12700">
            <a:miter lim="400000"/>
          </a:ln>
        </p:spPr>
        <p:txBody>
          <a:bodyPr lIns="50800" tIns="50800" rIns="50800" bIns="50800" anchor="ctr"/>
          <a:lstStyle>
            <a:lvl1pPr>
              <a:defRPr kumimoji="0" lang="en-GB" sz="1600" normalizeH="0" dirty="0">
                <a:ln>
                  <a:noFill/>
                </a:ln>
                <a:solidFill>
                  <a:srgbClr val="282B3A"/>
                </a:solidFill>
                <a:effectLst/>
                <a:ea typeface="Aeonik" panose="020B0503030300000000" pitchFamily="34" charset="0"/>
                <a:cs typeface="Aeonik" panose="020B0503030300000000" pitchFamily="34" charset="0"/>
              </a:defRPr>
            </a:lvl1pPr>
          </a:lstStyle>
          <a:p>
            <a:pPr marL="0" lvl="0" indent="0" algn="ctr" defTabSz="412750" fontAlgn="auto" hangingPunct="0">
              <a:lnSpc>
                <a:spcPct val="100000"/>
              </a:lnSpc>
              <a:spcBef>
                <a:spcPts val="0"/>
              </a:spcBef>
              <a:buSzTx/>
              <a:buNone/>
            </a:pPr>
            <a:endParaRPr lang="en-GB"/>
          </a:p>
        </p:txBody>
      </p:sp>
      <p:pic>
        <p:nvPicPr>
          <p:cNvPr id="6" name="FORUM_Logo_2025-03-White:Blue.png">
            <a:extLst>
              <a:ext uri="{FF2B5EF4-FFF2-40B4-BE49-F238E27FC236}">
                <a16:creationId xmlns:a16="http://schemas.microsoft.com/office/drawing/2014/main" id="{D1892D04-EEE3-804B-A4CE-2571E38FCF11}"/>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contrast="99000"/>
                    </a14:imgEffect>
                  </a14:imgLayer>
                </a14:imgProps>
              </a:ext>
            </a:extLst>
          </a:blip>
          <a:stretch>
            <a:fillRect/>
          </a:stretch>
        </p:blipFill>
        <p:spPr>
          <a:xfrm>
            <a:off x="10319023" y="5680176"/>
            <a:ext cx="1569691" cy="981175"/>
          </a:xfrm>
          <a:prstGeom prst="rect">
            <a:avLst/>
          </a:prstGeom>
          <a:ln w="12700">
            <a:miter lim="400000"/>
          </a:ln>
        </p:spPr>
      </p:pic>
      <p:sp>
        <p:nvSpPr>
          <p:cNvPr id="137" name="USSIF Forum 2024"/>
          <p:cNvSpPr txBox="1"/>
          <p:nvPr/>
        </p:nvSpPr>
        <p:spPr>
          <a:xfrm>
            <a:off x="670513" y="283007"/>
            <a:ext cx="854401" cy="1821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anchor="ctr">
            <a:spAutoFit/>
          </a:bodyPr>
          <a:lstStyle>
            <a:lvl1pPr>
              <a:defRPr sz="1700">
                <a:solidFill>
                  <a:srgbClr val="FFFFFF"/>
                </a:solidFill>
              </a:defRPr>
            </a:lvl1pPr>
          </a:lstStyle>
          <a:p>
            <a:r>
              <a:rPr sz="850">
                <a:latin typeface="Aeonik" panose="020B0503030300000000" pitchFamily="34" charset="0"/>
              </a:rPr>
              <a:t>USSIF Forum </a:t>
            </a:r>
            <a:r>
              <a:rPr lang="en-US" sz="850">
                <a:latin typeface="Aeonik" panose="020B0503030300000000" pitchFamily="34" charset="0"/>
              </a:rPr>
              <a:t>2025</a:t>
            </a:r>
            <a:endParaRPr sz="850">
              <a:latin typeface="Aeonik" panose="020B0503030300000000" pitchFamily="34" charset="0"/>
            </a:endParaRPr>
          </a:p>
        </p:txBody>
      </p:sp>
      <p:sp>
        <p:nvSpPr>
          <p:cNvPr id="138" name="24-26th June"/>
          <p:cNvSpPr txBox="1"/>
          <p:nvPr/>
        </p:nvSpPr>
        <p:spPr>
          <a:xfrm>
            <a:off x="2179470" y="283007"/>
            <a:ext cx="556243" cy="1821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anchor="ctr">
            <a:spAutoFit/>
          </a:bodyPr>
          <a:lstStyle>
            <a:lvl1pPr>
              <a:defRPr sz="1700">
                <a:solidFill>
                  <a:srgbClr val="FFFFFF"/>
                </a:solidFill>
              </a:defRPr>
            </a:lvl1pPr>
          </a:lstStyle>
          <a:p>
            <a:r>
              <a:rPr lang="en-US" sz="850">
                <a:latin typeface="Aeonik" panose="020B0503030300000000" pitchFamily="34" charset="0"/>
              </a:rPr>
              <a:t>25 -27 June</a:t>
            </a:r>
            <a:endParaRPr sz="850">
              <a:latin typeface="Aeonik" panose="020B0503030300000000" pitchFamily="34" charset="0"/>
            </a:endParaRPr>
          </a:p>
        </p:txBody>
      </p:sp>
      <p:grpSp>
        <p:nvGrpSpPr>
          <p:cNvPr id="3" name="Group 2">
            <a:extLst>
              <a:ext uri="{FF2B5EF4-FFF2-40B4-BE49-F238E27FC236}">
                <a16:creationId xmlns:a16="http://schemas.microsoft.com/office/drawing/2014/main" id="{45851656-7A47-EE87-F553-7F50BB5EEBDC}"/>
              </a:ext>
            </a:extLst>
          </p:cNvPr>
          <p:cNvGrpSpPr/>
          <p:nvPr userDrawn="1"/>
        </p:nvGrpSpPr>
        <p:grpSpPr>
          <a:xfrm>
            <a:off x="4924690" y="257359"/>
            <a:ext cx="2203161" cy="233397"/>
            <a:chOff x="10029688" y="514717"/>
            <a:chExt cx="4406320" cy="466794"/>
          </a:xfrm>
        </p:grpSpPr>
        <p:sp>
          <p:nvSpPr>
            <p:cNvPr id="9" name="Investing in a sustainable future">
              <a:extLst>
                <a:ext uri="{FF2B5EF4-FFF2-40B4-BE49-F238E27FC236}">
                  <a16:creationId xmlns:a16="http://schemas.microsoft.com/office/drawing/2014/main" id="{701957C2-0E73-03F8-5228-B6C22D4E97B2}"/>
                </a:ext>
              </a:extLst>
            </p:cNvPr>
            <p:cNvSpPr txBox="1"/>
            <p:nvPr userDrawn="1"/>
          </p:nvSpPr>
          <p:spPr>
            <a:xfrm>
              <a:off x="10229730" y="514717"/>
              <a:ext cx="4206278" cy="4667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700">
                  <a:solidFill>
                    <a:srgbClr val="282B3A"/>
                  </a:solidFill>
                  <a:latin typeface="Helvetica Neue Medium"/>
                  <a:ea typeface="Helvetica Neue Medium"/>
                  <a:cs typeface="Helvetica Neue Medium"/>
                  <a:sym typeface="Helvetica Neue Medium"/>
                </a:defRPr>
              </a:lvl1pPr>
            </a:lstStyle>
            <a:p>
              <a:r>
                <a:rPr lang="en-US" sz="850">
                  <a:solidFill>
                    <a:schemeClr val="bg1"/>
                  </a:solidFill>
                  <a:latin typeface="Aeonik" panose="020B0503030300000000" pitchFamily="34" charset="0"/>
                </a:rPr>
                <a:t>Catalyzing a New Era in Sustainable Investing</a:t>
              </a:r>
              <a:endParaRPr sz="850">
                <a:solidFill>
                  <a:schemeClr val="bg1"/>
                </a:solidFill>
                <a:latin typeface="Aeonik" panose="020B0503030300000000" pitchFamily="34" charset="0"/>
              </a:endParaRPr>
            </a:p>
          </p:txBody>
        </p:sp>
        <p:pic>
          <p:nvPicPr>
            <p:cNvPr id="10" name="Image" descr="Image">
              <a:extLst>
                <a:ext uri="{FF2B5EF4-FFF2-40B4-BE49-F238E27FC236}">
                  <a16:creationId xmlns:a16="http://schemas.microsoft.com/office/drawing/2014/main" id="{B13F5067-5B5C-20F3-D678-F1AB701F0CD5}"/>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contrast="100000"/>
                      </a14:imgEffect>
                    </a14:imgLayer>
                  </a14:imgProps>
                </a:ext>
              </a:extLst>
            </a:blip>
            <a:stretch>
              <a:fillRect/>
            </a:stretch>
          </p:blipFill>
          <p:spPr>
            <a:xfrm>
              <a:off x="10029688" y="655433"/>
              <a:ext cx="166701" cy="224596"/>
            </a:xfrm>
            <a:prstGeom prst="rect">
              <a:avLst/>
            </a:prstGeom>
            <a:ln w="12700">
              <a:miter lim="400000"/>
            </a:ln>
          </p:spPr>
        </p:pic>
      </p:grpSp>
    </p:spTree>
    <p:extLst>
      <p:ext uri="{BB962C8B-B14F-4D97-AF65-F5344CB8AC3E}">
        <p14:creationId xmlns:p14="http://schemas.microsoft.com/office/powerpoint/2010/main" val="1856773888"/>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Blank copy 26">
    <p:spTree>
      <p:nvGrpSpPr>
        <p:cNvPr id="1" name=""/>
        <p:cNvGrpSpPr/>
        <p:nvPr/>
      </p:nvGrpSpPr>
      <p:grpSpPr>
        <a:xfrm>
          <a:off x="0" y="0"/>
          <a:ext cx="0" cy="0"/>
          <a:chOff x="0" y="0"/>
          <a:chExt cx="0" cy="0"/>
        </a:xfrm>
      </p:grpSpPr>
      <p:sp>
        <p:nvSpPr>
          <p:cNvPr id="135" name="Rectangle"/>
          <p:cNvSpPr/>
          <p:nvPr/>
        </p:nvSpPr>
        <p:spPr>
          <a:xfrm>
            <a:off x="107156" y="85675"/>
            <a:ext cx="4567337" cy="3298826"/>
          </a:xfrm>
          <a:prstGeom prst="rect">
            <a:avLst/>
          </a:prstGeom>
          <a:solidFill>
            <a:srgbClr val="0D1D47"/>
          </a:solidFill>
          <a:ln w="12700">
            <a:miter lim="400000"/>
          </a:ln>
        </p:spPr>
        <p:txBody>
          <a:bodyPr lIns="25400" tIns="25400" rIns="25400" bIns="25400" anchor="ctr"/>
          <a:lstStyle/>
          <a:p>
            <a:pPr algn="ctr" defTabSz="412750">
              <a:lnSpc>
                <a:spcPct val="100000"/>
              </a:lnSpc>
              <a:spcBef>
                <a:spcPts val="0"/>
              </a:spcBef>
              <a:defRPr sz="3200">
                <a:solidFill>
                  <a:srgbClr val="D5D5D5"/>
                </a:solidFill>
                <a:latin typeface="Helvetica Neue Medium"/>
                <a:ea typeface="Helvetica Neue Medium"/>
                <a:cs typeface="Helvetica Neue Medium"/>
                <a:sym typeface="Helvetica Neue Medium"/>
              </a:defRPr>
            </a:pPr>
            <a:endParaRPr sz="1600">
              <a:latin typeface="Aeonik" panose="020B0503030300000000" pitchFamily="34" charset="0"/>
            </a:endParaRPr>
          </a:p>
        </p:txBody>
      </p:sp>
      <p:sp>
        <p:nvSpPr>
          <p:cNvPr id="136" name="Rectangle"/>
          <p:cNvSpPr/>
          <p:nvPr/>
        </p:nvSpPr>
        <p:spPr>
          <a:xfrm>
            <a:off x="4752826" y="95845"/>
            <a:ext cx="7355533" cy="6666310"/>
          </a:xfrm>
          <a:prstGeom prst="rect">
            <a:avLst/>
          </a:prstGeom>
          <a:solidFill>
            <a:srgbClr val="F9F7EC"/>
          </a:solidFill>
          <a:ln w="12700">
            <a:miter lim="400000"/>
          </a:ln>
        </p:spPr>
        <p:txBody>
          <a:bodyPr lIns="25400" tIns="25400" rIns="25400" bIns="25400" anchor="ctr"/>
          <a:lstStyle/>
          <a:p>
            <a:pPr lvl="0" defTabSz="412750">
              <a:lnSpc>
                <a:spcPct val="100000"/>
              </a:lnSpc>
              <a:spcBef>
                <a:spcPts val="0"/>
              </a:spcBef>
            </a:pPr>
            <a:endParaRPr sz="1600">
              <a:solidFill>
                <a:srgbClr val="FFFFFF"/>
              </a:solidFill>
              <a:latin typeface="Aeonik" panose="020B0503030300000000" pitchFamily="34" charset="0"/>
            </a:endParaRPr>
          </a:p>
        </p:txBody>
      </p:sp>
      <p:sp>
        <p:nvSpPr>
          <p:cNvPr id="142" name="Rectangle"/>
          <p:cNvSpPr/>
          <p:nvPr/>
        </p:nvSpPr>
        <p:spPr>
          <a:xfrm>
            <a:off x="107156" y="3463875"/>
            <a:ext cx="4567337" cy="3298826"/>
          </a:xfrm>
          <a:prstGeom prst="rect">
            <a:avLst/>
          </a:prstGeom>
          <a:solidFill>
            <a:srgbClr val="0D1D47"/>
          </a:solidFill>
          <a:ln w="12700">
            <a:miter lim="400000"/>
          </a:ln>
        </p:spPr>
        <p:txBody>
          <a:bodyPr lIns="25400" tIns="25400" rIns="25400" bIns="25400" anchor="ctr"/>
          <a:lstStyle/>
          <a:p>
            <a:pPr algn="ctr" defTabSz="412750">
              <a:lnSpc>
                <a:spcPct val="100000"/>
              </a:lnSpc>
              <a:spcBef>
                <a:spcPts val="0"/>
              </a:spcBef>
              <a:defRPr sz="3200">
                <a:solidFill>
                  <a:srgbClr val="D5D5D5"/>
                </a:solidFill>
                <a:latin typeface="Helvetica Neue Medium"/>
                <a:ea typeface="Helvetica Neue Medium"/>
                <a:cs typeface="Helvetica Neue Medium"/>
                <a:sym typeface="Helvetica Neue Medium"/>
              </a:defRPr>
            </a:pPr>
            <a:endParaRPr sz="1600">
              <a:latin typeface="Aeonik" panose="020B0503030300000000" pitchFamily="34" charset="0"/>
            </a:endParaRPr>
          </a:p>
        </p:txBody>
      </p:sp>
      <p:sp>
        <p:nvSpPr>
          <p:cNvPr id="143" name="Slide Number"/>
          <p:cNvSpPr txBox="1">
            <a:spLocks noGrp="1"/>
          </p:cNvSpPr>
          <p:nvPr>
            <p:ph type="sldNum" sz="quarter" idx="2"/>
          </p:nvPr>
        </p:nvSpPr>
        <p:spPr>
          <a:prstGeom prst="rect">
            <a:avLst/>
          </a:prstGeom>
        </p:spPr>
        <p:txBody>
          <a:bodyPr/>
          <a:lstStyle>
            <a:lvl1pPr>
              <a:defRPr/>
            </a:lvl1pPr>
          </a:lstStyle>
          <a:p>
            <a:fld id="{86CB4B4D-7CA3-9044-876B-883B54F8677D}" type="slidenum">
              <a:rPr lang="en-US" smtClean="0"/>
              <a:pPr/>
              <a:t>‹#›</a:t>
            </a:fld>
            <a:endParaRPr lang="en-US"/>
          </a:p>
        </p:txBody>
      </p:sp>
      <p:sp>
        <p:nvSpPr>
          <p:cNvPr id="7" name="Picture Placeholder 6">
            <a:extLst>
              <a:ext uri="{FF2B5EF4-FFF2-40B4-BE49-F238E27FC236}">
                <a16:creationId xmlns:a16="http://schemas.microsoft.com/office/drawing/2014/main" id="{B8E67872-2B14-51AD-4C36-DA060C2150E8}"/>
              </a:ext>
            </a:extLst>
          </p:cNvPr>
          <p:cNvSpPr>
            <a:spLocks noGrp="1"/>
          </p:cNvSpPr>
          <p:nvPr>
            <p:ph type="pic" sz="quarter" idx="10"/>
          </p:nvPr>
        </p:nvSpPr>
        <p:spPr>
          <a:xfrm>
            <a:off x="107156" y="1560682"/>
            <a:ext cx="4567337" cy="348813"/>
          </a:xfrm>
          <a:solidFill>
            <a:srgbClr val="F9F7EC"/>
          </a:solidFill>
          <a:ln w="12700">
            <a:miter lim="400000"/>
          </a:ln>
        </p:spPr>
        <p:txBody>
          <a:bodyPr lIns="50800" tIns="50800" rIns="50800" bIns="50800" anchor="ctr"/>
          <a:lstStyle>
            <a:lvl1pPr>
              <a:defRPr kumimoji="0" lang="en-GB" sz="1600" normalizeH="0" dirty="0">
                <a:ln>
                  <a:noFill/>
                </a:ln>
                <a:solidFill>
                  <a:srgbClr val="FFFFFF"/>
                </a:solidFill>
                <a:effectLst/>
              </a:defRPr>
            </a:lvl1pPr>
          </a:lstStyle>
          <a:p>
            <a:pPr marL="0" lvl="0" indent="0" defTabSz="412750" fontAlgn="auto" hangingPunct="0">
              <a:lnSpc>
                <a:spcPct val="100000"/>
              </a:lnSpc>
              <a:spcBef>
                <a:spcPts val="0"/>
              </a:spcBef>
              <a:buSzTx/>
              <a:buNone/>
            </a:pPr>
            <a:endParaRPr lang="en-GB"/>
          </a:p>
        </p:txBody>
      </p:sp>
      <p:sp>
        <p:nvSpPr>
          <p:cNvPr id="8" name="Picture Placeholder 6">
            <a:extLst>
              <a:ext uri="{FF2B5EF4-FFF2-40B4-BE49-F238E27FC236}">
                <a16:creationId xmlns:a16="http://schemas.microsoft.com/office/drawing/2014/main" id="{8E53237D-A2B5-5ECB-AD91-B5580CEAC20D}"/>
              </a:ext>
            </a:extLst>
          </p:cNvPr>
          <p:cNvSpPr>
            <a:spLocks noGrp="1"/>
          </p:cNvSpPr>
          <p:nvPr>
            <p:ph type="pic" sz="quarter" idx="11"/>
          </p:nvPr>
        </p:nvSpPr>
        <p:spPr>
          <a:xfrm>
            <a:off x="107156" y="4938882"/>
            <a:ext cx="4567337" cy="348813"/>
          </a:xfrm>
          <a:solidFill>
            <a:srgbClr val="F9F7EC"/>
          </a:solidFill>
          <a:ln w="12700">
            <a:miter lim="400000"/>
          </a:ln>
        </p:spPr>
        <p:txBody>
          <a:bodyPr lIns="50800" tIns="50800" rIns="50800" bIns="50800" anchor="ctr"/>
          <a:lstStyle>
            <a:lvl1pPr>
              <a:defRPr kumimoji="0" lang="en-GB" sz="1600" normalizeH="0" dirty="0">
                <a:ln>
                  <a:noFill/>
                </a:ln>
                <a:solidFill>
                  <a:srgbClr val="FFFFFF"/>
                </a:solidFill>
                <a:effectLst/>
              </a:defRPr>
            </a:lvl1pPr>
          </a:lstStyle>
          <a:p>
            <a:pPr marL="0" lvl="0" indent="0" defTabSz="412750" fontAlgn="auto" hangingPunct="0">
              <a:lnSpc>
                <a:spcPct val="100000"/>
              </a:lnSpc>
              <a:spcBef>
                <a:spcPts val="0"/>
              </a:spcBef>
              <a:buSzTx/>
              <a:buNone/>
            </a:pPr>
            <a:endParaRPr lang="en-GB"/>
          </a:p>
        </p:txBody>
      </p:sp>
      <p:pic>
        <p:nvPicPr>
          <p:cNvPr id="6" name="FORUM_Logo_2025-04.png">
            <a:extLst>
              <a:ext uri="{FF2B5EF4-FFF2-40B4-BE49-F238E27FC236}">
                <a16:creationId xmlns:a16="http://schemas.microsoft.com/office/drawing/2014/main" id="{FCC17FD4-A8CF-4684-7B24-D002926BBAC5}"/>
              </a:ext>
            </a:extLst>
          </p:cNvPr>
          <p:cNvPicPr>
            <a:picLocks noChangeAspect="1"/>
          </p:cNvPicPr>
          <p:nvPr userDrawn="1"/>
        </p:nvPicPr>
        <p:blipFill>
          <a:blip r:embed="rId2"/>
          <a:stretch>
            <a:fillRect/>
          </a:stretch>
        </p:blipFill>
        <p:spPr>
          <a:xfrm>
            <a:off x="10319400" y="5680800"/>
            <a:ext cx="1569411" cy="981000"/>
          </a:xfrm>
          <a:prstGeom prst="rect">
            <a:avLst/>
          </a:prstGeom>
          <a:ln w="12700">
            <a:miter lim="400000"/>
          </a:ln>
        </p:spPr>
      </p:pic>
      <p:sp>
        <p:nvSpPr>
          <p:cNvPr id="137" name="USSIF Forum 2024"/>
          <p:cNvSpPr txBox="1"/>
          <p:nvPr/>
        </p:nvSpPr>
        <p:spPr>
          <a:xfrm>
            <a:off x="670513" y="283007"/>
            <a:ext cx="854401" cy="182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1700">
                <a:solidFill>
                  <a:srgbClr val="FFFFFF"/>
                </a:solidFill>
              </a:defRPr>
            </a:lvl1pPr>
          </a:lstStyle>
          <a:p>
            <a:r>
              <a:rPr sz="850">
                <a:solidFill>
                  <a:srgbClr val="282B3A"/>
                </a:solidFill>
                <a:latin typeface="Aeonik" panose="020B0503030300000000" pitchFamily="34" charset="0"/>
              </a:rPr>
              <a:t>USSIF Forum </a:t>
            </a:r>
            <a:r>
              <a:rPr lang="en-US" sz="850">
                <a:solidFill>
                  <a:srgbClr val="282B3A"/>
                </a:solidFill>
                <a:latin typeface="Aeonik" panose="020B0503030300000000" pitchFamily="34" charset="0"/>
              </a:rPr>
              <a:t>2025</a:t>
            </a:r>
            <a:endParaRPr sz="850">
              <a:solidFill>
                <a:srgbClr val="282B3A"/>
              </a:solidFill>
              <a:latin typeface="Aeonik" panose="020B0503030300000000" pitchFamily="34" charset="0"/>
            </a:endParaRPr>
          </a:p>
        </p:txBody>
      </p:sp>
      <p:sp>
        <p:nvSpPr>
          <p:cNvPr id="138" name="24-26th June"/>
          <p:cNvSpPr txBox="1"/>
          <p:nvPr/>
        </p:nvSpPr>
        <p:spPr>
          <a:xfrm>
            <a:off x="2179470" y="283007"/>
            <a:ext cx="556243" cy="182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1700">
                <a:solidFill>
                  <a:srgbClr val="FFFFFF"/>
                </a:solidFill>
              </a:defRPr>
            </a:lvl1pPr>
          </a:lstStyle>
          <a:p>
            <a:r>
              <a:rPr lang="en-US" sz="850">
                <a:solidFill>
                  <a:srgbClr val="282B3A"/>
                </a:solidFill>
                <a:latin typeface="Aeonik" panose="020B0503030300000000" pitchFamily="34" charset="0"/>
              </a:rPr>
              <a:t>25 -27 June</a:t>
            </a:r>
            <a:endParaRPr sz="850">
              <a:solidFill>
                <a:srgbClr val="282B3A"/>
              </a:solidFill>
              <a:latin typeface="Aeonik" panose="020B0503030300000000" pitchFamily="34" charset="0"/>
            </a:endParaRPr>
          </a:p>
        </p:txBody>
      </p:sp>
      <p:grpSp>
        <p:nvGrpSpPr>
          <p:cNvPr id="2" name="Group 1">
            <a:extLst>
              <a:ext uri="{FF2B5EF4-FFF2-40B4-BE49-F238E27FC236}">
                <a16:creationId xmlns:a16="http://schemas.microsoft.com/office/drawing/2014/main" id="{4B85E2F1-8631-9437-8448-4F78D360F713}"/>
              </a:ext>
            </a:extLst>
          </p:cNvPr>
          <p:cNvGrpSpPr/>
          <p:nvPr userDrawn="1"/>
        </p:nvGrpSpPr>
        <p:grpSpPr>
          <a:xfrm>
            <a:off x="4924690" y="257359"/>
            <a:ext cx="2203161" cy="233397"/>
            <a:chOff x="10029688" y="514717"/>
            <a:chExt cx="4406320" cy="466794"/>
          </a:xfrm>
        </p:grpSpPr>
        <p:sp>
          <p:nvSpPr>
            <p:cNvPr id="4" name="Investing in a sustainable future">
              <a:extLst>
                <a:ext uri="{FF2B5EF4-FFF2-40B4-BE49-F238E27FC236}">
                  <a16:creationId xmlns:a16="http://schemas.microsoft.com/office/drawing/2014/main" id="{7F054625-5C6D-C361-A9BF-114B4F3112CD}"/>
                </a:ext>
              </a:extLst>
            </p:cNvPr>
            <p:cNvSpPr txBox="1"/>
            <p:nvPr userDrawn="1"/>
          </p:nvSpPr>
          <p:spPr>
            <a:xfrm>
              <a:off x="10229730" y="514717"/>
              <a:ext cx="4206278" cy="4667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700">
                  <a:solidFill>
                    <a:srgbClr val="282B3A"/>
                  </a:solidFill>
                  <a:latin typeface="Helvetica Neue Medium"/>
                  <a:ea typeface="Helvetica Neue Medium"/>
                  <a:cs typeface="Helvetica Neue Medium"/>
                  <a:sym typeface="Helvetica Neue Medium"/>
                </a:defRPr>
              </a:lvl1pPr>
            </a:lstStyle>
            <a:p>
              <a:r>
                <a:rPr lang="en-US" sz="850">
                  <a:solidFill>
                    <a:srgbClr val="282B3A"/>
                  </a:solidFill>
                  <a:latin typeface="Aeonik" panose="020B0503030300000000" pitchFamily="34" charset="0"/>
                </a:rPr>
                <a:t>Catalyzing a New Era in Sustainable Investing</a:t>
              </a:r>
              <a:endParaRPr sz="850">
                <a:solidFill>
                  <a:srgbClr val="282B3A"/>
                </a:solidFill>
                <a:latin typeface="Aeonik" panose="020B0503030300000000" pitchFamily="34" charset="0"/>
              </a:endParaRPr>
            </a:p>
          </p:txBody>
        </p:sp>
        <p:pic>
          <p:nvPicPr>
            <p:cNvPr id="5" name="Image" descr="Image">
              <a:extLst>
                <a:ext uri="{FF2B5EF4-FFF2-40B4-BE49-F238E27FC236}">
                  <a16:creationId xmlns:a16="http://schemas.microsoft.com/office/drawing/2014/main" id="{CBCF64A2-980F-94C4-1069-BD7B9A81550B}"/>
                </a:ext>
              </a:extLst>
            </p:cNvPr>
            <p:cNvPicPr>
              <a:picLocks noChangeAspect="1"/>
            </p:cNvPicPr>
            <p:nvPr userDrawn="1"/>
          </p:nvPicPr>
          <p:blipFill>
            <a:blip r:embed="rId3"/>
            <a:stretch>
              <a:fillRect/>
            </a:stretch>
          </p:blipFill>
          <p:spPr>
            <a:xfrm>
              <a:off x="10029688" y="655433"/>
              <a:ext cx="166701" cy="224596"/>
            </a:xfrm>
            <a:prstGeom prst="rect">
              <a:avLst/>
            </a:prstGeom>
            <a:ln w="12700">
              <a:miter lim="400000"/>
            </a:ln>
          </p:spPr>
        </p:pic>
      </p:grpSp>
    </p:spTree>
    <p:extLst>
      <p:ext uri="{BB962C8B-B14F-4D97-AF65-F5344CB8AC3E}">
        <p14:creationId xmlns:p14="http://schemas.microsoft.com/office/powerpoint/2010/main" val="1017051817"/>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712B6190-FE72-A50B-882D-BE1784ECDCCC}"/>
              </a:ext>
            </a:extLst>
          </p:cNvPr>
          <p:cNvSpPr/>
          <p:nvPr userDrawn="1"/>
        </p:nvSpPr>
        <p:spPr>
          <a:xfrm>
            <a:off x="0" y="-12700"/>
            <a:ext cx="12192000" cy="6883400"/>
          </a:xfrm>
          <a:prstGeom prst="rect">
            <a:avLst/>
          </a:prstGeom>
          <a:solidFill>
            <a:srgbClr val="0D1D47"/>
          </a:solidFill>
          <a:ln w="12700">
            <a:miter lim="400000"/>
          </a:ln>
        </p:spPr>
        <p:txBody>
          <a:bodyPr lIns="25400" tIns="25400" rIns="25400" bIns="25400" anchor="ctr"/>
          <a:lstStyle/>
          <a:p>
            <a:pPr lvl="0" defTabSz="412750">
              <a:lnSpc>
                <a:spcPct val="100000"/>
              </a:lnSpc>
              <a:spcBef>
                <a:spcPts val="0"/>
              </a:spcBef>
            </a:pPr>
            <a:endParaRPr sz="1600">
              <a:solidFill>
                <a:schemeClr val="bg1"/>
              </a:solidFill>
              <a:latin typeface="Aeonik" panose="020B0503030300000000" pitchFamily="34" charset="0"/>
            </a:endParaRPr>
          </a:p>
        </p:txBody>
      </p:sp>
      <p:sp>
        <p:nvSpPr>
          <p:cNvPr id="6" name="USSIF Forum 2024">
            <a:extLst>
              <a:ext uri="{FF2B5EF4-FFF2-40B4-BE49-F238E27FC236}">
                <a16:creationId xmlns:a16="http://schemas.microsoft.com/office/drawing/2014/main" id="{662D57C5-75CC-D555-A9F8-3BF07FF81DF0}"/>
              </a:ext>
            </a:extLst>
          </p:cNvPr>
          <p:cNvSpPr txBox="1"/>
          <p:nvPr userDrawn="1"/>
        </p:nvSpPr>
        <p:spPr>
          <a:xfrm>
            <a:off x="670513" y="283007"/>
            <a:ext cx="854401" cy="1821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anchor="ctr">
            <a:spAutoFit/>
          </a:bodyPr>
          <a:lstStyle>
            <a:lvl1pPr>
              <a:defRPr sz="1700">
                <a:solidFill>
                  <a:srgbClr val="FFFFFF"/>
                </a:solidFill>
              </a:defRPr>
            </a:lvl1pPr>
          </a:lstStyle>
          <a:p>
            <a:r>
              <a:rPr sz="850">
                <a:solidFill>
                  <a:schemeClr val="bg1"/>
                </a:solidFill>
                <a:latin typeface="Aeonik" panose="020B0503030300000000" pitchFamily="34" charset="0"/>
              </a:rPr>
              <a:t>USSIF Forum </a:t>
            </a:r>
            <a:r>
              <a:rPr lang="en-US" sz="850">
                <a:solidFill>
                  <a:schemeClr val="bg1"/>
                </a:solidFill>
                <a:latin typeface="Aeonik" panose="020B0503030300000000" pitchFamily="34" charset="0"/>
              </a:rPr>
              <a:t>2025</a:t>
            </a:r>
            <a:endParaRPr sz="850">
              <a:solidFill>
                <a:schemeClr val="bg1"/>
              </a:solidFill>
              <a:latin typeface="Aeonik" panose="020B0503030300000000" pitchFamily="34" charset="0"/>
            </a:endParaRPr>
          </a:p>
        </p:txBody>
      </p:sp>
      <p:sp>
        <p:nvSpPr>
          <p:cNvPr id="7" name="24-26th June">
            <a:extLst>
              <a:ext uri="{FF2B5EF4-FFF2-40B4-BE49-F238E27FC236}">
                <a16:creationId xmlns:a16="http://schemas.microsoft.com/office/drawing/2014/main" id="{20844EBB-41FB-794A-C34F-6404797F4081}"/>
              </a:ext>
            </a:extLst>
          </p:cNvPr>
          <p:cNvSpPr txBox="1"/>
          <p:nvPr userDrawn="1"/>
        </p:nvSpPr>
        <p:spPr>
          <a:xfrm>
            <a:off x="2179470" y="283007"/>
            <a:ext cx="556243" cy="1821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anchor="ctr">
            <a:spAutoFit/>
          </a:bodyPr>
          <a:lstStyle>
            <a:lvl1pPr>
              <a:defRPr sz="1700">
                <a:solidFill>
                  <a:srgbClr val="FFFFFF"/>
                </a:solidFill>
              </a:defRPr>
            </a:lvl1pPr>
          </a:lstStyle>
          <a:p>
            <a:r>
              <a:rPr lang="en-US" sz="850">
                <a:solidFill>
                  <a:schemeClr val="bg1"/>
                </a:solidFill>
                <a:latin typeface="Aeonik" panose="020B0503030300000000" pitchFamily="34" charset="0"/>
              </a:rPr>
              <a:t>25 -27 June</a:t>
            </a:r>
            <a:endParaRPr sz="850">
              <a:solidFill>
                <a:schemeClr val="bg1"/>
              </a:solidFill>
              <a:latin typeface="Aeonik" panose="020B0503030300000000" pitchFamily="34" charset="0"/>
            </a:endParaRPr>
          </a:p>
        </p:txBody>
      </p:sp>
      <p:sp>
        <p:nvSpPr>
          <p:cNvPr id="11" name="Picture Placeholder 7">
            <a:extLst>
              <a:ext uri="{FF2B5EF4-FFF2-40B4-BE49-F238E27FC236}">
                <a16:creationId xmlns:a16="http://schemas.microsoft.com/office/drawing/2014/main" id="{6C678A68-E8D4-325E-B9F6-60925369B06A}"/>
              </a:ext>
            </a:extLst>
          </p:cNvPr>
          <p:cNvSpPr>
            <a:spLocks noGrp="1"/>
          </p:cNvSpPr>
          <p:nvPr>
            <p:ph type="pic" sz="quarter" idx="11"/>
          </p:nvPr>
        </p:nvSpPr>
        <p:spPr>
          <a:xfrm>
            <a:off x="3888300" y="2222090"/>
            <a:ext cx="4415400" cy="559640"/>
          </a:xfrm>
        </p:spPr>
        <p:txBody>
          <a:bodyPr/>
          <a:lstStyle>
            <a:lvl1pPr marL="0" indent="0">
              <a:buNone/>
              <a:defRPr>
                <a:solidFill>
                  <a:schemeClr val="bg1"/>
                </a:solidFill>
              </a:defRPr>
            </a:lvl1pPr>
          </a:lstStyle>
          <a:p>
            <a:endParaRPr lang="en-GB"/>
          </a:p>
        </p:txBody>
      </p:sp>
      <p:sp>
        <p:nvSpPr>
          <p:cNvPr id="12" name="Text Placeholder 13">
            <a:extLst>
              <a:ext uri="{FF2B5EF4-FFF2-40B4-BE49-F238E27FC236}">
                <a16:creationId xmlns:a16="http://schemas.microsoft.com/office/drawing/2014/main" id="{1679540B-8EDC-0480-B10B-0CC3B1C3AB76}"/>
              </a:ext>
            </a:extLst>
          </p:cNvPr>
          <p:cNvSpPr>
            <a:spLocks noGrp="1"/>
          </p:cNvSpPr>
          <p:nvPr>
            <p:ph type="body" sz="quarter" idx="12" hasCustomPrompt="1"/>
          </p:nvPr>
        </p:nvSpPr>
        <p:spPr>
          <a:xfrm>
            <a:off x="670719" y="2222090"/>
            <a:ext cx="2437946" cy="249299"/>
          </a:xfrm>
        </p:spPr>
        <p:txBody>
          <a:bodyPr wrap="square" lIns="0" tIns="0" rIns="0" bIns="0">
            <a:spAutoFit/>
          </a:bodyPr>
          <a:lstStyle>
            <a:lvl1pPr marL="0" indent="0" algn="r">
              <a:buNone/>
              <a:defRPr sz="1800" b="0">
                <a:solidFill>
                  <a:schemeClr val="bg1"/>
                </a:solidFill>
              </a:defRPr>
            </a:lvl1pPr>
            <a:lvl2pPr marL="304800" indent="0">
              <a:buNone/>
              <a:defRPr/>
            </a:lvl2pPr>
          </a:lstStyle>
          <a:p>
            <a:pPr lvl="0"/>
            <a:r>
              <a:rPr lang="en-US"/>
              <a:t>Click to add text</a:t>
            </a:r>
          </a:p>
        </p:txBody>
      </p:sp>
      <p:sp>
        <p:nvSpPr>
          <p:cNvPr id="13" name="Text Placeholder 13">
            <a:extLst>
              <a:ext uri="{FF2B5EF4-FFF2-40B4-BE49-F238E27FC236}">
                <a16:creationId xmlns:a16="http://schemas.microsoft.com/office/drawing/2014/main" id="{76143261-6240-6D0F-ED42-692EFA31D48A}"/>
              </a:ext>
            </a:extLst>
          </p:cNvPr>
          <p:cNvSpPr>
            <a:spLocks noGrp="1"/>
          </p:cNvSpPr>
          <p:nvPr>
            <p:ph type="body" sz="quarter" idx="13" hasCustomPrompt="1"/>
          </p:nvPr>
        </p:nvSpPr>
        <p:spPr>
          <a:xfrm>
            <a:off x="670719" y="4036141"/>
            <a:ext cx="2437946" cy="249299"/>
          </a:xfrm>
        </p:spPr>
        <p:txBody>
          <a:bodyPr wrap="square" lIns="0" tIns="0" rIns="0" bIns="0">
            <a:spAutoFit/>
          </a:bodyPr>
          <a:lstStyle>
            <a:lvl1pPr marL="0" indent="0" algn="r">
              <a:buNone/>
              <a:defRPr sz="1800" b="0">
                <a:solidFill>
                  <a:schemeClr val="bg1"/>
                </a:solidFill>
              </a:defRPr>
            </a:lvl1pPr>
            <a:lvl2pPr marL="304800" indent="0">
              <a:buNone/>
              <a:defRPr/>
            </a:lvl2pPr>
          </a:lstStyle>
          <a:p>
            <a:pPr lvl="0"/>
            <a:r>
              <a:rPr lang="en-US"/>
              <a:t>Click to add text</a:t>
            </a:r>
          </a:p>
        </p:txBody>
      </p:sp>
      <p:sp>
        <p:nvSpPr>
          <p:cNvPr id="14" name="Text Placeholder 13">
            <a:extLst>
              <a:ext uri="{FF2B5EF4-FFF2-40B4-BE49-F238E27FC236}">
                <a16:creationId xmlns:a16="http://schemas.microsoft.com/office/drawing/2014/main" id="{6C422902-AE1B-91CE-43DF-605D1ECA2D2D}"/>
              </a:ext>
            </a:extLst>
          </p:cNvPr>
          <p:cNvSpPr>
            <a:spLocks noGrp="1"/>
          </p:cNvSpPr>
          <p:nvPr>
            <p:ph type="body" sz="quarter" idx="14" hasCustomPrompt="1"/>
          </p:nvPr>
        </p:nvSpPr>
        <p:spPr>
          <a:xfrm>
            <a:off x="8929816" y="2222090"/>
            <a:ext cx="2437946" cy="249299"/>
          </a:xfrm>
        </p:spPr>
        <p:txBody>
          <a:bodyPr wrap="square" lIns="0" tIns="0" rIns="0" bIns="0">
            <a:spAutoFit/>
          </a:bodyPr>
          <a:lstStyle>
            <a:lvl1pPr marL="0" indent="0" algn="l">
              <a:buNone/>
              <a:defRPr sz="1800" b="0">
                <a:solidFill>
                  <a:schemeClr val="bg1"/>
                </a:solidFill>
              </a:defRPr>
            </a:lvl1pPr>
            <a:lvl2pPr marL="304800" indent="0">
              <a:buNone/>
              <a:defRPr/>
            </a:lvl2pPr>
          </a:lstStyle>
          <a:p>
            <a:pPr lvl="0"/>
            <a:r>
              <a:rPr lang="en-US"/>
              <a:t>Click to add text</a:t>
            </a:r>
          </a:p>
        </p:txBody>
      </p:sp>
      <p:sp>
        <p:nvSpPr>
          <p:cNvPr id="15" name="Text Placeholder 13">
            <a:extLst>
              <a:ext uri="{FF2B5EF4-FFF2-40B4-BE49-F238E27FC236}">
                <a16:creationId xmlns:a16="http://schemas.microsoft.com/office/drawing/2014/main" id="{72828497-B0DD-1CAF-6147-3844027E1DD0}"/>
              </a:ext>
            </a:extLst>
          </p:cNvPr>
          <p:cNvSpPr>
            <a:spLocks noGrp="1"/>
          </p:cNvSpPr>
          <p:nvPr>
            <p:ph type="body" sz="quarter" idx="15" hasCustomPrompt="1"/>
          </p:nvPr>
        </p:nvSpPr>
        <p:spPr>
          <a:xfrm>
            <a:off x="8929816" y="4036141"/>
            <a:ext cx="2437946" cy="249299"/>
          </a:xfrm>
        </p:spPr>
        <p:txBody>
          <a:bodyPr wrap="square" lIns="0" tIns="0" rIns="0" bIns="0">
            <a:spAutoFit/>
          </a:bodyPr>
          <a:lstStyle>
            <a:lvl1pPr marL="0" indent="0" algn="l">
              <a:buNone/>
              <a:defRPr sz="1800" b="0">
                <a:solidFill>
                  <a:schemeClr val="bg1"/>
                </a:solidFill>
              </a:defRPr>
            </a:lvl1pPr>
            <a:lvl2pPr marL="304800" indent="0">
              <a:buNone/>
              <a:defRPr/>
            </a:lvl2pPr>
          </a:lstStyle>
          <a:p>
            <a:pPr lvl="0"/>
            <a:r>
              <a:rPr lang="en-US"/>
              <a:t>Click to add text</a:t>
            </a:r>
          </a:p>
        </p:txBody>
      </p:sp>
      <p:sp>
        <p:nvSpPr>
          <p:cNvPr id="16" name="Text Placeholder 19">
            <a:extLst>
              <a:ext uri="{FF2B5EF4-FFF2-40B4-BE49-F238E27FC236}">
                <a16:creationId xmlns:a16="http://schemas.microsoft.com/office/drawing/2014/main" id="{21D36896-62A3-DEF6-2F13-E6B7807E9856}"/>
              </a:ext>
            </a:extLst>
          </p:cNvPr>
          <p:cNvSpPr>
            <a:spLocks noGrp="1"/>
          </p:cNvSpPr>
          <p:nvPr>
            <p:ph type="body" sz="quarter" idx="16" hasCustomPrompt="1"/>
          </p:nvPr>
        </p:nvSpPr>
        <p:spPr>
          <a:xfrm>
            <a:off x="681691" y="826294"/>
            <a:ext cx="10686071" cy="656590"/>
          </a:xfrm>
          <a:ln w="12700">
            <a:miter lim="400000"/>
          </a:ln>
        </p:spPr>
        <p:txBody>
          <a:bodyPr lIns="50800" tIns="50800" rIns="50800" bIns="50800">
            <a:spAutoFit/>
          </a:bodyPr>
          <a:lstStyle>
            <a:lvl1pPr>
              <a:defRPr lang="en-GB" sz="4000" b="1" spc="-80" dirty="0">
                <a:solidFill>
                  <a:schemeClr val="bg1"/>
                </a:solidFill>
                <a:latin typeface="+mj-lt"/>
                <a:ea typeface="Aeonik TRIAL Bold"/>
                <a:cs typeface="Aeonik TRIAL Bold"/>
              </a:defRPr>
            </a:lvl1pPr>
          </a:lstStyle>
          <a:p>
            <a:pPr marL="0" lvl="0" indent="0">
              <a:spcBef>
                <a:spcPts val="0"/>
              </a:spcBef>
              <a:buSzTx/>
              <a:buNone/>
            </a:pPr>
            <a:r>
              <a:rPr lang="en-US"/>
              <a:t>Click to edit text</a:t>
            </a:r>
            <a:endParaRPr lang="en-GB"/>
          </a:p>
        </p:txBody>
      </p:sp>
      <p:pic>
        <p:nvPicPr>
          <p:cNvPr id="18" name="FORUM_Logo_2025-03-White:Blue.png">
            <a:extLst>
              <a:ext uri="{FF2B5EF4-FFF2-40B4-BE49-F238E27FC236}">
                <a16:creationId xmlns:a16="http://schemas.microsoft.com/office/drawing/2014/main" id="{FF0224EF-6A5F-7A80-5FCE-D56DF08508C4}"/>
              </a:ext>
            </a:extLst>
          </p:cNvPr>
          <p:cNvPicPr>
            <a:picLocks noChangeAspect="1"/>
          </p:cNvPicPr>
          <p:nvPr userDrawn="1"/>
        </p:nvPicPr>
        <p:blipFill>
          <a:blip r:embed="rId2"/>
          <a:stretch>
            <a:fillRect/>
          </a:stretch>
        </p:blipFill>
        <p:spPr>
          <a:xfrm>
            <a:off x="10319023" y="5680176"/>
            <a:ext cx="1569691" cy="981175"/>
          </a:xfrm>
          <a:prstGeom prst="rect">
            <a:avLst/>
          </a:prstGeom>
          <a:ln w="12700">
            <a:miter lim="400000"/>
          </a:ln>
        </p:spPr>
      </p:pic>
      <p:grpSp>
        <p:nvGrpSpPr>
          <p:cNvPr id="2" name="Group 1">
            <a:extLst>
              <a:ext uri="{FF2B5EF4-FFF2-40B4-BE49-F238E27FC236}">
                <a16:creationId xmlns:a16="http://schemas.microsoft.com/office/drawing/2014/main" id="{B881D564-8014-D046-F489-B035BC823204}"/>
              </a:ext>
            </a:extLst>
          </p:cNvPr>
          <p:cNvGrpSpPr/>
          <p:nvPr userDrawn="1"/>
        </p:nvGrpSpPr>
        <p:grpSpPr>
          <a:xfrm>
            <a:off x="4924690" y="257359"/>
            <a:ext cx="2203161" cy="233397"/>
            <a:chOff x="10029688" y="514717"/>
            <a:chExt cx="4406320" cy="466794"/>
          </a:xfrm>
        </p:grpSpPr>
        <p:sp>
          <p:nvSpPr>
            <p:cNvPr id="17" name="Investing in a sustainable future">
              <a:extLst>
                <a:ext uri="{FF2B5EF4-FFF2-40B4-BE49-F238E27FC236}">
                  <a16:creationId xmlns:a16="http://schemas.microsoft.com/office/drawing/2014/main" id="{54AFE078-4939-B68A-6614-CB265C6AE1C0}"/>
                </a:ext>
              </a:extLst>
            </p:cNvPr>
            <p:cNvSpPr txBox="1"/>
            <p:nvPr userDrawn="1"/>
          </p:nvSpPr>
          <p:spPr>
            <a:xfrm>
              <a:off x="10229730" y="514717"/>
              <a:ext cx="4206278" cy="4667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700">
                  <a:solidFill>
                    <a:srgbClr val="282B3A"/>
                  </a:solidFill>
                  <a:latin typeface="Helvetica Neue Medium"/>
                  <a:ea typeface="Helvetica Neue Medium"/>
                  <a:cs typeface="Helvetica Neue Medium"/>
                  <a:sym typeface="Helvetica Neue Medium"/>
                </a:defRPr>
              </a:lvl1pPr>
            </a:lstStyle>
            <a:p>
              <a:r>
                <a:rPr lang="en-US" sz="850">
                  <a:solidFill>
                    <a:schemeClr val="bg1"/>
                  </a:solidFill>
                  <a:latin typeface="Aeonik" panose="020B0503030300000000" pitchFamily="34" charset="0"/>
                </a:rPr>
                <a:t>Catalyzing a New Era in Sustainable Investing</a:t>
              </a:r>
              <a:endParaRPr sz="850">
                <a:solidFill>
                  <a:schemeClr val="bg1"/>
                </a:solidFill>
                <a:latin typeface="Aeonik" panose="020B0503030300000000" pitchFamily="34" charset="0"/>
              </a:endParaRPr>
            </a:p>
          </p:txBody>
        </p:sp>
        <p:pic>
          <p:nvPicPr>
            <p:cNvPr id="19" name="Image" descr="Image">
              <a:extLst>
                <a:ext uri="{FF2B5EF4-FFF2-40B4-BE49-F238E27FC236}">
                  <a16:creationId xmlns:a16="http://schemas.microsoft.com/office/drawing/2014/main" id="{A785FB43-F8B6-FC10-ECC4-A85B55B34746}"/>
                </a:ext>
              </a:extLst>
            </p:cNvPr>
            <p:cNvPicPr>
              <a:picLocks noChangeAspect="1"/>
            </p:cNvPicPr>
            <p:nvPr userDrawn="1"/>
          </p:nvPicPr>
          <p:blipFill>
            <a:blip r:embed="rId3"/>
            <a:stretch>
              <a:fillRect/>
            </a:stretch>
          </p:blipFill>
          <p:spPr>
            <a:xfrm>
              <a:off x="10029688" y="655433"/>
              <a:ext cx="166701" cy="224596"/>
            </a:xfrm>
            <a:prstGeom prst="rect">
              <a:avLst/>
            </a:prstGeom>
            <a:ln w="12700">
              <a:miter lim="400000"/>
            </a:ln>
          </p:spPr>
        </p:pic>
      </p:grpSp>
      <p:sp>
        <p:nvSpPr>
          <p:cNvPr id="20" name="Slide Number">
            <a:extLst>
              <a:ext uri="{FF2B5EF4-FFF2-40B4-BE49-F238E27FC236}">
                <a16:creationId xmlns:a16="http://schemas.microsoft.com/office/drawing/2014/main" id="{22C643F7-999A-6A08-5D32-5938FB9C21A8}"/>
              </a:ext>
            </a:extLst>
          </p:cNvPr>
          <p:cNvSpPr txBox="1">
            <a:spLocks noGrp="1"/>
          </p:cNvSpPr>
          <p:nvPr>
            <p:ph type="sldNum" sz="quarter" idx="2"/>
          </p:nvPr>
        </p:nvSpPr>
        <p:spPr>
          <a:xfrm>
            <a:off x="5974254" y="6486708"/>
            <a:ext cx="237245" cy="241092"/>
          </a:xfrm>
          <a:prstGeom prst="rect">
            <a:avLst/>
          </a:prstGeom>
        </p:spPr>
        <p:txBody>
          <a:bodyPr/>
          <a:lstStyle>
            <a:lvl1pPr>
              <a:defRPr>
                <a:solidFill>
                  <a:schemeClr val="bg1"/>
                </a:solidFill>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772404483"/>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712B6190-FE72-A50B-882D-BE1784ECDCCC}"/>
              </a:ext>
            </a:extLst>
          </p:cNvPr>
          <p:cNvSpPr/>
          <p:nvPr userDrawn="1"/>
        </p:nvSpPr>
        <p:spPr>
          <a:xfrm>
            <a:off x="0" y="-12700"/>
            <a:ext cx="12192000" cy="6883400"/>
          </a:xfrm>
          <a:prstGeom prst="rect">
            <a:avLst/>
          </a:prstGeom>
          <a:solidFill>
            <a:srgbClr val="4D8AF7"/>
          </a:solidFill>
          <a:ln w="12700">
            <a:miter lim="400000"/>
          </a:ln>
        </p:spPr>
        <p:txBody>
          <a:bodyPr lIns="25400" tIns="25400" rIns="25400" bIns="25400" anchor="ctr"/>
          <a:lstStyle/>
          <a:p>
            <a:pPr lvl="0" algn="ctr" defTabSz="412750">
              <a:lnSpc>
                <a:spcPct val="100000"/>
              </a:lnSpc>
              <a:spcBef>
                <a:spcPts val="0"/>
              </a:spcBef>
            </a:pPr>
            <a:endParaRPr sz="1600">
              <a:solidFill>
                <a:schemeClr val="bg1"/>
              </a:solidFill>
              <a:latin typeface="Aeonik" panose="020B0503030300000000" pitchFamily="34" charset="0"/>
            </a:endParaRPr>
          </a:p>
        </p:txBody>
      </p:sp>
      <p:sp>
        <p:nvSpPr>
          <p:cNvPr id="6" name="USSIF Forum 2024">
            <a:extLst>
              <a:ext uri="{FF2B5EF4-FFF2-40B4-BE49-F238E27FC236}">
                <a16:creationId xmlns:a16="http://schemas.microsoft.com/office/drawing/2014/main" id="{662D57C5-75CC-D555-A9F8-3BF07FF81DF0}"/>
              </a:ext>
            </a:extLst>
          </p:cNvPr>
          <p:cNvSpPr txBox="1"/>
          <p:nvPr userDrawn="1"/>
        </p:nvSpPr>
        <p:spPr>
          <a:xfrm>
            <a:off x="670513" y="283007"/>
            <a:ext cx="854401" cy="182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1700">
                <a:solidFill>
                  <a:srgbClr val="FFFFFF"/>
                </a:solidFill>
              </a:defRPr>
            </a:lvl1pPr>
          </a:lstStyle>
          <a:p>
            <a:r>
              <a:rPr sz="850">
                <a:solidFill>
                  <a:schemeClr val="bg1"/>
                </a:solidFill>
                <a:latin typeface="Aeonik" panose="020B0503030300000000" pitchFamily="34" charset="0"/>
              </a:rPr>
              <a:t>USSIF Forum </a:t>
            </a:r>
            <a:r>
              <a:rPr lang="en-US" sz="850">
                <a:solidFill>
                  <a:schemeClr val="bg1"/>
                </a:solidFill>
                <a:latin typeface="Aeonik" panose="020B0503030300000000" pitchFamily="34" charset="0"/>
              </a:rPr>
              <a:t>2025</a:t>
            </a:r>
            <a:endParaRPr sz="850">
              <a:solidFill>
                <a:schemeClr val="bg1"/>
              </a:solidFill>
              <a:latin typeface="Aeonik" panose="020B0503030300000000" pitchFamily="34" charset="0"/>
            </a:endParaRPr>
          </a:p>
        </p:txBody>
      </p:sp>
      <p:sp>
        <p:nvSpPr>
          <p:cNvPr id="7" name="24-26th June">
            <a:extLst>
              <a:ext uri="{FF2B5EF4-FFF2-40B4-BE49-F238E27FC236}">
                <a16:creationId xmlns:a16="http://schemas.microsoft.com/office/drawing/2014/main" id="{20844EBB-41FB-794A-C34F-6404797F4081}"/>
              </a:ext>
            </a:extLst>
          </p:cNvPr>
          <p:cNvSpPr txBox="1"/>
          <p:nvPr userDrawn="1"/>
        </p:nvSpPr>
        <p:spPr>
          <a:xfrm>
            <a:off x="2179470" y="283007"/>
            <a:ext cx="556243" cy="182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1700">
                <a:solidFill>
                  <a:srgbClr val="FFFFFF"/>
                </a:solidFill>
              </a:defRPr>
            </a:lvl1pPr>
          </a:lstStyle>
          <a:p>
            <a:r>
              <a:rPr lang="en-US" sz="850">
                <a:solidFill>
                  <a:schemeClr val="bg1"/>
                </a:solidFill>
                <a:latin typeface="Aeonik" panose="020B0503030300000000" pitchFamily="34" charset="0"/>
              </a:rPr>
              <a:t>25 -27 June</a:t>
            </a:r>
            <a:endParaRPr sz="850">
              <a:solidFill>
                <a:schemeClr val="bg1"/>
              </a:solidFill>
              <a:latin typeface="Aeonik" panose="020B0503030300000000" pitchFamily="34" charset="0"/>
            </a:endParaRPr>
          </a:p>
        </p:txBody>
      </p:sp>
      <p:grpSp>
        <p:nvGrpSpPr>
          <p:cNvPr id="8" name="Group 7">
            <a:extLst>
              <a:ext uri="{FF2B5EF4-FFF2-40B4-BE49-F238E27FC236}">
                <a16:creationId xmlns:a16="http://schemas.microsoft.com/office/drawing/2014/main" id="{792F1B35-F9E4-FBF1-8CDF-869C99A67EE1}"/>
              </a:ext>
            </a:extLst>
          </p:cNvPr>
          <p:cNvGrpSpPr/>
          <p:nvPr userDrawn="1"/>
        </p:nvGrpSpPr>
        <p:grpSpPr>
          <a:xfrm>
            <a:off x="4924690" y="257359"/>
            <a:ext cx="2203161" cy="233397"/>
            <a:chOff x="10029688" y="514717"/>
            <a:chExt cx="4406320" cy="466794"/>
          </a:xfrm>
        </p:grpSpPr>
        <p:sp>
          <p:nvSpPr>
            <p:cNvPr id="9" name="Investing in a sustainable future">
              <a:extLst>
                <a:ext uri="{FF2B5EF4-FFF2-40B4-BE49-F238E27FC236}">
                  <a16:creationId xmlns:a16="http://schemas.microsoft.com/office/drawing/2014/main" id="{8A8279DF-F1E3-B261-8B89-030CDB3D333D}"/>
                </a:ext>
              </a:extLst>
            </p:cNvPr>
            <p:cNvSpPr txBox="1"/>
            <p:nvPr userDrawn="1"/>
          </p:nvSpPr>
          <p:spPr>
            <a:xfrm>
              <a:off x="10229730" y="514717"/>
              <a:ext cx="4206278" cy="4667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700">
                  <a:solidFill>
                    <a:srgbClr val="282B3A"/>
                  </a:solidFill>
                  <a:latin typeface="Helvetica Neue Medium"/>
                  <a:ea typeface="Helvetica Neue Medium"/>
                  <a:cs typeface="Helvetica Neue Medium"/>
                  <a:sym typeface="Helvetica Neue Medium"/>
                </a:defRPr>
              </a:lvl1pPr>
            </a:lstStyle>
            <a:p>
              <a:r>
                <a:rPr lang="en-US" sz="850">
                  <a:solidFill>
                    <a:schemeClr val="bg1"/>
                  </a:solidFill>
                  <a:latin typeface="Aeonik" panose="020B0503030300000000" pitchFamily="34" charset="0"/>
                </a:rPr>
                <a:t>Catalyzing a New Era in Sustainable Investing</a:t>
              </a:r>
              <a:endParaRPr sz="850">
                <a:solidFill>
                  <a:schemeClr val="bg1"/>
                </a:solidFill>
                <a:latin typeface="Aeonik" panose="020B0503030300000000" pitchFamily="34" charset="0"/>
              </a:endParaRPr>
            </a:p>
          </p:txBody>
        </p:sp>
        <p:pic>
          <p:nvPicPr>
            <p:cNvPr id="10" name="Image" descr="Image">
              <a:extLst>
                <a:ext uri="{FF2B5EF4-FFF2-40B4-BE49-F238E27FC236}">
                  <a16:creationId xmlns:a16="http://schemas.microsoft.com/office/drawing/2014/main" id="{600263BB-1E29-4F90-E4BA-83287128B19E}"/>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contrast="100000"/>
                      </a14:imgEffect>
                    </a14:imgLayer>
                  </a14:imgProps>
                </a:ext>
              </a:extLst>
            </a:blip>
            <a:stretch>
              <a:fillRect/>
            </a:stretch>
          </p:blipFill>
          <p:spPr>
            <a:xfrm>
              <a:off x="10029688" y="655433"/>
              <a:ext cx="166701" cy="224596"/>
            </a:xfrm>
            <a:prstGeom prst="rect">
              <a:avLst/>
            </a:prstGeom>
            <a:ln w="12700">
              <a:miter lim="400000"/>
            </a:ln>
          </p:spPr>
        </p:pic>
      </p:grpSp>
      <p:sp>
        <p:nvSpPr>
          <p:cNvPr id="11" name="Picture Placeholder 7">
            <a:extLst>
              <a:ext uri="{FF2B5EF4-FFF2-40B4-BE49-F238E27FC236}">
                <a16:creationId xmlns:a16="http://schemas.microsoft.com/office/drawing/2014/main" id="{6C678A68-E8D4-325E-B9F6-60925369B06A}"/>
              </a:ext>
            </a:extLst>
          </p:cNvPr>
          <p:cNvSpPr>
            <a:spLocks noGrp="1"/>
          </p:cNvSpPr>
          <p:nvPr>
            <p:ph type="pic" sz="quarter" idx="11"/>
          </p:nvPr>
        </p:nvSpPr>
        <p:spPr>
          <a:xfrm>
            <a:off x="3888300" y="2222090"/>
            <a:ext cx="4415400" cy="559640"/>
          </a:xfrm>
        </p:spPr>
        <p:txBody>
          <a:bodyPr/>
          <a:lstStyle>
            <a:lvl1pPr marL="0" indent="0">
              <a:buNone/>
              <a:defRPr>
                <a:solidFill>
                  <a:schemeClr val="bg1"/>
                </a:solidFill>
              </a:defRPr>
            </a:lvl1pPr>
          </a:lstStyle>
          <a:p>
            <a:endParaRPr lang="en-GB"/>
          </a:p>
        </p:txBody>
      </p:sp>
      <p:sp>
        <p:nvSpPr>
          <p:cNvPr id="12" name="Text Placeholder 13">
            <a:extLst>
              <a:ext uri="{FF2B5EF4-FFF2-40B4-BE49-F238E27FC236}">
                <a16:creationId xmlns:a16="http://schemas.microsoft.com/office/drawing/2014/main" id="{1679540B-8EDC-0480-B10B-0CC3B1C3AB76}"/>
              </a:ext>
            </a:extLst>
          </p:cNvPr>
          <p:cNvSpPr>
            <a:spLocks noGrp="1"/>
          </p:cNvSpPr>
          <p:nvPr>
            <p:ph type="body" sz="quarter" idx="12" hasCustomPrompt="1"/>
          </p:nvPr>
        </p:nvSpPr>
        <p:spPr>
          <a:xfrm>
            <a:off x="670719" y="2222090"/>
            <a:ext cx="2437946" cy="249299"/>
          </a:xfrm>
        </p:spPr>
        <p:txBody>
          <a:bodyPr wrap="square" lIns="0" tIns="0" rIns="0" bIns="0">
            <a:spAutoFit/>
          </a:bodyPr>
          <a:lstStyle>
            <a:lvl1pPr marL="0" indent="0" algn="r">
              <a:buNone/>
              <a:defRPr sz="1800" b="0">
                <a:solidFill>
                  <a:schemeClr val="bg1"/>
                </a:solidFill>
              </a:defRPr>
            </a:lvl1pPr>
            <a:lvl2pPr marL="304800" indent="0">
              <a:buNone/>
              <a:defRPr/>
            </a:lvl2pPr>
          </a:lstStyle>
          <a:p>
            <a:pPr lvl="0"/>
            <a:r>
              <a:rPr lang="en-US"/>
              <a:t>Click to add text</a:t>
            </a:r>
          </a:p>
        </p:txBody>
      </p:sp>
      <p:sp>
        <p:nvSpPr>
          <p:cNvPr id="13" name="Text Placeholder 13">
            <a:extLst>
              <a:ext uri="{FF2B5EF4-FFF2-40B4-BE49-F238E27FC236}">
                <a16:creationId xmlns:a16="http://schemas.microsoft.com/office/drawing/2014/main" id="{76143261-6240-6D0F-ED42-692EFA31D48A}"/>
              </a:ext>
            </a:extLst>
          </p:cNvPr>
          <p:cNvSpPr>
            <a:spLocks noGrp="1"/>
          </p:cNvSpPr>
          <p:nvPr>
            <p:ph type="body" sz="quarter" idx="13" hasCustomPrompt="1"/>
          </p:nvPr>
        </p:nvSpPr>
        <p:spPr>
          <a:xfrm>
            <a:off x="670719" y="4036141"/>
            <a:ext cx="2437946" cy="249299"/>
          </a:xfrm>
        </p:spPr>
        <p:txBody>
          <a:bodyPr wrap="square" lIns="0" tIns="0" rIns="0" bIns="0">
            <a:spAutoFit/>
          </a:bodyPr>
          <a:lstStyle>
            <a:lvl1pPr marL="0" indent="0" algn="r">
              <a:buNone/>
              <a:defRPr sz="1800" b="0">
                <a:solidFill>
                  <a:schemeClr val="bg1"/>
                </a:solidFill>
              </a:defRPr>
            </a:lvl1pPr>
            <a:lvl2pPr marL="304800" indent="0">
              <a:buNone/>
              <a:defRPr/>
            </a:lvl2pPr>
          </a:lstStyle>
          <a:p>
            <a:pPr lvl="0"/>
            <a:r>
              <a:rPr lang="en-US"/>
              <a:t>Click to add text</a:t>
            </a:r>
          </a:p>
        </p:txBody>
      </p:sp>
      <p:sp>
        <p:nvSpPr>
          <p:cNvPr id="14" name="Text Placeholder 13">
            <a:extLst>
              <a:ext uri="{FF2B5EF4-FFF2-40B4-BE49-F238E27FC236}">
                <a16:creationId xmlns:a16="http://schemas.microsoft.com/office/drawing/2014/main" id="{6C422902-AE1B-91CE-43DF-605D1ECA2D2D}"/>
              </a:ext>
            </a:extLst>
          </p:cNvPr>
          <p:cNvSpPr>
            <a:spLocks noGrp="1"/>
          </p:cNvSpPr>
          <p:nvPr>
            <p:ph type="body" sz="quarter" idx="14" hasCustomPrompt="1"/>
          </p:nvPr>
        </p:nvSpPr>
        <p:spPr>
          <a:xfrm>
            <a:off x="8929816" y="2222090"/>
            <a:ext cx="2437946" cy="249299"/>
          </a:xfrm>
        </p:spPr>
        <p:txBody>
          <a:bodyPr wrap="square" lIns="0" tIns="0" rIns="0" bIns="0">
            <a:spAutoFit/>
          </a:bodyPr>
          <a:lstStyle>
            <a:lvl1pPr marL="0" indent="0" algn="l">
              <a:buNone/>
              <a:defRPr sz="1800" b="0">
                <a:solidFill>
                  <a:schemeClr val="bg1"/>
                </a:solidFill>
              </a:defRPr>
            </a:lvl1pPr>
            <a:lvl2pPr marL="304800" indent="0">
              <a:buNone/>
              <a:defRPr/>
            </a:lvl2pPr>
          </a:lstStyle>
          <a:p>
            <a:pPr lvl="0"/>
            <a:r>
              <a:rPr lang="en-US"/>
              <a:t>Click to add text</a:t>
            </a:r>
          </a:p>
        </p:txBody>
      </p:sp>
      <p:sp>
        <p:nvSpPr>
          <p:cNvPr id="15" name="Text Placeholder 13">
            <a:extLst>
              <a:ext uri="{FF2B5EF4-FFF2-40B4-BE49-F238E27FC236}">
                <a16:creationId xmlns:a16="http://schemas.microsoft.com/office/drawing/2014/main" id="{72828497-B0DD-1CAF-6147-3844027E1DD0}"/>
              </a:ext>
            </a:extLst>
          </p:cNvPr>
          <p:cNvSpPr>
            <a:spLocks noGrp="1"/>
          </p:cNvSpPr>
          <p:nvPr>
            <p:ph type="body" sz="quarter" idx="15" hasCustomPrompt="1"/>
          </p:nvPr>
        </p:nvSpPr>
        <p:spPr>
          <a:xfrm>
            <a:off x="8929816" y="4036141"/>
            <a:ext cx="2437946" cy="249299"/>
          </a:xfrm>
        </p:spPr>
        <p:txBody>
          <a:bodyPr wrap="square" lIns="0" tIns="0" rIns="0" bIns="0">
            <a:spAutoFit/>
          </a:bodyPr>
          <a:lstStyle>
            <a:lvl1pPr marL="0" indent="0" algn="l">
              <a:buNone/>
              <a:defRPr sz="1800" b="0">
                <a:solidFill>
                  <a:schemeClr val="bg1"/>
                </a:solidFill>
              </a:defRPr>
            </a:lvl1pPr>
            <a:lvl2pPr marL="304800" indent="0">
              <a:buNone/>
              <a:defRPr/>
            </a:lvl2pPr>
          </a:lstStyle>
          <a:p>
            <a:pPr lvl="0"/>
            <a:r>
              <a:rPr lang="en-US"/>
              <a:t>Click to add text</a:t>
            </a:r>
          </a:p>
        </p:txBody>
      </p:sp>
      <p:sp>
        <p:nvSpPr>
          <p:cNvPr id="16" name="Text Placeholder 19">
            <a:extLst>
              <a:ext uri="{FF2B5EF4-FFF2-40B4-BE49-F238E27FC236}">
                <a16:creationId xmlns:a16="http://schemas.microsoft.com/office/drawing/2014/main" id="{21D36896-62A3-DEF6-2F13-E6B7807E9856}"/>
              </a:ext>
            </a:extLst>
          </p:cNvPr>
          <p:cNvSpPr>
            <a:spLocks noGrp="1"/>
          </p:cNvSpPr>
          <p:nvPr>
            <p:ph type="body" sz="quarter" idx="16" hasCustomPrompt="1"/>
          </p:nvPr>
        </p:nvSpPr>
        <p:spPr>
          <a:xfrm>
            <a:off x="681691" y="826294"/>
            <a:ext cx="10686071" cy="656590"/>
          </a:xfrm>
          <a:ln w="12700">
            <a:miter lim="400000"/>
          </a:ln>
        </p:spPr>
        <p:txBody>
          <a:bodyPr lIns="50800" tIns="50800" rIns="50800" bIns="50800">
            <a:spAutoFit/>
          </a:bodyPr>
          <a:lstStyle>
            <a:lvl1pPr>
              <a:defRPr lang="en-GB" sz="4000" b="1" spc="-80" dirty="0">
                <a:solidFill>
                  <a:schemeClr val="bg1"/>
                </a:solidFill>
                <a:latin typeface="+mj-lt"/>
                <a:ea typeface="Aeonik TRIAL Bold"/>
                <a:cs typeface="Aeonik TRIAL Bold"/>
              </a:defRPr>
            </a:lvl1pPr>
          </a:lstStyle>
          <a:p>
            <a:pPr marL="0" lvl="0" indent="0">
              <a:spcBef>
                <a:spcPts val="0"/>
              </a:spcBef>
              <a:buSzTx/>
              <a:buNone/>
            </a:pPr>
            <a:r>
              <a:rPr lang="en-US"/>
              <a:t>Click to edit text</a:t>
            </a:r>
            <a:endParaRPr lang="en-GB"/>
          </a:p>
        </p:txBody>
      </p:sp>
      <p:pic>
        <p:nvPicPr>
          <p:cNvPr id="17" name="FORUM_Logo_2025-03-White:Blue.png">
            <a:extLst>
              <a:ext uri="{FF2B5EF4-FFF2-40B4-BE49-F238E27FC236}">
                <a16:creationId xmlns:a16="http://schemas.microsoft.com/office/drawing/2014/main" id="{8065F737-B6CA-0820-06F9-FB41C0CC37EC}"/>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contrast="99000"/>
                    </a14:imgEffect>
                  </a14:imgLayer>
                </a14:imgProps>
              </a:ext>
            </a:extLst>
          </a:blip>
          <a:stretch>
            <a:fillRect/>
          </a:stretch>
        </p:blipFill>
        <p:spPr>
          <a:xfrm>
            <a:off x="10319023" y="5680176"/>
            <a:ext cx="1569691" cy="981175"/>
          </a:xfrm>
          <a:prstGeom prst="rect">
            <a:avLst/>
          </a:prstGeom>
          <a:ln w="12700">
            <a:miter lim="400000"/>
          </a:ln>
        </p:spPr>
      </p:pic>
      <p:sp>
        <p:nvSpPr>
          <p:cNvPr id="2" name="Slide Number">
            <a:extLst>
              <a:ext uri="{FF2B5EF4-FFF2-40B4-BE49-F238E27FC236}">
                <a16:creationId xmlns:a16="http://schemas.microsoft.com/office/drawing/2014/main" id="{C3026921-553A-26B1-1540-04F30BB0EF5C}"/>
              </a:ext>
            </a:extLst>
          </p:cNvPr>
          <p:cNvSpPr txBox="1">
            <a:spLocks noGrp="1"/>
          </p:cNvSpPr>
          <p:nvPr>
            <p:ph type="sldNum" sz="quarter" idx="2"/>
          </p:nvPr>
        </p:nvSpPr>
        <p:spPr>
          <a:xfrm>
            <a:off x="5974254" y="6486708"/>
            <a:ext cx="237245" cy="241092"/>
          </a:xfrm>
          <a:prstGeom prst="rect">
            <a:avLst/>
          </a:prstGeom>
        </p:spPr>
        <p:txBody>
          <a:bodyPr/>
          <a:lstStyle>
            <a:lvl1pPr>
              <a:defRPr>
                <a:solidFill>
                  <a:schemeClr val="bg1"/>
                </a:solidFill>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476592590"/>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Blank copy 5">
    <p:spTree>
      <p:nvGrpSpPr>
        <p:cNvPr id="1" name=""/>
        <p:cNvGrpSpPr/>
        <p:nvPr/>
      </p:nvGrpSpPr>
      <p:grpSpPr>
        <a:xfrm>
          <a:off x="0" y="0"/>
          <a:ext cx="0" cy="0"/>
          <a:chOff x="0" y="0"/>
          <a:chExt cx="0" cy="0"/>
        </a:xfrm>
      </p:grpSpPr>
      <p:sp>
        <p:nvSpPr>
          <p:cNvPr id="248" name="Rectangle"/>
          <p:cNvSpPr/>
          <p:nvPr/>
        </p:nvSpPr>
        <p:spPr>
          <a:xfrm>
            <a:off x="0" y="-12700"/>
            <a:ext cx="12192000" cy="6883400"/>
          </a:xfrm>
          <a:prstGeom prst="rect">
            <a:avLst/>
          </a:prstGeom>
          <a:solidFill>
            <a:srgbClr val="F9F7EC"/>
          </a:solidFill>
          <a:ln w="12700">
            <a:miter lim="400000"/>
          </a:ln>
        </p:spPr>
        <p:txBody>
          <a:bodyPr lIns="25400" tIns="25400" rIns="25400" bIns="25400" anchor="ctr"/>
          <a:lstStyle/>
          <a:p>
            <a:pPr lvl="0" defTabSz="412750">
              <a:lnSpc>
                <a:spcPct val="100000"/>
              </a:lnSpc>
              <a:spcBef>
                <a:spcPts val="0"/>
              </a:spcBef>
            </a:pPr>
            <a:endParaRPr sz="1600">
              <a:solidFill>
                <a:srgbClr val="FFFFFF"/>
              </a:solidFill>
              <a:latin typeface="Aeonik" panose="020B0503030300000000" pitchFamily="34" charset="0"/>
            </a:endParaRPr>
          </a:p>
        </p:txBody>
      </p:sp>
      <p:sp>
        <p:nvSpPr>
          <p:cNvPr id="254" name="Slide Number"/>
          <p:cNvSpPr txBox="1">
            <a:spLocks noGrp="1"/>
          </p:cNvSpPr>
          <p:nvPr>
            <p:ph type="sldNum" sz="quarter" idx="2"/>
          </p:nvPr>
        </p:nvSpPr>
        <p:spPr>
          <a:prstGeom prst="rect">
            <a:avLst/>
          </a:prstGeom>
        </p:spPr>
        <p:txBody>
          <a:bodyPr/>
          <a:lstStyle>
            <a:lvl1pPr>
              <a:defRPr/>
            </a:lvl1pPr>
          </a:lstStyle>
          <a:p>
            <a:fld id="{86CB4B4D-7CA3-9044-876B-883B54F8677D}" type="slidenum">
              <a:rPr lang="en-US" smtClean="0"/>
              <a:pPr/>
              <a:t>‹#›</a:t>
            </a:fld>
            <a:endParaRPr lang="en-US"/>
          </a:p>
        </p:txBody>
      </p:sp>
      <p:sp>
        <p:nvSpPr>
          <p:cNvPr id="6" name="USSIF Forum 2024">
            <a:extLst>
              <a:ext uri="{FF2B5EF4-FFF2-40B4-BE49-F238E27FC236}">
                <a16:creationId xmlns:a16="http://schemas.microsoft.com/office/drawing/2014/main" id="{D7189A00-917A-3BEB-7C7F-5AC61C7CA158}"/>
              </a:ext>
            </a:extLst>
          </p:cNvPr>
          <p:cNvSpPr txBox="1"/>
          <p:nvPr userDrawn="1"/>
        </p:nvSpPr>
        <p:spPr>
          <a:xfrm>
            <a:off x="670513" y="283007"/>
            <a:ext cx="854401" cy="1821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anchor="ctr">
            <a:spAutoFit/>
          </a:bodyPr>
          <a:lstStyle>
            <a:lvl1pPr>
              <a:defRPr sz="1700">
                <a:solidFill>
                  <a:srgbClr val="FFFFFF"/>
                </a:solidFill>
              </a:defRPr>
            </a:lvl1pPr>
          </a:lstStyle>
          <a:p>
            <a:r>
              <a:rPr sz="850">
                <a:solidFill>
                  <a:srgbClr val="282B3A"/>
                </a:solidFill>
                <a:latin typeface="Aeonik" panose="020B0503030300000000" pitchFamily="34" charset="0"/>
              </a:rPr>
              <a:t>USSIF Forum </a:t>
            </a:r>
            <a:r>
              <a:rPr lang="en-US" sz="850">
                <a:solidFill>
                  <a:srgbClr val="282B3A"/>
                </a:solidFill>
                <a:latin typeface="Aeonik" panose="020B0503030300000000" pitchFamily="34" charset="0"/>
              </a:rPr>
              <a:t>2025</a:t>
            </a:r>
            <a:endParaRPr sz="850">
              <a:solidFill>
                <a:srgbClr val="282B3A"/>
              </a:solidFill>
              <a:latin typeface="Aeonik" panose="020B0503030300000000" pitchFamily="34" charset="0"/>
            </a:endParaRPr>
          </a:p>
        </p:txBody>
      </p:sp>
      <p:sp>
        <p:nvSpPr>
          <p:cNvPr id="7" name="24-26th June">
            <a:extLst>
              <a:ext uri="{FF2B5EF4-FFF2-40B4-BE49-F238E27FC236}">
                <a16:creationId xmlns:a16="http://schemas.microsoft.com/office/drawing/2014/main" id="{EB811B59-A733-F81F-D485-3A3DDF29238D}"/>
              </a:ext>
            </a:extLst>
          </p:cNvPr>
          <p:cNvSpPr txBox="1"/>
          <p:nvPr userDrawn="1"/>
        </p:nvSpPr>
        <p:spPr>
          <a:xfrm>
            <a:off x="2179470" y="283007"/>
            <a:ext cx="556243" cy="1821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anchor="ctr">
            <a:spAutoFit/>
          </a:bodyPr>
          <a:lstStyle>
            <a:lvl1pPr>
              <a:defRPr sz="1700">
                <a:solidFill>
                  <a:srgbClr val="FFFFFF"/>
                </a:solidFill>
              </a:defRPr>
            </a:lvl1pPr>
          </a:lstStyle>
          <a:p>
            <a:r>
              <a:rPr lang="en-US" sz="850">
                <a:solidFill>
                  <a:srgbClr val="282B3A"/>
                </a:solidFill>
                <a:latin typeface="Aeonik" panose="020B0503030300000000" pitchFamily="34" charset="0"/>
              </a:rPr>
              <a:t>25 -27 June</a:t>
            </a:r>
            <a:endParaRPr sz="850">
              <a:solidFill>
                <a:srgbClr val="282B3A"/>
              </a:solidFill>
              <a:latin typeface="Aeonik" panose="020B0503030300000000" pitchFamily="34" charset="0"/>
            </a:endParaRPr>
          </a:p>
        </p:txBody>
      </p:sp>
      <p:sp>
        <p:nvSpPr>
          <p:cNvPr id="13" name="Picture Placeholder 7">
            <a:extLst>
              <a:ext uri="{FF2B5EF4-FFF2-40B4-BE49-F238E27FC236}">
                <a16:creationId xmlns:a16="http://schemas.microsoft.com/office/drawing/2014/main" id="{8F91464F-6E85-EE53-4501-EF1D07767BF1}"/>
              </a:ext>
            </a:extLst>
          </p:cNvPr>
          <p:cNvSpPr>
            <a:spLocks noGrp="1"/>
          </p:cNvSpPr>
          <p:nvPr>
            <p:ph type="pic" sz="quarter" idx="10"/>
          </p:nvPr>
        </p:nvSpPr>
        <p:spPr>
          <a:xfrm>
            <a:off x="3888300" y="2222090"/>
            <a:ext cx="4415400" cy="559640"/>
          </a:xfrm>
        </p:spPr>
        <p:txBody>
          <a:bodyPr/>
          <a:lstStyle>
            <a:lvl1pPr marL="0" indent="0">
              <a:buNone/>
              <a:defRPr>
                <a:solidFill>
                  <a:srgbClr val="282B3A"/>
                </a:solidFill>
              </a:defRPr>
            </a:lvl1pPr>
          </a:lstStyle>
          <a:p>
            <a:endParaRPr lang="en-GB"/>
          </a:p>
        </p:txBody>
      </p:sp>
      <p:sp>
        <p:nvSpPr>
          <p:cNvPr id="14" name="Text Placeholder 13">
            <a:extLst>
              <a:ext uri="{FF2B5EF4-FFF2-40B4-BE49-F238E27FC236}">
                <a16:creationId xmlns:a16="http://schemas.microsoft.com/office/drawing/2014/main" id="{EC6DCAD8-9EAE-4D34-605C-05523452F4D1}"/>
              </a:ext>
            </a:extLst>
          </p:cNvPr>
          <p:cNvSpPr>
            <a:spLocks noGrp="1"/>
          </p:cNvSpPr>
          <p:nvPr>
            <p:ph type="body" sz="quarter" idx="11" hasCustomPrompt="1"/>
          </p:nvPr>
        </p:nvSpPr>
        <p:spPr>
          <a:xfrm>
            <a:off x="670719" y="2222090"/>
            <a:ext cx="2437946" cy="249299"/>
          </a:xfrm>
        </p:spPr>
        <p:txBody>
          <a:bodyPr wrap="square" lIns="0" tIns="0" rIns="0" bIns="0">
            <a:spAutoFit/>
          </a:bodyPr>
          <a:lstStyle>
            <a:lvl1pPr marL="0" indent="0" algn="r">
              <a:buNone/>
              <a:defRPr sz="1800" b="0">
                <a:solidFill>
                  <a:srgbClr val="282B3A"/>
                </a:solidFill>
              </a:defRPr>
            </a:lvl1pPr>
            <a:lvl2pPr marL="304800" indent="0">
              <a:buNone/>
              <a:defRPr/>
            </a:lvl2pPr>
          </a:lstStyle>
          <a:p>
            <a:pPr lvl="0"/>
            <a:r>
              <a:rPr lang="en-US"/>
              <a:t>Click to add text</a:t>
            </a:r>
          </a:p>
        </p:txBody>
      </p:sp>
      <p:sp>
        <p:nvSpPr>
          <p:cNvPr id="15" name="Text Placeholder 13">
            <a:extLst>
              <a:ext uri="{FF2B5EF4-FFF2-40B4-BE49-F238E27FC236}">
                <a16:creationId xmlns:a16="http://schemas.microsoft.com/office/drawing/2014/main" id="{5E72FBD7-6922-696D-17DF-F2BBCC0AF5A0}"/>
              </a:ext>
            </a:extLst>
          </p:cNvPr>
          <p:cNvSpPr>
            <a:spLocks noGrp="1"/>
          </p:cNvSpPr>
          <p:nvPr>
            <p:ph type="body" sz="quarter" idx="12" hasCustomPrompt="1"/>
          </p:nvPr>
        </p:nvSpPr>
        <p:spPr>
          <a:xfrm>
            <a:off x="670719" y="4036141"/>
            <a:ext cx="2437946" cy="249299"/>
          </a:xfrm>
        </p:spPr>
        <p:txBody>
          <a:bodyPr wrap="square" lIns="0" tIns="0" rIns="0" bIns="0">
            <a:spAutoFit/>
          </a:bodyPr>
          <a:lstStyle>
            <a:lvl1pPr marL="0" indent="0" algn="r">
              <a:buNone/>
              <a:defRPr sz="1800" b="0">
                <a:solidFill>
                  <a:srgbClr val="282B3A"/>
                </a:solidFill>
              </a:defRPr>
            </a:lvl1pPr>
            <a:lvl2pPr marL="304800" indent="0">
              <a:buNone/>
              <a:defRPr/>
            </a:lvl2pPr>
          </a:lstStyle>
          <a:p>
            <a:pPr lvl="0"/>
            <a:r>
              <a:rPr lang="en-US"/>
              <a:t>Click to add text</a:t>
            </a:r>
          </a:p>
        </p:txBody>
      </p:sp>
      <p:sp>
        <p:nvSpPr>
          <p:cNvPr id="16" name="Text Placeholder 13">
            <a:extLst>
              <a:ext uri="{FF2B5EF4-FFF2-40B4-BE49-F238E27FC236}">
                <a16:creationId xmlns:a16="http://schemas.microsoft.com/office/drawing/2014/main" id="{1FC873FD-7EA6-96E2-0FA0-E42B84A3DEA6}"/>
              </a:ext>
            </a:extLst>
          </p:cNvPr>
          <p:cNvSpPr>
            <a:spLocks noGrp="1"/>
          </p:cNvSpPr>
          <p:nvPr>
            <p:ph type="body" sz="quarter" idx="13" hasCustomPrompt="1"/>
          </p:nvPr>
        </p:nvSpPr>
        <p:spPr>
          <a:xfrm>
            <a:off x="8929816" y="2222090"/>
            <a:ext cx="2437946" cy="249299"/>
          </a:xfrm>
        </p:spPr>
        <p:txBody>
          <a:bodyPr wrap="square" lIns="0" tIns="0" rIns="0" bIns="0">
            <a:spAutoFit/>
          </a:bodyPr>
          <a:lstStyle>
            <a:lvl1pPr marL="0" indent="0" algn="l">
              <a:buNone/>
              <a:defRPr sz="1800" b="0">
                <a:solidFill>
                  <a:srgbClr val="282B3A"/>
                </a:solidFill>
              </a:defRPr>
            </a:lvl1pPr>
            <a:lvl2pPr marL="304800" indent="0">
              <a:buNone/>
              <a:defRPr/>
            </a:lvl2pPr>
          </a:lstStyle>
          <a:p>
            <a:pPr lvl="0"/>
            <a:r>
              <a:rPr lang="en-US"/>
              <a:t>Click to add text</a:t>
            </a:r>
          </a:p>
        </p:txBody>
      </p:sp>
      <p:sp>
        <p:nvSpPr>
          <p:cNvPr id="17" name="Text Placeholder 13">
            <a:extLst>
              <a:ext uri="{FF2B5EF4-FFF2-40B4-BE49-F238E27FC236}">
                <a16:creationId xmlns:a16="http://schemas.microsoft.com/office/drawing/2014/main" id="{BEA5A156-DE6A-A340-4FC8-FA859949CF61}"/>
              </a:ext>
            </a:extLst>
          </p:cNvPr>
          <p:cNvSpPr>
            <a:spLocks noGrp="1"/>
          </p:cNvSpPr>
          <p:nvPr>
            <p:ph type="body" sz="quarter" idx="14" hasCustomPrompt="1"/>
          </p:nvPr>
        </p:nvSpPr>
        <p:spPr>
          <a:xfrm>
            <a:off x="8929816" y="4036141"/>
            <a:ext cx="2437946" cy="249299"/>
          </a:xfrm>
        </p:spPr>
        <p:txBody>
          <a:bodyPr wrap="square" lIns="0" tIns="0" rIns="0" bIns="0">
            <a:spAutoFit/>
          </a:bodyPr>
          <a:lstStyle>
            <a:lvl1pPr marL="0" indent="0" algn="l">
              <a:buNone/>
              <a:defRPr sz="1800" b="0">
                <a:solidFill>
                  <a:srgbClr val="282B3A"/>
                </a:solidFill>
              </a:defRPr>
            </a:lvl1pPr>
            <a:lvl2pPr marL="304800" indent="0">
              <a:buNone/>
              <a:defRPr/>
            </a:lvl2pPr>
          </a:lstStyle>
          <a:p>
            <a:pPr lvl="0"/>
            <a:r>
              <a:rPr lang="en-US"/>
              <a:t>Click to add text</a:t>
            </a:r>
          </a:p>
        </p:txBody>
      </p:sp>
      <p:sp>
        <p:nvSpPr>
          <p:cNvPr id="18" name="Text Placeholder 19">
            <a:extLst>
              <a:ext uri="{FF2B5EF4-FFF2-40B4-BE49-F238E27FC236}">
                <a16:creationId xmlns:a16="http://schemas.microsoft.com/office/drawing/2014/main" id="{11203745-55F9-105C-CF18-455B5BAC17D4}"/>
              </a:ext>
            </a:extLst>
          </p:cNvPr>
          <p:cNvSpPr>
            <a:spLocks noGrp="1"/>
          </p:cNvSpPr>
          <p:nvPr>
            <p:ph type="body" sz="quarter" idx="15" hasCustomPrompt="1"/>
          </p:nvPr>
        </p:nvSpPr>
        <p:spPr>
          <a:xfrm>
            <a:off x="681691" y="826294"/>
            <a:ext cx="10686071" cy="656590"/>
          </a:xfrm>
          <a:ln w="12700">
            <a:miter lim="400000"/>
          </a:ln>
        </p:spPr>
        <p:txBody>
          <a:bodyPr lIns="50800" tIns="50800" rIns="50800" bIns="50800">
            <a:spAutoFit/>
          </a:bodyPr>
          <a:lstStyle>
            <a:lvl1pPr>
              <a:defRPr lang="en-GB" sz="4000" b="1" spc="-80" dirty="0">
                <a:solidFill>
                  <a:srgbClr val="282B3A"/>
                </a:solidFill>
                <a:latin typeface="+mj-lt"/>
                <a:ea typeface="Aeonik TRIAL Bold"/>
                <a:cs typeface="Aeonik TRIAL Bold"/>
              </a:defRPr>
            </a:lvl1pPr>
          </a:lstStyle>
          <a:p>
            <a:pPr marL="0" lvl="0" indent="0">
              <a:spcBef>
                <a:spcPts val="0"/>
              </a:spcBef>
              <a:buSzTx/>
              <a:buNone/>
            </a:pPr>
            <a:r>
              <a:rPr lang="en-US"/>
              <a:t>Click to edit text</a:t>
            </a:r>
            <a:endParaRPr lang="en-GB"/>
          </a:p>
        </p:txBody>
      </p:sp>
      <p:pic>
        <p:nvPicPr>
          <p:cNvPr id="2" name="FORUM_Logo_2025-04.png">
            <a:extLst>
              <a:ext uri="{FF2B5EF4-FFF2-40B4-BE49-F238E27FC236}">
                <a16:creationId xmlns:a16="http://schemas.microsoft.com/office/drawing/2014/main" id="{642844DA-3B72-C0EF-4AC2-F09263DC3D71}"/>
              </a:ext>
            </a:extLst>
          </p:cNvPr>
          <p:cNvPicPr>
            <a:picLocks noChangeAspect="1"/>
          </p:cNvPicPr>
          <p:nvPr userDrawn="1"/>
        </p:nvPicPr>
        <p:blipFill>
          <a:blip r:embed="rId2"/>
          <a:stretch>
            <a:fillRect/>
          </a:stretch>
        </p:blipFill>
        <p:spPr>
          <a:xfrm>
            <a:off x="10319400" y="5680800"/>
            <a:ext cx="1569411" cy="981000"/>
          </a:xfrm>
          <a:prstGeom prst="rect">
            <a:avLst/>
          </a:prstGeom>
          <a:ln w="12700">
            <a:miter lim="400000"/>
          </a:ln>
        </p:spPr>
      </p:pic>
      <p:grpSp>
        <p:nvGrpSpPr>
          <p:cNvPr id="3" name="Group 2">
            <a:extLst>
              <a:ext uri="{FF2B5EF4-FFF2-40B4-BE49-F238E27FC236}">
                <a16:creationId xmlns:a16="http://schemas.microsoft.com/office/drawing/2014/main" id="{68E3FA04-C947-B342-26D2-82649B90EE2E}"/>
              </a:ext>
            </a:extLst>
          </p:cNvPr>
          <p:cNvGrpSpPr/>
          <p:nvPr userDrawn="1"/>
        </p:nvGrpSpPr>
        <p:grpSpPr>
          <a:xfrm>
            <a:off x="4924690" y="257359"/>
            <a:ext cx="2203161" cy="233397"/>
            <a:chOff x="10413146" y="514717"/>
            <a:chExt cx="4406320" cy="466794"/>
          </a:xfrm>
        </p:grpSpPr>
        <p:sp>
          <p:nvSpPr>
            <p:cNvPr id="4" name="Investing in a sustainable future">
              <a:extLst>
                <a:ext uri="{FF2B5EF4-FFF2-40B4-BE49-F238E27FC236}">
                  <a16:creationId xmlns:a16="http://schemas.microsoft.com/office/drawing/2014/main" id="{277736EA-ECD4-1E98-A6C5-D7A27E609661}"/>
                </a:ext>
              </a:extLst>
            </p:cNvPr>
            <p:cNvSpPr txBox="1"/>
            <p:nvPr/>
          </p:nvSpPr>
          <p:spPr>
            <a:xfrm>
              <a:off x="10613188" y="514717"/>
              <a:ext cx="4206278" cy="4667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700">
                  <a:solidFill>
                    <a:srgbClr val="282B3A"/>
                  </a:solidFill>
                  <a:latin typeface="Helvetica Neue Medium"/>
                  <a:ea typeface="Helvetica Neue Medium"/>
                  <a:cs typeface="Helvetica Neue Medium"/>
                  <a:sym typeface="Helvetica Neue Medium"/>
                </a:defRPr>
              </a:lvl1pPr>
            </a:lstStyle>
            <a:p>
              <a:r>
                <a:rPr lang="en-US" sz="850">
                  <a:latin typeface="Aeonik" panose="020B0503030300000000" pitchFamily="34" charset="0"/>
                </a:rPr>
                <a:t>Catalyzing a New Era in Sustainable Investing</a:t>
              </a:r>
              <a:endParaRPr sz="850">
                <a:latin typeface="Aeonik" panose="020B0503030300000000" pitchFamily="34" charset="0"/>
              </a:endParaRPr>
            </a:p>
          </p:txBody>
        </p:sp>
        <p:pic>
          <p:nvPicPr>
            <p:cNvPr id="5" name="Image" descr="Image">
              <a:extLst>
                <a:ext uri="{FF2B5EF4-FFF2-40B4-BE49-F238E27FC236}">
                  <a16:creationId xmlns:a16="http://schemas.microsoft.com/office/drawing/2014/main" id="{D911DD2B-AD3D-8F2F-01B2-3E76F01785B9}"/>
                </a:ext>
              </a:extLst>
            </p:cNvPr>
            <p:cNvPicPr>
              <a:picLocks noChangeAspect="1"/>
            </p:cNvPicPr>
            <p:nvPr/>
          </p:nvPicPr>
          <p:blipFill>
            <a:blip r:embed="rId3"/>
            <a:stretch>
              <a:fillRect/>
            </a:stretch>
          </p:blipFill>
          <p:spPr>
            <a:xfrm>
              <a:off x="10413146" y="655433"/>
              <a:ext cx="166701" cy="224596"/>
            </a:xfrm>
            <a:prstGeom prst="rect">
              <a:avLst/>
            </a:prstGeom>
            <a:ln w="12700">
              <a:miter lim="400000"/>
            </a:ln>
          </p:spPr>
        </p:pic>
      </p:grpSp>
    </p:spTree>
    <p:extLst>
      <p:ext uri="{BB962C8B-B14F-4D97-AF65-F5344CB8AC3E}">
        <p14:creationId xmlns:p14="http://schemas.microsoft.com/office/powerpoint/2010/main" val="2729075708"/>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image" Target="../media/image1.png"/><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image" Target="../media/image2.png"/><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9" Type="http://schemas.openxmlformats.org/officeDocument/2006/relationships/slideLayout" Target="../slideLayouts/slideLayout126.xml"/><Relationship Id="rId21" Type="http://schemas.openxmlformats.org/officeDocument/2006/relationships/slideLayout" Target="../slideLayouts/slideLayout108.xml"/><Relationship Id="rId34" Type="http://schemas.openxmlformats.org/officeDocument/2006/relationships/slideLayout" Target="../slideLayouts/slideLayout121.xml"/><Relationship Id="rId42" Type="http://schemas.openxmlformats.org/officeDocument/2006/relationships/slideLayout" Target="../slideLayouts/slideLayout129.xml"/><Relationship Id="rId7" Type="http://schemas.openxmlformats.org/officeDocument/2006/relationships/slideLayout" Target="../slideLayouts/slideLayout9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9" Type="http://schemas.openxmlformats.org/officeDocument/2006/relationships/slideLayout" Target="../slideLayouts/slideLayout116.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32" Type="http://schemas.openxmlformats.org/officeDocument/2006/relationships/slideLayout" Target="../slideLayouts/slideLayout119.xml"/><Relationship Id="rId37" Type="http://schemas.openxmlformats.org/officeDocument/2006/relationships/slideLayout" Target="../slideLayouts/slideLayout124.xml"/><Relationship Id="rId40" Type="http://schemas.openxmlformats.org/officeDocument/2006/relationships/slideLayout" Target="../slideLayouts/slideLayout127.xml"/><Relationship Id="rId45" Type="http://schemas.openxmlformats.org/officeDocument/2006/relationships/slideLayout" Target="../slideLayouts/slideLayout132.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slideLayout" Target="../slideLayouts/slideLayout115.xml"/><Relationship Id="rId36" Type="http://schemas.openxmlformats.org/officeDocument/2006/relationships/slideLayout" Target="../slideLayouts/slideLayout123.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31" Type="http://schemas.openxmlformats.org/officeDocument/2006/relationships/slideLayout" Target="../slideLayouts/slideLayout118.xml"/><Relationship Id="rId44" Type="http://schemas.openxmlformats.org/officeDocument/2006/relationships/slideLayout" Target="../slideLayouts/slideLayout131.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30" Type="http://schemas.openxmlformats.org/officeDocument/2006/relationships/slideLayout" Target="../slideLayouts/slideLayout117.xml"/><Relationship Id="rId35" Type="http://schemas.openxmlformats.org/officeDocument/2006/relationships/slideLayout" Target="../slideLayouts/slideLayout122.xml"/><Relationship Id="rId43" Type="http://schemas.openxmlformats.org/officeDocument/2006/relationships/slideLayout" Target="../slideLayouts/slideLayout130.xml"/><Relationship Id="rId8" Type="http://schemas.openxmlformats.org/officeDocument/2006/relationships/slideLayout" Target="../slideLayouts/slideLayout95.xml"/><Relationship Id="rId3" Type="http://schemas.openxmlformats.org/officeDocument/2006/relationships/slideLayout" Target="../slideLayouts/slideLayout90.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33" Type="http://schemas.openxmlformats.org/officeDocument/2006/relationships/slideLayout" Target="../slideLayouts/slideLayout120.xml"/><Relationship Id="rId38" Type="http://schemas.openxmlformats.org/officeDocument/2006/relationships/slideLayout" Target="../slideLayouts/slideLayout125.xml"/><Relationship Id="rId46" Type="http://schemas.openxmlformats.org/officeDocument/2006/relationships/theme" Target="../theme/theme2.xml"/><Relationship Id="rId20" Type="http://schemas.openxmlformats.org/officeDocument/2006/relationships/slideLayout" Target="../slideLayouts/slideLayout107.xml"/><Relationship Id="rId41" Type="http://schemas.openxmlformats.org/officeDocument/2006/relationships/slideLayout" Target="../slideLayouts/slideLayout128.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58.xml"/><Relationship Id="rId21" Type="http://schemas.openxmlformats.org/officeDocument/2006/relationships/slideLayout" Target="../slideLayouts/slideLayout153.xml"/><Relationship Id="rId42" Type="http://schemas.openxmlformats.org/officeDocument/2006/relationships/slideLayout" Target="../slideLayouts/slideLayout174.xml"/><Relationship Id="rId47" Type="http://schemas.openxmlformats.org/officeDocument/2006/relationships/slideLayout" Target="../slideLayouts/slideLayout179.xml"/><Relationship Id="rId63" Type="http://schemas.openxmlformats.org/officeDocument/2006/relationships/slideLayout" Target="../slideLayouts/slideLayout195.xml"/><Relationship Id="rId68" Type="http://schemas.openxmlformats.org/officeDocument/2006/relationships/slideLayout" Target="../slideLayouts/slideLayout200.xml"/><Relationship Id="rId84" Type="http://schemas.openxmlformats.org/officeDocument/2006/relationships/slideLayout" Target="../slideLayouts/slideLayout216.xml"/><Relationship Id="rId89" Type="http://schemas.openxmlformats.org/officeDocument/2006/relationships/image" Target="../media/image1.png"/><Relationship Id="rId16" Type="http://schemas.openxmlformats.org/officeDocument/2006/relationships/slideLayout" Target="../slideLayouts/slideLayout148.xml"/><Relationship Id="rId11" Type="http://schemas.openxmlformats.org/officeDocument/2006/relationships/slideLayout" Target="../slideLayouts/slideLayout143.xml"/><Relationship Id="rId32" Type="http://schemas.openxmlformats.org/officeDocument/2006/relationships/slideLayout" Target="../slideLayouts/slideLayout164.xml"/><Relationship Id="rId37" Type="http://schemas.openxmlformats.org/officeDocument/2006/relationships/slideLayout" Target="../slideLayouts/slideLayout169.xml"/><Relationship Id="rId53" Type="http://schemas.openxmlformats.org/officeDocument/2006/relationships/slideLayout" Target="../slideLayouts/slideLayout185.xml"/><Relationship Id="rId58" Type="http://schemas.openxmlformats.org/officeDocument/2006/relationships/slideLayout" Target="../slideLayouts/slideLayout190.xml"/><Relationship Id="rId74" Type="http://schemas.openxmlformats.org/officeDocument/2006/relationships/slideLayout" Target="../slideLayouts/slideLayout206.xml"/><Relationship Id="rId79" Type="http://schemas.openxmlformats.org/officeDocument/2006/relationships/slideLayout" Target="../slideLayouts/slideLayout211.xml"/><Relationship Id="rId5" Type="http://schemas.openxmlformats.org/officeDocument/2006/relationships/slideLayout" Target="../slideLayouts/slideLayout137.xml"/><Relationship Id="rId90" Type="http://schemas.openxmlformats.org/officeDocument/2006/relationships/image" Target="../media/image2.png"/><Relationship Id="rId14" Type="http://schemas.openxmlformats.org/officeDocument/2006/relationships/slideLayout" Target="../slideLayouts/slideLayout146.xml"/><Relationship Id="rId22" Type="http://schemas.openxmlformats.org/officeDocument/2006/relationships/slideLayout" Target="../slideLayouts/slideLayout154.xml"/><Relationship Id="rId27" Type="http://schemas.openxmlformats.org/officeDocument/2006/relationships/slideLayout" Target="../slideLayouts/slideLayout159.xml"/><Relationship Id="rId30" Type="http://schemas.openxmlformats.org/officeDocument/2006/relationships/slideLayout" Target="../slideLayouts/slideLayout162.xml"/><Relationship Id="rId35" Type="http://schemas.openxmlformats.org/officeDocument/2006/relationships/slideLayout" Target="../slideLayouts/slideLayout167.xml"/><Relationship Id="rId43" Type="http://schemas.openxmlformats.org/officeDocument/2006/relationships/slideLayout" Target="../slideLayouts/slideLayout175.xml"/><Relationship Id="rId48" Type="http://schemas.openxmlformats.org/officeDocument/2006/relationships/slideLayout" Target="../slideLayouts/slideLayout180.xml"/><Relationship Id="rId56" Type="http://schemas.openxmlformats.org/officeDocument/2006/relationships/slideLayout" Target="../slideLayouts/slideLayout188.xml"/><Relationship Id="rId64" Type="http://schemas.openxmlformats.org/officeDocument/2006/relationships/slideLayout" Target="../slideLayouts/slideLayout196.xml"/><Relationship Id="rId69" Type="http://schemas.openxmlformats.org/officeDocument/2006/relationships/slideLayout" Target="../slideLayouts/slideLayout201.xml"/><Relationship Id="rId77" Type="http://schemas.openxmlformats.org/officeDocument/2006/relationships/slideLayout" Target="../slideLayouts/slideLayout209.xml"/><Relationship Id="rId8" Type="http://schemas.openxmlformats.org/officeDocument/2006/relationships/slideLayout" Target="../slideLayouts/slideLayout140.xml"/><Relationship Id="rId51" Type="http://schemas.openxmlformats.org/officeDocument/2006/relationships/slideLayout" Target="../slideLayouts/slideLayout183.xml"/><Relationship Id="rId72" Type="http://schemas.openxmlformats.org/officeDocument/2006/relationships/slideLayout" Target="../slideLayouts/slideLayout204.xml"/><Relationship Id="rId80" Type="http://schemas.openxmlformats.org/officeDocument/2006/relationships/slideLayout" Target="../slideLayouts/slideLayout212.xml"/><Relationship Id="rId85" Type="http://schemas.openxmlformats.org/officeDocument/2006/relationships/slideLayout" Target="../slideLayouts/slideLayout217.xml"/><Relationship Id="rId3" Type="http://schemas.openxmlformats.org/officeDocument/2006/relationships/slideLayout" Target="../slideLayouts/slideLayout135.xml"/><Relationship Id="rId12" Type="http://schemas.openxmlformats.org/officeDocument/2006/relationships/slideLayout" Target="../slideLayouts/slideLayout144.xml"/><Relationship Id="rId17" Type="http://schemas.openxmlformats.org/officeDocument/2006/relationships/slideLayout" Target="../slideLayouts/slideLayout149.xml"/><Relationship Id="rId25" Type="http://schemas.openxmlformats.org/officeDocument/2006/relationships/slideLayout" Target="../slideLayouts/slideLayout157.xml"/><Relationship Id="rId33" Type="http://schemas.openxmlformats.org/officeDocument/2006/relationships/slideLayout" Target="../slideLayouts/slideLayout165.xml"/><Relationship Id="rId38" Type="http://schemas.openxmlformats.org/officeDocument/2006/relationships/slideLayout" Target="../slideLayouts/slideLayout170.xml"/><Relationship Id="rId46" Type="http://schemas.openxmlformats.org/officeDocument/2006/relationships/slideLayout" Target="../slideLayouts/slideLayout178.xml"/><Relationship Id="rId59" Type="http://schemas.openxmlformats.org/officeDocument/2006/relationships/slideLayout" Target="../slideLayouts/slideLayout191.xml"/><Relationship Id="rId67" Type="http://schemas.openxmlformats.org/officeDocument/2006/relationships/slideLayout" Target="../slideLayouts/slideLayout199.xml"/><Relationship Id="rId20" Type="http://schemas.openxmlformats.org/officeDocument/2006/relationships/slideLayout" Target="../slideLayouts/slideLayout152.xml"/><Relationship Id="rId41" Type="http://schemas.openxmlformats.org/officeDocument/2006/relationships/slideLayout" Target="../slideLayouts/slideLayout173.xml"/><Relationship Id="rId54" Type="http://schemas.openxmlformats.org/officeDocument/2006/relationships/slideLayout" Target="../slideLayouts/slideLayout186.xml"/><Relationship Id="rId62" Type="http://schemas.openxmlformats.org/officeDocument/2006/relationships/slideLayout" Target="../slideLayouts/slideLayout194.xml"/><Relationship Id="rId70" Type="http://schemas.openxmlformats.org/officeDocument/2006/relationships/slideLayout" Target="../slideLayouts/slideLayout202.xml"/><Relationship Id="rId75" Type="http://schemas.openxmlformats.org/officeDocument/2006/relationships/slideLayout" Target="../slideLayouts/slideLayout207.xml"/><Relationship Id="rId83" Type="http://schemas.openxmlformats.org/officeDocument/2006/relationships/slideLayout" Target="../slideLayouts/slideLayout215.xml"/><Relationship Id="rId88" Type="http://schemas.openxmlformats.org/officeDocument/2006/relationships/theme" Target="../theme/theme3.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5" Type="http://schemas.openxmlformats.org/officeDocument/2006/relationships/slideLayout" Target="../slideLayouts/slideLayout147.xml"/><Relationship Id="rId23" Type="http://schemas.openxmlformats.org/officeDocument/2006/relationships/slideLayout" Target="../slideLayouts/slideLayout155.xml"/><Relationship Id="rId28" Type="http://schemas.openxmlformats.org/officeDocument/2006/relationships/slideLayout" Target="../slideLayouts/slideLayout160.xml"/><Relationship Id="rId36" Type="http://schemas.openxmlformats.org/officeDocument/2006/relationships/slideLayout" Target="../slideLayouts/slideLayout168.xml"/><Relationship Id="rId49" Type="http://schemas.openxmlformats.org/officeDocument/2006/relationships/slideLayout" Target="../slideLayouts/slideLayout181.xml"/><Relationship Id="rId57" Type="http://schemas.openxmlformats.org/officeDocument/2006/relationships/slideLayout" Target="../slideLayouts/slideLayout189.xml"/><Relationship Id="rId10" Type="http://schemas.openxmlformats.org/officeDocument/2006/relationships/slideLayout" Target="../slideLayouts/slideLayout142.xml"/><Relationship Id="rId31" Type="http://schemas.openxmlformats.org/officeDocument/2006/relationships/slideLayout" Target="../slideLayouts/slideLayout163.xml"/><Relationship Id="rId44" Type="http://schemas.openxmlformats.org/officeDocument/2006/relationships/slideLayout" Target="../slideLayouts/slideLayout176.xml"/><Relationship Id="rId52" Type="http://schemas.openxmlformats.org/officeDocument/2006/relationships/slideLayout" Target="../slideLayouts/slideLayout184.xml"/><Relationship Id="rId60" Type="http://schemas.openxmlformats.org/officeDocument/2006/relationships/slideLayout" Target="../slideLayouts/slideLayout192.xml"/><Relationship Id="rId65" Type="http://schemas.openxmlformats.org/officeDocument/2006/relationships/slideLayout" Target="../slideLayouts/slideLayout197.xml"/><Relationship Id="rId73" Type="http://schemas.openxmlformats.org/officeDocument/2006/relationships/slideLayout" Target="../slideLayouts/slideLayout205.xml"/><Relationship Id="rId78" Type="http://schemas.openxmlformats.org/officeDocument/2006/relationships/slideLayout" Target="../slideLayouts/slideLayout210.xml"/><Relationship Id="rId81" Type="http://schemas.openxmlformats.org/officeDocument/2006/relationships/slideLayout" Target="../slideLayouts/slideLayout213.xml"/><Relationship Id="rId86" Type="http://schemas.openxmlformats.org/officeDocument/2006/relationships/slideLayout" Target="../slideLayouts/slideLayout218.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3" Type="http://schemas.openxmlformats.org/officeDocument/2006/relationships/slideLayout" Target="../slideLayouts/slideLayout145.xml"/><Relationship Id="rId18" Type="http://schemas.openxmlformats.org/officeDocument/2006/relationships/slideLayout" Target="../slideLayouts/slideLayout150.xml"/><Relationship Id="rId39" Type="http://schemas.openxmlformats.org/officeDocument/2006/relationships/slideLayout" Target="../slideLayouts/slideLayout171.xml"/><Relationship Id="rId34" Type="http://schemas.openxmlformats.org/officeDocument/2006/relationships/slideLayout" Target="../slideLayouts/slideLayout166.xml"/><Relationship Id="rId50" Type="http://schemas.openxmlformats.org/officeDocument/2006/relationships/slideLayout" Target="../slideLayouts/slideLayout182.xml"/><Relationship Id="rId55" Type="http://schemas.openxmlformats.org/officeDocument/2006/relationships/slideLayout" Target="../slideLayouts/slideLayout187.xml"/><Relationship Id="rId76" Type="http://schemas.openxmlformats.org/officeDocument/2006/relationships/slideLayout" Target="../slideLayouts/slideLayout208.xml"/><Relationship Id="rId7" Type="http://schemas.openxmlformats.org/officeDocument/2006/relationships/slideLayout" Target="../slideLayouts/slideLayout139.xml"/><Relationship Id="rId71" Type="http://schemas.openxmlformats.org/officeDocument/2006/relationships/slideLayout" Target="../slideLayouts/slideLayout203.xml"/><Relationship Id="rId2" Type="http://schemas.openxmlformats.org/officeDocument/2006/relationships/slideLayout" Target="../slideLayouts/slideLayout134.xml"/><Relationship Id="rId29" Type="http://schemas.openxmlformats.org/officeDocument/2006/relationships/slideLayout" Target="../slideLayouts/slideLayout161.xml"/><Relationship Id="rId24" Type="http://schemas.openxmlformats.org/officeDocument/2006/relationships/slideLayout" Target="../slideLayouts/slideLayout156.xml"/><Relationship Id="rId40" Type="http://schemas.openxmlformats.org/officeDocument/2006/relationships/slideLayout" Target="../slideLayouts/slideLayout172.xml"/><Relationship Id="rId45" Type="http://schemas.openxmlformats.org/officeDocument/2006/relationships/slideLayout" Target="../slideLayouts/slideLayout177.xml"/><Relationship Id="rId66" Type="http://schemas.openxmlformats.org/officeDocument/2006/relationships/slideLayout" Target="../slideLayouts/slideLayout198.xml"/><Relationship Id="rId87" Type="http://schemas.openxmlformats.org/officeDocument/2006/relationships/slideLayout" Target="../slideLayouts/slideLayout219.xml"/><Relationship Id="rId61" Type="http://schemas.openxmlformats.org/officeDocument/2006/relationships/slideLayout" Target="../slideLayouts/slideLayout193.xml"/><Relationship Id="rId82" Type="http://schemas.openxmlformats.org/officeDocument/2006/relationships/slideLayout" Target="../slideLayouts/slideLayout214.xml"/><Relationship Id="rId19" Type="http://schemas.openxmlformats.org/officeDocument/2006/relationships/slideLayout" Target="../slideLayouts/slideLayout1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Text"/>
          <p:cNvSpPr txBox="1">
            <a:spLocks noGrp="1"/>
          </p:cNvSpPr>
          <p:nvPr>
            <p:ph type="title"/>
          </p:nvPr>
        </p:nvSpPr>
        <p:spPr>
          <a:xfrm>
            <a:off x="378958" y="561600"/>
            <a:ext cx="11449505" cy="6647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pPr lvl="0"/>
            <a:r>
              <a:t>Title Text</a:t>
            </a:r>
          </a:p>
        </p:txBody>
      </p:sp>
      <p:sp>
        <p:nvSpPr>
          <p:cNvPr id="4" name="Slide Numbe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sp>
        <p:nvSpPr>
          <p:cNvPr id="6" name="Body Level One…"/>
          <p:cNvSpPr txBox="1">
            <a:spLocks noGrp="1"/>
          </p:cNvSpPr>
          <p:nvPr>
            <p:ph type="body" idx="1"/>
          </p:nvPr>
        </p:nvSpPr>
        <p:spPr>
          <a:xfrm>
            <a:off x="378957" y="1600200"/>
            <a:ext cx="11449505" cy="191962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r>
              <a:rPr lang="en-US"/>
              <a:t>Click to add text</a:t>
            </a:r>
          </a:p>
          <a:p>
            <a:r>
              <a:rPr lang="en-US"/>
              <a:t>Body Level One</a:t>
            </a:r>
          </a:p>
          <a:p>
            <a:pPr lvl="1"/>
            <a:r>
              <a:rPr lang="en-US"/>
              <a:t>Body Level Two</a:t>
            </a:r>
          </a:p>
          <a:p>
            <a:pPr lvl="2"/>
            <a:r>
              <a:rPr lang="en-US"/>
              <a:t>Body Level Three</a:t>
            </a:r>
          </a:p>
          <a:p>
            <a:pPr lvl="3"/>
            <a:r>
              <a:rPr lang="en-US"/>
              <a:t>Body Level Four</a:t>
            </a:r>
          </a:p>
          <a:p>
            <a:pPr lvl="4"/>
            <a:r>
              <a:rPr lang="en-US"/>
              <a:t>Body Level Five</a:t>
            </a:r>
          </a:p>
        </p:txBody>
      </p:sp>
      <p:pic>
        <p:nvPicPr>
          <p:cNvPr id="7" name="Image" descr="Image">
            <a:extLst>
              <a:ext uri="{FF2B5EF4-FFF2-40B4-BE49-F238E27FC236}">
                <a16:creationId xmlns:a16="http://schemas.microsoft.com/office/drawing/2014/main" id="{D4284211-E19E-D5D3-9BE9-B336D9BAF78B}"/>
              </a:ext>
            </a:extLst>
          </p:cNvPr>
          <p:cNvPicPr>
            <a:picLocks noChangeAspect="1"/>
          </p:cNvPicPr>
          <p:nvPr userDrawn="1"/>
        </p:nvPicPr>
        <p:blipFill>
          <a:blip r:embed="rId89"/>
          <a:stretch>
            <a:fillRect/>
          </a:stretch>
        </p:blipFill>
        <p:spPr>
          <a:xfrm>
            <a:off x="10316771" y="6303881"/>
            <a:ext cx="1030318" cy="306205"/>
          </a:xfrm>
          <a:prstGeom prst="rect">
            <a:avLst/>
          </a:prstGeom>
          <a:ln w="12700">
            <a:miter lim="400000"/>
          </a:ln>
        </p:spPr>
      </p:pic>
      <p:grpSp>
        <p:nvGrpSpPr>
          <p:cNvPr id="2" name="Group 1">
            <a:extLst>
              <a:ext uri="{FF2B5EF4-FFF2-40B4-BE49-F238E27FC236}">
                <a16:creationId xmlns:a16="http://schemas.microsoft.com/office/drawing/2014/main" id="{70362F35-D479-69E2-6165-6B2C3FB85930}"/>
              </a:ext>
            </a:extLst>
          </p:cNvPr>
          <p:cNvGrpSpPr/>
          <p:nvPr userDrawn="1"/>
        </p:nvGrpSpPr>
        <p:grpSpPr>
          <a:xfrm>
            <a:off x="431800" y="203689"/>
            <a:ext cx="3657124" cy="149812"/>
            <a:chOff x="381000" y="203689"/>
            <a:chExt cx="3657124" cy="149812"/>
          </a:xfrm>
        </p:grpSpPr>
        <p:pic>
          <p:nvPicPr>
            <p:cNvPr id="8" name="Image" descr="Image">
              <a:extLst>
                <a:ext uri="{FF2B5EF4-FFF2-40B4-BE49-F238E27FC236}">
                  <a16:creationId xmlns:a16="http://schemas.microsoft.com/office/drawing/2014/main" id="{B7819220-A83F-BA3D-9FF5-AE8C019CA968}"/>
                </a:ext>
              </a:extLst>
            </p:cNvPr>
            <p:cNvPicPr>
              <a:picLocks noChangeAspect="1"/>
            </p:cNvPicPr>
            <p:nvPr userDrawn="1"/>
          </p:nvPicPr>
          <p:blipFill>
            <a:blip r:embed="rId90"/>
            <a:stretch>
              <a:fillRect/>
            </a:stretch>
          </p:blipFill>
          <p:spPr>
            <a:xfrm>
              <a:off x="381000" y="203689"/>
              <a:ext cx="111195" cy="149812"/>
            </a:xfrm>
            <a:prstGeom prst="rect">
              <a:avLst/>
            </a:prstGeom>
            <a:ln w="12700">
              <a:miter lim="400000"/>
            </a:ln>
          </p:spPr>
        </p:pic>
        <p:sp>
          <p:nvSpPr>
            <p:cNvPr id="9" name="TextBox 8">
              <a:extLst>
                <a:ext uri="{FF2B5EF4-FFF2-40B4-BE49-F238E27FC236}">
                  <a16:creationId xmlns:a16="http://schemas.microsoft.com/office/drawing/2014/main" id="{8D525462-882B-151B-5C49-DA4FA262366D}"/>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bg2"/>
                  </a:solidFill>
                  <a:effectLst/>
                  <a:uFillTx/>
                  <a:latin typeface="Aeonik Regular"/>
                  <a:ea typeface="Arial"/>
                  <a:cs typeface="Arial"/>
                  <a:sym typeface="Arial"/>
                </a:rPr>
                <a:t>Investing in a sustainable future</a:t>
              </a:r>
            </a:p>
          </p:txBody>
        </p:sp>
      </p:grpSp>
    </p:spTree>
  </p:cSld>
  <p:clrMap bg1="lt1" tx1="dk1" bg2="lt2" tx2="dk2" accent1="accent1" accent2="accent2" accent3="accent3" accent4="accent4" accent5="accent5" accent6="accent6" hlink="hlink" folHlink="folHlink"/>
  <p:sldLayoutIdLst>
    <p:sldLayoutId id="2147483804" r:id="rId1"/>
    <p:sldLayoutId id="2147483793" r:id="rId2"/>
    <p:sldLayoutId id="2147483794" r:id="rId3"/>
    <p:sldLayoutId id="2147483710" r:id="rId4"/>
    <p:sldLayoutId id="2147483733" r:id="rId5"/>
    <p:sldLayoutId id="2147483711" r:id="rId6"/>
    <p:sldLayoutId id="2147483712" r:id="rId7"/>
    <p:sldLayoutId id="2147483713" r:id="rId8"/>
    <p:sldLayoutId id="2147483788" r:id="rId9"/>
    <p:sldLayoutId id="2147483714" r:id="rId10"/>
    <p:sldLayoutId id="2147483715" r:id="rId11"/>
    <p:sldLayoutId id="2147483798" r:id="rId12"/>
    <p:sldLayoutId id="2147483717" r:id="rId13"/>
    <p:sldLayoutId id="2147483800" r:id="rId14"/>
    <p:sldLayoutId id="2147483718" r:id="rId15"/>
    <p:sldLayoutId id="2147483801" r:id="rId16"/>
    <p:sldLayoutId id="2147483736" r:id="rId17"/>
    <p:sldLayoutId id="2147483720" r:id="rId18"/>
    <p:sldLayoutId id="2147483725" r:id="rId19"/>
    <p:sldLayoutId id="2147483721" r:id="rId20"/>
    <p:sldLayoutId id="2147483722" r:id="rId21"/>
    <p:sldLayoutId id="2147483724" r:id="rId22"/>
    <p:sldLayoutId id="2147483726" r:id="rId23"/>
    <p:sldLayoutId id="2147483727" r:id="rId24"/>
    <p:sldLayoutId id="2147483728" r:id="rId25"/>
    <p:sldLayoutId id="2147483729" r:id="rId26"/>
    <p:sldLayoutId id="2147483730" r:id="rId27"/>
    <p:sldLayoutId id="2147483731" r:id="rId28"/>
    <p:sldLayoutId id="2147483732" r:id="rId29"/>
    <p:sldLayoutId id="2147483737" r:id="rId30"/>
    <p:sldLayoutId id="2147483799" r:id="rId31"/>
    <p:sldLayoutId id="2147483739" r:id="rId32"/>
    <p:sldLayoutId id="2147483741" r:id="rId33"/>
    <p:sldLayoutId id="2147483734" r:id="rId34"/>
    <p:sldLayoutId id="2147483738" r:id="rId35"/>
    <p:sldLayoutId id="2147483740" r:id="rId36"/>
    <p:sldLayoutId id="2147483742" r:id="rId37"/>
    <p:sldLayoutId id="2147483735" r:id="rId38"/>
    <p:sldLayoutId id="2147483743" r:id="rId39"/>
    <p:sldLayoutId id="2147483744" r:id="rId40"/>
    <p:sldLayoutId id="2147483745" r:id="rId41"/>
    <p:sldLayoutId id="2147483795" r:id="rId42"/>
    <p:sldLayoutId id="2147483796" r:id="rId43"/>
    <p:sldLayoutId id="2147483755" r:id="rId44"/>
    <p:sldLayoutId id="2147483757" r:id="rId45"/>
    <p:sldLayoutId id="2147483756" r:id="rId46"/>
    <p:sldLayoutId id="2147483758" r:id="rId47"/>
    <p:sldLayoutId id="2147483759" r:id="rId48"/>
    <p:sldLayoutId id="2147483761" r:id="rId49"/>
    <p:sldLayoutId id="2147483760" r:id="rId50"/>
    <p:sldLayoutId id="2147483762" r:id="rId51"/>
    <p:sldLayoutId id="2147483763" r:id="rId52"/>
    <p:sldLayoutId id="2147483765" r:id="rId53"/>
    <p:sldLayoutId id="2147483764" r:id="rId54"/>
    <p:sldLayoutId id="2147483766" r:id="rId55"/>
    <p:sldLayoutId id="2147483767" r:id="rId56"/>
    <p:sldLayoutId id="2147483769" r:id="rId57"/>
    <p:sldLayoutId id="2147483768" r:id="rId58"/>
    <p:sldLayoutId id="2147483770" r:id="rId59"/>
    <p:sldLayoutId id="2147483771" r:id="rId60"/>
    <p:sldLayoutId id="2147483772" r:id="rId61"/>
    <p:sldLayoutId id="2147483773" r:id="rId62"/>
    <p:sldLayoutId id="2147483776" r:id="rId63"/>
    <p:sldLayoutId id="2147483774" r:id="rId64"/>
    <p:sldLayoutId id="2147483775" r:id="rId65"/>
    <p:sldLayoutId id="2147483778" r:id="rId66"/>
    <p:sldLayoutId id="2147483779" r:id="rId67"/>
    <p:sldLayoutId id="2147483780" r:id="rId68"/>
    <p:sldLayoutId id="2147483782" r:id="rId69"/>
    <p:sldLayoutId id="2147483781" r:id="rId70"/>
    <p:sldLayoutId id="2147483783" r:id="rId71"/>
    <p:sldLayoutId id="2147483784" r:id="rId72"/>
    <p:sldLayoutId id="2147483803" r:id="rId73"/>
    <p:sldLayoutId id="2147483785" r:id="rId74"/>
    <p:sldLayoutId id="2147483786" r:id="rId75"/>
    <p:sldLayoutId id="2147483787" r:id="rId76"/>
    <p:sldLayoutId id="2147483797" r:id="rId77"/>
    <p:sldLayoutId id="2147483792" r:id="rId78"/>
    <p:sldLayoutId id="2147483789" r:id="rId79"/>
    <p:sldLayoutId id="2147483790" r:id="rId80"/>
    <p:sldLayoutId id="2147483791" r:id="rId81"/>
    <p:sldLayoutId id="2147483716" r:id="rId82"/>
    <p:sldLayoutId id="2147483667" r:id="rId83"/>
    <p:sldLayoutId id="2147483668" r:id="rId84"/>
    <p:sldLayoutId id="2147483669" r:id="rId85"/>
    <p:sldLayoutId id="2147483677" r:id="rId86"/>
    <p:sldLayoutId id="2147483703" r:id="rId87"/>
  </p:sldLayoutIdLst>
  <p:transition spd="med"/>
  <p:hf hdr="0" ftr="0" dt="0"/>
  <p:txStyles>
    <p:titleStyle>
      <a:lvl1pPr marL="0" marR="0" indent="0" algn="l" defTabSz="914400" rtl="0" eaLnBrk="1" latinLnBrk="0" hangingPunct="1">
        <a:lnSpc>
          <a:spcPct val="89000"/>
        </a:lnSpc>
        <a:spcBef>
          <a:spcPts val="0"/>
        </a:spcBef>
        <a:spcAft>
          <a:spcPts val="0"/>
        </a:spcAft>
        <a:buClrTx/>
        <a:buSzTx/>
        <a:buFontTx/>
        <a:buNone/>
        <a:tabLst/>
        <a:defRPr sz="4000" b="1" i="0" u="none" strike="noStrike" cap="none" spc="0" baseline="0" dirty="0">
          <a:ln>
            <a:noFill/>
          </a:ln>
          <a:solidFill>
            <a:schemeClr val="bg2"/>
          </a:solidFill>
          <a:uFillTx/>
          <a:latin typeface="Aeonik Regular"/>
          <a:ea typeface="Aeonik Regular"/>
          <a:cs typeface="Arial"/>
          <a:sym typeface="Arial"/>
        </a:defRPr>
      </a:lvl1pPr>
      <a:lvl2pPr marL="0" marR="0" indent="0" algn="l" defTabSz="914400" rtl="0" eaLnBrk="1" latinLnBrk="0" hangingPunct="1">
        <a:lnSpc>
          <a:spcPct val="89000"/>
        </a:lnSpc>
        <a:spcBef>
          <a:spcPts val="0"/>
        </a:spcBef>
        <a:spcAft>
          <a:spcPts val="0"/>
        </a:spcAft>
        <a:buClrTx/>
        <a:buSzTx/>
        <a:buFontTx/>
        <a:buNone/>
        <a:tabLst/>
        <a:defRPr sz="4000" b="1" i="0" u="none" strike="noStrike" cap="none" spc="0" baseline="0">
          <a:ln>
            <a:noFill/>
          </a:ln>
          <a:solidFill>
            <a:srgbClr val="131541"/>
          </a:solidFill>
          <a:uFillTx/>
          <a:latin typeface="Arial"/>
          <a:ea typeface="Arial"/>
          <a:cs typeface="Arial"/>
          <a:sym typeface="Arial"/>
        </a:defRPr>
      </a:lvl2pPr>
      <a:lvl3pPr marL="0" marR="0" indent="0" algn="l" defTabSz="914400" rtl="0" eaLnBrk="1" latinLnBrk="0" hangingPunct="1">
        <a:lnSpc>
          <a:spcPct val="89000"/>
        </a:lnSpc>
        <a:spcBef>
          <a:spcPts val="0"/>
        </a:spcBef>
        <a:spcAft>
          <a:spcPts val="0"/>
        </a:spcAft>
        <a:buClrTx/>
        <a:buSzTx/>
        <a:buFontTx/>
        <a:buNone/>
        <a:tabLst/>
        <a:defRPr sz="4000" b="1" i="0" u="none" strike="noStrike" cap="none" spc="0" baseline="0">
          <a:ln>
            <a:noFill/>
          </a:ln>
          <a:solidFill>
            <a:srgbClr val="131541"/>
          </a:solidFill>
          <a:uFillTx/>
          <a:latin typeface="Arial"/>
          <a:ea typeface="Arial"/>
          <a:cs typeface="Arial"/>
          <a:sym typeface="Arial"/>
        </a:defRPr>
      </a:lvl3pPr>
      <a:lvl4pPr marL="0" marR="0" indent="0" algn="l" defTabSz="914400" rtl="0" eaLnBrk="1" latinLnBrk="0" hangingPunct="1">
        <a:lnSpc>
          <a:spcPct val="89000"/>
        </a:lnSpc>
        <a:spcBef>
          <a:spcPts val="0"/>
        </a:spcBef>
        <a:spcAft>
          <a:spcPts val="0"/>
        </a:spcAft>
        <a:buClrTx/>
        <a:buSzTx/>
        <a:buFontTx/>
        <a:buNone/>
        <a:tabLst/>
        <a:defRPr sz="4000" b="1" i="0" u="none" strike="noStrike" cap="none" spc="0" baseline="0">
          <a:ln>
            <a:noFill/>
          </a:ln>
          <a:solidFill>
            <a:srgbClr val="131541"/>
          </a:solidFill>
          <a:uFillTx/>
          <a:latin typeface="Arial"/>
          <a:ea typeface="Arial"/>
          <a:cs typeface="Arial"/>
          <a:sym typeface="Arial"/>
        </a:defRPr>
      </a:lvl4pPr>
      <a:lvl5pPr marL="0" marR="0" indent="0" algn="l" defTabSz="914400" rtl="0" eaLnBrk="1" latinLnBrk="0" hangingPunct="1">
        <a:lnSpc>
          <a:spcPct val="89000"/>
        </a:lnSpc>
        <a:spcBef>
          <a:spcPts val="0"/>
        </a:spcBef>
        <a:spcAft>
          <a:spcPts val="0"/>
        </a:spcAft>
        <a:buClrTx/>
        <a:buSzTx/>
        <a:buFontTx/>
        <a:buNone/>
        <a:tabLst/>
        <a:defRPr sz="4000" b="1" i="0" u="none" strike="noStrike" cap="none" spc="0" baseline="0">
          <a:ln>
            <a:noFill/>
          </a:ln>
          <a:solidFill>
            <a:srgbClr val="131541"/>
          </a:solidFill>
          <a:uFillTx/>
          <a:latin typeface="Arial"/>
          <a:ea typeface="Arial"/>
          <a:cs typeface="Arial"/>
          <a:sym typeface="Arial"/>
        </a:defRPr>
      </a:lvl5pPr>
      <a:lvl6pPr marL="0" marR="0" indent="0" algn="l" defTabSz="914400" rtl="0" eaLnBrk="1" latinLnBrk="0" hangingPunct="1">
        <a:lnSpc>
          <a:spcPct val="89000"/>
        </a:lnSpc>
        <a:spcBef>
          <a:spcPts val="0"/>
        </a:spcBef>
        <a:spcAft>
          <a:spcPts val="0"/>
        </a:spcAft>
        <a:buClrTx/>
        <a:buSzTx/>
        <a:buFontTx/>
        <a:buNone/>
        <a:tabLst/>
        <a:defRPr sz="4000" b="1" i="0" u="none" strike="noStrike" cap="none" spc="0" baseline="0">
          <a:ln>
            <a:noFill/>
          </a:ln>
          <a:solidFill>
            <a:srgbClr val="131541"/>
          </a:solidFill>
          <a:uFillTx/>
          <a:latin typeface="Arial"/>
          <a:ea typeface="Arial"/>
          <a:cs typeface="Arial"/>
          <a:sym typeface="Arial"/>
        </a:defRPr>
      </a:lvl6pPr>
      <a:lvl7pPr marL="0" marR="0" indent="0" algn="l" defTabSz="914400" rtl="0" eaLnBrk="1" latinLnBrk="0" hangingPunct="1">
        <a:lnSpc>
          <a:spcPct val="89000"/>
        </a:lnSpc>
        <a:spcBef>
          <a:spcPts val="0"/>
        </a:spcBef>
        <a:spcAft>
          <a:spcPts val="0"/>
        </a:spcAft>
        <a:buClrTx/>
        <a:buSzTx/>
        <a:buFontTx/>
        <a:buNone/>
        <a:tabLst/>
        <a:defRPr sz="4000" b="1" i="0" u="none" strike="noStrike" cap="none" spc="0" baseline="0">
          <a:ln>
            <a:noFill/>
          </a:ln>
          <a:solidFill>
            <a:srgbClr val="131541"/>
          </a:solidFill>
          <a:uFillTx/>
          <a:latin typeface="Arial"/>
          <a:ea typeface="Arial"/>
          <a:cs typeface="Arial"/>
          <a:sym typeface="Arial"/>
        </a:defRPr>
      </a:lvl7pPr>
      <a:lvl8pPr marL="0" marR="0" indent="0" algn="l" defTabSz="914400" rtl="0" eaLnBrk="1" latinLnBrk="0" hangingPunct="1">
        <a:lnSpc>
          <a:spcPct val="89000"/>
        </a:lnSpc>
        <a:spcBef>
          <a:spcPts val="0"/>
        </a:spcBef>
        <a:spcAft>
          <a:spcPts val="0"/>
        </a:spcAft>
        <a:buClrTx/>
        <a:buSzTx/>
        <a:buFontTx/>
        <a:buNone/>
        <a:tabLst/>
        <a:defRPr sz="4000" b="1" i="0" u="none" strike="noStrike" cap="none" spc="0" baseline="0">
          <a:ln>
            <a:noFill/>
          </a:ln>
          <a:solidFill>
            <a:srgbClr val="131541"/>
          </a:solidFill>
          <a:uFillTx/>
          <a:latin typeface="Arial"/>
          <a:ea typeface="Arial"/>
          <a:cs typeface="Arial"/>
          <a:sym typeface="Arial"/>
        </a:defRPr>
      </a:lvl8pPr>
      <a:lvl9pPr marL="0" marR="0" indent="0" algn="l" defTabSz="914400" rtl="0" eaLnBrk="1" latinLnBrk="0" hangingPunct="1">
        <a:lnSpc>
          <a:spcPct val="89000"/>
        </a:lnSpc>
        <a:spcBef>
          <a:spcPts val="0"/>
        </a:spcBef>
        <a:spcAft>
          <a:spcPts val="0"/>
        </a:spcAft>
        <a:buClrTx/>
        <a:buSzTx/>
        <a:buFontTx/>
        <a:buNone/>
        <a:tabLst/>
        <a:defRPr sz="4000" b="1" i="0" u="none" strike="noStrike" cap="none" spc="0" baseline="0">
          <a:ln>
            <a:noFill/>
          </a:ln>
          <a:solidFill>
            <a:srgbClr val="131541"/>
          </a:solidFill>
          <a:uFillTx/>
          <a:latin typeface="Arial"/>
          <a:ea typeface="Arial"/>
          <a:cs typeface="Arial"/>
          <a:sym typeface="Arial"/>
        </a:defRPr>
      </a:lvl9pPr>
    </p:titleStyle>
    <p:bodyStyle>
      <a:lvl1pPr marL="0" marR="0" indent="0" algn="l" defTabSz="914400" rtl="0" eaLnBrk="1" latinLnBrk="0" hangingPunct="1">
        <a:lnSpc>
          <a:spcPct val="94000"/>
        </a:lnSpc>
        <a:spcBef>
          <a:spcPts val="1000"/>
        </a:spcBef>
        <a:spcAft>
          <a:spcPts val="0"/>
        </a:spcAft>
        <a:buClrTx/>
        <a:buSzPct val="100000"/>
        <a:buFont typeface="Arial" panose="020B0604020202020204" pitchFamily="34" charset="0"/>
        <a:buNone/>
        <a:tabLst/>
        <a:defRPr sz="1200" b="0" i="0" u="none" strike="noStrike" cap="none" spc="0" baseline="0">
          <a:ln>
            <a:noFill/>
          </a:ln>
          <a:solidFill>
            <a:schemeClr val="bg1"/>
          </a:solidFill>
          <a:uFillTx/>
          <a:latin typeface="Aeonik Regular"/>
          <a:ea typeface="Aeonik Regular"/>
          <a:cs typeface="Aeonik Regular"/>
          <a:sym typeface="Graphik"/>
        </a:defRPr>
      </a:lvl1pPr>
      <a:lvl2pPr marL="873253" marR="0" indent="-342900" algn="l" defTabSz="914400" rtl="0" eaLnBrk="1" latinLnBrk="0" hangingPunct="1">
        <a:lnSpc>
          <a:spcPct val="94000"/>
        </a:lnSpc>
        <a:spcBef>
          <a:spcPts val="1000"/>
        </a:spcBef>
        <a:spcAft>
          <a:spcPts val="0"/>
        </a:spcAft>
        <a:buClrTx/>
        <a:buSzPct val="100000"/>
        <a:buFont typeface="Arial" panose="020B0604020202020204" pitchFamily="34" charset="0"/>
        <a:buChar char="•"/>
        <a:tabLst/>
        <a:defRPr sz="1400" b="0" i="0" u="none" strike="noStrike" cap="none" spc="0" baseline="0">
          <a:ln>
            <a:noFill/>
          </a:ln>
          <a:solidFill>
            <a:schemeClr val="bg1"/>
          </a:solidFill>
          <a:uFillTx/>
          <a:latin typeface="Aeonik Regular"/>
          <a:ea typeface="Aeonik Regular"/>
          <a:cs typeface="Aeonik Regular"/>
          <a:sym typeface="Graphik"/>
        </a:defRPr>
      </a:lvl2pPr>
      <a:lvl3pPr marL="1330453" marR="0" indent="-342900" algn="l" defTabSz="914400" rtl="0" eaLnBrk="1" latinLnBrk="0" hangingPunct="1">
        <a:lnSpc>
          <a:spcPct val="94000"/>
        </a:lnSpc>
        <a:spcBef>
          <a:spcPts val="1000"/>
        </a:spcBef>
        <a:spcAft>
          <a:spcPts val="0"/>
        </a:spcAft>
        <a:buClrTx/>
        <a:buSzPct val="100000"/>
        <a:buFont typeface="Arial" panose="020B0604020202020204" pitchFamily="34" charset="0"/>
        <a:buChar char="•"/>
        <a:tabLst/>
        <a:defRPr sz="1400" b="0" i="0" u="none" strike="noStrike" cap="none" spc="0" baseline="0">
          <a:ln>
            <a:noFill/>
          </a:ln>
          <a:solidFill>
            <a:schemeClr val="bg1"/>
          </a:solidFill>
          <a:uFillTx/>
          <a:latin typeface="Aeonik Regular"/>
          <a:ea typeface="Aeonik Regular"/>
          <a:cs typeface="Aeonik Regular"/>
          <a:sym typeface="Graphik"/>
        </a:defRPr>
      </a:lvl3pPr>
      <a:lvl4pPr marL="1787653" marR="0" indent="-342900" algn="l" defTabSz="914400" rtl="0" eaLnBrk="1" latinLnBrk="0" hangingPunct="1">
        <a:lnSpc>
          <a:spcPct val="94000"/>
        </a:lnSpc>
        <a:spcBef>
          <a:spcPts val="1000"/>
        </a:spcBef>
        <a:spcAft>
          <a:spcPts val="0"/>
        </a:spcAft>
        <a:buClrTx/>
        <a:buSzPct val="100000"/>
        <a:buFont typeface="Arial" panose="020B0604020202020204" pitchFamily="34" charset="0"/>
        <a:buChar char="•"/>
        <a:tabLst/>
        <a:defRPr sz="1400" b="0" i="0" u="none" strike="noStrike" cap="none" spc="0" baseline="0">
          <a:ln>
            <a:noFill/>
          </a:ln>
          <a:solidFill>
            <a:schemeClr val="bg1"/>
          </a:solidFill>
          <a:uFillTx/>
          <a:latin typeface="Aeonik Regular"/>
          <a:ea typeface="Aeonik Regular"/>
          <a:cs typeface="Aeonik Regular"/>
          <a:sym typeface="Graphik"/>
        </a:defRPr>
      </a:lvl4pPr>
      <a:lvl5pPr marL="2244851" marR="0" indent="-342900" algn="l" defTabSz="914400" rtl="0" eaLnBrk="1" latinLnBrk="0" hangingPunct="1">
        <a:lnSpc>
          <a:spcPct val="94000"/>
        </a:lnSpc>
        <a:spcBef>
          <a:spcPts val="1000"/>
        </a:spcBef>
        <a:spcAft>
          <a:spcPts val="0"/>
        </a:spcAft>
        <a:buClrTx/>
        <a:buSzPct val="100000"/>
        <a:buFont typeface="Arial" panose="020B0604020202020204" pitchFamily="34" charset="0"/>
        <a:buChar char="•"/>
        <a:tabLst/>
        <a:defRPr sz="1400" b="0" i="0" u="none" strike="noStrike" cap="none" spc="0" baseline="0">
          <a:ln>
            <a:noFill/>
          </a:ln>
          <a:solidFill>
            <a:schemeClr val="bg1"/>
          </a:solidFill>
          <a:uFillTx/>
          <a:latin typeface="Aeonik Regular"/>
          <a:ea typeface="Aeonik Regular"/>
          <a:cs typeface="Aeonik Regular"/>
          <a:sym typeface="Graphik"/>
        </a:defRPr>
      </a:lvl5pPr>
      <a:lvl6pPr marL="2839211" marR="0" indent="-480060" algn="l" defTabSz="914400" rtl="0" eaLnBrk="1" latinLnBrk="0" hangingPunct="1">
        <a:lnSpc>
          <a:spcPct val="94000"/>
        </a:lnSpc>
        <a:spcBef>
          <a:spcPts val="1000"/>
        </a:spcBef>
        <a:spcAft>
          <a:spcPts val="0"/>
        </a:spcAft>
        <a:buClrTx/>
        <a:buSzPct val="100000"/>
        <a:buFont typeface="Arial"/>
        <a:buChar char="–"/>
        <a:tabLst/>
        <a:defRPr sz="2000" b="0" i="0" u="none" strike="noStrike" cap="none" spc="0" baseline="0">
          <a:ln>
            <a:noFill/>
          </a:ln>
          <a:solidFill>
            <a:srgbClr val="131541"/>
          </a:solidFill>
          <a:uFillTx/>
          <a:latin typeface="Graphik"/>
          <a:ea typeface="Graphik"/>
          <a:cs typeface="Graphik"/>
          <a:sym typeface="Graphik"/>
        </a:defRPr>
      </a:lvl6pPr>
      <a:lvl7pPr marL="3364991" marR="0" indent="-548639" algn="l" defTabSz="914400" rtl="0" eaLnBrk="1" latinLnBrk="0" hangingPunct="1">
        <a:lnSpc>
          <a:spcPct val="94000"/>
        </a:lnSpc>
        <a:spcBef>
          <a:spcPts val="1000"/>
        </a:spcBef>
        <a:spcAft>
          <a:spcPts val="0"/>
        </a:spcAft>
        <a:buClrTx/>
        <a:buSzPct val="100000"/>
        <a:buFont typeface="Arial"/>
        <a:buChar char="■"/>
        <a:tabLst/>
        <a:defRPr sz="2000" b="0" i="0" u="none" strike="noStrike" cap="none" spc="0" baseline="0">
          <a:ln>
            <a:noFill/>
          </a:ln>
          <a:solidFill>
            <a:srgbClr val="131541"/>
          </a:solidFill>
          <a:uFillTx/>
          <a:latin typeface="Graphik"/>
          <a:ea typeface="Graphik"/>
          <a:cs typeface="Graphik"/>
          <a:sym typeface="Graphik"/>
        </a:defRPr>
      </a:lvl7pPr>
      <a:lvl8pPr marL="3822191" marR="0" indent="-548639" algn="l" defTabSz="914400" rtl="0" eaLnBrk="1" latinLnBrk="0" hangingPunct="1">
        <a:lnSpc>
          <a:spcPct val="94000"/>
        </a:lnSpc>
        <a:spcBef>
          <a:spcPts val="1000"/>
        </a:spcBef>
        <a:spcAft>
          <a:spcPts val="0"/>
        </a:spcAft>
        <a:buClrTx/>
        <a:buSzPct val="100000"/>
        <a:buFont typeface="Arial"/>
        <a:buChar char="–"/>
        <a:tabLst/>
        <a:defRPr sz="2000" b="0" i="0" u="none" strike="noStrike" cap="none" spc="0" baseline="0">
          <a:ln>
            <a:noFill/>
          </a:ln>
          <a:solidFill>
            <a:srgbClr val="131541"/>
          </a:solidFill>
          <a:uFillTx/>
          <a:latin typeface="Graphik"/>
          <a:ea typeface="Graphik"/>
          <a:cs typeface="Graphik"/>
          <a:sym typeface="Graphik"/>
        </a:defRPr>
      </a:lvl8pPr>
      <a:lvl9pPr marL="4279391" marR="0" indent="-548639" algn="l" defTabSz="914400" rtl="0" eaLnBrk="1" latinLnBrk="0" hangingPunct="1">
        <a:lnSpc>
          <a:spcPct val="94000"/>
        </a:lnSpc>
        <a:spcBef>
          <a:spcPts val="1000"/>
        </a:spcBef>
        <a:spcAft>
          <a:spcPts val="0"/>
        </a:spcAft>
        <a:buClrTx/>
        <a:buSzPct val="100000"/>
        <a:buFont typeface="Arial"/>
        <a:buChar char="■"/>
        <a:tabLst/>
        <a:defRPr sz="2000" b="0" i="0" u="none" strike="noStrike" cap="none" spc="0" baseline="0">
          <a:ln>
            <a:noFill/>
          </a:ln>
          <a:solidFill>
            <a:srgbClr val="131541"/>
          </a:solidFill>
          <a:uFillTx/>
          <a:latin typeface="Graphik"/>
          <a:ea typeface="Graphik"/>
          <a:cs typeface="Graphik"/>
          <a:sym typeface="Graphik"/>
        </a:defRPr>
      </a:lvl9pPr>
    </p:bodyStyle>
    <p:otherStyle>
      <a:lvl1pPr marL="0" marR="0" indent="0" algn="r" defTabSz="457200" rtl="0" eaLnBrk="1" latinLnBrk="0" hangingPunct="1">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Graphik"/>
        </a:defRPr>
      </a:lvl1pPr>
      <a:lvl2pPr marL="0" marR="0" indent="457200" algn="r" defTabSz="457200" rtl="0" eaLnBrk="1" latinLnBrk="0" hangingPunct="1">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Graphik"/>
        </a:defRPr>
      </a:lvl2pPr>
      <a:lvl3pPr marL="0" marR="0" indent="914400" algn="r" defTabSz="457200" rtl="0" eaLnBrk="1" latinLnBrk="0" hangingPunct="1">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Graphik"/>
        </a:defRPr>
      </a:lvl3pPr>
      <a:lvl4pPr marL="0" marR="0" indent="1371600" algn="r" defTabSz="457200" rtl="0" eaLnBrk="1" latinLnBrk="0" hangingPunct="1">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Graphik"/>
        </a:defRPr>
      </a:lvl4pPr>
      <a:lvl5pPr marL="0" marR="0" indent="1828800" algn="r" defTabSz="457200" rtl="0" eaLnBrk="1" latinLnBrk="0" hangingPunct="1">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Graphik"/>
        </a:defRPr>
      </a:lvl5pPr>
      <a:lvl6pPr marL="0" marR="0" indent="2286000" algn="r" defTabSz="457200" rtl="0" eaLnBrk="1" latinLnBrk="0" hangingPunct="1">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Graphik"/>
        </a:defRPr>
      </a:lvl6pPr>
      <a:lvl7pPr marL="0" marR="0" indent="2743200" algn="r" defTabSz="457200" rtl="0" eaLnBrk="1" latinLnBrk="0" hangingPunct="1">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Graphik"/>
        </a:defRPr>
      </a:lvl7pPr>
      <a:lvl8pPr marL="0" marR="0" indent="3200400" algn="r" defTabSz="457200" rtl="0" eaLnBrk="1" latinLnBrk="0" hangingPunct="1">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Graphik"/>
        </a:defRPr>
      </a:lvl8pPr>
      <a:lvl9pPr marL="0" marR="0" indent="3657600" algn="r" defTabSz="457200" rtl="0" eaLnBrk="1" latinLnBrk="0" hangingPunct="1">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Graphik"/>
        </a:defRPr>
      </a:lvl9pPr>
    </p:otherStyle>
  </p:txStyles>
  <p:extLst>
    <p:ext uri="{27BBF7A9-308A-43DC-89C8-2F10F3537804}">
      <p15:sldGuideLst xmlns:p15="http://schemas.microsoft.com/office/powerpoint/2012/main">
        <p15:guide id="1" orient="horz" pos="2160" userDrawn="1">
          <p15:clr>
            <a:srgbClr val="F26B43"/>
          </p15:clr>
        </p15:guide>
        <p15:guide id="2" pos="240" userDrawn="1">
          <p15:clr>
            <a:srgbClr val="F26B43"/>
          </p15:clr>
        </p15:guide>
        <p15:guide id="3" pos="7451" userDrawn="1">
          <p15:clr>
            <a:srgbClr val="F26B43"/>
          </p15:clr>
        </p15:guide>
        <p15:guide id="4" orient="horz" pos="4178" userDrawn="1">
          <p15:clr>
            <a:srgbClr val="F26B43"/>
          </p15:clr>
        </p15:guide>
        <p15:guide id="5" pos="27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682200" y="826200"/>
            <a:ext cx="10985500" cy="656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lvl="0">
              <a:lnSpc>
                <a:spcPct val="90000"/>
              </a:lnSpc>
            </a:pPr>
            <a:r>
              <a:t>Slide Title</a:t>
            </a:r>
          </a:p>
        </p:txBody>
      </p:sp>
      <p:sp>
        <p:nvSpPr>
          <p:cNvPr id="3" name="Body Level One…"/>
          <p:cNvSpPr txBox="1">
            <a:spLocks noGrp="1"/>
          </p:cNvSpPr>
          <p:nvPr>
            <p:ph type="body" idx="1" hasCustomPrompt="1"/>
          </p:nvPr>
        </p:nvSpPr>
        <p:spPr>
          <a:xfrm>
            <a:off x="682200" y="2124252"/>
            <a:ext cx="10906550" cy="5596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marL="0" lvl="0" indent="0">
              <a:spcBef>
                <a:spcPts val="0"/>
              </a:spcBef>
              <a:buSzTx/>
              <a:buNone/>
            </a:pPr>
            <a:r>
              <a:rPr lang="en-US"/>
              <a:t>Click to add text</a:t>
            </a:r>
          </a:p>
        </p:txBody>
      </p:sp>
      <p:sp>
        <p:nvSpPr>
          <p:cNvPr id="4" name="Slide Number"/>
          <p:cNvSpPr txBox="1">
            <a:spLocks noGrp="1"/>
          </p:cNvSpPr>
          <p:nvPr>
            <p:ph type="sldNum" sz="quarter" idx="2"/>
          </p:nvPr>
        </p:nvSpPr>
        <p:spPr>
          <a:xfrm>
            <a:off x="5974254" y="6486708"/>
            <a:ext cx="237245" cy="241092"/>
          </a:xfrm>
          <a:prstGeom prst="rect">
            <a:avLst/>
          </a:prstGeom>
          <a:ln w="12700">
            <a:miter lim="400000"/>
          </a:ln>
        </p:spPr>
        <p:txBody>
          <a:bodyPr wrap="none" lIns="50800" tIns="50800" rIns="50800" bIns="50800" anchor="b">
            <a:spAutoFit/>
          </a:bodyPr>
          <a:lstStyle>
            <a:lvl1pPr algn="ctr" defTabSz="292100">
              <a:lnSpc>
                <a:spcPct val="100000"/>
              </a:lnSpc>
              <a:spcBef>
                <a:spcPts val="0"/>
              </a:spcBef>
              <a:defRPr sz="900">
                <a:latin typeface="Aeonik" panose="020B0503030300000000" pitchFamily="34" charset="0"/>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043455585"/>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 id="2147483821" r:id="rId16"/>
    <p:sldLayoutId id="2147483822" r:id="rId17"/>
    <p:sldLayoutId id="2147483823" r:id="rId18"/>
    <p:sldLayoutId id="2147483824" r:id="rId19"/>
    <p:sldLayoutId id="2147483825" r:id="rId20"/>
    <p:sldLayoutId id="2147483826" r:id="rId21"/>
    <p:sldLayoutId id="2147483827" r:id="rId22"/>
    <p:sldLayoutId id="2147483828" r:id="rId23"/>
    <p:sldLayoutId id="2147483829" r:id="rId24"/>
    <p:sldLayoutId id="2147483830" r:id="rId25"/>
    <p:sldLayoutId id="2147483831" r:id="rId26"/>
    <p:sldLayoutId id="2147483832" r:id="rId27"/>
    <p:sldLayoutId id="2147483833" r:id="rId28"/>
    <p:sldLayoutId id="2147483834" r:id="rId29"/>
    <p:sldLayoutId id="2147483835" r:id="rId30"/>
    <p:sldLayoutId id="2147483836" r:id="rId31"/>
    <p:sldLayoutId id="2147483837" r:id="rId32"/>
    <p:sldLayoutId id="2147483838" r:id="rId33"/>
    <p:sldLayoutId id="2147483839" r:id="rId34"/>
    <p:sldLayoutId id="2147483840" r:id="rId35"/>
    <p:sldLayoutId id="2147483841" r:id="rId36"/>
    <p:sldLayoutId id="2147483842" r:id="rId37"/>
    <p:sldLayoutId id="2147483843" r:id="rId38"/>
    <p:sldLayoutId id="2147483844" r:id="rId39"/>
    <p:sldLayoutId id="2147483845" r:id="rId40"/>
    <p:sldLayoutId id="2147483846" r:id="rId41"/>
    <p:sldLayoutId id="2147483847" r:id="rId42"/>
    <p:sldLayoutId id="2147483848" r:id="rId43"/>
    <p:sldLayoutId id="2147483849" r:id="rId44"/>
    <p:sldLayoutId id="2147483850" r:id="rId45"/>
  </p:sldLayoutIdLst>
  <p:transition spd="med"/>
  <p:hf sldNum="0" hdr="0" ftr="0" dt="0"/>
  <p:txStyles>
    <p:titleStyle>
      <a:lvl1pPr marL="0" marR="0" indent="0" algn="l" defTabSz="1219169" rtl="0" latinLnBrk="0">
        <a:lnSpc>
          <a:spcPct val="80000"/>
        </a:lnSpc>
        <a:spcBef>
          <a:spcPts val="0"/>
        </a:spcBef>
        <a:spcAft>
          <a:spcPts val="0"/>
        </a:spcAft>
        <a:buClrTx/>
        <a:buSzTx/>
        <a:buFontTx/>
        <a:buNone/>
        <a:tabLst/>
        <a:defRPr sz="4000" b="1" i="0" u="none" strike="noStrike" cap="none" spc="-80" baseline="0" dirty="0">
          <a:solidFill>
            <a:srgbClr val="282B3A"/>
          </a:solidFill>
          <a:uFillTx/>
          <a:latin typeface="+mj-lt"/>
          <a:ea typeface="+mn-ea"/>
          <a:cs typeface="+mn-cs"/>
          <a:sym typeface="Helvetica Neue"/>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p:titleStyle>
    <p:bodyStyle>
      <a:lvl1pPr marL="304800" marR="0" indent="-304800" algn="l" defTabSz="1219169" rtl="0" latinLnBrk="0">
        <a:lnSpc>
          <a:spcPct val="90000"/>
        </a:lnSpc>
        <a:spcBef>
          <a:spcPts val="2250"/>
        </a:spcBef>
        <a:spcAft>
          <a:spcPts val="0"/>
        </a:spcAft>
        <a:buClrTx/>
        <a:buSzPct val="123000"/>
        <a:buFontTx/>
        <a:buChar char="•"/>
        <a:tabLst/>
        <a:defRPr sz="3300" b="1" i="0" u="none" strike="noStrike" cap="none" spc="-80" baseline="0" dirty="0">
          <a:solidFill>
            <a:srgbClr val="282B3A"/>
          </a:solidFill>
          <a:uFillTx/>
          <a:latin typeface="+mj-lt"/>
          <a:ea typeface="+mn-ea"/>
          <a:cs typeface="+mn-cs"/>
          <a:sym typeface="Helvetica Neue"/>
        </a:defRPr>
      </a:lvl1pPr>
      <a:lvl2pPr marL="609600" marR="0" indent="-304800" algn="l" defTabSz="1219169" rtl="0" latinLnBrk="0">
        <a:lnSpc>
          <a:spcPct val="90000"/>
        </a:lnSpc>
        <a:spcBef>
          <a:spcPts val="2250"/>
        </a:spcBef>
        <a:spcAft>
          <a:spcPts val="0"/>
        </a:spcAft>
        <a:buClrTx/>
        <a:buSzPct val="123000"/>
        <a:buFontTx/>
        <a:buChar char="•"/>
        <a:tabLst/>
        <a:defRPr sz="4250" b="1" i="0" u="none" strike="noStrike" cap="none" spc="-85" baseline="0" dirty="0">
          <a:solidFill>
            <a:srgbClr val="000000"/>
          </a:solidFill>
          <a:uFillTx/>
          <a:latin typeface="+mn-lt"/>
          <a:ea typeface="+mn-ea"/>
          <a:cs typeface="+mn-cs"/>
          <a:sym typeface="Helvetica Neue"/>
        </a:defRPr>
      </a:lvl2pPr>
      <a:lvl3pPr marL="914400" marR="0" indent="-304800" algn="l" defTabSz="1219169" rtl="0" latinLnBrk="0">
        <a:lnSpc>
          <a:spcPct val="90000"/>
        </a:lnSpc>
        <a:spcBef>
          <a:spcPts val="2250"/>
        </a:spcBef>
        <a:spcAft>
          <a:spcPts val="0"/>
        </a:spcAft>
        <a:buClrTx/>
        <a:buSzPct val="123000"/>
        <a:buFontTx/>
        <a:buChar char="•"/>
        <a:tabLst/>
        <a:defRPr sz="4250" b="1" i="0" u="none" strike="noStrike" cap="none" spc="-85" baseline="0" dirty="0">
          <a:solidFill>
            <a:srgbClr val="000000"/>
          </a:solidFill>
          <a:uFillTx/>
          <a:latin typeface="+mn-lt"/>
          <a:ea typeface="+mn-ea"/>
          <a:cs typeface="+mn-cs"/>
          <a:sym typeface="Helvetica Neue"/>
        </a:defRPr>
      </a:lvl3pPr>
      <a:lvl4pPr marL="1219200" marR="0" indent="-304800" algn="l" defTabSz="1219169" rtl="0" latinLnBrk="0">
        <a:lnSpc>
          <a:spcPct val="90000"/>
        </a:lnSpc>
        <a:spcBef>
          <a:spcPts val="2250"/>
        </a:spcBef>
        <a:spcAft>
          <a:spcPts val="0"/>
        </a:spcAft>
        <a:buClrTx/>
        <a:buSzPct val="123000"/>
        <a:buFontTx/>
        <a:buChar char="•"/>
        <a:tabLst/>
        <a:defRPr sz="4250" b="1" i="0" u="none" strike="noStrike" cap="none" spc="-85" baseline="0" dirty="0">
          <a:solidFill>
            <a:srgbClr val="000000"/>
          </a:solidFill>
          <a:uFillTx/>
          <a:latin typeface="+mn-lt"/>
          <a:ea typeface="+mn-ea"/>
          <a:cs typeface="+mn-cs"/>
          <a:sym typeface="Helvetica Neue"/>
        </a:defRPr>
      </a:lvl4pPr>
      <a:lvl5pPr marL="1524000" marR="0" indent="-304800" algn="l" defTabSz="1219169" rtl="0" latinLnBrk="0">
        <a:lnSpc>
          <a:spcPct val="90000"/>
        </a:lnSpc>
        <a:spcBef>
          <a:spcPts val="2250"/>
        </a:spcBef>
        <a:spcAft>
          <a:spcPts val="0"/>
        </a:spcAft>
        <a:buClrTx/>
        <a:buSzPct val="123000"/>
        <a:buFontTx/>
        <a:buChar char="•"/>
        <a:tabLst/>
        <a:defRPr sz="4250" b="1" i="0" u="none" strike="noStrike" cap="none" spc="-85" baseline="0" dirty="0">
          <a:solidFill>
            <a:srgbClr val="000000"/>
          </a:solidFill>
          <a:uFillTx/>
          <a:latin typeface="+mn-lt"/>
          <a:ea typeface="+mn-ea"/>
          <a:cs typeface="+mn-cs"/>
          <a:sym typeface="Helvetica Neue"/>
        </a:defRPr>
      </a:lvl5pPr>
      <a:lvl6pPr marL="1828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6pPr>
      <a:lvl7pPr marL="2133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7pPr>
      <a:lvl8pPr marL="2438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8pPr>
      <a:lvl9pPr marL="2743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extLst>
    <p:ext uri="{27BBF7A9-308A-43DC-89C8-2F10F3537804}">
      <p15:sldGuideLst xmlns:p15="http://schemas.microsoft.com/office/powerpoint/2012/main">
        <p15:guide id="1" orient="horz" pos="4320">
          <p15:clr>
            <a:srgbClr val="F26B43"/>
          </p15:clr>
        </p15:guide>
        <p15:guide id="2" pos="76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Text"/>
          <p:cNvSpPr txBox="1">
            <a:spLocks noGrp="1"/>
          </p:cNvSpPr>
          <p:nvPr>
            <p:ph type="title"/>
          </p:nvPr>
        </p:nvSpPr>
        <p:spPr>
          <a:xfrm>
            <a:off x="378958" y="561600"/>
            <a:ext cx="11449505" cy="6647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lvl="0"/>
            <a:r>
              <a:t>Title Text</a:t>
            </a:r>
          </a:p>
        </p:txBody>
      </p:sp>
      <p:sp>
        <p:nvSpPr>
          <p:cNvPr id="4" name="Slide Number"/>
          <p:cNvSpPr txBox="1">
            <a:spLocks noGrp="1"/>
          </p:cNvSpPr>
          <p:nvPr>
            <p:ph type="sldNum" sz="quarter" idx="2"/>
          </p:nvPr>
        </p:nvSpPr>
        <p:spPr>
          <a:xfrm>
            <a:off x="11522931" y="6303095"/>
            <a:ext cx="305531" cy="307777"/>
          </a:xfrm>
          <a:prstGeom prst="rect">
            <a:avLst/>
          </a:prstGeom>
          <a:ln w="12700">
            <a:miter lim="400000"/>
          </a:ln>
        </p:spPr>
        <p:txBody>
          <a:bodyPr wrap="none" lIns="45719" rIns="45719">
            <a:spAutoFit/>
          </a:bodyPr>
          <a:lstStyle>
            <a:lvl1pPr algn="r">
              <a:defRPr sz="1400">
                <a:solidFill>
                  <a:schemeClr val="bg1">
                    <a:alpha val="70000"/>
                  </a:schemeClr>
                </a:solidFill>
                <a:latin typeface="Aeonik Regular"/>
                <a:ea typeface="Aeonik Regular"/>
                <a:cs typeface="Aeonik Regular"/>
                <a:sym typeface="Graphik"/>
              </a:defRPr>
            </a:lvl1pPr>
          </a:lstStyle>
          <a:p>
            <a:fld id="{86CB4B4D-7CA3-9044-876B-883B54F8677D}" type="slidenum">
              <a:rPr lang="en-US" smtClean="0"/>
              <a:pPr/>
              <a:t>‹#›</a:t>
            </a:fld>
            <a:endParaRPr lang="en-US"/>
          </a:p>
        </p:txBody>
      </p:sp>
      <p:sp>
        <p:nvSpPr>
          <p:cNvPr id="6" name="Body Level One…"/>
          <p:cNvSpPr txBox="1">
            <a:spLocks noGrp="1"/>
          </p:cNvSpPr>
          <p:nvPr>
            <p:ph type="body" idx="1"/>
          </p:nvPr>
        </p:nvSpPr>
        <p:spPr>
          <a:xfrm>
            <a:off x="378957" y="1600200"/>
            <a:ext cx="11449505" cy="19196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rPr lang="en-US"/>
              <a:t>Click to add text</a:t>
            </a:r>
          </a:p>
          <a:p>
            <a:r>
              <a:rPr lang="en-US"/>
              <a:t>Body Level One</a:t>
            </a:r>
          </a:p>
          <a:p>
            <a:pPr lvl="1"/>
            <a:r>
              <a:rPr lang="en-US"/>
              <a:t>Body Level Two</a:t>
            </a:r>
          </a:p>
          <a:p>
            <a:pPr lvl="2"/>
            <a:r>
              <a:rPr lang="en-US"/>
              <a:t>Body Level Three</a:t>
            </a:r>
          </a:p>
          <a:p>
            <a:pPr lvl="3"/>
            <a:r>
              <a:rPr lang="en-US"/>
              <a:t>Body Level Four</a:t>
            </a:r>
          </a:p>
          <a:p>
            <a:pPr lvl="4"/>
            <a:r>
              <a:rPr lang="en-US"/>
              <a:t>Body Level Five</a:t>
            </a:r>
          </a:p>
        </p:txBody>
      </p:sp>
      <p:pic>
        <p:nvPicPr>
          <p:cNvPr id="7" name="Image" descr="Image">
            <a:extLst>
              <a:ext uri="{FF2B5EF4-FFF2-40B4-BE49-F238E27FC236}">
                <a16:creationId xmlns:a16="http://schemas.microsoft.com/office/drawing/2014/main" id="{D4284211-E19E-D5D3-9BE9-B336D9BAF78B}"/>
              </a:ext>
            </a:extLst>
          </p:cNvPr>
          <p:cNvPicPr>
            <a:picLocks noChangeAspect="1"/>
          </p:cNvPicPr>
          <p:nvPr userDrawn="1"/>
        </p:nvPicPr>
        <p:blipFill>
          <a:blip r:embed="rId89"/>
          <a:stretch>
            <a:fillRect/>
          </a:stretch>
        </p:blipFill>
        <p:spPr>
          <a:xfrm>
            <a:off x="10316771" y="6303881"/>
            <a:ext cx="1030318" cy="306205"/>
          </a:xfrm>
          <a:prstGeom prst="rect">
            <a:avLst/>
          </a:prstGeom>
          <a:ln w="12700">
            <a:miter lim="400000"/>
          </a:ln>
        </p:spPr>
      </p:pic>
      <p:grpSp>
        <p:nvGrpSpPr>
          <p:cNvPr id="2" name="Group 1">
            <a:extLst>
              <a:ext uri="{FF2B5EF4-FFF2-40B4-BE49-F238E27FC236}">
                <a16:creationId xmlns:a16="http://schemas.microsoft.com/office/drawing/2014/main" id="{70362F35-D479-69E2-6165-6B2C3FB85930}"/>
              </a:ext>
            </a:extLst>
          </p:cNvPr>
          <p:cNvGrpSpPr/>
          <p:nvPr userDrawn="1"/>
        </p:nvGrpSpPr>
        <p:grpSpPr>
          <a:xfrm>
            <a:off x="431800" y="203689"/>
            <a:ext cx="3657124" cy="149812"/>
            <a:chOff x="381000" y="203689"/>
            <a:chExt cx="3657124" cy="149812"/>
          </a:xfrm>
        </p:grpSpPr>
        <p:pic>
          <p:nvPicPr>
            <p:cNvPr id="8" name="Image" descr="Image">
              <a:extLst>
                <a:ext uri="{FF2B5EF4-FFF2-40B4-BE49-F238E27FC236}">
                  <a16:creationId xmlns:a16="http://schemas.microsoft.com/office/drawing/2014/main" id="{B7819220-A83F-BA3D-9FF5-AE8C019CA968}"/>
                </a:ext>
              </a:extLst>
            </p:cNvPr>
            <p:cNvPicPr>
              <a:picLocks noChangeAspect="1"/>
            </p:cNvPicPr>
            <p:nvPr userDrawn="1"/>
          </p:nvPicPr>
          <p:blipFill>
            <a:blip r:embed="rId90"/>
            <a:stretch>
              <a:fillRect/>
            </a:stretch>
          </p:blipFill>
          <p:spPr>
            <a:xfrm>
              <a:off x="381000" y="203689"/>
              <a:ext cx="111195" cy="149812"/>
            </a:xfrm>
            <a:prstGeom prst="rect">
              <a:avLst/>
            </a:prstGeom>
            <a:ln w="12700">
              <a:miter lim="400000"/>
            </a:ln>
          </p:spPr>
        </p:pic>
        <p:sp>
          <p:nvSpPr>
            <p:cNvPr id="9" name="TextBox 8">
              <a:extLst>
                <a:ext uri="{FF2B5EF4-FFF2-40B4-BE49-F238E27FC236}">
                  <a16:creationId xmlns:a16="http://schemas.microsoft.com/office/drawing/2014/main" id="{8D525462-882B-151B-5C49-DA4FA262366D}"/>
                </a:ext>
              </a:extLst>
            </p:cNvPr>
            <p:cNvSpPr txBox="1"/>
            <p:nvPr userDrawn="1"/>
          </p:nvSpPr>
          <p:spPr>
            <a:xfrm>
              <a:off x="558393" y="211024"/>
              <a:ext cx="347973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bg2"/>
                  </a:solidFill>
                  <a:effectLst/>
                  <a:uFillTx/>
                  <a:latin typeface="Aeonik Regular"/>
                  <a:ea typeface="Arial"/>
                  <a:cs typeface="Arial"/>
                  <a:sym typeface="Arial"/>
                </a:rPr>
                <a:t>Investing in a sustainable future</a:t>
              </a:r>
            </a:p>
          </p:txBody>
        </p:sp>
      </p:grpSp>
    </p:spTree>
    <p:extLst>
      <p:ext uri="{BB962C8B-B14F-4D97-AF65-F5344CB8AC3E}">
        <p14:creationId xmlns:p14="http://schemas.microsoft.com/office/powerpoint/2010/main" val="3981671770"/>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 id="2147483865" r:id="rId14"/>
    <p:sldLayoutId id="2147483866" r:id="rId15"/>
    <p:sldLayoutId id="2147483867" r:id="rId16"/>
    <p:sldLayoutId id="2147483868" r:id="rId17"/>
    <p:sldLayoutId id="2147483869" r:id="rId18"/>
    <p:sldLayoutId id="2147483870" r:id="rId19"/>
    <p:sldLayoutId id="2147483871" r:id="rId20"/>
    <p:sldLayoutId id="2147483872" r:id="rId21"/>
    <p:sldLayoutId id="2147483873" r:id="rId22"/>
    <p:sldLayoutId id="2147483874" r:id="rId23"/>
    <p:sldLayoutId id="2147483875" r:id="rId24"/>
    <p:sldLayoutId id="2147483876" r:id="rId25"/>
    <p:sldLayoutId id="2147483877" r:id="rId26"/>
    <p:sldLayoutId id="2147483878" r:id="rId27"/>
    <p:sldLayoutId id="2147483879" r:id="rId28"/>
    <p:sldLayoutId id="2147483880" r:id="rId29"/>
    <p:sldLayoutId id="2147483881" r:id="rId30"/>
    <p:sldLayoutId id="2147483882" r:id="rId31"/>
    <p:sldLayoutId id="2147483883" r:id="rId32"/>
    <p:sldLayoutId id="2147483884" r:id="rId33"/>
    <p:sldLayoutId id="2147483885" r:id="rId34"/>
    <p:sldLayoutId id="2147483886" r:id="rId35"/>
    <p:sldLayoutId id="2147483887" r:id="rId36"/>
    <p:sldLayoutId id="2147483888" r:id="rId37"/>
    <p:sldLayoutId id="2147483889" r:id="rId38"/>
    <p:sldLayoutId id="2147483890" r:id="rId39"/>
    <p:sldLayoutId id="2147483891" r:id="rId40"/>
    <p:sldLayoutId id="2147483892" r:id="rId41"/>
    <p:sldLayoutId id="2147483893" r:id="rId42"/>
    <p:sldLayoutId id="2147483894" r:id="rId43"/>
    <p:sldLayoutId id="2147483895" r:id="rId44"/>
    <p:sldLayoutId id="2147483896" r:id="rId45"/>
    <p:sldLayoutId id="2147483897" r:id="rId46"/>
    <p:sldLayoutId id="2147483898" r:id="rId47"/>
    <p:sldLayoutId id="2147483899" r:id="rId48"/>
    <p:sldLayoutId id="2147483900" r:id="rId49"/>
    <p:sldLayoutId id="2147483901" r:id="rId50"/>
    <p:sldLayoutId id="2147483902" r:id="rId51"/>
    <p:sldLayoutId id="2147483903" r:id="rId52"/>
    <p:sldLayoutId id="2147483904" r:id="rId53"/>
    <p:sldLayoutId id="2147483905" r:id="rId54"/>
    <p:sldLayoutId id="2147483906" r:id="rId55"/>
    <p:sldLayoutId id="2147483907" r:id="rId56"/>
    <p:sldLayoutId id="2147483908" r:id="rId57"/>
    <p:sldLayoutId id="2147483909" r:id="rId58"/>
    <p:sldLayoutId id="2147483910" r:id="rId59"/>
    <p:sldLayoutId id="2147483911" r:id="rId60"/>
    <p:sldLayoutId id="2147483912" r:id="rId61"/>
    <p:sldLayoutId id="2147483913" r:id="rId62"/>
    <p:sldLayoutId id="2147483914" r:id="rId63"/>
    <p:sldLayoutId id="2147483915" r:id="rId64"/>
    <p:sldLayoutId id="2147483916" r:id="rId65"/>
    <p:sldLayoutId id="2147483917" r:id="rId66"/>
    <p:sldLayoutId id="2147483918" r:id="rId67"/>
    <p:sldLayoutId id="2147483919" r:id="rId68"/>
    <p:sldLayoutId id="2147483920" r:id="rId69"/>
    <p:sldLayoutId id="2147483921" r:id="rId70"/>
    <p:sldLayoutId id="2147483922" r:id="rId71"/>
    <p:sldLayoutId id="2147483923" r:id="rId72"/>
    <p:sldLayoutId id="2147483924" r:id="rId73"/>
    <p:sldLayoutId id="2147483925" r:id="rId74"/>
    <p:sldLayoutId id="2147483926" r:id="rId75"/>
    <p:sldLayoutId id="2147483927" r:id="rId76"/>
    <p:sldLayoutId id="2147483928" r:id="rId77"/>
    <p:sldLayoutId id="2147483929" r:id="rId78"/>
    <p:sldLayoutId id="2147483930" r:id="rId79"/>
    <p:sldLayoutId id="2147483931" r:id="rId80"/>
    <p:sldLayoutId id="2147483932" r:id="rId81"/>
    <p:sldLayoutId id="2147483933" r:id="rId82"/>
    <p:sldLayoutId id="2147483934" r:id="rId83"/>
    <p:sldLayoutId id="2147483935" r:id="rId84"/>
    <p:sldLayoutId id="2147483936" r:id="rId85"/>
    <p:sldLayoutId id="2147483937" r:id="rId86"/>
    <p:sldLayoutId id="2147483938" r:id="rId87"/>
  </p:sldLayoutIdLst>
  <p:transition spd="med"/>
  <p:hf hdr="0" ftr="0" dt="0"/>
  <p:txStyles>
    <p:titleStyle>
      <a:lvl1pPr marL="0" marR="0" indent="0" algn="l" defTabSz="914400" rtl="0" eaLnBrk="1" latinLnBrk="0" hangingPunct="1">
        <a:lnSpc>
          <a:spcPct val="89000"/>
        </a:lnSpc>
        <a:spcBef>
          <a:spcPts val="0"/>
        </a:spcBef>
        <a:spcAft>
          <a:spcPts val="0"/>
        </a:spcAft>
        <a:buClrTx/>
        <a:buSzTx/>
        <a:buFontTx/>
        <a:buNone/>
        <a:tabLst/>
        <a:defRPr sz="4000" b="1" i="0" u="none" strike="noStrike" cap="none" spc="0" baseline="0" dirty="0">
          <a:ln>
            <a:noFill/>
          </a:ln>
          <a:solidFill>
            <a:schemeClr val="bg2"/>
          </a:solidFill>
          <a:uFillTx/>
          <a:latin typeface="Aeonik Regular"/>
          <a:ea typeface="Aeonik Regular"/>
          <a:cs typeface="Arial"/>
          <a:sym typeface="Arial"/>
        </a:defRPr>
      </a:lvl1pPr>
      <a:lvl2pPr marL="0" marR="0" indent="0" algn="l" defTabSz="914400" rtl="0" eaLnBrk="1" latinLnBrk="0" hangingPunct="1">
        <a:lnSpc>
          <a:spcPct val="89000"/>
        </a:lnSpc>
        <a:spcBef>
          <a:spcPts val="0"/>
        </a:spcBef>
        <a:spcAft>
          <a:spcPts val="0"/>
        </a:spcAft>
        <a:buClrTx/>
        <a:buSzTx/>
        <a:buFontTx/>
        <a:buNone/>
        <a:tabLst/>
        <a:defRPr sz="4000" b="1" i="0" u="none" strike="noStrike" cap="none" spc="0" baseline="0">
          <a:ln>
            <a:noFill/>
          </a:ln>
          <a:solidFill>
            <a:srgbClr val="131541"/>
          </a:solidFill>
          <a:uFillTx/>
          <a:latin typeface="Arial"/>
          <a:ea typeface="Arial"/>
          <a:cs typeface="Arial"/>
          <a:sym typeface="Arial"/>
        </a:defRPr>
      </a:lvl2pPr>
      <a:lvl3pPr marL="0" marR="0" indent="0" algn="l" defTabSz="914400" rtl="0" eaLnBrk="1" latinLnBrk="0" hangingPunct="1">
        <a:lnSpc>
          <a:spcPct val="89000"/>
        </a:lnSpc>
        <a:spcBef>
          <a:spcPts val="0"/>
        </a:spcBef>
        <a:spcAft>
          <a:spcPts val="0"/>
        </a:spcAft>
        <a:buClrTx/>
        <a:buSzTx/>
        <a:buFontTx/>
        <a:buNone/>
        <a:tabLst/>
        <a:defRPr sz="4000" b="1" i="0" u="none" strike="noStrike" cap="none" spc="0" baseline="0">
          <a:ln>
            <a:noFill/>
          </a:ln>
          <a:solidFill>
            <a:srgbClr val="131541"/>
          </a:solidFill>
          <a:uFillTx/>
          <a:latin typeface="Arial"/>
          <a:ea typeface="Arial"/>
          <a:cs typeface="Arial"/>
          <a:sym typeface="Arial"/>
        </a:defRPr>
      </a:lvl3pPr>
      <a:lvl4pPr marL="0" marR="0" indent="0" algn="l" defTabSz="914400" rtl="0" eaLnBrk="1" latinLnBrk="0" hangingPunct="1">
        <a:lnSpc>
          <a:spcPct val="89000"/>
        </a:lnSpc>
        <a:spcBef>
          <a:spcPts val="0"/>
        </a:spcBef>
        <a:spcAft>
          <a:spcPts val="0"/>
        </a:spcAft>
        <a:buClrTx/>
        <a:buSzTx/>
        <a:buFontTx/>
        <a:buNone/>
        <a:tabLst/>
        <a:defRPr sz="4000" b="1" i="0" u="none" strike="noStrike" cap="none" spc="0" baseline="0">
          <a:ln>
            <a:noFill/>
          </a:ln>
          <a:solidFill>
            <a:srgbClr val="131541"/>
          </a:solidFill>
          <a:uFillTx/>
          <a:latin typeface="Arial"/>
          <a:ea typeface="Arial"/>
          <a:cs typeface="Arial"/>
          <a:sym typeface="Arial"/>
        </a:defRPr>
      </a:lvl4pPr>
      <a:lvl5pPr marL="0" marR="0" indent="0" algn="l" defTabSz="914400" rtl="0" eaLnBrk="1" latinLnBrk="0" hangingPunct="1">
        <a:lnSpc>
          <a:spcPct val="89000"/>
        </a:lnSpc>
        <a:spcBef>
          <a:spcPts val="0"/>
        </a:spcBef>
        <a:spcAft>
          <a:spcPts val="0"/>
        </a:spcAft>
        <a:buClrTx/>
        <a:buSzTx/>
        <a:buFontTx/>
        <a:buNone/>
        <a:tabLst/>
        <a:defRPr sz="4000" b="1" i="0" u="none" strike="noStrike" cap="none" spc="0" baseline="0">
          <a:ln>
            <a:noFill/>
          </a:ln>
          <a:solidFill>
            <a:srgbClr val="131541"/>
          </a:solidFill>
          <a:uFillTx/>
          <a:latin typeface="Arial"/>
          <a:ea typeface="Arial"/>
          <a:cs typeface="Arial"/>
          <a:sym typeface="Arial"/>
        </a:defRPr>
      </a:lvl5pPr>
      <a:lvl6pPr marL="0" marR="0" indent="0" algn="l" defTabSz="914400" rtl="0" eaLnBrk="1" latinLnBrk="0" hangingPunct="1">
        <a:lnSpc>
          <a:spcPct val="89000"/>
        </a:lnSpc>
        <a:spcBef>
          <a:spcPts val="0"/>
        </a:spcBef>
        <a:spcAft>
          <a:spcPts val="0"/>
        </a:spcAft>
        <a:buClrTx/>
        <a:buSzTx/>
        <a:buFontTx/>
        <a:buNone/>
        <a:tabLst/>
        <a:defRPr sz="4000" b="1" i="0" u="none" strike="noStrike" cap="none" spc="0" baseline="0">
          <a:ln>
            <a:noFill/>
          </a:ln>
          <a:solidFill>
            <a:srgbClr val="131541"/>
          </a:solidFill>
          <a:uFillTx/>
          <a:latin typeface="Arial"/>
          <a:ea typeface="Arial"/>
          <a:cs typeface="Arial"/>
          <a:sym typeface="Arial"/>
        </a:defRPr>
      </a:lvl6pPr>
      <a:lvl7pPr marL="0" marR="0" indent="0" algn="l" defTabSz="914400" rtl="0" eaLnBrk="1" latinLnBrk="0" hangingPunct="1">
        <a:lnSpc>
          <a:spcPct val="89000"/>
        </a:lnSpc>
        <a:spcBef>
          <a:spcPts val="0"/>
        </a:spcBef>
        <a:spcAft>
          <a:spcPts val="0"/>
        </a:spcAft>
        <a:buClrTx/>
        <a:buSzTx/>
        <a:buFontTx/>
        <a:buNone/>
        <a:tabLst/>
        <a:defRPr sz="4000" b="1" i="0" u="none" strike="noStrike" cap="none" spc="0" baseline="0">
          <a:ln>
            <a:noFill/>
          </a:ln>
          <a:solidFill>
            <a:srgbClr val="131541"/>
          </a:solidFill>
          <a:uFillTx/>
          <a:latin typeface="Arial"/>
          <a:ea typeface="Arial"/>
          <a:cs typeface="Arial"/>
          <a:sym typeface="Arial"/>
        </a:defRPr>
      </a:lvl7pPr>
      <a:lvl8pPr marL="0" marR="0" indent="0" algn="l" defTabSz="914400" rtl="0" eaLnBrk="1" latinLnBrk="0" hangingPunct="1">
        <a:lnSpc>
          <a:spcPct val="89000"/>
        </a:lnSpc>
        <a:spcBef>
          <a:spcPts val="0"/>
        </a:spcBef>
        <a:spcAft>
          <a:spcPts val="0"/>
        </a:spcAft>
        <a:buClrTx/>
        <a:buSzTx/>
        <a:buFontTx/>
        <a:buNone/>
        <a:tabLst/>
        <a:defRPr sz="4000" b="1" i="0" u="none" strike="noStrike" cap="none" spc="0" baseline="0">
          <a:ln>
            <a:noFill/>
          </a:ln>
          <a:solidFill>
            <a:srgbClr val="131541"/>
          </a:solidFill>
          <a:uFillTx/>
          <a:latin typeface="Arial"/>
          <a:ea typeface="Arial"/>
          <a:cs typeface="Arial"/>
          <a:sym typeface="Arial"/>
        </a:defRPr>
      </a:lvl8pPr>
      <a:lvl9pPr marL="0" marR="0" indent="0" algn="l" defTabSz="914400" rtl="0" eaLnBrk="1" latinLnBrk="0" hangingPunct="1">
        <a:lnSpc>
          <a:spcPct val="89000"/>
        </a:lnSpc>
        <a:spcBef>
          <a:spcPts val="0"/>
        </a:spcBef>
        <a:spcAft>
          <a:spcPts val="0"/>
        </a:spcAft>
        <a:buClrTx/>
        <a:buSzTx/>
        <a:buFontTx/>
        <a:buNone/>
        <a:tabLst/>
        <a:defRPr sz="4000" b="1" i="0" u="none" strike="noStrike" cap="none" spc="0" baseline="0">
          <a:ln>
            <a:noFill/>
          </a:ln>
          <a:solidFill>
            <a:srgbClr val="131541"/>
          </a:solidFill>
          <a:uFillTx/>
          <a:latin typeface="Arial"/>
          <a:ea typeface="Arial"/>
          <a:cs typeface="Arial"/>
          <a:sym typeface="Arial"/>
        </a:defRPr>
      </a:lvl9pPr>
    </p:titleStyle>
    <p:bodyStyle>
      <a:lvl1pPr marL="0" marR="0" indent="0" algn="l" defTabSz="914400" rtl="0" eaLnBrk="1" latinLnBrk="0" hangingPunct="1">
        <a:lnSpc>
          <a:spcPct val="94000"/>
        </a:lnSpc>
        <a:spcBef>
          <a:spcPts val="1000"/>
        </a:spcBef>
        <a:spcAft>
          <a:spcPts val="0"/>
        </a:spcAft>
        <a:buClrTx/>
        <a:buSzPct val="100000"/>
        <a:buFont typeface="Arial" panose="020B0604020202020204" pitchFamily="34" charset="0"/>
        <a:buNone/>
        <a:tabLst/>
        <a:defRPr sz="1200" b="0" i="0" u="none" strike="noStrike" cap="none" spc="0" baseline="0">
          <a:ln>
            <a:noFill/>
          </a:ln>
          <a:solidFill>
            <a:schemeClr val="bg1"/>
          </a:solidFill>
          <a:uFillTx/>
          <a:latin typeface="Aeonik Regular"/>
          <a:ea typeface="Aeonik Regular"/>
          <a:cs typeface="Aeonik Regular"/>
          <a:sym typeface="Graphik"/>
        </a:defRPr>
      </a:lvl1pPr>
      <a:lvl2pPr marL="873253" marR="0" indent="-342900" algn="l" defTabSz="914400" rtl="0" eaLnBrk="1" latinLnBrk="0" hangingPunct="1">
        <a:lnSpc>
          <a:spcPct val="94000"/>
        </a:lnSpc>
        <a:spcBef>
          <a:spcPts val="1000"/>
        </a:spcBef>
        <a:spcAft>
          <a:spcPts val="0"/>
        </a:spcAft>
        <a:buClrTx/>
        <a:buSzPct val="100000"/>
        <a:buFont typeface="Arial" panose="020B0604020202020204" pitchFamily="34" charset="0"/>
        <a:buChar char="•"/>
        <a:tabLst/>
        <a:defRPr sz="1400" b="0" i="0" u="none" strike="noStrike" cap="none" spc="0" baseline="0">
          <a:ln>
            <a:noFill/>
          </a:ln>
          <a:solidFill>
            <a:schemeClr val="bg1"/>
          </a:solidFill>
          <a:uFillTx/>
          <a:latin typeface="Aeonik Regular"/>
          <a:ea typeface="Aeonik Regular"/>
          <a:cs typeface="Aeonik Regular"/>
          <a:sym typeface="Graphik"/>
        </a:defRPr>
      </a:lvl2pPr>
      <a:lvl3pPr marL="1330453" marR="0" indent="-342900" algn="l" defTabSz="914400" rtl="0" eaLnBrk="1" latinLnBrk="0" hangingPunct="1">
        <a:lnSpc>
          <a:spcPct val="94000"/>
        </a:lnSpc>
        <a:spcBef>
          <a:spcPts val="1000"/>
        </a:spcBef>
        <a:spcAft>
          <a:spcPts val="0"/>
        </a:spcAft>
        <a:buClrTx/>
        <a:buSzPct val="100000"/>
        <a:buFont typeface="Arial" panose="020B0604020202020204" pitchFamily="34" charset="0"/>
        <a:buChar char="•"/>
        <a:tabLst/>
        <a:defRPr sz="1400" b="0" i="0" u="none" strike="noStrike" cap="none" spc="0" baseline="0">
          <a:ln>
            <a:noFill/>
          </a:ln>
          <a:solidFill>
            <a:schemeClr val="bg1"/>
          </a:solidFill>
          <a:uFillTx/>
          <a:latin typeface="Aeonik Regular"/>
          <a:ea typeface="Aeonik Regular"/>
          <a:cs typeface="Aeonik Regular"/>
          <a:sym typeface="Graphik"/>
        </a:defRPr>
      </a:lvl3pPr>
      <a:lvl4pPr marL="1787653" marR="0" indent="-342900" algn="l" defTabSz="914400" rtl="0" eaLnBrk="1" latinLnBrk="0" hangingPunct="1">
        <a:lnSpc>
          <a:spcPct val="94000"/>
        </a:lnSpc>
        <a:spcBef>
          <a:spcPts val="1000"/>
        </a:spcBef>
        <a:spcAft>
          <a:spcPts val="0"/>
        </a:spcAft>
        <a:buClrTx/>
        <a:buSzPct val="100000"/>
        <a:buFont typeface="Arial" panose="020B0604020202020204" pitchFamily="34" charset="0"/>
        <a:buChar char="•"/>
        <a:tabLst/>
        <a:defRPr sz="1400" b="0" i="0" u="none" strike="noStrike" cap="none" spc="0" baseline="0">
          <a:ln>
            <a:noFill/>
          </a:ln>
          <a:solidFill>
            <a:schemeClr val="bg1"/>
          </a:solidFill>
          <a:uFillTx/>
          <a:latin typeface="Aeonik Regular"/>
          <a:ea typeface="Aeonik Regular"/>
          <a:cs typeface="Aeonik Regular"/>
          <a:sym typeface="Graphik"/>
        </a:defRPr>
      </a:lvl4pPr>
      <a:lvl5pPr marL="2244851" marR="0" indent="-342900" algn="l" defTabSz="914400" rtl="0" eaLnBrk="1" latinLnBrk="0" hangingPunct="1">
        <a:lnSpc>
          <a:spcPct val="94000"/>
        </a:lnSpc>
        <a:spcBef>
          <a:spcPts val="1000"/>
        </a:spcBef>
        <a:spcAft>
          <a:spcPts val="0"/>
        </a:spcAft>
        <a:buClrTx/>
        <a:buSzPct val="100000"/>
        <a:buFont typeface="Arial" panose="020B0604020202020204" pitchFamily="34" charset="0"/>
        <a:buChar char="•"/>
        <a:tabLst/>
        <a:defRPr sz="1400" b="0" i="0" u="none" strike="noStrike" cap="none" spc="0" baseline="0">
          <a:ln>
            <a:noFill/>
          </a:ln>
          <a:solidFill>
            <a:schemeClr val="bg1"/>
          </a:solidFill>
          <a:uFillTx/>
          <a:latin typeface="Aeonik Regular"/>
          <a:ea typeface="Aeonik Regular"/>
          <a:cs typeface="Aeonik Regular"/>
          <a:sym typeface="Graphik"/>
        </a:defRPr>
      </a:lvl5pPr>
      <a:lvl6pPr marL="2839211" marR="0" indent="-480060" algn="l" defTabSz="914400" rtl="0" eaLnBrk="1" latinLnBrk="0" hangingPunct="1">
        <a:lnSpc>
          <a:spcPct val="94000"/>
        </a:lnSpc>
        <a:spcBef>
          <a:spcPts val="1000"/>
        </a:spcBef>
        <a:spcAft>
          <a:spcPts val="0"/>
        </a:spcAft>
        <a:buClrTx/>
        <a:buSzPct val="100000"/>
        <a:buFont typeface="Arial"/>
        <a:buChar char="–"/>
        <a:tabLst/>
        <a:defRPr sz="2000" b="0" i="0" u="none" strike="noStrike" cap="none" spc="0" baseline="0">
          <a:ln>
            <a:noFill/>
          </a:ln>
          <a:solidFill>
            <a:srgbClr val="131541"/>
          </a:solidFill>
          <a:uFillTx/>
          <a:latin typeface="Graphik"/>
          <a:ea typeface="Graphik"/>
          <a:cs typeface="Graphik"/>
          <a:sym typeface="Graphik"/>
        </a:defRPr>
      </a:lvl6pPr>
      <a:lvl7pPr marL="3364991" marR="0" indent="-548639" algn="l" defTabSz="914400" rtl="0" eaLnBrk="1" latinLnBrk="0" hangingPunct="1">
        <a:lnSpc>
          <a:spcPct val="94000"/>
        </a:lnSpc>
        <a:spcBef>
          <a:spcPts val="1000"/>
        </a:spcBef>
        <a:spcAft>
          <a:spcPts val="0"/>
        </a:spcAft>
        <a:buClrTx/>
        <a:buSzPct val="100000"/>
        <a:buFont typeface="Arial"/>
        <a:buChar char="■"/>
        <a:tabLst/>
        <a:defRPr sz="2000" b="0" i="0" u="none" strike="noStrike" cap="none" spc="0" baseline="0">
          <a:ln>
            <a:noFill/>
          </a:ln>
          <a:solidFill>
            <a:srgbClr val="131541"/>
          </a:solidFill>
          <a:uFillTx/>
          <a:latin typeface="Graphik"/>
          <a:ea typeface="Graphik"/>
          <a:cs typeface="Graphik"/>
          <a:sym typeface="Graphik"/>
        </a:defRPr>
      </a:lvl7pPr>
      <a:lvl8pPr marL="3822191" marR="0" indent="-548639" algn="l" defTabSz="914400" rtl="0" eaLnBrk="1" latinLnBrk="0" hangingPunct="1">
        <a:lnSpc>
          <a:spcPct val="94000"/>
        </a:lnSpc>
        <a:spcBef>
          <a:spcPts val="1000"/>
        </a:spcBef>
        <a:spcAft>
          <a:spcPts val="0"/>
        </a:spcAft>
        <a:buClrTx/>
        <a:buSzPct val="100000"/>
        <a:buFont typeface="Arial"/>
        <a:buChar char="–"/>
        <a:tabLst/>
        <a:defRPr sz="2000" b="0" i="0" u="none" strike="noStrike" cap="none" spc="0" baseline="0">
          <a:ln>
            <a:noFill/>
          </a:ln>
          <a:solidFill>
            <a:srgbClr val="131541"/>
          </a:solidFill>
          <a:uFillTx/>
          <a:latin typeface="Graphik"/>
          <a:ea typeface="Graphik"/>
          <a:cs typeface="Graphik"/>
          <a:sym typeface="Graphik"/>
        </a:defRPr>
      </a:lvl8pPr>
      <a:lvl9pPr marL="4279391" marR="0" indent="-548639" algn="l" defTabSz="914400" rtl="0" eaLnBrk="1" latinLnBrk="0" hangingPunct="1">
        <a:lnSpc>
          <a:spcPct val="94000"/>
        </a:lnSpc>
        <a:spcBef>
          <a:spcPts val="1000"/>
        </a:spcBef>
        <a:spcAft>
          <a:spcPts val="0"/>
        </a:spcAft>
        <a:buClrTx/>
        <a:buSzPct val="100000"/>
        <a:buFont typeface="Arial"/>
        <a:buChar char="■"/>
        <a:tabLst/>
        <a:defRPr sz="2000" b="0" i="0" u="none" strike="noStrike" cap="none" spc="0" baseline="0">
          <a:ln>
            <a:noFill/>
          </a:ln>
          <a:solidFill>
            <a:srgbClr val="131541"/>
          </a:solidFill>
          <a:uFillTx/>
          <a:latin typeface="Graphik"/>
          <a:ea typeface="Graphik"/>
          <a:cs typeface="Graphik"/>
          <a:sym typeface="Graphik"/>
        </a:defRPr>
      </a:lvl9pPr>
    </p:bodyStyle>
    <p:otherStyle>
      <a:lvl1pPr marL="0" marR="0" indent="0" algn="r" defTabSz="457200" rtl="0" eaLnBrk="1" latinLnBrk="0" hangingPunct="1">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Graphik"/>
        </a:defRPr>
      </a:lvl1pPr>
      <a:lvl2pPr marL="0" marR="0" indent="457200" algn="r" defTabSz="457200" rtl="0" eaLnBrk="1" latinLnBrk="0" hangingPunct="1">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Graphik"/>
        </a:defRPr>
      </a:lvl2pPr>
      <a:lvl3pPr marL="0" marR="0" indent="914400" algn="r" defTabSz="457200" rtl="0" eaLnBrk="1" latinLnBrk="0" hangingPunct="1">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Graphik"/>
        </a:defRPr>
      </a:lvl3pPr>
      <a:lvl4pPr marL="0" marR="0" indent="1371600" algn="r" defTabSz="457200" rtl="0" eaLnBrk="1" latinLnBrk="0" hangingPunct="1">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Graphik"/>
        </a:defRPr>
      </a:lvl4pPr>
      <a:lvl5pPr marL="0" marR="0" indent="1828800" algn="r" defTabSz="457200" rtl="0" eaLnBrk="1" latinLnBrk="0" hangingPunct="1">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Graphik"/>
        </a:defRPr>
      </a:lvl5pPr>
      <a:lvl6pPr marL="0" marR="0" indent="2286000" algn="r" defTabSz="457200" rtl="0" eaLnBrk="1" latinLnBrk="0" hangingPunct="1">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Graphik"/>
        </a:defRPr>
      </a:lvl6pPr>
      <a:lvl7pPr marL="0" marR="0" indent="2743200" algn="r" defTabSz="457200" rtl="0" eaLnBrk="1" latinLnBrk="0" hangingPunct="1">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Graphik"/>
        </a:defRPr>
      </a:lvl7pPr>
      <a:lvl8pPr marL="0" marR="0" indent="3200400" algn="r" defTabSz="457200" rtl="0" eaLnBrk="1" latinLnBrk="0" hangingPunct="1">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Graphik"/>
        </a:defRPr>
      </a:lvl8pPr>
      <a:lvl9pPr marL="0" marR="0" indent="3657600" algn="r" defTabSz="457200" rtl="0" eaLnBrk="1" latinLnBrk="0" hangingPunct="1">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Graphik"/>
        </a:defRPr>
      </a:lvl9pPr>
    </p:otherStyle>
  </p:txStyles>
  <p:extLst>
    <p:ext uri="{27BBF7A9-308A-43DC-89C8-2F10F3537804}">
      <p15:sldGuideLst xmlns:p15="http://schemas.microsoft.com/office/powerpoint/2012/main">
        <p15:guide id="1" orient="horz" pos="2160">
          <p15:clr>
            <a:srgbClr val="F26B43"/>
          </p15:clr>
        </p15:guide>
        <p15:guide id="2" pos="240">
          <p15:clr>
            <a:srgbClr val="F26B43"/>
          </p15:clr>
        </p15:guide>
        <p15:guide id="3" pos="7451">
          <p15:clr>
            <a:srgbClr val="F26B43"/>
          </p15:clr>
        </p15:guide>
        <p15:guide id="4" orient="horz" pos="4178">
          <p15:clr>
            <a:srgbClr val="F26B43"/>
          </p15:clr>
        </p15:guide>
        <p15:guide id="5" pos="27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132.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32.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67.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04.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svg"/><Relationship Id="rId2" Type="http://schemas.openxmlformats.org/officeDocument/2006/relationships/notesSlide" Target="../notesSlides/notesSlide6.xml"/><Relationship Id="rId1" Type="http://schemas.openxmlformats.org/officeDocument/2006/relationships/slideLayout" Target="../slideLayouts/slideLayout167.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45.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186.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xml"/><Relationship Id="rId1" Type="http://schemas.openxmlformats.org/officeDocument/2006/relationships/slideLayout" Target="../slideLayouts/slideLayout166.xml"/></Relationships>
</file>

<file path=ppt/slides/_rels/slide1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47.xml"/></Relationships>
</file>

<file path=ppt/slides/_rels/slide1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4.xml"/></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9.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9.xml"/><Relationship Id="rId5" Type="http://schemas.openxmlformats.org/officeDocument/2006/relationships/image" Target="../media/image55.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hyperlink" Target="https://www.ussif.org/" TargetMode="External"/><Relationship Id="rId1" Type="http://schemas.openxmlformats.org/officeDocument/2006/relationships/slideLayout" Target="../slideLayouts/slideLayout79.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67.xml"/></Relationships>
</file>

<file path=ppt/slides/_rels/slide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4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Layout" Target="../slideLayouts/slideLayout167.xml"/></Relationships>
</file>

<file path=ppt/slides/_rels/slide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1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3C9A83-C170-25E0-B8B3-4BD57F380B9F}"/>
              </a:ext>
            </a:extLst>
          </p:cNvPr>
          <p:cNvSpPr/>
          <p:nvPr/>
        </p:nvSpPr>
        <p:spPr>
          <a:xfrm>
            <a:off x="7281949" y="0"/>
            <a:ext cx="3026211" cy="2269375"/>
          </a:xfrm>
          <a:prstGeom prst="rect">
            <a:avLst/>
          </a:prstGeom>
          <a:solidFill>
            <a:schemeClr val="accent1"/>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
        <p:nvSpPr>
          <p:cNvPr id="2" name="Title 1">
            <a:extLst>
              <a:ext uri="{FF2B5EF4-FFF2-40B4-BE49-F238E27FC236}">
                <a16:creationId xmlns:a16="http://schemas.microsoft.com/office/drawing/2014/main" id="{7D4F48F5-B922-675A-6FB4-17B1D50A079F}"/>
              </a:ext>
            </a:extLst>
          </p:cNvPr>
          <p:cNvSpPr>
            <a:spLocks noGrp="1"/>
          </p:cNvSpPr>
          <p:nvPr>
            <p:ph type="title"/>
          </p:nvPr>
        </p:nvSpPr>
        <p:spPr>
          <a:xfrm>
            <a:off x="312130" y="2098901"/>
            <a:ext cx="10753344" cy="914096"/>
          </a:xfrm>
        </p:spPr>
        <p:txBody>
          <a:bodyPr/>
          <a:lstStyle/>
          <a:p>
            <a:r>
              <a:rPr lang="en-US" dirty="0"/>
              <a:t>Sustainable Indigenous Finance:</a:t>
            </a:r>
          </a:p>
        </p:txBody>
      </p:sp>
      <p:sp>
        <p:nvSpPr>
          <p:cNvPr id="3" name="Text Placeholder 2">
            <a:extLst>
              <a:ext uri="{FF2B5EF4-FFF2-40B4-BE49-F238E27FC236}">
                <a16:creationId xmlns:a16="http://schemas.microsoft.com/office/drawing/2014/main" id="{086BF9E2-122D-75CF-0860-9F31CF2679BF}"/>
              </a:ext>
            </a:extLst>
          </p:cNvPr>
          <p:cNvSpPr>
            <a:spLocks noGrp="1"/>
          </p:cNvSpPr>
          <p:nvPr>
            <p:ph type="body" sz="quarter" idx="1"/>
          </p:nvPr>
        </p:nvSpPr>
        <p:spPr>
          <a:xfrm>
            <a:off x="374904" y="2975275"/>
            <a:ext cx="10753344" cy="810094"/>
          </a:xfrm>
        </p:spPr>
        <p:txBody>
          <a:bodyPr/>
          <a:lstStyle/>
          <a:p>
            <a:r>
              <a:rPr lang="en-US" sz="4400" b="1" i="1" dirty="0"/>
              <a:t>Navigating the Energy Transition</a:t>
            </a:r>
          </a:p>
        </p:txBody>
      </p:sp>
      <p:sp>
        <p:nvSpPr>
          <p:cNvPr id="4" name="Text Placeholder 3">
            <a:extLst>
              <a:ext uri="{FF2B5EF4-FFF2-40B4-BE49-F238E27FC236}">
                <a16:creationId xmlns:a16="http://schemas.microsoft.com/office/drawing/2014/main" id="{D0C53EB9-BABC-89B9-D33A-C08106A1AE5B}"/>
              </a:ext>
            </a:extLst>
          </p:cNvPr>
          <p:cNvSpPr>
            <a:spLocks noGrp="1"/>
          </p:cNvSpPr>
          <p:nvPr>
            <p:ph type="body" sz="quarter" idx="13"/>
          </p:nvPr>
        </p:nvSpPr>
        <p:spPr/>
        <p:txBody>
          <a:bodyPr/>
          <a:lstStyle/>
          <a:p>
            <a:r>
              <a:rPr lang="en-US" dirty="0"/>
              <a:t>Investor Guide Launch</a:t>
            </a:r>
          </a:p>
        </p:txBody>
      </p:sp>
      <p:sp>
        <p:nvSpPr>
          <p:cNvPr id="5" name="Text Placeholder 4">
            <a:extLst>
              <a:ext uri="{FF2B5EF4-FFF2-40B4-BE49-F238E27FC236}">
                <a16:creationId xmlns:a16="http://schemas.microsoft.com/office/drawing/2014/main" id="{B3BDE570-3FA8-061A-BAFC-BB884D8A5491}"/>
              </a:ext>
            </a:extLst>
          </p:cNvPr>
          <p:cNvSpPr>
            <a:spLocks noGrp="1"/>
          </p:cNvSpPr>
          <p:nvPr>
            <p:ph type="body" sz="quarter" idx="14"/>
          </p:nvPr>
        </p:nvSpPr>
        <p:spPr/>
        <p:txBody>
          <a:bodyPr/>
          <a:lstStyle/>
          <a:p>
            <a:r>
              <a:rPr lang="en-US"/>
              <a:t>October 28, 2025</a:t>
            </a:r>
          </a:p>
        </p:txBody>
      </p:sp>
      <p:sp>
        <p:nvSpPr>
          <p:cNvPr id="6" name="Text Placeholder 5">
            <a:extLst>
              <a:ext uri="{FF2B5EF4-FFF2-40B4-BE49-F238E27FC236}">
                <a16:creationId xmlns:a16="http://schemas.microsoft.com/office/drawing/2014/main" id="{1E06BB60-CD9A-88F5-9742-4C234F9483A8}"/>
              </a:ext>
            </a:extLst>
          </p:cNvPr>
          <p:cNvSpPr>
            <a:spLocks noGrp="1"/>
          </p:cNvSpPr>
          <p:nvPr>
            <p:ph type="body" sz="quarter" idx="15"/>
          </p:nvPr>
        </p:nvSpPr>
        <p:spPr>
          <a:xfrm>
            <a:off x="5775823" y="5130800"/>
            <a:ext cx="2801485" cy="526298"/>
          </a:xfrm>
        </p:spPr>
        <p:txBody>
          <a:bodyPr/>
          <a:lstStyle/>
          <a:p>
            <a:r>
              <a:rPr lang="en-US" dirty="0"/>
              <a:t>Olivia Lieberthal, Maria Lettini, Rebecca Adamson, Daisy Nicholls, and Jon Borchardt </a:t>
            </a:r>
          </a:p>
        </p:txBody>
      </p:sp>
      <p:sp>
        <p:nvSpPr>
          <p:cNvPr id="9" name="Rectangle 8">
            <a:extLst>
              <a:ext uri="{FF2B5EF4-FFF2-40B4-BE49-F238E27FC236}">
                <a16:creationId xmlns:a16="http://schemas.microsoft.com/office/drawing/2014/main" id="{0801933C-959A-20DB-C36C-BB4DCE68EECB}"/>
              </a:ext>
            </a:extLst>
          </p:cNvPr>
          <p:cNvSpPr/>
          <p:nvPr/>
        </p:nvSpPr>
        <p:spPr>
          <a:xfrm>
            <a:off x="0" y="5760720"/>
            <a:ext cx="12192000" cy="1097280"/>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Helvetica Neue Medium"/>
              <a:cs typeface="Helvetica Neue Medium"/>
              <a:sym typeface="Helvetica Neue Medium"/>
            </a:endParaRPr>
          </a:p>
        </p:txBody>
      </p:sp>
      <p:pic>
        <p:nvPicPr>
          <p:cNvPr id="10" name="Picture 9" descr="US SIF | GSIA">
            <a:extLst>
              <a:ext uri="{FF2B5EF4-FFF2-40B4-BE49-F238E27FC236}">
                <a16:creationId xmlns:a16="http://schemas.microsoft.com/office/drawing/2014/main" id="{E339DF36-DB89-9EC7-208D-49F30E812F3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0722" y="5926201"/>
            <a:ext cx="2139906" cy="766318"/>
          </a:xfrm>
          <a:prstGeom prst="rect">
            <a:avLst/>
          </a:prstGeom>
          <a:noFill/>
          <a:ln>
            <a:noFill/>
          </a:ln>
        </p:spPr>
      </p:pic>
      <p:pic>
        <p:nvPicPr>
          <p:cNvPr id="11" name="Picture 10" descr="A black text on a white background&#10;&#10;AI-generated content may be incorrect.">
            <a:extLst>
              <a:ext uri="{FF2B5EF4-FFF2-40B4-BE49-F238E27FC236}">
                <a16:creationId xmlns:a16="http://schemas.microsoft.com/office/drawing/2014/main" id="{6AA5CD2F-BE2E-61BE-AE36-1EC0FA2B622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22606" y="5839145"/>
            <a:ext cx="1546788" cy="940430"/>
          </a:xfrm>
          <a:prstGeom prst="rect">
            <a:avLst/>
          </a:prstGeom>
          <a:noFill/>
          <a:ln>
            <a:noFill/>
          </a:ln>
        </p:spPr>
      </p:pic>
      <p:pic>
        <p:nvPicPr>
          <p:cNvPr id="12" name="Picture 11" descr="A black and blue text with yellow letters&#10;&#10;AI-generated content may be incorrect.">
            <a:extLst>
              <a:ext uri="{FF2B5EF4-FFF2-40B4-BE49-F238E27FC236}">
                <a16:creationId xmlns:a16="http://schemas.microsoft.com/office/drawing/2014/main" id="{3B247D8F-487B-0562-7924-FDF6E4133C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61372" y="5839145"/>
            <a:ext cx="1546788" cy="983389"/>
          </a:xfrm>
          <a:prstGeom prst="rect">
            <a:avLst/>
          </a:prstGeom>
        </p:spPr>
      </p:pic>
      <p:pic>
        <p:nvPicPr>
          <p:cNvPr id="8" name="Picture 7" descr="A blue stripe on a black background&#10;&#10;AI-generated content may be incorrect.">
            <a:extLst>
              <a:ext uri="{FF2B5EF4-FFF2-40B4-BE49-F238E27FC236}">
                <a16:creationId xmlns:a16="http://schemas.microsoft.com/office/drawing/2014/main" id="{45A1E535-DB21-5940-D217-CECAB050FC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27174" y="-4626910"/>
            <a:ext cx="4276600" cy="6053095"/>
          </a:xfrm>
          <a:prstGeom prst="rect">
            <a:avLst/>
          </a:prstGeom>
        </p:spPr>
      </p:pic>
      <p:cxnSp>
        <p:nvCxnSpPr>
          <p:cNvPr id="13" name="Straight Connector 12">
            <a:extLst>
              <a:ext uri="{FF2B5EF4-FFF2-40B4-BE49-F238E27FC236}">
                <a16:creationId xmlns:a16="http://schemas.microsoft.com/office/drawing/2014/main" id="{726EA037-2C20-3FCD-67A7-9419B9078AC8}"/>
              </a:ext>
            </a:extLst>
          </p:cNvPr>
          <p:cNvCxnSpPr>
            <a:cxnSpLocks/>
          </p:cNvCxnSpPr>
          <p:nvPr/>
        </p:nvCxnSpPr>
        <p:spPr>
          <a:xfrm flipH="1">
            <a:off x="11314725" y="-1984925"/>
            <a:ext cx="1159907" cy="2943607"/>
          </a:xfrm>
          <a:prstGeom prst="line">
            <a:avLst/>
          </a:prstGeom>
          <a:noFill/>
          <a:ln w="28575" cap="flat">
            <a:solidFill>
              <a:schemeClr val="accent4"/>
            </a:solidFill>
            <a:prstDash val="solid"/>
            <a:round/>
          </a:ln>
          <a:effectLst/>
          <a:sp3d/>
        </p:spPr>
        <p:style>
          <a:lnRef idx="0">
            <a:scrgbClr r="0" g="0" b="0"/>
          </a:lnRef>
          <a:fillRef idx="0">
            <a:scrgbClr r="0" g="0" b="0"/>
          </a:fillRef>
          <a:effectRef idx="0">
            <a:scrgbClr r="0" g="0" b="0"/>
          </a:effectRef>
          <a:fontRef idx="none"/>
        </p:style>
      </p:cxnSp>
      <p:sp>
        <p:nvSpPr>
          <p:cNvPr id="14" name="Rectangle 13">
            <a:extLst>
              <a:ext uri="{FF2B5EF4-FFF2-40B4-BE49-F238E27FC236}">
                <a16:creationId xmlns:a16="http://schemas.microsoft.com/office/drawing/2014/main" id="{01726E32-7A1A-0291-44B4-A73124ADA894}"/>
              </a:ext>
            </a:extLst>
          </p:cNvPr>
          <p:cNvSpPr/>
          <p:nvPr/>
        </p:nvSpPr>
        <p:spPr>
          <a:xfrm>
            <a:off x="312130" y="4519926"/>
            <a:ext cx="9676015" cy="1097280"/>
          </a:xfrm>
          <a:prstGeom prst="rect">
            <a:avLst/>
          </a:prstGeom>
          <a:solidFill>
            <a:schemeClr val="accent1"/>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
        <p:nvSpPr>
          <p:cNvPr id="15" name="Text Placeholder 3">
            <a:extLst>
              <a:ext uri="{FF2B5EF4-FFF2-40B4-BE49-F238E27FC236}">
                <a16:creationId xmlns:a16="http://schemas.microsoft.com/office/drawing/2014/main" id="{44441253-DC32-8EC8-83BD-F92FAF2D82C4}"/>
              </a:ext>
            </a:extLst>
          </p:cNvPr>
          <p:cNvSpPr txBox="1">
            <a:spLocks/>
          </p:cNvSpPr>
          <p:nvPr/>
        </p:nvSpPr>
        <p:spPr>
          <a:xfrm>
            <a:off x="600721" y="4497789"/>
            <a:ext cx="1916545" cy="50988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a:spAutoFit/>
          </a:bodyPr>
          <a:lstStyle>
            <a:lvl1pPr marL="0" marR="0" indent="0" algn="l" defTabSz="914400" rtl="0" eaLnBrk="1" latinLnBrk="0" hangingPunct="1">
              <a:lnSpc>
                <a:spcPct val="94000"/>
              </a:lnSpc>
              <a:spcBef>
                <a:spcPts val="1000"/>
              </a:spcBef>
              <a:spcAft>
                <a:spcPts val="0"/>
              </a:spcAft>
              <a:buClrTx/>
              <a:buSzPct val="100000"/>
              <a:buFont typeface="Arial" panose="020B0604020202020204" pitchFamily="34" charset="0"/>
              <a:buNone/>
              <a:tabLst/>
              <a:defRPr kumimoji="0" sz="1000" b="0" i="0" u="none" strike="noStrike" cap="none" spc="200" normalizeH="0" baseline="0" dirty="0">
                <a:ln>
                  <a:noFill/>
                </a:ln>
                <a:solidFill>
                  <a:srgbClr val="FFFFFF"/>
                </a:solidFill>
                <a:effectLst/>
                <a:uFillTx/>
                <a:latin typeface="Aeonik Regular"/>
                <a:ea typeface="Aeonik Regular"/>
                <a:cs typeface="Aeonik Regular"/>
                <a:sym typeface="Graphik"/>
              </a:defRPr>
            </a:lvl1pPr>
            <a:lvl2pPr marL="873253" marR="0" indent="-342900" algn="l" defTabSz="914400" rtl="0" eaLnBrk="1" latinLnBrk="0" hangingPunct="1">
              <a:lnSpc>
                <a:spcPct val="94000"/>
              </a:lnSpc>
              <a:spcBef>
                <a:spcPts val="1000"/>
              </a:spcBef>
              <a:spcAft>
                <a:spcPts val="0"/>
              </a:spcAft>
              <a:buClrTx/>
              <a:buSzPct val="100000"/>
              <a:buFont typeface="Arial" panose="020B0604020202020204" pitchFamily="34" charset="0"/>
              <a:buChar char="•"/>
              <a:tabLst/>
              <a:defRPr sz="1400" b="0" i="0" u="none" strike="noStrike" cap="none" spc="0" baseline="0">
                <a:ln>
                  <a:noFill/>
                </a:ln>
                <a:solidFill>
                  <a:schemeClr val="bg1"/>
                </a:solidFill>
                <a:uFillTx/>
                <a:latin typeface="Aeonik Regular"/>
                <a:ea typeface="Aeonik Regular"/>
                <a:cs typeface="Aeonik Regular"/>
                <a:sym typeface="Graphik"/>
              </a:defRPr>
            </a:lvl2pPr>
            <a:lvl3pPr marL="1330453" marR="0" indent="-342900" algn="l" defTabSz="914400" rtl="0" eaLnBrk="1" latinLnBrk="0" hangingPunct="1">
              <a:lnSpc>
                <a:spcPct val="94000"/>
              </a:lnSpc>
              <a:spcBef>
                <a:spcPts val="1000"/>
              </a:spcBef>
              <a:spcAft>
                <a:spcPts val="0"/>
              </a:spcAft>
              <a:buClrTx/>
              <a:buSzPct val="100000"/>
              <a:buFont typeface="Arial" panose="020B0604020202020204" pitchFamily="34" charset="0"/>
              <a:buChar char="•"/>
              <a:tabLst/>
              <a:defRPr sz="1400" b="0" i="0" u="none" strike="noStrike" cap="none" spc="0" baseline="0">
                <a:ln>
                  <a:noFill/>
                </a:ln>
                <a:solidFill>
                  <a:schemeClr val="bg1"/>
                </a:solidFill>
                <a:uFillTx/>
                <a:latin typeface="Aeonik Regular"/>
                <a:ea typeface="Aeonik Regular"/>
                <a:cs typeface="Aeonik Regular"/>
                <a:sym typeface="Graphik"/>
              </a:defRPr>
            </a:lvl3pPr>
            <a:lvl4pPr marL="1787653" marR="0" indent="-342900" algn="l" defTabSz="914400" rtl="0" eaLnBrk="1" latinLnBrk="0" hangingPunct="1">
              <a:lnSpc>
                <a:spcPct val="94000"/>
              </a:lnSpc>
              <a:spcBef>
                <a:spcPts val="1000"/>
              </a:spcBef>
              <a:spcAft>
                <a:spcPts val="0"/>
              </a:spcAft>
              <a:buClrTx/>
              <a:buSzPct val="100000"/>
              <a:buFont typeface="Arial" panose="020B0604020202020204" pitchFamily="34" charset="0"/>
              <a:buChar char="•"/>
              <a:tabLst/>
              <a:defRPr sz="1400" b="0" i="0" u="none" strike="noStrike" cap="none" spc="0" baseline="0">
                <a:ln>
                  <a:noFill/>
                </a:ln>
                <a:solidFill>
                  <a:schemeClr val="bg1"/>
                </a:solidFill>
                <a:uFillTx/>
                <a:latin typeface="Aeonik Regular"/>
                <a:ea typeface="Aeonik Regular"/>
                <a:cs typeface="Aeonik Regular"/>
                <a:sym typeface="Graphik"/>
              </a:defRPr>
            </a:lvl4pPr>
            <a:lvl5pPr marL="2244851" marR="0" indent="-342900" algn="l" defTabSz="914400" rtl="0" eaLnBrk="1" latinLnBrk="0" hangingPunct="1">
              <a:lnSpc>
                <a:spcPct val="94000"/>
              </a:lnSpc>
              <a:spcBef>
                <a:spcPts val="1000"/>
              </a:spcBef>
              <a:spcAft>
                <a:spcPts val="0"/>
              </a:spcAft>
              <a:buClrTx/>
              <a:buSzPct val="100000"/>
              <a:buFont typeface="Arial" panose="020B0604020202020204" pitchFamily="34" charset="0"/>
              <a:buChar char="•"/>
              <a:tabLst/>
              <a:defRPr sz="1400" b="0" i="0" u="none" strike="noStrike" cap="none" spc="0" baseline="0">
                <a:ln>
                  <a:noFill/>
                </a:ln>
                <a:solidFill>
                  <a:schemeClr val="bg1"/>
                </a:solidFill>
                <a:uFillTx/>
                <a:latin typeface="Aeonik Regular"/>
                <a:ea typeface="Aeonik Regular"/>
                <a:cs typeface="Aeonik Regular"/>
                <a:sym typeface="Graphik"/>
              </a:defRPr>
            </a:lvl5pPr>
            <a:lvl6pPr marL="2839211" marR="0" indent="-480060" algn="l" defTabSz="914400" rtl="0" eaLnBrk="1" latinLnBrk="0" hangingPunct="1">
              <a:lnSpc>
                <a:spcPct val="94000"/>
              </a:lnSpc>
              <a:spcBef>
                <a:spcPts val="1000"/>
              </a:spcBef>
              <a:spcAft>
                <a:spcPts val="0"/>
              </a:spcAft>
              <a:buClrTx/>
              <a:buSzPct val="100000"/>
              <a:buFont typeface="Arial"/>
              <a:buChar char="–"/>
              <a:tabLst/>
              <a:defRPr sz="2000" b="0" i="0" u="none" strike="noStrike" cap="none" spc="0" baseline="0">
                <a:ln>
                  <a:noFill/>
                </a:ln>
                <a:solidFill>
                  <a:srgbClr val="131541"/>
                </a:solidFill>
                <a:uFillTx/>
                <a:latin typeface="Graphik"/>
                <a:ea typeface="Graphik"/>
                <a:cs typeface="Graphik"/>
                <a:sym typeface="Graphik"/>
              </a:defRPr>
            </a:lvl6pPr>
            <a:lvl7pPr marL="3364991" marR="0" indent="-548639" algn="l" defTabSz="914400" rtl="0" eaLnBrk="1" latinLnBrk="0" hangingPunct="1">
              <a:lnSpc>
                <a:spcPct val="94000"/>
              </a:lnSpc>
              <a:spcBef>
                <a:spcPts val="1000"/>
              </a:spcBef>
              <a:spcAft>
                <a:spcPts val="0"/>
              </a:spcAft>
              <a:buClrTx/>
              <a:buSzPct val="100000"/>
              <a:buFont typeface="Arial"/>
              <a:buChar char="■"/>
              <a:tabLst/>
              <a:defRPr sz="2000" b="0" i="0" u="none" strike="noStrike" cap="none" spc="0" baseline="0">
                <a:ln>
                  <a:noFill/>
                </a:ln>
                <a:solidFill>
                  <a:srgbClr val="131541"/>
                </a:solidFill>
                <a:uFillTx/>
                <a:latin typeface="Graphik"/>
                <a:ea typeface="Graphik"/>
                <a:cs typeface="Graphik"/>
                <a:sym typeface="Graphik"/>
              </a:defRPr>
            </a:lvl7pPr>
            <a:lvl8pPr marL="3822191" marR="0" indent="-548639" algn="l" defTabSz="914400" rtl="0" eaLnBrk="1" latinLnBrk="0" hangingPunct="1">
              <a:lnSpc>
                <a:spcPct val="94000"/>
              </a:lnSpc>
              <a:spcBef>
                <a:spcPts val="1000"/>
              </a:spcBef>
              <a:spcAft>
                <a:spcPts val="0"/>
              </a:spcAft>
              <a:buClrTx/>
              <a:buSzPct val="100000"/>
              <a:buFont typeface="Arial"/>
              <a:buChar char="–"/>
              <a:tabLst/>
              <a:defRPr sz="2000" b="0" i="0" u="none" strike="noStrike" cap="none" spc="0" baseline="0">
                <a:ln>
                  <a:noFill/>
                </a:ln>
                <a:solidFill>
                  <a:srgbClr val="131541"/>
                </a:solidFill>
                <a:uFillTx/>
                <a:latin typeface="Graphik"/>
                <a:ea typeface="Graphik"/>
                <a:cs typeface="Graphik"/>
                <a:sym typeface="Graphik"/>
              </a:defRPr>
            </a:lvl8pPr>
            <a:lvl9pPr marL="4279391" marR="0" indent="-548639" algn="l" defTabSz="914400" rtl="0" eaLnBrk="1" latinLnBrk="0" hangingPunct="1">
              <a:lnSpc>
                <a:spcPct val="94000"/>
              </a:lnSpc>
              <a:spcBef>
                <a:spcPts val="1000"/>
              </a:spcBef>
              <a:spcAft>
                <a:spcPts val="0"/>
              </a:spcAft>
              <a:buClrTx/>
              <a:buSzPct val="100000"/>
              <a:buFont typeface="Arial"/>
              <a:buChar char="■"/>
              <a:tabLst/>
              <a:defRPr sz="2000" b="0" i="0" u="none" strike="noStrike" cap="none" spc="0" baseline="0">
                <a:ln>
                  <a:noFill/>
                </a:ln>
                <a:solidFill>
                  <a:srgbClr val="131541"/>
                </a:solidFill>
                <a:uFillTx/>
                <a:latin typeface="Graphik"/>
                <a:ea typeface="Graphik"/>
                <a:cs typeface="Graphik"/>
                <a:sym typeface="Graphik"/>
              </a:defRPr>
            </a:lvl9pPr>
          </a:lstStyle>
          <a:p>
            <a:r>
              <a:rPr lang="en-US"/>
              <a:t>COVERING:</a:t>
            </a:r>
          </a:p>
          <a:p>
            <a:r>
              <a:rPr lang="en-US"/>
              <a:t>Investor Guide Launch</a:t>
            </a:r>
          </a:p>
        </p:txBody>
      </p:sp>
      <p:sp>
        <p:nvSpPr>
          <p:cNvPr id="16" name="Text Placeholder 5">
            <a:extLst>
              <a:ext uri="{FF2B5EF4-FFF2-40B4-BE49-F238E27FC236}">
                <a16:creationId xmlns:a16="http://schemas.microsoft.com/office/drawing/2014/main" id="{694463E0-1C75-B984-5CA7-9D23610E21B9}"/>
              </a:ext>
            </a:extLst>
          </p:cNvPr>
          <p:cNvSpPr txBox="1">
            <a:spLocks/>
          </p:cNvSpPr>
          <p:nvPr/>
        </p:nvSpPr>
        <p:spPr>
          <a:xfrm>
            <a:off x="4218477" y="4497789"/>
            <a:ext cx="2660898" cy="79919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a:spAutoFit/>
          </a:bodyPr>
          <a:lstStyle>
            <a:lvl1pPr marL="0" marR="0" indent="0" algn="l" defTabSz="914400" rtl="0" eaLnBrk="1" latinLnBrk="0" hangingPunct="1">
              <a:lnSpc>
                <a:spcPct val="94000"/>
              </a:lnSpc>
              <a:spcBef>
                <a:spcPts val="1000"/>
              </a:spcBef>
              <a:spcAft>
                <a:spcPts val="0"/>
              </a:spcAft>
              <a:buClrTx/>
              <a:buSzPct val="100000"/>
              <a:buFont typeface="Arial" panose="020B0604020202020204" pitchFamily="34" charset="0"/>
              <a:buNone/>
              <a:tabLst/>
              <a:defRPr kumimoji="0" sz="1000" b="0" i="0" u="none" strike="noStrike" cap="none" spc="200" normalizeH="0" baseline="0" dirty="0">
                <a:ln>
                  <a:noFill/>
                </a:ln>
                <a:solidFill>
                  <a:srgbClr val="FFFFFF"/>
                </a:solidFill>
                <a:effectLst/>
                <a:uFillTx/>
                <a:latin typeface="Aeonik Regular"/>
                <a:ea typeface="Aeonik Regular"/>
                <a:cs typeface="Aeonik Regular"/>
                <a:sym typeface="Graphik"/>
              </a:defRPr>
            </a:lvl1pPr>
            <a:lvl2pPr marL="873253" marR="0" indent="-342900" algn="l" defTabSz="914400" rtl="0" eaLnBrk="1" latinLnBrk="0" hangingPunct="1">
              <a:lnSpc>
                <a:spcPct val="94000"/>
              </a:lnSpc>
              <a:spcBef>
                <a:spcPts val="1000"/>
              </a:spcBef>
              <a:spcAft>
                <a:spcPts val="0"/>
              </a:spcAft>
              <a:buClrTx/>
              <a:buSzPct val="100000"/>
              <a:buFont typeface="Arial" panose="020B0604020202020204" pitchFamily="34" charset="0"/>
              <a:buChar char="•"/>
              <a:tabLst/>
              <a:defRPr sz="1400" b="0" i="0" u="none" strike="noStrike" cap="none" spc="0" baseline="0">
                <a:ln>
                  <a:noFill/>
                </a:ln>
                <a:solidFill>
                  <a:schemeClr val="bg1"/>
                </a:solidFill>
                <a:uFillTx/>
                <a:latin typeface="Aeonik Regular"/>
                <a:ea typeface="Aeonik Regular"/>
                <a:cs typeface="Aeonik Regular"/>
                <a:sym typeface="Graphik"/>
              </a:defRPr>
            </a:lvl2pPr>
            <a:lvl3pPr marL="1330453" marR="0" indent="-342900" algn="l" defTabSz="914400" rtl="0" eaLnBrk="1" latinLnBrk="0" hangingPunct="1">
              <a:lnSpc>
                <a:spcPct val="94000"/>
              </a:lnSpc>
              <a:spcBef>
                <a:spcPts val="1000"/>
              </a:spcBef>
              <a:spcAft>
                <a:spcPts val="0"/>
              </a:spcAft>
              <a:buClrTx/>
              <a:buSzPct val="100000"/>
              <a:buFont typeface="Arial" panose="020B0604020202020204" pitchFamily="34" charset="0"/>
              <a:buChar char="•"/>
              <a:tabLst/>
              <a:defRPr sz="1400" b="0" i="0" u="none" strike="noStrike" cap="none" spc="0" baseline="0">
                <a:ln>
                  <a:noFill/>
                </a:ln>
                <a:solidFill>
                  <a:schemeClr val="bg1"/>
                </a:solidFill>
                <a:uFillTx/>
                <a:latin typeface="Aeonik Regular"/>
                <a:ea typeface="Aeonik Regular"/>
                <a:cs typeface="Aeonik Regular"/>
                <a:sym typeface="Graphik"/>
              </a:defRPr>
            </a:lvl3pPr>
            <a:lvl4pPr marL="1787653" marR="0" indent="-342900" algn="l" defTabSz="914400" rtl="0" eaLnBrk="1" latinLnBrk="0" hangingPunct="1">
              <a:lnSpc>
                <a:spcPct val="94000"/>
              </a:lnSpc>
              <a:spcBef>
                <a:spcPts val="1000"/>
              </a:spcBef>
              <a:spcAft>
                <a:spcPts val="0"/>
              </a:spcAft>
              <a:buClrTx/>
              <a:buSzPct val="100000"/>
              <a:buFont typeface="Arial" panose="020B0604020202020204" pitchFamily="34" charset="0"/>
              <a:buChar char="•"/>
              <a:tabLst/>
              <a:defRPr sz="1400" b="0" i="0" u="none" strike="noStrike" cap="none" spc="0" baseline="0">
                <a:ln>
                  <a:noFill/>
                </a:ln>
                <a:solidFill>
                  <a:schemeClr val="bg1"/>
                </a:solidFill>
                <a:uFillTx/>
                <a:latin typeface="Aeonik Regular"/>
                <a:ea typeface="Aeonik Regular"/>
                <a:cs typeface="Aeonik Regular"/>
                <a:sym typeface="Graphik"/>
              </a:defRPr>
            </a:lvl4pPr>
            <a:lvl5pPr marL="2244851" marR="0" indent="-342900" algn="l" defTabSz="914400" rtl="0" eaLnBrk="1" latinLnBrk="0" hangingPunct="1">
              <a:lnSpc>
                <a:spcPct val="94000"/>
              </a:lnSpc>
              <a:spcBef>
                <a:spcPts val="1000"/>
              </a:spcBef>
              <a:spcAft>
                <a:spcPts val="0"/>
              </a:spcAft>
              <a:buClrTx/>
              <a:buSzPct val="100000"/>
              <a:buFont typeface="Arial" panose="020B0604020202020204" pitchFamily="34" charset="0"/>
              <a:buChar char="•"/>
              <a:tabLst/>
              <a:defRPr sz="1400" b="0" i="0" u="none" strike="noStrike" cap="none" spc="0" baseline="0">
                <a:ln>
                  <a:noFill/>
                </a:ln>
                <a:solidFill>
                  <a:schemeClr val="bg1"/>
                </a:solidFill>
                <a:uFillTx/>
                <a:latin typeface="Aeonik Regular"/>
                <a:ea typeface="Aeonik Regular"/>
                <a:cs typeface="Aeonik Regular"/>
                <a:sym typeface="Graphik"/>
              </a:defRPr>
            </a:lvl5pPr>
            <a:lvl6pPr marL="2839211" marR="0" indent="-480060" algn="l" defTabSz="914400" rtl="0" eaLnBrk="1" latinLnBrk="0" hangingPunct="1">
              <a:lnSpc>
                <a:spcPct val="94000"/>
              </a:lnSpc>
              <a:spcBef>
                <a:spcPts val="1000"/>
              </a:spcBef>
              <a:spcAft>
                <a:spcPts val="0"/>
              </a:spcAft>
              <a:buClrTx/>
              <a:buSzPct val="100000"/>
              <a:buFont typeface="Arial"/>
              <a:buChar char="–"/>
              <a:tabLst/>
              <a:defRPr sz="2000" b="0" i="0" u="none" strike="noStrike" cap="none" spc="0" baseline="0">
                <a:ln>
                  <a:noFill/>
                </a:ln>
                <a:solidFill>
                  <a:srgbClr val="131541"/>
                </a:solidFill>
                <a:uFillTx/>
                <a:latin typeface="Graphik"/>
                <a:ea typeface="Graphik"/>
                <a:cs typeface="Graphik"/>
                <a:sym typeface="Graphik"/>
              </a:defRPr>
            </a:lvl6pPr>
            <a:lvl7pPr marL="3364991" marR="0" indent="-548639" algn="l" defTabSz="914400" rtl="0" eaLnBrk="1" latinLnBrk="0" hangingPunct="1">
              <a:lnSpc>
                <a:spcPct val="94000"/>
              </a:lnSpc>
              <a:spcBef>
                <a:spcPts val="1000"/>
              </a:spcBef>
              <a:spcAft>
                <a:spcPts val="0"/>
              </a:spcAft>
              <a:buClrTx/>
              <a:buSzPct val="100000"/>
              <a:buFont typeface="Arial"/>
              <a:buChar char="■"/>
              <a:tabLst/>
              <a:defRPr sz="2000" b="0" i="0" u="none" strike="noStrike" cap="none" spc="0" baseline="0">
                <a:ln>
                  <a:noFill/>
                </a:ln>
                <a:solidFill>
                  <a:srgbClr val="131541"/>
                </a:solidFill>
                <a:uFillTx/>
                <a:latin typeface="Graphik"/>
                <a:ea typeface="Graphik"/>
                <a:cs typeface="Graphik"/>
                <a:sym typeface="Graphik"/>
              </a:defRPr>
            </a:lvl7pPr>
            <a:lvl8pPr marL="3822191" marR="0" indent="-548639" algn="l" defTabSz="914400" rtl="0" eaLnBrk="1" latinLnBrk="0" hangingPunct="1">
              <a:lnSpc>
                <a:spcPct val="94000"/>
              </a:lnSpc>
              <a:spcBef>
                <a:spcPts val="1000"/>
              </a:spcBef>
              <a:spcAft>
                <a:spcPts val="0"/>
              </a:spcAft>
              <a:buClrTx/>
              <a:buSzPct val="100000"/>
              <a:buFont typeface="Arial"/>
              <a:buChar char="–"/>
              <a:tabLst/>
              <a:defRPr sz="2000" b="0" i="0" u="none" strike="noStrike" cap="none" spc="0" baseline="0">
                <a:ln>
                  <a:noFill/>
                </a:ln>
                <a:solidFill>
                  <a:srgbClr val="131541"/>
                </a:solidFill>
                <a:uFillTx/>
                <a:latin typeface="Graphik"/>
                <a:ea typeface="Graphik"/>
                <a:cs typeface="Graphik"/>
                <a:sym typeface="Graphik"/>
              </a:defRPr>
            </a:lvl8pPr>
            <a:lvl9pPr marL="4279391" marR="0" indent="-548639" algn="l" defTabSz="914400" rtl="0" eaLnBrk="1" latinLnBrk="0" hangingPunct="1">
              <a:lnSpc>
                <a:spcPct val="94000"/>
              </a:lnSpc>
              <a:spcBef>
                <a:spcPts val="1000"/>
              </a:spcBef>
              <a:spcAft>
                <a:spcPts val="0"/>
              </a:spcAft>
              <a:buClrTx/>
              <a:buSzPct val="100000"/>
              <a:buFont typeface="Arial"/>
              <a:buChar char="■"/>
              <a:tabLst/>
              <a:defRPr sz="2000" b="0" i="0" u="none" strike="noStrike" cap="none" spc="0" baseline="0">
                <a:ln>
                  <a:noFill/>
                </a:ln>
                <a:solidFill>
                  <a:srgbClr val="131541"/>
                </a:solidFill>
                <a:uFillTx/>
                <a:latin typeface="Graphik"/>
                <a:ea typeface="Graphik"/>
                <a:cs typeface="Graphik"/>
                <a:sym typeface="Graphik"/>
              </a:defRPr>
            </a:lvl9pPr>
          </a:lstStyle>
          <a:p>
            <a:r>
              <a:rPr lang="en-US"/>
              <a:t>PRESENTED BY:</a:t>
            </a:r>
          </a:p>
          <a:p>
            <a:r>
              <a:rPr lang="en-US"/>
              <a:t>Olivia </a:t>
            </a:r>
            <a:r>
              <a:rPr lang="en-US" err="1"/>
              <a:t>Lieberthal</a:t>
            </a:r>
            <a:r>
              <a:rPr lang="en-US"/>
              <a:t>, Maria </a:t>
            </a:r>
            <a:r>
              <a:rPr lang="en-US" err="1"/>
              <a:t>Lettini</a:t>
            </a:r>
            <a:r>
              <a:rPr lang="en-US"/>
              <a:t>, Rebecca Adamson, Daisy Nicholls, and Jon Borchardt </a:t>
            </a:r>
          </a:p>
        </p:txBody>
      </p:sp>
      <p:sp>
        <p:nvSpPr>
          <p:cNvPr id="18" name="Text Placeholder 4">
            <a:extLst>
              <a:ext uri="{FF2B5EF4-FFF2-40B4-BE49-F238E27FC236}">
                <a16:creationId xmlns:a16="http://schemas.microsoft.com/office/drawing/2014/main" id="{FBE92863-56AA-25EB-D3A5-48755CCF0B14}"/>
              </a:ext>
            </a:extLst>
          </p:cNvPr>
          <p:cNvSpPr txBox="1">
            <a:spLocks/>
          </p:cNvSpPr>
          <p:nvPr/>
        </p:nvSpPr>
        <p:spPr>
          <a:xfrm>
            <a:off x="8580586" y="4497789"/>
            <a:ext cx="1511065" cy="50988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a:spAutoFit/>
          </a:bodyPr>
          <a:lstStyle>
            <a:lvl1pPr marL="0" marR="0" indent="0" algn="l" defTabSz="914400" rtl="0" eaLnBrk="1" latinLnBrk="0" hangingPunct="1">
              <a:lnSpc>
                <a:spcPct val="94000"/>
              </a:lnSpc>
              <a:spcBef>
                <a:spcPts val="1000"/>
              </a:spcBef>
              <a:spcAft>
                <a:spcPts val="0"/>
              </a:spcAft>
              <a:buClrTx/>
              <a:buSzPct val="100000"/>
              <a:buFont typeface="Arial" panose="020B0604020202020204" pitchFamily="34" charset="0"/>
              <a:buNone/>
              <a:tabLst/>
              <a:defRPr kumimoji="0" sz="1000" b="0" i="0" u="none" strike="noStrike" cap="none" spc="200" normalizeH="0" baseline="0">
                <a:ln>
                  <a:noFill/>
                </a:ln>
                <a:solidFill>
                  <a:srgbClr val="FFFFFF"/>
                </a:solidFill>
                <a:effectLst/>
                <a:uFillTx/>
                <a:latin typeface="Aeonik Regular"/>
                <a:ea typeface="Aeonik Regular"/>
                <a:cs typeface="Aeonik Regular"/>
                <a:sym typeface="Graphik"/>
              </a:defRPr>
            </a:lvl1pPr>
            <a:lvl2pPr marL="873253" marR="0" indent="-342900" algn="l" defTabSz="914400" rtl="0" eaLnBrk="1" latinLnBrk="0" hangingPunct="1">
              <a:lnSpc>
                <a:spcPct val="94000"/>
              </a:lnSpc>
              <a:spcBef>
                <a:spcPts val="1000"/>
              </a:spcBef>
              <a:spcAft>
                <a:spcPts val="0"/>
              </a:spcAft>
              <a:buClrTx/>
              <a:buSzPct val="100000"/>
              <a:buFont typeface="Arial" panose="020B0604020202020204" pitchFamily="34" charset="0"/>
              <a:buChar char="•"/>
              <a:tabLst/>
              <a:defRPr sz="1400" b="0" i="0" u="none" strike="noStrike" cap="none" spc="0" baseline="0">
                <a:ln>
                  <a:noFill/>
                </a:ln>
                <a:solidFill>
                  <a:schemeClr val="bg1"/>
                </a:solidFill>
                <a:uFillTx/>
                <a:latin typeface="Aeonik Regular"/>
                <a:ea typeface="Aeonik Regular"/>
                <a:cs typeface="Aeonik Regular"/>
                <a:sym typeface="Graphik"/>
              </a:defRPr>
            </a:lvl2pPr>
            <a:lvl3pPr marL="1330453" marR="0" indent="-342900" algn="l" defTabSz="914400" rtl="0" eaLnBrk="1" latinLnBrk="0" hangingPunct="1">
              <a:lnSpc>
                <a:spcPct val="94000"/>
              </a:lnSpc>
              <a:spcBef>
                <a:spcPts val="1000"/>
              </a:spcBef>
              <a:spcAft>
                <a:spcPts val="0"/>
              </a:spcAft>
              <a:buClrTx/>
              <a:buSzPct val="100000"/>
              <a:buFont typeface="Arial" panose="020B0604020202020204" pitchFamily="34" charset="0"/>
              <a:buChar char="•"/>
              <a:tabLst/>
              <a:defRPr sz="1400" b="0" i="0" u="none" strike="noStrike" cap="none" spc="0" baseline="0">
                <a:ln>
                  <a:noFill/>
                </a:ln>
                <a:solidFill>
                  <a:schemeClr val="bg1"/>
                </a:solidFill>
                <a:uFillTx/>
                <a:latin typeface="Aeonik Regular"/>
                <a:ea typeface="Aeonik Regular"/>
                <a:cs typeface="Aeonik Regular"/>
                <a:sym typeface="Graphik"/>
              </a:defRPr>
            </a:lvl3pPr>
            <a:lvl4pPr marL="1787653" marR="0" indent="-342900" algn="l" defTabSz="914400" rtl="0" eaLnBrk="1" latinLnBrk="0" hangingPunct="1">
              <a:lnSpc>
                <a:spcPct val="94000"/>
              </a:lnSpc>
              <a:spcBef>
                <a:spcPts val="1000"/>
              </a:spcBef>
              <a:spcAft>
                <a:spcPts val="0"/>
              </a:spcAft>
              <a:buClrTx/>
              <a:buSzPct val="100000"/>
              <a:buFont typeface="Arial" panose="020B0604020202020204" pitchFamily="34" charset="0"/>
              <a:buChar char="•"/>
              <a:tabLst/>
              <a:defRPr sz="1400" b="0" i="0" u="none" strike="noStrike" cap="none" spc="0" baseline="0">
                <a:ln>
                  <a:noFill/>
                </a:ln>
                <a:solidFill>
                  <a:schemeClr val="bg1"/>
                </a:solidFill>
                <a:uFillTx/>
                <a:latin typeface="Aeonik Regular"/>
                <a:ea typeface="Aeonik Regular"/>
                <a:cs typeface="Aeonik Regular"/>
                <a:sym typeface="Graphik"/>
              </a:defRPr>
            </a:lvl4pPr>
            <a:lvl5pPr marL="2244851" marR="0" indent="-342900" algn="l" defTabSz="914400" rtl="0" eaLnBrk="1" latinLnBrk="0" hangingPunct="1">
              <a:lnSpc>
                <a:spcPct val="94000"/>
              </a:lnSpc>
              <a:spcBef>
                <a:spcPts val="1000"/>
              </a:spcBef>
              <a:spcAft>
                <a:spcPts val="0"/>
              </a:spcAft>
              <a:buClrTx/>
              <a:buSzPct val="100000"/>
              <a:buFont typeface="Arial" panose="020B0604020202020204" pitchFamily="34" charset="0"/>
              <a:buChar char="•"/>
              <a:tabLst/>
              <a:defRPr sz="1400" b="0" i="0" u="none" strike="noStrike" cap="none" spc="0" baseline="0">
                <a:ln>
                  <a:noFill/>
                </a:ln>
                <a:solidFill>
                  <a:schemeClr val="bg1"/>
                </a:solidFill>
                <a:uFillTx/>
                <a:latin typeface="Aeonik Regular"/>
                <a:ea typeface="Aeonik Regular"/>
                <a:cs typeface="Aeonik Regular"/>
                <a:sym typeface="Graphik"/>
              </a:defRPr>
            </a:lvl5pPr>
            <a:lvl6pPr marL="2839211" marR="0" indent="-480060" algn="l" defTabSz="914400" rtl="0" eaLnBrk="1" latinLnBrk="0" hangingPunct="1">
              <a:lnSpc>
                <a:spcPct val="94000"/>
              </a:lnSpc>
              <a:spcBef>
                <a:spcPts val="1000"/>
              </a:spcBef>
              <a:spcAft>
                <a:spcPts val="0"/>
              </a:spcAft>
              <a:buClrTx/>
              <a:buSzPct val="100000"/>
              <a:buFont typeface="Arial"/>
              <a:buChar char="–"/>
              <a:tabLst/>
              <a:defRPr sz="2000" b="0" i="0" u="none" strike="noStrike" cap="none" spc="0" baseline="0">
                <a:ln>
                  <a:noFill/>
                </a:ln>
                <a:solidFill>
                  <a:srgbClr val="131541"/>
                </a:solidFill>
                <a:uFillTx/>
                <a:latin typeface="Graphik"/>
                <a:ea typeface="Graphik"/>
                <a:cs typeface="Graphik"/>
                <a:sym typeface="Graphik"/>
              </a:defRPr>
            </a:lvl6pPr>
            <a:lvl7pPr marL="3364991" marR="0" indent="-548639" algn="l" defTabSz="914400" rtl="0" eaLnBrk="1" latinLnBrk="0" hangingPunct="1">
              <a:lnSpc>
                <a:spcPct val="94000"/>
              </a:lnSpc>
              <a:spcBef>
                <a:spcPts val="1000"/>
              </a:spcBef>
              <a:spcAft>
                <a:spcPts val="0"/>
              </a:spcAft>
              <a:buClrTx/>
              <a:buSzPct val="100000"/>
              <a:buFont typeface="Arial"/>
              <a:buChar char="■"/>
              <a:tabLst/>
              <a:defRPr sz="2000" b="0" i="0" u="none" strike="noStrike" cap="none" spc="0" baseline="0">
                <a:ln>
                  <a:noFill/>
                </a:ln>
                <a:solidFill>
                  <a:srgbClr val="131541"/>
                </a:solidFill>
                <a:uFillTx/>
                <a:latin typeface="Graphik"/>
                <a:ea typeface="Graphik"/>
                <a:cs typeface="Graphik"/>
                <a:sym typeface="Graphik"/>
              </a:defRPr>
            </a:lvl7pPr>
            <a:lvl8pPr marL="3822191" marR="0" indent="-548639" algn="l" defTabSz="914400" rtl="0" eaLnBrk="1" latinLnBrk="0" hangingPunct="1">
              <a:lnSpc>
                <a:spcPct val="94000"/>
              </a:lnSpc>
              <a:spcBef>
                <a:spcPts val="1000"/>
              </a:spcBef>
              <a:spcAft>
                <a:spcPts val="0"/>
              </a:spcAft>
              <a:buClrTx/>
              <a:buSzPct val="100000"/>
              <a:buFont typeface="Arial"/>
              <a:buChar char="–"/>
              <a:tabLst/>
              <a:defRPr sz="2000" b="0" i="0" u="none" strike="noStrike" cap="none" spc="0" baseline="0">
                <a:ln>
                  <a:noFill/>
                </a:ln>
                <a:solidFill>
                  <a:srgbClr val="131541"/>
                </a:solidFill>
                <a:uFillTx/>
                <a:latin typeface="Graphik"/>
                <a:ea typeface="Graphik"/>
                <a:cs typeface="Graphik"/>
                <a:sym typeface="Graphik"/>
              </a:defRPr>
            </a:lvl8pPr>
            <a:lvl9pPr marL="4279391" marR="0" indent="-548639" algn="l" defTabSz="914400" rtl="0" eaLnBrk="1" latinLnBrk="0" hangingPunct="1">
              <a:lnSpc>
                <a:spcPct val="94000"/>
              </a:lnSpc>
              <a:spcBef>
                <a:spcPts val="1000"/>
              </a:spcBef>
              <a:spcAft>
                <a:spcPts val="0"/>
              </a:spcAft>
              <a:buClrTx/>
              <a:buSzPct val="100000"/>
              <a:buFont typeface="Arial"/>
              <a:buChar char="■"/>
              <a:tabLst/>
              <a:defRPr sz="2000" b="0" i="0" u="none" strike="noStrike" cap="none" spc="0" baseline="0">
                <a:ln>
                  <a:noFill/>
                </a:ln>
                <a:solidFill>
                  <a:srgbClr val="131541"/>
                </a:solidFill>
                <a:uFillTx/>
                <a:latin typeface="Graphik"/>
                <a:ea typeface="Graphik"/>
                <a:cs typeface="Graphik"/>
                <a:sym typeface="Graphik"/>
              </a:defRPr>
            </a:lvl9pPr>
          </a:lstStyle>
          <a:p>
            <a:r>
              <a:rPr lang="en-US"/>
              <a:t>DATE:</a:t>
            </a:r>
          </a:p>
          <a:p>
            <a:r>
              <a:rPr lang="en-US"/>
              <a:t>October 28, 2025</a:t>
            </a:r>
          </a:p>
        </p:txBody>
      </p:sp>
      <p:sp>
        <p:nvSpPr>
          <p:cNvPr id="17" name="Rectangle 16">
            <a:extLst>
              <a:ext uri="{FF2B5EF4-FFF2-40B4-BE49-F238E27FC236}">
                <a16:creationId xmlns:a16="http://schemas.microsoft.com/office/drawing/2014/main" id="{B16645C1-48DB-69A5-393F-2FB8E3621A90}"/>
              </a:ext>
            </a:extLst>
          </p:cNvPr>
          <p:cNvSpPr/>
          <p:nvPr/>
        </p:nvSpPr>
        <p:spPr>
          <a:xfrm>
            <a:off x="173736" y="4114800"/>
            <a:ext cx="10134424" cy="1480439"/>
          </a:xfrm>
          <a:prstGeom prst="rect">
            <a:avLst/>
          </a:prstGeom>
          <a:solidFill>
            <a:srgbClr val="0D1D47"/>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Tree>
    <p:extLst>
      <p:ext uri="{BB962C8B-B14F-4D97-AF65-F5344CB8AC3E}">
        <p14:creationId xmlns:p14="http://schemas.microsoft.com/office/powerpoint/2010/main" val="3420587039"/>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3C72D-F2FE-8593-D112-58EF2280F5E5}"/>
            </a:ext>
          </a:extLst>
        </p:cNvPr>
        <p:cNvGrpSpPr/>
        <p:nvPr/>
      </p:nvGrpSpPr>
      <p:grpSpPr>
        <a:xfrm>
          <a:off x="0" y="0"/>
          <a:ext cx="0" cy="0"/>
          <a:chOff x="0" y="0"/>
          <a:chExt cx="0" cy="0"/>
        </a:xfrm>
      </p:grpSpPr>
      <p:sp>
        <p:nvSpPr>
          <p:cNvPr id="663" name="USSIF Forum 2024 title to go in here">
            <a:extLst>
              <a:ext uri="{FF2B5EF4-FFF2-40B4-BE49-F238E27FC236}">
                <a16:creationId xmlns:a16="http://schemas.microsoft.com/office/drawing/2014/main" id="{A17CA109-7242-B01C-417E-63EAC4B2D9BE}"/>
              </a:ext>
            </a:extLst>
          </p:cNvPr>
          <p:cNvSpPr txBox="1">
            <a:spLocks noGrp="1"/>
          </p:cNvSpPr>
          <p:nvPr>
            <p:ph type="title" idx="4294967295"/>
          </p:nvPr>
        </p:nvSpPr>
        <p:spPr>
          <a:xfrm>
            <a:off x="681691" y="826294"/>
            <a:ext cx="4804709" cy="2540183"/>
          </a:xfrm>
          <a:prstGeom prst="rect">
            <a:avLst/>
          </a:prstGeom>
        </p:spPr>
        <p:txBody>
          <a:bodyPr/>
          <a:lstStyle>
            <a:lvl1pPr>
              <a:lnSpc>
                <a:spcPct val="90000"/>
              </a:lnSpc>
              <a:defRPr sz="8000" b="0" spc="-159">
                <a:solidFill>
                  <a:srgbClr val="FFFFFF"/>
                </a:solidFill>
                <a:latin typeface="Aeonik TRIAL Bold"/>
                <a:ea typeface="Aeonik TRIAL Bold"/>
                <a:cs typeface="Aeonik TRIAL Bold"/>
                <a:sym typeface="Aeonik TRIAL Bold"/>
              </a:defRPr>
            </a:lvl1pPr>
          </a:lstStyle>
          <a:p>
            <a:r>
              <a:rPr lang="en-US" sz="4400" b="1">
                <a:latin typeface="+mj-lt"/>
              </a:rPr>
              <a:t>Part B: Framework for De-Risking Investments</a:t>
            </a:r>
          </a:p>
        </p:txBody>
      </p:sp>
      <p:sp>
        <p:nvSpPr>
          <p:cNvPr id="14" name="Sub title goes here">
            <a:extLst>
              <a:ext uri="{FF2B5EF4-FFF2-40B4-BE49-F238E27FC236}">
                <a16:creationId xmlns:a16="http://schemas.microsoft.com/office/drawing/2014/main" id="{8556823A-6941-2326-254F-B2A92FDC4BF3}"/>
              </a:ext>
            </a:extLst>
          </p:cNvPr>
          <p:cNvSpPr txBox="1"/>
          <p:nvPr/>
        </p:nvSpPr>
        <p:spPr>
          <a:xfrm>
            <a:off x="681691" y="3197193"/>
            <a:ext cx="4251257" cy="1021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200" tIns="25400" rIns="25400" bIns="25400">
            <a:noAutofit/>
          </a:bodyPr>
          <a:lstStyle>
            <a:lvl1pPr defTabSz="975335">
              <a:lnSpc>
                <a:spcPct val="100000"/>
              </a:lnSpc>
              <a:spcBef>
                <a:spcPts val="0"/>
              </a:spcBef>
              <a:defRPr sz="3400" spc="-68">
                <a:solidFill>
                  <a:srgbClr val="FFFFFF"/>
                </a:solidFill>
                <a:latin typeface="Aeonik TRIAL Bold"/>
                <a:ea typeface="Aeonik TRIAL Bold"/>
                <a:cs typeface="Aeonik TRIAL Bold"/>
                <a:sym typeface="Aeonik TRIAL Bold"/>
              </a:defRPr>
            </a:lvl1pPr>
          </a:lstStyle>
          <a:p>
            <a:pPr defTabSz="487668"/>
            <a:r>
              <a:rPr lang="en-US" sz="2400" b="1" spc="-34">
                <a:solidFill>
                  <a:srgbClr val="4D8AF7"/>
                </a:solidFill>
                <a:latin typeface="+mj-lt"/>
              </a:rPr>
              <a:t>How </a:t>
            </a:r>
            <a:r>
              <a:rPr lang="en-US" sz="2400" spc="-34">
                <a:solidFill>
                  <a:schemeClr val="bg1"/>
                </a:solidFill>
                <a:latin typeface="+mj-lt"/>
              </a:rPr>
              <a:t>can investors take action to identify, assess, and mitigate these risks?</a:t>
            </a:r>
          </a:p>
          <a:p>
            <a:pPr defTabSz="487668"/>
            <a:endParaRPr lang="en-US" sz="2400" spc="-34">
              <a:solidFill>
                <a:schemeClr val="bg1"/>
              </a:solidFill>
              <a:latin typeface="+mj-lt"/>
            </a:endParaRPr>
          </a:p>
          <a:p>
            <a:pPr defTabSz="487668"/>
            <a:r>
              <a:rPr lang="en-US" sz="2400" spc="-34">
                <a:solidFill>
                  <a:schemeClr val="bg1"/>
                </a:solidFill>
                <a:latin typeface="+mj-lt"/>
              </a:rPr>
              <a:t>Also includes a list of recommended resources, data sources, and emerging tools.</a:t>
            </a:r>
          </a:p>
        </p:txBody>
      </p:sp>
      <p:sp>
        <p:nvSpPr>
          <p:cNvPr id="5" name="Rectangle 4">
            <a:extLst>
              <a:ext uri="{FF2B5EF4-FFF2-40B4-BE49-F238E27FC236}">
                <a16:creationId xmlns:a16="http://schemas.microsoft.com/office/drawing/2014/main" id="{F808D3C6-680A-5F23-5FAD-8F3C54539441}"/>
              </a:ext>
            </a:extLst>
          </p:cNvPr>
          <p:cNvSpPr/>
          <p:nvPr/>
        </p:nvSpPr>
        <p:spPr>
          <a:xfrm>
            <a:off x="5613449" y="1"/>
            <a:ext cx="6614525" cy="685800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Helvetica Neue Medium"/>
              <a:cs typeface="Helvetica Neue Medium"/>
              <a:sym typeface="Helvetica Neue Medium"/>
            </a:endParaRPr>
          </a:p>
        </p:txBody>
      </p:sp>
      <p:pic>
        <p:nvPicPr>
          <p:cNvPr id="1030" name="Picture 6" descr="A diagram of a company management&#10;&#10;AI-generated content may be incorrect.">
            <a:extLst>
              <a:ext uri="{FF2B5EF4-FFF2-40B4-BE49-F238E27FC236}">
                <a16:creationId xmlns:a16="http://schemas.microsoft.com/office/drawing/2014/main" id="{282F42C5-0E2E-4A20-B16B-5A66777B8A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3449" y="1644312"/>
            <a:ext cx="6603370" cy="3674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310700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D4C87-5616-FF1D-1BC8-880860C355D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C26F6B2-D8DE-3A1B-B4B7-2A6B6B6A7AE0}"/>
              </a:ext>
            </a:extLst>
          </p:cNvPr>
          <p:cNvSpPr/>
          <p:nvPr/>
        </p:nvSpPr>
        <p:spPr>
          <a:xfrm>
            <a:off x="5613449" y="1"/>
            <a:ext cx="6614525" cy="6858000"/>
          </a:xfrm>
          <a:prstGeom prst="rect">
            <a:avLst/>
          </a:prstGeom>
          <a:solidFill>
            <a:srgbClr val="FBFAF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Helvetica Neue Medium"/>
              <a:cs typeface="Helvetica Neue Medium"/>
              <a:sym typeface="Helvetica Neue Medium"/>
            </a:endParaRPr>
          </a:p>
        </p:txBody>
      </p:sp>
      <p:sp>
        <p:nvSpPr>
          <p:cNvPr id="663" name="USSIF Forum 2024 title to go in here">
            <a:extLst>
              <a:ext uri="{FF2B5EF4-FFF2-40B4-BE49-F238E27FC236}">
                <a16:creationId xmlns:a16="http://schemas.microsoft.com/office/drawing/2014/main" id="{4050C097-E7E1-C9E8-756C-B5BA2007D4D9}"/>
              </a:ext>
            </a:extLst>
          </p:cNvPr>
          <p:cNvSpPr txBox="1">
            <a:spLocks noGrp="1"/>
          </p:cNvSpPr>
          <p:nvPr>
            <p:ph type="title" idx="4294967295"/>
          </p:nvPr>
        </p:nvSpPr>
        <p:spPr>
          <a:xfrm>
            <a:off x="681691" y="826294"/>
            <a:ext cx="4251257" cy="1321387"/>
          </a:xfrm>
          <a:prstGeom prst="rect">
            <a:avLst/>
          </a:prstGeom>
        </p:spPr>
        <p:txBody>
          <a:bodyPr/>
          <a:lstStyle>
            <a:lvl1pPr>
              <a:lnSpc>
                <a:spcPct val="90000"/>
              </a:lnSpc>
              <a:defRPr sz="8000" b="0" spc="-159">
                <a:solidFill>
                  <a:srgbClr val="FFFFFF"/>
                </a:solidFill>
                <a:latin typeface="Aeonik TRIAL Bold"/>
                <a:ea typeface="Aeonik TRIAL Bold"/>
                <a:cs typeface="Aeonik TRIAL Bold"/>
                <a:sym typeface="Aeonik TRIAL Bold"/>
              </a:defRPr>
            </a:lvl1pPr>
          </a:lstStyle>
          <a:p>
            <a:r>
              <a:rPr lang="en-US" sz="4400" b="1" dirty="0">
                <a:latin typeface="+mj-lt"/>
              </a:rPr>
              <a:t>Part C: Examples and Case Studies</a:t>
            </a:r>
          </a:p>
        </p:txBody>
      </p:sp>
      <p:sp>
        <p:nvSpPr>
          <p:cNvPr id="14" name="Sub title goes here">
            <a:extLst>
              <a:ext uri="{FF2B5EF4-FFF2-40B4-BE49-F238E27FC236}">
                <a16:creationId xmlns:a16="http://schemas.microsoft.com/office/drawing/2014/main" id="{010457CC-0F68-7866-F658-37785109E1F0}"/>
              </a:ext>
            </a:extLst>
          </p:cNvPr>
          <p:cNvSpPr txBox="1"/>
          <p:nvPr/>
        </p:nvSpPr>
        <p:spPr>
          <a:xfrm>
            <a:off x="681691" y="3014313"/>
            <a:ext cx="4251257" cy="11967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200" tIns="25400" rIns="25400" bIns="25400">
            <a:noAutofit/>
          </a:bodyPr>
          <a:lstStyle>
            <a:lvl1pPr defTabSz="975335">
              <a:lnSpc>
                <a:spcPct val="100000"/>
              </a:lnSpc>
              <a:spcBef>
                <a:spcPts val="0"/>
              </a:spcBef>
              <a:defRPr sz="3400" spc="-68">
                <a:solidFill>
                  <a:srgbClr val="FFFFFF"/>
                </a:solidFill>
                <a:latin typeface="Aeonik TRIAL Bold"/>
                <a:ea typeface="Aeonik TRIAL Bold"/>
                <a:cs typeface="Aeonik TRIAL Bold"/>
                <a:sym typeface="Aeonik TRIAL Bold"/>
              </a:defRPr>
            </a:lvl1pPr>
          </a:lstStyle>
          <a:p>
            <a:pPr defTabSz="487668"/>
            <a:r>
              <a:rPr lang="en-US" sz="2400" b="1" spc="-34">
                <a:solidFill>
                  <a:srgbClr val="4D8AF7"/>
                </a:solidFill>
                <a:latin typeface="+mj-lt"/>
              </a:rPr>
              <a:t>Examples </a:t>
            </a:r>
            <a:r>
              <a:rPr lang="en-US" sz="2400" spc="-34">
                <a:latin typeface="+mj-lt"/>
              </a:rPr>
              <a:t>of Negative Impacts (Risks) and Positive Impacts (Opportunities)</a:t>
            </a:r>
          </a:p>
        </p:txBody>
      </p:sp>
      <p:pic>
        <p:nvPicPr>
          <p:cNvPr id="5" name="Picture 4" descr="A blue and green rectangular object with text&#10;&#10;AI-generated content may be incorrect.">
            <a:extLst>
              <a:ext uri="{FF2B5EF4-FFF2-40B4-BE49-F238E27FC236}">
                <a16:creationId xmlns:a16="http://schemas.microsoft.com/office/drawing/2014/main" id="{2E860710-E97F-535D-2346-289C6EB801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9959" y="216132"/>
            <a:ext cx="3384426" cy="4054134"/>
          </a:xfrm>
          <a:prstGeom prst="rect">
            <a:avLst/>
          </a:prstGeom>
          <a:effectLst>
            <a:outerShdw blurRad="50800" dist="38100" dir="18900000" algn="bl" rotWithShape="0">
              <a:prstClr val="black">
                <a:alpha val="40000"/>
              </a:prstClr>
            </a:outerShdw>
          </a:effectLst>
        </p:spPr>
      </p:pic>
      <p:pic>
        <p:nvPicPr>
          <p:cNvPr id="7" name="Picture 6" descr="A close-up of a brochure&#10;&#10;AI-generated content may be incorrect.">
            <a:extLst>
              <a:ext uri="{FF2B5EF4-FFF2-40B4-BE49-F238E27FC236}">
                <a16:creationId xmlns:a16="http://schemas.microsoft.com/office/drawing/2014/main" id="{E8C45061-B09A-F863-9147-6392B88B99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5379" y="2732392"/>
            <a:ext cx="3152802" cy="3909476"/>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376604515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DEE24-9FC9-2BAD-2693-A42690754F65}"/>
            </a:ext>
          </a:extLst>
        </p:cNvPr>
        <p:cNvGrpSpPr/>
        <p:nvPr/>
      </p:nvGrpSpPr>
      <p:grpSpPr>
        <a:xfrm>
          <a:off x="0" y="0"/>
          <a:ext cx="0" cy="0"/>
          <a:chOff x="0" y="0"/>
          <a:chExt cx="0" cy="0"/>
        </a:xfrm>
      </p:grpSpPr>
      <p:pic>
        <p:nvPicPr>
          <p:cNvPr id="11" name="Picture 10" descr="A blue stripe on a black background&#10;&#10;AI-generated content may be incorrect.">
            <a:extLst>
              <a:ext uri="{FF2B5EF4-FFF2-40B4-BE49-F238E27FC236}">
                <a16:creationId xmlns:a16="http://schemas.microsoft.com/office/drawing/2014/main" id="{490BFD6A-D077-FDD9-E7D0-3558BC3CDF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2878" y="3750076"/>
            <a:ext cx="3206503" cy="4538481"/>
          </a:xfrm>
          <a:prstGeom prst="rect">
            <a:avLst/>
          </a:prstGeom>
        </p:spPr>
      </p:pic>
      <p:sp>
        <p:nvSpPr>
          <p:cNvPr id="3" name="Slide Number Placeholder 2">
            <a:extLst>
              <a:ext uri="{FF2B5EF4-FFF2-40B4-BE49-F238E27FC236}">
                <a16:creationId xmlns:a16="http://schemas.microsoft.com/office/drawing/2014/main" id="{38A40F87-627F-C80C-0866-0D2CB2986923}"/>
              </a:ext>
            </a:extLst>
          </p:cNvPr>
          <p:cNvSpPr>
            <a:spLocks noGrp="1"/>
          </p:cNvSpPr>
          <p:nvPr>
            <p:ph type="sldNum" sz="quarter" idx="2"/>
          </p:nvPr>
        </p:nvSpPr>
        <p:spPr/>
        <p:txBody>
          <a:bodyPr/>
          <a:lstStyle/>
          <a:p>
            <a:pPr marL="0" marR="0" lvl="0" indent="0" algn="r" defTabSz="457200" rtl="0" eaLnBrk="1" fontAlgn="auto" latinLnBrk="0" hangingPunct="0">
              <a:lnSpc>
                <a:spcPct val="100000"/>
              </a:lnSpc>
              <a:spcBef>
                <a:spcPts val="0"/>
              </a:spcBef>
              <a:spcAft>
                <a:spcPts val="0"/>
              </a:spcAft>
              <a:buClrTx/>
              <a:buSzTx/>
              <a:buFontTx/>
              <a:buNone/>
              <a:tabLst/>
              <a:defRPr/>
            </a:pPr>
            <a:fld id="{86CB4B4D-7CA3-9044-876B-883B54F8677D}" type="slidenum">
              <a:rPr kumimoji="0" lang="en-US" sz="1400" b="0" i="0" u="none" strike="noStrike" kern="0" cap="none" spc="0" normalizeH="0" baseline="0" noProof="0" smtClean="0">
                <a:ln>
                  <a:noFill/>
                </a:ln>
                <a:solidFill>
                  <a:srgbClr val="211F20">
                    <a:alpha val="70000"/>
                  </a:srgbClr>
                </a:solidFill>
                <a:effectLst/>
                <a:uLnTx/>
                <a:uFillTx/>
                <a:latin typeface="Aeonik Regular"/>
                <a:sym typeface="Graphik"/>
              </a:rPr>
              <a:pPr marL="0" marR="0" lvl="0" indent="0" algn="r" defTabSz="457200" rtl="0" eaLnBrk="1" fontAlgn="auto" latinLnBrk="0" hangingPunct="0">
                <a:lnSpc>
                  <a:spcPct val="100000"/>
                </a:lnSpc>
                <a:spcBef>
                  <a:spcPts val="0"/>
                </a:spcBef>
                <a:spcAft>
                  <a:spcPts val="0"/>
                </a:spcAft>
                <a:buClrTx/>
                <a:buSzTx/>
                <a:buFontTx/>
                <a:buNone/>
                <a:tabLst/>
                <a:defRPr/>
              </a:pPr>
              <a:t>12</a:t>
            </a:fld>
            <a:endParaRPr kumimoji="0" lang="en-US" sz="1400" b="0" i="0" u="none" strike="noStrike" kern="0" cap="none" spc="0" normalizeH="0" baseline="0" noProof="0">
              <a:ln>
                <a:noFill/>
              </a:ln>
              <a:solidFill>
                <a:srgbClr val="211F20">
                  <a:alpha val="70000"/>
                </a:srgbClr>
              </a:solidFill>
              <a:effectLst/>
              <a:uLnTx/>
              <a:uFillTx/>
              <a:latin typeface="Aeonik Regular"/>
              <a:sym typeface="Graphik"/>
            </a:endParaRPr>
          </a:p>
        </p:txBody>
      </p:sp>
      <p:sp>
        <p:nvSpPr>
          <p:cNvPr id="4" name="Title 3">
            <a:extLst>
              <a:ext uri="{FF2B5EF4-FFF2-40B4-BE49-F238E27FC236}">
                <a16:creationId xmlns:a16="http://schemas.microsoft.com/office/drawing/2014/main" id="{D92A7FEA-ECB5-E9D4-823D-14C2FF90E26F}"/>
              </a:ext>
            </a:extLst>
          </p:cNvPr>
          <p:cNvSpPr>
            <a:spLocks noGrp="1"/>
          </p:cNvSpPr>
          <p:nvPr>
            <p:ph type="title"/>
          </p:nvPr>
        </p:nvSpPr>
        <p:spPr>
          <a:xfrm>
            <a:off x="378959" y="991413"/>
            <a:ext cx="4955042" cy="694934"/>
          </a:xfrm>
        </p:spPr>
        <p:txBody>
          <a:bodyPr/>
          <a:lstStyle/>
          <a:p>
            <a:r>
              <a:rPr lang="en-US" sz="4400" dirty="0"/>
              <a:t>Investor Discussion</a:t>
            </a:r>
          </a:p>
        </p:txBody>
      </p:sp>
      <p:sp>
        <p:nvSpPr>
          <p:cNvPr id="5" name="Text Placeholder 4">
            <a:extLst>
              <a:ext uri="{FF2B5EF4-FFF2-40B4-BE49-F238E27FC236}">
                <a16:creationId xmlns:a16="http://schemas.microsoft.com/office/drawing/2014/main" id="{757F1BA1-235E-6230-CB2A-8E16107AA338}"/>
              </a:ext>
            </a:extLst>
          </p:cNvPr>
          <p:cNvSpPr>
            <a:spLocks noGrp="1"/>
          </p:cNvSpPr>
          <p:nvPr>
            <p:ph type="body" sz="quarter" idx="1"/>
          </p:nvPr>
        </p:nvSpPr>
        <p:spPr>
          <a:xfrm>
            <a:off x="378959" y="2173934"/>
            <a:ext cx="5899921" cy="1390252"/>
          </a:xfrm>
        </p:spPr>
        <p:txBody>
          <a:bodyPr/>
          <a:lstStyle/>
          <a:p>
            <a:r>
              <a:rPr lang="en-US" sz="2400" b="1" dirty="0"/>
              <a:t>Jon Borchardt </a:t>
            </a:r>
          </a:p>
          <a:p>
            <a:r>
              <a:rPr lang="en-US" sz="2400" dirty="0"/>
              <a:t>Senior Analyst, Energy, Materials &amp; Industrials</a:t>
            </a:r>
          </a:p>
          <a:p>
            <a:r>
              <a:rPr lang="en-US" sz="2400" dirty="0"/>
              <a:t>BMO Wealth Management </a:t>
            </a:r>
          </a:p>
        </p:txBody>
      </p:sp>
      <p:pic>
        <p:nvPicPr>
          <p:cNvPr id="9" name="Picture Placeholder 8" descr="A person in a suit and tie&#10;&#10;AI-generated content may be incorrect.">
            <a:extLst>
              <a:ext uri="{FF2B5EF4-FFF2-40B4-BE49-F238E27FC236}">
                <a16:creationId xmlns:a16="http://schemas.microsoft.com/office/drawing/2014/main" id="{FA8EFC00-C285-D285-CA50-9E155295B328}"/>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2854" r="2854"/>
          <a:stretch>
            <a:fillRect/>
          </a:stretch>
        </p:blipFill>
        <p:spPr>
          <a:xfrm>
            <a:off x="5871045" y="-5442"/>
            <a:ext cx="6460337" cy="6866852"/>
          </a:xfrm>
        </p:spPr>
      </p:pic>
      <p:cxnSp>
        <p:nvCxnSpPr>
          <p:cNvPr id="13" name="Straight Connector 12">
            <a:extLst>
              <a:ext uri="{FF2B5EF4-FFF2-40B4-BE49-F238E27FC236}">
                <a16:creationId xmlns:a16="http://schemas.microsoft.com/office/drawing/2014/main" id="{5E5DAF94-C710-CF47-EBAA-A7D565B417A4}"/>
              </a:ext>
            </a:extLst>
          </p:cNvPr>
          <p:cNvCxnSpPr>
            <a:cxnSpLocks/>
          </p:cNvCxnSpPr>
          <p:nvPr/>
        </p:nvCxnSpPr>
        <p:spPr>
          <a:xfrm flipH="1">
            <a:off x="2397939" y="4463934"/>
            <a:ext cx="1159907" cy="2943607"/>
          </a:xfrm>
          <a:prstGeom prst="line">
            <a:avLst/>
          </a:prstGeom>
          <a:noFill/>
          <a:ln w="12700" cap="flat">
            <a:solidFill>
              <a:schemeClr val="accent4"/>
            </a:solidFill>
            <a:prstDash val="solid"/>
            <a:round/>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52223257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06644BF-5284-2BBD-E679-332CAE8D799C}"/>
              </a:ext>
            </a:extLst>
          </p:cNvPr>
          <p:cNvSpPr>
            <a:spLocks noGrp="1"/>
          </p:cNvSpPr>
          <p:nvPr>
            <p:ph type="title"/>
          </p:nvPr>
        </p:nvSpPr>
        <p:spPr/>
        <p:txBody>
          <a:bodyPr/>
          <a:lstStyle/>
          <a:p>
            <a:r>
              <a:rPr lang="en-US"/>
              <a:t>Commodities, Transition &amp; Indigenous Peoples</a:t>
            </a:r>
          </a:p>
        </p:txBody>
      </p:sp>
      <p:sp>
        <p:nvSpPr>
          <p:cNvPr id="2" name="Slide Number Placeholder 1">
            <a:extLst>
              <a:ext uri="{FF2B5EF4-FFF2-40B4-BE49-F238E27FC236}">
                <a16:creationId xmlns:a16="http://schemas.microsoft.com/office/drawing/2014/main" id="{254C93D4-E629-41E1-17B9-5CB2FF27A27F}"/>
              </a:ext>
            </a:extLst>
          </p:cNvPr>
          <p:cNvSpPr>
            <a:spLocks noGrp="1"/>
          </p:cNvSpPr>
          <p:nvPr>
            <p:ph type="sldNum" sz="quarter" idx="2"/>
          </p:nvPr>
        </p:nvSpPr>
        <p:spPr/>
        <p:txBody>
          <a:bodyPr/>
          <a:lstStyle/>
          <a:p>
            <a:fld id="{86CB4B4D-7CA3-9044-876B-883B54F8677D}" type="slidenum">
              <a:rPr lang="en-US" smtClean="0"/>
              <a:pPr/>
              <a:t>13</a:t>
            </a:fld>
            <a:endParaRPr lang="en-US"/>
          </a:p>
        </p:txBody>
      </p:sp>
      <p:pic>
        <p:nvPicPr>
          <p:cNvPr id="6" name="Picture 5">
            <a:extLst>
              <a:ext uri="{FF2B5EF4-FFF2-40B4-BE49-F238E27FC236}">
                <a16:creationId xmlns:a16="http://schemas.microsoft.com/office/drawing/2014/main" id="{03625C43-EE37-716C-212C-99B015174F75}"/>
              </a:ext>
            </a:extLst>
          </p:cNvPr>
          <p:cNvPicPr>
            <a:picLocks noChangeAspect="1"/>
          </p:cNvPicPr>
          <p:nvPr/>
        </p:nvPicPr>
        <p:blipFill>
          <a:blip r:embed="rId3"/>
          <a:srcRect r="46788"/>
          <a:stretch>
            <a:fillRect/>
          </a:stretch>
        </p:blipFill>
        <p:spPr>
          <a:xfrm>
            <a:off x="152400" y="1472702"/>
            <a:ext cx="4990439" cy="5025224"/>
          </a:xfrm>
          <a:prstGeom prst="rect">
            <a:avLst/>
          </a:prstGeom>
        </p:spPr>
      </p:pic>
      <p:sp>
        <p:nvSpPr>
          <p:cNvPr id="9" name="TextBox 8">
            <a:extLst>
              <a:ext uri="{FF2B5EF4-FFF2-40B4-BE49-F238E27FC236}">
                <a16:creationId xmlns:a16="http://schemas.microsoft.com/office/drawing/2014/main" id="{02E5DB04-1324-F4BF-2CA9-BA52C51AE472}"/>
              </a:ext>
            </a:extLst>
          </p:cNvPr>
          <p:cNvSpPr txBox="1"/>
          <p:nvPr/>
        </p:nvSpPr>
        <p:spPr>
          <a:xfrm>
            <a:off x="2011680" y="1524000"/>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err="1">
              <a:ln>
                <a:noFill/>
              </a:ln>
              <a:solidFill>
                <a:schemeClr val="bg2"/>
              </a:solidFill>
              <a:effectLst/>
              <a:uFillTx/>
              <a:latin typeface="Aeonik Regular"/>
              <a:ea typeface="Arial"/>
              <a:cs typeface="Arial"/>
              <a:sym typeface="Arial"/>
            </a:endParaRPr>
          </a:p>
        </p:txBody>
      </p:sp>
      <p:pic>
        <p:nvPicPr>
          <p:cNvPr id="11" name="Picture 10">
            <a:extLst>
              <a:ext uri="{FF2B5EF4-FFF2-40B4-BE49-F238E27FC236}">
                <a16:creationId xmlns:a16="http://schemas.microsoft.com/office/drawing/2014/main" id="{C347F15A-CCAB-BC1F-9DB3-8804A25AF38B}"/>
              </a:ext>
            </a:extLst>
          </p:cNvPr>
          <p:cNvPicPr>
            <a:picLocks noChangeAspect="1"/>
          </p:cNvPicPr>
          <p:nvPr/>
        </p:nvPicPr>
        <p:blipFill>
          <a:blip r:embed="rId4"/>
          <a:stretch>
            <a:fillRect/>
          </a:stretch>
        </p:blipFill>
        <p:spPr>
          <a:xfrm>
            <a:off x="5237124" y="1910355"/>
            <a:ext cx="6802476" cy="3589498"/>
          </a:xfrm>
          <a:prstGeom prst="rect">
            <a:avLst/>
          </a:prstGeom>
        </p:spPr>
      </p:pic>
      <p:sp>
        <p:nvSpPr>
          <p:cNvPr id="12" name="TextBox 11">
            <a:extLst>
              <a:ext uri="{FF2B5EF4-FFF2-40B4-BE49-F238E27FC236}">
                <a16:creationId xmlns:a16="http://schemas.microsoft.com/office/drawing/2014/main" id="{9DA1F0FC-9AE2-4904-BA1B-3443CB40CA1F}"/>
              </a:ext>
            </a:extLst>
          </p:cNvPr>
          <p:cNvSpPr txBox="1"/>
          <p:nvPr/>
        </p:nvSpPr>
        <p:spPr>
          <a:xfrm>
            <a:off x="10387547" y="5518878"/>
            <a:ext cx="1652053"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100" b="0" i="1" u="none" strike="noStrike" cap="none" spc="0" normalizeH="0" baseline="0">
                <a:ln>
                  <a:noFill/>
                </a:ln>
                <a:solidFill>
                  <a:schemeClr val="bg2"/>
                </a:solidFill>
                <a:effectLst/>
                <a:uFillTx/>
                <a:latin typeface="Aeonik Regular"/>
                <a:ea typeface="Arial"/>
                <a:cs typeface="Arial"/>
                <a:sym typeface="Arial"/>
              </a:rPr>
              <a:t>Source: US SIF, Nat Sustain </a:t>
            </a:r>
          </a:p>
        </p:txBody>
      </p:sp>
      <p:sp>
        <p:nvSpPr>
          <p:cNvPr id="13" name="TextBox 12">
            <a:extLst>
              <a:ext uri="{FF2B5EF4-FFF2-40B4-BE49-F238E27FC236}">
                <a16:creationId xmlns:a16="http://schemas.microsoft.com/office/drawing/2014/main" id="{3286C660-A553-4591-BAB6-7651BC8D198A}"/>
              </a:ext>
            </a:extLst>
          </p:cNvPr>
          <p:cNvSpPr txBox="1"/>
          <p:nvPr/>
        </p:nvSpPr>
        <p:spPr>
          <a:xfrm>
            <a:off x="5564570" y="1472702"/>
            <a:ext cx="626389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a:ln>
                  <a:noFill/>
                </a:ln>
                <a:solidFill>
                  <a:schemeClr val="bg2"/>
                </a:solidFill>
                <a:effectLst/>
                <a:uFillTx/>
                <a:latin typeface="Aeonik Regular"/>
                <a:ea typeface="Arial"/>
                <a:cs typeface="Arial"/>
                <a:sym typeface="Arial"/>
              </a:rPr>
              <a:t>Distribution of reserves &amp; resources for 17 key minerals globally </a:t>
            </a:r>
          </a:p>
        </p:txBody>
      </p:sp>
      <p:sp>
        <p:nvSpPr>
          <p:cNvPr id="14" name="TextBox 13">
            <a:extLst>
              <a:ext uri="{FF2B5EF4-FFF2-40B4-BE49-F238E27FC236}">
                <a16:creationId xmlns:a16="http://schemas.microsoft.com/office/drawing/2014/main" id="{055B3BA3-AB68-31A2-54AD-77950B08D713}"/>
              </a:ext>
            </a:extLst>
          </p:cNvPr>
          <p:cNvSpPr txBox="1"/>
          <p:nvPr/>
        </p:nvSpPr>
        <p:spPr>
          <a:xfrm>
            <a:off x="915895" y="1472702"/>
            <a:ext cx="3463447" cy="369330"/>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1" i="0" u="none" strike="noStrike" cap="none" spc="0" normalizeH="0" baseline="0">
                <a:ln>
                  <a:noFill/>
                </a:ln>
                <a:solidFill>
                  <a:schemeClr val="bg2"/>
                </a:solidFill>
                <a:effectLst/>
                <a:uFillTx/>
                <a:latin typeface="Aeonik Regular"/>
                <a:ea typeface="Arial"/>
                <a:cs typeface="Arial"/>
                <a:sym typeface="Arial"/>
              </a:rPr>
              <a:t>Sources for copper demand growth</a:t>
            </a:r>
          </a:p>
        </p:txBody>
      </p:sp>
      <p:sp>
        <p:nvSpPr>
          <p:cNvPr id="15" name="TextBox 14">
            <a:extLst>
              <a:ext uri="{FF2B5EF4-FFF2-40B4-BE49-F238E27FC236}">
                <a16:creationId xmlns:a16="http://schemas.microsoft.com/office/drawing/2014/main" id="{0B0BB3F2-8B39-44E1-7CC6-F3DF1D3601BC}"/>
              </a:ext>
            </a:extLst>
          </p:cNvPr>
          <p:cNvSpPr txBox="1"/>
          <p:nvPr/>
        </p:nvSpPr>
        <p:spPr>
          <a:xfrm>
            <a:off x="915895" y="6172291"/>
            <a:ext cx="1737360" cy="261608"/>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100" b="0" i="1" u="none" strike="noStrike" cap="none" spc="0" normalizeH="0" baseline="0">
                <a:ln>
                  <a:noFill/>
                </a:ln>
                <a:solidFill>
                  <a:schemeClr val="bg2"/>
                </a:solidFill>
                <a:effectLst/>
                <a:uFillTx/>
                <a:latin typeface="Aeonik Regular"/>
                <a:ea typeface="Arial"/>
                <a:cs typeface="Arial"/>
                <a:sym typeface="Arial"/>
              </a:rPr>
              <a:t>Source: Wood Mackenzie</a:t>
            </a:r>
          </a:p>
        </p:txBody>
      </p:sp>
    </p:spTree>
    <p:extLst>
      <p:ext uri="{BB962C8B-B14F-4D97-AF65-F5344CB8AC3E}">
        <p14:creationId xmlns:p14="http://schemas.microsoft.com/office/powerpoint/2010/main" val="231309935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bridge over water with rocks and a boat&#10;&#10;AI-generated content may be incorrect.">
            <a:extLst>
              <a:ext uri="{FF2B5EF4-FFF2-40B4-BE49-F238E27FC236}">
                <a16:creationId xmlns:a16="http://schemas.microsoft.com/office/drawing/2014/main" id="{94CFC535-FB44-8B4A-AD26-EFA2AF87935F}"/>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8561" r="18561"/>
          <a:stretch>
            <a:fillRect/>
          </a:stretch>
        </p:blipFill>
        <p:spPr/>
      </p:pic>
      <p:sp>
        <p:nvSpPr>
          <p:cNvPr id="3" name="Slide Number Placeholder 2">
            <a:extLst>
              <a:ext uri="{FF2B5EF4-FFF2-40B4-BE49-F238E27FC236}">
                <a16:creationId xmlns:a16="http://schemas.microsoft.com/office/drawing/2014/main" id="{182CE604-972C-18FC-692E-258DFB10DF3E}"/>
              </a:ext>
            </a:extLst>
          </p:cNvPr>
          <p:cNvSpPr>
            <a:spLocks noGrp="1"/>
          </p:cNvSpPr>
          <p:nvPr>
            <p:ph type="sldNum" sz="quarter" idx="2"/>
          </p:nvPr>
        </p:nvSpPr>
        <p:spPr/>
        <p:txBody>
          <a:bodyPr/>
          <a:lstStyle/>
          <a:p>
            <a:fld id="{86CB4B4D-7CA3-9044-876B-883B54F8677D}" type="slidenum">
              <a:rPr lang="en-US" smtClean="0"/>
              <a:t>14</a:t>
            </a:fld>
            <a:endParaRPr lang="en-US"/>
          </a:p>
        </p:txBody>
      </p:sp>
      <p:sp>
        <p:nvSpPr>
          <p:cNvPr id="4" name="Title 3">
            <a:extLst>
              <a:ext uri="{FF2B5EF4-FFF2-40B4-BE49-F238E27FC236}">
                <a16:creationId xmlns:a16="http://schemas.microsoft.com/office/drawing/2014/main" id="{5728B24E-292D-2AEA-BD4F-C9291EF6EA5C}"/>
              </a:ext>
            </a:extLst>
          </p:cNvPr>
          <p:cNvSpPr>
            <a:spLocks noGrp="1"/>
          </p:cNvSpPr>
          <p:nvPr>
            <p:ph type="title"/>
          </p:nvPr>
        </p:nvSpPr>
        <p:spPr>
          <a:xfrm>
            <a:off x="170328" y="815734"/>
            <a:ext cx="8475481" cy="1078500"/>
          </a:xfrm>
        </p:spPr>
        <p:txBody>
          <a:bodyPr/>
          <a:lstStyle/>
          <a:p>
            <a:r>
              <a:rPr lang="en-US" sz="3600"/>
              <a:t>Investing in Commodities vs. Resource Extraction &amp; Energy Transition</a:t>
            </a:r>
          </a:p>
        </p:txBody>
      </p:sp>
      <p:pic>
        <p:nvPicPr>
          <p:cNvPr id="9" name="Graphic 8" descr="Bar graph with upward trend with solid fill">
            <a:extLst>
              <a:ext uri="{FF2B5EF4-FFF2-40B4-BE49-F238E27FC236}">
                <a16:creationId xmlns:a16="http://schemas.microsoft.com/office/drawing/2014/main" id="{6CDE9D67-75F8-9FF4-08DC-118BE008D9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8600" y="3173027"/>
            <a:ext cx="891540" cy="891540"/>
          </a:xfrm>
          <a:prstGeom prst="rect">
            <a:avLst/>
          </a:prstGeom>
        </p:spPr>
      </p:pic>
      <p:pic>
        <p:nvPicPr>
          <p:cNvPr id="11" name="Graphic 10" descr="Downward trend graph with solid fill">
            <a:extLst>
              <a:ext uri="{FF2B5EF4-FFF2-40B4-BE49-F238E27FC236}">
                <a16:creationId xmlns:a16="http://schemas.microsoft.com/office/drawing/2014/main" id="{50651927-34CF-D3AF-8AC7-A64034E4CE2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8600" y="4619075"/>
            <a:ext cx="891540" cy="891540"/>
          </a:xfrm>
          <a:prstGeom prst="rect">
            <a:avLst/>
          </a:prstGeom>
        </p:spPr>
      </p:pic>
      <p:sp>
        <p:nvSpPr>
          <p:cNvPr id="12" name="TextBox 11">
            <a:extLst>
              <a:ext uri="{FF2B5EF4-FFF2-40B4-BE49-F238E27FC236}">
                <a16:creationId xmlns:a16="http://schemas.microsoft.com/office/drawing/2014/main" id="{931A498D-B76C-3254-4CCB-BC6F1BF1D9DE}"/>
              </a:ext>
            </a:extLst>
          </p:cNvPr>
          <p:cNvSpPr txBox="1"/>
          <p:nvPr/>
        </p:nvSpPr>
        <p:spPr>
          <a:xfrm>
            <a:off x="1558573" y="3252334"/>
            <a:ext cx="2849496"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a:ln>
                  <a:noFill/>
                </a:ln>
                <a:solidFill>
                  <a:schemeClr val="tx1"/>
                </a:solidFill>
                <a:effectLst/>
                <a:uFillTx/>
                <a:latin typeface="Aeonik Regular"/>
                <a:ea typeface="Arial"/>
                <a:cs typeface="Arial"/>
                <a:sym typeface="Arial"/>
              </a:rPr>
              <a:t>Upside Potential</a:t>
            </a:r>
          </a:p>
        </p:txBody>
      </p:sp>
      <p:sp>
        <p:nvSpPr>
          <p:cNvPr id="13" name="TextBox 12">
            <a:extLst>
              <a:ext uri="{FF2B5EF4-FFF2-40B4-BE49-F238E27FC236}">
                <a16:creationId xmlns:a16="http://schemas.microsoft.com/office/drawing/2014/main" id="{CA722D5F-2BAE-E490-8E48-166ADCE1972B}"/>
              </a:ext>
            </a:extLst>
          </p:cNvPr>
          <p:cNvSpPr txBox="1"/>
          <p:nvPr/>
        </p:nvSpPr>
        <p:spPr>
          <a:xfrm>
            <a:off x="228600" y="2033746"/>
            <a:ext cx="7118293"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3200">
                <a:solidFill>
                  <a:schemeClr val="tx1"/>
                </a:solidFill>
                <a:latin typeface="Aeonik Regular"/>
              </a:rPr>
              <a:t>Management Quality &amp; Asset Specific Risk</a:t>
            </a:r>
            <a:endParaRPr kumimoji="0" lang="en-US" sz="3200" b="0" i="0" u="none" strike="noStrike" cap="none" spc="0" normalizeH="0" baseline="0">
              <a:ln>
                <a:noFill/>
              </a:ln>
              <a:solidFill>
                <a:schemeClr val="tx1"/>
              </a:solidFill>
              <a:effectLst/>
              <a:uFillTx/>
              <a:latin typeface="Aeonik Regular"/>
              <a:ea typeface="Arial"/>
              <a:cs typeface="Arial"/>
              <a:sym typeface="Arial"/>
            </a:endParaRPr>
          </a:p>
        </p:txBody>
      </p:sp>
      <p:sp>
        <p:nvSpPr>
          <p:cNvPr id="14" name="TextBox 13">
            <a:extLst>
              <a:ext uri="{FF2B5EF4-FFF2-40B4-BE49-F238E27FC236}">
                <a16:creationId xmlns:a16="http://schemas.microsoft.com/office/drawing/2014/main" id="{14B0CCFB-35F9-98D3-3B83-6BBF1BFB766E}"/>
              </a:ext>
            </a:extLst>
          </p:cNvPr>
          <p:cNvSpPr txBox="1"/>
          <p:nvPr/>
        </p:nvSpPr>
        <p:spPr>
          <a:xfrm>
            <a:off x="1616844" y="4772458"/>
            <a:ext cx="2663548"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3200">
                <a:solidFill>
                  <a:schemeClr val="tx1"/>
                </a:solidFill>
                <a:latin typeface="Aeonik Regular"/>
              </a:rPr>
              <a:t>Downside Risks</a:t>
            </a:r>
            <a:endParaRPr kumimoji="0" lang="en-US" sz="3200" b="0" i="0" u="none" strike="noStrike" cap="none" spc="0" normalizeH="0" baseline="0">
              <a:ln>
                <a:noFill/>
              </a:ln>
              <a:solidFill>
                <a:schemeClr val="tx1"/>
              </a:solidFill>
              <a:effectLst/>
              <a:uFillTx/>
              <a:latin typeface="Aeonik Regular"/>
              <a:ea typeface="Arial"/>
              <a:cs typeface="Arial"/>
              <a:sym typeface="Arial"/>
            </a:endParaRPr>
          </a:p>
        </p:txBody>
      </p:sp>
    </p:spTree>
    <p:extLst>
      <p:ext uri="{BB962C8B-B14F-4D97-AF65-F5344CB8AC3E}">
        <p14:creationId xmlns:p14="http://schemas.microsoft.com/office/powerpoint/2010/main" val="12476862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0554B-55C0-2777-19BA-DF9ECDFB6CF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A8213316-01FD-33AD-46AE-0264D7A931B0}"/>
              </a:ext>
            </a:extLst>
          </p:cNvPr>
          <p:cNvSpPr txBox="1"/>
          <p:nvPr/>
        </p:nvSpPr>
        <p:spPr>
          <a:xfrm>
            <a:off x="371247" y="1504559"/>
            <a:ext cx="5535454" cy="470289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rtlCol="0">
            <a:normAutofit/>
          </a:bodyPr>
          <a:lstStyle/>
          <a:p>
            <a:pPr defTabSz="914400" hangingPunct="1">
              <a:lnSpc>
                <a:spcPct val="94000"/>
              </a:lnSpc>
              <a:spcBef>
                <a:spcPts val="1000"/>
              </a:spcBef>
              <a:buSzPct val="100000"/>
            </a:pPr>
            <a:r>
              <a:rPr lang="en-US" sz="2000" b="1" i="0" u="none" strike="noStrike" cap="none" spc="0" baseline="0">
                <a:ln>
                  <a:noFill/>
                </a:ln>
                <a:solidFill>
                  <a:schemeClr val="bg1"/>
                </a:solidFill>
                <a:uFillTx/>
                <a:latin typeface="Aeonik Regular"/>
                <a:ea typeface="Aeonik Regular"/>
                <a:cs typeface="Aeonik Regular"/>
                <a:sym typeface="Graphik"/>
              </a:rPr>
              <a:t>Early &amp; consistent communication</a:t>
            </a:r>
            <a:r>
              <a:rPr lang="en-US" sz="2000" b="1">
                <a:solidFill>
                  <a:schemeClr val="bg1"/>
                </a:solidFill>
                <a:latin typeface="Aeonik Regular"/>
                <a:ea typeface="Aeonik Regular"/>
                <a:cs typeface="Aeonik Regular"/>
                <a:sym typeface="Graphik"/>
              </a:rPr>
              <a:t>/</a:t>
            </a:r>
            <a:r>
              <a:rPr lang="en-US" sz="2000" b="1" i="0" u="none" strike="noStrike" cap="none" spc="0" baseline="0">
                <a:ln>
                  <a:noFill/>
                </a:ln>
                <a:solidFill>
                  <a:schemeClr val="bg1"/>
                </a:solidFill>
                <a:uFillTx/>
                <a:latin typeface="Aeonik Regular"/>
                <a:ea typeface="Aeonik Regular"/>
                <a:cs typeface="Aeonik Regular"/>
                <a:sym typeface="Graphik"/>
              </a:rPr>
              <a:t> engagement with </a:t>
            </a:r>
            <a:r>
              <a:rPr lang="en-US" sz="2000" b="1">
                <a:solidFill>
                  <a:schemeClr val="bg1"/>
                </a:solidFill>
                <a:latin typeface="Aeonik Regular"/>
                <a:ea typeface="Aeonik Regular"/>
                <a:cs typeface="Aeonik Regular"/>
                <a:sym typeface="Graphik"/>
              </a:rPr>
              <a:t>I</a:t>
            </a:r>
            <a:r>
              <a:rPr lang="en-US" sz="2000" b="1" i="0" u="none" strike="noStrike" cap="none" spc="0" baseline="0">
                <a:ln>
                  <a:noFill/>
                </a:ln>
                <a:solidFill>
                  <a:schemeClr val="bg1"/>
                </a:solidFill>
                <a:uFillTx/>
                <a:latin typeface="Aeonik Regular"/>
                <a:ea typeface="Aeonik Regular"/>
                <a:cs typeface="Aeonik Regular"/>
                <a:sym typeface="Graphik"/>
              </a:rPr>
              <a:t>ndigenous communities </a:t>
            </a:r>
          </a:p>
          <a:p>
            <a:pPr defTabSz="914400" hangingPunct="1">
              <a:lnSpc>
                <a:spcPct val="94000"/>
              </a:lnSpc>
              <a:spcBef>
                <a:spcPts val="1000"/>
              </a:spcBef>
              <a:buSzPct val="100000"/>
            </a:pPr>
            <a:endParaRPr lang="en-US" sz="1600" b="0" i="0" u="none" strike="noStrike" cap="none" spc="0" baseline="0">
              <a:ln>
                <a:noFill/>
              </a:ln>
              <a:solidFill>
                <a:schemeClr val="bg1"/>
              </a:solidFill>
              <a:uFillTx/>
              <a:latin typeface="Aeonik Regular"/>
              <a:ea typeface="Aeonik Regular"/>
              <a:cs typeface="Aeonik Regular"/>
              <a:sym typeface="Graphik"/>
            </a:endParaRPr>
          </a:p>
          <a:p>
            <a:pPr marL="285750" indent="-285750" defTabSz="914400" hangingPunct="1">
              <a:lnSpc>
                <a:spcPct val="94000"/>
              </a:lnSpc>
              <a:spcBef>
                <a:spcPts val="1000"/>
              </a:spcBef>
              <a:buSzPct val="100000"/>
              <a:buFont typeface="Arial" panose="020B0604020202020204" pitchFamily="34" charset="0"/>
              <a:buChar char="•"/>
            </a:pPr>
            <a:r>
              <a:rPr lang="en-US" b="1" i="0" u="none" strike="noStrike" cap="none" spc="0" baseline="0">
                <a:ln>
                  <a:noFill/>
                </a:ln>
                <a:solidFill>
                  <a:schemeClr val="bg1"/>
                </a:solidFill>
                <a:uFillTx/>
                <a:latin typeface="Aeonik Regular"/>
                <a:ea typeface="Aeonik Regular"/>
                <a:cs typeface="Aeonik Regular"/>
                <a:sym typeface="Graphik"/>
              </a:rPr>
              <a:t>Improves</a:t>
            </a:r>
            <a:r>
              <a:rPr lang="en-US" b="0" i="0" u="none" strike="noStrike" cap="none" spc="0" baseline="0">
                <a:ln>
                  <a:noFill/>
                </a:ln>
                <a:solidFill>
                  <a:schemeClr val="bg1"/>
                </a:solidFill>
                <a:uFillTx/>
                <a:latin typeface="Aeonik Regular"/>
                <a:ea typeface="Aeonik Regular"/>
                <a:cs typeface="Aeonik Regular"/>
                <a:sym typeface="Graphik"/>
              </a:rPr>
              <a:t> the odds of a smooth progression through </a:t>
            </a:r>
            <a:r>
              <a:rPr lang="en-US" b="1" i="0" u="none" strike="noStrike" cap="none" spc="0" baseline="0">
                <a:ln>
                  <a:noFill/>
                </a:ln>
                <a:solidFill>
                  <a:schemeClr val="bg1"/>
                </a:solidFill>
                <a:uFillTx/>
                <a:latin typeface="Aeonik Regular"/>
                <a:ea typeface="Aeonik Regular"/>
                <a:cs typeface="Aeonik Regular"/>
                <a:sym typeface="Graphik"/>
              </a:rPr>
              <a:t>regulatory process</a:t>
            </a:r>
          </a:p>
          <a:p>
            <a:pPr marL="285750" indent="-285750" defTabSz="914400" hangingPunct="1">
              <a:lnSpc>
                <a:spcPct val="94000"/>
              </a:lnSpc>
              <a:spcBef>
                <a:spcPts val="1000"/>
              </a:spcBef>
              <a:buSzPct val="100000"/>
              <a:buFont typeface="Arial" panose="020B0604020202020204" pitchFamily="34" charset="0"/>
              <a:buChar char="•"/>
            </a:pPr>
            <a:r>
              <a:rPr lang="en-US" b="1" i="0" u="none" strike="noStrike" cap="none" spc="0" baseline="0">
                <a:ln>
                  <a:noFill/>
                </a:ln>
                <a:solidFill>
                  <a:schemeClr val="bg1"/>
                </a:solidFill>
                <a:uFillTx/>
                <a:latin typeface="Aeonik Regular"/>
                <a:ea typeface="Aeonik Regular"/>
                <a:cs typeface="Aeonik Regular"/>
                <a:sym typeface="Graphik"/>
              </a:rPr>
              <a:t>Reduced legal risk</a:t>
            </a:r>
          </a:p>
          <a:p>
            <a:pPr marL="285750" indent="-285750" defTabSz="914400" hangingPunct="1">
              <a:lnSpc>
                <a:spcPct val="94000"/>
              </a:lnSpc>
              <a:spcBef>
                <a:spcPts val="1000"/>
              </a:spcBef>
              <a:buSzPct val="100000"/>
              <a:buFont typeface="Arial" panose="020B0604020202020204" pitchFamily="34" charset="0"/>
              <a:buChar char="•"/>
            </a:pPr>
            <a:r>
              <a:rPr lang="en-US" b="1" i="0" u="none" strike="noStrike" cap="none" spc="0" baseline="0">
                <a:ln>
                  <a:noFill/>
                </a:ln>
                <a:solidFill>
                  <a:schemeClr val="bg1"/>
                </a:solidFill>
                <a:uFillTx/>
                <a:latin typeface="Aeonik Regular"/>
                <a:ea typeface="Aeonik Regular"/>
                <a:cs typeface="Aeonik Regular"/>
                <a:sym typeface="Graphik"/>
              </a:rPr>
              <a:t>Reduces</a:t>
            </a:r>
            <a:r>
              <a:rPr lang="en-US" b="0" i="0" u="none" strike="noStrike" cap="none" spc="0" baseline="0">
                <a:ln>
                  <a:noFill/>
                </a:ln>
                <a:solidFill>
                  <a:schemeClr val="bg1"/>
                </a:solidFill>
                <a:uFillTx/>
                <a:latin typeface="Aeonik Regular"/>
                <a:ea typeface="Aeonik Regular"/>
                <a:cs typeface="Aeonik Regular"/>
                <a:sym typeface="Graphik"/>
              </a:rPr>
              <a:t> NGOs </a:t>
            </a:r>
            <a:r>
              <a:rPr lang="en-US" b="1" i="0" u="none" strike="noStrike" cap="none" spc="0" baseline="0">
                <a:ln>
                  <a:noFill/>
                </a:ln>
                <a:solidFill>
                  <a:schemeClr val="bg1"/>
                </a:solidFill>
                <a:uFillTx/>
                <a:latin typeface="Aeonik Regular"/>
                <a:ea typeface="Aeonik Regular"/>
                <a:cs typeface="Aeonik Regular"/>
                <a:sym typeface="Graphik"/>
              </a:rPr>
              <a:t>ability to magnify issues</a:t>
            </a:r>
            <a:r>
              <a:rPr lang="en-US" b="0" i="0" u="none" strike="noStrike" cap="none" spc="0" baseline="0">
                <a:ln>
                  <a:noFill/>
                </a:ln>
                <a:solidFill>
                  <a:schemeClr val="bg1"/>
                </a:solidFill>
                <a:uFillTx/>
                <a:latin typeface="Aeonik Regular"/>
                <a:ea typeface="Aeonik Regular"/>
                <a:cs typeface="Aeonik Regular"/>
                <a:sym typeface="Graphik"/>
              </a:rPr>
              <a:t> and reputational risk</a:t>
            </a:r>
          </a:p>
          <a:p>
            <a:pPr marL="285750" indent="-285750" defTabSz="914400" hangingPunct="1">
              <a:lnSpc>
                <a:spcPct val="94000"/>
              </a:lnSpc>
              <a:spcBef>
                <a:spcPts val="1000"/>
              </a:spcBef>
              <a:buSzPct val="100000"/>
              <a:buFont typeface="Arial" panose="020B0604020202020204" pitchFamily="34" charset="0"/>
              <a:buChar char="•"/>
            </a:pPr>
            <a:r>
              <a:rPr lang="en-US" b="1" i="0" u="none" strike="noStrike" cap="none" spc="0" baseline="0">
                <a:ln>
                  <a:noFill/>
                </a:ln>
                <a:solidFill>
                  <a:schemeClr val="bg1"/>
                </a:solidFill>
                <a:uFillTx/>
                <a:latin typeface="Aeonik Regular"/>
                <a:ea typeface="Aeonik Regular"/>
                <a:cs typeface="Aeonik Regular"/>
                <a:sym typeface="Graphik"/>
              </a:rPr>
              <a:t>Collaboration yields mutual benefits</a:t>
            </a:r>
            <a:r>
              <a:rPr lang="en-US" b="0" i="0" u="none" strike="noStrike" cap="none" spc="0" baseline="0">
                <a:ln>
                  <a:noFill/>
                </a:ln>
                <a:solidFill>
                  <a:schemeClr val="bg1"/>
                </a:solidFill>
                <a:uFillTx/>
                <a:latin typeface="Aeonik Regular"/>
                <a:ea typeface="Aeonik Regular"/>
                <a:cs typeface="Aeonik Regular"/>
                <a:sym typeface="Graphik"/>
              </a:rPr>
              <a:t>: workforce development, infrastructure, stability </a:t>
            </a:r>
          </a:p>
          <a:p>
            <a:pPr marL="285750" indent="-285750" defTabSz="914400" hangingPunct="1">
              <a:lnSpc>
                <a:spcPct val="94000"/>
              </a:lnSpc>
              <a:spcBef>
                <a:spcPts val="1000"/>
              </a:spcBef>
              <a:buSzPct val="100000"/>
              <a:buFont typeface="Arial" panose="020B0604020202020204" pitchFamily="34" charset="0"/>
              <a:buChar char="•"/>
            </a:pPr>
            <a:r>
              <a:rPr lang="en-US" b="1" i="0" u="none" strike="noStrike" cap="none" spc="0" baseline="0">
                <a:ln>
                  <a:noFill/>
                </a:ln>
                <a:solidFill>
                  <a:schemeClr val="bg1"/>
                </a:solidFill>
                <a:uFillTx/>
                <a:latin typeface="Aeonik Regular"/>
                <a:ea typeface="Aeonik Regular"/>
                <a:cs typeface="Aeonik Regular"/>
                <a:sym typeface="Graphik"/>
              </a:rPr>
              <a:t>Project delays erode shareholder value </a:t>
            </a:r>
            <a:r>
              <a:rPr lang="en-US">
                <a:solidFill>
                  <a:schemeClr val="bg1"/>
                </a:solidFill>
                <a:latin typeface="Aeonik Regular"/>
                <a:ea typeface="Aeonik Regular"/>
                <a:cs typeface="Aeonik Regular"/>
                <a:sym typeface="Graphik"/>
              </a:rPr>
              <a:t>:                  </a:t>
            </a:r>
            <a:r>
              <a:rPr lang="en-US" i="1">
                <a:solidFill>
                  <a:schemeClr val="bg1"/>
                </a:solidFill>
                <a:latin typeface="Aeonik Regular"/>
                <a:ea typeface="Aeonik Regular"/>
                <a:cs typeface="Aeonik Regular"/>
                <a:sym typeface="Graphik"/>
              </a:rPr>
              <a:t>T</a:t>
            </a:r>
            <a:r>
              <a:rPr lang="en-US" b="0" i="1" u="none" strike="noStrike" cap="none" spc="0" baseline="0">
                <a:ln>
                  <a:noFill/>
                </a:ln>
                <a:solidFill>
                  <a:schemeClr val="bg1"/>
                </a:solidFill>
                <a:uFillTx/>
                <a:latin typeface="Aeonik Regular"/>
                <a:ea typeface="Aeonik Regular"/>
                <a:cs typeface="Aeonik Regular"/>
                <a:sym typeface="Graphik"/>
              </a:rPr>
              <a:t>ime = Net Present Value (NPV) killer</a:t>
            </a:r>
          </a:p>
          <a:p>
            <a:pPr marL="285750" indent="-285750" defTabSz="914400" hangingPunct="1">
              <a:lnSpc>
                <a:spcPct val="94000"/>
              </a:lnSpc>
              <a:spcBef>
                <a:spcPts val="1000"/>
              </a:spcBef>
              <a:buSzPct val="100000"/>
              <a:buFont typeface="Arial" panose="020B0604020202020204" pitchFamily="34" charset="0"/>
              <a:buChar char="•"/>
            </a:pPr>
            <a:r>
              <a:rPr lang="en-US" b="1" i="0" u="none" strike="noStrike" cap="none" spc="0" baseline="0">
                <a:ln>
                  <a:noFill/>
                </a:ln>
                <a:solidFill>
                  <a:schemeClr val="bg1"/>
                </a:solidFill>
                <a:uFillTx/>
                <a:latin typeface="Aeonik Regular"/>
                <a:ea typeface="Aeonik Regular"/>
                <a:cs typeface="Aeonik Regular"/>
                <a:sym typeface="Graphik"/>
              </a:rPr>
              <a:t>Partnerships</a:t>
            </a:r>
            <a:r>
              <a:rPr lang="en-US" b="0" i="0" u="none" strike="noStrike" cap="none" spc="0" baseline="0">
                <a:ln>
                  <a:noFill/>
                </a:ln>
                <a:solidFill>
                  <a:schemeClr val="bg1"/>
                </a:solidFill>
                <a:uFillTx/>
                <a:latin typeface="Aeonik Regular"/>
                <a:ea typeface="Aeonik Regular"/>
                <a:cs typeface="Aeonik Regular"/>
                <a:sym typeface="Graphik"/>
              </a:rPr>
              <a:t> protect shareholder value while providing </a:t>
            </a:r>
            <a:r>
              <a:rPr lang="en-US" b="1" i="0" u="none" strike="noStrike" cap="none" spc="0" baseline="0">
                <a:ln>
                  <a:noFill/>
                </a:ln>
                <a:solidFill>
                  <a:schemeClr val="bg1"/>
                </a:solidFill>
                <a:uFillTx/>
                <a:latin typeface="Aeonik Regular"/>
                <a:ea typeface="Aeonik Regular"/>
                <a:cs typeface="Aeonik Regular"/>
                <a:sym typeface="Graphik"/>
              </a:rPr>
              <a:t>benefits</a:t>
            </a:r>
            <a:r>
              <a:rPr lang="en-US" b="0" i="0" u="none" strike="noStrike" cap="none" spc="0" baseline="0">
                <a:ln>
                  <a:noFill/>
                </a:ln>
                <a:solidFill>
                  <a:schemeClr val="bg1"/>
                </a:solidFill>
                <a:uFillTx/>
                <a:latin typeface="Aeonik Regular"/>
                <a:ea typeface="Aeonik Regular"/>
                <a:cs typeface="Aeonik Regular"/>
                <a:sym typeface="Graphik"/>
              </a:rPr>
              <a:t> to local/indigenous communities</a:t>
            </a:r>
          </a:p>
        </p:txBody>
      </p:sp>
      <p:pic>
        <p:nvPicPr>
          <p:cNvPr id="5" name="Content Placeholder 4" descr="A large pile of gravel&#10;&#10;AI-generated content may be incorrect.">
            <a:extLst>
              <a:ext uri="{FF2B5EF4-FFF2-40B4-BE49-F238E27FC236}">
                <a16:creationId xmlns:a16="http://schemas.microsoft.com/office/drawing/2014/main" id="{A25F3734-96B1-BDEC-1A73-8ADF13F2316F}"/>
              </a:ext>
            </a:extLst>
          </p:cNvPr>
          <p:cNvPicPr>
            <a:picLocks noGrp="1" noChangeAspect="1"/>
          </p:cNvPicPr>
          <p:nvPr>
            <p:ph idx="10"/>
          </p:nvPr>
        </p:nvPicPr>
        <p:blipFill>
          <a:blip r:embed="rId2" cstate="print">
            <a:extLst>
              <a:ext uri="{28A0092B-C50C-407E-A947-70E740481C1C}">
                <a14:useLocalDpi xmlns:a14="http://schemas.microsoft.com/office/drawing/2010/main" val="0"/>
              </a:ext>
            </a:extLst>
          </a:blip>
          <a:srcRect r="14436"/>
          <a:stretch>
            <a:fillRect/>
          </a:stretch>
        </p:blipFill>
        <p:spPr>
          <a:xfrm>
            <a:off x="6045256" y="1600200"/>
            <a:ext cx="5783206" cy="4511614"/>
          </a:xfrm>
          <a:noFill/>
        </p:spPr>
      </p:pic>
      <p:sp>
        <p:nvSpPr>
          <p:cNvPr id="2" name="Title 1">
            <a:extLst>
              <a:ext uri="{FF2B5EF4-FFF2-40B4-BE49-F238E27FC236}">
                <a16:creationId xmlns:a16="http://schemas.microsoft.com/office/drawing/2014/main" id="{C104A69F-7AD7-1916-8F02-A5403CEF03BA}"/>
              </a:ext>
            </a:extLst>
          </p:cNvPr>
          <p:cNvSpPr>
            <a:spLocks noGrp="1"/>
          </p:cNvSpPr>
          <p:nvPr>
            <p:ph type="title"/>
          </p:nvPr>
        </p:nvSpPr>
        <p:spPr>
          <a:xfrm>
            <a:off x="371247" y="746186"/>
            <a:ext cx="11449505" cy="664742"/>
          </a:xfrm>
        </p:spPr>
        <p:txBody>
          <a:bodyPr lIns="45719" rIns="45719">
            <a:normAutofit/>
          </a:bodyPr>
          <a:lstStyle/>
          <a:p>
            <a:r>
              <a:rPr lang="en-US" sz="3700" b="1" i="0" u="none" strike="noStrike" cap="none" spc="0" baseline="0">
                <a:ln>
                  <a:noFill/>
                </a:ln>
                <a:uFillTx/>
                <a:latin typeface="Aeonik Regular"/>
                <a:ea typeface="Aeonik Regular"/>
                <a:cs typeface="Arial"/>
                <a:sym typeface="Arial"/>
              </a:rPr>
              <a:t>Earning a Social License Reduces Downside Project Risk</a:t>
            </a:r>
            <a:endParaRPr lang="en-CA" sz="3700" b="1" i="0" u="none" strike="noStrike" cap="none" spc="0" baseline="0">
              <a:ln>
                <a:noFill/>
              </a:ln>
              <a:uFillTx/>
              <a:latin typeface="Aeonik Regular"/>
              <a:ea typeface="Aeonik Regular"/>
              <a:cs typeface="Arial"/>
              <a:sym typeface="Arial"/>
            </a:endParaRPr>
          </a:p>
        </p:txBody>
      </p:sp>
      <p:sp>
        <p:nvSpPr>
          <p:cNvPr id="11" name="Slide Number Placeholder 4">
            <a:extLst>
              <a:ext uri="{FF2B5EF4-FFF2-40B4-BE49-F238E27FC236}">
                <a16:creationId xmlns:a16="http://schemas.microsoft.com/office/drawing/2014/main" id="{B8D9C158-2CFD-04B0-A51D-E359251CAE18}"/>
              </a:ext>
            </a:extLst>
          </p:cNvPr>
          <p:cNvSpPr>
            <a:spLocks noGrp="1"/>
          </p:cNvSpPr>
          <p:nvPr>
            <p:ph type="sldNum" sz="quarter" idx="2"/>
          </p:nvPr>
        </p:nvSpPr>
        <p:spPr>
          <a:xfrm>
            <a:off x="11522931" y="6303095"/>
            <a:ext cx="305531" cy="307777"/>
          </a:xfrm>
        </p:spPr>
        <p:txBody>
          <a:bodyPr/>
          <a:lstStyle/>
          <a:p>
            <a:pPr>
              <a:spcAft>
                <a:spcPts val="600"/>
              </a:spcAft>
            </a:pPr>
            <a:fld id="{86CB4B4D-7CA3-9044-876B-883B54F8677D}" type="slidenum">
              <a:rPr lang="en-US" smtClean="0"/>
              <a:pPr>
                <a:spcAft>
                  <a:spcPts val="600"/>
                </a:spcAft>
              </a:pPr>
              <a:t>15</a:t>
            </a:fld>
            <a:endParaRPr lang="en-US"/>
          </a:p>
        </p:txBody>
      </p:sp>
    </p:spTree>
    <p:extLst>
      <p:ext uri="{BB962C8B-B14F-4D97-AF65-F5344CB8AC3E}">
        <p14:creationId xmlns:p14="http://schemas.microsoft.com/office/powerpoint/2010/main" val="10895146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E8B56-FA3F-D37E-EA57-CDF166C9AFE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327EF7B-B2E4-5B61-BE8E-DE5521AF077E}"/>
              </a:ext>
            </a:extLst>
          </p:cNvPr>
          <p:cNvPicPr>
            <a:picLocks noChangeAspect="1"/>
          </p:cNvPicPr>
          <p:nvPr/>
        </p:nvPicPr>
        <p:blipFill>
          <a:blip r:embed="rId2"/>
          <a:stretch>
            <a:fillRect/>
          </a:stretch>
        </p:blipFill>
        <p:spPr>
          <a:xfrm>
            <a:off x="5849576" y="728540"/>
            <a:ext cx="2614818" cy="1795008"/>
          </a:xfrm>
          <a:prstGeom prst="rect">
            <a:avLst/>
          </a:prstGeom>
        </p:spPr>
      </p:pic>
      <p:sp>
        <p:nvSpPr>
          <p:cNvPr id="38" name="Text Placeholder 2">
            <a:extLst>
              <a:ext uri="{FF2B5EF4-FFF2-40B4-BE49-F238E27FC236}">
                <a16:creationId xmlns:a16="http://schemas.microsoft.com/office/drawing/2014/main" id="{52279A6C-F6A4-756C-1454-A4F055CD1EA5}"/>
              </a:ext>
            </a:extLst>
          </p:cNvPr>
          <p:cNvSpPr>
            <a:spLocks noGrp="1"/>
          </p:cNvSpPr>
          <p:nvPr>
            <p:ph type="body" sz="quarter" idx="10"/>
          </p:nvPr>
        </p:nvSpPr>
        <p:spPr>
          <a:xfrm>
            <a:off x="9043157" y="887228"/>
            <a:ext cx="2632539" cy="1477631"/>
          </a:xfrm>
        </p:spPr>
        <p:txBody>
          <a:bodyPr>
            <a:noAutofit/>
          </a:bodyPr>
          <a:lstStyle/>
          <a:p>
            <a:r>
              <a:rPr lang="en-US" sz="1800" i="1">
                <a:solidFill>
                  <a:srgbClr val="0F2869"/>
                </a:solidFill>
              </a:rPr>
              <a:t>When you train local people, and give them opportunities, they become your most powerful ally.</a:t>
            </a:r>
          </a:p>
          <a:p>
            <a:r>
              <a:rPr lang="en-US" sz="1800" i="1">
                <a:solidFill>
                  <a:srgbClr val="0F2869"/>
                </a:solidFill>
              </a:rPr>
              <a:t>Investing in the community is not charity…</a:t>
            </a:r>
          </a:p>
        </p:txBody>
      </p:sp>
      <p:sp>
        <p:nvSpPr>
          <p:cNvPr id="42" name="Text Placeholder 4">
            <a:extLst>
              <a:ext uri="{FF2B5EF4-FFF2-40B4-BE49-F238E27FC236}">
                <a16:creationId xmlns:a16="http://schemas.microsoft.com/office/drawing/2014/main" id="{1855C8DF-6745-A030-8888-FBF439F3433C}"/>
              </a:ext>
            </a:extLst>
          </p:cNvPr>
          <p:cNvSpPr>
            <a:spLocks noGrp="1"/>
          </p:cNvSpPr>
          <p:nvPr>
            <p:ph type="body" sz="quarter" idx="13"/>
          </p:nvPr>
        </p:nvSpPr>
        <p:spPr>
          <a:xfrm>
            <a:off x="5831855" y="2642488"/>
            <a:ext cx="2632539" cy="586941"/>
          </a:xfrm>
        </p:spPr>
        <p:txBody>
          <a:bodyPr/>
          <a:lstStyle/>
          <a:p>
            <a:pPr algn="ctr">
              <a:lnSpc>
                <a:spcPct val="100000"/>
              </a:lnSpc>
              <a:spcBef>
                <a:spcPts val="0"/>
              </a:spcBef>
            </a:pPr>
            <a:r>
              <a:rPr lang="en-US" sz="1600"/>
              <a:t>Mark Bristow, Former CEO, </a:t>
            </a:r>
          </a:p>
          <a:p>
            <a:pPr algn="ctr">
              <a:lnSpc>
                <a:spcPct val="100000"/>
              </a:lnSpc>
              <a:spcBef>
                <a:spcPts val="0"/>
              </a:spcBef>
            </a:pPr>
            <a:r>
              <a:rPr lang="en-US" sz="1600"/>
              <a:t>Barrick Gold</a:t>
            </a:r>
          </a:p>
        </p:txBody>
      </p:sp>
      <p:pic>
        <p:nvPicPr>
          <p:cNvPr id="5" name="Content Placeholder 4" descr="A construction site with machinery&#10;&#10;AI-generated content may be incorrect.">
            <a:extLst>
              <a:ext uri="{FF2B5EF4-FFF2-40B4-BE49-F238E27FC236}">
                <a16:creationId xmlns:a16="http://schemas.microsoft.com/office/drawing/2014/main" id="{E9A71849-0A13-3771-8B86-DD65F9296513}"/>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78959" y="3237970"/>
            <a:ext cx="4828520" cy="3219013"/>
          </a:xfrm>
          <a:noFill/>
        </p:spPr>
      </p:pic>
      <p:sp>
        <p:nvSpPr>
          <p:cNvPr id="2" name="Title 1">
            <a:extLst>
              <a:ext uri="{FF2B5EF4-FFF2-40B4-BE49-F238E27FC236}">
                <a16:creationId xmlns:a16="http://schemas.microsoft.com/office/drawing/2014/main" id="{8DBB7CFB-1FF5-A79C-6644-B6406C161B66}"/>
              </a:ext>
            </a:extLst>
          </p:cNvPr>
          <p:cNvSpPr>
            <a:spLocks noGrp="1"/>
          </p:cNvSpPr>
          <p:nvPr>
            <p:ph type="title"/>
          </p:nvPr>
        </p:nvSpPr>
        <p:spPr/>
        <p:txBody>
          <a:bodyPr lIns="45719" tIns="45720" rIns="45719" bIns="45720" anchor="t">
            <a:normAutofit/>
          </a:bodyPr>
          <a:lstStyle/>
          <a:p>
            <a:r>
              <a:rPr lang="en-US" sz="4000" b="1" i="0" u="none" strike="noStrike" cap="none" spc="0" baseline="0">
                <a:ln>
                  <a:noFill/>
                </a:ln>
                <a:uFillTx/>
              </a:rPr>
              <a:t>Management Commitment &amp; History: Do they walk the w</a:t>
            </a:r>
            <a:r>
              <a:rPr lang="en-US" sz="4000"/>
              <a:t>alk</a:t>
            </a:r>
            <a:r>
              <a:rPr lang="en-US" sz="4000" b="1" i="0" u="none" strike="noStrike" cap="none" spc="0" baseline="0">
                <a:ln>
                  <a:noFill/>
                </a:ln>
                <a:uFillTx/>
              </a:rPr>
              <a:t>? </a:t>
            </a:r>
            <a:endParaRPr lang="en-CA" sz="4000" b="1" i="0" u="none" strike="noStrike" cap="none" spc="0" baseline="0">
              <a:ln>
                <a:noFill/>
              </a:ln>
              <a:uFillTx/>
            </a:endParaRPr>
          </a:p>
        </p:txBody>
      </p:sp>
      <p:sp>
        <p:nvSpPr>
          <p:cNvPr id="11" name="Slide Number Placeholder 2">
            <a:extLst>
              <a:ext uri="{FF2B5EF4-FFF2-40B4-BE49-F238E27FC236}">
                <a16:creationId xmlns:a16="http://schemas.microsoft.com/office/drawing/2014/main" id="{8D173C9D-54D4-EF59-6489-7F9D8D495107}"/>
              </a:ext>
            </a:extLst>
          </p:cNvPr>
          <p:cNvSpPr>
            <a:spLocks noGrp="1"/>
          </p:cNvSpPr>
          <p:nvPr>
            <p:ph type="sldNum" sz="quarter" idx="2"/>
          </p:nvPr>
        </p:nvSpPr>
        <p:spPr/>
        <p:txBody>
          <a:bodyPr wrap="none">
            <a:normAutofit/>
          </a:bodyPr>
          <a:lstStyle/>
          <a:p>
            <a:pPr>
              <a:spcAft>
                <a:spcPts val="600"/>
              </a:spcAft>
            </a:pPr>
            <a:fld id="{86CB4B4D-7CA3-9044-876B-883B54F8677D}" type="slidenum">
              <a:rPr lang="en-US"/>
              <a:pPr>
                <a:spcAft>
                  <a:spcPts val="600"/>
                </a:spcAft>
              </a:pPr>
              <a:t>16</a:t>
            </a:fld>
            <a:endParaRPr lang="en-US"/>
          </a:p>
        </p:txBody>
      </p:sp>
      <p:sp>
        <p:nvSpPr>
          <p:cNvPr id="14" name="Text Placeholder 2">
            <a:extLst>
              <a:ext uri="{FF2B5EF4-FFF2-40B4-BE49-F238E27FC236}">
                <a16:creationId xmlns:a16="http://schemas.microsoft.com/office/drawing/2014/main" id="{F25D62D2-CB70-F548-BD2F-07CCC0500002}"/>
              </a:ext>
            </a:extLst>
          </p:cNvPr>
          <p:cNvSpPr txBox="1">
            <a:spLocks/>
          </p:cNvSpPr>
          <p:nvPr/>
        </p:nvSpPr>
        <p:spPr>
          <a:xfrm>
            <a:off x="9080447" y="3754326"/>
            <a:ext cx="2632539" cy="147763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Autofit/>
          </a:bodyPr>
          <a:lstStyle>
            <a:lvl1pPr marL="0" marR="0" indent="0" algn="l" defTabSz="914400" rtl="0" eaLnBrk="1" latinLnBrk="0" hangingPunct="1">
              <a:lnSpc>
                <a:spcPct val="94000"/>
              </a:lnSpc>
              <a:spcBef>
                <a:spcPts val="1000"/>
              </a:spcBef>
              <a:spcAft>
                <a:spcPts val="0"/>
              </a:spcAft>
              <a:buClrTx/>
              <a:buSzTx/>
              <a:buFontTx/>
              <a:buNone/>
              <a:tabLst/>
              <a:defRPr sz="1400" b="0" i="0" u="none" strike="noStrike" cap="none" spc="0" baseline="0">
                <a:ln>
                  <a:noFill/>
                </a:ln>
                <a:solidFill>
                  <a:schemeClr val="bg2"/>
                </a:solidFill>
                <a:uFillTx/>
                <a:latin typeface="Aeonik Regular"/>
                <a:ea typeface="Aeonik Regular"/>
                <a:cs typeface="Aeonik Regular"/>
                <a:sym typeface="Graphik"/>
              </a:defRPr>
            </a:lvl1pPr>
            <a:lvl2pPr marL="0" marR="0" indent="530351" algn="l" defTabSz="914400" rtl="0" eaLnBrk="1" latinLnBrk="0" hangingPunct="1">
              <a:lnSpc>
                <a:spcPct val="94000"/>
              </a:lnSpc>
              <a:spcBef>
                <a:spcPts val="1000"/>
              </a:spcBef>
              <a:spcAft>
                <a:spcPts val="0"/>
              </a:spcAft>
              <a:buClrTx/>
              <a:buSzTx/>
              <a:buFontTx/>
              <a:buNone/>
              <a:tabLst/>
              <a:defRPr sz="1400" b="0" i="0" u="none" strike="noStrike" cap="none" spc="0" baseline="0">
                <a:ln>
                  <a:noFill/>
                </a:ln>
                <a:solidFill>
                  <a:schemeClr val="bg1"/>
                </a:solidFill>
                <a:uFillTx/>
                <a:latin typeface="Aeonik Regular"/>
                <a:ea typeface="Aeonik Regular"/>
                <a:cs typeface="Aeonik Regular"/>
                <a:sym typeface="Graphik"/>
              </a:defRPr>
            </a:lvl2pPr>
            <a:lvl3pPr marL="0" marR="0" indent="987552" algn="l" defTabSz="914400" rtl="0" eaLnBrk="1" latinLnBrk="0" hangingPunct="1">
              <a:lnSpc>
                <a:spcPct val="94000"/>
              </a:lnSpc>
              <a:spcBef>
                <a:spcPts val="1000"/>
              </a:spcBef>
              <a:spcAft>
                <a:spcPts val="0"/>
              </a:spcAft>
              <a:buClrTx/>
              <a:buSzTx/>
              <a:buFontTx/>
              <a:buNone/>
              <a:tabLst/>
              <a:defRPr sz="1400" b="0" i="0" u="none" strike="noStrike" cap="none" spc="0" baseline="0">
                <a:ln>
                  <a:noFill/>
                </a:ln>
                <a:solidFill>
                  <a:schemeClr val="bg1"/>
                </a:solidFill>
                <a:uFillTx/>
                <a:latin typeface="Aeonik Regular"/>
                <a:ea typeface="Aeonik Regular"/>
                <a:cs typeface="Aeonik Regular"/>
                <a:sym typeface="Graphik"/>
              </a:defRPr>
            </a:lvl3pPr>
            <a:lvl4pPr marL="0" marR="0" indent="1444752" algn="l" defTabSz="914400" rtl="0" eaLnBrk="1" latinLnBrk="0" hangingPunct="1">
              <a:lnSpc>
                <a:spcPct val="94000"/>
              </a:lnSpc>
              <a:spcBef>
                <a:spcPts val="1000"/>
              </a:spcBef>
              <a:spcAft>
                <a:spcPts val="0"/>
              </a:spcAft>
              <a:buClrTx/>
              <a:buSzTx/>
              <a:buFontTx/>
              <a:buNone/>
              <a:tabLst/>
              <a:defRPr sz="1400" b="0" i="0" u="none" strike="noStrike" cap="none" spc="0" baseline="0">
                <a:ln>
                  <a:noFill/>
                </a:ln>
                <a:solidFill>
                  <a:schemeClr val="bg1"/>
                </a:solidFill>
                <a:uFillTx/>
                <a:latin typeface="Aeonik Regular"/>
                <a:ea typeface="Aeonik Regular"/>
                <a:cs typeface="Aeonik Regular"/>
                <a:sym typeface="Graphik"/>
              </a:defRPr>
            </a:lvl4pPr>
            <a:lvl5pPr marL="0" marR="0" indent="1901951" algn="l" defTabSz="914400" rtl="0" eaLnBrk="1" latinLnBrk="0" hangingPunct="1">
              <a:lnSpc>
                <a:spcPct val="94000"/>
              </a:lnSpc>
              <a:spcBef>
                <a:spcPts val="1000"/>
              </a:spcBef>
              <a:spcAft>
                <a:spcPts val="0"/>
              </a:spcAft>
              <a:buClrTx/>
              <a:buSzTx/>
              <a:buFontTx/>
              <a:buNone/>
              <a:tabLst/>
              <a:defRPr sz="1400" b="0" i="0" u="none" strike="noStrike" cap="none" spc="0" baseline="0">
                <a:ln>
                  <a:noFill/>
                </a:ln>
                <a:solidFill>
                  <a:schemeClr val="bg1"/>
                </a:solidFill>
                <a:uFillTx/>
                <a:latin typeface="Aeonik Regular"/>
                <a:ea typeface="Aeonik Regular"/>
                <a:cs typeface="Aeonik Regular"/>
                <a:sym typeface="Graphik"/>
              </a:defRPr>
            </a:lvl5pPr>
            <a:lvl6pPr marL="2839211" marR="0" indent="-480060" algn="l" defTabSz="914400" rtl="0" eaLnBrk="1" latinLnBrk="0" hangingPunct="1">
              <a:lnSpc>
                <a:spcPct val="94000"/>
              </a:lnSpc>
              <a:spcBef>
                <a:spcPts val="1000"/>
              </a:spcBef>
              <a:spcAft>
                <a:spcPts val="0"/>
              </a:spcAft>
              <a:buClrTx/>
              <a:buSzPct val="100000"/>
              <a:buFont typeface="Arial"/>
              <a:buChar char="–"/>
              <a:tabLst/>
              <a:defRPr sz="2000" b="0" i="0" u="none" strike="noStrike" cap="none" spc="0" baseline="0">
                <a:ln>
                  <a:noFill/>
                </a:ln>
                <a:solidFill>
                  <a:srgbClr val="131541"/>
                </a:solidFill>
                <a:uFillTx/>
                <a:latin typeface="Graphik"/>
                <a:ea typeface="Graphik"/>
                <a:cs typeface="Graphik"/>
                <a:sym typeface="Graphik"/>
              </a:defRPr>
            </a:lvl6pPr>
            <a:lvl7pPr marL="3364991" marR="0" indent="-548639" algn="l" defTabSz="914400" rtl="0" eaLnBrk="1" latinLnBrk="0" hangingPunct="1">
              <a:lnSpc>
                <a:spcPct val="94000"/>
              </a:lnSpc>
              <a:spcBef>
                <a:spcPts val="1000"/>
              </a:spcBef>
              <a:spcAft>
                <a:spcPts val="0"/>
              </a:spcAft>
              <a:buClrTx/>
              <a:buSzPct val="100000"/>
              <a:buFont typeface="Arial"/>
              <a:buChar char="■"/>
              <a:tabLst/>
              <a:defRPr sz="2000" b="0" i="0" u="none" strike="noStrike" cap="none" spc="0" baseline="0">
                <a:ln>
                  <a:noFill/>
                </a:ln>
                <a:solidFill>
                  <a:srgbClr val="131541"/>
                </a:solidFill>
                <a:uFillTx/>
                <a:latin typeface="Graphik"/>
                <a:ea typeface="Graphik"/>
                <a:cs typeface="Graphik"/>
                <a:sym typeface="Graphik"/>
              </a:defRPr>
            </a:lvl7pPr>
            <a:lvl8pPr marL="3822191" marR="0" indent="-548639" algn="l" defTabSz="914400" rtl="0" eaLnBrk="1" latinLnBrk="0" hangingPunct="1">
              <a:lnSpc>
                <a:spcPct val="94000"/>
              </a:lnSpc>
              <a:spcBef>
                <a:spcPts val="1000"/>
              </a:spcBef>
              <a:spcAft>
                <a:spcPts val="0"/>
              </a:spcAft>
              <a:buClrTx/>
              <a:buSzPct val="100000"/>
              <a:buFont typeface="Arial"/>
              <a:buChar char="–"/>
              <a:tabLst/>
              <a:defRPr sz="2000" b="0" i="0" u="none" strike="noStrike" cap="none" spc="0" baseline="0">
                <a:ln>
                  <a:noFill/>
                </a:ln>
                <a:solidFill>
                  <a:srgbClr val="131541"/>
                </a:solidFill>
                <a:uFillTx/>
                <a:latin typeface="Graphik"/>
                <a:ea typeface="Graphik"/>
                <a:cs typeface="Graphik"/>
                <a:sym typeface="Graphik"/>
              </a:defRPr>
            </a:lvl8pPr>
            <a:lvl9pPr marL="4279391" marR="0" indent="-548639" algn="l" defTabSz="914400" rtl="0" eaLnBrk="1" latinLnBrk="0" hangingPunct="1">
              <a:lnSpc>
                <a:spcPct val="94000"/>
              </a:lnSpc>
              <a:spcBef>
                <a:spcPts val="1000"/>
              </a:spcBef>
              <a:spcAft>
                <a:spcPts val="0"/>
              </a:spcAft>
              <a:buClrTx/>
              <a:buSzPct val="100000"/>
              <a:buFont typeface="Arial"/>
              <a:buChar char="■"/>
              <a:tabLst/>
              <a:defRPr sz="2000" b="0" i="0" u="none" strike="noStrike" cap="none" spc="0" baseline="0">
                <a:ln>
                  <a:noFill/>
                </a:ln>
                <a:solidFill>
                  <a:srgbClr val="131541"/>
                </a:solidFill>
                <a:uFillTx/>
                <a:latin typeface="Graphik"/>
                <a:ea typeface="Graphik"/>
                <a:cs typeface="Graphik"/>
                <a:sym typeface="Graphik"/>
              </a:defRPr>
            </a:lvl9pPr>
          </a:lstStyle>
          <a:p>
            <a:r>
              <a:rPr lang="en-US" sz="1800" i="1">
                <a:solidFill>
                  <a:srgbClr val="0F2869"/>
                </a:solidFill>
              </a:rPr>
              <a:t>Being a good corporate citizen is in our DNA</a:t>
            </a:r>
          </a:p>
          <a:p>
            <a:r>
              <a:rPr lang="en-US" sz="1800" i="1">
                <a:solidFill>
                  <a:srgbClr val="0F2869"/>
                </a:solidFill>
              </a:rPr>
              <a:t>We look to give back in the communities where we operate, build schools, train, power/services</a:t>
            </a:r>
          </a:p>
        </p:txBody>
      </p:sp>
      <p:sp>
        <p:nvSpPr>
          <p:cNvPr id="15" name="TextBox 14">
            <a:extLst>
              <a:ext uri="{FF2B5EF4-FFF2-40B4-BE49-F238E27FC236}">
                <a16:creationId xmlns:a16="http://schemas.microsoft.com/office/drawing/2014/main" id="{B91F6E13-6651-6866-E8E2-56A76A0FE07B}"/>
              </a:ext>
            </a:extLst>
          </p:cNvPr>
          <p:cNvSpPr txBox="1"/>
          <p:nvPr/>
        </p:nvSpPr>
        <p:spPr>
          <a:xfrm>
            <a:off x="8915400" y="6018728"/>
            <a:ext cx="2360581"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1050" i="1">
                <a:solidFill>
                  <a:schemeClr val="bg2"/>
                </a:solidFill>
                <a:latin typeface="Aeonik Regular"/>
              </a:rPr>
              <a:t>Adapted from meeting notes, </a:t>
            </a:r>
            <a:r>
              <a:rPr lang="en-US" sz="1050" i="1" err="1">
                <a:solidFill>
                  <a:schemeClr val="bg2"/>
                </a:solidFill>
                <a:latin typeface="Aeonik Regular"/>
              </a:rPr>
              <a:t>J.Borchardt</a:t>
            </a:r>
            <a:endParaRPr kumimoji="0" lang="en-US" sz="1050" b="0" i="1" u="none" strike="noStrike" cap="none" spc="0" normalizeH="0" baseline="0">
              <a:ln>
                <a:noFill/>
              </a:ln>
              <a:solidFill>
                <a:schemeClr val="bg2"/>
              </a:solidFill>
              <a:effectLst/>
              <a:uFillTx/>
              <a:latin typeface="Aeonik Regular"/>
              <a:ea typeface="Arial"/>
              <a:cs typeface="Arial"/>
              <a:sym typeface="Arial"/>
            </a:endParaRPr>
          </a:p>
        </p:txBody>
      </p:sp>
      <p:sp>
        <p:nvSpPr>
          <p:cNvPr id="17" name="Text Placeholder 4">
            <a:extLst>
              <a:ext uri="{FF2B5EF4-FFF2-40B4-BE49-F238E27FC236}">
                <a16:creationId xmlns:a16="http://schemas.microsoft.com/office/drawing/2014/main" id="{D45B09B0-B35C-8255-F080-B8F89EEC3A49}"/>
              </a:ext>
            </a:extLst>
          </p:cNvPr>
          <p:cNvSpPr txBox="1">
            <a:spLocks/>
          </p:cNvSpPr>
          <p:nvPr/>
        </p:nvSpPr>
        <p:spPr>
          <a:xfrm>
            <a:off x="5732665" y="5542519"/>
            <a:ext cx="2632539" cy="5869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lvl1pPr marL="0" marR="0" indent="0" algn="l" defTabSz="914400" rtl="0" eaLnBrk="1" latinLnBrk="0" hangingPunct="1">
              <a:lnSpc>
                <a:spcPct val="94000"/>
              </a:lnSpc>
              <a:spcBef>
                <a:spcPts val="1000"/>
              </a:spcBef>
              <a:spcAft>
                <a:spcPts val="0"/>
              </a:spcAft>
              <a:buClrTx/>
              <a:buSzPct val="100000"/>
              <a:buFont typeface="Arial" panose="020B0604020202020204" pitchFamily="34" charset="0"/>
              <a:buNone/>
              <a:tabLst/>
              <a:defRPr lang="en-US" sz="1400" b="0" i="0" u="none" strike="noStrike" cap="none" spc="0" baseline="0" dirty="0">
                <a:ln>
                  <a:noFill/>
                </a:ln>
                <a:solidFill>
                  <a:schemeClr val="bg2"/>
                </a:solidFill>
                <a:uFillTx/>
                <a:latin typeface="Aeonik Regular"/>
                <a:ea typeface="Aeonik Regular"/>
                <a:cs typeface="Aeonik Regular"/>
                <a:sym typeface="Graphik"/>
              </a:defRPr>
            </a:lvl1pPr>
            <a:lvl2pPr marL="873253" marR="0" indent="-342900" algn="l" defTabSz="914400" rtl="0" eaLnBrk="1" latinLnBrk="0" hangingPunct="1">
              <a:lnSpc>
                <a:spcPct val="94000"/>
              </a:lnSpc>
              <a:spcBef>
                <a:spcPts val="1000"/>
              </a:spcBef>
              <a:spcAft>
                <a:spcPts val="0"/>
              </a:spcAft>
              <a:buClrTx/>
              <a:buSzPct val="100000"/>
              <a:buFont typeface="Arial" panose="020B0604020202020204" pitchFamily="34" charset="0"/>
              <a:buChar char="•"/>
              <a:tabLst/>
              <a:defRPr sz="1400" b="0" i="0" u="none" strike="noStrike" cap="none" spc="0" baseline="0">
                <a:ln>
                  <a:noFill/>
                </a:ln>
                <a:solidFill>
                  <a:schemeClr val="bg1"/>
                </a:solidFill>
                <a:uFillTx/>
                <a:latin typeface="Aeonik Regular"/>
                <a:ea typeface="Aeonik Regular"/>
                <a:cs typeface="Aeonik Regular"/>
                <a:sym typeface="Graphik"/>
              </a:defRPr>
            </a:lvl2pPr>
            <a:lvl3pPr marL="1330453" marR="0" indent="-342900" algn="l" defTabSz="914400" rtl="0" eaLnBrk="1" latinLnBrk="0" hangingPunct="1">
              <a:lnSpc>
                <a:spcPct val="94000"/>
              </a:lnSpc>
              <a:spcBef>
                <a:spcPts val="1000"/>
              </a:spcBef>
              <a:spcAft>
                <a:spcPts val="0"/>
              </a:spcAft>
              <a:buClrTx/>
              <a:buSzPct val="100000"/>
              <a:buFont typeface="Arial" panose="020B0604020202020204" pitchFamily="34" charset="0"/>
              <a:buChar char="•"/>
              <a:tabLst/>
              <a:defRPr sz="1400" b="0" i="0" u="none" strike="noStrike" cap="none" spc="0" baseline="0">
                <a:ln>
                  <a:noFill/>
                </a:ln>
                <a:solidFill>
                  <a:schemeClr val="bg1"/>
                </a:solidFill>
                <a:uFillTx/>
                <a:latin typeface="Aeonik Regular"/>
                <a:ea typeface="Aeonik Regular"/>
                <a:cs typeface="Aeonik Regular"/>
                <a:sym typeface="Graphik"/>
              </a:defRPr>
            </a:lvl3pPr>
            <a:lvl4pPr marL="1787653" marR="0" indent="-342900" algn="l" defTabSz="914400" rtl="0" eaLnBrk="1" latinLnBrk="0" hangingPunct="1">
              <a:lnSpc>
                <a:spcPct val="94000"/>
              </a:lnSpc>
              <a:spcBef>
                <a:spcPts val="1000"/>
              </a:spcBef>
              <a:spcAft>
                <a:spcPts val="0"/>
              </a:spcAft>
              <a:buClrTx/>
              <a:buSzPct val="100000"/>
              <a:buFont typeface="Arial" panose="020B0604020202020204" pitchFamily="34" charset="0"/>
              <a:buChar char="•"/>
              <a:tabLst/>
              <a:defRPr sz="1400" b="0" i="0" u="none" strike="noStrike" cap="none" spc="0" baseline="0">
                <a:ln>
                  <a:noFill/>
                </a:ln>
                <a:solidFill>
                  <a:schemeClr val="bg1"/>
                </a:solidFill>
                <a:uFillTx/>
                <a:latin typeface="Aeonik Regular"/>
                <a:ea typeface="Aeonik Regular"/>
                <a:cs typeface="Aeonik Regular"/>
                <a:sym typeface="Graphik"/>
              </a:defRPr>
            </a:lvl4pPr>
            <a:lvl5pPr marL="2244851" marR="0" indent="-342900" algn="l" defTabSz="914400" rtl="0" eaLnBrk="1" latinLnBrk="0" hangingPunct="1">
              <a:lnSpc>
                <a:spcPct val="94000"/>
              </a:lnSpc>
              <a:spcBef>
                <a:spcPts val="1000"/>
              </a:spcBef>
              <a:spcAft>
                <a:spcPts val="0"/>
              </a:spcAft>
              <a:buClrTx/>
              <a:buSzPct val="100000"/>
              <a:buFont typeface="Arial" panose="020B0604020202020204" pitchFamily="34" charset="0"/>
              <a:buChar char="•"/>
              <a:tabLst/>
              <a:defRPr sz="1400" b="0" i="0" u="none" strike="noStrike" cap="none" spc="0" baseline="0">
                <a:ln>
                  <a:noFill/>
                </a:ln>
                <a:solidFill>
                  <a:schemeClr val="bg1"/>
                </a:solidFill>
                <a:uFillTx/>
                <a:latin typeface="Aeonik Regular"/>
                <a:ea typeface="Aeonik Regular"/>
                <a:cs typeface="Aeonik Regular"/>
                <a:sym typeface="Graphik"/>
              </a:defRPr>
            </a:lvl5pPr>
            <a:lvl6pPr marL="2839211" marR="0" indent="-480060" algn="l" defTabSz="914400" rtl="0" eaLnBrk="1" latinLnBrk="0" hangingPunct="1">
              <a:lnSpc>
                <a:spcPct val="94000"/>
              </a:lnSpc>
              <a:spcBef>
                <a:spcPts val="1000"/>
              </a:spcBef>
              <a:spcAft>
                <a:spcPts val="0"/>
              </a:spcAft>
              <a:buClrTx/>
              <a:buSzPct val="100000"/>
              <a:buFont typeface="Arial"/>
              <a:buChar char="–"/>
              <a:tabLst/>
              <a:defRPr sz="2000" b="0" i="0" u="none" strike="noStrike" cap="none" spc="0" baseline="0">
                <a:ln>
                  <a:noFill/>
                </a:ln>
                <a:solidFill>
                  <a:srgbClr val="131541"/>
                </a:solidFill>
                <a:uFillTx/>
                <a:latin typeface="Graphik"/>
                <a:ea typeface="Graphik"/>
                <a:cs typeface="Graphik"/>
                <a:sym typeface="Graphik"/>
              </a:defRPr>
            </a:lvl6pPr>
            <a:lvl7pPr marL="3364991" marR="0" indent="-548639" algn="l" defTabSz="914400" rtl="0" eaLnBrk="1" latinLnBrk="0" hangingPunct="1">
              <a:lnSpc>
                <a:spcPct val="94000"/>
              </a:lnSpc>
              <a:spcBef>
                <a:spcPts val="1000"/>
              </a:spcBef>
              <a:spcAft>
                <a:spcPts val="0"/>
              </a:spcAft>
              <a:buClrTx/>
              <a:buSzPct val="100000"/>
              <a:buFont typeface="Arial"/>
              <a:buChar char="■"/>
              <a:tabLst/>
              <a:defRPr sz="2000" b="0" i="0" u="none" strike="noStrike" cap="none" spc="0" baseline="0">
                <a:ln>
                  <a:noFill/>
                </a:ln>
                <a:solidFill>
                  <a:srgbClr val="131541"/>
                </a:solidFill>
                <a:uFillTx/>
                <a:latin typeface="Graphik"/>
                <a:ea typeface="Graphik"/>
                <a:cs typeface="Graphik"/>
                <a:sym typeface="Graphik"/>
              </a:defRPr>
            </a:lvl7pPr>
            <a:lvl8pPr marL="3822191" marR="0" indent="-548639" algn="l" defTabSz="914400" rtl="0" eaLnBrk="1" latinLnBrk="0" hangingPunct="1">
              <a:lnSpc>
                <a:spcPct val="94000"/>
              </a:lnSpc>
              <a:spcBef>
                <a:spcPts val="1000"/>
              </a:spcBef>
              <a:spcAft>
                <a:spcPts val="0"/>
              </a:spcAft>
              <a:buClrTx/>
              <a:buSzPct val="100000"/>
              <a:buFont typeface="Arial"/>
              <a:buChar char="–"/>
              <a:tabLst/>
              <a:defRPr sz="2000" b="0" i="0" u="none" strike="noStrike" cap="none" spc="0" baseline="0">
                <a:ln>
                  <a:noFill/>
                </a:ln>
                <a:solidFill>
                  <a:srgbClr val="131541"/>
                </a:solidFill>
                <a:uFillTx/>
                <a:latin typeface="Graphik"/>
                <a:ea typeface="Graphik"/>
                <a:cs typeface="Graphik"/>
                <a:sym typeface="Graphik"/>
              </a:defRPr>
            </a:lvl8pPr>
            <a:lvl9pPr marL="4279391" marR="0" indent="-548639" algn="l" defTabSz="914400" rtl="0" eaLnBrk="1" latinLnBrk="0" hangingPunct="1">
              <a:lnSpc>
                <a:spcPct val="94000"/>
              </a:lnSpc>
              <a:spcBef>
                <a:spcPts val="1000"/>
              </a:spcBef>
              <a:spcAft>
                <a:spcPts val="0"/>
              </a:spcAft>
              <a:buClrTx/>
              <a:buSzPct val="100000"/>
              <a:buFont typeface="Arial"/>
              <a:buChar char="■"/>
              <a:tabLst/>
              <a:defRPr sz="2000" b="0" i="0" u="none" strike="noStrike" cap="none" spc="0" baseline="0">
                <a:ln>
                  <a:noFill/>
                </a:ln>
                <a:solidFill>
                  <a:srgbClr val="131541"/>
                </a:solidFill>
                <a:uFillTx/>
                <a:latin typeface="Graphik"/>
                <a:ea typeface="Graphik"/>
                <a:cs typeface="Graphik"/>
                <a:sym typeface="Graphik"/>
              </a:defRPr>
            </a:lvl9pPr>
          </a:lstStyle>
          <a:p>
            <a:pPr algn="ctr">
              <a:lnSpc>
                <a:spcPct val="100000"/>
              </a:lnSpc>
              <a:spcBef>
                <a:spcPts val="0"/>
              </a:spcBef>
            </a:pPr>
            <a:r>
              <a:rPr lang="en-US" sz="1600"/>
              <a:t>John Hess, CEO</a:t>
            </a:r>
          </a:p>
          <a:p>
            <a:pPr algn="ctr">
              <a:lnSpc>
                <a:spcPct val="100000"/>
              </a:lnSpc>
              <a:spcBef>
                <a:spcPts val="0"/>
              </a:spcBef>
            </a:pPr>
            <a:r>
              <a:rPr lang="en-US" sz="1600"/>
              <a:t>Hess Corporation</a:t>
            </a:r>
          </a:p>
        </p:txBody>
      </p:sp>
      <p:pic>
        <p:nvPicPr>
          <p:cNvPr id="18" name="Picture 17">
            <a:extLst>
              <a:ext uri="{FF2B5EF4-FFF2-40B4-BE49-F238E27FC236}">
                <a16:creationId xmlns:a16="http://schemas.microsoft.com/office/drawing/2014/main" id="{A6390C94-36DE-488B-F561-EFD84B6B7A15}"/>
              </a:ext>
            </a:extLst>
          </p:cNvPr>
          <p:cNvPicPr>
            <a:picLocks noChangeAspect="1"/>
          </p:cNvPicPr>
          <p:nvPr/>
        </p:nvPicPr>
        <p:blipFill>
          <a:blip r:embed="rId4"/>
          <a:stretch>
            <a:fillRect/>
          </a:stretch>
        </p:blipFill>
        <p:spPr>
          <a:xfrm>
            <a:off x="5883119" y="3628572"/>
            <a:ext cx="2581275" cy="1771650"/>
          </a:xfrm>
          <a:prstGeom prst="rect">
            <a:avLst/>
          </a:prstGeom>
        </p:spPr>
      </p:pic>
    </p:spTree>
    <p:extLst>
      <p:ext uri="{BB962C8B-B14F-4D97-AF65-F5344CB8AC3E}">
        <p14:creationId xmlns:p14="http://schemas.microsoft.com/office/powerpoint/2010/main" val="151014061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326BB-EC62-2295-F8CD-6BA6F69F0BD1}"/>
            </a:ext>
          </a:extLst>
        </p:cNvPr>
        <p:cNvGrpSpPr/>
        <p:nvPr/>
      </p:nvGrpSpPr>
      <p:grpSpPr>
        <a:xfrm>
          <a:off x="0" y="0"/>
          <a:ext cx="0" cy="0"/>
          <a:chOff x="0" y="0"/>
          <a:chExt cx="0" cy="0"/>
        </a:xfrm>
      </p:grpSpPr>
      <p:pic>
        <p:nvPicPr>
          <p:cNvPr id="5" name="Content Placeholder 4" descr="A wind turbines in a field&#10;&#10;AI-generated content may be incorrect.">
            <a:extLst>
              <a:ext uri="{FF2B5EF4-FFF2-40B4-BE49-F238E27FC236}">
                <a16:creationId xmlns:a16="http://schemas.microsoft.com/office/drawing/2014/main" id="{4DBD8188-C2F1-6535-4455-663770081DFA}"/>
              </a:ext>
            </a:extLst>
          </p:cNvPr>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20695" r="16508" b="2"/>
          <a:stretch>
            <a:fillRect/>
          </a:stretch>
        </p:blipFill>
        <p:spPr>
          <a:xfrm>
            <a:off x="5731663" y="-8852"/>
            <a:ext cx="6460337" cy="6866852"/>
          </a:xfrm>
          <a:noFill/>
        </p:spPr>
      </p:pic>
      <p:sp>
        <p:nvSpPr>
          <p:cNvPr id="11" name="Slide Number Placeholder 2">
            <a:extLst>
              <a:ext uri="{FF2B5EF4-FFF2-40B4-BE49-F238E27FC236}">
                <a16:creationId xmlns:a16="http://schemas.microsoft.com/office/drawing/2014/main" id="{FB6B7FE6-C17C-6FB8-0132-CB5CEBF4C990}"/>
              </a:ext>
            </a:extLst>
          </p:cNvPr>
          <p:cNvSpPr>
            <a:spLocks noGrp="1"/>
          </p:cNvSpPr>
          <p:nvPr>
            <p:ph type="sldNum" sz="quarter" idx="2"/>
          </p:nvPr>
        </p:nvSpPr>
        <p:spPr>
          <a:xfrm>
            <a:off x="11522931" y="6303095"/>
            <a:ext cx="305531" cy="307777"/>
          </a:xfrm>
        </p:spPr>
        <p:txBody>
          <a:bodyPr/>
          <a:lstStyle/>
          <a:p>
            <a:pPr>
              <a:spcAft>
                <a:spcPts val="600"/>
              </a:spcAft>
            </a:pPr>
            <a:fld id="{86CB4B4D-7CA3-9044-876B-883B54F8677D}" type="slidenum">
              <a:rPr lang="en-US"/>
              <a:pPr>
                <a:spcAft>
                  <a:spcPts val="600"/>
                </a:spcAft>
              </a:pPr>
              <a:t>17</a:t>
            </a:fld>
            <a:endParaRPr lang="en-US"/>
          </a:p>
        </p:txBody>
      </p:sp>
      <p:sp>
        <p:nvSpPr>
          <p:cNvPr id="2" name="Title 1">
            <a:extLst>
              <a:ext uri="{FF2B5EF4-FFF2-40B4-BE49-F238E27FC236}">
                <a16:creationId xmlns:a16="http://schemas.microsoft.com/office/drawing/2014/main" id="{6E7D8C69-C691-848D-D155-E1D145079A40}"/>
              </a:ext>
            </a:extLst>
          </p:cNvPr>
          <p:cNvSpPr>
            <a:spLocks noGrp="1"/>
          </p:cNvSpPr>
          <p:nvPr>
            <p:ph type="title"/>
          </p:nvPr>
        </p:nvSpPr>
        <p:spPr>
          <a:xfrm>
            <a:off x="0" y="699241"/>
            <a:ext cx="8201161" cy="664742"/>
          </a:xfrm>
        </p:spPr>
        <p:txBody>
          <a:bodyPr lIns="45719" rIns="45719">
            <a:noAutofit/>
          </a:bodyPr>
          <a:lstStyle/>
          <a:p>
            <a:r>
              <a:rPr lang="en-US" sz="3600" b="1" i="0" u="none" strike="noStrike" cap="none" spc="0" baseline="0">
                <a:ln>
                  <a:noFill/>
                </a:ln>
                <a:uFillTx/>
                <a:latin typeface="Aeonik Regular"/>
                <a:ea typeface="Aeonik Regular"/>
                <a:cs typeface="Arial"/>
                <a:sym typeface="Arial"/>
              </a:rPr>
              <a:t>Osage Wind Project: </a:t>
            </a:r>
            <a:br>
              <a:rPr lang="en-US" sz="3600" b="1" i="0" u="none" strike="noStrike" cap="none" spc="0" baseline="0">
                <a:ln>
                  <a:noFill/>
                </a:ln>
                <a:uFillTx/>
                <a:latin typeface="Aeonik Regular"/>
                <a:ea typeface="Aeonik Regular"/>
                <a:cs typeface="Arial"/>
                <a:sym typeface="Arial"/>
              </a:rPr>
            </a:br>
            <a:r>
              <a:rPr lang="en-US" sz="3600" b="1" i="0" u="none" strike="noStrike" cap="none" spc="0" baseline="0">
                <a:ln>
                  <a:noFill/>
                </a:ln>
                <a:uFillTx/>
                <a:latin typeface="Aeonik Regular"/>
                <a:ea typeface="Aeonik Regular"/>
                <a:cs typeface="Arial"/>
                <a:sym typeface="Arial"/>
              </a:rPr>
              <a:t>Enel Green Power vs. The Osage Nation</a:t>
            </a:r>
            <a:endParaRPr lang="en-CA" sz="3600" b="1" i="0" u="none" strike="noStrike" cap="none" spc="0" baseline="0">
              <a:ln>
                <a:noFill/>
              </a:ln>
              <a:uFillTx/>
              <a:latin typeface="Aeonik Regular"/>
              <a:ea typeface="Aeonik Regular"/>
              <a:cs typeface="Arial"/>
              <a:sym typeface="Arial"/>
            </a:endParaRPr>
          </a:p>
        </p:txBody>
      </p:sp>
      <p:sp>
        <p:nvSpPr>
          <p:cNvPr id="6" name="TextBox 5">
            <a:extLst>
              <a:ext uri="{FF2B5EF4-FFF2-40B4-BE49-F238E27FC236}">
                <a16:creationId xmlns:a16="http://schemas.microsoft.com/office/drawing/2014/main" id="{3277F408-2363-1EA3-3222-C30C4920D786}"/>
              </a:ext>
            </a:extLst>
          </p:cNvPr>
          <p:cNvSpPr txBox="1"/>
          <p:nvPr/>
        </p:nvSpPr>
        <p:spPr>
          <a:xfrm>
            <a:off x="0" y="2053425"/>
            <a:ext cx="7313341" cy="6647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rtlCol="0">
            <a:noAutofit/>
          </a:bodyPr>
          <a:lstStyle/>
          <a:p>
            <a:pPr marL="285750" indent="-285750" defTabSz="914400" hangingPunct="1">
              <a:lnSpc>
                <a:spcPct val="94000"/>
              </a:lnSpc>
              <a:spcBef>
                <a:spcPts val="1000"/>
              </a:spcBef>
              <a:buFont typeface="Arial" panose="020B0604020202020204" pitchFamily="34" charset="0"/>
              <a:buChar char="•"/>
            </a:pPr>
            <a:r>
              <a:rPr lang="en-US" b="0" i="0" u="none" strike="noStrike" cap="none" spc="0" baseline="0">
                <a:ln>
                  <a:noFill/>
                </a:ln>
                <a:solidFill>
                  <a:schemeClr val="tx1"/>
                </a:solidFill>
                <a:uFillTx/>
                <a:latin typeface="Aeonik Regular"/>
                <a:ea typeface="Aeonik Regular"/>
                <a:cs typeface="Aeonik Regular"/>
                <a:sym typeface="Graphik"/>
              </a:rPr>
              <a:t>Osage Wind Project in Oklahoma: 84 turbines, ~$250M cost</a:t>
            </a:r>
          </a:p>
          <a:p>
            <a:pPr marL="285750" indent="-285750" defTabSz="914400" hangingPunct="1">
              <a:lnSpc>
                <a:spcPct val="94000"/>
              </a:lnSpc>
              <a:spcBef>
                <a:spcPts val="1000"/>
              </a:spcBef>
              <a:buFont typeface="Arial" panose="020B0604020202020204" pitchFamily="34" charset="0"/>
              <a:buChar char="•"/>
            </a:pPr>
            <a:r>
              <a:rPr lang="en-US" b="0" i="0" u="none" strike="noStrike" cap="none" spc="0" baseline="0">
                <a:ln>
                  <a:noFill/>
                </a:ln>
                <a:solidFill>
                  <a:schemeClr val="tx1"/>
                </a:solidFill>
                <a:uFillTx/>
                <a:latin typeface="Aeonik Regular"/>
                <a:ea typeface="Aeonik Regular"/>
                <a:cs typeface="Aeonik Regular"/>
                <a:sym typeface="Graphik"/>
              </a:rPr>
              <a:t>The Osage Nation owned the sub-surface mineral rights</a:t>
            </a:r>
          </a:p>
          <a:p>
            <a:pPr marL="285750" indent="-285750" defTabSz="914400" hangingPunct="1">
              <a:lnSpc>
                <a:spcPct val="94000"/>
              </a:lnSpc>
              <a:spcBef>
                <a:spcPts val="1000"/>
              </a:spcBef>
              <a:buFont typeface="Arial" panose="020B0604020202020204" pitchFamily="34" charset="0"/>
              <a:buChar char="•"/>
            </a:pPr>
            <a:r>
              <a:rPr lang="en-US" b="0" i="0" u="none" strike="noStrike" cap="none" spc="0" baseline="0">
                <a:ln>
                  <a:noFill/>
                </a:ln>
                <a:solidFill>
                  <a:schemeClr val="tx1"/>
                </a:solidFill>
                <a:uFillTx/>
                <a:latin typeface="Aeonik Regular"/>
                <a:ea typeface="Aeonik Regular"/>
                <a:cs typeface="Aeonik Regular"/>
                <a:sym typeface="Graphik"/>
              </a:rPr>
              <a:t>The Osage Nation called on the operator to get a mining permit and halt construction activity </a:t>
            </a:r>
          </a:p>
          <a:p>
            <a:pPr marL="285750" indent="-285750" defTabSz="914400" hangingPunct="1">
              <a:lnSpc>
                <a:spcPct val="94000"/>
              </a:lnSpc>
              <a:spcBef>
                <a:spcPts val="1000"/>
              </a:spcBef>
              <a:buFont typeface="Arial" panose="020B0604020202020204" pitchFamily="34" charset="0"/>
              <a:buChar char="•"/>
            </a:pPr>
            <a:r>
              <a:rPr lang="en-US" b="0" i="0" u="none" strike="noStrike" cap="none" spc="0" baseline="0">
                <a:ln>
                  <a:noFill/>
                </a:ln>
                <a:solidFill>
                  <a:schemeClr val="tx1"/>
                </a:solidFill>
                <a:uFillTx/>
                <a:latin typeface="Aeonik Regular"/>
                <a:ea typeface="Aeonik Regular"/>
                <a:cs typeface="Aeonik Regular"/>
                <a:sym typeface="Graphik"/>
              </a:rPr>
              <a:t>Federal regulators instructed Enel to get a mining permit</a:t>
            </a:r>
          </a:p>
          <a:p>
            <a:pPr marL="285750" indent="-285750" defTabSz="914400" hangingPunct="1">
              <a:lnSpc>
                <a:spcPct val="94000"/>
              </a:lnSpc>
              <a:spcBef>
                <a:spcPts val="1000"/>
              </a:spcBef>
              <a:buFont typeface="Arial" panose="020B0604020202020204" pitchFamily="34" charset="0"/>
              <a:buChar char="•"/>
            </a:pPr>
            <a:r>
              <a:rPr lang="en-US" b="0" i="0" u="none" strike="noStrike" cap="none" spc="0" baseline="0">
                <a:ln>
                  <a:noFill/>
                </a:ln>
                <a:solidFill>
                  <a:schemeClr val="tx1"/>
                </a:solidFill>
                <a:uFillTx/>
                <a:latin typeface="Aeonik Regular"/>
                <a:ea typeface="Aeonik Regular"/>
                <a:cs typeface="Aeonik Regular"/>
                <a:sym typeface="Graphik"/>
              </a:rPr>
              <a:t>Developer and Enel disregarded the requests </a:t>
            </a:r>
          </a:p>
          <a:p>
            <a:pPr marL="285750" indent="-285750" defTabSz="914400" hangingPunct="1">
              <a:lnSpc>
                <a:spcPct val="94000"/>
              </a:lnSpc>
              <a:spcBef>
                <a:spcPts val="1000"/>
              </a:spcBef>
              <a:buFont typeface="Arial" panose="020B0604020202020204" pitchFamily="34" charset="0"/>
              <a:buChar char="•"/>
            </a:pPr>
            <a:r>
              <a:rPr lang="en-US" b="0" i="0" u="none" strike="noStrike" cap="none" spc="0" baseline="0">
                <a:ln>
                  <a:noFill/>
                </a:ln>
                <a:solidFill>
                  <a:schemeClr val="tx1"/>
                </a:solidFill>
                <a:uFillTx/>
                <a:latin typeface="Aeonik Regular"/>
                <a:ea typeface="Aeonik Regular"/>
                <a:cs typeface="Aeonik Regular"/>
                <a:sym typeface="Graphik"/>
              </a:rPr>
              <a:t>Operator excavated &amp; crushed rock during construction</a:t>
            </a:r>
          </a:p>
          <a:p>
            <a:pPr marL="285750" indent="-285750" defTabSz="914400" hangingPunct="1">
              <a:lnSpc>
                <a:spcPct val="94000"/>
              </a:lnSpc>
              <a:spcBef>
                <a:spcPts val="1000"/>
              </a:spcBef>
              <a:buFont typeface="Arial" panose="020B0604020202020204" pitchFamily="34" charset="0"/>
              <a:buChar char="•"/>
            </a:pPr>
            <a:r>
              <a:rPr lang="en-US" b="0" i="0" u="none" strike="noStrike" cap="none" spc="0" baseline="0">
                <a:ln>
                  <a:noFill/>
                </a:ln>
                <a:solidFill>
                  <a:schemeClr val="tx1"/>
                </a:solidFill>
                <a:uFillTx/>
                <a:latin typeface="Aeonik Regular"/>
                <a:ea typeface="Aeonik Regular"/>
                <a:cs typeface="Aeonik Regular"/>
                <a:sym typeface="Graphik"/>
              </a:rPr>
              <a:t>A Federal judge found this work constituted mineral extraction </a:t>
            </a:r>
          </a:p>
          <a:p>
            <a:pPr marL="285750" indent="-285750" defTabSz="914400" hangingPunct="1">
              <a:lnSpc>
                <a:spcPct val="94000"/>
              </a:lnSpc>
              <a:spcBef>
                <a:spcPts val="1000"/>
              </a:spcBef>
              <a:buFont typeface="Arial" panose="020B0604020202020204" pitchFamily="34" charset="0"/>
              <a:buChar char="•"/>
            </a:pPr>
            <a:r>
              <a:rPr lang="en-US" b="1" i="0" u="none" strike="noStrike" cap="none" spc="0" baseline="0">
                <a:ln>
                  <a:noFill/>
                </a:ln>
                <a:solidFill>
                  <a:srgbClr val="EFE1C4"/>
                </a:solidFill>
                <a:uFillTx/>
                <a:latin typeface="Aeonik Regular"/>
                <a:ea typeface="Aeonik Regular"/>
                <a:cs typeface="Aeonik Regular"/>
                <a:sym typeface="Graphik"/>
              </a:rPr>
              <a:t>Enel was ordered to remove all 84 turbines, restore the land</a:t>
            </a:r>
            <a:r>
              <a:rPr lang="en-US" b="1">
                <a:solidFill>
                  <a:srgbClr val="EFE1C4"/>
                </a:solidFill>
                <a:latin typeface="Aeonik Regular"/>
                <a:ea typeface="Aeonik Regular"/>
                <a:cs typeface="Aeonik Regular"/>
                <a:sym typeface="Graphik"/>
              </a:rPr>
              <a:t>                                 &amp; </a:t>
            </a:r>
            <a:r>
              <a:rPr lang="en-US" b="1" i="0" u="none" strike="noStrike" cap="none" spc="0" baseline="0">
                <a:ln>
                  <a:noFill/>
                </a:ln>
                <a:solidFill>
                  <a:srgbClr val="EFE1C4"/>
                </a:solidFill>
                <a:uFillTx/>
                <a:latin typeface="Aeonik Regular"/>
                <a:ea typeface="Aeonik Regular"/>
                <a:cs typeface="Aeonik Regular"/>
                <a:sym typeface="Graphik"/>
              </a:rPr>
              <a:t>pay legal fees and penalties.</a:t>
            </a:r>
          </a:p>
          <a:p>
            <a:pPr marL="285750" indent="-285750" defTabSz="914400" hangingPunct="1">
              <a:lnSpc>
                <a:spcPct val="94000"/>
              </a:lnSpc>
              <a:spcBef>
                <a:spcPts val="1000"/>
              </a:spcBef>
              <a:buFont typeface="Arial" panose="020B0604020202020204" pitchFamily="34" charset="0"/>
              <a:buChar char="•"/>
            </a:pPr>
            <a:r>
              <a:rPr lang="en-US" b="1" i="0" u="none" strike="noStrike" cap="none" spc="0" baseline="0">
                <a:ln>
                  <a:noFill/>
                </a:ln>
                <a:solidFill>
                  <a:srgbClr val="EFE1C4"/>
                </a:solidFill>
                <a:uFillTx/>
                <a:latin typeface="Aeonik Regular"/>
                <a:ea typeface="Aeonik Regular"/>
                <a:cs typeface="Aeonik Regular"/>
                <a:sym typeface="Graphik"/>
              </a:rPr>
              <a:t>Enel </a:t>
            </a:r>
            <a:r>
              <a:rPr lang="en-US" b="1">
                <a:solidFill>
                  <a:srgbClr val="EFE1C4"/>
                </a:solidFill>
                <a:latin typeface="Aeonik Regular"/>
                <a:ea typeface="Aeonik Regular"/>
                <a:cs typeface="Aeonik Regular"/>
                <a:sym typeface="Graphik"/>
              </a:rPr>
              <a:t>claim it will cost</a:t>
            </a:r>
            <a:r>
              <a:rPr lang="en-US" b="1" i="0" u="none" strike="noStrike" cap="none" spc="0" baseline="0">
                <a:ln>
                  <a:noFill/>
                </a:ln>
                <a:solidFill>
                  <a:srgbClr val="EFE1C4"/>
                </a:solidFill>
                <a:uFillTx/>
                <a:latin typeface="Aeonik Regular"/>
                <a:ea typeface="Aeonik Regular"/>
                <a:cs typeface="Aeonik Regular"/>
                <a:sym typeface="Graphik"/>
              </a:rPr>
              <a:t> $259M to remove the turbine</a:t>
            </a:r>
            <a:r>
              <a:rPr lang="en-US" b="1" i="0" u="none" strike="noStrike" cap="none" spc="0" baseline="0">
                <a:ln>
                  <a:noFill/>
                </a:ln>
                <a:solidFill>
                  <a:schemeClr val="tx1"/>
                </a:solidFill>
                <a:uFillTx/>
                <a:latin typeface="Aeonik Regular"/>
                <a:ea typeface="Aeonik Regular"/>
                <a:cs typeface="Aeonik Regular"/>
                <a:sym typeface="Graphik"/>
              </a:rPr>
              <a:t>s. </a:t>
            </a:r>
          </a:p>
          <a:p>
            <a:pPr marL="285750" indent="-285750" defTabSz="914400" hangingPunct="1">
              <a:lnSpc>
                <a:spcPct val="94000"/>
              </a:lnSpc>
              <a:spcBef>
                <a:spcPts val="1000"/>
              </a:spcBef>
              <a:buFont typeface="Arial" panose="020B0604020202020204" pitchFamily="34" charset="0"/>
              <a:buChar char="•"/>
            </a:pPr>
            <a:endParaRPr lang="en-US" b="0" i="0" u="none" strike="noStrike" cap="none" spc="0" baseline="0">
              <a:ln>
                <a:noFill/>
              </a:ln>
              <a:solidFill>
                <a:schemeClr val="tx1"/>
              </a:solidFill>
              <a:uFillTx/>
              <a:latin typeface="Aeonik Regular"/>
              <a:ea typeface="Aeonik Regular"/>
              <a:cs typeface="Aeonik Regular"/>
              <a:sym typeface="Graphik"/>
            </a:endParaRPr>
          </a:p>
        </p:txBody>
      </p:sp>
      <p:sp>
        <p:nvSpPr>
          <p:cNvPr id="7" name="TextBox 6">
            <a:extLst>
              <a:ext uri="{FF2B5EF4-FFF2-40B4-BE49-F238E27FC236}">
                <a16:creationId xmlns:a16="http://schemas.microsoft.com/office/drawing/2014/main" id="{ACD0802A-154A-64D0-4339-4C55DD02FFA6}"/>
              </a:ext>
            </a:extLst>
          </p:cNvPr>
          <p:cNvSpPr txBox="1"/>
          <p:nvPr/>
        </p:nvSpPr>
        <p:spPr>
          <a:xfrm>
            <a:off x="7260618" y="4942658"/>
            <a:ext cx="4931382" cy="16682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50000"/>
              </a:lnSpc>
            </a:pPr>
            <a:r>
              <a:rPr lang="en-US" sz="1400" i="1">
                <a:solidFill>
                  <a:schemeClr val="tx1"/>
                </a:solidFill>
              </a:rPr>
              <a:t>“It is apparent that this decision was the product of a desire to maximize financial gains by Defendants’ representatives, while recklessly disregarding the risks of infringing upon the mineral rights of the Osage Nation.” </a:t>
            </a:r>
          </a:p>
          <a:p>
            <a:pPr>
              <a:lnSpc>
                <a:spcPct val="150000"/>
              </a:lnSpc>
            </a:pPr>
            <a:r>
              <a:rPr lang="en-US" sz="1400" i="1">
                <a:solidFill>
                  <a:schemeClr val="tx1"/>
                </a:solidFill>
              </a:rPr>
              <a:t>– U.S. District Court Judge, Jennifer Choe-Groves</a:t>
            </a:r>
            <a:endParaRPr lang="en-CA" sz="1400" i="1">
              <a:solidFill>
                <a:schemeClr val="tx1"/>
              </a:solidFill>
            </a:endParaRPr>
          </a:p>
        </p:txBody>
      </p:sp>
    </p:spTree>
    <p:extLst>
      <p:ext uri="{BB962C8B-B14F-4D97-AF65-F5344CB8AC3E}">
        <p14:creationId xmlns:p14="http://schemas.microsoft.com/office/powerpoint/2010/main" val="120792369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F34F1-25E9-5BD5-A7D8-2741FE16410A}"/>
            </a:ext>
          </a:extLst>
        </p:cNvPr>
        <p:cNvGrpSpPr/>
        <p:nvPr/>
      </p:nvGrpSpPr>
      <p:grpSpPr>
        <a:xfrm>
          <a:off x="0" y="0"/>
          <a:ext cx="0" cy="0"/>
          <a:chOff x="0" y="0"/>
          <a:chExt cx="0" cy="0"/>
        </a:xfrm>
      </p:grpSpPr>
      <p:pic>
        <p:nvPicPr>
          <p:cNvPr id="5" name="Content Placeholder 4" descr="A group of people in a room&#10;&#10;AI-generated content may be incorrect.">
            <a:extLst>
              <a:ext uri="{FF2B5EF4-FFF2-40B4-BE49-F238E27FC236}">
                <a16:creationId xmlns:a16="http://schemas.microsoft.com/office/drawing/2014/main" id="{7AECD62F-F8F7-5E2A-DBB2-1F379401AA5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l="25811" r="21501" b="2"/>
          <a:stretch>
            <a:fillRect/>
          </a:stretch>
        </p:blipFill>
        <p:spPr>
          <a:xfrm>
            <a:off x="363538" y="1284392"/>
            <a:ext cx="2783892" cy="3526822"/>
          </a:xfrm>
          <a:noFill/>
        </p:spPr>
      </p:pic>
      <p:sp>
        <p:nvSpPr>
          <p:cNvPr id="8" name="TextBox 7">
            <a:extLst>
              <a:ext uri="{FF2B5EF4-FFF2-40B4-BE49-F238E27FC236}">
                <a16:creationId xmlns:a16="http://schemas.microsoft.com/office/drawing/2014/main" id="{F447685F-AD58-C576-72BE-C0FE128A795C}"/>
              </a:ext>
            </a:extLst>
          </p:cNvPr>
          <p:cNvSpPr txBox="1"/>
          <p:nvPr/>
        </p:nvSpPr>
        <p:spPr>
          <a:xfrm>
            <a:off x="363538" y="5207848"/>
            <a:ext cx="9801542" cy="4483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0">
            <a:scrgbClr r="0" g="0" b="0"/>
          </a:lnRef>
          <a:fillRef idx="0">
            <a:scrgbClr r="0" g="0" b="0"/>
          </a:fillRef>
          <a:effectRef idx="0">
            <a:scrgbClr r="0" g="0" b="0"/>
          </a:effectRef>
          <a:fontRef idx="none"/>
        </p:style>
        <p:txBody>
          <a:bodyPr lIns="45719" rIns="45719">
            <a:normAutofit/>
          </a:bodyPr>
          <a:lstStyle/>
          <a:p>
            <a:pPr defTabSz="914400" hangingPunct="1">
              <a:buSzPct val="100000"/>
            </a:pPr>
            <a:r>
              <a:rPr lang="en-US" sz="1600" b="0" i="1" u="none" strike="noStrike" cap="none" spc="0" baseline="0">
                <a:ln>
                  <a:noFill/>
                </a:ln>
                <a:solidFill>
                  <a:schemeClr val="bg2">
                    <a:lumMod val="75000"/>
                    <a:lumOff val="25000"/>
                  </a:schemeClr>
                </a:solidFill>
                <a:uFillTx/>
                <a:latin typeface="Aeonik Regular"/>
                <a:ea typeface="Aeonik Regular"/>
                <a:cs typeface="Aeonik Regular"/>
                <a:sym typeface="Graphik"/>
              </a:rPr>
              <a:t>“With the Company having established itself as an environmentally responsible developer in the exploration phase of Red Dog Mine, initial opposition to mining was reduced and the Landowner was more receptive to considering a mining venture.” </a:t>
            </a:r>
            <a:r>
              <a:rPr lang="en-US" sz="1600" i="1">
                <a:solidFill>
                  <a:schemeClr val="bg2">
                    <a:lumMod val="75000"/>
                    <a:lumOff val="25000"/>
                  </a:schemeClr>
                </a:solidFill>
                <a:latin typeface="Aeonik Regular"/>
                <a:ea typeface="Aeonik Regular"/>
                <a:cs typeface="Aeonik Regular"/>
                <a:sym typeface="Graphik"/>
              </a:rPr>
              <a:t> </a:t>
            </a:r>
            <a:r>
              <a:rPr lang="en-US" sz="1600" b="1" i="1" u="none" strike="noStrike" cap="none" spc="0" baseline="0">
                <a:ln>
                  <a:noFill/>
                </a:ln>
                <a:solidFill>
                  <a:schemeClr val="bg2">
                    <a:lumMod val="75000"/>
                    <a:lumOff val="25000"/>
                  </a:schemeClr>
                </a:solidFill>
                <a:uFillTx/>
                <a:latin typeface="Aeonik Regular"/>
                <a:ea typeface="Aeonik Regular"/>
                <a:cs typeface="Aeonik Regular"/>
                <a:sym typeface="Graphik"/>
              </a:rPr>
              <a:t>– U.S. Bureau of Mines </a:t>
            </a:r>
          </a:p>
          <a:p>
            <a:pPr defTabSz="914400" hangingPunct="1">
              <a:lnSpc>
                <a:spcPct val="94000"/>
              </a:lnSpc>
              <a:spcBef>
                <a:spcPts val="1000"/>
              </a:spcBef>
              <a:buSzPct val="100000"/>
            </a:pPr>
            <a:r>
              <a:rPr lang="en-US" sz="1600" b="0" i="1" u="none" strike="noStrike" cap="none" spc="0" baseline="0">
                <a:ln>
                  <a:noFill/>
                </a:ln>
                <a:solidFill>
                  <a:schemeClr val="bg2">
                    <a:lumMod val="75000"/>
                    <a:lumOff val="25000"/>
                  </a:schemeClr>
                </a:solidFill>
                <a:uFillTx/>
                <a:latin typeface="Aeonik Regular"/>
                <a:ea typeface="Aeonik Regular"/>
                <a:cs typeface="Aeonik Regular"/>
                <a:sym typeface="Graphik"/>
              </a:rPr>
              <a:t>“The partnership between the Landowner and the Company represents a melding of environmental, social, culture and economic interest.” </a:t>
            </a:r>
            <a:r>
              <a:rPr lang="en-US" sz="1600" b="1" i="1" u="none" strike="noStrike" cap="none" spc="0" baseline="0">
                <a:ln>
                  <a:noFill/>
                </a:ln>
                <a:solidFill>
                  <a:schemeClr val="bg2">
                    <a:lumMod val="75000"/>
                    <a:lumOff val="25000"/>
                  </a:schemeClr>
                </a:solidFill>
                <a:uFillTx/>
                <a:latin typeface="Aeonik Regular"/>
                <a:ea typeface="Aeonik Regular"/>
                <a:cs typeface="Aeonik Regular"/>
                <a:sym typeface="Graphik"/>
              </a:rPr>
              <a:t>– U.S. Bureau of Mines</a:t>
            </a:r>
          </a:p>
        </p:txBody>
      </p:sp>
      <p:sp>
        <p:nvSpPr>
          <p:cNvPr id="6" name="TextBox 5">
            <a:extLst>
              <a:ext uri="{FF2B5EF4-FFF2-40B4-BE49-F238E27FC236}">
                <a16:creationId xmlns:a16="http://schemas.microsoft.com/office/drawing/2014/main" id="{2A5BC64C-51F6-51F8-E848-8E4503002FB3}"/>
              </a:ext>
            </a:extLst>
          </p:cNvPr>
          <p:cNvSpPr txBox="1"/>
          <p:nvPr/>
        </p:nvSpPr>
        <p:spPr>
          <a:xfrm>
            <a:off x="3368040" y="1291129"/>
            <a:ext cx="8460422" cy="4483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rtlCol="0">
            <a:noAutofit/>
          </a:bodyPr>
          <a:lstStyle/>
          <a:p>
            <a:pPr marL="285750" indent="-285750" defTabSz="914400" hangingPunct="1">
              <a:lnSpc>
                <a:spcPct val="94000"/>
              </a:lnSpc>
              <a:spcBef>
                <a:spcPts val="1000"/>
              </a:spcBef>
              <a:buSzPct val="100000"/>
              <a:buFont typeface="Arial" panose="020B0604020202020204" pitchFamily="34" charset="0"/>
              <a:buChar char="•"/>
            </a:pPr>
            <a:r>
              <a:rPr lang="en-US" b="0" i="0" u="none" strike="noStrike" cap="none" spc="0" baseline="0">
                <a:ln>
                  <a:noFill/>
                </a:ln>
                <a:solidFill>
                  <a:schemeClr val="bg1"/>
                </a:solidFill>
                <a:uFillTx/>
                <a:latin typeface="Aeonik Regular"/>
                <a:ea typeface="Aeonik Regular"/>
                <a:cs typeface="Aeonik Regular"/>
                <a:sym typeface="Graphik"/>
              </a:rPr>
              <a:t>Through </a:t>
            </a:r>
            <a:r>
              <a:rPr lang="en-US" b="1" i="0" u="none" strike="noStrike" cap="none" spc="0" baseline="0">
                <a:ln>
                  <a:noFill/>
                </a:ln>
                <a:solidFill>
                  <a:schemeClr val="bg1"/>
                </a:solidFill>
                <a:uFillTx/>
                <a:latin typeface="Aeonik Regular"/>
                <a:ea typeface="Aeonik Regular"/>
                <a:cs typeface="Aeonik Regular"/>
                <a:sym typeface="Graphik"/>
              </a:rPr>
              <a:t>early consultation</a:t>
            </a:r>
            <a:r>
              <a:rPr lang="en-US" b="0" i="0" u="none" strike="noStrike" cap="none" spc="0" baseline="0">
                <a:ln>
                  <a:noFill/>
                </a:ln>
                <a:solidFill>
                  <a:schemeClr val="bg1"/>
                </a:solidFill>
                <a:uFillTx/>
                <a:latin typeface="Aeonik Regular"/>
                <a:ea typeface="Aeonik Regular"/>
                <a:cs typeface="Aeonik Regular"/>
                <a:sym typeface="Graphik"/>
              </a:rPr>
              <a:t> and demonstrated environmental responsibility </a:t>
            </a:r>
            <a:r>
              <a:rPr lang="en-US" b="1" i="0" u="none" strike="noStrike" cap="none" spc="0" baseline="0">
                <a:ln>
                  <a:noFill/>
                </a:ln>
                <a:solidFill>
                  <a:schemeClr val="bg1"/>
                </a:solidFill>
                <a:uFillTx/>
                <a:latin typeface="Aeonik Regular"/>
                <a:ea typeface="Aeonik Regular"/>
                <a:cs typeface="Aeonik Regular"/>
                <a:sym typeface="Graphik"/>
              </a:rPr>
              <a:t>trust</a:t>
            </a:r>
            <a:r>
              <a:rPr lang="en-US" b="0" i="0" u="none" strike="noStrike" cap="none" spc="0" baseline="0">
                <a:ln>
                  <a:noFill/>
                </a:ln>
                <a:solidFill>
                  <a:schemeClr val="bg1"/>
                </a:solidFill>
                <a:uFillTx/>
                <a:latin typeface="Aeonik Regular"/>
                <a:ea typeface="Aeonik Regular"/>
                <a:cs typeface="Aeonik Regular"/>
                <a:sym typeface="Graphik"/>
              </a:rPr>
              <a:t> was earned</a:t>
            </a:r>
          </a:p>
          <a:p>
            <a:pPr marL="285750" indent="-285750" defTabSz="914400" hangingPunct="1">
              <a:lnSpc>
                <a:spcPct val="94000"/>
              </a:lnSpc>
              <a:spcBef>
                <a:spcPts val="1000"/>
              </a:spcBef>
              <a:buSzPct val="100000"/>
              <a:buFont typeface="Arial" panose="020B0604020202020204" pitchFamily="34" charset="0"/>
              <a:buChar char="•"/>
            </a:pPr>
            <a:r>
              <a:rPr lang="en-US" b="1" i="0" u="none" strike="noStrike" cap="none" spc="0" baseline="0">
                <a:ln>
                  <a:noFill/>
                </a:ln>
                <a:solidFill>
                  <a:schemeClr val="bg1"/>
                </a:solidFill>
                <a:uFillTx/>
                <a:latin typeface="Aeonik Regular"/>
                <a:ea typeface="Aeonik Regular"/>
                <a:cs typeface="Aeonik Regular"/>
                <a:sym typeface="Graphik"/>
              </a:rPr>
              <a:t>Agreement forged </a:t>
            </a:r>
            <a:r>
              <a:rPr lang="en-US" b="0" i="0" u="none" strike="noStrike" cap="none" spc="0" baseline="0">
                <a:ln>
                  <a:noFill/>
                </a:ln>
                <a:solidFill>
                  <a:schemeClr val="bg1"/>
                </a:solidFill>
                <a:uFillTx/>
                <a:latin typeface="Aeonik Regular"/>
                <a:ea typeface="Aeonik Regular"/>
                <a:cs typeface="Aeonik Regular"/>
                <a:sym typeface="Graphik"/>
              </a:rPr>
              <a:t>– Teck brought know-how; NANA retained title &amp; received royalties that steps up with output </a:t>
            </a:r>
          </a:p>
          <a:p>
            <a:pPr marL="285750" indent="-285750" defTabSz="914400" hangingPunct="1">
              <a:lnSpc>
                <a:spcPct val="94000"/>
              </a:lnSpc>
              <a:spcBef>
                <a:spcPts val="1000"/>
              </a:spcBef>
              <a:buSzPct val="100000"/>
              <a:buFont typeface="Arial" panose="020B0604020202020204" pitchFamily="34" charset="0"/>
              <a:buChar char="•"/>
            </a:pPr>
            <a:r>
              <a:rPr lang="en-US" b="1" i="0" u="none" strike="noStrike" cap="none" spc="0" baseline="0">
                <a:ln>
                  <a:noFill/>
                </a:ln>
                <a:solidFill>
                  <a:schemeClr val="bg1"/>
                </a:solidFill>
                <a:uFillTx/>
                <a:latin typeface="Aeonik Regular"/>
                <a:ea typeface="Aeonik Regular"/>
                <a:cs typeface="Aeonik Regular"/>
                <a:sym typeface="Graphik"/>
              </a:rPr>
              <a:t>NANA members receive preferred employment </a:t>
            </a:r>
            <a:r>
              <a:rPr lang="en-US" b="0" i="0" u="none" strike="noStrike" cap="none" spc="0" baseline="0">
                <a:ln>
                  <a:noFill/>
                </a:ln>
                <a:solidFill>
                  <a:schemeClr val="bg1"/>
                </a:solidFill>
                <a:uFillTx/>
                <a:latin typeface="Aeonik Regular"/>
                <a:ea typeface="Aeonik Regular"/>
                <a:cs typeface="Aeonik Regular"/>
                <a:sym typeface="Graphik"/>
              </a:rPr>
              <a:t>and contracting status; salaries </a:t>
            </a:r>
            <a:r>
              <a:rPr lang="en-US" b="1" i="0" u="none" strike="noStrike" cap="none" spc="0" baseline="0">
                <a:ln>
                  <a:noFill/>
                </a:ln>
                <a:solidFill>
                  <a:schemeClr val="bg1"/>
                </a:solidFill>
                <a:uFillTx/>
                <a:latin typeface="Aeonik Regular"/>
                <a:ea typeface="Aeonik Regular"/>
                <a:cs typeface="Aeonik Regular"/>
                <a:sym typeface="Graphik"/>
              </a:rPr>
              <a:t>above state average</a:t>
            </a:r>
          </a:p>
          <a:p>
            <a:pPr marL="285750" indent="-285750" defTabSz="914400" hangingPunct="1">
              <a:lnSpc>
                <a:spcPct val="94000"/>
              </a:lnSpc>
              <a:spcBef>
                <a:spcPts val="1000"/>
              </a:spcBef>
              <a:buSzPct val="100000"/>
              <a:buFont typeface="Arial" panose="020B0604020202020204" pitchFamily="34" charset="0"/>
              <a:buChar char="•"/>
            </a:pPr>
            <a:r>
              <a:rPr lang="en-US" b="1" i="0" u="none" strike="noStrike" cap="none" spc="0" baseline="0">
                <a:ln>
                  <a:noFill/>
                </a:ln>
                <a:solidFill>
                  <a:schemeClr val="bg1"/>
                </a:solidFill>
                <a:uFillTx/>
                <a:latin typeface="Aeonik Regular"/>
                <a:ea typeface="Aeonik Regular"/>
                <a:cs typeface="Aeonik Regular"/>
                <a:sym typeface="Graphik"/>
              </a:rPr>
              <a:t>NANA shares royalties </a:t>
            </a:r>
            <a:r>
              <a:rPr lang="en-US" b="0" i="0" u="none" strike="noStrike" cap="none" spc="0" baseline="0">
                <a:ln>
                  <a:noFill/>
                </a:ln>
                <a:solidFill>
                  <a:schemeClr val="bg1"/>
                </a:solidFill>
                <a:uFillTx/>
                <a:latin typeface="Aeonik Regular"/>
                <a:ea typeface="Aeonik Regular"/>
                <a:cs typeface="Aeonik Regular"/>
                <a:sym typeface="Graphik"/>
              </a:rPr>
              <a:t>with 11 other regional Native corporations</a:t>
            </a:r>
          </a:p>
          <a:p>
            <a:pPr marL="285750" indent="-285750" defTabSz="914400" hangingPunct="1">
              <a:lnSpc>
                <a:spcPct val="94000"/>
              </a:lnSpc>
              <a:spcBef>
                <a:spcPts val="1000"/>
              </a:spcBef>
              <a:buSzPct val="100000"/>
              <a:buFont typeface="Arial" panose="020B0604020202020204" pitchFamily="34" charset="0"/>
              <a:buChar char="•"/>
            </a:pPr>
            <a:r>
              <a:rPr lang="en-US" b="0" i="0" u="none" strike="noStrike" cap="none" spc="0" baseline="0">
                <a:ln>
                  <a:noFill/>
                </a:ln>
                <a:solidFill>
                  <a:schemeClr val="bg1"/>
                </a:solidFill>
                <a:uFillTx/>
                <a:latin typeface="Aeonik Regular"/>
                <a:ea typeface="Aeonik Regular"/>
                <a:cs typeface="Aeonik Regular"/>
                <a:sym typeface="Graphik"/>
              </a:rPr>
              <a:t>Mining taxes funded the </a:t>
            </a:r>
            <a:r>
              <a:rPr lang="en-US" b="1" i="0" u="none" strike="noStrike" cap="none" spc="0" baseline="0">
                <a:ln>
                  <a:noFill/>
                </a:ln>
                <a:solidFill>
                  <a:schemeClr val="bg1"/>
                </a:solidFill>
                <a:uFillTx/>
                <a:latin typeface="Aeonik Regular"/>
                <a:ea typeface="Aeonik Regular"/>
                <a:cs typeface="Aeonik Regular"/>
                <a:sym typeface="Graphik"/>
              </a:rPr>
              <a:t>creation and continued operation of a local government and services.</a:t>
            </a:r>
          </a:p>
          <a:p>
            <a:pPr marL="285750" indent="-285750" defTabSz="914400" hangingPunct="1">
              <a:lnSpc>
                <a:spcPct val="94000"/>
              </a:lnSpc>
              <a:spcBef>
                <a:spcPts val="1000"/>
              </a:spcBef>
              <a:buSzPct val="100000"/>
              <a:buFont typeface="Arial" panose="020B0604020202020204" pitchFamily="34" charset="0"/>
              <a:buChar char="•"/>
            </a:pPr>
            <a:r>
              <a:rPr lang="en-US" b="0" i="0" u="none" strike="noStrike" cap="none" spc="0" baseline="0">
                <a:ln>
                  <a:noFill/>
                </a:ln>
                <a:solidFill>
                  <a:schemeClr val="bg1"/>
                </a:solidFill>
                <a:uFillTx/>
                <a:latin typeface="Aeonik Regular"/>
                <a:ea typeface="Aeonik Regular"/>
                <a:cs typeface="Aeonik Regular"/>
                <a:sym typeface="Graphik"/>
              </a:rPr>
              <a:t>Both </a:t>
            </a:r>
            <a:r>
              <a:rPr lang="en-US" b="1" i="0" u="none" strike="noStrike" cap="none" spc="0" baseline="0">
                <a:ln>
                  <a:noFill/>
                </a:ln>
                <a:solidFill>
                  <a:schemeClr val="bg1"/>
                </a:solidFill>
                <a:uFillTx/>
                <a:latin typeface="Aeonik Regular"/>
                <a:ea typeface="Aeonik Regular"/>
                <a:cs typeface="Aeonik Regular"/>
                <a:sym typeface="Graphik"/>
              </a:rPr>
              <a:t>Teck and NANA have worked together </a:t>
            </a:r>
            <a:r>
              <a:rPr lang="en-US" b="0" i="0" u="none" strike="noStrike" cap="none" spc="0" baseline="0">
                <a:ln>
                  <a:noFill/>
                </a:ln>
                <a:solidFill>
                  <a:schemeClr val="bg1"/>
                </a:solidFill>
                <a:uFillTx/>
                <a:latin typeface="Aeonik Regular"/>
                <a:ea typeface="Aeonik Regular"/>
                <a:cs typeface="Aeonik Regular"/>
                <a:sym typeface="Graphik"/>
              </a:rPr>
              <a:t>on permitting and legal issues </a:t>
            </a:r>
          </a:p>
          <a:p>
            <a:pPr defTabSz="914400" hangingPunct="1">
              <a:lnSpc>
                <a:spcPct val="94000"/>
              </a:lnSpc>
              <a:spcBef>
                <a:spcPts val="1000"/>
              </a:spcBef>
              <a:buSzPct val="100000"/>
            </a:pPr>
            <a:endParaRPr lang="en-US" b="0" i="0" u="none" strike="noStrike" cap="none" spc="0" baseline="0">
              <a:ln>
                <a:noFill/>
              </a:ln>
              <a:solidFill>
                <a:schemeClr val="bg1"/>
              </a:solidFill>
              <a:uFillTx/>
              <a:latin typeface="Aeonik Regular"/>
              <a:ea typeface="Aeonik Regular"/>
              <a:cs typeface="Aeonik Regular"/>
              <a:sym typeface="Graphik"/>
            </a:endParaRPr>
          </a:p>
          <a:p>
            <a:pPr defTabSz="914400" hangingPunct="1">
              <a:lnSpc>
                <a:spcPct val="94000"/>
              </a:lnSpc>
              <a:spcBef>
                <a:spcPts val="1000"/>
              </a:spcBef>
              <a:buSzPct val="100000"/>
            </a:pPr>
            <a:endParaRPr lang="en-US" b="0" i="0" u="none" strike="noStrike" cap="none" spc="0" baseline="0">
              <a:ln>
                <a:noFill/>
              </a:ln>
              <a:solidFill>
                <a:schemeClr val="bg1"/>
              </a:solidFill>
              <a:uFillTx/>
              <a:latin typeface="Aeonik Regular"/>
              <a:ea typeface="Aeonik Regular"/>
              <a:cs typeface="Aeonik Regular"/>
              <a:sym typeface="Graphik"/>
            </a:endParaRPr>
          </a:p>
          <a:p>
            <a:pPr defTabSz="914400" hangingPunct="1">
              <a:lnSpc>
                <a:spcPct val="94000"/>
              </a:lnSpc>
              <a:spcBef>
                <a:spcPts val="1000"/>
              </a:spcBef>
              <a:buSzPct val="100000"/>
            </a:pPr>
            <a:endParaRPr lang="en-US" b="0" i="0" u="none" strike="noStrike" cap="none" spc="0" baseline="0">
              <a:ln>
                <a:noFill/>
              </a:ln>
              <a:solidFill>
                <a:schemeClr val="bg1"/>
              </a:solidFill>
              <a:uFillTx/>
              <a:latin typeface="Aeonik Regular"/>
              <a:ea typeface="Aeonik Regular"/>
              <a:cs typeface="Aeonik Regular"/>
              <a:sym typeface="Graphik"/>
            </a:endParaRPr>
          </a:p>
        </p:txBody>
      </p:sp>
      <p:sp>
        <p:nvSpPr>
          <p:cNvPr id="2" name="Title 1">
            <a:extLst>
              <a:ext uri="{FF2B5EF4-FFF2-40B4-BE49-F238E27FC236}">
                <a16:creationId xmlns:a16="http://schemas.microsoft.com/office/drawing/2014/main" id="{A15FECE6-5EE4-77F0-64AC-2143438A1D7A}"/>
              </a:ext>
            </a:extLst>
          </p:cNvPr>
          <p:cNvSpPr>
            <a:spLocks noGrp="1"/>
          </p:cNvSpPr>
          <p:nvPr>
            <p:ph type="title"/>
          </p:nvPr>
        </p:nvSpPr>
        <p:spPr>
          <a:xfrm>
            <a:off x="304399" y="619650"/>
            <a:ext cx="11449505" cy="664742"/>
          </a:xfrm>
        </p:spPr>
        <p:txBody>
          <a:bodyPr lIns="45719" rIns="45719">
            <a:noAutofit/>
          </a:bodyPr>
          <a:lstStyle/>
          <a:p>
            <a:r>
              <a:rPr lang="en-US" sz="3600" b="1" i="0" u="none" strike="noStrike" cap="none" spc="0" baseline="0">
                <a:ln>
                  <a:noFill/>
                </a:ln>
                <a:uFillTx/>
                <a:latin typeface="Aeonik Regular"/>
                <a:ea typeface="Aeonik Regular"/>
                <a:cs typeface="Arial"/>
                <a:sym typeface="Arial"/>
              </a:rPr>
              <a:t>Red Dog Mine - Teck &amp; Northwest Arctic Native Association</a:t>
            </a:r>
            <a:endParaRPr lang="en-CA" sz="3600" b="1" i="0" u="none" strike="noStrike" cap="none" spc="0" baseline="0">
              <a:ln>
                <a:noFill/>
              </a:ln>
              <a:uFillTx/>
              <a:latin typeface="Aeonik Regular"/>
              <a:ea typeface="Aeonik Regular"/>
              <a:cs typeface="Arial"/>
              <a:sym typeface="Arial"/>
            </a:endParaRPr>
          </a:p>
        </p:txBody>
      </p:sp>
      <p:sp>
        <p:nvSpPr>
          <p:cNvPr id="11" name="Slide Number Placeholder 4">
            <a:extLst>
              <a:ext uri="{FF2B5EF4-FFF2-40B4-BE49-F238E27FC236}">
                <a16:creationId xmlns:a16="http://schemas.microsoft.com/office/drawing/2014/main" id="{370337DC-386A-5BCC-BEF8-7422AC5DE1CC}"/>
              </a:ext>
            </a:extLst>
          </p:cNvPr>
          <p:cNvSpPr>
            <a:spLocks noGrp="1"/>
          </p:cNvSpPr>
          <p:nvPr>
            <p:ph type="sldNum" sz="quarter" idx="2"/>
          </p:nvPr>
        </p:nvSpPr>
        <p:spPr>
          <a:xfrm>
            <a:off x="11522931" y="6303095"/>
            <a:ext cx="305531" cy="307777"/>
          </a:xfrm>
        </p:spPr>
        <p:txBody>
          <a:bodyPr wrap="none" lIns="45719" rIns="45719">
            <a:normAutofit/>
          </a:bodyPr>
          <a:lstStyle/>
          <a:p>
            <a:pPr>
              <a:spcAft>
                <a:spcPts val="600"/>
              </a:spcAft>
            </a:pPr>
            <a:fld id="{86CB4B4D-7CA3-9044-876B-883B54F8677D}" type="slidenum">
              <a:rPr lang="en-US" smtClean="0"/>
              <a:pPr>
                <a:spcAft>
                  <a:spcPts val="600"/>
                </a:spcAft>
              </a:pPr>
              <a:t>18</a:t>
            </a:fld>
            <a:endParaRPr lang="en-US"/>
          </a:p>
        </p:txBody>
      </p:sp>
    </p:spTree>
    <p:extLst>
      <p:ext uri="{BB962C8B-B14F-4D97-AF65-F5344CB8AC3E}">
        <p14:creationId xmlns:p14="http://schemas.microsoft.com/office/powerpoint/2010/main" val="6892652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98DED-20B9-3B3D-2043-D63AC0EEB775}"/>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D601CD38-A8C0-6E08-A3BD-B1F103F9732C}"/>
              </a:ext>
            </a:extLst>
          </p:cNvPr>
          <p:cNvSpPr/>
          <p:nvPr/>
        </p:nvSpPr>
        <p:spPr>
          <a:xfrm>
            <a:off x="10183659" y="6162805"/>
            <a:ext cx="2016049" cy="1027135"/>
          </a:xfrm>
          <a:prstGeom prst="rect">
            <a:avLst/>
          </a:prstGeom>
          <a:solidFill>
            <a:srgbClr val="FFFFFF"/>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
        <p:nvSpPr>
          <p:cNvPr id="2" name="Title 1">
            <a:extLst>
              <a:ext uri="{FF2B5EF4-FFF2-40B4-BE49-F238E27FC236}">
                <a16:creationId xmlns:a16="http://schemas.microsoft.com/office/drawing/2014/main" id="{873254B5-DC94-4711-094C-D0D02A9FED52}"/>
              </a:ext>
            </a:extLst>
          </p:cNvPr>
          <p:cNvSpPr>
            <a:spLocks noGrp="1"/>
          </p:cNvSpPr>
          <p:nvPr>
            <p:ph type="title"/>
          </p:nvPr>
        </p:nvSpPr>
        <p:spPr/>
        <p:txBody>
          <a:bodyPr>
            <a:noAutofit/>
          </a:bodyPr>
          <a:lstStyle/>
          <a:p>
            <a:r>
              <a:rPr lang="en-US" sz="3600" b="1"/>
              <a:t>DeLamar Gold– Integra Resources + Shoshone-Paiute Tribe</a:t>
            </a:r>
            <a:endParaRPr lang="en-CA" sz="3600" b="1"/>
          </a:p>
        </p:txBody>
      </p:sp>
      <p:pic>
        <p:nvPicPr>
          <p:cNvPr id="5" name="Content Placeholder 4" descr="A group of people dancing in a room&#10;&#10;AI-generated content may be incorrect.">
            <a:extLst>
              <a:ext uri="{FF2B5EF4-FFF2-40B4-BE49-F238E27FC236}">
                <a16:creationId xmlns:a16="http://schemas.microsoft.com/office/drawing/2014/main" id="{AFC747C6-0DCC-5EB1-3D9F-188E0350E094}"/>
              </a:ext>
            </a:extLst>
          </p:cNvPr>
          <p:cNvPicPr>
            <a:picLocks noGrp="1" noChangeAspect="1"/>
          </p:cNvPicPr>
          <p:nvPr>
            <p:ph type="pic" sz="quarter" idx="4294967295"/>
          </p:nvPr>
        </p:nvPicPr>
        <p:blipFill>
          <a:blip r:embed="rId2" cstate="print">
            <a:alphaModFix amt="28000"/>
            <a:extLst>
              <a:ext uri="{28A0092B-C50C-407E-A947-70E740481C1C}">
                <a14:useLocalDpi xmlns:a14="http://schemas.microsoft.com/office/drawing/2010/main" val="0"/>
              </a:ext>
            </a:extLst>
          </a:blip>
          <a:srcRect l="61913" t="7813" b="7813"/>
          <a:stretch>
            <a:fillRect/>
          </a:stretch>
        </p:blipFill>
        <p:spPr>
          <a:xfrm>
            <a:off x="7553193" y="0"/>
            <a:ext cx="4646515" cy="6858000"/>
          </a:xfrm>
        </p:spPr>
      </p:pic>
      <p:sp>
        <p:nvSpPr>
          <p:cNvPr id="8" name="TextBox 7">
            <a:extLst>
              <a:ext uri="{FF2B5EF4-FFF2-40B4-BE49-F238E27FC236}">
                <a16:creationId xmlns:a16="http://schemas.microsoft.com/office/drawing/2014/main" id="{F6E14C13-2545-1E68-7A2E-D483757A39E6}"/>
              </a:ext>
            </a:extLst>
          </p:cNvPr>
          <p:cNvSpPr txBox="1"/>
          <p:nvPr/>
        </p:nvSpPr>
        <p:spPr>
          <a:xfrm>
            <a:off x="125261" y="1440801"/>
            <a:ext cx="7315199" cy="3584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rtlCol="0">
            <a:noAutofit/>
          </a:bodyPr>
          <a:lstStyle/>
          <a:p>
            <a:pPr marL="285750" indent="-285750" defTabSz="914400" hangingPunct="1">
              <a:lnSpc>
                <a:spcPct val="94000"/>
              </a:lnSpc>
              <a:spcBef>
                <a:spcPts val="1000"/>
              </a:spcBef>
              <a:buFont typeface="Arial" panose="020B0604020202020204" pitchFamily="34" charset="0"/>
              <a:buChar char="•"/>
            </a:pPr>
            <a:r>
              <a:rPr lang="en-US" b="1" i="0" u="none" strike="noStrike" cap="none" spc="0" baseline="0">
                <a:ln>
                  <a:noFill/>
                </a:ln>
                <a:solidFill>
                  <a:schemeClr val="bg1"/>
                </a:solidFill>
                <a:uFillTx/>
                <a:latin typeface="Aeonik Regular"/>
                <a:ea typeface="Aeonik Regular"/>
                <a:cs typeface="Aeonik Regular"/>
                <a:sym typeface="Graphik"/>
              </a:rPr>
              <a:t>Integra worked in advance </a:t>
            </a:r>
            <a:r>
              <a:rPr lang="en-US" b="0" i="0" u="none" strike="noStrike" cap="none" spc="0" baseline="0">
                <a:ln>
                  <a:noFill/>
                </a:ln>
                <a:solidFill>
                  <a:schemeClr val="bg1"/>
                </a:solidFill>
                <a:uFillTx/>
                <a:latin typeface="Aeonik Regular"/>
                <a:ea typeface="Aeonik Regular"/>
                <a:cs typeface="Aeonik Regular"/>
                <a:sym typeface="Graphik"/>
              </a:rPr>
              <a:t>with the Tribe on infrastructure siting and environmental safeguards</a:t>
            </a:r>
          </a:p>
          <a:p>
            <a:pPr marL="285750" indent="-285750" defTabSz="914400" hangingPunct="1">
              <a:lnSpc>
                <a:spcPct val="94000"/>
              </a:lnSpc>
              <a:spcBef>
                <a:spcPts val="1000"/>
              </a:spcBef>
              <a:buFont typeface="Arial" panose="020B0604020202020204" pitchFamily="34" charset="0"/>
              <a:buChar char="•"/>
            </a:pPr>
            <a:r>
              <a:rPr lang="en-US" b="0" i="0" u="none" strike="noStrike" cap="none" spc="0" baseline="0">
                <a:ln>
                  <a:noFill/>
                </a:ln>
                <a:solidFill>
                  <a:schemeClr val="bg1"/>
                </a:solidFill>
                <a:uFillTx/>
                <a:latin typeface="Aeonik Regular"/>
                <a:ea typeface="Aeonik Regular"/>
                <a:cs typeface="Aeonik Regular"/>
                <a:sym typeface="Graphik"/>
              </a:rPr>
              <a:t>Integra negotiated a Lower-48 </a:t>
            </a:r>
            <a:r>
              <a:rPr lang="en-US" b="1" i="0" u="none" strike="noStrike" cap="none" spc="0" baseline="0">
                <a:ln>
                  <a:noFill/>
                </a:ln>
                <a:solidFill>
                  <a:schemeClr val="bg1"/>
                </a:solidFill>
                <a:uFillTx/>
                <a:latin typeface="Aeonik Regular"/>
                <a:ea typeface="Aeonik Regular"/>
                <a:cs typeface="Aeonik Regular"/>
                <a:sym typeface="Graphik"/>
              </a:rPr>
              <a:t>first-of-kind negotiated partnership </a:t>
            </a:r>
          </a:p>
          <a:p>
            <a:pPr marL="285750" indent="-285750" defTabSz="914400" hangingPunct="1">
              <a:lnSpc>
                <a:spcPct val="94000"/>
              </a:lnSpc>
              <a:spcBef>
                <a:spcPts val="1000"/>
              </a:spcBef>
              <a:buFont typeface="Arial" panose="020B0604020202020204" pitchFamily="34" charset="0"/>
              <a:buChar char="•"/>
            </a:pPr>
            <a:r>
              <a:rPr lang="en-US" b="1" i="0" u="none" strike="noStrike" cap="none" spc="0" baseline="0">
                <a:ln>
                  <a:noFill/>
                </a:ln>
                <a:solidFill>
                  <a:schemeClr val="bg1"/>
                </a:solidFill>
                <a:uFillTx/>
                <a:latin typeface="Aeonik Regular"/>
                <a:ea typeface="Aeonik Regular"/>
                <a:cs typeface="Aeonik Regular"/>
                <a:sym typeface="Graphik"/>
              </a:rPr>
              <a:t>Tribe member to be involved in all aspects </a:t>
            </a:r>
            <a:r>
              <a:rPr lang="en-US" b="0" i="0" u="none" strike="noStrike" cap="none" spc="0" baseline="0">
                <a:ln>
                  <a:noFill/>
                </a:ln>
                <a:solidFill>
                  <a:schemeClr val="bg1"/>
                </a:solidFill>
                <a:uFillTx/>
                <a:latin typeface="Aeonik Regular"/>
                <a:ea typeface="Aeonik Regular"/>
                <a:cs typeface="Aeonik Regular"/>
                <a:sym typeface="Graphik"/>
              </a:rPr>
              <a:t>of mine management through project life </a:t>
            </a:r>
          </a:p>
          <a:p>
            <a:pPr marL="285750" indent="-285750" defTabSz="914400" hangingPunct="1">
              <a:lnSpc>
                <a:spcPct val="94000"/>
              </a:lnSpc>
              <a:spcBef>
                <a:spcPts val="1000"/>
              </a:spcBef>
              <a:buFont typeface="Arial" panose="020B0604020202020204" pitchFamily="34" charset="0"/>
              <a:buChar char="•"/>
            </a:pPr>
            <a:r>
              <a:rPr lang="en-US" b="0" i="0" u="none" strike="noStrike" cap="none" spc="0" baseline="0">
                <a:ln>
                  <a:noFill/>
                </a:ln>
                <a:solidFill>
                  <a:schemeClr val="bg1"/>
                </a:solidFill>
                <a:uFillTx/>
                <a:latin typeface="Aeonik Regular"/>
                <a:ea typeface="Aeonik Regular"/>
                <a:cs typeface="Aeonik Regular"/>
                <a:sym typeface="Graphik"/>
              </a:rPr>
              <a:t>Planning &amp; development </a:t>
            </a:r>
            <a:r>
              <a:rPr lang="en-US" b="1" i="0" u="none" strike="noStrike" cap="none" spc="0" baseline="0">
                <a:ln>
                  <a:noFill/>
                </a:ln>
                <a:solidFill>
                  <a:schemeClr val="bg1"/>
                </a:solidFill>
                <a:uFillTx/>
                <a:latin typeface="Aeonik Regular"/>
                <a:ea typeface="Aeonik Regular"/>
                <a:cs typeface="Aeonik Regular"/>
                <a:sym typeface="Graphik"/>
              </a:rPr>
              <a:t>addresses  cultural and environmental considerations </a:t>
            </a:r>
          </a:p>
          <a:p>
            <a:pPr marL="285750" indent="-285750" defTabSz="914400" hangingPunct="1">
              <a:lnSpc>
                <a:spcPct val="94000"/>
              </a:lnSpc>
              <a:spcBef>
                <a:spcPts val="1000"/>
              </a:spcBef>
              <a:buFont typeface="Arial" panose="020B0604020202020204" pitchFamily="34" charset="0"/>
              <a:buChar char="•"/>
            </a:pPr>
            <a:r>
              <a:rPr lang="en-US" b="0" i="0" u="none" strike="noStrike" cap="none" spc="0" baseline="0">
                <a:ln>
                  <a:noFill/>
                </a:ln>
                <a:solidFill>
                  <a:schemeClr val="bg1"/>
                </a:solidFill>
                <a:uFillTx/>
                <a:latin typeface="Aeonik Regular"/>
                <a:ea typeface="Aeonik Regular"/>
                <a:cs typeface="Aeonik Regular"/>
                <a:sym typeface="Graphik"/>
              </a:rPr>
              <a:t>Economic participation: includes </a:t>
            </a:r>
            <a:r>
              <a:rPr lang="en-US" b="1" i="0" u="none" strike="noStrike" cap="none" spc="0" baseline="0">
                <a:ln>
                  <a:noFill/>
                </a:ln>
                <a:solidFill>
                  <a:schemeClr val="bg1"/>
                </a:solidFill>
                <a:uFillTx/>
                <a:latin typeface="Aeonik Regular"/>
                <a:ea typeface="Aeonik Regular"/>
                <a:cs typeface="Aeonik Regular"/>
                <a:sym typeface="Graphik"/>
              </a:rPr>
              <a:t>benefit sharing </a:t>
            </a:r>
            <a:r>
              <a:rPr lang="en-US" b="1">
                <a:solidFill>
                  <a:schemeClr val="bg1"/>
                </a:solidFill>
                <a:latin typeface="Aeonik Regular"/>
                <a:ea typeface="Aeonik Regular"/>
                <a:cs typeface="Aeonik Regular"/>
                <a:sym typeface="Graphik"/>
              </a:rPr>
              <a:t>&amp;</a:t>
            </a:r>
            <a:r>
              <a:rPr lang="en-US" b="1" i="0" u="none" strike="noStrike" cap="none" spc="0" baseline="0">
                <a:ln>
                  <a:noFill/>
                </a:ln>
                <a:solidFill>
                  <a:schemeClr val="bg1"/>
                </a:solidFill>
                <a:uFillTx/>
                <a:latin typeface="Aeonik Regular"/>
                <a:ea typeface="Aeonik Regular"/>
                <a:cs typeface="Aeonik Regular"/>
                <a:sym typeface="Graphik"/>
              </a:rPr>
              <a:t> ownership </a:t>
            </a:r>
          </a:p>
          <a:p>
            <a:pPr marL="285750" indent="-285750" defTabSz="914400" hangingPunct="1">
              <a:lnSpc>
                <a:spcPct val="94000"/>
              </a:lnSpc>
              <a:spcBef>
                <a:spcPts val="1000"/>
              </a:spcBef>
              <a:buFont typeface="Arial" panose="020B0604020202020204" pitchFamily="34" charset="0"/>
              <a:buChar char="•"/>
            </a:pPr>
            <a:r>
              <a:rPr lang="en-US" b="1" i="0" u="none" strike="noStrike" cap="none" spc="0" baseline="0">
                <a:ln>
                  <a:noFill/>
                </a:ln>
                <a:solidFill>
                  <a:schemeClr val="bg1"/>
                </a:solidFill>
                <a:uFillTx/>
                <a:latin typeface="Aeonik Regular"/>
                <a:ea typeface="Aeonik Regular"/>
                <a:cs typeface="Aeonik Regular"/>
                <a:sym typeface="Graphik"/>
              </a:rPr>
              <a:t>Collaborative effort to </a:t>
            </a:r>
            <a:r>
              <a:rPr lang="en-US" b="1" i="0" u="none" strike="noStrike" cap="none" spc="0" baseline="0" err="1">
                <a:ln>
                  <a:noFill/>
                </a:ln>
                <a:solidFill>
                  <a:schemeClr val="bg1"/>
                </a:solidFill>
                <a:uFillTx/>
                <a:latin typeface="Aeonik Regular"/>
                <a:ea typeface="Aeonik Regular"/>
                <a:cs typeface="Aeonik Regular"/>
                <a:sym typeface="Graphik"/>
              </a:rPr>
              <a:t>dvp</a:t>
            </a:r>
            <a:r>
              <a:rPr lang="en-US" b="1" i="0" u="none" strike="noStrike" cap="none" spc="0" baseline="0">
                <a:ln>
                  <a:noFill/>
                </a:ln>
                <a:solidFill>
                  <a:schemeClr val="bg1"/>
                </a:solidFill>
                <a:uFillTx/>
                <a:latin typeface="Aeonik Regular"/>
                <a:ea typeface="Aeonik Regular"/>
                <a:cs typeface="Aeonik Regular"/>
                <a:sym typeface="Graphik"/>
              </a:rPr>
              <a:t> Mine Plan of Operation </a:t>
            </a:r>
          </a:p>
          <a:p>
            <a:pPr marL="285750" indent="-285750" defTabSz="914400" hangingPunct="1">
              <a:lnSpc>
                <a:spcPct val="94000"/>
              </a:lnSpc>
              <a:spcBef>
                <a:spcPts val="1000"/>
              </a:spcBef>
              <a:buFont typeface="Arial" panose="020B0604020202020204" pitchFamily="34" charset="0"/>
              <a:buChar char="•"/>
            </a:pPr>
            <a:r>
              <a:rPr lang="en-US" b="0" i="0" u="none" strike="noStrike" cap="none" spc="0" baseline="0">
                <a:ln>
                  <a:noFill/>
                </a:ln>
                <a:solidFill>
                  <a:schemeClr val="bg1"/>
                </a:solidFill>
                <a:uFillTx/>
                <a:latin typeface="Aeonik Regular"/>
                <a:ea typeface="Aeonik Regular"/>
                <a:cs typeface="Aeonik Regular"/>
                <a:sym typeface="Graphik"/>
              </a:rPr>
              <a:t>The </a:t>
            </a:r>
            <a:r>
              <a:rPr lang="en-US" b="1" i="0" u="none" strike="noStrike" cap="none" spc="0" baseline="0">
                <a:ln>
                  <a:noFill/>
                </a:ln>
                <a:solidFill>
                  <a:schemeClr val="bg1"/>
                </a:solidFill>
                <a:uFillTx/>
                <a:latin typeface="Aeonik Regular"/>
                <a:ea typeface="Aeonik Regular"/>
                <a:cs typeface="Aeonik Regular"/>
                <a:sym typeface="Graphik"/>
              </a:rPr>
              <a:t>Bureau of Land Management accepted </a:t>
            </a:r>
            <a:r>
              <a:rPr lang="en-US" b="0" i="0" u="none" strike="noStrike" cap="none" spc="0" baseline="0">
                <a:ln>
                  <a:noFill/>
                </a:ln>
                <a:solidFill>
                  <a:schemeClr val="bg1"/>
                </a:solidFill>
                <a:uFillTx/>
                <a:latin typeface="Aeonik Regular"/>
                <a:ea typeface="Aeonik Regular"/>
                <a:cs typeface="Aeonik Regular"/>
                <a:sym typeface="Graphik"/>
              </a:rPr>
              <a:t>the MPOP starting NEPA EIS process</a:t>
            </a:r>
          </a:p>
          <a:p>
            <a:pPr marL="285750" indent="-285750" defTabSz="914400" hangingPunct="1">
              <a:lnSpc>
                <a:spcPct val="94000"/>
              </a:lnSpc>
              <a:spcBef>
                <a:spcPts val="1000"/>
              </a:spcBef>
              <a:buFont typeface="Arial" panose="020B0604020202020204" pitchFamily="34" charset="0"/>
              <a:buChar char="•"/>
            </a:pPr>
            <a:r>
              <a:rPr lang="en-US" b="1" i="0" u="none" strike="noStrike" cap="none" spc="0" baseline="0">
                <a:ln>
                  <a:noFill/>
                </a:ln>
                <a:solidFill>
                  <a:schemeClr val="bg1"/>
                </a:solidFill>
                <a:uFillTx/>
                <a:latin typeface="Aeonik Regular"/>
                <a:ea typeface="Aeonik Regular"/>
                <a:cs typeface="Aeonik Regular"/>
                <a:sym typeface="Graphik"/>
              </a:rPr>
              <a:t>Early partnership </a:t>
            </a:r>
            <a:r>
              <a:rPr lang="en-US" b="0" i="0" u="none" strike="noStrike" cap="none" spc="0" baseline="0">
                <a:ln>
                  <a:noFill/>
                </a:ln>
                <a:solidFill>
                  <a:schemeClr val="bg1"/>
                </a:solidFill>
                <a:uFillTx/>
                <a:latin typeface="Aeonik Regular"/>
                <a:ea typeface="Aeonik Regular"/>
                <a:cs typeface="Aeonik Regular"/>
                <a:sym typeface="Graphik"/>
              </a:rPr>
              <a:t>with the Tribe lowers permitting risk and supports timely NEPA advancement</a:t>
            </a:r>
            <a:r>
              <a:rPr lang="en-US">
                <a:solidFill>
                  <a:schemeClr val="bg1"/>
                </a:solidFill>
                <a:latin typeface="Aeonik Regular"/>
                <a:ea typeface="Aeonik Regular"/>
                <a:cs typeface="Aeonik Regular"/>
                <a:sym typeface="Graphik"/>
              </a:rPr>
              <a:t> </a:t>
            </a:r>
          </a:p>
        </p:txBody>
      </p:sp>
      <p:sp>
        <p:nvSpPr>
          <p:cNvPr id="11" name="TextBox 10">
            <a:extLst>
              <a:ext uri="{FF2B5EF4-FFF2-40B4-BE49-F238E27FC236}">
                <a16:creationId xmlns:a16="http://schemas.microsoft.com/office/drawing/2014/main" id="{F4FC7C0A-80F2-E0A1-E2B8-F8763E329C99}"/>
              </a:ext>
            </a:extLst>
          </p:cNvPr>
          <p:cNvSpPr txBox="1"/>
          <p:nvPr/>
        </p:nvSpPr>
        <p:spPr>
          <a:xfrm>
            <a:off x="8023683" y="3978676"/>
            <a:ext cx="3967619" cy="27853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50000"/>
              </a:lnSpc>
            </a:pPr>
            <a:r>
              <a:rPr lang="en-US" sz="1400" b="1" i="1">
                <a:solidFill>
                  <a:schemeClr val="bg1"/>
                </a:solidFill>
                <a:latin typeface="+mn-lt"/>
              </a:rPr>
              <a:t>“This Agreement asserts our right to a seat at the table to help direct how things happen in our territory. It supports the Shoshone-Paiute to be a driver of responsible economic development in the region, providing for our people and our neighbors, and protecting our values, interests, and culture” </a:t>
            </a:r>
          </a:p>
          <a:p>
            <a:pPr>
              <a:lnSpc>
                <a:spcPct val="150000"/>
              </a:lnSpc>
            </a:pPr>
            <a:endParaRPr lang="en-US" sz="1400" b="1" i="1">
              <a:solidFill>
                <a:schemeClr val="bg1"/>
              </a:solidFill>
              <a:latin typeface="+mn-lt"/>
            </a:endParaRPr>
          </a:p>
          <a:p>
            <a:r>
              <a:rPr lang="en-US" sz="1400" b="1" i="1">
                <a:solidFill>
                  <a:schemeClr val="bg1"/>
                </a:solidFill>
                <a:latin typeface="+mn-lt"/>
              </a:rPr>
              <a:t>– Brian Mason, Chairman of the Shoshone-Paiute Tribes</a:t>
            </a:r>
          </a:p>
        </p:txBody>
      </p:sp>
    </p:spTree>
    <p:extLst>
      <p:ext uri="{BB962C8B-B14F-4D97-AF65-F5344CB8AC3E}">
        <p14:creationId xmlns:p14="http://schemas.microsoft.com/office/powerpoint/2010/main" val="394588477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7943371-39D4-478E-BFA1-AEC26585F1FF}"/>
              </a:ext>
            </a:extLst>
          </p:cNvPr>
          <p:cNvSpPr/>
          <p:nvPr/>
        </p:nvSpPr>
        <p:spPr>
          <a:xfrm>
            <a:off x="8728014" y="0"/>
            <a:ext cx="3436665" cy="6858000"/>
          </a:xfrm>
          <a:prstGeom prst="rect">
            <a:avLst/>
          </a:prstGeom>
          <a:solidFill>
            <a:schemeClr val="accent1"/>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
        <p:nvSpPr>
          <p:cNvPr id="3" name="Title 2">
            <a:extLst>
              <a:ext uri="{FF2B5EF4-FFF2-40B4-BE49-F238E27FC236}">
                <a16:creationId xmlns:a16="http://schemas.microsoft.com/office/drawing/2014/main" id="{F26A4FAE-965A-1299-96C9-8801ECFFFC9E}"/>
              </a:ext>
            </a:extLst>
          </p:cNvPr>
          <p:cNvSpPr>
            <a:spLocks noGrp="1"/>
          </p:cNvSpPr>
          <p:nvPr>
            <p:ph type="title"/>
          </p:nvPr>
        </p:nvSpPr>
        <p:spPr>
          <a:xfrm>
            <a:off x="374904" y="839370"/>
            <a:ext cx="8750808" cy="914096"/>
          </a:xfrm>
        </p:spPr>
        <p:txBody>
          <a:bodyPr/>
          <a:lstStyle/>
          <a:p>
            <a:r>
              <a:rPr lang="en-US" dirty="0"/>
              <a:t>Speakers</a:t>
            </a:r>
          </a:p>
        </p:txBody>
      </p:sp>
      <p:sp>
        <p:nvSpPr>
          <p:cNvPr id="6" name="Speaker Title goes here">
            <a:extLst>
              <a:ext uri="{FF2B5EF4-FFF2-40B4-BE49-F238E27FC236}">
                <a16:creationId xmlns:a16="http://schemas.microsoft.com/office/drawing/2014/main" id="{06C9BB4A-2213-E0C0-E577-A77CD4EAD43B}"/>
              </a:ext>
            </a:extLst>
          </p:cNvPr>
          <p:cNvSpPr txBox="1"/>
          <p:nvPr/>
        </p:nvSpPr>
        <p:spPr>
          <a:xfrm>
            <a:off x="-152885" y="2310492"/>
            <a:ext cx="3430307" cy="309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lnSpc>
                <a:spcPct val="120000"/>
              </a:lnSpc>
              <a:defRPr sz="2300">
                <a:solidFill>
                  <a:srgbClr val="FFFFFF"/>
                </a:solidFill>
                <a:latin typeface="Aeonik Bold"/>
                <a:ea typeface="Aeonik Bold"/>
                <a:cs typeface="Aeonik Bold"/>
                <a:sym typeface="Aeonik Bold"/>
              </a:defRPr>
            </a:lvl1pPr>
          </a:lstStyle>
          <a:p>
            <a:r>
              <a:rPr lang="en-US" sz="1200" b="1">
                <a:latin typeface="+mn-lt"/>
              </a:rPr>
              <a:t>Olivia Lieberthal</a:t>
            </a:r>
            <a:endParaRPr sz="1200" b="1">
              <a:latin typeface="+mn-lt"/>
            </a:endParaRPr>
          </a:p>
        </p:txBody>
      </p:sp>
      <p:sp>
        <p:nvSpPr>
          <p:cNvPr id="7" name="Lorem ipsum dolor sit amet, consect adipiscing elit. Suspendisse">
            <a:extLst>
              <a:ext uri="{FF2B5EF4-FFF2-40B4-BE49-F238E27FC236}">
                <a16:creationId xmlns:a16="http://schemas.microsoft.com/office/drawing/2014/main" id="{A88AFCAA-FFD0-C146-ECB2-EAB3D88F5BB5}"/>
              </a:ext>
            </a:extLst>
          </p:cNvPr>
          <p:cNvSpPr txBox="1"/>
          <p:nvPr/>
        </p:nvSpPr>
        <p:spPr>
          <a:xfrm>
            <a:off x="150619" y="4993443"/>
            <a:ext cx="2823297" cy="6079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lnSpc>
                <a:spcPct val="120000"/>
              </a:lnSpc>
              <a:defRPr sz="2100">
                <a:solidFill>
                  <a:srgbClr val="FFFFFF"/>
                </a:solidFill>
                <a:latin typeface="Aeonik Regular"/>
                <a:ea typeface="Aeonik Regular"/>
                <a:cs typeface="Aeonik Regular"/>
                <a:sym typeface="Aeonik Regular"/>
              </a:defRPr>
            </a:lvl1pPr>
          </a:lstStyle>
          <a:p>
            <a:pPr defTabSz="2438338">
              <a:spcBef>
                <a:spcPts val="600"/>
              </a:spcBef>
            </a:pPr>
            <a:r>
              <a:rPr lang="en-US" sz="1200">
                <a:latin typeface="Aeonik"/>
              </a:rPr>
              <a:t>Senior Manager</a:t>
            </a:r>
          </a:p>
          <a:p>
            <a:pPr defTabSz="2438338">
              <a:spcBef>
                <a:spcPts val="600"/>
              </a:spcBef>
            </a:pPr>
            <a:r>
              <a:rPr lang="en-US" sz="1200">
                <a:latin typeface="Aeonik"/>
              </a:rPr>
              <a:t>US SIF</a:t>
            </a:r>
          </a:p>
        </p:txBody>
      </p:sp>
      <p:sp>
        <p:nvSpPr>
          <p:cNvPr id="9" name="Lorem ipsum dolor sit amet, consect adipiscing elit. Suspendisse">
            <a:extLst>
              <a:ext uri="{FF2B5EF4-FFF2-40B4-BE49-F238E27FC236}">
                <a16:creationId xmlns:a16="http://schemas.microsoft.com/office/drawing/2014/main" id="{A3253196-2835-103F-0E5E-039C186674A8}"/>
              </a:ext>
            </a:extLst>
          </p:cNvPr>
          <p:cNvSpPr txBox="1"/>
          <p:nvPr/>
        </p:nvSpPr>
        <p:spPr>
          <a:xfrm>
            <a:off x="6377319" y="4993443"/>
            <a:ext cx="3793577" cy="54886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lvl1pPr algn="ctr">
              <a:lnSpc>
                <a:spcPct val="120000"/>
              </a:lnSpc>
              <a:defRPr sz="2100">
                <a:solidFill>
                  <a:srgbClr val="FFFFFF"/>
                </a:solidFill>
                <a:latin typeface="Aeonik Regular"/>
                <a:ea typeface="Aeonik Regular"/>
                <a:cs typeface="Aeonik Regular"/>
                <a:sym typeface="Aeonik Regular"/>
              </a:defRPr>
            </a:lvl1pPr>
          </a:lstStyle>
          <a:p>
            <a:pPr>
              <a:lnSpc>
                <a:spcPct val="100000"/>
              </a:lnSpc>
              <a:spcBef>
                <a:spcPts val="0"/>
              </a:spcBef>
            </a:pPr>
            <a:r>
              <a:rPr lang="en-US" sz="1200">
                <a:latin typeface="+mn-lt"/>
              </a:rPr>
              <a:t>Senior Analyst</a:t>
            </a:r>
          </a:p>
          <a:p>
            <a:pPr>
              <a:lnSpc>
                <a:spcPct val="100000"/>
              </a:lnSpc>
              <a:spcBef>
                <a:spcPts val="600"/>
              </a:spcBef>
            </a:pPr>
            <a:r>
              <a:rPr lang="en-US" sz="1200">
                <a:latin typeface="+mn-lt"/>
              </a:rPr>
              <a:t>Impact ARC</a:t>
            </a:r>
            <a:endParaRPr sz="1200">
              <a:latin typeface="+mn-lt"/>
            </a:endParaRPr>
          </a:p>
        </p:txBody>
      </p:sp>
      <p:sp>
        <p:nvSpPr>
          <p:cNvPr id="10" name="Speaker Title goes here">
            <a:extLst>
              <a:ext uri="{FF2B5EF4-FFF2-40B4-BE49-F238E27FC236}">
                <a16:creationId xmlns:a16="http://schemas.microsoft.com/office/drawing/2014/main" id="{B77843D7-E51C-609C-930F-B7A6CA96E17A}"/>
              </a:ext>
            </a:extLst>
          </p:cNvPr>
          <p:cNvSpPr txBox="1"/>
          <p:nvPr/>
        </p:nvSpPr>
        <p:spPr>
          <a:xfrm>
            <a:off x="6558955" y="2310492"/>
            <a:ext cx="3430307" cy="309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lnSpc>
                <a:spcPct val="120000"/>
              </a:lnSpc>
              <a:defRPr sz="2300">
                <a:solidFill>
                  <a:srgbClr val="FFFFFF"/>
                </a:solidFill>
                <a:latin typeface="Aeonik Bold"/>
                <a:ea typeface="Aeonik Bold"/>
                <a:cs typeface="Aeonik Bold"/>
                <a:sym typeface="Aeonik Bold"/>
              </a:defRPr>
            </a:lvl1pPr>
          </a:lstStyle>
          <a:p>
            <a:r>
              <a:rPr lang="en-US" sz="1200" b="1">
                <a:latin typeface="+mn-lt"/>
              </a:rPr>
              <a:t>Daisy Nicholls </a:t>
            </a:r>
            <a:endParaRPr sz="1200" b="1">
              <a:latin typeface="+mn-lt"/>
            </a:endParaRPr>
          </a:p>
        </p:txBody>
      </p:sp>
      <p:sp>
        <p:nvSpPr>
          <p:cNvPr id="11" name="Speaker Title goes here">
            <a:extLst>
              <a:ext uri="{FF2B5EF4-FFF2-40B4-BE49-F238E27FC236}">
                <a16:creationId xmlns:a16="http://schemas.microsoft.com/office/drawing/2014/main" id="{75A2EE62-AFFB-1674-9C4C-AE7776A7F950}"/>
              </a:ext>
            </a:extLst>
          </p:cNvPr>
          <p:cNvSpPr txBox="1"/>
          <p:nvPr/>
        </p:nvSpPr>
        <p:spPr>
          <a:xfrm>
            <a:off x="4380846" y="2310492"/>
            <a:ext cx="3430307" cy="309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lnSpc>
                <a:spcPct val="120000"/>
              </a:lnSpc>
              <a:defRPr sz="2300">
                <a:solidFill>
                  <a:srgbClr val="FFFFFF"/>
                </a:solidFill>
                <a:latin typeface="Aeonik Bold"/>
                <a:ea typeface="Aeonik Bold"/>
                <a:cs typeface="Aeonik Bold"/>
                <a:sym typeface="Aeonik Bold"/>
              </a:defRPr>
            </a:lvl1pPr>
          </a:lstStyle>
          <a:p>
            <a:r>
              <a:rPr lang="en-US" sz="1200" b="1">
                <a:latin typeface="+mn-lt"/>
              </a:rPr>
              <a:t>Rebecca Adamson</a:t>
            </a:r>
            <a:endParaRPr sz="1200" b="1">
              <a:latin typeface="+mn-lt"/>
            </a:endParaRPr>
          </a:p>
        </p:txBody>
      </p:sp>
      <p:sp>
        <p:nvSpPr>
          <p:cNvPr id="12" name="Lorem ipsum dolor sit amet, consect adipiscing elit. Suspendisse">
            <a:extLst>
              <a:ext uri="{FF2B5EF4-FFF2-40B4-BE49-F238E27FC236}">
                <a16:creationId xmlns:a16="http://schemas.microsoft.com/office/drawing/2014/main" id="{3E668A1B-3334-4D6B-E32A-27E5ECC1A20A}"/>
              </a:ext>
            </a:extLst>
          </p:cNvPr>
          <p:cNvSpPr txBox="1"/>
          <p:nvPr/>
        </p:nvSpPr>
        <p:spPr>
          <a:xfrm>
            <a:off x="4901028" y="5002729"/>
            <a:ext cx="2389942" cy="82958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lvl1pPr algn="ctr">
              <a:lnSpc>
                <a:spcPct val="120000"/>
              </a:lnSpc>
              <a:defRPr sz="2100">
                <a:solidFill>
                  <a:srgbClr val="FFFFFF"/>
                </a:solidFill>
                <a:latin typeface="Aeonik Regular"/>
                <a:ea typeface="Aeonik Regular"/>
                <a:cs typeface="Aeonik Regular"/>
                <a:sym typeface="Aeonik Regular"/>
              </a:defRPr>
            </a:lvl1pPr>
          </a:lstStyle>
          <a:p>
            <a:pPr>
              <a:spcBef>
                <a:spcPts val="600"/>
              </a:spcBef>
            </a:pPr>
            <a:r>
              <a:rPr lang="en-US" sz="1200">
                <a:latin typeface="+mn-lt"/>
              </a:rPr>
              <a:t>Founder &amp; President</a:t>
            </a:r>
          </a:p>
          <a:p>
            <a:pPr>
              <a:spcBef>
                <a:spcPts val="600"/>
              </a:spcBef>
            </a:pPr>
            <a:r>
              <a:rPr lang="en-US" sz="1200">
                <a:latin typeface="+mn-lt"/>
              </a:rPr>
              <a:t>First Nations Development &amp; First Peoples Worldwide</a:t>
            </a:r>
          </a:p>
        </p:txBody>
      </p:sp>
      <p:sp>
        <p:nvSpPr>
          <p:cNvPr id="13" name="Lorem ipsum dolor sit amet, consect adipiscing elit. Suspendisse">
            <a:extLst>
              <a:ext uri="{FF2B5EF4-FFF2-40B4-BE49-F238E27FC236}">
                <a16:creationId xmlns:a16="http://schemas.microsoft.com/office/drawing/2014/main" id="{40691509-BD22-90B9-D55A-AF72811B00B6}"/>
              </a:ext>
            </a:extLst>
          </p:cNvPr>
          <p:cNvSpPr txBox="1"/>
          <p:nvPr/>
        </p:nvSpPr>
        <p:spPr>
          <a:xfrm>
            <a:off x="2380408" y="5004921"/>
            <a:ext cx="2823297" cy="6079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lnSpc>
                <a:spcPct val="120000"/>
              </a:lnSpc>
              <a:defRPr sz="2100">
                <a:solidFill>
                  <a:srgbClr val="FFFFFF"/>
                </a:solidFill>
                <a:latin typeface="Aeonik Regular"/>
                <a:ea typeface="Aeonik Regular"/>
                <a:cs typeface="Aeonik Regular"/>
                <a:sym typeface="Aeonik Regular"/>
              </a:defRPr>
            </a:lvl1pPr>
          </a:lstStyle>
          <a:p>
            <a:pPr defTabSz="2438338">
              <a:spcBef>
                <a:spcPts val="600"/>
              </a:spcBef>
            </a:pPr>
            <a:r>
              <a:rPr lang="en-US" sz="1200">
                <a:latin typeface="Aeonik"/>
              </a:rPr>
              <a:t>CEO</a:t>
            </a:r>
          </a:p>
          <a:p>
            <a:pPr defTabSz="2438338">
              <a:spcBef>
                <a:spcPts val="600"/>
              </a:spcBef>
            </a:pPr>
            <a:r>
              <a:rPr lang="en-US" sz="1200">
                <a:latin typeface="Aeonik"/>
              </a:rPr>
              <a:t>US SIF</a:t>
            </a:r>
          </a:p>
        </p:txBody>
      </p:sp>
      <p:sp>
        <p:nvSpPr>
          <p:cNvPr id="14" name="Speaker Title goes here">
            <a:extLst>
              <a:ext uri="{FF2B5EF4-FFF2-40B4-BE49-F238E27FC236}">
                <a16:creationId xmlns:a16="http://schemas.microsoft.com/office/drawing/2014/main" id="{5452A726-F18C-40CF-D7AA-3D404310D056}"/>
              </a:ext>
            </a:extLst>
          </p:cNvPr>
          <p:cNvSpPr txBox="1"/>
          <p:nvPr/>
        </p:nvSpPr>
        <p:spPr>
          <a:xfrm>
            <a:off x="2076904" y="2310492"/>
            <a:ext cx="3430307" cy="309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lnSpc>
                <a:spcPct val="120000"/>
              </a:lnSpc>
              <a:defRPr sz="2300">
                <a:solidFill>
                  <a:srgbClr val="FFFFFF"/>
                </a:solidFill>
                <a:latin typeface="Aeonik Bold"/>
                <a:ea typeface="Aeonik Bold"/>
                <a:cs typeface="Aeonik Bold"/>
                <a:sym typeface="Aeonik Bold"/>
              </a:defRPr>
            </a:lvl1pPr>
          </a:lstStyle>
          <a:p>
            <a:r>
              <a:rPr lang="en-US" sz="1200" b="1">
                <a:latin typeface="+mn-lt"/>
              </a:rPr>
              <a:t>Maria Lettini</a:t>
            </a:r>
            <a:endParaRPr sz="1200" b="1">
              <a:latin typeface="+mn-lt"/>
            </a:endParaRPr>
          </a:p>
        </p:txBody>
      </p:sp>
      <p:sp>
        <p:nvSpPr>
          <p:cNvPr id="15" name="Speaker Title goes here">
            <a:extLst>
              <a:ext uri="{FF2B5EF4-FFF2-40B4-BE49-F238E27FC236}">
                <a16:creationId xmlns:a16="http://schemas.microsoft.com/office/drawing/2014/main" id="{D8D515B0-3385-0621-812B-D0ABF7C0714F}"/>
              </a:ext>
            </a:extLst>
          </p:cNvPr>
          <p:cNvSpPr txBox="1"/>
          <p:nvPr/>
        </p:nvSpPr>
        <p:spPr>
          <a:xfrm>
            <a:off x="8793239" y="2319778"/>
            <a:ext cx="3430307" cy="309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lnSpc>
                <a:spcPct val="120000"/>
              </a:lnSpc>
              <a:defRPr sz="2300">
                <a:solidFill>
                  <a:srgbClr val="FFFFFF"/>
                </a:solidFill>
                <a:latin typeface="Aeonik Bold"/>
                <a:ea typeface="Aeonik Bold"/>
                <a:cs typeface="Aeonik Bold"/>
                <a:sym typeface="Aeonik Bold"/>
              </a:defRPr>
            </a:lvl1pPr>
          </a:lstStyle>
          <a:p>
            <a:r>
              <a:rPr lang="en-US" sz="1200" b="1">
                <a:latin typeface="+mn-lt"/>
              </a:rPr>
              <a:t>Jon Borchardt</a:t>
            </a:r>
            <a:endParaRPr sz="1200" b="1">
              <a:latin typeface="+mn-lt"/>
            </a:endParaRPr>
          </a:p>
        </p:txBody>
      </p:sp>
      <p:sp>
        <p:nvSpPr>
          <p:cNvPr id="16" name="Lorem ipsum dolor sit amet, consect adipiscing elit. Suspendisse">
            <a:extLst>
              <a:ext uri="{FF2B5EF4-FFF2-40B4-BE49-F238E27FC236}">
                <a16:creationId xmlns:a16="http://schemas.microsoft.com/office/drawing/2014/main" id="{5BB11E68-9651-3EC9-FC24-A728662887D8}"/>
              </a:ext>
            </a:extLst>
          </p:cNvPr>
          <p:cNvSpPr txBox="1"/>
          <p:nvPr/>
        </p:nvSpPr>
        <p:spPr>
          <a:xfrm>
            <a:off x="8611605" y="4993443"/>
            <a:ext cx="3793577" cy="54886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lvl1pPr algn="ctr">
              <a:lnSpc>
                <a:spcPct val="120000"/>
              </a:lnSpc>
              <a:defRPr sz="2100">
                <a:solidFill>
                  <a:srgbClr val="FFFFFF"/>
                </a:solidFill>
                <a:latin typeface="Aeonik Regular"/>
                <a:ea typeface="Aeonik Regular"/>
                <a:cs typeface="Aeonik Regular"/>
                <a:sym typeface="Aeonik Regular"/>
              </a:defRPr>
            </a:lvl1pPr>
          </a:lstStyle>
          <a:p>
            <a:pPr>
              <a:lnSpc>
                <a:spcPct val="100000"/>
              </a:lnSpc>
              <a:spcBef>
                <a:spcPts val="0"/>
              </a:spcBef>
            </a:pPr>
            <a:r>
              <a:rPr lang="en-US" sz="1200">
                <a:latin typeface="+mn-lt"/>
              </a:rPr>
              <a:t>Senior Analyst</a:t>
            </a:r>
          </a:p>
          <a:p>
            <a:pPr>
              <a:lnSpc>
                <a:spcPct val="100000"/>
              </a:lnSpc>
              <a:spcBef>
                <a:spcPts val="600"/>
              </a:spcBef>
            </a:pPr>
            <a:r>
              <a:rPr lang="en-US" sz="1200">
                <a:latin typeface="+mn-lt"/>
              </a:rPr>
              <a:t>BMO Wealth Management</a:t>
            </a:r>
            <a:endParaRPr sz="1200">
              <a:latin typeface="+mn-lt"/>
            </a:endParaRPr>
          </a:p>
        </p:txBody>
      </p:sp>
      <p:pic>
        <p:nvPicPr>
          <p:cNvPr id="4" name="Picture Placeholder 2" descr="A person smiling at the camera&#10;&#10;AI-generated content may be incorrect.">
            <a:extLst>
              <a:ext uri="{FF2B5EF4-FFF2-40B4-BE49-F238E27FC236}">
                <a16:creationId xmlns:a16="http://schemas.microsoft.com/office/drawing/2014/main" id="{2D63D4DE-4627-2980-5335-4C25E6E14485}"/>
              </a:ext>
            </a:extLst>
          </p:cNvPr>
          <p:cNvPicPr>
            <a:picLocks noChangeAspect="1"/>
          </p:cNvPicPr>
          <p:nvPr/>
        </p:nvPicPr>
        <p:blipFill>
          <a:blip r:embed="rId2">
            <a:extLst>
              <a:ext uri="{28A0092B-C50C-407E-A947-70E740481C1C}">
                <a14:useLocalDpi xmlns:a14="http://schemas.microsoft.com/office/drawing/2010/main" val="0"/>
              </a:ext>
            </a:extLst>
          </a:blip>
          <a:srcRect l="4003" r="4003"/>
          <a:stretch>
            <a:fillRect/>
          </a:stretch>
        </p:blipFill>
        <p:spPr>
          <a:xfrm>
            <a:off x="466875" y="2738905"/>
            <a:ext cx="2144667" cy="2175256"/>
          </a:xfrm>
          <a:prstGeom prst="rect">
            <a:avLst/>
          </a:prstGeom>
          <a:ln w="38100">
            <a:noFill/>
          </a:ln>
        </p:spPr>
      </p:pic>
      <p:pic>
        <p:nvPicPr>
          <p:cNvPr id="5" name="Picture 2">
            <a:extLst>
              <a:ext uri="{FF2B5EF4-FFF2-40B4-BE49-F238E27FC236}">
                <a16:creationId xmlns:a16="http://schemas.microsoft.com/office/drawing/2014/main" id="{FDD60EB4-DA1B-E1AC-7A26-D39848CED4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8742" r="8742"/>
          <a:stretch>
            <a:fillRect/>
          </a:stretch>
        </p:blipFill>
        <p:spPr bwMode="auto">
          <a:xfrm>
            <a:off x="4979124" y="2748190"/>
            <a:ext cx="2098546" cy="212847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74683957-CDE1-3F58-2AC4-BD018F1CB5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0257" y="2738905"/>
            <a:ext cx="2135570" cy="213557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8" name="Picture 17" descr="A person wearing glasses and smiling&#10;&#10;AI-generated content may be incorrect.">
            <a:extLst>
              <a:ext uri="{FF2B5EF4-FFF2-40B4-BE49-F238E27FC236}">
                <a16:creationId xmlns:a16="http://schemas.microsoft.com/office/drawing/2014/main" id="{701526EC-349D-B285-D952-D60A9CC3CA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0967" y="2748190"/>
            <a:ext cx="2126285" cy="2126285"/>
          </a:xfrm>
          <a:prstGeom prst="rect">
            <a:avLst/>
          </a:prstGeom>
        </p:spPr>
      </p:pic>
      <p:pic>
        <p:nvPicPr>
          <p:cNvPr id="8" name="Picture 7" descr="A person in a suit and tie&#10;&#10;AI-generated content may be incorrect.">
            <a:extLst>
              <a:ext uri="{FF2B5EF4-FFF2-40B4-BE49-F238E27FC236}">
                <a16:creationId xmlns:a16="http://schemas.microsoft.com/office/drawing/2014/main" id="{CA86A373-F7FB-AB90-19A9-974881658B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5252" y="2748190"/>
            <a:ext cx="2126285" cy="2126285"/>
          </a:xfrm>
          <a:prstGeom prst="rect">
            <a:avLst/>
          </a:prstGeom>
        </p:spPr>
      </p:pic>
      <p:pic>
        <p:nvPicPr>
          <p:cNvPr id="20" name="Picture 19" descr="A blue stripe on a black background&#10;&#10;AI-generated content may be incorrect.">
            <a:extLst>
              <a:ext uri="{FF2B5EF4-FFF2-40B4-BE49-F238E27FC236}">
                <a16:creationId xmlns:a16="http://schemas.microsoft.com/office/drawing/2014/main" id="{4F871691-D66E-21DC-733C-60E010879E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27174" y="-4626910"/>
            <a:ext cx="4276600" cy="6053095"/>
          </a:xfrm>
          <a:prstGeom prst="rect">
            <a:avLst/>
          </a:prstGeom>
        </p:spPr>
      </p:pic>
      <p:cxnSp>
        <p:nvCxnSpPr>
          <p:cNvPr id="21" name="Straight Connector 20">
            <a:extLst>
              <a:ext uri="{FF2B5EF4-FFF2-40B4-BE49-F238E27FC236}">
                <a16:creationId xmlns:a16="http://schemas.microsoft.com/office/drawing/2014/main" id="{6CBCF2EF-2746-9084-440C-BA2874161463}"/>
              </a:ext>
            </a:extLst>
          </p:cNvPr>
          <p:cNvCxnSpPr>
            <a:cxnSpLocks/>
          </p:cNvCxnSpPr>
          <p:nvPr/>
        </p:nvCxnSpPr>
        <p:spPr>
          <a:xfrm flipH="1">
            <a:off x="11314725" y="-1984925"/>
            <a:ext cx="1159907" cy="2943607"/>
          </a:xfrm>
          <a:prstGeom prst="line">
            <a:avLst/>
          </a:prstGeom>
          <a:noFill/>
          <a:ln w="28575" cap="flat">
            <a:solidFill>
              <a:schemeClr val="accent4"/>
            </a:solidFill>
            <a:prstDash val="solid"/>
            <a:round/>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254901323"/>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4966D-8460-97C1-4E38-BA888C63090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67EFE62-822D-0874-6A0B-47B4EBF0B404}"/>
              </a:ext>
            </a:extLst>
          </p:cNvPr>
          <p:cNvSpPr>
            <a:spLocks noGrp="1"/>
          </p:cNvSpPr>
          <p:nvPr>
            <p:ph type="body" sz="quarter" idx="1"/>
          </p:nvPr>
        </p:nvSpPr>
        <p:spPr>
          <a:xfrm>
            <a:off x="374904" y="3562579"/>
            <a:ext cx="8750808" cy="467500"/>
          </a:xfrm>
        </p:spPr>
        <p:txBody>
          <a:bodyPr/>
          <a:lstStyle/>
          <a:p>
            <a:r>
              <a:rPr lang="en-US" dirty="0"/>
              <a:t>Sustainable Indigenous Finance: </a:t>
            </a:r>
            <a:r>
              <a:rPr lang="en-US" i="1" dirty="0"/>
              <a:t>Navigating the Energy Transition</a:t>
            </a:r>
          </a:p>
        </p:txBody>
      </p:sp>
      <p:sp>
        <p:nvSpPr>
          <p:cNvPr id="3" name="Title 2">
            <a:extLst>
              <a:ext uri="{FF2B5EF4-FFF2-40B4-BE49-F238E27FC236}">
                <a16:creationId xmlns:a16="http://schemas.microsoft.com/office/drawing/2014/main" id="{836027BF-9D1F-2F5A-D52D-A5BDB63226EA}"/>
              </a:ext>
            </a:extLst>
          </p:cNvPr>
          <p:cNvSpPr>
            <a:spLocks noGrp="1"/>
          </p:cNvSpPr>
          <p:nvPr>
            <p:ph type="title"/>
          </p:nvPr>
        </p:nvSpPr>
        <p:spPr/>
        <p:txBody>
          <a:bodyPr/>
          <a:lstStyle/>
          <a:p>
            <a:r>
              <a:rPr lang="en-US" dirty="0"/>
              <a:t>Q&amp;A Session </a:t>
            </a:r>
          </a:p>
        </p:txBody>
      </p:sp>
    </p:spTree>
    <p:extLst>
      <p:ext uri="{BB962C8B-B14F-4D97-AF65-F5344CB8AC3E}">
        <p14:creationId xmlns:p14="http://schemas.microsoft.com/office/powerpoint/2010/main" val="394751815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miling&#10;&#10;AI-generated content may be incorrect.">
            <a:extLst>
              <a:ext uri="{FF2B5EF4-FFF2-40B4-BE49-F238E27FC236}">
                <a16:creationId xmlns:a16="http://schemas.microsoft.com/office/drawing/2014/main" id="{F63BDC4A-B5D9-2C1C-90ED-6698239439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340399"/>
            <a:ext cx="12192000" cy="2939202"/>
          </a:xfrm>
          <a:prstGeom prst="rect">
            <a:avLst/>
          </a:prstGeom>
        </p:spPr>
      </p:pic>
      <p:sp>
        <p:nvSpPr>
          <p:cNvPr id="4" name="Title 2">
            <a:extLst>
              <a:ext uri="{FF2B5EF4-FFF2-40B4-BE49-F238E27FC236}">
                <a16:creationId xmlns:a16="http://schemas.microsoft.com/office/drawing/2014/main" id="{930AC971-65B6-0560-F4F6-319D00E3049A}"/>
              </a:ext>
            </a:extLst>
          </p:cNvPr>
          <p:cNvSpPr>
            <a:spLocks noGrp="1"/>
          </p:cNvSpPr>
          <p:nvPr>
            <p:ph type="title"/>
          </p:nvPr>
        </p:nvSpPr>
        <p:spPr>
          <a:xfrm>
            <a:off x="354558" y="728922"/>
            <a:ext cx="8750808" cy="694934"/>
          </a:xfrm>
        </p:spPr>
        <p:txBody>
          <a:bodyPr/>
          <a:lstStyle/>
          <a:p>
            <a:r>
              <a:rPr lang="en-US" sz="4400" dirty="0"/>
              <a:t>US SIF Indigenous Advisory Council</a:t>
            </a:r>
          </a:p>
        </p:txBody>
      </p:sp>
    </p:spTree>
    <p:extLst>
      <p:ext uri="{BB962C8B-B14F-4D97-AF65-F5344CB8AC3E}">
        <p14:creationId xmlns:p14="http://schemas.microsoft.com/office/powerpoint/2010/main" val="4121121892"/>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1ED7AE7-7C83-0DA2-0618-B220EC531E6E}"/>
              </a:ext>
            </a:extLst>
          </p:cNvPr>
          <p:cNvSpPr/>
          <p:nvPr/>
        </p:nvSpPr>
        <p:spPr>
          <a:xfrm>
            <a:off x="8728014" y="0"/>
            <a:ext cx="3436665" cy="6858000"/>
          </a:xfrm>
          <a:prstGeom prst="rect">
            <a:avLst/>
          </a:prstGeom>
          <a:solidFill>
            <a:schemeClr val="accent1"/>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
        <p:nvSpPr>
          <p:cNvPr id="3" name="Title 2">
            <a:extLst>
              <a:ext uri="{FF2B5EF4-FFF2-40B4-BE49-F238E27FC236}">
                <a16:creationId xmlns:a16="http://schemas.microsoft.com/office/drawing/2014/main" id="{9861A379-64C5-F49B-F6A2-020D71AD7AB7}"/>
              </a:ext>
            </a:extLst>
          </p:cNvPr>
          <p:cNvSpPr>
            <a:spLocks noGrp="1"/>
          </p:cNvSpPr>
          <p:nvPr>
            <p:ph type="title"/>
          </p:nvPr>
        </p:nvSpPr>
        <p:spPr>
          <a:xfrm>
            <a:off x="374904" y="797310"/>
            <a:ext cx="8750808" cy="694934"/>
          </a:xfrm>
        </p:spPr>
        <p:txBody>
          <a:bodyPr/>
          <a:lstStyle/>
          <a:p>
            <a:r>
              <a:rPr lang="en-US" sz="4400" dirty="0"/>
              <a:t>Stay Involved</a:t>
            </a:r>
          </a:p>
        </p:txBody>
      </p:sp>
      <p:pic>
        <p:nvPicPr>
          <p:cNvPr id="5" name="Picture 4">
            <a:extLst>
              <a:ext uri="{FF2B5EF4-FFF2-40B4-BE49-F238E27FC236}">
                <a16:creationId xmlns:a16="http://schemas.microsoft.com/office/drawing/2014/main" id="{C0EED5E1-BA9D-CFE8-F66F-AC822035B765}"/>
              </a:ext>
            </a:extLst>
          </p:cNvPr>
          <p:cNvPicPr>
            <a:picLocks noChangeAspect="1"/>
          </p:cNvPicPr>
          <p:nvPr/>
        </p:nvPicPr>
        <p:blipFill>
          <a:blip r:embed="rId2"/>
          <a:srcRect l="1043" t="2714"/>
          <a:stretch>
            <a:fillRect/>
          </a:stretch>
        </p:blipFill>
        <p:spPr>
          <a:xfrm>
            <a:off x="393470" y="1845878"/>
            <a:ext cx="5702530" cy="2165043"/>
          </a:xfrm>
          <a:prstGeom prst="rect">
            <a:avLst/>
          </a:prstGeom>
          <a:ln w="19050">
            <a:solidFill>
              <a:schemeClr val="tx1"/>
            </a:solidFill>
          </a:ln>
        </p:spPr>
      </p:pic>
      <p:pic>
        <p:nvPicPr>
          <p:cNvPr id="6" name="Picture 5">
            <a:extLst>
              <a:ext uri="{FF2B5EF4-FFF2-40B4-BE49-F238E27FC236}">
                <a16:creationId xmlns:a16="http://schemas.microsoft.com/office/drawing/2014/main" id="{E276C7F8-2480-DEE9-682E-B2EDE2D3D775}"/>
              </a:ext>
            </a:extLst>
          </p:cNvPr>
          <p:cNvPicPr>
            <a:picLocks noChangeAspect="1"/>
          </p:cNvPicPr>
          <p:nvPr/>
        </p:nvPicPr>
        <p:blipFill>
          <a:blip r:embed="rId3"/>
          <a:stretch>
            <a:fillRect/>
          </a:stretch>
        </p:blipFill>
        <p:spPr>
          <a:xfrm>
            <a:off x="6026273" y="4573291"/>
            <a:ext cx="5973438" cy="2145847"/>
          </a:xfrm>
          <a:prstGeom prst="rect">
            <a:avLst/>
          </a:prstGeom>
          <a:ln w="19050">
            <a:solidFill>
              <a:schemeClr val="tx1"/>
            </a:solidFill>
          </a:ln>
        </p:spPr>
      </p:pic>
      <p:sp>
        <p:nvSpPr>
          <p:cNvPr id="7" name="Text Placeholder 5">
            <a:extLst>
              <a:ext uri="{FF2B5EF4-FFF2-40B4-BE49-F238E27FC236}">
                <a16:creationId xmlns:a16="http://schemas.microsoft.com/office/drawing/2014/main" id="{7CC70A89-D88E-7DF7-E7C7-C200903A562E}"/>
              </a:ext>
            </a:extLst>
          </p:cNvPr>
          <p:cNvSpPr txBox="1">
            <a:spLocks/>
          </p:cNvSpPr>
          <p:nvPr/>
        </p:nvSpPr>
        <p:spPr>
          <a:xfrm>
            <a:off x="308402" y="4666022"/>
            <a:ext cx="5702530" cy="2571473"/>
          </a:xfrm>
          <a:prstGeom prst="rect">
            <a:avLst/>
          </a:prstGeom>
        </p:spPr>
        <p:txBody>
          <a:bodyPr/>
          <a:lstStyle>
            <a:lvl1pPr marL="0" marR="0" indent="0" algn="l" defTabSz="914400" rtl="0" eaLnBrk="1" latinLnBrk="0" hangingPunct="1">
              <a:lnSpc>
                <a:spcPct val="94000"/>
              </a:lnSpc>
              <a:spcBef>
                <a:spcPts val="1000"/>
              </a:spcBef>
              <a:spcAft>
                <a:spcPts val="0"/>
              </a:spcAft>
              <a:buClrTx/>
              <a:buSzPct val="100000"/>
              <a:buFont typeface="Arial" panose="020B0604020202020204" pitchFamily="34" charset="0"/>
              <a:buNone/>
              <a:tabLst/>
              <a:defRPr sz="1200" b="0" i="0" u="none" strike="noStrike" cap="none" spc="0" baseline="0">
                <a:ln>
                  <a:noFill/>
                </a:ln>
                <a:solidFill>
                  <a:schemeClr val="bg1"/>
                </a:solidFill>
                <a:uFillTx/>
                <a:latin typeface="Aeonik Regular"/>
                <a:ea typeface="Aeonik Regular"/>
                <a:cs typeface="Aeonik Regular"/>
                <a:sym typeface="Graphik"/>
              </a:defRPr>
            </a:lvl1pPr>
            <a:lvl2pPr marL="873253" marR="0" indent="-342900" algn="l" defTabSz="914400" rtl="0" eaLnBrk="1" latinLnBrk="0" hangingPunct="1">
              <a:lnSpc>
                <a:spcPct val="94000"/>
              </a:lnSpc>
              <a:spcBef>
                <a:spcPts val="1000"/>
              </a:spcBef>
              <a:spcAft>
                <a:spcPts val="0"/>
              </a:spcAft>
              <a:buClrTx/>
              <a:buSzPct val="100000"/>
              <a:buFont typeface="Arial" panose="020B0604020202020204" pitchFamily="34" charset="0"/>
              <a:buChar char="•"/>
              <a:tabLst/>
              <a:defRPr sz="1400" b="0" i="0" u="none" strike="noStrike" cap="none" spc="0" baseline="0">
                <a:ln>
                  <a:noFill/>
                </a:ln>
                <a:solidFill>
                  <a:schemeClr val="bg1"/>
                </a:solidFill>
                <a:uFillTx/>
                <a:latin typeface="Aeonik Regular"/>
                <a:ea typeface="Aeonik Regular"/>
                <a:cs typeface="Aeonik Regular"/>
                <a:sym typeface="Graphik"/>
              </a:defRPr>
            </a:lvl2pPr>
            <a:lvl3pPr marL="1330453" marR="0" indent="-342900" algn="l" defTabSz="914400" rtl="0" eaLnBrk="1" latinLnBrk="0" hangingPunct="1">
              <a:lnSpc>
                <a:spcPct val="94000"/>
              </a:lnSpc>
              <a:spcBef>
                <a:spcPts val="1000"/>
              </a:spcBef>
              <a:spcAft>
                <a:spcPts val="0"/>
              </a:spcAft>
              <a:buClrTx/>
              <a:buSzPct val="100000"/>
              <a:buFont typeface="Arial" panose="020B0604020202020204" pitchFamily="34" charset="0"/>
              <a:buChar char="•"/>
              <a:tabLst/>
              <a:defRPr sz="1400" b="0" i="0" u="none" strike="noStrike" cap="none" spc="0" baseline="0">
                <a:ln>
                  <a:noFill/>
                </a:ln>
                <a:solidFill>
                  <a:schemeClr val="bg1"/>
                </a:solidFill>
                <a:uFillTx/>
                <a:latin typeface="Aeonik Regular"/>
                <a:ea typeface="Aeonik Regular"/>
                <a:cs typeface="Aeonik Regular"/>
                <a:sym typeface="Graphik"/>
              </a:defRPr>
            </a:lvl3pPr>
            <a:lvl4pPr marL="1787653" marR="0" indent="-342900" algn="l" defTabSz="914400" rtl="0" eaLnBrk="1" latinLnBrk="0" hangingPunct="1">
              <a:lnSpc>
                <a:spcPct val="94000"/>
              </a:lnSpc>
              <a:spcBef>
                <a:spcPts val="1000"/>
              </a:spcBef>
              <a:spcAft>
                <a:spcPts val="0"/>
              </a:spcAft>
              <a:buClrTx/>
              <a:buSzPct val="100000"/>
              <a:buFont typeface="Arial" panose="020B0604020202020204" pitchFamily="34" charset="0"/>
              <a:buChar char="•"/>
              <a:tabLst/>
              <a:defRPr sz="1400" b="0" i="0" u="none" strike="noStrike" cap="none" spc="0" baseline="0">
                <a:ln>
                  <a:noFill/>
                </a:ln>
                <a:solidFill>
                  <a:schemeClr val="bg1"/>
                </a:solidFill>
                <a:uFillTx/>
                <a:latin typeface="Aeonik Regular"/>
                <a:ea typeface="Aeonik Regular"/>
                <a:cs typeface="Aeonik Regular"/>
                <a:sym typeface="Graphik"/>
              </a:defRPr>
            </a:lvl4pPr>
            <a:lvl5pPr marL="2244851" marR="0" indent="-342900" algn="l" defTabSz="914400" rtl="0" eaLnBrk="1" latinLnBrk="0" hangingPunct="1">
              <a:lnSpc>
                <a:spcPct val="94000"/>
              </a:lnSpc>
              <a:spcBef>
                <a:spcPts val="1000"/>
              </a:spcBef>
              <a:spcAft>
                <a:spcPts val="0"/>
              </a:spcAft>
              <a:buClrTx/>
              <a:buSzPct val="100000"/>
              <a:buFont typeface="Arial" panose="020B0604020202020204" pitchFamily="34" charset="0"/>
              <a:buChar char="•"/>
              <a:tabLst/>
              <a:defRPr sz="1400" b="0" i="0" u="none" strike="noStrike" cap="none" spc="0" baseline="0">
                <a:ln>
                  <a:noFill/>
                </a:ln>
                <a:solidFill>
                  <a:schemeClr val="bg1"/>
                </a:solidFill>
                <a:uFillTx/>
                <a:latin typeface="Aeonik Regular"/>
                <a:ea typeface="Aeonik Regular"/>
                <a:cs typeface="Aeonik Regular"/>
                <a:sym typeface="Graphik"/>
              </a:defRPr>
            </a:lvl5pPr>
            <a:lvl6pPr marL="2839211" marR="0" indent="-480060" algn="l" defTabSz="914400" rtl="0" eaLnBrk="1" latinLnBrk="0" hangingPunct="1">
              <a:lnSpc>
                <a:spcPct val="94000"/>
              </a:lnSpc>
              <a:spcBef>
                <a:spcPts val="1000"/>
              </a:spcBef>
              <a:spcAft>
                <a:spcPts val="0"/>
              </a:spcAft>
              <a:buClrTx/>
              <a:buSzPct val="100000"/>
              <a:buFont typeface="Arial"/>
              <a:buChar char="–"/>
              <a:tabLst/>
              <a:defRPr sz="2000" b="0" i="0" u="none" strike="noStrike" cap="none" spc="0" baseline="0">
                <a:ln>
                  <a:noFill/>
                </a:ln>
                <a:solidFill>
                  <a:srgbClr val="131541"/>
                </a:solidFill>
                <a:uFillTx/>
                <a:latin typeface="Graphik"/>
                <a:ea typeface="Graphik"/>
                <a:cs typeface="Graphik"/>
                <a:sym typeface="Graphik"/>
              </a:defRPr>
            </a:lvl6pPr>
            <a:lvl7pPr marL="3364991" marR="0" indent="-548639" algn="l" defTabSz="914400" rtl="0" eaLnBrk="1" latinLnBrk="0" hangingPunct="1">
              <a:lnSpc>
                <a:spcPct val="94000"/>
              </a:lnSpc>
              <a:spcBef>
                <a:spcPts val="1000"/>
              </a:spcBef>
              <a:spcAft>
                <a:spcPts val="0"/>
              </a:spcAft>
              <a:buClrTx/>
              <a:buSzPct val="100000"/>
              <a:buFont typeface="Arial"/>
              <a:buChar char="■"/>
              <a:tabLst/>
              <a:defRPr sz="2000" b="0" i="0" u="none" strike="noStrike" cap="none" spc="0" baseline="0">
                <a:ln>
                  <a:noFill/>
                </a:ln>
                <a:solidFill>
                  <a:srgbClr val="131541"/>
                </a:solidFill>
                <a:uFillTx/>
                <a:latin typeface="Graphik"/>
                <a:ea typeface="Graphik"/>
                <a:cs typeface="Graphik"/>
                <a:sym typeface="Graphik"/>
              </a:defRPr>
            </a:lvl7pPr>
            <a:lvl8pPr marL="3822191" marR="0" indent="-548639" algn="l" defTabSz="914400" rtl="0" eaLnBrk="1" latinLnBrk="0" hangingPunct="1">
              <a:lnSpc>
                <a:spcPct val="94000"/>
              </a:lnSpc>
              <a:spcBef>
                <a:spcPts val="1000"/>
              </a:spcBef>
              <a:spcAft>
                <a:spcPts val="0"/>
              </a:spcAft>
              <a:buClrTx/>
              <a:buSzPct val="100000"/>
              <a:buFont typeface="Arial"/>
              <a:buChar char="–"/>
              <a:tabLst/>
              <a:defRPr sz="2000" b="0" i="0" u="none" strike="noStrike" cap="none" spc="0" baseline="0">
                <a:ln>
                  <a:noFill/>
                </a:ln>
                <a:solidFill>
                  <a:srgbClr val="131541"/>
                </a:solidFill>
                <a:uFillTx/>
                <a:latin typeface="Graphik"/>
                <a:ea typeface="Graphik"/>
                <a:cs typeface="Graphik"/>
                <a:sym typeface="Graphik"/>
              </a:defRPr>
            </a:lvl8pPr>
            <a:lvl9pPr marL="4279391" marR="0" indent="-548639" algn="l" defTabSz="914400" rtl="0" eaLnBrk="1" latinLnBrk="0" hangingPunct="1">
              <a:lnSpc>
                <a:spcPct val="94000"/>
              </a:lnSpc>
              <a:spcBef>
                <a:spcPts val="1000"/>
              </a:spcBef>
              <a:spcAft>
                <a:spcPts val="0"/>
              </a:spcAft>
              <a:buClrTx/>
              <a:buSzPct val="100000"/>
              <a:buFont typeface="Arial"/>
              <a:buChar char="■"/>
              <a:tabLst/>
              <a:defRPr sz="2000" b="0" i="0" u="none" strike="noStrike" cap="none" spc="0" baseline="0">
                <a:ln>
                  <a:noFill/>
                </a:ln>
                <a:solidFill>
                  <a:srgbClr val="131541"/>
                </a:solidFill>
                <a:uFillTx/>
                <a:latin typeface="Graphik"/>
                <a:ea typeface="Graphik"/>
                <a:cs typeface="Graphik"/>
                <a:sym typeface="Graphik"/>
              </a:defRPr>
            </a:lvl9pPr>
          </a:lstStyle>
          <a:p>
            <a:r>
              <a:rPr lang="en-US" sz="1800" b="1" dirty="0">
                <a:solidFill>
                  <a:srgbClr val="4D8AF7"/>
                </a:solidFill>
              </a:rPr>
              <a:t>Sustainable Indigenous Finance Hub</a:t>
            </a:r>
          </a:p>
          <a:p>
            <a:r>
              <a:rPr lang="en-US" sz="1400" dirty="0">
                <a:solidFill>
                  <a:schemeClr val="tx1"/>
                </a:solidFill>
              </a:rPr>
              <a:t>A dynamic resource and knowledge hub designed to elevate the voices and work of practitioners and Indigenous Peoples, while serving as a collaborative to share resources, best practices, and innovative approaches.</a:t>
            </a:r>
          </a:p>
          <a:p>
            <a:r>
              <a:rPr lang="en-US" sz="1400" dirty="0">
                <a:solidFill>
                  <a:schemeClr val="tx1"/>
                </a:solidFill>
              </a:rPr>
              <a:t>If you’re interested in partnership opportunities or contributing content, please reach out to Olivia at olieberthal@ussif.org</a:t>
            </a:r>
          </a:p>
        </p:txBody>
      </p:sp>
      <p:sp>
        <p:nvSpPr>
          <p:cNvPr id="8" name="Text Placeholder 5">
            <a:extLst>
              <a:ext uri="{FF2B5EF4-FFF2-40B4-BE49-F238E27FC236}">
                <a16:creationId xmlns:a16="http://schemas.microsoft.com/office/drawing/2014/main" id="{09A3812B-C36D-701A-1E49-FED83849B912}"/>
              </a:ext>
            </a:extLst>
          </p:cNvPr>
          <p:cNvSpPr txBox="1">
            <a:spLocks/>
          </p:cNvSpPr>
          <p:nvPr/>
        </p:nvSpPr>
        <p:spPr>
          <a:xfrm>
            <a:off x="6223277" y="1862956"/>
            <a:ext cx="4192524" cy="2571473"/>
          </a:xfrm>
          <a:prstGeom prst="rect">
            <a:avLst/>
          </a:prstGeom>
        </p:spPr>
        <p:txBody>
          <a:bodyPr/>
          <a:lstStyle>
            <a:lvl1pPr marL="0" marR="0" indent="0" algn="l" defTabSz="914400" rtl="0" eaLnBrk="1" latinLnBrk="0" hangingPunct="1">
              <a:lnSpc>
                <a:spcPct val="94000"/>
              </a:lnSpc>
              <a:spcBef>
                <a:spcPts val="1000"/>
              </a:spcBef>
              <a:spcAft>
                <a:spcPts val="0"/>
              </a:spcAft>
              <a:buClrTx/>
              <a:buSzPct val="100000"/>
              <a:buFont typeface="Arial" panose="020B0604020202020204" pitchFamily="34" charset="0"/>
              <a:buNone/>
              <a:tabLst/>
              <a:defRPr sz="1200" b="0" i="0" u="none" strike="noStrike" cap="none" spc="0" baseline="0">
                <a:ln>
                  <a:noFill/>
                </a:ln>
                <a:solidFill>
                  <a:schemeClr val="bg1"/>
                </a:solidFill>
                <a:uFillTx/>
                <a:latin typeface="Aeonik Regular"/>
                <a:ea typeface="Aeonik Regular"/>
                <a:cs typeface="Aeonik Regular"/>
                <a:sym typeface="Graphik"/>
              </a:defRPr>
            </a:lvl1pPr>
            <a:lvl2pPr marL="873253" marR="0" indent="-342900" algn="l" defTabSz="914400" rtl="0" eaLnBrk="1" latinLnBrk="0" hangingPunct="1">
              <a:lnSpc>
                <a:spcPct val="94000"/>
              </a:lnSpc>
              <a:spcBef>
                <a:spcPts val="1000"/>
              </a:spcBef>
              <a:spcAft>
                <a:spcPts val="0"/>
              </a:spcAft>
              <a:buClrTx/>
              <a:buSzPct val="100000"/>
              <a:buFont typeface="Arial" panose="020B0604020202020204" pitchFamily="34" charset="0"/>
              <a:buChar char="•"/>
              <a:tabLst/>
              <a:defRPr sz="1400" b="0" i="0" u="none" strike="noStrike" cap="none" spc="0" baseline="0">
                <a:ln>
                  <a:noFill/>
                </a:ln>
                <a:solidFill>
                  <a:schemeClr val="bg1"/>
                </a:solidFill>
                <a:uFillTx/>
                <a:latin typeface="Aeonik Regular"/>
                <a:ea typeface="Aeonik Regular"/>
                <a:cs typeface="Aeonik Regular"/>
                <a:sym typeface="Graphik"/>
              </a:defRPr>
            </a:lvl2pPr>
            <a:lvl3pPr marL="1330453" marR="0" indent="-342900" algn="l" defTabSz="914400" rtl="0" eaLnBrk="1" latinLnBrk="0" hangingPunct="1">
              <a:lnSpc>
                <a:spcPct val="94000"/>
              </a:lnSpc>
              <a:spcBef>
                <a:spcPts val="1000"/>
              </a:spcBef>
              <a:spcAft>
                <a:spcPts val="0"/>
              </a:spcAft>
              <a:buClrTx/>
              <a:buSzPct val="100000"/>
              <a:buFont typeface="Arial" panose="020B0604020202020204" pitchFamily="34" charset="0"/>
              <a:buChar char="•"/>
              <a:tabLst/>
              <a:defRPr sz="1400" b="0" i="0" u="none" strike="noStrike" cap="none" spc="0" baseline="0">
                <a:ln>
                  <a:noFill/>
                </a:ln>
                <a:solidFill>
                  <a:schemeClr val="bg1"/>
                </a:solidFill>
                <a:uFillTx/>
                <a:latin typeface="Aeonik Regular"/>
                <a:ea typeface="Aeonik Regular"/>
                <a:cs typeface="Aeonik Regular"/>
                <a:sym typeface="Graphik"/>
              </a:defRPr>
            </a:lvl3pPr>
            <a:lvl4pPr marL="1787653" marR="0" indent="-342900" algn="l" defTabSz="914400" rtl="0" eaLnBrk="1" latinLnBrk="0" hangingPunct="1">
              <a:lnSpc>
                <a:spcPct val="94000"/>
              </a:lnSpc>
              <a:spcBef>
                <a:spcPts val="1000"/>
              </a:spcBef>
              <a:spcAft>
                <a:spcPts val="0"/>
              </a:spcAft>
              <a:buClrTx/>
              <a:buSzPct val="100000"/>
              <a:buFont typeface="Arial" panose="020B0604020202020204" pitchFamily="34" charset="0"/>
              <a:buChar char="•"/>
              <a:tabLst/>
              <a:defRPr sz="1400" b="0" i="0" u="none" strike="noStrike" cap="none" spc="0" baseline="0">
                <a:ln>
                  <a:noFill/>
                </a:ln>
                <a:solidFill>
                  <a:schemeClr val="bg1"/>
                </a:solidFill>
                <a:uFillTx/>
                <a:latin typeface="Aeonik Regular"/>
                <a:ea typeface="Aeonik Regular"/>
                <a:cs typeface="Aeonik Regular"/>
                <a:sym typeface="Graphik"/>
              </a:defRPr>
            </a:lvl4pPr>
            <a:lvl5pPr marL="2244851" marR="0" indent="-342900" algn="l" defTabSz="914400" rtl="0" eaLnBrk="1" latinLnBrk="0" hangingPunct="1">
              <a:lnSpc>
                <a:spcPct val="94000"/>
              </a:lnSpc>
              <a:spcBef>
                <a:spcPts val="1000"/>
              </a:spcBef>
              <a:spcAft>
                <a:spcPts val="0"/>
              </a:spcAft>
              <a:buClrTx/>
              <a:buSzPct val="100000"/>
              <a:buFont typeface="Arial" panose="020B0604020202020204" pitchFamily="34" charset="0"/>
              <a:buChar char="•"/>
              <a:tabLst/>
              <a:defRPr sz="1400" b="0" i="0" u="none" strike="noStrike" cap="none" spc="0" baseline="0">
                <a:ln>
                  <a:noFill/>
                </a:ln>
                <a:solidFill>
                  <a:schemeClr val="bg1"/>
                </a:solidFill>
                <a:uFillTx/>
                <a:latin typeface="Aeonik Regular"/>
                <a:ea typeface="Aeonik Regular"/>
                <a:cs typeface="Aeonik Regular"/>
                <a:sym typeface="Graphik"/>
              </a:defRPr>
            </a:lvl5pPr>
            <a:lvl6pPr marL="2839211" marR="0" indent="-480060" algn="l" defTabSz="914400" rtl="0" eaLnBrk="1" latinLnBrk="0" hangingPunct="1">
              <a:lnSpc>
                <a:spcPct val="94000"/>
              </a:lnSpc>
              <a:spcBef>
                <a:spcPts val="1000"/>
              </a:spcBef>
              <a:spcAft>
                <a:spcPts val="0"/>
              </a:spcAft>
              <a:buClrTx/>
              <a:buSzPct val="100000"/>
              <a:buFont typeface="Arial"/>
              <a:buChar char="–"/>
              <a:tabLst/>
              <a:defRPr sz="2000" b="0" i="0" u="none" strike="noStrike" cap="none" spc="0" baseline="0">
                <a:ln>
                  <a:noFill/>
                </a:ln>
                <a:solidFill>
                  <a:srgbClr val="131541"/>
                </a:solidFill>
                <a:uFillTx/>
                <a:latin typeface="Graphik"/>
                <a:ea typeface="Graphik"/>
                <a:cs typeface="Graphik"/>
                <a:sym typeface="Graphik"/>
              </a:defRPr>
            </a:lvl6pPr>
            <a:lvl7pPr marL="3364991" marR="0" indent="-548639" algn="l" defTabSz="914400" rtl="0" eaLnBrk="1" latinLnBrk="0" hangingPunct="1">
              <a:lnSpc>
                <a:spcPct val="94000"/>
              </a:lnSpc>
              <a:spcBef>
                <a:spcPts val="1000"/>
              </a:spcBef>
              <a:spcAft>
                <a:spcPts val="0"/>
              </a:spcAft>
              <a:buClrTx/>
              <a:buSzPct val="100000"/>
              <a:buFont typeface="Arial"/>
              <a:buChar char="■"/>
              <a:tabLst/>
              <a:defRPr sz="2000" b="0" i="0" u="none" strike="noStrike" cap="none" spc="0" baseline="0">
                <a:ln>
                  <a:noFill/>
                </a:ln>
                <a:solidFill>
                  <a:srgbClr val="131541"/>
                </a:solidFill>
                <a:uFillTx/>
                <a:latin typeface="Graphik"/>
                <a:ea typeface="Graphik"/>
                <a:cs typeface="Graphik"/>
                <a:sym typeface="Graphik"/>
              </a:defRPr>
            </a:lvl7pPr>
            <a:lvl8pPr marL="3822191" marR="0" indent="-548639" algn="l" defTabSz="914400" rtl="0" eaLnBrk="1" latinLnBrk="0" hangingPunct="1">
              <a:lnSpc>
                <a:spcPct val="94000"/>
              </a:lnSpc>
              <a:spcBef>
                <a:spcPts val="1000"/>
              </a:spcBef>
              <a:spcAft>
                <a:spcPts val="0"/>
              </a:spcAft>
              <a:buClrTx/>
              <a:buSzPct val="100000"/>
              <a:buFont typeface="Arial"/>
              <a:buChar char="–"/>
              <a:tabLst/>
              <a:defRPr sz="2000" b="0" i="0" u="none" strike="noStrike" cap="none" spc="0" baseline="0">
                <a:ln>
                  <a:noFill/>
                </a:ln>
                <a:solidFill>
                  <a:srgbClr val="131541"/>
                </a:solidFill>
                <a:uFillTx/>
                <a:latin typeface="Graphik"/>
                <a:ea typeface="Graphik"/>
                <a:cs typeface="Graphik"/>
                <a:sym typeface="Graphik"/>
              </a:defRPr>
            </a:lvl8pPr>
            <a:lvl9pPr marL="4279391" marR="0" indent="-548639" algn="l" defTabSz="914400" rtl="0" eaLnBrk="1" latinLnBrk="0" hangingPunct="1">
              <a:lnSpc>
                <a:spcPct val="94000"/>
              </a:lnSpc>
              <a:spcBef>
                <a:spcPts val="1000"/>
              </a:spcBef>
              <a:spcAft>
                <a:spcPts val="0"/>
              </a:spcAft>
              <a:buClrTx/>
              <a:buSzPct val="100000"/>
              <a:buFont typeface="Arial"/>
              <a:buChar char="■"/>
              <a:tabLst/>
              <a:defRPr sz="2000" b="0" i="0" u="none" strike="noStrike" cap="none" spc="0" baseline="0">
                <a:ln>
                  <a:noFill/>
                </a:ln>
                <a:solidFill>
                  <a:srgbClr val="131541"/>
                </a:solidFill>
                <a:uFillTx/>
                <a:latin typeface="Graphik"/>
                <a:ea typeface="Graphik"/>
                <a:cs typeface="Graphik"/>
                <a:sym typeface="Graphik"/>
              </a:defRPr>
            </a:lvl9pPr>
          </a:lstStyle>
          <a:p>
            <a:r>
              <a:rPr lang="en-US" sz="1800" b="1" dirty="0">
                <a:solidFill>
                  <a:srgbClr val="4D8AF7"/>
                </a:solidFill>
              </a:rPr>
              <a:t>Sustainable Indigenous Finance Guide</a:t>
            </a:r>
          </a:p>
          <a:p>
            <a:r>
              <a:rPr lang="en-US" sz="1400" dirty="0">
                <a:solidFill>
                  <a:schemeClr val="tx1"/>
                </a:solidFill>
              </a:rPr>
              <a:t>A practical, evidence-based, first-of-its-kind resource designed to help investors implement Indigenous inclusion, engagement and priorities into investment processes.</a:t>
            </a:r>
          </a:p>
          <a:p>
            <a:r>
              <a:rPr lang="en-US" sz="1400" dirty="0">
                <a:solidFill>
                  <a:schemeClr val="tx1"/>
                </a:solidFill>
              </a:rPr>
              <a:t>To download the report, please use the QR code to be directed to our website: </a:t>
            </a:r>
          </a:p>
        </p:txBody>
      </p:sp>
      <p:pic>
        <p:nvPicPr>
          <p:cNvPr id="9" name="Picture 8" descr="A qr code with black dots&#10;&#10;AI-generated content may be incorrect.">
            <a:extLst>
              <a:ext uri="{FF2B5EF4-FFF2-40B4-BE49-F238E27FC236}">
                <a16:creationId xmlns:a16="http://schemas.microsoft.com/office/drawing/2014/main" id="{0A5D23B0-C382-ABD1-840B-D53450527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5801" y="2128916"/>
            <a:ext cx="1583910" cy="1583910"/>
          </a:xfrm>
          <a:prstGeom prst="rect">
            <a:avLst/>
          </a:prstGeom>
        </p:spPr>
      </p:pic>
    </p:spTree>
    <p:extLst>
      <p:ext uri="{BB962C8B-B14F-4D97-AF65-F5344CB8AC3E}">
        <p14:creationId xmlns:p14="http://schemas.microsoft.com/office/powerpoint/2010/main" val="3244468817"/>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FE393-3BEE-A6B1-68C8-BE7B8F5F68BA}"/>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B1923A61-8255-FC93-9B69-F4EFE189A45E}"/>
              </a:ext>
            </a:extLst>
          </p:cNvPr>
          <p:cNvSpPr/>
          <p:nvPr/>
        </p:nvSpPr>
        <p:spPr>
          <a:xfrm>
            <a:off x="8728014" y="0"/>
            <a:ext cx="3436665" cy="6858000"/>
          </a:xfrm>
          <a:prstGeom prst="rect">
            <a:avLst/>
          </a:prstGeom>
          <a:solidFill>
            <a:schemeClr val="accent1"/>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
        <p:nvSpPr>
          <p:cNvPr id="3" name="Title 2">
            <a:extLst>
              <a:ext uri="{FF2B5EF4-FFF2-40B4-BE49-F238E27FC236}">
                <a16:creationId xmlns:a16="http://schemas.microsoft.com/office/drawing/2014/main" id="{1837227B-CDE2-692A-3D19-31221DF93A82}"/>
              </a:ext>
            </a:extLst>
          </p:cNvPr>
          <p:cNvSpPr>
            <a:spLocks noGrp="1"/>
          </p:cNvSpPr>
          <p:nvPr>
            <p:ph type="title"/>
          </p:nvPr>
        </p:nvSpPr>
        <p:spPr>
          <a:xfrm>
            <a:off x="354558" y="728922"/>
            <a:ext cx="8750808" cy="694934"/>
          </a:xfrm>
        </p:spPr>
        <p:txBody>
          <a:bodyPr/>
          <a:lstStyle/>
          <a:p>
            <a:r>
              <a:rPr lang="en-US" sz="4400" dirty="0"/>
              <a:t>Coming Up Next</a:t>
            </a:r>
          </a:p>
        </p:txBody>
      </p:sp>
      <p:sp>
        <p:nvSpPr>
          <p:cNvPr id="5" name="Lorem ipsum dolor sit amet, consect adipiscing elit. Suspendisse">
            <a:extLst>
              <a:ext uri="{FF2B5EF4-FFF2-40B4-BE49-F238E27FC236}">
                <a16:creationId xmlns:a16="http://schemas.microsoft.com/office/drawing/2014/main" id="{2B7C9E96-C693-6F42-8AFA-8B0D9739EC6E}"/>
              </a:ext>
            </a:extLst>
          </p:cNvPr>
          <p:cNvSpPr txBox="1"/>
          <p:nvPr/>
        </p:nvSpPr>
        <p:spPr>
          <a:xfrm>
            <a:off x="354558" y="6019131"/>
            <a:ext cx="3793577" cy="54886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lvl1pPr algn="ctr">
              <a:lnSpc>
                <a:spcPct val="120000"/>
              </a:lnSpc>
              <a:defRPr sz="2100">
                <a:solidFill>
                  <a:srgbClr val="FFFFFF"/>
                </a:solidFill>
                <a:latin typeface="Aeonik Regular"/>
                <a:ea typeface="Aeonik Regular"/>
                <a:cs typeface="Aeonik Regular"/>
                <a:sym typeface="Aeonik Regular"/>
              </a:defRPr>
            </a:lvl1pPr>
          </a:lstStyle>
          <a:p>
            <a:pPr>
              <a:lnSpc>
                <a:spcPct val="100000"/>
              </a:lnSpc>
              <a:spcBef>
                <a:spcPts val="0"/>
              </a:spcBef>
            </a:pPr>
            <a:r>
              <a:rPr lang="en-US" sz="1200" b="1">
                <a:latin typeface="+mn-lt"/>
              </a:rPr>
              <a:t>Financial Advisor Roadmap Series: Part II</a:t>
            </a:r>
          </a:p>
          <a:p>
            <a:pPr>
              <a:lnSpc>
                <a:spcPct val="100000"/>
              </a:lnSpc>
              <a:spcBef>
                <a:spcPts val="600"/>
              </a:spcBef>
            </a:pPr>
            <a:r>
              <a:rPr lang="en-US" sz="1200">
                <a:latin typeface="+mn-lt"/>
              </a:rPr>
              <a:t>November 2025</a:t>
            </a:r>
            <a:endParaRPr sz="1200">
              <a:latin typeface="+mn-lt"/>
            </a:endParaRPr>
          </a:p>
        </p:txBody>
      </p:sp>
      <p:pic>
        <p:nvPicPr>
          <p:cNvPr id="7" name="Picture 6" descr="A car and windmill in front of a blue background&#10;&#10;AI-generated content may be incorrect.">
            <a:extLst>
              <a:ext uri="{FF2B5EF4-FFF2-40B4-BE49-F238E27FC236}">
                <a16:creationId xmlns:a16="http://schemas.microsoft.com/office/drawing/2014/main" id="{7E2809DD-4921-37E8-7610-A60978EAB7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973" y="2128401"/>
            <a:ext cx="2892746" cy="3744655"/>
          </a:xfrm>
          <a:prstGeom prst="rect">
            <a:avLst/>
          </a:prstGeom>
          <a:ln w="38100">
            <a:solidFill>
              <a:schemeClr val="tx2"/>
            </a:solidFill>
          </a:ln>
        </p:spPr>
      </p:pic>
      <p:sp>
        <p:nvSpPr>
          <p:cNvPr id="10" name="Lorem ipsum dolor sit amet, consect adipiscing elit. Suspendisse">
            <a:extLst>
              <a:ext uri="{FF2B5EF4-FFF2-40B4-BE49-F238E27FC236}">
                <a16:creationId xmlns:a16="http://schemas.microsoft.com/office/drawing/2014/main" id="{F9E757AA-F928-8D6B-26B7-ECD21EAEBAF6}"/>
              </a:ext>
            </a:extLst>
          </p:cNvPr>
          <p:cNvSpPr txBox="1"/>
          <p:nvPr/>
        </p:nvSpPr>
        <p:spPr>
          <a:xfrm>
            <a:off x="4054412" y="6019131"/>
            <a:ext cx="3793577" cy="54886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lvl1pPr algn="ctr">
              <a:lnSpc>
                <a:spcPct val="120000"/>
              </a:lnSpc>
              <a:defRPr sz="2100">
                <a:solidFill>
                  <a:srgbClr val="FFFFFF"/>
                </a:solidFill>
                <a:latin typeface="Aeonik Regular"/>
                <a:ea typeface="Aeonik Regular"/>
                <a:cs typeface="Aeonik Regular"/>
                <a:sym typeface="Aeonik Regular"/>
              </a:defRPr>
            </a:lvl1pPr>
          </a:lstStyle>
          <a:p>
            <a:pPr>
              <a:lnSpc>
                <a:spcPct val="100000"/>
              </a:lnSpc>
              <a:spcBef>
                <a:spcPts val="600"/>
              </a:spcBef>
            </a:pPr>
            <a:r>
              <a:rPr lang="en-US" sz="1200" b="1">
                <a:latin typeface="+mn-lt"/>
              </a:rPr>
              <a:t>Save the Date - US SIF FORUM 2026</a:t>
            </a:r>
          </a:p>
          <a:p>
            <a:pPr>
              <a:lnSpc>
                <a:spcPct val="100000"/>
              </a:lnSpc>
              <a:spcBef>
                <a:spcPts val="600"/>
              </a:spcBef>
            </a:pPr>
            <a:r>
              <a:rPr lang="en-US" sz="1200">
                <a:latin typeface="+mn-lt"/>
              </a:rPr>
              <a:t>June 24 -26, 2026</a:t>
            </a:r>
          </a:p>
        </p:txBody>
      </p:sp>
      <p:pic>
        <p:nvPicPr>
          <p:cNvPr id="12" name="Picture 11" descr="A white background with blue text and buildings&#10;&#10;AI-generated content may be incorrect.">
            <a:extLst>
              <a:ext uri="{FF2B5EF4-FFF2-40B4-BE49-F238E27FC236}">
                <a16:creationId xmlns:a16="http://schemas.microsoft.com/office/drawing/2014/main" id="{618D541B-5355-2423-2EF9-0792BE7B8E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4828" y="2119591"/>
            <a:ext cx="2892747" cy="3743747"/>
          </a:xfrm>
          <a:prstGeom prst="rect">
            <a:avLst/>
          </a:prstGeom>
          <a:ln w="38100">
            <a:solidFill>
              <a:schemeClr val="tx2"/>
            </a:solidFill>
          </a:ln>
        </p:spPr>
      </p:pic>
      <p:pic>
        <p:nvPicPr>
          <p:cNvPr id="14" name="Picture 13" descr="A blue background with white text&#10;&#10;AI-generated content may be incorrect.">
            <a:extLst>
              <a:ext uri="{FF2B5EF4-FFF2-40B4-BE49-F238E27FC236}">
                <a16:creationId xmlns:a16="http://schemas.microsoft.com/office/drawing/2014/main" id="{4C068493-94F1-F042-A4AB-41243B43ABE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8204684" y="2119782"/>
            <a:ext cx="2892748" cy="3743556"/>
          </a:xfrm>
          <a:prstGeom prst="rect">
            <a:avLst/>
          </a:prstGeom>
          <a:ln w="38100">
            <a:solidFill>
              <a:schemeClr val="tx2"/>
            </a:solidFill>
          </a:ln>
        </p:spPr>
      </p:pic>
      <p:sp>
        <p:nvSpPr>
          <p:cNvPr id="16" name="Lorem ipsum dolor sit amet, consect adipiscing elit. Suspendisse">
            <a:extLst>
              <a:ext uri="{FF2B5EF4-FFF2-40B4-BE49-F238E27FC236}">
                <a16:creationId xmlns:a16="http://schemas.microsoft.com/office/drawing/2014/main" id="{8D5E52A6-9BA0-F33F-1573-30BD67F7E771}"/>
              </a:ext>
            </a:extLst>
          </p:cNvPr>
          <p:cNvSpPr txBox="1"/>
          <p:nvPr/>
        </p:nvSpPr>
        <p:spPr>
          <a:xfrm>
            <a:off x="7754266" y="6019131"/>
            <a:ext cx="3793577" cy="54886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lvl1pPr algn="ctr">
              <a:lnSpc>
                <a:spcPct val="120000"/>
              </a:lnSpc>
              <a:defRPr sz="2100">
                <a:solidFill>
                  <a:srgbClr val="FFFFFF"/>
                </a:solidFill>
                <a:latin typeface="Aeonik Regular"/>
                <a:ea typeface="Aeonik Regular"/>
                <a:cs typeface="Aeonik Regular"/>
                <a:sym typeface="Aeonik Regular"/>
              </a:defRPr>
            </a:lvl1pPr>
          </a:lstStyle>
          <a:p>
            <a:pPr>
              <a:lnSpc>
                <a:spcPct val="100000"/>
              </a:lnSpc>
              <a:spcBef>
                <a:spcPts val="600"/>
              </a:spcBef>
            </a:pPr>
            <a:r>
              <a:rPr lang="en-US" sz="1200" b="1">
                <a:latin typeface="+mn-lt"/>
              </a:rPr>
              <a:t>US SIF 2025/2026 Trends Report</a:t>
            </a:r>
          </a:p>
          <a:p>
            <a:pPr>
              <a:lnSpc>
                <a:spcPct val="100000"/>
              </a:lnSpc>
              <a:spcBef>
                <a:spcPts val="600"/>
              </a:spcBef>
            </a:pPr>
            <a:r>
              <a:rPr lang="en-US" sz="1200">
                <a:latin typeface="+mn-lt"/>
              </a:rPr>
              <a:t>December 2025</a:t>
            </a:r>
          </a:p>
        </p:txBody>
      </p:sp>
      <p:pic>
        <p:nvPicPr>
          <p:cNvPr id="18" name="Picture 17" descr="A qr code with black dots&#10;&#10;AI-generated content may be incorrect.">
            <a:extLst>
              <a:ext uri="{FF2B5EF4-FFF2-40B4-BE49-F238E27FC236}">
                <a16:creationId xmlns:a16="http://schemas.microsoft.com/office/drawing/2014/main" id="{A34FC46E-93AB-EFDB-E33C-1661185F7A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31978" y="191193"/>
            <a:ext cx="1328650" cy="1328650"/>
          </a:xfrm>
          <a:prstGeom prst="rect">
            <a:avLst/>
          </a:prstGeom>
        </p:spPr>
      </p:pic>
      <p:sp>
        <p:nvSpPr>
          <p:cNvPr id="19" name="Lorem ipsum dolor sit amet, consect adipiscing elit. Suspendisse">
            <a:extLst>
              <a:ext uri="{FF2B5EF4-FFF2-40B4-BE49-F238E27FC236}">
                <a16:creationId xmlns:a16="http://schemas.microsoft.com/office/drawing/2014/main" id="{5ED7B726-91F0-9757-8F85-914B493A5E54}"/>
              </a:ext>
            </a:extLst>
          </p:cNvPr>
          <p:cNvSpPr txBox="1"/>
          <p:nvPr/>
        </p:nvSpPr>
        <p:spPr>
          <a:xfrm>
            <a:off x="8830467" y="619556"/>
            <a:ext cx="1801511" cy="47192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lvl1pPr algn="ctr">
              <a:lnSpc>
                <a:spcPct val="120000"/>
              </a:lnSpc>
              <a:defRPr sz="2100">
                <a:solidFill>
                  <a:srgbClr val="FFFFFF"/>
                </a:solidFill>
                <a:latin typeface="Aeonik Regular"/>
                <a:ea typeface="Aeonik Regular"/>
                <a:cs typeface="Aeonik Regular"/>
                <a:sym typeface="Aeonik Regular"/>
              </a:defRPr>
            </a:lvl1pPr>
          </a:lstStyle>
          <a:p>
            <a:pPr>
              <a:lnSpc>
                <a:spcPct val="100000"/>
              </a:lnSpc>
              <a:spcBef>
                <a:spcPts val="0"/>
              </a:spcBef>
            </a:pPr>
            <a:r>
              <a:rPr lang="en-US" sz="1200">
                <a:latin typeface="+mn-lt"/>
              </a:rPr>
              <a:t>Scan to View US SIF Events Calendar!</a:t>
            </a:r>
            <a:endParaRPr sz="1200">
              <a:latin typeface="+mn-lt"/>
            </a:endParaRPr>
          </a:p>
        </p:txBody>
      </p:sp>
    </p:spTree>
    <p:extLst>
      <p:ext uri="{BB962C8B-B14F-4D97-AF65-F5344CB8AC3E}">
        <p14:creationId xmlns:p14="http://schemas.microsoft.com/office/powerpoint/2010/main" val="3549744737"/>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012249-F550-2E9E-EEAC-E2ED324C8060}"/>
              </a:ext>
            </a:extLst>
          </p:cNvPr>
          <p:cNvSpPr>
            <a:spLocks noGrp="1"/>
          </p:cNvSpPr>
          <p:nvPr>
            <p:ph type="body" sz="quarter" idx="1"/>
          </p:nvPr>
        </p:nvSpPr>
        <p:spPr>
          <a:xfrm>
            <a:off x="374904" y="1898568"/>
            <a:ext cx="8750808" cy="4181273"/>
          </a:xfrm>
        </p:spPr>
        <p:txBody>
          <a:bodyPr/>
          <a:lstStyle/>
          <a:p>
            <a:r>
              <a:rPr lang="en-US" sz="1400" i="1" dirty="0"/>
              <a:t>This presentation was prepared for informational purposes only and should not be interpreted as financial, investment, or trading advice, nor as a recommendation regarding any specific investment, security, or course of action.</a:t>
            </a:r>
          </a:p>
          <a:p>
            <a:endParaRPr lang="en-US" sz="1400" i="1" dirty="0"/>
          </a:p>
          <a:p>
            <a:r>
              <a:rPr lang="en-US" sz="1400" i="1" dirty="0"/>
              <a:t>The lists, case studies, and examples of companies, investment managers, and vehicles referenced are provided solely for educational purposes. They do not constitute endorsements, investment solicitations, or marketing materials, nor should they be construed as offers to invest.</a:t>
            </a:r>
          </a:p>
          <a:p>
            <a:endParaRPr lang="en-US" sz="1400" i="1" dirty="0"/>
          </a:p>
          <a:p>
            <a:r>
              <a:rPr lang="en-US" sz="1400" i="1" dirty="0"/>
              <a:t>This guide is for educational purposes only and does not create any fiduciary or legal obligations beyond those imposed by applicable law. The investment risk analysis tools mentioned in this guide are just some (of many) examples of relevant tools for analyzing investment risk in relation to projects involving Indigenous communities.</a:t>
            </a:r>
          </a:p>
          <a:p>
            <a:endParaRPr lang="en-US" sz="1400" i="1" dirty="0"/>
          </a:p>
          <a:p>
            <a:r>
              <a:rPr lang="en-US" sz="1400" i="1" dirty="0"/>
              <a:t>The information and views shared by presenters are their own perspectives and are not necessarily attributable to any affiliated organizations or companies.</a:t>
            </a:r>
          </a:p>
          <a:p>
            <a:endParaRPr lang="en-US" sz="1400" i="1" dirty="0"/>
          </a:p>
          <a:p>
            <a:r>
              <a:rPr lang="en-US" sz="1400" i="1" dirty="0"/>
              <a:t>Thank you! </a:t>
            </a:r>
          </a:p>
          <a:p>
            <a:endParaRPr lang="en-US" sz="1400" i="1" dirty="0"/>
          </a:p>
          <a:p>
            <a:endParaRPr lang="en-US" sz="1400" i="1" dirty="0"/>
          </a:p>
        </p:txBody>
      </p:sp>
      <p:sp>
        <p:nvSpPr>
          <p:cNvPr id="3" name="Title 2">
            <a:extLst>
              <a:ext uri="{FF2B5EF4-FFF2-40B4-BE49-F238E27FC236}">
                <a16:creationId xmlns:a16="http://schemas.microsoft.com/office/drawing/2014/main" id="{F61BCAEF-B71A-24F6-1766-FEB4F3E9BF7B}"/>
              </a:ext>
            </a:extLst>
          </p:cNvPr>
          <p:cNvSpPr>
            <a:spLocks noGrp="1"/>
          </p:cNvSpPr>
          <p:nvPr>
            <p:ph type="title"/>
          </p:nvPr>
        </p:nvSpPr>
        <p:spPr>
          <a:xfrm>
            <a:off x="374904" y="822585"/>
            <a:ext cx="7274833" cy="694934"/>
          </a:xfrm>
        </p:spPr>
        <p:txBody>
          <a:bodyPr/>
          <a:lstStyle/>
          <a:p>
            <a:r>
              <a:rPr lang="en-US" sz="4400" dirty="0"/>
              <a:t>Disclaimer</a:t>
            </a:r>
          </a:p>
        </p:txBody>
      </p:sp>
    </p:spTree>
    <p:extLst>
      <p:ext uri="{BB962C8B-B14F-4D97-AF65-F5344CB8AC3E}">
        <p14:creationId xmlns:p14="http://schemas.microsoft.com/office/powerpoint/2010/main" val="4086200801"/>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CD21A662-75BB-ECE0-E82C-3E84093F938E}"/>
              </a:ext>
            </a:extLst>
          </p:cNvPr>
          <p:cNvSpPr>
            <a:spLocks noGrp="1"/>
          </p:cNvSpPr>
          <p:nvPr>
            <p:ph type="title"/>
          </p:nvPr>
        </p:nvSpPr>
        <p:spPr>
          <a:xfrm>
            <a:off x="2483576" y="2368509"/>
            <a:ext cx="5471704" cy="1795525"/>
          </a:xfrm>
        </p:spPr>
        <p:txBody>
          <a:bodyPr/>
          <a:lstStyle/>
          <a:p>
            <a:r>
              <a:rPr lang="en-US" dirty="0"/>
              <a:t>Thank you for joining us!</a:t>
            </a:r>
          </a:p>
        </p:txBody>
      </p:sp>
      <p:sp>
        <p:nvSpPr>
          <p:cNvPr id="17" name="Text Placeholder 16">
            <a:extLst>
              <a:ext uri="{FF2B5EF4-FFF2-40B4-BE49-F238E27FC236}">
                <a16:creationId xmlns:a16="http://schemas.microsoft.com/office/drawing/2014/main" id="{B5728413-C2EA-FBD8-96FD-7124F011F54A}"/>
              </a:ext>
            </a:extLst>
          </p:cNvPr>
          <p:cNvSpPr>
            <a:spLocks noGrp="1"/>
          </p:cNvSpPr>
          <p:nvPr>
            <p:ph type="body" sz="quarter" idx="15"/>
          </p:nvPr>
        </p:nvSpPr>
        <p:spPr/>
        <p:txBody>
          <a:bodyPr/>
          <a:lstStyle/>
          <a:p>
            <a:r>
              <a:rPr lang="en-US" u="sng" dirty="0">
                <a:uFill>
                  <a:solidFill>
                    <a:srgbClr val="4353FF"/>
                  </a:solidFill>
                </a:uFill>
              </a:rPr>
              <a:t>olieberthal@ussif.org</a:t>
            </a:r>
          </a:p>
        </p:txBody>
      </p:sp>
      <p:sp>
        <p:nvSpPr>
          <p:cNvPr id="18" name="Text Placeholder 17">
            <a:extLst>
              <a:ext uri="{FF2B5EF4-FFF2-40B4-BE49-F238E27FC236}">
                <a16:creationId xmlns:a16="http://schemas.microsoft.com/office/drawing/2014/main" id="{19E05AB6-CD2A-9AA1-3B22-73EC67F2E649}"/>
              </a:ext>
            </a:extLst>
          </p:cNvPr>
          <p:cNvSpPr>
            <a:spLocks noGrp="1"/>
          </p:cNvSpPr>
          <p:nvPr>
            <p:ph type="body" sz="quarter" idx="16"/>
          </p:nvPr>
        </p:nvSpPr>
        <p:spPr/>
        <p:txBody>
          <a:bodyPr/>
          <a:lstStyle/>
          <a:p>
            <a:r>
              <a:rPr lang="en-US" u="sng" dirty="0">
                <a:uFill>
                  <a:solidFill>
                    <a:srgbClr val="4353FF"/>
                  </a:solidFill>
                </a:uFill>
                <a:hlinkClick r:id="rId2"/>
              </a:rPr>
              <a:t>https://www.ussif.org</a:t>
            </a:r>
            <a:r>
              <a:rPr lang="en-US" u="sng" dirty="0">
                <a:uFill>
                  <a:solidFill>
                    <a:srgbClr val="4353FF"/>
                  </a:solidFill>
                </a:uFill>
              </a:rPr>
              <a:t>   </a:t>
            </a:r>
          </a:p>
        </p:txBody>
      </p:sp>
      <p:sp>
        <p:nvSpPr>
          <p:cNvPr id="2" name="Slide Number Placeholder 1">
            <a:extLst>
              <a:ext uri="{FF2B5EF4-FFF2-40B4-BE49-F238E27FC236}">
                <a16:creationId xmlns:a16="http://schemas.microsoft.com/office/drawing/2014/main" id="{31D80E15-28BA-34F3-4B15-5DFB09D80148}"/>
              </a:ext>
            </a:extLst>
          </p:cNvPr>
          <p:cNvSpPr>
            <a:spLocks noGrp="1"/>
          </p:cNvSpPr>
          <p:nvPr>
            <p:ph type="sldNum" sz="quarter" idx="2"/>
          </p:nvPr>
        </p:nvSpPr>
        <p:spPr/>
        <p:txBody>
          <a:bodyPr/>
          <a:lstStyle/>
          <a:p>
            <a:fld id="{86CB4B4D-7CA3-9044-876B-883B54F8677D}" type="slidenum">
              <a:rPr lang="en-US" smtClean="0"/>
              <a:t>25</a:t>
            </a:fld>
            <a:endParaRPr lang="en-US" dirty="0"/>
          </a:p>
        </p:txBody>
      </p:sp>
    </p:spTree>
    <p:extLst>
      <p:ext uri="{BB962C8B-B14F-4D97-AF65-F5344CB8AC3E}">
        <p14:creationId xmlns:p14="http://schemas.microsoft.com/office/powerpoint/2010/main" val="297844464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4000"/>
            <a:lum/>
          </a:blip>
          <a:srcRect/>
          <a:stretch>
            <a:fillRect t="-9000" b="-9000"/>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6D31336-6147-1805-D97A-AF400496F73D}"/>
              </a:ext>
            </a:extLst>
          </p:cNvPr>
          <p:cNvSpPr>
            <a:spLocks noGrp="1"/>
          </p:cNvSpPr>
          <p:nvPr>
            <p:ph type="sldNum" sz="quarter" idx="2"/>
          </p:nvPr>
        </p:nvSpPr>
        <p:spPr/>
        <p:txBody>
          <a:bodyPr/>
          <a:lstStyle/>
          <a:p>
            <a:pPr marL="0" marR="0" lvl="0" indent="0" algn="r" defTabSz="457200" rtl="0" eaLnBrk="1" fontAlgn="auto" latinLnBrk="0" hangingPunct="0">
              <a:lnSpc>
                <a:spcPct val="100000"/>
              </a:lnSpc>
              <a:spcBef>
                <a:spcPts val="0"/>
              </a:spcBef>
              <a:spcAft>
                <a:spcPts val="0"/>
              </a:spcAft>
              <a:buClrTx/>
              <a:buSzTx/>
              <a:buFontTx/>
              <a:buNone/>
              <a:tabLst/>
              <a:defRPr/>
            </a:pPr>
            <a:fld id="{86CB4B4D-7CA3-9044-876B-883B54F8677D}" type="slidenum">
              <a:rPr kumimoji="0" lang="en-US" sz="1400" b="0" i="0" u="none" strike="noStrike" kern="0" cap="none" spc="0" normalizeH="0" baseline="0" noProof="0" smtClean="0">
                <a:ln>
                  <a:noFill/>
                </a:ln>
                <a:solidFill>
                  <a:srgbClr val="211F20">
                    <a:alpha val="70000"/>
                  </a:srgbClr>
                </a:solidFill>
                <a:effectLst/>
                <a:uLnTx/>
                <a:uFillTx/>
                <a:latin typeface="Aeonik Regular"/>
                <a:sym typeface="Graphik"/>
              </a:rPr>
              <a:pPr marL="0" marR="0" lvl="0" indent="0" algn="r" defTabSz="457200" rtl="0" eaLnBrk="1" fontAlgn="auto" latinLnBrk="0" hangingPunct="0">
                <a:lnSpc>
                  <a:spcPct val="100000"/>
                </a:lnSpc>
                <a:spcBef>
                  <a:spcPts val="0"/>
                </a:spcBef>
                <a:spcAft>
                  <a:spcPts val="0"/>
                </a:spcAft>
                <a:buClrTx/>
                <a:buSzTx/>
                <a:buFontTx/>
                <a:buNone/>
                <a:tabLst/>
                <a:defRPr/>
              </a:pPr>
              <a:t>3</a:t>
            </a:fld>
            <a:endParaRPr kumimoji="0" lang="en-US" sz="1400" b="0" i="0" u="none" strike="noStrike" kern="0" cap="none" spc="0" normalizeH="0" baseline="0" noProof="0">
              <a:ln>
                <a:noFill/>
              </a:ln>
              <a:solidFill>
                <a:srgbClr val="211F20">
                  <a:alpha val="70000"/>
                </a:srgbClr>
              </a:solidFill>
              <a:effectLst/>
              <a:uLnTx/>
              <a:uFillTx/>
              <a:latin typeface="Aeonik Regular"/>
              <a:sym typeface="Graphik"/>
            </a:endParaRPr>
          </a:p>
        </p:txBody>
      </p:sp>
      <p:sp>
        <p:nvSpPr>
          <p:cNvPr id="4" name="Title 3">
            <a:extLst>
              <a:ext uri="{FF2B5EF4-FFF2-40B4-BE49-F238E27FC236}">
                <a16:creationId xmlns:a16="http://schemas.microsoft.com/office/drawing/2014/main" id="{04DEAB0A-BF2F-29C2-7762-E8A0D8FDC826}"/>
              </a:ext>
            </a:extLst>
          </p:cNvPr>
          <p:cNvSpPr>
            <a:spLocks noGrp="1"/>
          </p:cNvSpPr>
          <p:nvPr>
            <p:ph type="title"/>
          </p:nvPr>
        </p:nvSpPr>
        <p:spPr>
          <a:xfrm>
            <a:off x="378959" y="1232160"/>
            <a:ext cx="4955042" cy="694934"/>
          </a:xfrm>
        </p:spPr>
        <p:txBody>
          <a:bodyPr/>
          <a:lstStyle/>
          <a:p>
            <a:r>
              <a:rPr lang="en-US" sz="4400" dirty="0"/>
              <a:t>Fireside Chat</a:t>
            </a:r>
          </a:p>
        </p:txBody>
      </p:sp>
      <p:sp>
        <p:nvSpPr>
          <p:cNvPr id="5" name="Text Placeholder 4">
            <a:extLst>
              <a:ext uri="{FF2B5EF4-FFF2-40B4-BE49-F238E27FC236}">
                <a16:creationId xmlns:a16="http://schemas.microsoft.com/office/drawing/2014/main" id="{9341EB29-9F0D-50F3-4BFD-D314DB5F88C6}"/>
              </a:ext>
            </a:extLst>
          </p:cNvPr>
          <p:cNvSpPr>
            <a:spLocks noGrp="1"/>
          </p:cNvSpPr>
          <p:nvPr>
            <p:ph type="body" sz="quarter" idx="1"/>
          </p:nvPr>
        </p:nvSpPr>
        <p:spPr>
          <a:xfrm>
            <a:off x="378959" y="2139137"/>
            <a:ext cx="6122425" cy="2584938"/>
          </a:xfrm>
        </p:spPr>
        <p:txBody>
          <a:bodyPr/>
          <a:lstStyle/>
          <a:p>
            <a:r>
              <a:rPr lang="en-US" sz="2400" b="1" dirty="0"/>
              <a:t>Rebecca Adamson</a:t>
            </a:r>
          </a:p>
          <a:p>
            <a:r>
              <a:rPr lang="en-US" sz="2400" dirty="0"/>
              <a:t>Founder and President, First Nations Development and First Peoples Worldwide</a:t>
            </a:r>
          </a:p>
          <a:p>
            <a:endParaRPr lang="en-US" dirty="0"/>
          </a:p>
          <a:p>
            <a:endParaRPr lang="en-US" dirty="0"/>
          </a:p>
          <a:p>
            <a:endParaRPr lang="en-US" dirty="0"/>
          </a:p>
          <a:p>
            <a:endParaRPr lang="en-US" dirty="0"/>
          </a:p>
        </p:txBody>
      </p:sp>
      <p:pic>
        <p:nvPicPr>
          <p:cNvPr id="16" name="Picture Placeholder 15" descr="A person with glasses and a leather jacket&#10;&#10;AI-generated content may be incorrect.">
            <a:extLst>
              <a:ext uri="{FF2B5EF4-FFF2-40B4-BE49-F238E27FC236}">
                <a16:creationId xmlns:a16="http://schemas.microsoft.com/office/drawing/2014/main" id="{2817CBBC-6B1B-1E5F-1BE0-035308E6DBA6}"/>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0649" r="10649"/>
          <a:stretch>
            <a:fillRect/>
          </a:stretch>
        </p:blipFill>
        <p:spPr/>
      </p:pic>
    </p:spTree>
    <p:extLst>
      <p:ext uri="{BB962C8B-B14F-4D97-AF65-F5344CB8AC3E}">
        <p14:creationId xmlns:p14="http://schemas.microsoft.com/office/powerpoint/2010/main" val="124721717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ozen Brown-Lopez's Sunrise Dance at Oak Flat">
            <a:extLst>
              <a:ext uri="{FF2B5EF4-FFF2-40B4-BE49-F238E27FC236}">
                <a16:creationId xmlns:a16="http://schemas.microsoft.com/office/drawing/2014/main" id="{91227A12-8C4A-A78B-1692-11DDEC0CA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3392" y="585301"/>
            <a:ext cx="8525008" cy="5687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78726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A3D5089-1137-0DB8-3932-6BA70D32EF21}"/>
              </a:ext>
            </a:extLst>
          </p:cNvPr>
          <p:cNvSpPr/>
          <p:nvPr/>
        </p:nvSpPr>
        <p:spPr>
          <a:xfrm>
            <a:off x="8620299" y="0"/>
            <a:ext cx="3571702" cy="6858000"/>
          </a:xfrm>
          <a:prstGeom prst="rect">
            <a:avLst/>
          </a:prstGeom>
          <a:solidFill>
            <a:schemeClr val="accent2"/>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grpSp>
        <p:nvGrpSpPr>
          <p:cNvPr id="22" name="Group 21">
            <a:extLst>
              <a:ext uri="{FF2B5EF4-FFF2-40B4-BE49-F238E27FC236}">
                <a16:creationId xmlns:a16="http://schemas.microsoft.com/office/drawing/2014/main" id="{42EC27CF-7237-DC1F-913F-4AD1CEB8478B}"/>
              </a:ext>
            </a:extLst>
          </p:cNvPr>
          <p:cNvGrpSpPr/>
          <p:nvPr/>
        </p:nvGrpSpPr>
        <p:grpSpPr>
          <a:xfrm>
            <a:off x="284370" y="1855731"/>
            <a:ext cx="3064062" cy="1112141"/>
            <a:chOff x="417376" y="1855731"/>
            <a:chExt cx="3064062" cy="1112141"/>
          </a:xfrm>
        </p:grpSpPr>
        <p:sp>
          <p:nvSpPr>
            <p:cNvPr id="13" name="Rectangle: Rounded Corners 12">
              <a:extLst>
                <a:ext uri="{FF2B5EF4-FFF2-40B4-BE49-F238E27FC236}">
                  <a16:creationId xmlns:a16="http://schemas.microsoft.com/office/drawing/2014/main" id="{27BC8D2C-2E48-84BE-69B2-F76D6EDFCFA0}"/>
                </a:ext>
              </a:extLst>
            </p:cNvPr>
            <p:cNvSpPr/>
            <p:nvPr/>
          </p:nvSpPr>
          <p:spPr>
            <a:xfrm>
              <a:off x="417376" y="1855731"/>
              <a:ext cx="3064062" cy="1112141"/>
            </a:xfrm>
            <a:prstGeom prst="roundRect">
              <a:avLst/>
            </a:prstGeom>
            <a:solidFill>
              <a:schemeClr val="accent1"/>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
          <p:nvSpPr>
            <p:cNvPr id="4" name="Text Placeholder 14">
              <a:extLst>
                <a:ext uri="{FF2B5EF4-FFF2-40B4-BE49-F238E27FC236}">
                  <a16:creationId xmlns:a16="http://schemas.microsoft.com/office/drawing/2014/main" id="{00A03A19-3C2F-FC94-2787-D5E9A56470BD}"/>
                </a:ext>
              </a:extLst>
            </p:cNvPr>
            <p:cNvSpPr txBox="1">
              <a:spLocks/>
            </p:cNvSpPr>
            <p:nvPr/>
          </p:nvSpPr>
          <p:spPr>
            <a:xfrm>
              <a:off x="417376" y="1930599"/>
              <a:ext cx="3064062" cy="747897"/>
            </a:xfrm>
            <a:prstGeom prst="rect">
              <a:avLst/>
            </a:prstGeom>
          </p:spPr>
          <p:txBody>
            <a:bodyPr/>
            <a:lstStyle>
              <a:lvl1pPr marL="0" marR="0" indent="0" algn="l" defTabSz="914400" rtl="0" eaLnBrk="1" latinLnBrk="0" hangingPunct="1">
                <a:lnSpc>
                  <a:spcPct val="94000"/>
                </a:lnSpc>
                <a:spcBef>
                  <a:spcPts val="1000"/>
                </a:spcBef>
                <a:spcAft>
                  <a:spcPts val="0"/>
                </a:spcAft>
                <a:buClrTx/>
                <a:buSzPct val="100000"/>
                <a:buFont typeface="Arial" panose="020B0604020202020204" pitchFamily="34" charset="0"/>
                <a:buNone/>
                <a:tabLst/>
                <a:defRPr sz="1200" b="0" i="0" u="none" strike="noStrike" cap="none" spc="0" baseline="0">
                  <a:ln>
                    <a:noFill/>
                  </a:ln>
                  <a:solidFill>
                    <a:schemeClr val="bg1"/>
                  </a:solidFill>
                  <a:uFillTx/>
                  <a:latin typeface="Aeonik Regular"/>
                  <a:ea typeface="Aeonik Regular"/>
                  <a:cs typeface="Aeonik Regular"/>
                  <a:sym typeface="Graphik"/>
                </a:defRPr>
              </a:lvl1pPr>
              <a:lvl2pPr marL="873253" marR="0" indent="-342900" algn="l" defTabSz="914400" rtl="0" eaLnBrk="1" latinLnBrk="0" hangingPunct="1">
                <a:lnSpc>
                  <a:spcPct val="94000"/>
                </a:lnSpc>
                <a:spcBef>
                  <a:spcPts val="1000"/>
                </a:spcBef>
                <a:spcAft>
                  <a:spcPts val="0"/>
                </a:spcAft>
                <a:buClrTx/>
                <a:buSzPct val="100000"/>
                <a:buFont typeface="Arial" panose="020B0604020202020204" pitchFamily="34" charset="0"/>
                <a:buChar char="•"/>
                <a:tabLst/>
                <a:defRPr sz="1400" b="0" i="0" u="none" strike="noStrike" cap="none" spc="0" baseline="0">
                  <a:ln>
                    <a:noFill/>
                  </a:ln>
                  <a:solidFill>
                    <a:schemeClr val="bg1"/>
                  </a:solidFill>
                  <a:uFillTx/>
                  <a:latin typeface="Aeonik Regular"/>
                  <a:ea typeface="Aeonik Regular"/>
                  <a:cs typeface="Aeonik Regular"/>
                  <a:sym typeface="Graphik"/>
                </a:defRPr>
              </a:lvl2pPr>
              <a:lvl3pPr marL="1330453" marR="0" indent="-342900" algn="l" defTabSz="914400" rtl="0" eaLnBrk="1" latinLnBrk="0" hangingPunct="1">
                <a:lnSpc>
                  <a:spcPct val="94000"/>
                </a:lnSpc>
                <a:spcBef>
                  <a:spcPts val="1000"/>
                </a:spcBef>
                <a:spcAft>
                  <a:spcPts val="0"/>
                </a:spcAft>
                <a:buClrTx/>
                <a:buSzPct val="100000"/>
                <a:buFont typeface="Arial" panose="020B0604020202020204" pitchFamily="34" charset="0"/>
                <a:buChar char="•"/>
                <a:tabLst/>
                <a:defRPr sz="1400" b="0" i="0" u="none" strike="noStrike" cap="none" spc="0" baseline="0">
                  <a:ln>
                    <a:noFill/>
                  </a:ln>
                  <a:solidFill>
                    <a:schemeClr val="bg1"/>
                  </a:solidFill>
                  <a:uFillTx/>
                  <a:latin typeface="Aeonik Regular"/>
                  <a:ea typeface="Aeonik Regular"/>
                  <a:cs typeface="Aeonik Regular"/>
                  <a:sym typeface="Graphik"/>
                </a:defRPr>
              </a:lvl3pPr>
              <a:lvl4pPr marL="1787653" marR="0" indent="-342900" algn="l" defTabSz="914400" rtl="0" eaLnBrk="1" latinLnBrk="0" hangingPunct="1">
                <a:lnSpc>
                  <a:spcPct val="94000"/>
                </a:lnSpc>
                <a:spcBef>
                  <a:spcPts val="1000"/>
                </a:spcBef>
                <a:spcAft>
                  <a:spcPts val="0"/>
                </a:spcAft>
                <a:buClrTx/>
                <a:buSzPct val="100000"/>
                <a:buFont typeface="Arial" panose="020B0604020202020204" pitchFamily="34" charset="0"/>
                <a:buChar char="•"/>
                <a:tabLst/>
                <a:defRPr sz="1400" b="0" i="0" u="none" strike="noStrike" cap="none" spc="0" baseline="0">
                  <a:ln>
                    <a:noFill/>
                  </a:ln>
                  <a:solidFill>
                    <a:schemeClr val="bg1"/>
                  </a:solidFill>
                  <a:uFillTx/>
                  <a:latin typeface="Aeonik Regular"/>
                  <a:ea typeface="Aeonik Regular"/>
                  <a:cs typeface="Aeonik Regular"/>
                  <a:sym typeface="Graphik"/>
                </a:defRPr>
              </a:lvl4pPr>
              <a:lvl5pPr marL="2244851" marR="0" indent="-342900" algn="l" defTabSz="914400" rtl="0" eaLnBrk="1" latinLnBrk="0" hangingPunct="1">
                <a:lnSpc>
                  <a:spcPct val="94000"/>
                </a:lnSpc>
                <a:spcBef>
                  <a:spcPts val="1000"/>
                </a:spcBef>
                <a:spcAft>
                  <a:spcPts val="0"/>
                </a:spcAft>
                <a:buClrTx/>
                <a:buSzPct val="100000"/>
                <a:buFont typeface="Arial" panose="020B0604020202020204" pitchFamily="34" charset="0"/>
                <a:buChar char="•"/>
                <a:tabLst/>
                <a:defRPr sz="1400" b="0" i="0" u="none" strike="noStrike" cap="none" spc="0" baseline="0">
                  <a:ln>
                    <a:noFill/>
                  </a:ln>
                  <a:solidFill>
                    <a:schemeClr val="bg1"/>
                  </a:solidFill>
                  <a:uFillTx/>
                  <a:latin typeface="Aeonik Regular"/>
                  <a:ea typeface="Aeonik Regular"/>
                  <a:cs typeface="Aeonik Regular"/>
                  <a:sym typeface="Graphik"/>
                </a:defRPr>
              </a:lvl5pPr>
              <a:lvl6pPr marL="2839211" marR="0" indent="-480060" algn="l" defTabSz="914400" rtl="0" eaLnBrk="1" latinLnBrk="0" hangingPunct="1">
                <a:lnSpc>
                  <a:spcPct val="94000"/>
                </a:lnSpc>
                <a:spcBef>
                  <a:spcPts val="1000"/>
                </a:spcBef>
                <a:spcAft>
                  <a:spcPts val="0"/>
                </a:spcAft>
                <a:buClrTx/>
                <a:buSzPct val="100000"/>
                <a:buFont typeface="Arial"/>
                <a:buChar char="–"/>
                <a:tabLst/>
                <a:defRPr sz="2000" b="0" i="0" u="none" strike="noStrike" cap="none" spc="0" baseline="0">
                  <a:ln>
                    <a:noFill/>
                  </a:ln>
                  <a:solidFill>
                    <a:srgbClr val="131541"/>
                  </a:solidFill>
                  <a:uFillTx/>
                  <a:latin typeface="Graphik"/>
                  <a:ea typeface="Graphik"/>
                  <a:cs typeface="Graphik"/>
                  <a:sym typeface="Graphik"/>
                </a:defRPr>
              </a:lvl6pPr>
              <a:lvl7pPr marL="3364991" marR="0" indent="-548639" algn="l" defTabSz="914400" rtl="0" eaLnBrk="1" latinLnBrk="0" hangingPunct="1">
                <a:lnSpc>
                  <a:spcPct val="94000"/>
                </a:lnSpc>
                <a:spcBef>
                  <a:spcPts val="1000"/>
                </a:spcBef>
                <a:spcAft>
                  <a:spcPts val="0"/>
                </a:spcAft>
                <a:buClrTx/>
                <a:buSzPct val="100000"/>
                <a:buFont typeface="Arial"/>
                <a:buChar char="■"/>
                <a:tabLst/>
                <a:defRPr sz="2000" b="0" i="0" u="none" strike="noStrike" cap="none" spc="0" baseline="0">
                  <a:ln>
                    <a:noFill/>
                  </a:ln>
                  <a:solidFill>
                    <a:srgbClr val="131541"/>
                  </a:solidFill>
                  <a:uFillTx/>
                  <a:latin typeface="Graphik"/>
                  <a:ea typeface="Graphik"/>
                  <a:cs typeface="Graphik"/>
                  <a:sym typeface="Graphik"/>
                </a:defRPr>
              </a:lvl7pPr>
              <a:lvl8pPr marL="3822191" marR="0" indent="-548639" algn="l" defTabSz="914400" rtl="0" eaLnBrk="1" latinLnBrk="0" hangingPunct="1">
                <a:lnSpc>
                  <a:spcPct val="94000"/>
                </a:lnSpc>
                <a:spcBef>
                  <a:spcPts val="1000"/>
                </a:spcBef>
                <a:spcAft>
                  <a:spcPts val="0"/>
                </a:spcAft>
                <a:buClrTx/>
                <a:buSzPct val="100000"/>
                <a:buFont typeface="Arial"/>
                <a:buChar char="–"/>
                <a:tabLst/>
                <a:defRPr sz="2000" b="0" i="0" u="none" strike="noStrike" cap="none" spc="0" baseline="0">
                  <a:ln>
                    <a:noFill/>
                  </a:ln>
                  <a:solidFill>
                    <a:srgbClr val="131541"/>
                  </a:solidFill>
                  <a:uFillTx/>
                  <a:latin typeface="Graphik"/>
                  <a:ea typeface="Graphik"/>
                  <a:cs typeface="Graphik"/>
                  <a:sym typeface="Graphik"/>
                </a:defRPr>
              </a:lvl8pPr>
              <a:lvl9pPr marL="4279391" marR="0" indent="-548639" algn="l" defTabSz="914400" rtl="0" eaLnBrk="1" latinLnBrk="0" hangingPunct="1">
                <a:lnSpc>
                  <a:spcPct val="94000"/>
                </a:lnSpc>
                <a:spcBef>
                  <a:spcPts val="1000"/>
                </a:spcBef>
                <a:spcAft>
                  <a:spcPts val="0"/>
                </a:spcAft>
                <a:buClrTx/>
                <a:buSzPct val="100000"/>
                <a:buFont typeface="Arial"/>
                <a:buChar char="■"/>
                <a:tabLst/>
                <a:defRPr sz="2000" b="0" i="0" u="none" strike="noStrike" cap="none" spc="0" baseline="0">
                  <a:ln>
                    <a:noFill/>
                  </a:ln>
                  <a:solidFill>
                    <a:srgbClr val="131541"/>
                  </a:solidFill>
                  <a:uFillTx/>
                  <a:latin typeface="Graphik"/>
                  <a:ea typeface="Graphik"/>
                  <a:cs typeface="Graphik"/>
                  <a:sym typeface="Graphik"/>
                </a:defRPr>
              </a:lvl9pPr>
            </a:lstStyle>
            <a:p>
              <a:pPr algn="ctr">
                <a:spcBef>
                  <a:spcPts val="600"/>
                </a:spcBef>
              </a:pPr>
              <a:r>
                <a:rPr lang="en-US" sz="1600">
                  <a:solidFill>
                    <a:schemeClr val="tx1"/>
                  </a:solidFill>
                </a:rPr>
                <a:t>Indigenous Peoples and local communities steward an estimated </a:t>
              </a:r>
              <a:r>
                <a:rPr lang="en-US" sz="1600" b="1">
                  <a:solidFill>
                    <a:schemeClr val="accent3"/>
                  </a:solidFill>
                </a:rPr>
                <a:t>50%</a:t>
              </a:r>
              <a:r>
                <a:rPr lang="en-US" sz="1600">
                  <a:solidFill>
                    <a:schemeClr val="accent3"/>
                  </a:solidFill>
                </a:rPr>
                <a:t> </a:t>
              </a:r>
              <a:r>
                <a:rPr lang="en-US" sz="1600">
                  <a:solidFill>
                    <a:schemeClr val="tx1"/>
                  </a:solidFill>
                </a:rPr>
                <a:t>of the world’s land</a:t>
              </a:r>
              <a:r>
                <a:rPr lang="en-US"/>
                <a:t>.</a:t>
              </a:r>
              <a:r>
                <a:rPr lang="en-US" baseline="30000"/>
                <a:t>1</a:t>
              </a:r>
            </a:p>
          </p:txBody>
        </p:sp>
      </p:grpSp>
      <p:grpSp>
        <p:nvGrpSpPr>
          <p:cNvPr id="20" name="Group 19">
            <a:extLst>
              <a:ext uri="{FF2B5EF4-FFF2-40B4-BE49-F238E27FC236}">
                <a16:creationId xmlns:a16="http://schemas.microsoft.com/office/drawing/2014/main" id="{27B9A7CB-CD6D-C322-517F-A130CB810750}"/>
              </a:ext>
            </a:extLst>
          </p:cNvPr>
          <p:cNvGrpSpPr/>
          <p:nvPr/>
        </p:nvGrpSpPr>
        <p:grpSpPr>
          <a:xfrm>
            <a:off x="284370" y="3249645"/>
            <a:ext cx="3072082" cy="954520"/>
            <a:chOff x="417376" y="3228392"/>
            <a:chExt cx="3072082" cy="954520"/>
          </a:xfrm>
        </p:grpSpPr>
        <p:sp>
          <p:nvSpPr>
            <p:cNvPr id="14" name="Rectangle: Rounded Corners 13">
              <a:extLst>
                <a:ext uri="{FF2B5EF4-FFF2-40B4-BE49-F238E27FC236}">
                  <a16:creationId xmlns:a16="http://schemas.microsoft.com/office/drawing/2014/main" id="{E816D169-4C49-5F50-11FC-100C798111BB}"/>
                </a:ext>
              </a:extLst>
            </p:cNvPr>
            <p:cNvSpPr/>
            <p:nvPr/>
          </p:nvSpPr>
          <p:spPr>
            <a:xfrm>
              <a:off x="417376" y="3228392"/>
              <a:ext cx="3064062" cy="954520"/>
            </a:xfrm>
            <a:prstGeom prst="roundRect">
              <a:avLst/>
            </a:prstGeom>
            <a:solidFill>
              <a:schemeClr val="accent1"/>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
          <p:nvSpPr>
            <p:cNvPr id="5" name="Text Placeholder 15">
              <a:extLst>
                <a:ext uri="{FF2B5EF4-FFF2-40B4-BE49-F238E27FC236}">
                  <a16:creationId xmlns:a16="http://schemas.microsoft.com/office/drawing/2014/main" id="{6B5C07AE-EBA7-2FD4-EDC6-BBFC437FEE1B}"/>
                </a:ext>
              </a:extLst>
            </p:cNvPr>
            <p:cNvSpPr txBox="1">
              <a:spLocks/>
            </p:cNvSpPr>
            <p:nvPr/>
          </p:nvSpPr>
          <p:spPr>
            <a:xfrm>
              <a:off x="425396" y="3322629"/>
              <a:ext cx="3064062" cy="747897"/>
            </a:xfrm>
            <a:prstGeom prst="rect">
              <a:avLst/>
            </a:prstGeom>
          </p:spPr>
          <p:txBody>
            <a:bodyPr/>
            <a:lstStyle>
              <a:lvl1pPr marL="0" marR="0" indent="0" algn="l" defTabSz="914400" rtl="0" eaLnBrk="1" latinLnBrk="0" hangingPunct="1">
                <a:lnSpc>
                  <a:spcPct val="94000"/>
                </a:lnSpc>
                <a:spcBef>
                  <a:spcPts val="1000"/>
                </a:spcBef>
                <a:spcAft>
                  <a:spcPts val="0"/>
                </a:spcAft>
                <a:buClrTx/>
                <a:buSzPct val="100000"/>
                <a:buFont typeface="Arial" panose="020B0604020202020204" pitchFamily="34" charset="0"/>
                <a:buNone/>
                <a:tabLst/>
                <a:defRPr sz="1200" b="0" i="0" u="none" strike="noStrike" cap="none" spc="0" baseline="0">
                  <a:ln>
                    <a:noFill/>
                  </a:ln>
                  <a:solidFill>
                    <a:schemeClr val="bg1"/>
                  </a:solidFill>
                  <a:uFillTx/>
                  <a:latin typeface="Aeonik Regular"/>
                  <a:ea typeface="Aeonik Regular"/>
                  <a:cs typeface="Aeonik Regular"/>
                  <a:sym typeface="Graphik"/>
                </a:defRPr>
              </a:lvl1pPr>
              <a:lvl2pPr marL="873253" marR="0" indent="-342900" algn="l" defTabSz="914400" rtl="0" eaLnBrk="1" latinLnBrk="0" hangingPunct="1">
                <a:lnSpc>
                  <a:spcPct val="94000"/>
                </a:lnSpc>
                <a:spcBef>
                  <a:spcPts val="1000"/>
                </a:spcBef>
                <a:spcAft>
                  <a:spcPts val="0"/>
                </a:spcAft>
                <a:buClrTx/>
                <a:buSzPct val="100000"/>
                <a:buFont typeface="Arial" panose="020B0604020202020204" pitchFamily="34" charset="0"/>
                <a:buChar char="•"/>
                <a:tabLst/>
                <a:defRPr sz="1400" b="0" i="0" u="none" strike="noStrike" cap="none" spc="0" baseline="0">
                  <a:ln>
                    <a:noFill/>
                  </a:ln>
                  <a:solidFill>
                    <a:schemeClr val="bg1"/>
                  </a:solidFill>
                  <a:uFillTx/>
                  <a:latin typeface="Aeonik Regular"/>
                  <a:ea typeface="Aeonik Regular"/>
                  <a:cs typeface="Aeonik Regular"/>
                  <a:sym typeface="Graphik"/>
                </a:defRPr>
              </a:lvl2pPr>
              <a:lvl3pPr marL="1330453" marR="0" indent="-342900" algn="l" defTabSz="914400" rtl="0" eaLnBrk="1" latinLnBrk="0" hangingPunct="1">
                <a:lnSpc>
                  <a:spcPct val="94000"/>
                </a:lnSpc>
                <a:spcBef>
                  <a:spcPts val="1000"/>
                </a:spcBef>
                <a:spcAft>
                  <a:spcPts val="0"/>
                </a:spcAft>
                <a:buClrTx/>
                <a:buSzPct val="100000"/>
                <a:buFont typeface="Arial" panose="020B0604020202020204" pitchFamily="34" charset="0"/>
                <a:buChar char="•"/>
                <a:tabLst/>
                <a:defRPr sz="1400" b="0" i="0" u="none" strike="noStrike" cap="none" spc="0" baseline="0">
                  <a:ln>
                    <a:noFill/>
                  </a:ln>
                  <a:solidFill>
                    <a:schemeClr val="bg1"/>
                  </a:solidFill>
                  <a:uFillTx/>
                  <a:latin typeface="Aeonik Regular"/>
                  <a:ea typeface="Aeonik Regular"/>
                  <a:cs typeface="Aeonik Regular"/>
                  <a:sym typeface="Graphik"/>
                </a:defRPr>
              </a:lvl3pPr>
              <a:lvl4pPr marL="1787653" marR="0" indent="-342900" algn="l" defTabSz="914400" rtl="0" eaLnBrk="1" latinLnBrk="0" hangingPunct="1">
                <a:lnSpc>
                  <a:spcPct val="94000"/>
                </a:lnSpc>
                <a:spcBef>
                  <a:spcPts val="1000"/>
                </a:spcBef>
                <a:spcAft>
                  <a:spcPts val="0"/>
                </a:spcAft>
                <a:buClrTx/>
                <a:buSzPct val="100000"/>
                <a:buFont typeface="Arial" panose="020B0604020202020204" pitchFamily="34" charset="0"/>
                <a:buChar char="•"/>
                <a:tabLst/>
                <a:defRPr sz="1400" b="0" i="0" u="none" strike="noStrike" cap="none" spc="0" baseline="0">
                  <a:ln>
                    <a:noFill/>
                  </a:ln>
                  <a:solidFill>
                    <a:schemeClr val="bg1"/>
                  </a:solidFill>
                  <a:uFillTx/>
                  <a:latin typeface="Aeonik Regular"/>
                  <a:ea typeface="Aeonik Regular"/>
                  <a:cs typeface="Aeonik Regular"/>
                  <a:sym typeface="Graphik"/>
                </a:defRPr>
              </a:lvl4pPr>
              <a:lvl5pPr marL="2244851" marR="0" indent="-342900" algn="l" defTabSz="914400" rtl="0" eaLnBrk="1" latinLnBrk="0" hangingPunct="1">
                <a:lnSpc>
                  <a:spcPct val="94000"/>
                </a:lnSpc>
                <a:spcBef>
                  <a:spcPts val="1000"/>
                </a:spcBef>
                <a:spcAft>
                  <a:spcPts val="0"/>
                </a:spcAft>
                <a:buClrTx/>
                <a:buSzPct val="100000"/>
                <a:buFont typeface="Arial" panose="020B0604020202020204" pitchFamily="34" charset="0"/>
                <a:buChar char="•"/>
                <a:tabLst/>
                <a:defRPr sz="1400" b="0" i="0" u="none" strike="noStrike" cap="none" spc="0" baseline="0">
                  <a:ln>
                    <a:noFill/>
                  </a:ln>
                  <a:solidFill>
                    <a:schemeClr val="bg1"/>
                  </a:solidFill>
                  <a:uFillTx/>
                  <a:latin typeface="Aeonik Regular"/>
                  <a:ea typeface="Aeonik Regular"/>
                  <a:cs typeface="Aeonik Regular"/>
                  <a:sym typeface="Graphik"/>
                </a:defRPr>
              </a:lvl5pPr>
              <a:lvl6pPr marL="2839211" marR="0" indent="-480060" algn="l" defTabSz="914400" rtl="0" eaLnBrk="1" latinLnBrk="0" hangingPunct="1">
                <a:lnSpc>
                  <a:spcPct val="94000"/>
                </a:lnSpc>
                <a:spcBef>
                  <a:spcPts val="1000"/>
                </a:spcBef>
                <a:spcAft>
                  <a:spcPts val="0"/>
                </a:spcAft>
                <a:buClrTx/>
                <a:buSzPct val="100000"/>
                <a:buFont typeface="Arial"/>
                <a:buChar char="–"/>
                <a:tabLst/>
                <a:defRPr sz="2000" b="0" i="0" u="none" strike="noStrike" cap="none" spc="0" baseline="0">
                  <a:ln>
                    <a:noFill/>
                  </a:ln>
                  <a:solidFill>
                    <a:srgbClr val="131541"/>
                  </a:solidFill>
                  <a:uFillTx/>
                  <a:latin typeface="Graphik"/>
                  <a:ea typeface="Graphik"/>
                  <a:cs typeface="Graphik"/>
                  <a:sym typeface="Graphik"/>
                </a:defRPr>
              </a:lvl6pPr>
              <a:lvl7pPr marL="3364991" marR="0" indent="-548639" algn="l" defTabSz="914400" rtl="0" eaLnBrk="1" latinLnBrk="0" hangingPunct="1">
                <a:lnSpc>
                  <a:spcPct val="94000"/>
                </a:lnSpc>
                <a:spcBef>
                  <a:spcPts val="1000"/>
                </a:spcBef>
                <a:spcAft>
                  <a:spcPts val="0"/>
                </a:spcAft>
                <a:buClrTx/>
                <a:buSzPct val="100000"/>
                <a:buFont typeface="Arial"/>
                <a:buChar char="■"/>
                <a:tabLst/>
                <a:defRPr sz="2000" b="0" i="0" u="none" strike="noStrike" cap="none" spc="0" baseline="0">
                  <a:ln>
                    <a:noFill/>
                  </a:ln>
                  <a:solidFill>
                    <a:srgbClr val="131541"/>
                  </a:solidFill>
                  <a:uFillTx/>
                  <a:latin typeface="Graphik"/>
                  <a:ea typeface="Graphik"/>
                  <a:cs typeface="Graphik"/>
                  <a:sym typeface="Graphik"/>
                </a:defRPr>
              </a:lvl7pPr>
              <a:lvl8pPr marL="3822191" marR="0" indent="-548639" algn="l" defTabSz="914400" rtl="0" eaLnBrk="1" latinLnBrk="0" hangingPunct="1">
                <a:lnSpc>
                  <a:spcPct val="94000"/>
                </a:lnSpc>
                <a:spcBef>
                  <a:spcPts val="1000"/>
                </a:spcBef>
                <a:spcAft>
                  <a:spcPts val="0"/>
                </a:spcAft>
                <a:buClrTx/>
                <a:buSzPct val="100000"/>
                <a:buFont typeface="Arial"/>
                <a:buChar char="–"/>
                <a:tabLst/>
                <a:defRPr sz="2000" b="0" i="0" u="none" strike="noStrike" cap="none" spc="0" baseline="0">
                  <a:ln>
                    <a:noFill/>
                  </a:ln>
                  <a:solidFill>
                    <a:srgbClr val="131541"/>
                  </a:solidFill>
                  <a:uFillTx/>
                  <a:latin typeface="Graphik"/>
                  <a:ea typeface="Graphik"/>
                  <a:cs typeface="Graphik"/>
                  <a:sym typeface="Graphik"/>
                </a:defRPr>
              </a:lvl8pPr>
              <a:lvl9pPr marL="4279391" marR="0" indent="-548639" algn="l" defTabSz="914400" rtl="0" eaLnBrk="1" latinLnBrk="0" hangingPunct="1">
                <a:lnSpc>
                  <a:spcPct val="94000"/>
                </a:lnSpc>
                <a:spcBef>
                  <a:spcPts val="1000"/>
                </a:spcBef>
                <a:spcAft>
                  <a:spcPts val="0"/>
                </a:spcAft>
                <a:buClrTx/>
                <a:buSzPct val="100000"/>
                <a:buFont typeface="Arial"/>
                <a:buChar char="■"/>
                <a:tabLst/>
                <a:defRPr sz="2000" b="0" i="0" u="none" strike="noStrike" cap="none" spc="0" baseline="0">
                  <a:ln>
                    <a:noFill/>
                  </a:ln>
                  <a:solidFill>
                    <a:srgbClr val="131541"/>
                  </a:solidFill>
                  <a:uFillTx/>
                  <a:latin typeface="Graphik"/>
                  <a:ea typeface="Graphik"/>
                  <a:cs typeface="Graphik"/>
                  <a:sym typeface="Graphik"/>
                </a:defRPr>
              </a:lvl9pPr>
            </a:lstStyle>
            <a:p>
              <a:pPr algn="ctr"/>
              <a:r>
                <a:rPr lang="en-US" sz="1600" b="1">
                  <a:solidFill>
                    <a:schemeClr val="accent3"/>
                  </a:solidFill>
                </a:rPr>
                <a:t>54% </a:t>
              </a:r>
              <a:r>
                <a:rPr lang="en-US" sz="1600">
                  <a:solidFill>
                    <a:schemeClr val="tx1"/>
                  </a:solidFill>
                </a:rPr>
                <a:t>of global energy transition mineral and mining projects are located on Indigenous lands.</a:t>
              </a:r>
              <a:r>
                <a:rPr lang="en-US" sz="1600" baseline="30000">
                  <a:solidFill>
                    <a:schemeClr val="tx1"/>
                  </a:solidFill>
                </a:rPr>
                <a:t>2</a:t>
              </a:r>
            </a:p>
          </p:txBody>
        </p:sp>
      </p:grpSp>
      <p:grpSp>
        <p:nvGrpSpPr>
          <p:cNvPr id="19" name="Group 18">
            <a:extLst>
              <a:ext uri="{FF2B5EF4-FFF2-40B4-BE49-F238E27FC236}">
                <a16:creationId xmlns:a16="http://schemas.microsoft.com/office/drawing/2014/main" id="{4C9CD897-E875-FED3-4C59-00082552FC8D}"/>
              </a:ext>
            </a:extLst>
          </p:cNvPr>
          <p:cNvGrpSpPr/>
          <p:nvPr/>
        </p:nvGrpSpPr>
        <p:grpSpPr>
          <a:xfrm>
            <a:off x="333955" y="4485938"/>
            <a:ext cx="3064063" cy="1112141"/>
            <a:chOff x="466961" y="4485938"/>
            <a:chExt cx="3064063" cy="1112141"/>
          </a:xfrm>
        </p:grpSpPr>
        <p:sp>
          <p:nvSpPr>
            <p:cNvPr id="15" name="Rectangle: Rounded Corners 14">
              <a:extLst>
                <a:ext uri="{FF2B5EF4-FFF2-40B4-BE49-F238E27FC236}">
                  <a16:creationId xmlns:a16="http://schemas.microsoft.com/office/drawing/2014/main" id="{A53FCAF9-ACFF-66F3-338F-2E734B24BC9D}"/>
                </a:ext>
              </a:extLst>
            </p:cNvPr>
            <p:cNvSpPr/>
            <p:nvPr/>
          </p:nvSpPr>
          <p:spPr>
            <a:xfrm>
              <a:off x="466961" y="4485938"/>
              <a:ext cx="3064062" cy="1112141"/>
            </a:xfrm>
            <a:prstGeom prst="roundRect">
              <a:avLst/>
            </a:prstGeom>
            <a:solidFill>
              <a:schemeClr val="accent1"/>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
          <p:nvSpPr>
            <p:cNvPr id="6" name="Text Placeholder 16">
              <a:extLst>
                <a:ext uri="{FF2B5EF4-FFF2-40B4-BE49-F238E27FC236}">
                  <a16:creationId xmlns:a16="http://schemas.microsoft.com/office/drawing/2014/main" id="{F6E09404-ADCE-4E81-F88B-A224EA2E5334}"/>
                </a:ext>
              </a:extLst>
            </p:cNvPr>
            <p:cNvSpPr txBox="1">
              <a:spLocks/>
            </p:cNvSpPr>
            <p:nvPr/>
          </p:nvSpPr>
          <p:spPr>
            <a:xfrm>
              <a:off x="466962" y="4542589"/>
              <a:ext cx="3064062" cy="747897"/>
            </a:xfrm>
            <a:prstGeom prst="rect">
              <a:avLst/>
            </a:prstGeom>
          </p:spPr>
          <p:txBody>
            <a:bodyPr/>
            <a:lstStyle>
              <a:lvl1pPr marL="0" marR="0" indent="0" algn="l" defTabSz="914400" rtl="0" eaLnBrk="1" latinLnBrk="0" hangingPunct="1">
                <a:lnSpc>
                  <a:spcPct val="94000"/>
                </a:lnSpc>
                <a:spcBef>
                  <a:spcPts val="1000"/>
                </a:spcBef>
                <a:spcAft>
                  <a:spcPts val="0"/>
                </a:spcAft>
                <a:buClrTx/>
                <a:buSzPct val="100000"/>
                <a:buFont typeface="Arial" panose="020B0604020202020204" pitchFamily="34" charset="0"/>
                <a:buNone/>
                <a:tabLst/>
                <a:defRPr sz="1200" b="0" i="0" u="none" strike="noStrike" cap="none" spc="0" baseline="0">
                  <a:ln>
                    <a:noFill/>
                  </a:ln>
                  <a:solidFill>
                    <a:schemeClr val="bg1"/>
                  </a:solidFill>
                  <a:uFillTx/>
                  <a:latin typeface="Aeonik Regular"/>
                  <a:ea typeface="Aeonik Regular"/>
                  <a:cs typeface="Aeonik Regular"/>
                  <a:sym typeface="Graphik"/>
                </a:defRPr>
              </a:lvl1pPr>
              <a:lvl2pPr marL="873253" marR="0" indent="-342900" algn="l" defTabSz="914400" rtl="0" eaLnBrk="1" latinLnBrk="0" hangingPunct="1">
                <a:lnSpc>
                  <a:spcPct val="94000"/>
                </a:lnSpc>
                <a:spcBef>
                  <a:spcPts val="1000"/>
                </a:spcBef>
                <a:spcAft>
                  <a:spcPts val="0"/>
                </a:spcAft>
                <a:buClrTx/>
                <a:buSzPct val="100000"/>
                <a:buFont typeface="Arial" panose="020B0604020202020204" pitchFamily="34" charset="0"/>
                <a:buChar char="•"/>
                <a:tabLst/>
                <a:defRPr sz="1400" b="0" i="0" u="none" strike="noStrike" cap="none" spc="0" baseline="0">
                  <a:ln>
                    <a:noFill/>
                  </a:ln>
                  <a:solidFill>
                    <a:schemeClr val="bg1"/>
                  </a:solidFill>
                  <a:uFillTx/>
                  <a:latin typeface="Aeonik Regular"/>
                  <a:ea typeface="Aeonik Regular"/>
                  <a:cs typeface="Aeonik Regular"/>
                  <a:sym typeface="Graphik"/>
                </a:defRPr>
              </a:lvl2pPr>
              <a:lvl3pPr marL="1330453" marR="0" indent="-342900" algn="l" defTabSz="914400" rtl="0" eaLnBrk="1" latinLnBrk="0" hangingPunct="1">
                <a:lnSpc>
                  <a:spcPct val="94000"/>
                </a:lnSpc>
                <a:spcBef>
                  <a:spcPts val="1000"/>
                </a:spcBef>
                <a:spcAft>
                  <a:spcPts val="0"/>
                </a:spcAft>
                <a:buClrTx/>
                <a:buSzPct val="100000"/>
                <a:buFont typeface="Arial" panose="020B0604020202020204" pitchFamily="34" charset="0"/>
                <a:buChar char="•"/>
                <a:tabLst/>
                <a:defRPr sz="1400" b="0" i="0" u="none" strike="noStrike" cap="none" spc="0" baseline="0">
                  <a:ln>
                    <a:noFill/>
                  </a:ln>
                  <a:solidFill>
                    <a:schemeClr val="bg1"/>
                  </a:solidFill>
                  <a:uFillTx/>
                  <a:latin typeface="Aeonik Regular"/>
                  <a:ea typeface="Aeonik Regular"/>
                  <a:cs typeface="Aeonik Regular"/>
                  <a:sym typeface="Graphik"/>
                </a:defRPr>
              </a:lvl3pPr>
              <a:lvl4pPr marL="1787653" marR="0" indent="-342900" algn="l" defTabSz="914400" rtl="0" eaLnBrk="1" latinLnBrk="0" hangingPunct="1">
                <a:lnSpc>
                  <a:spcPct val="94000"/>
                </a:lnSpc>
                <a:spcBef>
                  <a:spcPts val="1000"/>
                </a:spcBef>
                <a:spcAft>
                  <a:spcPts val="0"/>
                </a:spcAft>
                <a:buClrTx/>
                <a:buSzPct val="100000"/>
                <a:buFont typeface="Arial" panose="020B0604020202020204" pitchFamily="34" charset="0"/>
                <a:buChar char="•"/>
                <a:tabLst/>
                <a:defRPr sz="1400" b="0" i="0" u="none" strike="noStrike" cap="none" spc="0" baseline="0">
                  <a:ln>
                    <a:noFill/>
                  </a:ln>
                  <a:solidFill>
                    <a:schemeClr val="bg1"/>
                  </a:solidFill>
                  <a:uFillTx/>
                  <a:latin typeface="Aeonik Regular"/>
                  <a:ea typeface="Aeonik Regular"/>
                  <a:cs typeface="Aeonik Regular"/>
                  <a:sym typeface="Graphik"/>
                </a:defRPr>
              </a:lvl4pPr>
              <a:lvl5pPr marL="2244851" marR="0" indent="-342900" algn="l" defTabSz="914400" rtl="0" eaLnBrk="1" latinLnBrk="0" hangingPunct="1">
                <a:lnSpc>
                  <a:spcPct val="94000"/>
                </a:lnSpc>
                <a:spcBef>
                  <a:spcPts val="1000"/>
                </a:spcBef>
                <a:spcAft>
                  <a:spcPts val="0"/>
                </a:spcAft>
                <a:buClrTx/>
                <a:buSzPct val="100000"/>
                <a:buFont typeface="Arial" panose="020B0604020202020204" pitchFamily="34" charset="0"/>
                <a:buChar char="•"/>
                <a:tabLst/>
                <a:defRPr sz="1400" b="0" i="0" u="none" strike="noStrike" cap="none" spc="0" baseline="0">
                  <a:ln>
                    <a:noFill/>
                  </a:ln>
                  <a:solidFill>
                    <a:schemeClr val="bg1"/>
                  </a:solidFill>
                  <a:uFillTx/>
                  <a:latin typeface="Aeonik Regular"/>
                  <a:ea typeface="Aeonik Regular"/>
                  <a:cs typeface="Aeonik Regular"/>
                  <a:sym typeface="Graphik"/>
                </a:defRPr>
              </a:lvl5pPr>
              <a:lvl6pPr marL="2839211" marR="0" indent="-480060" algn="l" defTabSz="914400" rtl="0" eaLnBrk="1" latinLnBrk="0" hangingPunct="1">
                <a:lnSpc>
                  <a:spcPct val="94000"/>
                </a:lnSpc>
                <a:spcBef>
                  <a:spcPts val="1000"/>
                </a:spcBef>
                <a:spcAft>
                  <a:spcPts val="0"/>
                </a:spcAft>
                <a:buClrTx/>
                <a:buSzPct val="100000"/>
                <a:buFont typeface="Arial"/>
                <a:buChar char="–"/>
                <a:tabLst/>
                <a:defRPr sz="2000" b="0" i="0" u="none" strike="noStrike" cap="none" spc="0" baseline="0">
                  <a:ln>
                    <a:noFill/>
                  </a:ln>
                  <a:solidFill>
                    <a:srgbClr val="131541"/>
                  </a:solidFill>
                  <a:uFillTx/>
                  <a:latin typeface="Graphik"/>
                  <a:ea typeface="Graphik"/>
                  <a:cs typeface="Graphik"/>
                  <a:sym typeface="Graphik"/>
                </a:defRPr>
              </a:lvl6pPr>
              <a:lvl7pPr marL="3364991" marR="0" indent="-548639" algn="l" defTabSz="914400" rtl="0" eaLnBrk="1" latinLnBrk="0" hangingPunct="1">
                <a:lnSpc>
                  <a:spcPct val="94000"/>
                </a:lnSpc>
                <a:spcBef>
                  <a:spcPts val="1000"/>
                </a:spcBef>
                <a:spcAft>
                  <a:spcPts val="0"/>
                </a:spcAft>
                <a:buClrTx/>
                <a:buSzPct val="100000"/>
                <a:buFont typeface="Arial"/>
                <a:buChar char="■"/>
                <a:tabLst/>
                <a:defRPr sz="2000" b="0" i="0" u="none" strike="noStrike" cap="none" spc="0" baseline="0">
                  <a:ln>
                    <a:noFill/>
                  </a:ln>
                  <a:solidFill>
                    <a:srgbClr val="131541"/>
                  </a:solidFill>
                  <a:uFillTx/>
                  <a:latin typeface="Graphik"/>
                  <a:ea typeface="Graphik"/>
                  <a:cs typeface="Graphik"/>
                  <a:sym typeface="Graphik"/>
                </a:defRPr>
              </a:lvl7pPr>
              <a:lvl8pPr marL="3822191" marR="0" indent="-548639" algn="l" defTabSz="914400" rtl="0" eaLnBrk="1" latinLnBrk="0" hangingPunct="1">
                <a:lnSpc>
                  <a:spcPct val="94000"/>
                </a:lnSpc>
                <a:spcBef>
                  <a:spcPts val="1000"/>
                </a:spcBef>
                <a:spcAft>
                  <a:spcPts val="0"/>
                </a:spcAft>
                <a:buClrTx/>
                <a:buSzPct val="100000"/>
                <a:buFont typeface="Arial"/>
                <a:buChar char="–"/>
                <a:tabLst/>
                <a:defRPr sz="2000" b="0" i="0" u="none" strike="noStrike" cap="none" spc="0" baseline="0">
                  <a:ln>
                    <a:noFill/>
                  </a:ln>
                  <a:solidFill>
                    <a:srgbClr val="131541"/>
                  </a:solidFill>
                  <a:uFillTx/>
                  <a:latin typeface="Graphik"/>
                  <a:ea typeface="Graphik"/>
                  <a:cs typeface="Graphik"/>
                  <a:sym typeface="Graphik"/>
                </a:defRPr>
              </a:lvl8pPr>
              <a:lvl9pPr marL="4279391" marR="0" indent="-548639" algn="l" defTabSz="914400" rtl="0" eaLnBrk="1" latinLnBrk="0" hangingPunct="1">
                <a:lnSpc>
                  <a:spcPct val="94000"/>
                </a:lnSpc>
                <a:spcBef>
                  <a:spcPts val="1000"/>
                </a:spcBef>
                <a:spcAft>
                  <a:spcPts val="0"/>
                </a:spcAft>
                <a:buClrTx/>
                <a:buSzPct val="100000"/>
                <a:buFont typeface="Arial"/>
                <a:buChar char="■"/>
                <a:tabLst/>
                <a:defRPr sz="2000" b="0" i="0" u="none" strike="noStrike" cap="none" spc="0" baseline="0">
                  <a:ln>
                    <a:noFill/>
                  </a:ln>
                  <a:solidFill>
                    <a:srgbClr val="131541"/>
                  </a:solidFill>
                  <a:uFillTx/>
                  <a:latin typeface="Graphik"/>
                  <a:ea typeface="Graphik"/>
                  <a:cs typeface="Graphik"/>
                  <a:sym typeface="Graphik"/>
                </a:defRPr>
              </a:lvl9pPr>
            </a:lstStyle>
            <a:p>
              <a:pPr algn="ctr"/>
              <a:r>
                <a:rPr lang="en-US" sz="1600" b="1">
                  <a:solidFill>
                    <a:srgbClr val="4D8AF7"/>
                  </a:solidFill>
                </a:rPr>
                <a:t>85%</a:t>
              </a:r>
              <a:r>
                <a:rPr lang="en-US" sz="1600">
                  <a:solidFill>
                    <a:schemeClr val="tx2"/>
                  </a:solidFill>
                </a:rPr>
                <a:t> of lithium and </a:t>
              </a:r>
              <a:r>
                <a:rPr lang="en-US" sz="1600" b="1">
                  <a:solidFill>
                    <a:srgbClr val="4D8AF7"/>
                  </a:solidFill>
                </a:rPr>
                <a:t>75%</a:t>
              </a:r>
              <a:r>
                <a:rPr lang="en-US" sz="1600" b="1">
                  <a:solidFill>
                    <a:schemeClr val="tx2"/>
                  </a:solidFill>
                </a:rPr>
                <a:t> </a:t>
              </a:r>
              <a:r>
                <a:rPr lang="en-US" sz="1600">
                  <a:solidFill>
                    <a:schemeClr val="tx2"/>
                  </a:solidFill>
                </a:rPr>
                <a:t>of manganese reserves and resources are located on or near Indigenous Peoples’ land.</a:t>
              </a:r>
              <a:r>
                <a:rPr lang="en-US" sz="1600" baseline="30000">
                  <a:solidFill>
                    <a:schemeClr val="tx2"/>
                  </a:solidFill>
                </a:rPr>
                <a:t>2</a:t>
              </a:r>
            </a:p>
          </p:txBody>
        </p:sp>
      </p:grpSp>
      <p:grpSp>
        <p:nvGrpSpPr>
          <p:cNvPr id="24" name="Group 23">
            <a:extLst>
              <a:ext uri="{FF2B5EF4-FFF2-40B4-BE49-F238E27FC236}">
                <a16:creationId xmlns:a16="http://schemas.microsoft.com/office/drawing/2014/main" id="{5D843D0F-ED84-2D68-164D-5C6570F278FA}"/>
              </a:ext>
            </a:extLst>
          </p:cNvPr>
          <p:cNvGrpSpPr/>
          <p:nvPr/>
        </p:nvGrpSpPr>
        <p:grpSpPr>
          <a:xfrm>
            <a:off x="8847703" y="1855731"/>
            <a:ext cx="3064062" cy="1573269"/>
            <a:chOff x="8656504" y="1855731"/>
            <a:chExt cx="3064062" cy="1573269"/>
          </a:xfrm>
        </p:grpSpPr>
        <p:sp>
          <p:nvSpPr>
            <p:cNvPr id="21" name="Rectangle: Rounded Corners 20">
              <a:extLst>
                <a:ext uri="{FF2B5EF4-FFF2-40B4-BE49-F238E27FC236}">
                  <a16:creationId xmlns:a16="http://schemas.microsoft.com/office/drawing/2014/main" id="{56BB4792-4A9E-DB88-077A-29D97CC69814}"/>
                </a:ext>
              </a:extLst>
            </p:cNvPr>
            <p:cNvSpPr/>
            <p:nvPr/>
          </p:nvSpPr>
          <p:spPr>
            <a:xfrm>
              <a:off x="8656504" y="1855731"/>
              <a:ext cx="3064062" cy="1573269"/>
            </a:xfrm>
            <a:prstGeom prst="roundRect">
              <a:avLst/>
            </a:prstGeom>
            <a:solidFill>
              <a:schemeClr val="accent1"/>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
          <p:nvSpPr>
            <p:cNvPr id="7" name="Text Placeholder 17">
              <a:extLst>
                <a:ext uri="{FF2B5EF4-FFF2-40B4-BE49-F238E27FC236}">
                  <a16:creationId xmlns:a16="http://schemas.microsoft.com/office/drawing/2014/main" id="{1AB712D0-4089-669A-27F1-A40CA1C02CE7}"/>
                </a:ext>
              </a:extLst>
            </p:cNvPr>
            <p:cNvSpPr txBox="1">
              <a:spLocks/>
            </p:cNvSpPr>
            <p:nvPr/>
          </p:nvSpPr>
          <p:spPr>
            <a:xfrm>
              <a:off x="8656504" y="1933322"/>
              <a:ext cx="3064062" cy="1246495"/>
            </a:xfrm>
            <a:prstGeom prst="rect">
              <a:avLst/>
            </a:prstGeom>
          </p:spPr>
          <p:txBody>
            <a:bodyPr/>
            <a:lstStyle>
              <a:lvl1pPr marL="0" marR="0" indent="0" algn="l" defTabSz="914400" rtl="0" eaLnBrk="1" latinLnBrk="0" hangingPunct="1">
                <a:lnSpc>
                  <a:spcPct val="94000"/>
                </a:lnSpc>
                <a:spcBef>
                  <a:spcPts val="1000"/>
                </a:spcBef>
                <a:spcAft>
                  <a:spcPts val="0"/>
                </a:spcAft>
                <a:buClrTx/>
                <a:buSzPct val="100000"/>
                <a:buFont typeface="Arial" panose="020B0604020202020204" pitchFamily="34" charset="0"/>
                <a:buNone/>
                <a:tabLst/>
                <a:defRPr sz="1200" b="0" i="0" u="none" strike="noStrike" cap="none" spc="0" baseline="0">
                  <a:ln>
                    <a:noFill/>
                  </a:ln>
                  <a:solidFill>
                    <a:schemeClr val="bg1"/>
                  </a:solidFill>
                  <a:uFillTx/>
                  <a:latin typeface="Aeonik Regular"/>
                  <a:ea typeface="Aeonik Regular"/>
                  <a:cs typeface="Aeonik Regular"/>
                  <a:sym typeface="Graphik"/>
                </a:defRPr>
              </a:lvl1pPr>
              <a:lvl2pPr marL="873253" marR="0" indent="-342900" algn="l" defTabSz="914400" rtl="0" eaLnBrk="1" latinLnBrk="0" hangingPunct="1">
                <a:lnSpc>
                  <a:spcPct val="94000"/>
                </a:lnSpc>
                <a:spcBef>
                  <a:spcPts val="1000"/>
                </a:spcBef>
                <a:spcAft>
                  <a:spcPts val="0"/>
                </a:spcAft>
                <a:buClrTx/>
                <a:buSzPct val="100000"/>
                <a:buFont typeface="Arial" panose="020B0604020202020204" pitchFamily="34" charset="0"/>
                <a:buChar char="•"/>
                <a:tabLst/>
                <a:defRPr sz="1400" b="0" i="0" u="none" strike="noStrike" cap="none" spc="0" baseline="0">
                  <a:ln>
                    <a:noFill/>
                  </a:ln>
                  <a:solidFill>
                    <a:schemeClr val="bg1"/>
                  </a:solidFill>
                  <a:uFillTx/>
                  <a:latin typeface="Aeonik Regular"/>
                  <a:ea typeface="Aeonik Regular"/>
                  <a:cs typeface="Aeonik Regular"/>
                  <a:sym typeface="Graphik"/>
                </a:defRPr>
              </a:lvl2pPr>
              <a:lvl3pPr marL="1330453" marR="0" indent="-342900" algn="l" defTabSz="914400" rtl="0" eaLnBrk="1" latinLnBrk="0" hangingPunct="1">
                <a:lnSpc>
                  <a:spcPct val="94000"/>
                </a:lnSpc>
                <a:spcBef>
                  <a:spcPts val="1000"/>
                </a:spcBef>
                <a:spcAft>
                  <a:spcPts val="0"/>
                </a:spcAft>
                <a:buClrTx/>
                <a:buSzPct val="100000"/>
                <a:buFont typeface="Arial" panose="020B0604020202020204" pitchFamily="34" charset="0"/>
                <a:buChar char="•"/>
                <a:tabLst/>
                <a:defRPr sz="1400" b="0" i="0" u="none" strike="noStrike" cap="none" spc="0" baseline="0">
                  <a:ln>
                    <a:noFill/>
                  </a:ln>
                  <a:solidFill>
                    <a:schemeClr val="bg1"/>
                  </a:solidFill>
                  <a:uFillTx/>
                  <a:latin typeface="Aeonik Regular"/>
                  <a:ea typeface="Aeonik Regular"/>
                  <a:cs typeface="Aeonik Regular"/>
                  <a:sym typeface="Graphik"/>
                </a:defRPr>
              </a:lvl3pPr>
              <a:lvl4pPr marL="1787653" marR="0" indent="-342900" algn="l" defTabSz="914400" rtl="0" eaLnBrk="1" latinLnBrk="0" hangingPunct="1">
                <a:lnSpc>
                  <a:spcPct val="94000"/>
                </a:lnSpc>
                <a:spcBef>
                  <a:spcPts val="1000"/>
                </a:spcBef>
                <a:spcAft>
                  <a:spcPts val="0"/>
                </a:spcAft>
                <a:buClrTx/>
                <a:buSzPct val="100000"/>
                <a:buFont typeface="Arial" panose="020B0604020202020204" pitchFamily="34" charset="0"/>
                <a:buChar char="•"/>
                <a:tabLst/>
                <a:defRPr sz="1400" b="0" i="0" u="none" strike="noStrike" cap="none" spc="0" baseline="0">
                  <a:ln>
                    <a:noFill/>
                  </a:ln>
                  <a:solidFill>
                    <a:schemeClr val="bg1"/>
                  </a:solidFill>
                  <a:uFillTx/>
                  <a:latin typeface="Aeonik Regular"/>
                  <a:ea typeface="Aeonik Regular"/>
                  <a:cs typeface="Aeonik Regular"/>
                  <a:sym typeface="Graphik"/>
                </a:defRPr>
              </a:lvl4pPr>
              <a:lvl5pPr marL="2244851" marR="0" indent="-342900" algn="l" defTabSz="914400" rtl="0" eaLnBrk="1" latinLnBrk="0" hangingPunct="1">
                <a:lnSpc>
                  <a:spcPct val="94000"/>
                </a:lnSpc>
                <a:spcBef>
                  <a:spcPts val="1000"/>
                </a:spcBef>
                <a:spcAft>
                  <a:spcPts val="0"/>
                </a:spcAft>
                <a:buClrTx/>
                <a:buSzPct val="100000"/>
                <a:buFont typeface="Arial" panose="020B0604020202020204" pitchFamily="34" charset="0"/>
                <a:buChar char="•"/>
                <a:tabLst/>
                <a:defRPr sz="1400" b="0" i="0" u="none" strike="noStrike" cap="none" spc="0" baseline="0">
                  <a:ln>
                    <a:noFill/>
                  </a:ln>
                  <a:solidFill>
                    <a:schemeClr val="bg1"/>
                  </a:solidFill>
                  <a:uFillTx/>
                  <a:latin typeface="Aeonik Regular"/>
                  <a:ea typeface="Aeonik Regular"/>
                  <a:cs typeface="Aeonik Regular"/>
                  <a:sym typeface="Graphik"/>
                </a:defRPr>
              </a:lvl5pPr>
              <a:lvl6pPr marL="2839211" marR="0" indent="-480060" algn="l" defTabSz="914400" rtl="0" eaLnBrk="1" latinLnBrk="0" hangingPunct="1">
                <a:lnSpc>
                  <a:spcPct val="94000"/>
                </a:lnSpc>
                <a:spcBef>
                  <a:spcPts val="1000"/>
                </a:spcBef>
                <a:spcAft>
                  <a:spcPts val="0"/>
                </a:spcAft>
                <a:buClrTx/>
                <a:buSzPct val="100000"/>
                <a:buFont typeface="Arial"/>
                <a:buChar char="–"/>
                <a:tabLst/>
                <a:defRPr sz="2000" b="0" i="0" u="none" strike="noStrike" cap="none" spc="0" baseline="0">
                  <a:ln>
                    <a:noFill/>
                  </a:ln>
                  <a:solidFill>
                    <a:srgbClr val="131541"/>
                  </a:solidFill>
                  <a:uFillTx/>
                  <a:latin typeface="Graphik"/>
                  <a:ea typeface="Graphik"/>
                  <a:cs typeface="Graphik"/>
                  <a:sym typeface="Graphik"/>
                </a:defRPr>
              </a:lvl6pPr>
              <a:lvl7pPr marL="3364991" marR="0" indent="-548639" algn="l" defTabSz="914400" rtl="0" eaLnBrk="1" latinLnBrk="0" hangingPunct="1">
                <a:lnSpc>
                  <a:spcPct val="94000"/>
                </a:lnSpc>
                <a:spcBef>
                  <a:spcPts val="1000"/>
                </a:spcBef>
                <a:spcAft>
                  <a:spcPts val="0"/>
                </a:spcAft>
                <a:buClrTx/>
                <a:buSzPct val="100000"/>
                <a:buFont typeface="Arial"/>
                <a:buChar char="■"/>
                <a:tabLst/>
                <a:defRPr sz="2000" b="0" i="0" u="none" strike="noStrike" cap="none" spc="0" baseline="0">
                  <a:ln>
                    <a:noFill/>
                  </a:ln>
                  <a:solidFill>
                    <a:srgbClr val="131541"/>
                  </a:solidFill>
                  <a:uFillTx/>
                  <a:latin typeface="Graphik"/>
                  <a:ea typeface="Graphik"/>
                  <a:cs typeface="Graphik"/>
                  <a:sym typeface="Graphik"/>
                </a:defRPr>
              </a:lvl7pPr>
              <a:lvl8pPr marL="3822191" marR="0" indent="-548639" algn="l" defTabSz="914400" rtl="0" eaLnBrk="1" latinLnBrk="0" hangingPunct="1">
                <a:lnSpc>
                  <a:spcPct val="94000"/>
                </a:lnSpc>
                <a:spcBef>
                  <a:spcPts val="1000"/>
                </a:spcBef>
                <a:spcAft>
                  <a:spcPts val="0"/>
                </a:spcAft>
                <a:buClrTx/>
                <a:buSzPct val="100000"/>
                <a:buFont typeface="Arial"/>
                <a:buChar char="–"/>
                <a:tabLst/>
                <a:defRPr sz="2000" b="0" i="0" u="none" strike="noStrike" cap="none" spc="0" baseline="0">
                  <a:ln>
                    <a:noFill/>
                  </a:ln>
                  <a:solidFill>
                    <a:srgbClr val="131541"/>
                  </a:solidFill>
                  <a:uFillTx/>
                  <a:latin typeface="Graphik"/>
                  <a:ea typeface="Graphik"/>
                  <a:cs typeface="Graphik"/>
                  <a:sym typeface="Graphik"/>
                </a:defRPr>
              </a:lvl8pPr>
              <a:lvl9pPr marL="4279391" marR="0" indent="-548639" algn="l" defTabSz="914400" rtl="0" eaLnBrk="1" latinLnBrk="0" hangingPunct="1">
                <a:lnSpc>
                  <a:spcPct val="94000"/>
                </a:lnSpc>
                <a:spcBef>
                  <a:spcPts val="1000"/>
                </a:spcBef>
                <a:spcAft>
                  <a:spcPts val="0"/>
                </a:spcAft>
                <a:buClrTx/>
                <a:buSzPct val="100000"/>
                <a:buFont typeface="Arial"/>
                <a:buChar char="■"/>
                <a:tabLst/>
                <a:defRPr sz="2000" b="0" i="0" u="none" strike="noStrike" cap="none" spc="0" baseline="0">
                  <a:ln>
                    <a:noFill/>
                  </a:ln>
                  <a:solidFill>
                    <a:srgbClr val="131541"/>
                  </a:solidFill>
                  <a:uFillTx/>
                  <a:latin typeface="Graphik"/>
                  <a:ea typeface="Graphik"/>
                  <a:cs typeface="Graphik"/>
                  <a:sym typeface="Graphik"/>
                </a:defRPr>
              </a:lvl9pPr>
            </a:lstStyle>
            <a:p>
              <a:pPr algn="ctr"/>
              <a:r>
                <a:rPr lang="en-US" sz="1600">
                  <a:solidFill>
                    <a:schemeClr val="tx2"/>
                  </a:solidFill>
                </a:rPr>
                <a:t>Projects located within </a:t>
              </a:r>
              <a:r>
                <a:rPr lang="en-US" sz="1600" b="1">
                  <a:solidFill>
                    <a:schemeClr val="accent3"/>
                  </a:solidFill>
                </a:rPr>
                <a:t>31 miles </a:t>
              </a:r>
              <a:r>
                <a:rPr lang="en-US" sz="1600">
                  <a:solidFill>
                    <a:schemeClr val="tx2"/>
                  </a:solidFill>
                </a:rPr>
                <a:t>of Indigenous territories are associated with approximately </a:t>
              </a:r>
              <a:r>
                <a:rPr lang="en-US" sz="1600" b="1">
                  <a:solidFill>
                    <a:schemeClr val="accent3"/>
                  </a:solidFill>
                </a:rPr>
                <a:t>10 </a:t>
              </a:r>
              <a:r>
                <a:rPr lang="en-US" sz="1600">
                  <a:solidFill>
                    <a:schemeClr val="tx2"/>
                  </a:solidFill>
                </a:rPr>
                <a:t>more conflict events per year than otherwise similar projects.</a:t>
              </a:r>
              <a:r>
                <a:rPr lang="en-US" sz="1600" baseline="30000">
                  <a:solidFill>
                    <a:schemeClr val="tx2"/>
                  </a:solidFill>
                </a:rPr>
                <a:t>3</a:t>
              </a:r>
            </a:p>
          </p:txBody>
        </p:sp>
      </p:grpSp>
      <p:sp>
        <p:nvSpPr>
          <p:cNvPr id="8" name="Text Placeholder 18">
            <a:extLst>
              <a:ext uri="{FF2B5EF4-FFF2-40B4-BE49-F238E27FC236}">
                <a16:creationId xmlns:a16="http://schemas.microsoft.com/office/drawing/2014/main" id="{520E2978-50C6-15A2-ABE5-C4CB74096BCC}"/>
              </a:ext>
            </a:extLst>
          </p:cNvPr>
          <p:cNvSpPr txBox="1">
            <a:spLocks/>
          </p:cNvSpPr>
          <p:nvPr/>
        </p:nvSpPr>
        <p:spPr>
          <a:xfrm>
            <a:off x="752964" y="625423"/>
            <a:ext cx="10686071" cy="711990"/>
          </a:xfrm>
          <a:prstGeom prst="rect">
            <a:avLst/>
          </a:prstGeom>
        </p:spPr>
        <p:txBody>
          <a:bodyPr/>
          <a:lstStyle>
            <a:lvl1pPr marL="0" marR="0" indent="0" algn="l" defTabSz="914400" rtl="0" eaLnBrk="1" latinLnBrk="0" hangingPunct="1">
              <a:lnSpc>
                <a:spcPct val="94000"/>
              </a:lnSpc>
              <a:spcBef>
                <a:spcPts val="1000"/>
              </a:spcBef>
              <a:spcAft>
                <a:spcPts val="0"/>
              </a:spcAft>
              <a:buClrTx/>
              <a:buSzPct val="100000"/>
              <a:buFont typeface="Arial" panose="020B0604020202020204" pitchFamily="34" charset="0"/>
              <a:buNone/>
              <a:tabLst/>
              <a:defRPr sz="1200" b="0" i="0" u="none" strike="noStrike" cap="none" spc="0" baseline="0">
                <a:ln>
                  <a:noFill/>
                </a:ln>
                <a:solidFill>
                  <a:schemeClr val="bg1"/>
                </a:solidFill>
                <a:uFillTx/>
                <a:latin typeface="Aeonik Regular"/>
                <a:ea typeface="Aeonik Regular"/>
                <a:cs typeface="Aeonik Regular"/>
                <a:sym typeface="Graphik"/>
              </a:defRPr>
            </a:lvl1pPr>
            <a:lvl2pPr marL="873253" marR="0" indent="-342900" algn="l" defTabSz="914400" rtl="0" eaLnBrk="1" latinLnBrk="0" hangingPunct="1">
              <a:lnSpc>
                <a:spcPct val="94000"/>
              </a:lnSpc>
              <a:spcBef>
                <a:spcPts val="1000"/>
              </a:spcBef>
              <a:spcAft>
                <a:spcPts val="0"/>
              </a:spcAft>
              <a:buClrTx/>
              <a:buSzPct val="100000"/>
              <a:buFont typeface="Arial" panose="020B0604020202020204" pitchFamily="34" charset="0"/>
              <a:buChar char="•"/>
              <a:tabLst/>
              <a:defRPr sz="1400" b="0" i="0" u="none" strike="noStrike" cap="none" spc="0" baseline="0">
                <a:ln>
                  <a:noFill/>
                </a:ln>
                <a:solidFill>
                  <a:schemeClr val="bg1"/>
                </a:solidFill>
                <a:uFillTx/>
                <a:latin typeface="Aeonik Regular"/>
                <a:ea typeface="Aeonik Regular"/>
                <a:cs typeface="Aeonik Regular"/>
                <a:sym typeface="Graphik"/>
              </a:defRPr>
            </a:lvl2pPr>
            <a:lvl3pPr marL="1330453" marR="0" indent="-342900" algn="l" defTabSz="914400" rtl="0" eaLnBrk="1" latinLnBrk="0" hangingPunct="1">
              <a:lnSpc>
                <a:spcPct val="94000"/>
              </a:lnSpc>
              <a:spcBef>
                <a:spcPts val="1000"/>
              </a:spcBef>
              <a:spcAft>
                <a:spcPts val="0"/>
              </a:spcAft>
              <a:buClrTx/>
              <a:buSzPct val="100000"/>
              <a:buFont typeface="Arial" panose="020B0604020202020204" pitchFamily="34" charset="0"/>
              <a:buChar char="•"/>
              <a:tabLst/>
              <a:defRPr sz="1400" b="0" i="0" u="none" strike="noStrike" cap="none" spc="0" baseline="0">
                <a:ln>
                  <a:noFill/>
                </a:ln>
                <a:solidFill>
                  <a:schemeClr val="bg1"/>
                </a:solidFill>
                <a:uFillTx/>
                <a:latin typeface="Aeonik Regular"/>
                <a:ea typeface="Aeonik Regular"/>
                <a:cs typeface="Aeonik Regular"/>
                <a:sym typeface="Graphik"/>
              </a:defRPr>
            </a:lvl3pPr>
            <a:lvl4pPr marL="1787653" marR="0" indent="-342900" algn="l" defTabSz="914400" rtl="0" eaLnBrk="1" latinLnBrk="0" hangingPunct="1">
              <a:lnSpc>
                <a:spcPct val="94000"/>
              </a:lnSpc>
              <a:spcBef>
                <a:spcPts val="1000"/>
              </a:spcBef>
              <a:spcAft>
                <a:spcPts val="0"/>
              </a:spcAft>
              <a:buClrTx/>
              <a:buSzPct val="100000"/>
              <a:buFont typeface="Arial" panose="020B0604020202020204" pitchFamily="34" charset="0"/>
              <a:buChar char="•"/>
              <a:tabLst/>
              <a:defRPr sz="1400" b="0" i="0" u="none" strike="noStrike" cap="none" spc="0" baseline="0">
                <a:ln>
                  <a:noFill/>
                </a:ln>
                <a:solidFill>
                  <a:schemeClr val="bg1"/>
                </a:solidFill>
                <a:uFillTx/>
                <a:latin typeface="Aeonik Regular"/>
                <a:ea typeface="Aeonik Regular"/>
                <a:cs typeface="Aeonik Regular"/>
                <a:sym typeface="Graphik"/>
              </a:defRPr>
            </a:lvl4pPr>
            <a:lvl5pPr marL="2244851" marR="0" indent="-342900" algn="l" defTabSz="914400" rtl="0" eaLnBrk="1" latinLnBrk="0" hangingPunct="1">
              <a:lnSpc>
                <a:spcPct val="94000"/>
              </a:lnSpc>
              <a:spcBef>
                <a:spcPts val="1000"/>
              </a:spcBef>
              <a:spcAft>
                <a:spcPts val="0"/>
              </a:spcAft>
              <a:buClrTx/>
              <a:buSzPct val="100000"/>
              <a:buFont typeface="Arial" panose="020B0604020202020204" pitchFamily="34" charset="0"/>
              <a:buChar char="•"/>
              <a:tabLst/>
              <a:defRPr sz="1400" b="0" i="0" u="none" strike="noStrike" cap="none" spc="0" baseline="0">
                <a:ln>
                  <a:noFill/>
                </a:ln>
                <a:solidFill>
                  <a:schemeClr val="bg1"/>
                </a:solidFill>
                <a:uFillTx/>
                <a:latin typeface="Aeonik Regular"/>
                <a:ea typeface="Aeonik Regular"/>
                <a:cs typeface="Aeonik Regular"/>
                <a:sym typeface="Graphik"/>
              </a:defRPr>
            </a:lvl5pPr>
            <a:lvl6pPr marL="2839211" marR="0" indent="-480060" algn="l" defTabSz="914400" rtl="0" eaLnBrk="1" latinLnBrk="0" hangingPunct="1">
              <a:lnSpc>
                <a:spcPct val="94000"/>
              </a:lnSpc>
              <a:spcBef>
                <a:spcPts val="1000"/>
              </a:spcBef>
              <a:spcAft>
                <a:spcPts val="0"/>
              </a:spcAft>
              <a:buClrTx/>
              <a:buSzPct val="100000"/>
              <a:buFont typeface="Arial"/>
              <a:buChar char="–"/>
              <a:tabLst/>
              <a:defRPr sz="2000" b="0" i="0" u="none" strike="noStrike" cap="none" spc="0" baseline="0">
                <a:ln>
                  <a:noFill/>
                </a:ln>
                <a:solidFill>
                  <a:srgbClr val="131541"/>
                </a:solidFill>
                <a:uFillTx/>
                <a:latin typeface="Graphik"/>
                <a:ea typeface="Graphik"/>
                <a:cs typeface="Graphik"/>
                <a:sym typeface="Graphik"/>
              </a:defRPr>
            </a:lvl6pPr>
            <a:lvl7pPr marL="3364991" marR="0" indent="-548639" algn="l" defTabSz="914400" rtl="0" eaLnBrk="1" latinLnBrk="0" hangingPunct="1">
              <a:lnSpc>
                <a:spcPct val="94000"/>
              </a:lnSpc>
              <a:spcBef>
                <a:spcPts val="1000"/>
              </a:spcBef>
              <a:spcAft>
                <a:spcPts val="0"/>
              </a:spcAft>
              <a:buClrTx/>
              <a:buSzPct val="100000"/>
              <a:buFont typeface="Arial"/>
              <a:buChar char="■"/>
              <a:tabLst/>
              <a:defRPr sz="2000" b="0" i="0" u="none" strike="noStrike" cap="none" spc="0" baseline="0">
                <a:ln>
                  <a:noFill/>
                </a:ln>
                <a:solidFill>
                  <a:srgbClr val="131541"/>
                </a:solidFill>
                <a:uFillTx/>
                <a:latin typeface="Graphik"/>
                <a:ea typeface="Graphik"/>
                <a:cs typeface="Graphik"/>
                <a:sym typeface="Graphik"/>
              </a:defRPr>
            </a:lvl7pPr>
            <a:lvl8pPr marL="3822191" marR="0" indent="-548639" algn="l" defTabSz="914400" rtl="0" eaLnBrk="1" latinLnBrk="0" hangingPunct="1">
              <a:lnSpc>
                <a:spcPct val="94000"/>
              </a:lnSpc>
              <a:spcBef>
                <a:spcPts val="1000"/>
              </a:spcBef>
              <a:spcAft>
                <a:spcPts val="0"/>
              </a:spcAft>
              <a:buClrTx/>
              <a:buSzPct val="100000"/>
              <a:buFont typeface="Arial"/>
              <a:buChar char="–"/>
              <a:tabLst/>
              <a:defRPr sz="2000" b="0" i="0" u="none" strike="noStrike" cap="none" spc="0" baseline="0">
                <a:ln>
                  <a:noFill/>
                </a:ln>
                <a:solidFill>
                  <a:srgbClr val="131541"/>
                </a:solidFill>
                <a:uFillTx/>
                <a:latin typeface="Graphik"/>
                <a:ea typeface="Graphik"/>
                <a:cs typeface="Graphik"/>
                <a:sym typeface="Graphik"/>
              </a:defRPr>
            </a:lvl8pPr>
            <a:lvl9pPr marL="4279391" marR="0" indent="-548639" algn="l" defTabSz="914400" rtl="0" eaLnBrk="1" latinLnBrk="0" hangingPunct="1">
              <a:lnSpc>
                <a:spcPct val="94000"/>
              </a:lnSpc>
              <a:spcBef>
                <a:spcPts val="1000"/>
              </a:spcBef>
              <a:spcAft>
                <a:spcPts val="0"/>
              </a:spcAft>
              <a:buClrTx/>
              <a:buSzPct val="100000"/>
              <a:buFont typeface="Arial"/>
              <a:buChar char="■"/>
              <a:tabLst/>
              <a:defRPr sz="2000" b="0" i="0" u="none" strike="noStrike" cap="none" spc="0" baseline="0">
                <a:ln>
                  <a:noFill/>
                </a:ln>
                <a:solidFill>
                  <a:srgbClr val="131541"/>
                </a:solidFill>
                <a:uFillTx/>
                <a:latin typeface="Graphik"/>
                <a:ea typeface="Graphik"/>
                <a:cs typeface="Graphik"/>
                <a:sym typeface="Graphik"/>
              </a:defRPr>
            </a:lvl9pPr>
          </a:lstStyle>
          <a:p>
            <a:pPr algn="ctr"/>
            <a:r>
              <a:rPr lang="en-US" sz="4400" b="1" dirty="0">
                <a:solidFill>
                  <a:schemeClr val="tx1"/>
                </a:solidFill>
              </a:rPr>
              <a:t>Key Statistics</a:t>
            </a:r>
            <a:endParaRPr lang="en-GB" sz="4400" b="1" dirty="0">
              <a:solidFill>
                <a:schemeClr val="tx1"/>
              </a:solidFill>
            </a:endParaRPr>
          </a:p>
        </p:txBody>
      </p:sp>
      <p:pic>
        <p:nvPicPr>
          <p:cNvPr id="10" name="Picture 9" descr="A map of the world with blue circles&#10;&#10;AI-generated content may be incorrect.">
            <a:extLst>
              <a:ext uri="{FF2B5EF4-FFF2-40B4-BE49-F238E27FC236}">
                <a16:creationId xmlns:a16="http://schemas.microsoft.com/office/drawing/2014/main" id="{89D27E4D-F904-BB70-FF07-24741D0B34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7864" y="1930599"/>
            <a:ext cx="4996272" cy="3572426"/>
          </a:xfrm>
          <a:prstGeom prst="rect">
            <a:avLst/>
          </a:prstGeom>
          <a:ln w="28575">
            <a:solidFill>
              <a:schemeClr val="accent3"/>
            </a:solidFill>
          </a:ln>
        </p:spPr>
      </p:pic>
      <p:sp>
        <p:nvSpPr>
          <p:cNvPr id="11" name="TextBox 10">
            <a:extLst>
              <a:ext uri="{FF2B5EF4-FFF2-40B4-BE49-F238E27FC236}">
                <a16:creationId xmlns:a16="http://schemas.microsoft.com/office/drawing/2014/main" id="{EB2C8B63-7F03-5DAE-E4C5-0351748212FC}"/>
              </a:ext>
            </a:extLst>
          </p:cNvPr>
          <p:cNvSpPr txBox="1"/>
          <p:nvPr/>
        </p:nvSpPr>
        <p:spPr>
          <a:xfrm>
            <a:off x="130135" y="6187076"/>
            <a:ext cx="10058400" cy="5498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a:lnSpc>
                <a:spcPct val="90000"/>
              </a:lnSpc>
            </a:pPr>
            <a:r>
              <a:rPr lang="en-US" sz="900">
                <a:solidFill>
                  <a:srgbClr val="FFFFFF"/>
                </a:solidFill>
                <a:latin typeface="Aeonik"/>
                <a:ea typeface="+mn-ea"/>
                <a:cs typeface="+mn-cs"/>
                <a:sym typeface="Helvetica Neue"/>
              </a:rPr>
              <a:t>1 World Resources Institute, </a:t>
            </a:r>
            <a:r>
              <a:rPr lang="en-US" sz="900" i="1">
                <a:solidFill>
                  <a:srgbClr val="FFFFFF"/>
                </a:solidFill>
                <a:latin typeface="Aeonik"/>
                <a:ea typeface="+mn-ea"/>
                <a:cs typeface="+mn-cs"/>
                <a:sym typeface="Helvetica Neue"/>
              </a:rPr>
              <a:t>“Protecting Biodiversity Hinges on Securing Indigenous and Community Land Rights” </a:t>
            </a:r>
            <a:r>
              <a:rPr lang="en-US" sz="900">
                <a:solidFill>
                  <a:srgbClr val="FFFFFF"/>
                </a:solidFill>
                <a:latin typeface="Aeonik"/>
                <a:ea typeface="+mn-ea"/>
                <a:cs typeface="+mn-cs"/>
                <a:sym typeface="Helvetica Neue"/>
              </a:rPr>
              <a:t>(2024)</a:t>
            </a:r>
            <a:endParaRPr lang="en-US" sz="900" i="1">
              <a:solidFill>
                <a:srgbClr val="FFFFFF"/>
              </a:solidFill>
              <a:latin typeface="Aeonik"/>
              <a:ea typeface="+mn-ea"/>
              <a:cs typeface="+mn-cs"/>
              <a:sym typeface="Helvetica Neue"/>
            </a:endParaRPr>
          </a:p>
          <a:p>
            <a:pPr defTabSz="1219169">
              <a:lnSpc>
                <a:spcPct val="90000"/>
              </a:lnSpc>
            </a:pPr>
            <a:r>
              <a:rPr lang="en-US" sz="900">
                <a:solidFill>
                  <a:srgbClr val="FFFFFF"/>
                </a:solidFill>
                <a:latin typeface="Aeonik"/>
                <a:sym typeface="Helvetica Neue"/>
              </a:rPr>
              <a:t>2 J. R. Owen, D. Kamp, A. M. Lechner, J. Harris, R. Zhang, and </a:t>
            </a:r>
            <a:r>
              <a:rPr lang="en-US" sz="900" err="1">
                <a:solidFill>
                  <a:srgbClr val="FFFFFF"/>
                </a:solidFill>
                <a:latin typeface="Aeonik"/>
                <a:sym typeface="Helvetica Neue"/>
              </a:rPr>
              <a:t>É</a:t>
            </a:r>
            <a:r>
              <a:rPr lang="en-US" sz="900">
                <a:solidFill>
                  <a:srgbClr val="FFFFFF"/>
                </a:solidFill>
                <a:latin typeface="Aeonik"/>
                <a:sym typeface="Helvetica Neue"/>
              </a:rPr>
              <a:t>. </a:t>
            </a:r>
            <a:r>
              <a:rPr lang="en-US" sz="900" err="1">
                <a:solidFill>
                  <a:srgbClr val="FFFFFF"/>
                </a:solidFill>
                <a:latin typeface="Aeonik"/>
                <a:sym typeface="Helvetica Neue"/>
              </a:rPr>
              <a:t>Lèbre</a:t>
            </a:r>
            <a:r>
              <a:rPr lang="en-US" sz="900">
                <a:solidFill>
                  <a:srgbClr val="FFFFFF"/>
                </a:solidFill>
                <a:latin typeface="Aeonik"/>
                <a:sym typeface="Helvetica Neue"/>
              </a:rPr>
              <a:t>, </a:t>
            </a:r>
            <a:r>
              <a:rPr lang="en-US" sz="900" i="1">
                <a:solidFill>
                  <a:srgbClr val="FFFFFF"/>
                </a:solidFill>
                <a:latin typeface="Aeonik"/>
                <a:sym typeface="Helvetica Neue"/>
              </a:rPr>
              <a:t>“Energy transition minerals and their intersection with land-connected peoples” </a:t>
            </a:r>
            <a:r>
              <a:rPr lang="en-US" sz="900">
                <a:solidFill>
                  <a:srgbClr val="FFFFFF"/>
                </a:solidFill>
                <a:latin typeface="Aeonik"/>
                <a:sym typeface="Helvetica Neue"/>
              </a:rPr>
              <a:t>(2022)</a:t>
            </a:r>
            <a:endParaRPr lang="en-US" sz="900" i="1">
              <a:solidFill>
                <a:srgbClr val="FFFFFF"/>
              </a:solidFill>
              <a:latin typeface="Aeonik"/>
              <a:sym typeface="Helvetica Neue"/>
            </a:endParaRPr>
          </a:p>
          <a:p>
            <a:pPr defTabSz="1219169">
              <a:lnSpc>
                <a:spcPct val="90000"/>
              </a:lnSpc>
            </a:pPr>
            <a:r>
              <a:rPr lang="en-US" sz="900">
                <a:solidFill>
                  <a:srgbClr val="FFFFFF"/>
                </a:solidFill>
                <a:latin typeface="Aeonik"/>
                <a:ea typeface="+mn-ea"/>
                <a:cs typeface="+mn-cs"/>
                <a:sym typeface="Helvetica Neue"/>
              </a:rPr>
              <a:t>3 R. Adamson and W. </a:t>
            </a:r>
            <a:r>
              <a:rPr lang="en-US" sz="900" err="1">
                <a:solidFill>
                  <a:srgbClr val="FFFFFF"/>
                </a:solidFill>
                <a:latin typeface="Aeonik"/>
                <a:ea typeface="+mn-ea"/>
                <a:cs typeface="+mn-cs"/>
                <a:sym typeface="Helvetica Neue"/>
              </a:rPr>
              <a:t>Henisz</a:t>
            </a:r>
            <a:r>
              <a:rPr lang="en-US" sz="900">
                <a:solidFill>
                  <a:srgbClr val="FFFFFF"/>
                </a:solidFill>
                <a:latin typeface="Aeonik"/>
                <a:ea typeface="+mn-ea"/>
                <a:cs typeface="+mn-cs"/>
                <a:sym typeface="Helvetica Neue"/>
              </a:rPr>
              <a:t>, </a:t>
            </a:r>
            <a:r>
              <a:rPr lang="en-US" sz="900" i="1">
                <a:solidFill>
                  <a:srgbClr val="FFFFFF"/>
                </a:solidFill>
                <a:latin typeface="Aeonik"/>
                <a:ea typeface="+mn-ea"/>
                <a:cs typeface="+mn-cs"/>
                <a:sym typeface="Helvetica Neue"/>
              </a:rPr>
              <a:t>“Development of Critical Minerals for the Energy Transition Poses Interdependent Material Social and Environmental Risks”</a:t>
            </a:r>
            <a:r>
              <a:rPr lang="en-US" sz="900">
                <a:solidFill>
                  <a:srgbClr val="FFFFFF"/>
                </a:solidFill>
                <a:latin typeface="Aeonik"/>
                <a:ea typeface="+mn-ea"/>
                <a:cs typeface="+mn-cs"/>
                <a:sym typeface="Helvetica Neue"/>
              </a:rPr>
              <a:t>(2024 – Unpublished) </a:t>
            </a:r>
            <a:endParaRPr lang="en-US" sz="900" i="1">
              <a:solidFill>
                <a:srgbClr val="FFFFFF"/>
              </a:solidFill>
              <a:latin typeface="Aeonik"/>
              <a:ea typeface="+mn-ea"/>
              <a:cs typeface="+mn-cs"/>
              <a:sym typeface="Helvetica Neue"/>
            </a:endParaRPr>
          </a:p>
          <a:p>
            <a:pPr defTabSz="1219169">
              <a:lnSpc>
                <a:spcPct val="90000"/>
              </a:lnSpc>
            </a:pPr>
            <a:r>
              <a:rPr lang="en-US" sz="900">
                <a:solidFill>
                  <a:srgbClr val="FFFFFF"/>
                </a:solidFill>
                <a:latin typeface="Aeonik"/>
                <a:ea typeface="+mn-ea"/>
                <a:cs typeface="+mn-cs"/>
                <a:sym typeface="Helvetica Neue"/>
              </a:rPr>
              <a:t>4 W. J. </a:t>
            </a:r>
            <a:r>
              <a:rPr lang="en-US" sz="900" err="1">
                <a:solidFill>
                  <a:srgbClr val="FFFFFF"/>
                </a:solidFill>
                <a:latin typeface="Aeonik"/>
                <a:ea typeface="+mn-ea"/>
                <a:cs typeface="+mn-cs"/>
                <a:sym typeface="Helvetica Neue"/>
              </a:rPr>
              <a:t>Henisz</a:t>
            </a:r>
            <a:r>
              <a:rPr lang="en-US" sz="900">
                <a:solidFill>
                  <a:srgbClr val="FFFFFF"/>
                </a:solidFill>
                <a:latin typeface="Aeonik"/>
                <a:ea typeface="+mn-ea"/>
                <a:cs typeface="+mn-cs"/>
                <a:sym typeface="Helvetica Neue"/>
              </a:rPr>
              <a:t> and J. McGlinch, </a:t>
            </a:r>
            <a:r>
              <a:rPr lang="en-US" sz="900" i="1">
                <a:solidFill>
                  <a:srgbClr val="FFFFFF"/>
                </a:solidFill>
                <a:latin typeface="Aeonik"/>
                <a:ea typeface="+mn-ea"/>
                <a:cs typeface="+mn-cs"/>
                <a:sym typeface="Helvetica Neue"/>
              </a:rPr>
              <a:t>“ESG, Material Credit Events, and Credit Risk” </a:t>
            </a:r>
            <a:r>
              <a:rPr lang="en-US" sz="900">
                <a:solidFill>
                  <a:srgbClr val="FFFFFF"/>
                </a:solidFill>
                <a:latin typeface="Aeonik"/>
                <a:ea typeface="+mn-ea"/>
                <a:cs typeface="+mn-cs"/>
                <a:sym typeface="Helvetica Neue"/>
              </a:rPr>
              <a:t>(2019)</a:t>
            </a:r>
            <a:endParaRPr lang="en-US" sz="900" i="1">
              <a:solidFill>
                <a:srgbClr val="FFFFFF"/>
              </a:solidFill>
              <a:latin typeface="Aeonik"/>
              <a:ea typeface="+mn-ea"/>
              <a:cs typeface="+mn-cs"/>
              <a:sym typeface="Helvetica Neue"/>
            </a:endParaRPr>
          </a:p>
        </p:txBody>
      </p:sp>
      <p:grpSp>
        <p:nvGrpSpPr>
          <p:cNvPr id="25" name="Group 24">
            <a:extLst>
              <a:ext uri="{FF2B5EF4-FFF2-40B4-BE49-F238E27FC236}">
                <a16:creationId xmlns:a16="http://schemas.microsoft.com/office/drawing/2014/main" id="{8D04AF3E-00BE-947A-A380-48E6B41C0770}"/>
              </a:ext>
            </a:extLst>
          </p:cNvPr>
          <p:cNvGrpSpPr/>
          <p:nvPr/>
        </p:nvGrpSpPr>
        <p:grpSpPr>
          <a:xfrm>
            <a:off x="8769640" y="4004595"/>
            <a:ext cx="3064062" cy="1075987"/>
            <a:chOff x="8656504" y="4522092"/>
            <a:chExt cx="3064062" cy="1075987"/>
          </a:xfrm>
        </p:grpSpPr>
        <p:sp>
          <p:nvSpPr>
            <p:cNvPr id="23" name="Rectangle: Rounded Corners 22">
              <a:extLst>
                <a:ext uri="{FF2B5EF4-FFF2-40B4-BE49-F238E27FC236}">
                  <a16:creationId xmlns:a16="http://schemas.microsoft.com/office/drawing/2014/main" id="{34E13085-5BAD-E710-830D-50D0B086602F}"/>
                </a:ext>
              </a:extLst>
            </p:cNvPr>
            <p:cNvSpPr/>
            <p:nvPr/>
          </p:nvSpPr>
          <p:spPr>
            <a:xfrm>
              <a:off x="8656504" y="4522092"/>
              <a:ext cx="3064062" cy="1075987"/>
            </a:xfrm>
            <a:prstGeom prst="roundRect">
              <a:avLst/>
            </a:prstGeom>
            <a:solidFill>
              <a:schemeClr val="accent1"/>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
          <p:nvSpPr>
            <p:cNvPr id="9" name="Text Placeholder 17">
              <a:extLst>
                <a:ext uri="{FF2B5EF4-FFF2-40B4-BE49-F238E27FC236}">
                  <a16:creationId xmlns:a16="http://schemas.microsoft.com/office/drawing/2014/main" id="{22451B1E-E398-9B59-FABC-AAE2AD79BF4D}"/>
                </a:ext>
              </a:extLst>
            </p:cNvPr>
            <p:cNvSpPr txBox="1">
              <a:spLocks/>
            </p:cNvSpPr>
            <p:nvPr/>
          </p:nvSpPr>
          <p:spPr>
            <a:xfrm>
              <a:off x="8669884" y="4614777"/>
              <a:ext cx="3050682" cy="88639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spAutoFit/>
            </a:bodyPr>
            <a:lstStyle>
              <a:lvl1pPr marL="0" marR="0" indent="0" algn="l" defTabSz="2438338" rtl="0" latinLnBrk="0">
                <a:lnSpc>
                  <a:spcPct val="90000"/>
                </a:lnSpc>
                <a:spcBef>
                  <a:spcPts val="4500"/>
                </a:spcBef>
                <a:spcAft>
                  <a:spcPts val="0"/>
                </a:spcAft>
                <a:buClrTx/>
                <a:buSzPct val="123000"/>
                <a:buFontTx/>
                <a:buNone/>
                <a:tabLst/>
                <a:defRPr sz="3600" b="0" i="0" u="none" strike="noStrike" cap="none" spc="-159" baseline="0">
                  <a:solidFill>
                    <a:schemeClr val="bg1"/>
                  </a:solidFill>
                  <a:uFillTx/>
                  <a:latin typeface="+mj-lt"/>
                  <a:ea typeface="+mn-ea"/>
                  <a:cs typeface="+mn-cs"/>
                  <a:sym typeface="Helvetica Neue"/>
                </a:defRPr>
              </a:lvl1pPr>
              <a:lvl2pPr marL="609600" marR="0" indent="0" algn="l" defTabSz="2438338" rtl="0" latinLnBrk="0">
                <a:lnSpc>
                  <a:spcPct val="90000"/>
                </a:lnSpc>
                <a:spcBef>
                  <a:spcPts val="4500"/>
                </a:spcBef>
                <a:spcAft>
                  <a:spcPts val="0"/>
                </a:spcAft>
                <a:buClrTx/>
                <a:buSzPct val="123000"/>
                <a:buFontTx/>
                <a:buNone/>
                <a:tabLst/>
                <a:defRPr sz="8500" b="1" i="0" u="none" strike="noStrike" cap="none" spc="-17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8500" b="1" i="0" u="none" strike="noStrike" cap="none" spc="-170" baseline="0" dirty="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8500" b="1" i="0" u="none" strike="noStrike" cap="none" spc="-170" baseline="0" dirty="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8500" b="1" i="0" u="none" strike="noStrike" cap="none" spc="-170" baseline="0" dirty="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algn="ctr" defTabSz="1219169">
                <a:spcBef>
                  <a:spcPts val="2250"/>
                </a:spcBef>
              </a:pPr>
              <a:r>
                <a:rPr lang="en-US" sz="1600" spc="-80">
                  <a:solidFill>
                    <a:srgbClr val="FFFFFF"/>
                  </a:solidFill>
                  <a:latin typeface="Aeonik"/>
                </a:rPr>
                <a:t>For projects within </a:t>
              </a:r>
              <a:r>
                <a:rPr lang="en-US" sz="1600" b="1" spc="-80">
                  <a:solidFill>
                    <a:srgbClr val="4D8AF7"/>
                  </a:solidFill>
                  <a:latin typeface="Aeonik"/>
                </a:rPr>
                <a:t>6.2 miles </a:t>
              </a:r>
              <a:r>
                <a:rPr lang="en-US" sz="1600" spc="-80">
                  <a:solidFill>
                    <a:srgbClr val="FFFFFF"/>
                  </a:solidFill>
                  <a:latin typeface="Aeonik"/>
                </a:rPr>
                <a:t>of an Indigenous land claim, the annual incidence of material events increases by as much as </a:t>
              </a:r>
              <a:r>
                <a:rPr lang="en-US" sz="1600" b="1" spc="-80">
                  <a:solidFill>
                    <a:srgbClr val="4D8AF7"/>
                  </a:solidFill>
                  <a:latin typeface="Aeonik"/>
                </a:rPr>
                <a:t>500%</a:t>
              </a:r>
              <a:r>
                <a:rPr lang="en-US" sz="1600" spc="-80">
                  <a:solidFill>
                    <a:srgbClr val="FFFFFF"/>
                  </a:solidFill>
                  <a:latin typeface="Aeonik"/>
                </a:rPr>
                <a:t>.</a:t>
              </a:r>
              <a:r>
                <a:rPr lang="en-US" sz="1600" spc="-80" baseline="30000">
                  <a:solidFill>
                    <a:srgbClr val="FFFFFF"/>
                  </a:solidFill>
                  <a:latin typeface="Aeonik"/>
                </a:rPr>
                <a:t>4</a:t>
              </a:r>
            </a:p>
          </p:txBody>
        </p:sp>
      </p:grpSp>
    </p:spTree>
    <p:extLst>
      <p:ext uri="{BB962C8B-B14F-4D97-AF65-F5344CB8AC3E}">
        <p14:creationId xmlns:p14="http://schemas.microsoft.com/office/powerpoint/2010/main" val="27689592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6D31336-6147-1805-D97A-AF400496F73D}"/>
              </a:ext>
            </a:extLst>
          </p:cNvPr>
          <p:cNvSpPr>
            <a:spLocks noGrp="1"/>
          </p:cNvSpPr>
          <p:nvPr>
            <p:ph type="sldNum" sz="quarter" idx="2"/>
          </p:nvPr>
        </p:nvSpPr>
        <p:spPr/>
        <p:txBody>
          <a:bodyPr/>
          <a:lstStyle/>
          <a:p>
            <a:pPr marL="0" marR="0" lvl="0" indent="0" algn="r" defTabSz="457200" rtl="0" eaLnBrk="1" fontAlgn="auto" latinLnBrk="0" hangingPunct="0">
              <a:lnSpc>
                <a:spcPct val="100000"/>
              </a:lnSpc>
              <a:spcBef>
                <a:spcPts val="0"/>
              </a:spcBef>
              <a:spcAft>
                <a:spcPts val="0"/>
              </a:spcAft>
              <a:buClrTx/>
              <a:buSzTx/>
              <a:buFontTx/>
              <a:buNone/>
              <a:tabLst/>
              <a:defRPr/>
            </a:pPr>
            <a:fld id="{86CB4B4D-7CA3-9044-876B-883B54F8677D}" type="slidenum">
              <a:rPr kumimoji="0" lang="en-US" sz="1400" b="0" i="0" u="none" strike="noStrike" kern="0" cap="none" spc="0" normalizeH="0" baseline="0" noProof="0" smtClean="0">
                <a:ln>
                  <a:noFill/>
                </a:ln>
                <a:solidFill>
                  <a:srgbClr val="211F20">
                    <a:alpha val="70000"/>
                  </a:srgbClr>
                </a:solidFill>
                <a:effectLst/>
                <a:uLnTx/>
                <a:uFillTx/>
                <a:latin typeface="Aeonik Regular"/>
                <a:sym typeface="Graphik"/>
              </a:rPr>
              <a:pPr marL="0" marR="0" lvl="0" indent="0" algn="r" defTabSz="457200" rtl="0" eaLnBrk="1" fontAlgn="auto" latinLnBrk="0" hangingPunct="0">
                <a:lnSpc>
                  <a:spcPct val="100000"/>
                </a:lnSpc>
                <a:spcBef>
                  <a:spcPts val="0"/>
                </a:spcBef>
                <a:spcAft>
                  <a:spcPts val="0"/>
                </a:spcAft>
                <a:buClrTx/>
                <a:buSzTx/>
                <a:buFontTx/>
                <a:buNone/>
                <a:tabLst/>
                <a:defRPr/>
              </a:pPr>
              <a:t>6</a:t>
            </a:fld>
            <a:endParaRPr kumimoji="0" lang="en-US" sz="1400" b="0" i="0" u="none" strike="noStrike" kern="0" cap="none" spc="0" normalizeH="0" baseline="0" noProof="0">
              <a:ln>
                <a:noFill/>
              </a:ln>
              <a:solidFill>
                <a:srgbClr val="211F20">
                  <a:alpha val="70000"/>
                </a:srgbClr>
              </a:solidFill>
              <a:effectLst/>
              <a:uLnTx/>
              <a:uFillTx/>
              <a:latin typeface="Aeonik Regular"/>
              <a:sym typeface="Graphik"/>
            </a:endParaRPr>
          </a:p>
        </p:txBody>
      </p:sp>
      <p:sp>
        <p:nvSpPr>
          <p:cNvPr id="4" name="Title 3">
            <a:extLst>
              <a:ext uri="{FF2B5EF4-FFF2-40B4-BE49-F238E27FC236}">
                <a16:creationId xmlns:a16="http://schemas.microsoft.com/office/drawing/2014/main" id="{04DEAB0A-BF2F-29C2-7762-E8A0D8FDC826}"/>
              </a:ext>
            </a:extLst>
          </p:cNvPr>
          <p:cNvSpPr>
            <a:spLocks noGrp="1"/>
          </p:cNvSpPr>
          <p:nvPr>
            <p:ph type="title"/>
          </p:nvPr>
        </p:nvSpPr>
        <p:spPr>
          <a:xfrm>
            <a:off x="378959" y="991413"/>
            <a:ext cx="4955042" cy="1297535"/>
          </a:xfrm>
        </p:spPr>
        <p:txBody>
          <a:bodyPr/>
          <a:lstStyle/>
          <a:p>
            <a:r>
              <a:rPr lang="en-US" sz="4400" dirty="0"/>
              <a:t>Overview of the Investor Guide</a:t>
            </a:r>
          </a:p>
        </p:txBody>
      </p:sp>
      <p:sp>
        <p:nvSpPr>
          <p:cNvPr id="5" name="Text Placeholder 4">
            <a:extLst>
              <a:ext uri="{FF2B5EF4-FFF2-40B4-BE49-F238E27FC236}">
                <a16:creationId xmlns:a16="http://schemas.microsoft.com/office/drawing/2014/main" id="{9341EB29-9F0D-50F3-4BFD-D314DB5F88C6}"/>
              </a:ext>
            </a:extLst>
          </p:cNvPr>
          <p:cNvSpPr>
            <a:spLocks noGrp="1"/>
          </p:cNvSpPr>
          <p:nvPr>
            <p:ph type="body" sz="quarter" idx="1"/>
          </p:nvPr>
        </p:nvSpPr>
        <p:spPr>
          <a:xfrm>
            <a:off x="378959" y="2603737"/>
            <a:ext cx="4955042" cy="914866"/>
          </a:xfrm>
        </p:spPr>
        <p:txBody>
          <a:bodyPr/>
          <a:lstStyle/>
          <a:p>
            <a:r>
              <a:rPr lang="en-US" sz="2400" b="1" dirty="0"/>
              <a:t>Daisy Nicholls</a:t>
            </a:r>
          </a:p>
          <a:p>
            <a:r>
              <a:rPr lang="en-US" sz="2400" dirty="0"/>
              <a:t>Senior Analyst, </a:t>
            </a:r>
            <a:r>
              <a:rPr lang="en-US" sz="2400" dirty="0" err="1"/>
              <a:t>ImpactARC</a:t>
            </a:r>
            <a:endParaRPr lang="en-US" sz="2400" dirty="0"/>
          </a:p>
        </p:txBody>
      </p:sp>
      <p:pic>
        <p:nvPicPr>
          <p:cNvPr id="12" name="Picture Placeholder 11" descr="A person wearing glasses and smiling&#10;&#10;AI-generated content may be incorrect.">
            <a:extLst>
              <a:ext uri="{FF2B5EF4-FFF2-40B4-BE49-F238E27FC236}">
                <a16:creationId xmlns:a16="http://schemas.microsoft.com/office/drawing/2014/main" id="{42DDB24C-C667-1E09-9421-FB9B190A73DF}"/>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2960" r="2960"/>
          <a:stretch>
            <a:fillRect/>
          </a:stretch>
        </p:blipFill>
        <p:spPr>
          <a:xfrm>
            <a:off x="6004050" y="-5442"/>
            <a:ext cx="6460337" cy="6866852"/>
          </a:xfrm>
        </p:spPr>
      </p:pic>
      <p:pic>
        <p:nvPicPr>
          <p:cNvPr id="2" name="Picture 1" descr="A blue stripe on a black background&#10;&#10;AI-generated content may be incorrect.">
            <a:extLst>
              <a:ext uri="{FF2B5EF4-FFF2-40B4-BE49-F238E27FC236}">
                <a16:creationId xmlns:a16="http://schemas.microsoft.com/office/drawing/2014/main" id="{73F8C6EE-05C8-4A28-2A60-44F435F314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2878" y="3750076"/>
            <a:ext cx="3206503" cy="4538481"/>
          </a:xfrm>
          <a:prstGeom prst="rect">
            <a:avLst/>
          </a:prstGeom>
        </p:spPr>
      </p:pic>
      <p:cxnSp>
        <p:nvCxnSpPr>
          <p:cNvPr id="6" name="Straight Connector 5">
            <a:extLst>
              <a:ext uri="{FF2B5EF4-FFF2-40B4-BE49-F238E27FC236}">
                <a16:creationId xmlns:a16="http://schemas.microsoft.com/office/drawing/2014/main" id="{6CE6966A-4428-B803-1E39-B4622176945B}"/>
              </a:ext>
            </a:extLst>
          </p:cNvPr>
          <p:cNvCxnSpPr>
            <a:cxnSpLocks/>
          </p:cNvCxnSpPr>
          <p:nvPr/>
        </p:nvCxnSpPr>
        <p:spPr>
          <a:xfrm flipH="1">
            <a:off x="2397939" y="4463934"/>
            <a:ext cx="1159907" cy="2943607"/>
          </a:xfrm>
          <a:prstGeom prst="line">
            <a:avLst/>
          </a:prstGeom>
          <a:noFill/>
          <a:ln w="12700" cap="flat">
            <a:solidFill>
              <a:schemeClr val="accent4"/>
            </a:solidFill>
            <a:prstDash val="solid"/>
            <a:round/>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22080972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D4241-80EF-A4DA-3C93-C0F1920C31DD}"/>
              </a:ext>
            </a:extLst>
          </p:cNvPr>
          <p:cNvSpPr>
            <a:spLocks noGrp="1"/>
          </p:cNvSpPr>
          <p:nvPr>
            <p:ph type="title"/>
          </p:nvPr>
        </p:nvSpPr>
        <p:spPr>
          <a:xfrm>
            <a:off x="378957" y="913631"/>
            <a:ext cx="11449505" cy="694934"/>
          </a:xfrm>
        </p:spPr>
        <p:txBody>
          <a:bodyPr/>
          <a:lstStyle/>
          <a:p>
            <a:r>
              <a:rPr lang="en-US" sz="4400">
                <a:solidFill>
                  <a:schemeClr val="accent1"/>
                </a:solidFill>
              </a:rPr>
              <a:t>Methodology</a:t>
            </a:r>
          </a:p>
        </p:txBody>
      </p:sp>
      <p:sp>
        <p:nvSpPr>
          <p:cNvPr id="3" name="Slide Number Placeholder 2">
            <a:extLst>
              <a:ext uri="{FF2B5EF4-FFF2-40B4-BE49-F238E27FC236}">
                <a16:creationId xmlns:a16="http://schemas.microsoft.com/office/drawing/2014/main" id="{31559D42-AE9C-2221-30F7-C41B91F3A542}"/>
              </a:ext>
            </a:extLst>
          </p:cNvPr>
          <p:cNvSpPr>
            <a:spLocks noGrp="1"/>
          </p:cNvSpPr>
          <p:nvPr>
            <p:ph type="sldNum" sz="quarter" idx="2"/>
          </p:nvPr>
        </p:nvSpPr>
        <p:spPr/>
        <p:txBody>
          <a:bodyPr/>
          <a:lstStyle/>
          <a:p>
            <a:fld id="{86CB4B4D-7CA3-9044-876B-883B54F8677D}" type="slidenum">
              <a:rPr lang="en-US" smtClean="0"/>
              <a:pPr/>
              <a:t>7</a:t>
            </a:fld>
            <a:endParaRPr lang="en-US"/>
          </a:p>
        </p:txBody>
      </p:sp>
      <p:grpSp>
        <p:nvGrpSpPr>
          <p:cNvPr id="10" name="Group 9">
            <a:extLst>
              <a:ext uri="{FF2B5EF4-FFF2-40B4-BE49-F238E27FC236}">
                <a16:creationId xmlns:a16="http://schemas.microsoft.com/office/drawing/2014/main" id="{AB8092A0-25B1-0D99-7A32-E59D89BA8106}"/>
              </a:ext>
            </a:extLst>
          </p:cNvPr>
          <p:cNvGrpSpPr/>
          <p:nvPr/>
        </p:nvGrpSpPr>
        <p:grpSpPr>
          <a:xfrm>
            <a:off x="291244" y="1567207"/>
            <a:ext cx="3949563" cy="4006225"/>
            <a:chOff x="291244" y="1567207"/>
            <a:chExt cx="3949563" cy="4006225"/>
          </a:xfrm>
        </p:grpSpPr>
        <p:sp>
          <p:nvSpPr>
            <p:cNvPr id="4" name="Rectangle: Rounded Corners 3">
              <a:extLst>
                <a:ext uri="{FF2B5EF4-FFF2-40B4-BE49-F238E27FC236}">
                  <a16:creationId xmlns:a16="http://schemas.microsoft.com/office/drawing/2014/main" id="{F7F1A8C1-3408-6A75-9291-5F9F15C5ECD4}"/>
                </a:ext>
              </a:extLst>
            </p:cNvPr>
            <p:cNvSpPr/>
            <p:nvPr/>
          </p:nvSpPr>
          <p:spPr>
            <a:xfrm>
              <a:off x="291244" y="2078181"/>
              <a:ext cx="3949563" cy="2892830"/>
            </a:xfrm>
            <a:prstGeom prst="roundRect">
              <a:avLst/>
            </a:prstGeom>
            <a:solidFill>
              <a:srgbClr val="FFFFFF"/>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
          <p:nvSpPr>
            <p:cNvPr id="5" name="TextBox 4">
              <a:extLst>
                <a:ext uri="{FF2B5EF4-FFF2-40B4-BE49-F238E27FC236}">
                  <a16:creationId xmlns:a16="http://schemas.microsoft.com/office/drawing/2014/main" id="{2C531574-7535-E012-3650-0887DCF268D5}"/>
                </a:ext>
              </a:extLst>
            </p:cNvPr>
            <p:cNvSpPr txBox="1"/>
            <p:nvPr/>
          </p:nvSpPr>
          <p:spPr>
            <a:xfrm>
              <a:off x="529004" y="1567207"/>
              <a:ext cx="3711803" cy="40062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lvl="0">
                <a:lnSpc>
                  <a:spcPct val="115000"/>
                </a:lnSpc>
                <a:spcBef>
                  <a:spcPts val="600"/>
                </a:spcBef>
              </a:pPr>
              <a:endParaRPr lang="en-US" sz="3600" b="1" kern="100">
                <a:solidFill>
                  <a:schemeClr val="bg1"/>
                </a:solidFill>
                <a:ea typeface="Aptos" panose="020B0004020202020204" pitchFamily="34" charset="0"/>
                <a:cs typeface="Times New Roman" panose="02020603050405020304" pitchFamily="18" charset="0"/>
              </a:endParaRPr>
            </a:p>
            <a:p>
              <a:pPr marR="0" lvl="0">
                <a:lnSpc>
                  <a:spcPct val="115000"/>
                </a:lnSpc>
                <a:spcBef>
                  <a:spcPts val="600"/>
                </a:spcBef>
              </a:pPr>
              <a:r>
                <a:rPr lang="en-US" b="1" kern="100">
                  <a:solidFill>
                    <a:schemeClr val="bg1"/>
                  </a:solidFill>
                  <a:effectLst/>
                  <a:latin typeface="Aeonik" panose="020B0503030300000000"/>
                  <a:ea typeface="Aptos" panose="020B0004020202020204" pitchFamily="34" charset="0"/>
                  <a:cs typeface="Times New Roman" panose="02020603050405020304" pitchFamily="18" charset="0"/>
                </a:rPr>
                <a:t>Extensive research drawing on:</a:t>
              </a:r>
            </a:p>
            <a:p>
              <a:pPr marL="285750" marR="0" lvl="0" indent="-285750">
                <a:lnSpc>
                  <a:spcPct val="115000"/>
                </a:lnSpc>
                <a:spcBef>
                  <a:spcPts val="600"/>
                </a:spcBef>
                <a:buFont typeface="Arial" panose="020B0604020202020204" pitchFamily="34" charset="0"/>
                <a:buChar char="•"/>
              </a:pPr>
              <a:r>
                <a:rPr lang="en-US" kern="100">
                  <a:solidFill>
                    <a:schemeClr val="bg1"/>
                  </a:solidFill>
                  <a:effectLst/>
                  <a:latin typeface="Aeonik" panose="020B0503030300000000"/>
                  <a:ea typeface="Aptos" panose="020B0004020202020204" pitchFamily="34" charset="0"/>
                  <a:cs typeface="Times New Roman" panose="02020603050405020304" pitchFamily="18" charset="0"/>
                </a:rPr>
                <a:t>Case studies</a:t>
              </a:r>
            </a:p>
            <a:p>
              <a:pPr marL="285750" marR="0" lvl="0" indent="-285750">
                <a:lnSpc>
                  <a:spcPct val="115000"/>
                </a:lnSpc>
                <a:spcBef>
                  <a:spcPts val="600"/>
                </a:spcBef>
                <a:buFont typeface="Arial" panose="020B0604020202020204" pitchFamily="34" charset="0"/>
                <a:buChar char="•"/>
              </a:pPr>
              <a:r>
                <a:rPr lang="en-US" kern="100">
                  <a:solidFill>
                    <a:schemeClr val="bg1"/>
                  </a:solidFill>
                  <a:latin typeface="Aeonik" panose="020B0503030300000000"/>
                  <a:ea typeface="Aptos" panose="020B0004020202020204" pitchFamily="34" charset="0"/>
                  <a:cs typeface="Times New Roman" panose="02020603050405020304" pitchFamily="18" charset="0"/>
                </a:rPr>
                <a:t>Academic reports</a:t>
              </a:r>
            </a:p>
            <a:p>
              <a:pPr marL="285750" marR="0" lvl="0" indent="-285750">
                <a:lnSpc>
                  <a:spcPct val="115000"/>
                </a:lnSpc>
                <a:spcBef>
                  <a:spcPts val="600"/>
                </a:spcBef>
                <a:buFont typeface="Arial" panose="020B0604020202020204" pitchFamily="34" charset="0"/>
                <a:buChar char="•"/>
              </a:pPr>
              <a:r>
                <a:rPr lang="en-US" kern="100">
                  <a:solidFill>
                    <a:schemeClr val="bg1"/>
                  </a:solidFill>
                  <a:latin typeface="Aeonik" panose="020B0503030300000000"/>
                  <a:ea typeface="Aptos" panose="020B0004020202020204" pitchFamily="34" charset="0"/>
                  <a:cs typeface="Times New Roman" panose="02020603050405020304" pitchFamily="18" charset="0"/>
                </a:rPr>
                <a:t>Existing frameworks and tools</a:t>
              </a:r>
            </a:p>
            <a:p>
              <a:pPr marL="285750" marR="0" lvl="0" indent="-285750">
                <a:lnSpc>
                  <a:spcPct val="115000"/>
                </a:lnSpc>
                <a:spcBef>
                  <a:spcPts val="600"/>
                </a:spcBef>
                <a:buFont typeface="Arial" panose="020B0604020202020204" pitchFamily="34" charset="0"/>
                <a:buChar char="•"/>
              </a:pPr>
              <a:r>
                <a:rPr lang="en-US" kern="100">
                  <a:solidFill>
                    <a:schemeClr val="bg1"/>
                  </a:solidFill>
                  <a:latin typeface="Aeonik" panose="020B0503030300000000"/>
                  <a:ea typeface="Aptos" panose="020B0004020202020204" pitchFamily="34" charset="0"/>
                  <a:cs typeface="Times New Roman" panose="02020603050405020304" pitchFamily="18" charset="0"/>
                </a:rPr>
                <a:t>Legal cases</a:t>
              </a:r>
            </a:p>
            <a:p>
              <a:pPr marL="285750" marR="0" lvl="0" indent="-285750">
                <a:lnSpc>
                  <a:spcPct val="115000"/>
                </a:lnSpc>
                <a:spcBef>
                  <a:spcPts val="600"/>
                </a:spcBef>
                <a:buFont typeface="Arial" panose="020B0604020202020204" pitchFamily="34" charset="0"/>
                <a:buChar char="•"/>
              </a:pPr>
              <a:r>
                <a:rPr lang="en-US" kern="100">
                  <a:solidFill>
                    <a:schemeClr val="bg1"/>
                  </a:solidFill>
                  <a:latin typeface="Aeonik" panose="020B0503030300000000"/>
                  <a:ea typeface="Aptos" panose="020B0004020202020204" pitchFamily="34" charset="0"/>
                  <a:cs typeface="Times New Roman" panose="02020603050405020304" pitchFamily="18" charset="0"/>
                </a:rPr>
                <a:t>Corporate findings</a:t>
              </a:r>
              <a:endParaRPr lang="en-US" kern="100">
                <a:solidFill>
                  <a:schemeClr val="bg1"/>
                </a:solidFill>
                <a:effectLst/>
                <a:latin typeface="Aeonik" panose="020B0503030300000000"/>
                <a:ea typeface="Aptos" panose="020B0004020202020204" pitchFamily="34" charset="0"/>
                <a:cs typeface="Times New Roman" panose="02020603050405020304" pitchFamily="18" charset="0"/>
              </a:endParaRPr>
            </a:p>
            <a:p>
              <a:pPr marL="457200">
                <a:lnSpc>
                  <a:spcPct val="115000"/>
                </a:lnSpc>
                <a:spcBef>
                  <a:spcPts val="600"/>
                </a:spcBef>
                <a:spcAft>
                  <a:spcPts val="800"/>
                </a:spcAft>
              </a:pPr>
              <a:endParaRPr lang="en-US" sz="3600" kern="100">
                <a:solidFill>
                  <a:schemeClr val="bg1"/>
                </a:solidFill>
                <a:ea typeface="Aptos" panose="020B0004020202020204" pitchFamily="34"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56E3FA8B-1E10-A809-6E30-64492CBAE6F8}"/>
              </a:ext>
            </a:extLst>
          </p:cNvPr>
          <p:cNvGrpSpPr/>
          <p:nvPr/>
        </p:nvGrpSpPr>
        <p:grpSpPr>
          <a:xfrm>
            <a:off x="4644822" y="1740442"/>
            <a:ext cx="3293832" cy="4083169"/>
            <a:chOff x="4478568" y="1732129"/>
            <a:chExt cx="3293832" cy="4083169"/>
          </a:xfrm>
        </p:grpSpPr>
        <p:sp>
          <p:nvSpPr>
            <p:cNvPr id="7" name="Rectangle: Rounded Corners 6">
              <a:extLst>
                <a:ext uri="{FF2B5EF4-FFF2-40B4-BE49-F238E27FC236}">
                  <a16:creationId xmlns:a16="http://schemas.microsoft.com/office/drawing/2014/main" id="{38EA6517-E828-DCAC-FAC6-F338FA13CEA7}"/>
                </a:ext>
              </a:extLst>
            </p:cNvPr>
            <p:cNvSpPr/>
            <p:nvPr/>
          </p:nvSpPr>
          <p:spPr>
            <a:xfrm>
              <a:off x="4478568" y="2072351"/>
              <a:ext cx="3293832" cy="3096813"/>
            </a:xfrm>
            <a:prstGeom prst="roundRect">
              <a:avLst/>
            </a:prstGeom>
            <a:solidFill>
              <a:srgbClr val="FFFFFF"/>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
          <p:nvSpPr>
            <p:cNvPr id="6" name="TextBox 5">
              <a:extLst>
                <a:ext uri="{FF2B5EF4-FFF2-40B4-BE49-F238E27FC236}">
                  <a16:creationId xmlns:a16="http://schemas.microsoft.com/office/drawing/2014/main" id="{43BCBBFF-FA40-7727-5543-CFAAEDB9FBFF}"/>
                </a:ext>
              </a:extLst>
            </p:cNvPr>
            <p:cNvSpPr txBox="1"/>
            <p:nvPr/>
          </p:nvSpPr>
          <p:spPr>
            <a:xfrm>
              <a:off x="4706029" y="1732129"/>
              <a:ext cx="2983244" cy="40831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lvl="0">
                <a:lnSpc>
                  <a:spcPct val="115000"/>
                </a:lnSpc>
                <a:spcBef>
                  <a:spcPts val="600"/>
                </a:spcBef>
              </a:pPr>
              <a:endParaRPr lang="en-US" b="1" kern="100">
                <a:solidFill>
                  <a:schemeClr val="bg1"/>
                </a:solidFill>
                <a:effectLst/>
                <a:latin typeface="+mn-lt"/>
                <a:ea typeface="Aptos" panose="020B0004020202020204" pitchFamily="34" charset="0"/>
                <a:cs typeface="Times New Roman" panose="02020603050405020304" pitchFamily="18" charset="0"/>
              </a:endParaRPr>
            </a:p>
            <a:p>
              <a:pPr marR="0" lvl="0">
                <a:lnSpc>
                  <a:spcPct val="115000"/>
                </a:lnSpc>
                <a:spcBef>
                  <a:spcPts val="600"/>
                </a:spcBef>
              </a:pPr>
              <a:r>
                <a:rPr lang="en-US" b="1" kern="100">
                  <a:solidFill>
                    <a:schemeClr val="bg1"/>
                  </a:solidFill>
                  <a:latin typeface="+mn-lt"/>
                  <a:ea typeface="Aptos" panose="020B0004020202020204" pitchFamily="34" charset="0"/>
                  <a:cs typeface="Times New Roman" panose="02020603050405020304" pitchFamily="18" charset="0"/>
                </a:rPr>
                <a:t>40+ d</a:t>
              </a:r>
              <a:r>
                <a:rPr lang="en-US" b="1" kern="100">
                  <a:solidFill>
                    <a:schemeClr val="bg1"/>
                  </a:solidFill>
                  <a:effectLst/>
                  <a:latin typeface="+mn-lt"/>
                  <a:ea typeface="Aptos" panose="020B0004020202020204" pitchFamily="34" charset="0"/>
                  <a:cs typeface="Times New Roman" panose="02020603050405020304" pitchFamily="18" charset="0"/>
                </a:rPr>
                <a:t>irect interviews with:</a:t>
              </a:r>
            </a:p>
            <a:p>
              <a:pPr marL="285750" marR="0" lvl="0" indent="-285750">
                <a:lnSpc>
                  <a:spcPct val="115000"/>
                </a:lnSpc>
                <a:spcBef>
                  <a:spcPts val="600"/>
                </a:spcBef>
                <a:buFont typeface="Arial" panose="020B0604020202020204" pitchFamily="34" charset="0"/>
                <a:buChar char="•"/>
              </a:pPr>
              <a:r>
                <a:rPr lang="en-US" kern="100">
                  <a:solidFill>
                    <a:schemeClr val="bg1"/>
                  </a:solidFill>
                  <a:effectLst/>
                  <a:latin typeface="+mn-lt"/>
                  <a:ea typeface="Aptos" panose="020B0004020202020204" pitchFamily="34" charset="0"/>
                  <a:cs typeface="Times New Roman" panose="02020603050405020304" pitchFamily="18" charset="0"/>
                </a:rPr>
                <a:t>Investors</a:t>
              </a:r>
              <a:endParaRPr lang="en-US" kern="100">
                <a:solidFill>
                  <a:schemeClr val="bg1"/>
                </a:solidFill>
                <a:latin typeface="+mn-lt"/>
                <a:ea typeface="Aptos" panose="020B0004020202020204" pitchFamily="34" charset="0"/>
                <a:cs typeface="Times New Roman" panose="02020603050405020304" pitchFamily="18" charset="0"/>
              </a:endParaRPr>
            </a:p>
            <a:p>
              <a:pPr marL="285750" marR="0" lvl="0" indent="-285750">
                <a:lnSpc>
                  <a:spcPct val="115000"/>
                </a:lnSpc>
                <a:spcBef>
                  <a:spcPts val="600"/>
                </a:spcBef>
                <a:buFont typeface="Arial" panose="020B0604020202020204" pitchFamily="34" charset="0"/>
                <a:buChar char="•"/>
              </a:pPr>
              <a:r>
                <a:rPr lang="en-US" kern="100">
                  <a:solidFill>
                    <a:schemeClr val="bg1"/>
                  </a:solidFill>
                  <a:effectLst/>
                  <a:latin typeface="+mn-lt"/>
                  <a:ea typeface="Aptos" panose="020B0004020202020204" pitchFamily="34" charset="0"/>
                  <a:cs typeface="Times New Roman" panose="02020603050405020304" pitchFamily="18" charset="0"/>
                </a:rPr>
                <a:t>Indigenous experts</a:t>
              </a:r>
            </a:p>
            <a:p>
              <a:pPr marL="285750" marR="0" lvl="0" indent="-285750">
                <a:lnSpc>
                  <a:spcPct val="115000"/>
                </a:lnSpc>
                <a:spcBef>
                  <a:spcPts val="600"/>
                </a:spcBef>
                <a:buFont typeface="Arial" panose="020B0604020202020204" pitchFamily="34" charset="0"/>
                <a:buChar char="•"/>
              </a:pPr>
              <a:r>
                <a:rPr lang="en-US" kern="100">
                  <a:solidFill>
                    <a:schemeClr val="bg1"/>
                  </a:solidFill>
                  <a:effectLst/>
                  <a:latin typeface="+mn-lt"/>
                  <a:ea typeface="Aptos" panose="020B0004020202020204" pitchFamily="34" charset="0"/>
                  <a:cs typeface="Times New Roman" panose="02020603050405020304" pitchFamily="18" charset="0"/>
                </a:rPr>
                <a:t>Rating agencies</a:t>
              </a:r>
              <a:endParaRPr lang="en-US" kern="100">
                <a:solidFill>
                  <a:schemeClr val="bg1"/>
                </a:solidFill>
                <a:latin typeface="+mn-lt"/>
                <a:ea typeface="Aptos" panose="020B0004020202020204" pitchFamily="34" charset="0"/>
                <a:cs typeface="Times New Roman" panose="02020603050405020304" pitchFamily="18" charset="0"/>
              </a:endParaRPr>
            </a:p>
            <a:p>
              <a:pPr marL="285750" marR="0" lvl="0" indent="-285750">
                <a:lnSpc>
                  <a:spcPct val="115000"/>
                </a:lnSpc>
                <a:spcBef>
                  <a:spcPts val="600"/>
                </a:spcBef>
                <a:buFont typeface="Arial" panose="020B0604020202020204" pitchFamily="34" charset="0"/>
                <a:buChar char="•"/>
              </a:pPr>
              <a:r>
                <a:rPr lang="en-US" kern="100">
                  <a:solidFill>
                    <a:schemeClr val="bg1"/>
                  </a:solidFill>
                  <a:effectLst/>
                  <a:latin typeface="+mn-lt"/>
                  <a:ea typeface="Aptos" panose="020B0004020202020204" pitchFamily="34" charset="0"/>
                  <a:cs typeface="Times New Roman" panose="02020603050405020304" pitchFamily="18" charset="0"/>
                </a:rPr>
                <a:t>Data providers</a:t>
              </a:r>
              <a:endParaRPr lang="en-US" kern="100">
                <a:solidFill>
                  <a:schemeClr val="bg1"/>
                </a:solidFill>
                <a:latin typeface="+mn-lt"/>
                <a:ea typeface="Aptos" panose="020B0004020202020204" pitchFamily="34" charset="0"/>
                <a:cs typeface="Times New Roman" panose="02020603050405020304" pitchFamily="18" charset="0"/>
              </a:endParaRPr>
            </a:p>
            <a:p>
              <a:pPr marL="285750" marR="0" lvl="0" indent="-285750">
                <a:lnSpc>
                  <a:spcPct val="115000"/>
                </a:lnSpc>
                <a:spcBef>
                  <a:spcPts val="600"/>
                </a:spcBef>
                <a:buFont typeface="Arial" panose="020B0604020202020204" pitchFamily="34" charset="0"/>
                <a:buChar char="•"/>
              </a:pPr>
              <a:r>
                <a:rPr lang="en-US" kern="100">
                  <a:solidFill>
                    <a:schemeClr val="bg1"/>
                  </a:solidFill>
                  <a:effectLst/>
                  <a:latin typeface="+mn-lt"/>
                  <a:ea typeface="Aptos" panose="020B0004020202020204" pitchFamily="34" charset="0"/>
                  <a:cs typeface="Times New Roman" panose="02020603050405020304" pitchFamily="18" charset="0"/>
                </a:rPr>
                <a:t>Legal professionals</a:t>
              </a:r>
            </a:p>
            <a:p>
              <a:pPr marL="285750" marR="0" lvl="0" indent="-285750">
                <a:lnSpc>
                  <a:spcPct val="115000"/>
                </a:lnSpc>
                <a:spcBef>
                  <a:spcPts val="600"/>
                </a:spcBef>
                <a:buFont typeface="Arial" panose="020B0604020202020204" pitchFamily="34" charset="0"/>
                <a:buChar char="•"/>
              </a:pPr>
              <a:r>
                <a:rPr lang="en-US" kern="100">
                  <a:solidFill>
                    <a:schemeClr val="bg1"/>
                  </a:solidFill>
                  <a:effectLst/>
                  <a:latin typeface="+mn-lt"/>
                  <a:ea typeface="Aptos" panose="020B0004020202020204" pitchFamily="34" charset="0"/>
                  <a:cs typeface="Times New Roman" panose="02020603050405020304" pitchFamily="18" charset="0"/>
                </a:rPr>
                <a:t>Academics</a:t>
              </a:r>
            </a:p>
            <a:p>
              <a:pPr marL="457200">
                <a:lnSpc>
                  <a:spcPct val="115000"/>
                </a:lnSpc>
                <a:spcBef>
                  <a:spcPts val="600"/>
                </a:spcBef>
                <a:spcAft>
                  <a:spcPts val="800"/>
                </a:spcAft>
              </a:pPr>
              <a:endParaRPr lang="en-US" sz="3600" kern="100">
                <a:solidFill>
                  <a:schemeClr val="bg1"/>
                </a:solidFill>
                <a:ea typeface="Aptos" panose="020B0004020202020204" pitchFamily="34"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D220F775-ADD5-B7EA-E8E3-DC2584E96735}"/>
              </a:ext>
            </a:extLst>
          </p:cNvPr>
          <p:cNvGrpSpPr/>
          <p:nvPr/>
        </p:nvGrpSpPr>
        <p:grpSpPr>
          <a:xfrm>
            <a:off x="8342670" y="2072351"/>
            <a:ext cx="3569707" cy="2241955"/>
            <a:chOff x="8010161" y="2072350"/>
            <a:chExt cx="3569707" cy="2241955"/>
          </a:xfrm>
        </p:grpSpPr>
        <p:sp>
          <p:nvSpPr>
            <p:cNvPr id="9" name="Rectangle: Rounded Corners 8">
              <a:extLst>
                <a:ext uri="{FF2B5EF4-FFF2-40B4-BE49-F238E27FC236}">
                  <a16:creationId xmlns:a16="http://schemas.microsoft.com/office/drawing/2014/main" id="{CCC1A848-69DD-3FAE-9410-0E21484E197E}"/>
                </a:ext>
              </a:extLst>
            </p:cNvPr>
            <p:cNvSpPr/>
            <p:nvPr/>
          </p:nvSpPr>
          <p:spPr>
            <a:xfrm>
              <a:off x="8010161" y="2072350"/>
              <a:ext cx="3293832" cy="2241955"/>
            </a:xfrm>
            <a:prstGeom prst="roundRect">
              <a:avLst/>
            </a:prstGeom>
            <a:solidFill>
              <a:srgbClr val="FFFFFF"/>
            </a:solidFill>
            <a:ln w="349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31541"/>
                </a:solidFill>
                <a:effectLst/>
                <a:uFillTx/>
                <a:latin typeface="Aeonik Regular"/>
                <a:ea typeface="Arial"/>
                <a:cs typeface="Arial"/>
                <a:sym typeface="Arial"/>
              </a:endParaRPr>
            </a:p>
          </p:txBody>
        </p:sp>
        <p:sp>
          <p:nvSpPr>
            <p:cNvPr id="8" name="TextBox 7">
              <a:extLst>
                <a:ext uri="{FF2B5EF4-FFF2-40B4-BE49-F238E27FC236}">
                  <a16:creationId xmlns:a16="http://schemas.microsoft.com/office/drawing/2014/main" id="{59B2F145-71F9-C1A6-499D-2B63E0CF0DB0}"/>
                </a:ext>
              </a:extLst>
            </p:cNvPr>
            <p:cNvSpPr txBox="1"/>
            <p:nvPr/>
          </p:nvSpPr>
          <p:spPr>
            <a:xfrm>
              <a:off x="8154494" y="2203388"/>
              <a:ext cx="3425374" cy="15786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R="0" lvl="0">
                <a:lnSpc>
                  <a:spcPct val="115000"/>
                </a:lnSpc>
                <a:spcBef>
                  <a:spcPts val="600"/>
                </a:spcBef>
              </a:pPr>
              <a:r>
                <a:rPr lang="en-US" b="1" kern="100">
                  <a:solidFill>
                    <a:schemeClr val="bg1"/>
                  </a:solidFill>
                  <a:latin typeface="+mn-lt"/>
                  <a:ea typeface="Aptos" panose="020B0004020202020204" pitchFamily="34" charset="0"/>
                  <a:cs typeface="Times New Roman" panose="02020603050405020304" pitchFamily="18" charset="0"/>
                </a:rPr>
                <a:t>Review of the guide by:</a:t>
              </a:r>
            </a:p>
            <a:p>
              <a:pPr marL="285750" marR="0" lvl="0" indent="-285750">
                <a:lnSpc>
                  <a:spcPct val="115000"/>
                </a:lnSpc>
                <a:spcBef>
                  <a:spcPts val="600"/>
                </a:spcBef>
                <a:buFont typeface="Arial" panose="020B0604020202020204" pitchFamily="34" charset="0"/>
                <a:buChar char="•"/>
              </a:pPr>
              <a:r>
                <a:rPr lang="en-US" kern="100">
                  <a:solidFill>
                    <a:schemeClr val="bg1"/>
                  </a:solidFill>
                  <a:effectLst/>
                  <a:latin typeface="+mn-lt"/>
                  <a:ea typeface="Aptos" panose="020B0004020202020204" pitchFamily="34" charset="0"/>
                  <a:cs typeface="Times New Roman" panose="02020603050405020304" pitchFamily="18" charset="0"/>
                </a:rPr>
                <a:t>I</a:t>
              </a:r>
              <a:r>
                <a:rPr lang="en-US" kern="100">
                  <a:solidFill>
                    <a:schemeClr val="bg1"/>
                  </a:solidFill>
                  <a:latin typeface="+mn-lt"/>
                  <a:ea typeface="Aptos" panose="020B0004020202020204" pitchFamily="34" charset="0"/>
                  <a:cs typeface="Times New Roman" panose="02020603050405020304" pitchFamily="18" charset="0"/>
                </a:rPr>
                <a:t>ndigenous Advisory Council</a:t>
              </a:r>
            </a:p>
            <a:p>
              <a:pPr marL="285750" marR="0" lvl="0" indent="-285750">
                <a:lnSpc>
                  <a:spcPct val="115000"/>
                </a:lnSpc>
                <a:spcBef>
                  <a:spcPts val="600"/>
                </a:spcBef>
                <a:buFont typeface="Arial" panose="020B0604020202020204" pitchFamily="34" charset="0"/>
                <a:buChar char="•"/>
              </a:pPr>
              <a:r>
                <a:rPr lang="en-US" kern="100">
                  <a:solidFill>
                    <a:schemeClr val="bg1"/>
                  </a:solidFill>
                  <a:latin typeface="+mn-lt"/>
                  <a:ea typeface="Aptos" panose="020B0004020202020204" pitchFamily="34" charset="0"/>
                  <a:cs typeface="Times New Roman" panose="02020603050405020304" pitchFamily="18" charset="0"/>
                </a:rPr>
                <a:t>Indigenous experts</a:t>
              </a:r>
            </a:p>
            <a:p>
              <a:pPr marL="285750" marR="0" lvl="0" indent="-285750">
                <a:lnSpc>
                  <a:spcPct val="115000"/>
                </a:lnSpc>
                <a:spcBef>
                  <a:spcPts val="600"/>
                </a:spcBef>
                <a:buFont typeface="Arial" panose="020B0604020202020204" pitchFamily="34" charset="0"/>
                <a:buChar char="•"/>
              </a:pPr>
              <a:r>
                <a:rPr lang="en-US" kern="100">
                  <a:solidFill>
                    <a:schemeClr val="bg1"/>
                  </a:solidFill>
                  <a:latin typeface="+mn-lt"/>
                  <a:ea typeface="Aptos" panose="020B0004020202020204" pitchFamily="34" charset="0"/>
                  <a:cs typeface="Times New Roman" panose="02020603050405020304" pitchFamily="18" charset="0"/>
                </a:rPr>
                <a:t>Project Stakeholders</a:t>
              </a:r>
            </a:p>
          </p:txBody>
        </p:sp>
      </p:grpSp>
    </p:spTree>
    <p:extLst>
      <p:ext uri="{BB962C8B-B14F-4D97-AF65-F5344CB8AC3E}">
        <p14:creationId xmlns:p14="http://schemas.microsoft.com/office/powerpoint/2010/main" val="150044573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2EF3C-0B37-5FB7-20A8-5D459D691C9B}"/>
              </a:ext>
            </a:extLst>
          </p:cNvPr>
          <p:cNvSpPr>
            <a:spLocks noGrp="1"/>
          </p:cNvSpPr>
          <p:nvPr>
            <p:ph type="title"/>
          </p:nvPr>
        </p:nvSpPr>
        <p:spPr>
          <a:xfrm>
            <a:off x="378957" y="689751"/>
            <a:ext cx="11449505" cy="694934"/>
          </a:xfrm>
        </p:spPr>
        <p:txBody>
          <a:bodyPr/>
          <a:lstStyle/>
          <a:p>
            <a:r>
              <a:rPr lang="en-US" sz="4400">
                <a:solidFill>
                  <a:schemeClr val="accent1"/>
                </a:solidFill>
              </a:rPr>
              <a:t>Purpose of the Guide</a:t>
            </a:r>
          </a:p>
        </p:txBody>
      </p:sp>
      <p:sp>
        <p:nvSpPr>
          <p:cNvPr id="3" name="Slide Number Placeholder 2">
            <a:extLst>
              <a:ext uri="{FF2B5EF4-FFF2-40B4-BE49-F238E27FC236}">
                <a16:creationId xmlns:a16="http://schemas.microsoft.com/office/drawing/2014/main" id="{BDEE4EE3-D54F-1989-CDD5-415D2FAAFAA9}"/>
              </a:ext>
            </a:extLst>
          </p:cNvPr>
          <p:cNvSpPr>
            <a:spLocks noGrp="1"/>
          </p:cNvSpPr>
          <p:nvPr>
            <p:ph type="sldNum" sz="quarter" idx="2"/>
          </p:nvPr>
        </p:nvSpPr>
        <p:spPr/>
        <p:txBody>
          <a:bodyPr/>
          <a:lstStyle/>
          <a:p>
            <a:fld id="{86CB4B4D-7CA3-9044-876B-883B54F8677D}" type="slidenum">
              <a:rPr lang="en-US" smtClean="0"/>
              <a:pPr/>
              <a:t>8</a:t>
            </a:fld>
            <a:endParaRPr lang="en-US"/>
          </a:p>
        </p:txBody>
      </p:sp>
      <p:pic>
        <p:nvPicPr>
          <p:cNvPr id="8" name="Picture 7" descr="A screenshot of a screen&#10;&#10;AI-generated content may be incorrect.">
            <a:extLst>
              <a:ext uri="{FF2B5EF4-FFF2-40B4-BE49-F238E27FC236}">
                <a16:creationId xmlns:a16="http://schemas.microsoft.com/office/drawing/2014/main" id="{2DA53FAE-D55C-B5B2-5455-377CBA5E92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1640" y="2806158"/>
            <a:ext cx="6326822" cy="2329319"/>
          </a:xfrm>
          <a:prstGeom prst="rect">
            <a:avLst/>
          </a:prstGeom>
        </p:spPr>
      </p:pic>
      <p:sp>
        <p:nvSpPr>
          <p:cNvPr id="6" name="TextBox 5">
            <a:extLst>
              <a:ext uri="{FF2B5EF4-FFF2-40B4-BE49-F238E27FC236}">
                <a16:creationId xmlns:a16="http://schemas.microsoft.com/office/drawing/2014/main" id="{555B63F4-7545-226C-BA97-66B539E1195F}"/>
              </a:ext>
            </a:extLst>
          </p:cNvPr>
          <p:cNvSpPr txBox="1"/>
          <p:nvPr/>
        </p:nvSpPr>
        <p:spPr>
          <a:xfrm>
            <a:off x="378957" y="1748579"/>
            <a:ext cx="4733370" cy="48622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10000"/>
              </a:lnSpc>
              <a:spcBef>
                <a:spcPts val="2400"/>
              </a:spcBef>
            </a:pPr>
            <a:r>
              <a:rPr lang="en-US" sz="1800" b="1">
                <a:solidFill>
                  <a:schemeClr val="bg1"/>
                </a:solidFill>
                <a:latin typeface="+mj-lt"/>
              </a:rPr>
              <a:t>Designed to help investors: </a:t>
            </a:r>
          </a:p>
          <a:p>
            <a:pPr marL="457200" indent="-457200">
              <a:lnSpc>
                <a:spcPct val="110000"/>
              </a:lnSpc>
              <a:spcBef>
                <a:spcPts val="2400"/>
              </a:spcBef>
              <a:buFont typeface="Wingdings" panose="05000000000000000000" pitchFamily="2" charset="2"/>
              <a:buChar char="ü"/>
            </a:pPr>
            <a:r>
              <a:rPr lang="en-US" sz="1750">
                <a:solidFill>
                  <a:schemeClr val="bg1"/>
                </a:solidFill>
                <a:latin typeface="+mj-lt"/>
              </a:rPr>
              <a:t>Understand the </a:t>
            </a:r>
            <a:r>
              <a:rPr lang="en-US" sz="1750" b="1">
                <a:solidFill>
                  <a:schemeClr val="bg1"/>
                </a:solidFill>
                <a:latin typeface="+mj-lt"/>
              </a:rPr>
              <a:t>material risks and opportunities </a:t>
            </a:r>
            <a:r>
              <a:rPr lang="en-US" sz="1750">
                <a:solidFill>
                  <a:schemeClr val="bg1"/>
                </a:solidFill>
                <a:latin typeface="+mj-lt"/>
              </a:rPr>
              <a:t>related to intersections with Indigenous Peoples </a:t>
            </a:r>
          </a:p>
          <a:p>
            <a:pPr marL="457200" indent="-457200">
              <a:lnSpc>
                <a:spcPct val="110000"/>
              </a:lnSpc>
              <a:spcBef>
                <a:spcPts val="2400"/>
              </a:spcBef>
              <a:buFont typeface="Wingdings" panose="05000000000000000000" pitchFamily="2" charset="2"/>
              <a:buChar char="ü"/>
            </a:pPr>
            <a:r>
              <a:rPr lang="en-US" sz="1750">
                <a:solidFill>
                  <a:schemeClr val="bg1"/>
                </a:solidFill>
                <a:latin typeface="+mj-lt"/>
              </a:rPr>
              <a:t>Adopt a </a:t>
            </a:r>
            <a:r>
              <a:rPr lang="en-US" sz="1750" b="1">
                <a:solidFill>
                  <a:schemeClr val="bg1"/>
                </a:solidFill>
                <a:latin typeface="+mj-lt"/>
              </a:rPr>
              <a:t>practical framework</a:t>
            </a:r>
            <a:r>
              <a:rPr lang="en-US" sz="1750">
                <a:solidFill>
                  <a:schemeClr val="bg1"/>
                </a:solidFill>
                <a:latin typeface="+mj-lt"/>
              </a:rPr>
              <a:t> to identify, assess, and mitigate these risks</a:t>
            </a:r>
          </a:p>
          <a:p>
            <a:pPr marL="457200" indent="-457200">
              <a:lnSpc>
                <a:spcPct val="110000"/>
              </a:lnSpc>
              <a:spcBef>
                <a:spcPts val="2400"/>
              </a:spcBef>
              <a:buFont typeface="Wingdings" panose="05000000000000000000" pitchFamily="2" charset="2"/>
              <a:buChar char="ü"/>
            </a:pPr>
            <a:r>
              <a:rPr lang="en-US" sz="1750">
                <a:solidFill>
                  <a:schemeClr val="bg1"/>
                </a:solidFill>
                <a:latin typeface="+mj-lt"/>
              </a:rPr>
              <a:t>Strengthen </a:t>
            </a:r>
            <a:r>
              <a:rPr lang="en-US" sz="1750" b="1">
                <a:solidFill>
                  <a:schemeClr val="bg1"/>
                </a:solidFill>
                <a:latin typeface="+mj-lt"/>
              </a:rPr>
              <a:t>due diligence </a:t>
            </a:r>
            <a:r>
              <a:rPr lang="en-US" sz="1750">
                <a:solidFill>
                  <a:schemeClr val="bg1"/>
                </a:solidFill>
                <a:latin typeface="+mj-lt"/>
              </a:rPr>
              <a:t>and align investment practices with Indigenous priorities and principles</a:t>
            </a:r>
          </a:p>
          <a:p>
            <a:pPr marL="457200" indent="-457200">
              <a:lnSpc>
                <a:spcPct val="110000"/>
              </a:lnSpc>
              <a:spcBef>
                <a:spcPts val="2400"/>
              </a:spcBef>
              <a:buFont typeface="Wingdings" panose="05000000000000000000" pitchFamily="2" charset="2"/>
              <a:buChar char="ü"/>
            </a:pPr>
            <a:r>
              <a:rPr lang="en-US" sz="1750">
                <a:solidFill>
                  <a:schemeClr val="bg1"/>
                </a:solidFill>
                <a:latin typeface="+mj-lt"/>
              </a:rPr>
              <a:t>Unlock </a:t>
            </a:r>
            <a:r>
              <a:rPr lang="en-US" sz="1750" b="1">
                <a:solidFill>
                  <a:schemeClr val="bg1"/>
                </a:solidFill>
                <a:latin typeface="+mj-lt"/>
              </a:rPr>
              <a:t>opportunities</a:t>
            </a:r>
            <a:r>
              <a:rPr lang="en-US" sz="1750">
                <a:solidFill>
                  <a:schemeClr val="bg1"/>
                </a:solidFill>
                <a:latin typeface="+mj-lt"/>
              </a:rPr>
              <a:t> for shared prosperity, resilience, and long-term value creation</a:t>
            </a:r>
          </a:p>
        </p:txBody>
      </p:sp>
    </p:spTree>
    <p:extLst>
      <p:ext uri="{BB962C8B-B14F-4D97-AF65-F5344CB8AC3E}">
        <p14:creationId xmlns:p14="http://schemas.microsoft.com/office/powerpoint/2010/main" val="8898950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 name="USSIF Forum 2024 title to go in here"/>
          <p:cNvSpPr txBox="1">
            <a:spLocks noGrp="1"/>
          </p:cNvSpPr>
          <p:nvPr>
            <p:ph type="title" idx="4294967295"/>
          </p:nvPr>
        </p:nvSpPr>
        <p:spPr>
          <a:xfrm>
            <a:off x="681691" y="826294"/>
            <a:ext cx="4251257" cy="1930785"/>
          </a:xfrm>
          <a:prstGeom prst="rect">
            <a:avLst/>
          </a:prstGeom>
        </p:spPr>
        <p:txBody>
          <a:bodyPr/>
          <a:lstStyle>
            <a:lvl1pPr>
              <a:lnSpc>
                <a:spcPct val="90000"/>
              </a:lnSpc>
              <a:defRPr sz="8000" b="0" spc="-159">
                <a:solidFill>
                  <a:srgbClr val="FFFFFF"/>
                </a:solidFill>
                <a:latin typeface="Aeonik TRIAL Bold"/>
                <a:ea typeface="Aeonik TRIAL Bold"/>
                <a:cs typeface="Aeonik TRIAL Bold"/>
                <a:sym typeface="Aeonik TRIAL Bold"/>
              </a:defRPr>
            </a:lvl1pPr>
          </a:lstStyle>
          <a:p>
            <a:r>
              <a:rPr lang="en-US" sz="4400" b="1" dirty="0">
                <a:latin typeface="+mj-lt"/>
              </a:rPr>
              <a:t>Part A: Understanding the Context </a:t>
            </a:r>
          </a:p>
        </p:txBody>
      </p:sp>
      <p:pic>
        <p:nvPicPr>
          <p:cNvPr id="13" name="Picture 12" descr="A diagram of a five-reasons investment&#10;&#10;AI-generated content may be incorrect.">
            <a:extLst>
              <a:ext uri="{FF2B5EF4-FFF2-40B4-BE49-F238E27FC236}">
                <a16:creationId xmlns:a16="http://schemas.microsoft.com/office/drawing/2014/main" id="{30A494B2-FC8E-01A1-B032-60DF9A7A5BD8}"/>
              </a:ext>
            </a:extLst>
          </p:cNvPr>
          <p:cNvPicPr>
            <a:picLocks noChangeAspect="1"/>
          </p:cNvPicPr>
          <p:nvPr/>
        </p:nvPicPr>
        <p:blipFill>
          <a:blip r:embed="rId3">
            <a:extLst>
              <a:ext uri="{28A0092B-C50C-407E-A947-70E740481C1C}">
                <a14:useLocalDpi xmlns:a14="http://schemas.microsoft.com/office/drawing/2010/main" val="0"/>
              </a:ext>
            </a:extLst>
          </a:blip>
          <a:srcRect l="2868" r="3607"/>
          <a:stretch>
            <a:fillRect/>
          </a:stretch>
        </p:blipFill>
        <p:spPr>
          <a:xfrm>
            <a:off x="5538537" y="0"/>
            <a:ext cx="6653464" cy="6858000"/>
          </a:xfrm>
          <a:prstGeom prst="rect">
            <a:avLst/>
          </a:prstGeom>
        </p:spPr>
      </p:pic>
      <p:sp>
        <p:nvSpPr>
          <p:cNvPr id="14" name="Sub title goes here">
            <a:extLst>
              <a:ext uri="{FF2B5EF4-FFF2-40B4-BE49-F238E27FC236}">
                <a16:creationId xmlns:a16="http://schemas.microsoft.com/office/drawing/2014/main" id="{A767ABA9-F91B-0889-E28A-2F5BBFD165E4}"/>
              </a:ext>
            </a:extLst>
          </p:cNvPr>
          <p:cNvSpPr txBox="1"/>
          <p:nvPr/>
        </p:nvSpPr>
        <p:spPr>
          <a:xfrm>
            <a:off x="681691" y="3197193"/>
            <a:ext cx="4251257" cy="1021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200" tIns="25400" rIns="25400" bIns="25400">
            <a:noAutofit/>
          </a:bodyPr>
          <a:lstStyle>
            <a:lvl1pPr defTabSz="975335">
              <a:lnSpc>
                <a:spcPct val="100000"/>
              </a:lnSpc>
              <a:spcBef>
                <a:spcPts val="0"/>
              </a:spcBef>
              <a:defRPr sz="3400" spc="-68">
                <a:solidFill>
                  <a:srgbClr val="FFFFFF"/>
                </a:solidFill>
                <a:latin typeface="Aeonik TRIAL Bold"/>
                <a:ea typeface="Aeonik TRIAL Bold"/>
                <a:cs typeface="Aeonik TRIAL Bold"/>
                <a:sym typeface="Aeonik TRIAL Bold"/>
              </a:defRPr>
            </a:lvl1pPr>
          </a:lstStyle>
          <a:p>
            <a:pPr defTabSz="487668"/>
            <a:r>
              <a:rPr lang="en-US" sz="2400" b="1" spc="-34">
                <a:solidFill>
                  <a:srgbClr val="4D8AF7"/>
                </a:solidFill>
                <a:latin typeface="+mj-lt"/>
              </a:rPr>
              <a:t>Why </a:t>
            </a:r>
            <a:r>
              <a:rPr lang="en-US" sz="2400" spc="-34">
                <a:latin typeface="+mj-lt"/>
              </a:rPr>
              <a:t>should investors consider Indigenous Peoples in their investment decision-making?</a:t>
            </a:r>
          </a:p>
        </p:txBody>
      </p:sp>
    </p:spTree>
  </p:cSld>
  <p:clrMapOvr>
    <a:masterClrMapping/>
  </p:clrMapOvr>
  <p:transition spd="med"/>
</p:sld>
</file>

<file path=ppt/theme/theme1.xml><?xml version="1.0" encoding="utf-8"?>
<a:theme xmlns:a="http://schemas.openxmlformats.org/drawingml/2006/main" name="Crop">
  <a:themeElements>
    <a:clrScheme name="USSIF">
      <a:dk1>
        <a:srgbClr val="FFFFFF"/>
      </a:dk1>
      <a:lt1>
        <a:srgbClr val="211F20"/>
      </a:lt1>
      <a:dk2>
        <a:srgbClr val="FFFFFF"/>
      </a:dk2>
      <a:lt2>
        <a:srgbClr val="211F20"/>
      </a:lt2>
      <a:accent1>
        <a:srgbClr val="0D1D47"/>
      </a:accent1>
      <a:accent2>
        <a:srgbClr val="0F2869"/>
      </a:accent2>
      <a:accent3>
        <a:srgbClr val="338CFF"/>
      </a:accent3>
      <a:accent4>
        <a:srgbClr val="5CB790"/>
      </a:accent4>
      <a:accent5>
        <a:srgbClr val="F9F7EB"/>
      </a:accent5>
      <a:accent6>
        <a:srgbClr val="FBFAF6"/>
      </a:accent6>
      <a:hlink>
        <a:srgbClr val="D6DDF6"/>
      </a:hlink>
      <a:folHlink>
        <a:srgbClr val="FF00FF"/>
      </a:folHlink>
    </a:clrScheme>
    <a:fontScheme name="Custom 1">
      <a:majorFont>
        <a:latin typeface="Aeonik"/>
        <a:ea typeface="Calibri"/>
        <a:cs typeface="Calibri"/>
      </a:majorFont>
      <a:minorFont>
        <a:latin typeface="Aeonik"/>
        <a:ea typeface="Helvetica"/>
        <a:cs typeface="Helvetica"/>
      </a:minorFont>
    </a:fontScheme>
    <a:fmtScheme name="Crop">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34925" cap="flat">
          <a:noFill/>
          <a:prstDash val="solid"/>
          <a:round/>
        </a:ln>
        <a:effectLst/>
        <a:sp3d/>
      </a:spPr>
      <a:bodyPr rot="0" spcFirstLastPara="1" vertOverflow="overflow" horzOverflow="overflow" vert="horz" wrap="square" lIns="45719" tIns="45719" rIns="45719" bIns="45719" numCol="1" spcCol="38100" rtlCol="0" anchor="ctr">
        <a:no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dirty="0">
            <a:ln>
              <a:noFill/>
            </a:ln>
            <a:solidFill>
              <a:srgbClr val="131541"/>
            </a:solidFill>
            <a:effectLst/>
            <a:uFillTx/>
            <a:latin typeface="Aeonik Regular"/>
            <a:ea typeface="Arial"/>
            <a:cs typeface="Arial"/>
            <a:sym typeface="Arial"/>
          </a:defRPr>
        </a:defPPr>
      </a:lstStyle>
      <a:style>
        <a:lnRef idx="0">
          <a:scrgbClr r="0" g="0" b="0"/>
        </a:lnRef>
        <a:fillRef idx="0">
          <a:scrgbClr r="0" g="0" b="0"/>
        </a:fillRef>
        <a:effectRef idx="0">
          <a:scrgbClr r="0" g="0" b="0"/>
        </a:effectRef>
        <a:fontRef idx="none"/>
      </a:style>
    </a:spDef>
    <a:lnDef>
      <a:spPr>
        <a:noFill/>
        <a:ln w="34925"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dirty="0" err="1" smtClean="0">
            <a:ln>
              <a:noFill/>
            </a:ln>
            <a:solidFill>
              <a:schemeClr val="bg2"/>
            </a:solidFill>
            <a:effectLst/>
            <a:uFillTx/>
            <a:latin typeface="Aeonik Regular"/>
            <a:ea typeface="Arial"/>
            <a:cs typeface="Arial"/>
            <a:sym typeface="Arial"/>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2" id="{ED69758D-C914-48E1-BA31-D04B1780A1BE}" vid="{1E73E018-4867-4469-BBB3-C1226FEE6AA8}"/>
    </a:ext>
  </a:ext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Custom 1">
      <a:majorFont>
        <a:latin typeface="Aeonik"/>
        <a:ea typeface="Helvetica Neue"/>
        <a:cs typeface="Helvetica Neue"/>
      </a:majorFont>
      <a:minorFont>
        <a:latin typeface="Aeonik"/>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dirty="0">
            <a:ln>
              <a:noFill/>
            </a:ln>
            <a:solidFill>
              <a:srgbClr val="FFFFFF"/>
            </a:solidFill>
            <a:effectLst/>
            <a:uFillTx/>
            <a:latin typeface="+mn-lt"/>
            <a:ea typeface="Helvetica Neue Medium"/>
            <a:cs typeface="Helvetica Neue Medium"/>
            <a:sym typeface="Helvetica Neue Medium"/>
          </a:defRPr>
        </a:def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dirty="0">
            <a:ln>
              <a:noFill/>
            </a:ln>
            <a:solidFill>
              <a:srgbClr val="000000"/>
            </a:solidFill>
            <a:effectLst/>
            <a:uFillTx/>
            <a:latin typeface="+mn-lt"/>
            <a:ea typeface="+mn-ea"/>
            <a:cs typeface="+mn-cs"/>
            <a:sym typeface="Helvetica Neue"/>
          </a:defRPr>
        </a:def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Crop">
  <a:themeElements>
    <a:clrScheme name="USSIF">
      <a:dk1>
        <a:srgbClr val="FFFFFF"/>
      </a:dk1>
      <a:lt1>
        <a:srgbClr val="211F20"/>
      </a:lt1>
      <a:dk2>
        <a:srgbClr val="FFFFFF"/>
      </a:dk2>
      <a:lt2>
        <a:srgbClr val="211F20"/>
      </a:lt2>
      <a:accent1>
        <a:srgbClr val="0D1D47"/>
      </a:accent1>
      <a:accent2>
        <a:srgbClr val="0F2869"/>
      </a:accent2>
      <a:accent3>
        <a:srgbClr val="338CFF"/>
      </a:accent3>
      <a:accent4>
        <a:srgbClr val="5CB790"/>
      </a:accent4>
      <a:accent5>
        <a:srgbClr val="F9F7EB"/>
      </a:accent5>
      <a:accent6>
        <a:srgbClr val="FBFAF6"/>
      </a:accent6>
      <a:hlink>
        <a:srgbClr val="D6DDF6"/>
      </a:hlink>
      <a:folHlink>
        <a:srgbClr val="FF00FF"/>
      </a:folHlink>
    </a:clrScheme>
    <a:fontScheme name="Custom 1">
      <a:majorFont>
        <a:latin typeface="Aeonik"/>
        <a:ea typeface="Calibri"/>
        <a:cs typeface="Calibri"/>
      </a:majorFont>
      <a:minorFont>
        <a:latin typeface="Aeonik"/>
        <a:ea typeface="Helvetica"/>
        <a:cs typeface="Helvetica"/>
      </a:minorFont>
    </a:fontScheme>
    <a:fmtScheme name="Crop">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34925" cap="flat">
          <a:noFill/>
          <a:prstDash val="solid"/>
          <a:round/>
        </a:ln>
        <a:effectLst/>
        <a:sp3d/>
      </a:spPr>
      <a:bodyPr rot="0" spcFirstLastPara="1" vertOverflow="overflow" horzOverflow="overflow" vert="horz" wrap="square" lIns="45719" tIns="45719" rIns="45719" bIns="45719" numCol="1" spcCol="38100" rtlCol="0" anchor="ctr">
        <a:no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dirty="0">
            <a:ln>
              <a:noFill/>
            </a:ln>
            <a:solidFill>
              <a:srgbClr val="131541"/>
            </a:solidFill>
            <a:effectLst/>
            <a:uFillTx/>
            <a:latin typeface="Aeonik Regular"/>
            <a:ea typeface="Arial"/>
            <a:cs typeface="Arial"/>
            <a:sym typeface="Arial"/>
          </a:defRPr>
        </a:defPPr>
      </a:lstStyle>
      <a:style>
        <a:lnRef idx="0">
          <a:scrgbClr r="0" g="0" b="0"/>
        </a:lnRef>
        <a:fillRef idx="0">
          <a:scrgbClr r="0" g="0" b="0"/>
        </a:fillRef>
        <a:effectRef idx="0">
          <a:scrgbClr r="0" g="0" b="0"/>
        </a:effectRef>
        <a:fontRef idx="none"/>
      </a:style>
    </a:spDef>
    <a:lnDef>
      <a:spPr>
        <a:noFill/>
        <a:ln w="34925"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dirty="0" err="1" smtClean="0">
            <a:ln>
              <a:noFill/>
            </a:ln>
            <a:solidFill>
              <a:schemeClr val="bg2"/>
            </a:solidFill>
            <a:effectLst/>
            <a:uFillTx/>
            <a:latin typeface="Aeonik Regular"/>
            <a:ea typeface="Arial"/>
            <a:cs typeface="Arial"/>
            <a:sym typeface="Arial"/>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US SIF Presentation Template" id="{E5725041-D0D1-46F7-A1A8-17508DC21E8B}" vid="{65786658-2320-4D4F-AADE-8784267D3E6A}"/>
    </a:ext>
  </a:extLst>
</a:theme>
</file>

<file path=ppt/theme/theme4.xml><?xml version="1.0" encoding="utf-8"?>
<a:theme xmlns:a="http://schemas.openxmlformats.org/drawingml/2006/main" name="Crop">
  <a:themeElements>
    <a:clrScheme name="Crop">
      <a:dk1>
        <a:srgbClr val="000000"/>
      </a:dk1>
      <a:lt1>
        <a:srgbClr val="FFFFFF"/>
      </a:lt1>
      <a:dk2>
        <a:srgbClr val="A7A7A7"/>
      </a:dk2>
      <a:lt2>
        <a:srgbClr val="535353"/>
      </a:lt2>
      <a:accent1>
        <a:srgbClr val="FD709F"/>
      </a:accent1>
      <a:accent2>
        <a:srgbClr val="78DBAF"/>
      </a:accent2>
      <a:accent3>
        <a:srgbClr val="A371FD"/>
      </a:accent3>
      <a:accent4>
        <a:srgbClr val="FF725F"/>
      </a:accent4>
      <a:accent5>
        <a:srgbClr val="FFB12E"/>
      </a:accent5>
      <a:accent6>
        <a:srgbClr val="71D9FD"/>
      </a:accent6>
      <a:hlink>
        <a:srgbClr val="0000FF"/>
      </a:hlink>
      <a:folHlink>
        <a:srgbClr val="FF00FF"/>
      </a:folHlink>
    </a:clrScheme>
    <a:fontScheme name="Crop">
      <a:majorFont>
        <a:latin typeface="Calibri"/>
        <a:ea typeface="Calibri"/>
        <a:cs typeface="Calibri"/>
      </a:majorFont>
      <a:minorFont>
        <a:latin typeface="Helvetica"/>
        <a:ea typeface="Helvetica"/>
        <a:cs typeface="Helvetica"/>
      </a:minorFont>
    </a:fontScheme>
    <a:fmtScheme name="Crop">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34925"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31541"/>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4925"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31541"/>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a4b95e8b-bc8d-4836-9844-04c862ed5c57">
      <Terms xmlns="http://schemas.microsoft.com/office/infopath/2007/PartnerControls"/>
    </lcf76f155ced4ddcb4097134ff3c332f>
    <_ip_UnifiedCompliancePolicyProperties xmlns="http://schemas.microsoft.com/sharepoint/v3" xsi:nil="true"/>
    <TaxCatchAll xmlns="953901e5-1c34-4f2a-9c92-3373fb4e498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103FC593CD20F45A0CCC1F79BBD5B15" ma:contentTypeVersion="19" ma:contentTypeDescription="Create a new document." ma:contentTypeScope="" ma:versionID="11e9c6a957d5f018805b2575ebeb6539">
  <xsd:schema xmlns:xsd="http://www.w3.org/2001/XMLSchema" xmlns:xs="http://www.w3.org/2001/XMLSchema" xmlns:p="http://schemas.microsoft.com/office/2006/metadata/properties" xmlns:ns1="http://schemas.microsoft.com/sharepoint/v3" xmlns:ns2="a4b95e8b-bc8d-4836-9844-04c862ed5c57" xmlns:ns3="953901e5-1c34-4f2a-9c92-3373fb4e4988" targetNamespace="http://schemas.microsoft.com/office/2006/metadata/properties" ma:root="true" ma:fieldsID="f8014dd47ec9f846519c38ca9742930f" ns1:_="" ns2:_="" ns3:_="">
    <xsd:import namespace="http://schemas.microsoft.com/sharepoint/v3"/>
    <xsd:import namespace="a4b95e8b-bc8d-4836-9844-04c862ed5c57"/>
    <xsd:import namespace="953901e5-1c34-4f2a-9c92-3373fb4e4988"/>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MediaServiceLocation" minOccurs="0"/>
                <xsd:element ref="ns2:MediaServiceSearchProperties" minOccurs="0"/>
                <xsd:element ref="ns2:MediaServiceObjectDetectorVersion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Unified Compliance Policy Properties" ma:hidden="true" ma:internalName="_ip_UnifiedCompliancePolicyProperties">
      <xsd:simpleType>
        <xsd:restriction base="dms:Note"/>
      </xsd:simpleType>
    </xsd:element>
    <xsd:element name="_ip_UnifiedCompliancePolicyUIAction" ma:index="2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4b95e8b-bc8d-4836-9844-04c862ed5c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ff3f1bd-68c3-40a2-b2b4-43692a390442"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53901e5-1c34-4f2a-9c92-3373fb4e498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b81f1ef-ae89-4080-8363-a2eafac9e194}" ma:internalName="TaxCatchAll" ma:showField="CatchAllData" ma:web="953901e5-1c34-4f2a-9c92-3373fb4e4988">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55ED6F-9939-4603-997F-3CB594827FF0}">
  <ds:schemaRefs>
    <ds:schemaRef ds:uri="http://schemas.microsoft.com/sharepoint/v3/contenttype/forms"/>
  </ds:schemaRefs>
</ds:datastoreItem>
</file>

<file path=customXml/itemProps2.xml><?xml version="1.0" encoding="utf-8"?>
<ds:datastoreItem xmlns:ds="http://schemas.openxmlformats.org/officeDocument/2006/customXml" ds:itemID="{C4918134-5B7A-4AD2-B52F-FFBE8F499859}">
  <ds:schemaRefs>
    <ds:schemaRef ds:uri="953901e5-1c34-4f2a-9c92-3373fb4e4988"/>
    <ds:schemaRef ds:uri="a4b95e8b-bc8d-4836-9844-04c862ed5c57"/>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AA3BEA36-92C9-4D04-BB8B-24689B35645A}">
  <ds:schemaRefs>
    <ds:schemaRef ds:uri="953901e5-1c34-4f2a-9c92-3373fb4e4988"/>
    <ds:schemaRef ds:uri="a4b95e8b-bc8d-4836-9844-04c862ed5c5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TEMPLATE</Template>
  <TotalTime>2891</TotalTime>
  <Words>1857</Words>
  <Application>Microsoft Office PowerPoint</Application>
  <PresentationFormat>Widescreen</PresentationFormat>
  <Paragraphs>212</Paragraphs>
  <Slides>25</Slides>
  <Notes>7</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25</vt:i4>
      </vt:variant>
    </vt:vector>
  </HeadingPairs>
  <TitlesOfParts>
    <vt:vector size="35" baseType="lpstr">
      <vt:lpstr>Aeonik</vt:lpstr>
      <vt:lpstr>Aeonik Regular</vt:lpstr>
      <vt:lpstr>Aptos</vt:lpstr>
      <vt:lpstr>Arial</vt:lpstr>
      <vt:lpstr>Calibri</vt:lpstr>
      <vt:lpstr>Graphik</vt:lpstr>
      <vt:lpstr>Wingdings</vt:lpstr>
      <vt:lpstr>Crop</vt:lpstr>
      <vt:lpstr>21_BasicWhite</vt:lpstr>
      <vt:lpstr>1_Crop</vt:lpstr>
      <vt:lpstr>Sustainable Indigenous Finance:</vt:lpstr>
      <vt:lpstr>Speakers</vt:lpstr>
      <vt:lpstr>Fireside Chat</vt:lpstr>
      <vt:lpstr>PowerPoint Presentation</vt:lpstr>
      <vt:lpstr>PowerPoint Presentation</vt:lpstr>
      <vt:lpstr>Overview of the Investor Guide</vt:lpstr>
      <vt:lpstr>Methodology</vt:lpstr>
      <vt:lpstr>Purpose of the Guide</vt:lpstr>
      <vt:lpstr>Part A: Understanding the Context </vt:lpstr>
      <vt:lpstr>Part B: Framework for De-Risking Investments</vt:lpstr>
      <vt:lpstr>Part C: Examples and Case Studies</vt:lpstr>
      <vt:lpstr>Investor Discussion</vt:lpstr>
      <vt:lpstr>Commodities, Transition &amp; Indigenous Peoples</vt:lpstr>
      <vt:lpstr>Investing in Commodities vs. Resource Extraction &amp; Energy Transition</vt:lpstr>
      <vt:lpstr>Earning a Social License Reduces Downside Project Risk</vt:lpstr>
      <vt:lpstr>Management Commitment &amp; History: Do they walk the walk? </vt:lpstr>
      <vt:lpstr>Osage Wind Project:  Enel Green Power vs. The Osage Nation</vt:lpstr>
      <vt:lpstr>Red Dog Mine - Teck &amp; Northwest Arctic Native Association</vt:lpstr>
      <vt:lpstr>DeLamar Gold– Integra Resources + Shoshone-Paiute Tribe</vt:lpstr>
      <vt:lpstr>Q&amp;A Session </vt:lpstr>
      <vt:lpstr>US SIF Indigenous Advisory Council</vt:lpstr>
      <vt:lpstr>Stay Involved</vt:lpstr>
      <vt:lpstr>Coming Up Next</vt:lpstr>
      <vt:lpstr>Disclaimer</vt:lpstr>
      <vt:lpstr>Thank you for joining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Olivia Lieberthal</dc:creator>
  <cp:lastModifiedBy>Olivia Lieberthal</cp:lastModifiedBy>
  <cp:revision>2</cp:revision>
  <dcterms:created xsi:type="dcterms:W3CDTF">2025-10-27T13:39:36Z</dcterms:created>
  <dcterms:modified xsi:type="dcterms:W3CDTF">2025-10-30T15:12:00Z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0x010100F103FC593CD20F45A0CCC1F79BBD5B15</vt:lpwstr>
  </property>
  <property fmtid="{D5CDD505-2E9C-101B-9397-08002B2CF9AE}" pid="3" name="MediaServiceImageTags">
    <vt:lpwstr/>
  </property>
</Properties>
</file>