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3.xml" ContentType="application/vnd.openxmlformats-officedocument.them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4.xml" ContentType="application/vnd.openxmlformats-officedocument.them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5.xml" ContentType="application/vnd.openxmlformats-officedocument.theme+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slideLayouts/slideLayout141.xml" ContentType="application/vnd.openxmlformats-officedocument.presentationml.slideLayout+xml"/>
  <Override PartName="/ppt/theme/theme6.xml" ContentType="application/vnd.openxmlformats-officedocument.theme+xml"/>
  <Override PartName="/ppt/tags/tag146.xml" ContentType="application/vnd.openxmlformats-officedocument.presentationml.tags+xml"/>
  <Override PartName="/ppt/tags/tag147.xml" ContentType="application/vnd.openxmlformats-officedocument.presentationml.tags+xml"/>
  <Override PartName="/ppt/slideLayouts/slideLayout142.xml" ContentType="application/vnd.openxmlformats-officedocument.presentationml.slideLayout+xml"/>
  <Override PartName="/ppt/theme/theme7.xml" ContentType="application/vnd.openxmlformats-officedocument.theme+xml"/>
  <Override PartName="/ppt/tags/tag148.xml" ContentType="application/vnd.openxmlformats-officedocument.presentationml.tags+xml"/>
  <Override PartName="/ppt/tags/tag149.xml" ContentType="application/vnd.openxmlformats-officedocument.presentationml.tags+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8.xml" ContentType="application/vnd.openxmlformats-officedocument.theme+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9.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0.xml" ContentType="application/vnd.openxmlformats-officedocument.theme+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11.xml" ContentType="application/vnd.openxmlformats-officedocument.theme+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12.xml" ContentType="application/vnd.openxmlformats-officedocument.them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13.xml" ContentType="application/vnd.openxmlformats-officedocument.theme+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14.xml" ContentType="application/vnd.openxmlformats-officedocument.theme+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15.xml" ContentType="application/vnd.openxmlformats-officedocument.theme+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theme/theme16.xml" ContentType="application/vnd.openxmlformats-officedocument.theme+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17.xml" ContentType="application/vnd.openxmlformats-officedocument.theme+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18.xml" ContentType="application/vnd.openxmlformats-officedocument.them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5.xml" ContentType="application/vnd.openxmlformats-officedocument.presentationml.notesSlide+xml"/>
  <Override PartName="/ppt/charts/chart3.xml" ContentType="application/vnd.openxmlformats-officedocument.drawingml.chart+xml"/>
  <Override PartName="/ppt/theme/themeOverride2.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charts/chart5.xml" ContentType="application/vnd.openxmlformats-officedocument.drawingml.chart+xml"/>
  <Override PartName="/ppt/theme/themeOverride3.xml" ContentType="application/vnd.openxmlformats-officedocument.themeOverride+xml"/>
  <Override PartName="/ppt/notesSlides/notesSlide8.xml" ContentType="application/vnd.openxmlformats-officedocument.presentationml.notesSlide+xml"/>
  <Override PartName="/ppt/charts/chart6.xml" ContentType="application/vnd.openxmlformats-officedocument.drawingml.chart+xml"/>
  <Override PartName="/ppt/notesSlides/notesSlide9.xml" ContentType="application/vnd.openxmlformats-officedocument.presentationml.notesSlide+xml"/>
  <Override PartName="/ppt/charts/chart7.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8.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8.xml" ContentType="application/vnd.openxmlformats-officedocument.presentationml.notesSlide+xml"/>
  <Override PartName="/ppt/charts/chart9.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1" r:id="rId2"/>
    <p:sldMasterId id="2147483722" r:id="rId3"/>
    <p:sldMasterId id="2147483752" r:id="rId4"/>
    <p:sldMasterId id="2147483780" r:id="rId5"/>
    <p:sldMasterId id="2147483807" r:id="rId6"/>
    <p:sldMasterId id="2147483810" r:id="rId7"/>
    <p:sldMasterId id="2147483814" r:id="rId8"/>
    <p:sldMasterId id="2147483844" r:id="rId9"/>
    <p:sldMasterId id="2147483848" r:id="rId10"/>
    <p:sldMasterId id="2147483878" r:id="rId11"/>
    <p:sldMasterId id="2147483908" r:id="rId12"/>
    <p:sldMasterId id="2147483939" r:id="rId13"/>
    <p:sldMasterId id="2147483970" r:id="rId14"/>
    <p:sldMasterId id="2147484001" r:id="rId15"/>
    <p:sldMasterId id="2147484034" r:id="rId16"/>
    <p:sldMasterId id="2147484064" r:id="rId17"/>
    <p:sldMasterId id="2147484095" r:id="rId18"/>
  </p:sldMasterIdLst>
  <p:notesMasterIdLst>
    <p:notesMasterId r:id="rId39"/>
  </p:notesMasterIdLst>
  <p:sldIdLst>
    <p:sldId id="4425" r:id="rId19"/>
    <p:sldId id="4677" r:id="rId20"/>
    <p:sldId id="2147482536" r:id="rId21"/>
    <p:sldId id="2147482452" r:id="rId22"/>
    <p:sldId id="2147482456" r:id="rId23"/>
    <p:sldId id="2147482339" r:id="rId24"/>
    <p:sldId id="283" r:id="rId25"/>
    <p:sldId id="284" r:id="rId26"/>
    <p:sldId id="285" r:id="rId27"/>
    <p:sldId id="2147376949" r:id="rId28"/>
    <p:sldId id="11407" r:id="rId29"/>
    <p:sldId id="4744" r:id="rId30"/>
    <p:sldId id="4699" r:id="rId31"/>
    <p:sldId id="261" r:id="rId32"/>
    <p:sldId id="2147377062" r:id="rId33"/>
    <p:sldId id="2142533299" r:id="rId34"/>
    <p:sldId id="4668" r:id="rId35"/>
    <p:sldId id="4670" r:id="rId36"/>
    <p:sldId id="2147376273" r:id="rId37"/>
    <p:sldId id="4770" r:id="rId38"/>
  </p:sldIdLst>
  <p:sldSz cx="12192000" cy="6858000"/>
  <p:notesSz cx="6797675" cy="9926638"/>
  <p:custDataLst>
    <p:tags r:id="rId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ca Webber" initials="DW" lastIdx="6" clrIdx="0">
    <p:extLst>
      <p:ext uri="{19B8F6BF-5375-455C-9EA6-DF929625EA0E}">
        <p15:presenceInfo xmlns:p15="http://schemas.microsoft.com/office/powerpoint/2012/main" userId="S-1-5-21-1903017862-2259124225-1915749700-46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2D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60" autoAdjust="0"/>
    <p:restoredTop sz="75061" autoAdjust="0"/>
  </p:normalViewPr>
  <p:slideViewPr>
    <p:cSldViewPr snapToGrid="0">
      <p:cViewPr varScale="1">
        <p:scale>
          <a:sx n="83" d="100"/>
          <a:sy n="83" d="100"/>
        </p:scale>
        <p:origin x="1386" y="84"/>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notesMaster" Target="notesMasters/notesMaster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tags" Target="tags/tag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10" Type="http://schemas.openxmlformats.org/officeDocument/2006/relationships/slideMaster" Target="slideMasters/slideMaster10.xml"/><Relationship Id="rId19" Type="http://schemas.openxmlformats.org/officeDocument/2006/relationships/slide" Target="slides/slide1.xml"/><Relationship Id="rId31" Type="http://schemas.openxmlformats.org/officeDocument/2006/relationships/slide" Target="slides/slide13.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20" Type="http://schemas.openxmlformats.org/officeDocument/2006/relationships/slide" Target="slides/slide2.xml"/><Relationship Id="rId41"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3.xml"/></Relationships>
</file>

<file path=ppt/charts/_rels/chart6.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7.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392F88"/>
            </a:solidFill>
            <a:ln w="12700">
              <a:noFill/>
            </a:ln>
            <a:effectLst/>
          </c:spPr>
          <c:invertIfNegative val="0"/>
          <c:dLbls>
            <c:dLbl>
              <c:idx val="0"/>
              <c:spPr>
                <a:noFill/>
                <a:ln w="9525"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6576" tIns="18288" rIns="36576" bIns="18288"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oundRect">
                      <a:avLst/>
                    </a:prstGeom>
                    <a:noFill/>
                    <a:ln>
                      <a:noFill/>
                    </a:ln>
                  </c15:spPr>
                </c:ext>
                <c:ext xmlns:c16="http://schemas.microsoft.com/office/drawing/2014/chart" uri="{C3380CC4-5D6E-409C-BE32-E72D297353CC}">
                  <c16:uniqueId val="{00000004-1CD0-4025-83C3-FD0EECB74A1B}"/>
                </c:ext>
              </c:extLst>
            </c:dLbl>
            <c:dLbl>
              <c:idx val="7"/>
              <c:spPr>
                <a:noFill/>
                <a:ln>
                  <a:noFill/>
                </a:ln>
                <a:effectLst/>
              </c:spPr>
              <c:txPr>
                <a:bodyPr rot="0" spcFirstLastPara="1" vertOverflow="clip" horzOverflow="clip" vert="horz" wrap="square" lIns="36576" tIns="18288" rIns="36576" bIns="18288" anchor="ctr" anchorCtr="1">
                  <a:spAutoFit/>
                </a:bodyPr>
                <a:lstStyle/>
                <a:p>
                  <a:pPr>
                    <a:defRPr sz="1197"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oundRect">
                      <a:avLst/>
                    </a:prstGeom>
                    <a:noFill/>
                    <a:ln>
                      <a:noFill/>
                    </a:ln>
                  </c15:spPr>
                </c:ext>
                <c:ext xmlns:c16="http://schemas.microsoft.com/office/drawing/2014/chart" uri="{C3380CC4-5D6E-409C-BE32-E72D297353CC}">
                  <c16:uniqueId val="{00000000-71E8-4D27-B647-45430391B886}"/>
                </c:ext>
              </c:extLst>
            </c:dLbl>
            <c:spPr>
              <a:noFill/>
              <a:ln>
                <a:noFill/>
              </a:ln>
              <a:effectLst/>
            </c:spPr>
            <c:txPr>
              <a:bodyPr rot="0" spcFirstLastPara="1" vertOverflow="clip" horzOverflow="clip" vert="horz" wrap="square" lIns="36576" tIns="18288" rIns="36576" bIns="18288"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oundRect">
                    <a:avLst/>
                  </a:prstGeom>
                  <a:noFill/>
                  <a:ln>
                    <a:noFill/>
                  </a:ln>
                </c15:spPr>
                <c15:showLeaderLines val="0"/>
              </c:ext>
            </c:extLst>
          </c:dLbls>
          <c:cat>
            <c:strRef>
              <c:f>Sheet1!$A$2:$A$9</c:f>
              <c:strCache>
                <c:ptCount val="8"/>
                <c:pt idx="0">
                  <c:v>Less than £50k</c:v>
                </c:pt>
                <c:pt idx="1">
                  <c:v>£50-250k</c:v>
                </c:pt>
                <c:pt idx="2">
                  <c:v>£250k-1m</c:v>
                </c:pt>
                <c:pt idx="3">
                  <c:v>£1-2.5m</c:v>
                </c:pt>
                <c:pt idx="4">
                  <c:v>£2.5-5m</c:v>
                </c:pt>
                <c:pt idx="5">
                  <c:v>£5-10m</c:v>
                </c:pt>
                <c:pt idx="6">
                  <c:v>£10-50m</c:v>
                </c:pt>
                <c:pt idx="7">
                  <c:v>£50m+</c:v>
                </c:pt>
              </c:strCache>
            </c:strRef>
          </c:cat>
          <c:val>
            <c:numRef>
              <c:f>Sheet1!$B$2:$B$9</c:f>
              <c:numCache>
                <c:formatCode>General</c:formatCode>
                <c:ptCount val="8"/>
                <c:pt idx="0">
                  <c:v>598</c:v>
                </c:pt>
                <c:pt idx="1">
                  <c:v>505</c:v>
                </c:pt>
                <c:pt idx="2">
                  <c:v>416</c:v>
                </c:pt>
                <c:pt idx="3">
                  <c:v>287</c:v>
                </c:pt>
                <c:pt idx="4">
                  <c:v>160</c:v>
                </c:pt>
                <c:pt idx="5">
                  <c:v>115</c:v>
                </c:pt>
                <c:pt idx="6">
                  <c:v>109</c:v>
                </c:pt>
                <c:pt idx="7">
                  <c:v>6</c:v>
                </c:pt>
              </c:numCache>
            </c:numRef>
          </c:val>
          <c:extLst>
            <c:ext xmlns:c16="http://schemas.microsoft.com/office/drawing/2014/chart" uri="{C3380CC4-5D6E-409C-BE32-E72D297353CC}">
              <c16:uniqueId val="{00000000-1CD0-4025-83C3-FD0EECB74A1B}"/>
            </c:ext>
          </c:extLst>
        </c:ser>
        <c:dLbls>
          <c:showLegendKey val="0"/>
          <c:showVal val="0"/>
          <c:showCatName val="0"/>
          <c:showSerName val="0"/>
          <c:showPercent val="0"/>
          <c:showBubbleSize val="0"/>
        </c:dLbls>
        <c:gapWidth val="172"/>
        <c:overlap val="-30"/>
        <c:axId val="1423869000"/>
        <c:axId val="1423863096"/>
      </c:barChart>
      <c:catAx>
        <c:axId val="1423869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423863096"/>
        <c:crosses val="autoZero"/>
        <c:auto val="1"/>
        <c:lblAlgn val="ctr"/>
        <c:lblOffset val="100"/>
        <c:noMultiLvlLbl val="0"/>
      </c:catAx>
      <c:valAx>
        <c:axId val="14238630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1" i="0" u="none" strike="noStrike" kern="1200" baseline="0">
                    <a:solidFill>
                      <a:schemeClr val="tx1"/>
                    </a:solidFill>
                    <a:latin typeface="+mn-lt"/>
                    <a:ea typeface="+mn-ea"/>
                    <a:cs typeface="+mn-cs"/>
                  </a:defRPr>
                </a:pPr>
                <a:r>
                  <a:rPr lang="en-GB" sz="1200"/>
                  <a:t>Number of advertisers</a:t>
                </a:r>
              </a:p>
            </c:rich>
          </c:tx>
          <c:layout>
            <c:manualLayout>
              <c:xMode val="edge"/>
              <c:yMode val="edge"/>
              <c:x val="5.8796296296296296E-3"/>
              <c:y val="0.25892702020202019"/>
            </c:manualLayout>
          </c:layout>
          <c:overlay val="0"/>
          <c:spPr>
            <a:noFill/>
            <a:ln>
              <a:noFill/>
            </a:ln>
            <a:effectLst/>
          </c:spPr>
          <c:txPr>
            <a:bodyPr rot="-5400000" spcFirstLastPara="1" vertOverflow="ellipsis" vert="horz" wrap="square" anchor="ctr" anchorCtr="1"/>
            <a:lstStyle/>
            <a:p>
              <a:pPr>
                <a:defRPr sz="133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4238690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b="1">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manualLayout>
          <c:xMode val="edge"/>
          <c:yMode val="edge"/>
          <c:x val="0.30821089938768315"/>
          <c:y val="0.42743895689704048"/>
        </c:manualLayout>
      </c:layout>
      <c:overlay val="0"/>
      <c:txPr>
        <a:bodyPr/>
        <a:lstStyle/>
        <a:p>
          <a:pPr>
            <a:defRPr>
              <a:solidFill>
                <a:schemeClr val="tx1">
                  <a:lumMod val="65000"/>
                  <a:lumOff val="35000"/>
                </a:schemeClr>
              </a:solidFill>
            </a:defRPr>
          </a:pPr>
          <a:endParaRPr lang="en-US"/>
        </a:p>
      </c:txPr>
    </c:title>
    <c:autoTitleDeleted val="0"/>
    <c:plotArea>
      <c:layout>
        <c:manualLayout>
          <c:layoutTarget val="inner"/>
          <c:xMode val="edge"/>
          <c:yMode val="edge"/>
          <c:x val="0.1101395377604092"/>
          <c:y val="9.4716732591433733E-2"/>
          <c:w val="0.5032121287783603"/>
          <c:h val="0.81056653481713259"/>
        </c:manualLayout>
      </c:layout>
      <c:doughnutChart>
        <c:varyColors val="1"/>
        <c:ser>
          <c:idx val="0"/>
          <c:order val="0"/>
          <c:tx>
            <c:strRef>
              <c:f>Sheet1!$B$1</c:f>
              <c:strCache>
                <c:ptCount val="1"/>
                <c:pt idx="0">
                  <c:v>Adults</c:v>
                </c:pt>
              </c:strCache>
            </c:strRef>
          </c:tx>
          <c:dPt>
            <c:idx val="0"/>
            <c:bubble3D val="0"/>
            <c:spPr>
              <a:solidFill>
                <a:srgbClr val="C70410"/>
              </a:solidFill>
            </c:spPr>
            <c:extLst>
              <c:ext xmlns:c16="http://schemas.microsoft.com/office/drawing/2014/chart" uri="{C3380CC4-5D6E-409C-BE32-E72D297353CC}">
                <c16:uniqueId val="{00000001-AAFF-45A3-A865-F04D69EBD962}"/>
              </c:ext>
            </c:extLst>
          </c:dPt>
          <c:dPt>
            <c:idx val="1"/>
            <c:bubble3D val="0"/>
            <c:spPr>
              <a:solidFill>
                <a:srgbClr val="7BC8FF"/>
              </a:solidFill>
            </c:spPr>
            <c:extLst>
              <c:ext xmlns:c16="http://schemas.microsoft.com/office/drawing/2014/chart" uri="{C3380CC4-5D6E-409C-BE32-E72D297353CC}">
                <c16:uniqueId val="{00000003-AAFF-45A3-A865-F04D69EBD962}"/>
              </c:ext>
            </c:extLst>
          </c:dPt>
          <c:dPt>
            <c:idx val="2"/>
            <c:bubble3D val="0"/>
            <c:spPr>
              <a:solidFill>
                <a:srgbClr val="BDE3FF"/>
              </a:solidFill>
            </c:spPr>
            <c:extLst>
              <c:ext xmlns:c16="http://schemas.microsoft.com/office/drawing/2014/chart" uri="{C3380CC4-5D6E-409C-BE32-E72D297353CC}">
                <c16:uniqueId val="{00000005-AAFF-45A3-A865-F04D69EBD962}"/>
              </c:ext>
            </c:extLst>
          </c:dPt>
          <c:dPt>
            <c:idx val="3"/>
            <c:bubble3D val="0"/>
            <c:spPr>
              <a:solidFill>
                <a:srgbClr val="004F87"/>
              </a:solidFill>
            </c:spPr>
            <c:extLst>
              <c:ext xmlns:c16="http://schemas.microsoft.com/office/drawing/2014/chart" uri="{C3380CC4-5D6E-409C-BE32-E72D297353CC}">
                <c16:uniqueId val="{00000007-AAFF-45A3-A865-F04D69EBD962}"/>
              </c:ext>
            </c:extLst>
          </c:dPt>
          <c:dPt>
            <c:idx val="4"/>
            <c:bubble3D val="0"/>
            <c:spPr>
              <a:solidFill>
                <a:srgbClr val="292265"/>
              </a:solidFill>
            </c:spPr>
            <c:extLst>
              <c:ext xmlns:c16="http://schemas.microsoft.com/office/drawing/2014/chart" uri="{C3380CC4-5D6E-409C-BE32-E72D297353CC}">
                <c16:uniqueId val="{00000009-AAFF-45A3-A865-F04D69EBD962}"/>
              </c:ext>
            </c:extLst>
          </c:dPt>
          <c:dPt>
            <c:idx val="5"/>
            <c:bubble3D val="0"/>
            <c:spPr>
              <a:solidFill>
                <a:srgbClr val="00B050"/>
              </a:solidFill>
            </c:spPr>
            <c:extLst>
              <c:ext xmlns:c16="http://schemas.microsoft.com/office/drawing/2014/chart" uri="{C3380CC4-5D6E-409C-BE32-E72D297353CC}">
                <c16:uniqueId val="{0000000B-AAFF-45A3-A865-F04D69EBD962}"/>
              </c:ext>
            </c:extLst>
          </c:dPt>
          <c:dPt>
            <c:idx val="6"/>
            <c:bubble3D val="0"/>
            <c:spPr>
              <a:solidFill>
                <a:srgbClr val="2AFF7C"/>
              </a:solidFill>
            </c:spPr>
            <c:extLst>
              <c:ext xmlns:c16="http://schemas.microsoft.com/office/drawing/2014/chart" uri="{C3380CC4-5D6E-409C-BE32-E72D297353CC}">
                <c16:uniqueId val="{0000000D-AAFF-45A3-A865-F04D69EBD962}"/>
              </c:ext>
            </c:extLst>
          </c:dPt>
          <c:dPt>
            <c:idx val="8"/>
            <c:bubble3D val="0"/>
            <c:spPr>
              <a:solidFill>
                <a:srgbClr val="E10514"/>
              </a:solidFill>
            </c:spPr>
            <c:extLst>
              <c:ext xmlns:c16="http://schemas.microsoft.com/office/drawing/2014/chart" uri="{C3380CC4-5D6E-409C-BE32-E72D297353CC}">
                <c16:uniqueId val="{00000011-AAFF-45A3-A865-F04D69EBD962}"/>
              </c:ext>
            </c:extLst>
          </c:dPt>
          <c:dPt>
            <c:idx val="10"/>
            <c:bubble3D val="0"/>
            <c:spPr>
              <a:solidFill>
                <a:srgbClr val="EB7305">
                  <a:lumMod val="60000"/>
                  <a:lumOff val="40000"/>
                </a:srgbClr>
              </a:solidFill>
            </c:spPr>
            <c:extLst>
              <c:ext xmlns:c16="http://schemas.microsoft.com/office/drawing/2014/chart" uri="{C3380CC4-5D6E-409C-BE32-E72D297353CC}">
                <c16:uniqueId val="{0000002F-7AE8-4D49-86FD-088A2ADBAD8F}"/>
              </c:ext>
            </c:extLst>
          </c:dPt>
          <c:dPt>
            <c:idx val="11"/>
            <c:bubble3D val="0"/>
            <c:spPr>
              <a:solidFill>
                <a:srgbClr val="EB7305"/>
              </a:solidFill>
            </c:spPr>
            <c:extLst>
              <c:ext xmlns:c16="http://schemas.microsoft.com/office/drawing/2014/chart" uri="{C3380CC4-5D6E-409C-BE32-E72D297353CC}">
                <c16:uniqueId val="{0000002D-7AE8-4D49-86FD-088A2ADBAD8F}"/>
              </c:ext>
            </c:extLst>
          </c:dPt>
          <c:dPt>
            <c:idx val="12"/>
            <c:bubble3D val="0"/>
            <c:spPr>
              <a:solidFill>
                <a:srgbClr val="C00000"/>
              </a:solidFill>
            </c:spPr>
            <c:extLst>
              <c:ext xmlns:c16="http://schemas.microsoft.com/office/drawing/2014/chart" uri="{C3380CC4-5D6E-409C-BE32-E72D297353CC}">
                <c16:uniqueId val="{0000002C-7AE8-4D49-86FD-088A2ADBAD8F}"/>
              </c:ext>
            </c:extLst>
          </c:dPt>
          <c:dLbls>
            <c:dLbl>
              <c:idx val="0"/>
              <c:layout>
                <c:manualLayout>
                  <c:x val="-2.8927457566893058E-3"/>
                  <c:y val="-1.8286158583830609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AAFF-45A3-A865-F04D69EBD962}"/>
                </c:ext>
              </c:extLst>
            </c:dLbl>
            <c:dLbl>
              <c:idx val="1"/>
              <c:layout>
                <c:manualLayout>
                  <c:x val="8.6782372700679698E-3"/>
                  <c:y val="-1.6000388760851823E-2"/>
                </c:manualLayout>
              </c:layout>
              <c:numFmt formatCode="0.0%" sourceLinked="0"/>
              <c:spPr>
                <a:noFill/>
                <a:ln>
                  <a:noFill/>
                </a:ln>
                <a:effectLst/>
              </c:spPr>
              <c:txPr>
                <a:bodyPr/>
                <a:lstStyle/>
                <a:p>
                  <a:pPr>
                    <a:defRPr sz="11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AAFF-45A3-A865-F04D69EBD962}"/>
                </c:ext>
              </c:extLst>
            </c:dLbl>
            <c:dLbl>
              <c:idx val="2"/>
              <c:layout>
                <c:manualLayout>
                  <c:x val="6.1573346195042816E-3"/>
                  <c:y val="-5.5718789117936247E-3"/>
                </c:manualLayout>
              </c:layout>
              <c:numFmt formatCode="0.0%" sourceLinked="0"/>
              <c:spPr>
                <a:noFill/>
                <a:ln>
                  <a:noFill/>
                </a:ln>
                <a:effectLst/>
              </c:spPr>
              <c:txPr>
                <a:bodyPr/>
                <a:lstStyle/>
                <a:p>
                  <a:pPr>
                    <a:defRPr sz="11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AAFF-45A3-A865-F04D69EBD962}"/>
                </c:ext>
              </c:extLst>
            </c:dLbl>
            <c:dLbl>
              <c:idx val="3"/>
              <c:layout>
                <c:manualLayout>
                  <c:x val="-5.7854915133786641E-2"/>
                  <c:y val="-0.12343157044085661"/>
                </c:manualLayout>
              </c:layout>
              <c:numFmt formatCode="0.0%" sourceLinked="0"/>
              <c:spPr/>
              <c:txPr>
                <a:bodyPr/>
                <a:lstStyle/>
                <a:p>
                  <a:pPr>
                    <a:defRPr sz="11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AAFF-45A3-A865-F04D69EBD962}"/>
                </c:ext>
              </c:extLst>
            </c:dLbl>
            <c:dLbl>
              <c:idx val="4"/>
              <c:layout>
                <c:manualLayout>
                  <c:x val="-3.2150932995922303E-2"/>
                  <c:y val="-0.1550756238846748"/>
                </c:manualLayout>
              </c:layout>
              <c:numFmt formatCode="0.0%" sourceLinked="0"/>
              <c:spPr/>
              <c:txPr>
                <a:bodyPr/>
                <a:lstStyle/>
                <a:p>
                  <a:pPr>
                    <a:defRPr lang="en-US" sz="1100"/>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AAFF-45A3-A865-F04D69EBD962}"/>
                </c:ext>
              </c:extLst>
            </c:dLbl>
            <c:dLbl>
              <c:idx val="5"/>
              <c:layout>
                <c:manualLayout>
                  <c:x val="3.3266576201927321E-2"/>
                  <c:y val="-0.16686119707745431"/>
                </c:manualLayout>
              </c:layout>
              <c:numFmt formatCode="0.0%" sourceLinked="0"/>
              <c:spPr>
                <a:noFill/>
                <a:ln>
                  <a:noFill/>
                </a:ln>
                <a:effectLst/>
              </c:spPr>
              <c:txPr>
                <a:bodyPr/>
                <a:lstStyle/>
                <a:p>
                  <a:pPr>
                    <a:defRPr sz="11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AAFF-45A3-A865-F04D69EBD962}"/>
                </c:ext>
              </c:extLst>
            </c:dLbl>
            <c:dLbl>
              <c:idx val="6"/>
              <c:layout>
                <c:manualLayout>
                  <c:x val="9.4014237092403294E-2"/>
                  <c:y val="-0.13714618937872955"/>
                </c:manualLayout>
              </c:layout>
              <c:numFmt formatCode="0.0%" sourceLinked="0"/>
              <c:spPr>
                <a:noFill/>
                <a:ln>
                  <a:noFill/>
                </a:ln>
                <a:effectLst/>
              </c:spPr>
              <c:txPr>
                <a:bodyPr/>
                <a:lstStyle/>
                <a:p>
                  <a:pPr>
                    <a:defRPr sz="11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D-AAFF-45A3-A865-F04D69EBD962}"/>
                </c:ext>
              </c:extLst>
            </c:dLbl>
            <c:dLbl>
              <c:idx val="8"/>
              <c:layout>
                <c:manualLayout>
                  <c:x val="1.0745297722190756E-3"/>
                  <c:y val="-2.8149165379050522E-4"/>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1-AAFF-45A3-A865-F04D69EBD962}"/>
                </c:ext>
              </c:extLst>
            </c:dLbl>
            <c:numFmt formatCode="0.0%" sourceLinked="0"/>
            <c:spPr>
              <a:noFill/>
              <a:ln>
                <a:noFill/>
              </a:ln>
              <a:effectLst/>
            </c:spPr>
            <c:txPr>
              <a:bodyPr/>
              <a:lstStyle/>
              <a:p>
                <a:pPr>
                  <a:defRPr sz="1100">
                    <a:solidFill>
                      <a:schemeClr val="bg1"/>
                    </a:solidFill>
                    <a:latin typeface="+mn-lt"/>
                  </a:defRPr>
                </a:pPr>
                <a:endParaRPr lang="en-US"/>
              </a:p>
            </c:txPr>
            <c:showLegendKey val="0"/>
            <c:showVal val="0"/>
            <c:showCatName val="0"/>
            <c:showSerName val="0"/>
            <c:showPercent val="1"/>
            <c:showBubbleSize val="0"/>
            <c:showLeaderLines val="1"/>
            <c:leaderLines>
              <c:spPr>
                <a:ln>
                  <a:solidFill>
                    <a:sysClr val="windowText" lastClr="000000"/>
                  </a:solidFill>
                </a:ln>
              </c:spPr>
            </c:leaderLines>
            <c:extLst>
              <c:ext xmlns:c15="http://schemas.microsoft.com/office/drawing/2012/chart" uri="{CE6537A1-D6FC-4f65-9D91-7224C49458BB}"/>
            </c:extLst>
          </c:dLbls>
          <c:cat>
            <c:strRef>
              <c:f>Sheet1!$A$2:$A$8</c:f>
              <c:strCache>
                <c:ptCount val="7"/>
                <c:pt idx="0">
                  <c:v>Total TV</c:v>
                </c:pt>
                <c:pt idx="1">
                  <c:v>YouTube</c:v>
                </c:pt>
                <c:pt idx="2">
                  <c:v>TikTok</c:v>
                </c:pt>
                <c:pt idx="3">
                  <c:v>Other online video</c:v>
                </c:pt>
                <c:pt idx="4">
                  <c:v>Online 'adult' XXX video</c:v>
                </c:pt>
                <c:pt idx="5">
                  <c:v>Blu-Ray / DVD</c:v>
                </c:pt>
                <c:pt idx="6">
                  <c:v>Cinema</c:v>
                </c:pt>
              </c:strCache>
            </c:strRef>
          </c:cat>
          <c:val>
            <c:numRef>
              <c:f>Sheet1!$B$2:$B$8</c:f>
              <c:numCache>
                <c:formatCode>0.0</c:formatCode>
                <c:ptCount val="7"/>
                <c:pt idx="0">
                  <c:v>205.8</c:v>
                </c:pt>
                <c:pt idx="1">
                  <c:v>61.491038747816276</c:v>
                </c:pt>
                <c:pt idx="2">
                  <c:v>15.449810731371835</c:v>
                </c:pt>
                <c:pt idx="3" formatCode="#,##0.0">
                  <c:v>5.4918117550058154</c:v>
                </c:pt>
                <c:pt idx="4" formatCode="#,##0.0">
                  <c:v>4.416666666666667</c:v>
                </c:pt>
                <c:pt idx="5">
                  <c:v>0.9</c:v>
                </c:pt>
                <c:pt idx="6">
                  <c:v>0.76012713542330113</c:v>
                </c:pt>
              </c:numCache>
            </c:numRef>
          </c:val>
          <c:extLst>
            <c:ext xmlns:c16="http://schemas.microsoft.com/office/drawing/2014/chart" uri="{C3380CC4-5D6E-409C-BE32-E72D297353CC}">
              <c16:uniqueId val="{00000014-AAFF-45A3-A865-F04D69EBD962}"/>
            </c:ext>
          </c:extLst>
        </c:ser>
        <c:dLbls>
          <c:showLegendKey val="0"/>
          <c:showVal val="0"/>
          <c:showCatName val="0"/>
          <c:showSerName val="0"/>
          <c:showPercent val="0"/>
          <c:showBubbleSize val="0"/>
          <c:showLeaderLines val="1"/>
        </c:dLbls>
        <c:firstSliceAng val="0"/>
        <c:holeSize val="54"/>
      </c:doughnutChart>
    </c:plotArea>
    <c:legend>
      <c:legendPos val="r"/>
      <c:layout>
        <c:manualLayout>
          <c:xMode val="edge"/>
          <c:yMode val="edge"/>
          <c:x val="0.66407431851066878"/>
          <c:y val="0.21319645111737243"/>
          <c:w val="0.29307272806994067"/>
          <c:h val="0.55947996036799097"/>
        </c:manualLayout>
      </c:layout>
      <c:overlay val="0"/>
      <c:txPr>
        <a:bodyPr/>
        <a:lstStyle/>
        <a:p>
          <a:pPr>
            <a:defRPr sz="1200" b="1"/>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5357069033555277E-2"/>
          <c:y val="2.0571928406809433E-2"/>
          <c:w val="0.60095255612239962"/>
          <c:h val="0.94971306389446586"/>
        </c:manualLayout>
      </c:layout>
      <c:doughnutChart>
        <c:varyColors val="1"/>
        <c:ser>
          <c:idx val="0"/>
          <c:order val="0"/>
          <c:tx>
            <c:strRef>
              <c:f>Sheet1!$B$1</c:f>
              <c:strCache>
                <c:ptCount val="1"/>
                <c:pt idx="0">
                  <c:v>All Inds</c:v>
                </c:pt>
              </c:strCache>
            </c:strRef>
          </c:tx>
          <c:dPt>
            <c:idx val="0"/>
            <c:bubble3D val="0"/>
            <c:spPr>
              <a:solidFill>
                <a:srgbClr val="C00000"/>
              </a:solidFill>
            </c:spPr>
            <c:extLst>
              <c:ext xmlns:c16="http://schemas.microsoft.com/office/drawing/2014/chart" uri="{C3380CC4-5D6E-409C-BE32-E72D297353CC}">
                <c16:uniqueId val="{00000001-AAFF-45A3-A865-F04D69EBD962}"/>
              </c:ext>
            </c:extLst>
          </c:dPt>
          <c:dPt>
            <c:idx val="1"/>
            <c:bubble3D val="0"/>
            <c:spPr>
              <a:solidFill>
                <a:srgbClr val="0069B4"/>
              </a:solidFill>
            </c:spPr>
            <c:extLst>
              <c:ext xmlns:c16="http://schemas.microsoft.com/office/drawing/2014/chart" uri="{C3380CC4-5D6E-409C-BE32-E72D297353CC}">
                <c16:uniqueId val="{00000003-AAFF-45A3-A865-F04D69EBD962}"/>
              </c:ext>
            </c:extLst>
          </c:dPt>
          <c:dPt>
            <c:idx val="2"/>
            <c:bubble3D val="0"/>
            <c:spPr>
              <a:solidFill>
                <a:srgbClr val="0069B4">
                  <a:lumMod val="40000"/>
                  <a:lumOff val="60000"/>
                </a:srgbClr>
              </a:solidFill>
            </c:spPr>
            <c:extLst>
              <c:ext xmlns:c16="http://schemas.microsoft.com/office/drawing/2014/chart" uri="{C3380CC4-5D6E-409C-BE32-E72D297353CC}">
                <c16:uniqueId val="{00000005-AAFF-45A3-A865-F04D69EBD962}"/>
              </c:ext>
            </c:extLst>
          </c:dPt>
          <c:dPt>
            <c:idx val="3"/>
            <c:bubble3D val="0"/>
            <c:spPr>
              <a:solidFill>
                <a:srgbClr val="372D87"/>
              </a:solidFill>
            </c:spPr>
            <c:extLst>
              <c:ext xmlns:c16="http://schemas.microsoft.com/office/drawing/2014/chart" uri="{C3380CC4-5D6E-409C-BE32-E72D297353CC}">
                <c16:uniqueId val="{00000007-AAFF-45A3-A865-F04D69EBD962}"/>
              </c:ext>
            </c:extLst>
          </c:dPt>
          <c:dPt>
            <c:idx val="4"/>
            <c:bubble3D val="0"/>
            <c:spPr>
              <a:solidFill>
                <a:srgbClr val="009B3C"/>
              </a:solidFill>
            </c:spPr>
            <c:extLst>
              <c:ext xmlns:c16="http://schemas.microsoft.com/office/drawing/2014/chart" uri="{C3380CC4-5D6E-409C-BE32-E72D297353CC}">
                <c16:uniqueId val="{00000009-AAFF-45A3-A865-F04D69EBD962}"/>
              </c:ext>
            </c:extLst>
          </c:dPt>
          <c:dPt>
            <c:idx val="8"/>
            <c:bubble3D val="0"/>
            <c:spPr>
              <a:solidFill>
                <a:srgbClr val="EB7305"/>
              </a:solidFill>
            </c:spPr>
            <c:extLst>
              <c:ext xmlns:c16="http://schemas.microsoft.com/office/drawing/2014/chart" uri="{C3380CC4-5D6E-409C-BE32-E72D297353CC}">
                <c16:uniqueId val="{00000011-AAFF-45A3-A865-F04D69EBD962}"/>
              </c:ext>
            </c:extLst>
          </c:dPt>
          <c:dPt>
            <c:idx val="9"/>
            <c:bubble3D val="0"/>
            <c:spPr>
              <a:solidFill>
                <a:schemeClr val="tx2"/>
              </a:solidFill>
            </c:spPr>
            <c:extLst>
              <c:ext xmlns:c16="http://schemas.microsoft.com/office/drawing/2014/chart" uri="{C3380CC4-5D6E-409C-BE32-E72D297353CC}">
                <c16:uniqueId val="{00000013-AAFF-45A3-A865-F04D69EBD962}"/>
              </c:ext>
            </c:extLst>
          </c:dPt>
          <c:dLbls>
            <c:delete val="1"/>
          </c:dLbls>
          <c:cat>
            <c:strRef>
              <c:f>Sheet1!$A$2:$A$6</c:f>
              <c:strCache>
                <c:ptCount val="5"/>
                <c:pt idx="0">
                  <c:v>Total TV</c:v>
                </c:pt>
                <c:pt idx="1">
                  <c:v>YouTube**</c:v>
                </c:pt>
                <c:pt idx="2">
                  <c:v>TikTok*</c:v>
                </c:pt>
                <c:pt idx="3">
                  <c:v>Other online video**</c:v>
                </c:pt>
                <c:pt idx="4">
                  <c:v>Cinema</c:v>
                </c:pt>
              </c:strCache>
            </c:strRef>
          </c:cat>
          <c:val>
            <c:numRef>
              <c:f>Sheet1!$B$2:$B$6</c:f>
              <c:numCache>
                <c:formatCode>0.00</c:formatCode>
                <c:ptCount val="5"/>
                <c:pt idx="0">
                  <c:v>14.13</c:v>
                </c:pt>
                <c:pt idx="1">
                  <c:v>1.93</c:v>
                </c:pt>
                <c:pt idx="2">
                  <c:v>0.34</c:v>
                </c:pt>
                <c:pt idx="3">
                  <c:v>0.16</c:v>
                </c:pt>
                <c:pt idx="4">
                  <c:v>0.08</c:v>
                </c:pt>
              </c:numCache>
            </c:numRef>
          </c:val>
          <c:extLst>
            <c:ext xmlns:c16="http://schemas.microsoft.com/office/drawing/2014/chart" uri="{C3380CC4-5D6E-409C-BE32-E72D297353CC}">
              <c16:uniqueId val="{00000014-AAFF-45A3-A865-F04D69EBD962}"/>
            </c:ext>
          </c:extLst>
        </c:ser>
        <c:dLbls>
          <c:showLegendKey val="0"/>
          <c:showVal val="0"/>
          <c:showCatName val="0"/>
          <c:showSerName val="0"/>
          <c:showPercent val="1"/>
          <c:showBubbleSize val="0"/>
          <c:showLeaderLines val="1"/>
        </c:dLbls>
        <c:firstSliceAng val="0"/>
        <c:holeSize val="50"/>
      </c:doughnutChart>
    </c:plotArea>
    <c:legend>
      <c:legendPos val="r"/>
      <c:layout>
        <c:manualLayout>
          <c:xMode val="edge"/>
          <c:yMode val="edge"/>
          <c:x val="0.68876037302753734"/>
          <c:y val="0.34294682525469683"/>
          <c:w val="0.25917020335205454"/>
          <c:h val="0.31410616950873044"/>
        </c:manualLayout>
      </c:layout>
      <c:overlay val="0"/>
      <c:txPr>
        <a:bodyPr/>
        <a:lstStyle/>
        <a:p>
          <a:pPr>
            <a:defRPr sz="1400" b="1"/>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17035383914127647"/>
          <c:y val="0.21348144396388483"/>
          <c:w val="0.78111934362347724"/>
          <c:h val="0.65387500661378839"/>
        </c:manualLayout>
      </c:layout>
      <c:barChart>
        <c:barDir val="col"/>
        <c:grouping val="stacked"/>
        <c:varyColors val="0"/>
        <c:ser>
          <c:idx val="0"/>
          <c:order val="0"/>
          <c:tx>
            <c:strRef>
              <c:f>'Powerpoint (2)'!$I$208</c:f>
              <c:strCache>
                <c:ptCount val="1"/>
                <c:pt idx="0">
                  <c:v>LT+ST</c:v>
                </c:pt>
              </c:strCache>
            </c:strRef>
          </c:tx>
          <c:spPr>
            <a:solidFill>
              <a:schemeClr val="accent2"/>
            </a:solidFill>
            <a:ln>
              <a:noFill/>
            </a:ln>
            <a:effectLst/>
          </c:spPr>
          <c:invertIfNegative val="0"/>
          <c:cat>
            <c:strRef>
              <c:f>'Powerpoint (2)'!$J$161:$AG$161</c:f>
              <c:strCache>
                <c:ptCount val="24"/>
                <c:pt idx="0">
                  <c:v>Wk 1</c:v>
                </c:pt>
                <c:pt idx="1">
                  <c:v>Wk 2</c:v>
                </c:pt>
                <c:pt idx="2">
                  <c:v>Wk 3</c:v>
                </c:pt>
                <c:pt idx="3">
                  <c:v>Wk 4</c:v>
                </c:pt>
                <c:pt idx="4">
                  <c:v>Wk 5</c:v>
                </c:pt>
                <c:pt idx="5">
                  <c:v>Wk 6</c:v>
                </c:pt>
                <c:pt idx="6">
                  <c:v>Wk 7</c:v>
                </c:pt>
                <c:pt idx="7">
                  <c:v>Wk 8</c:v>
                </c:pt>
                <c:pt idx="8">
                  <c:v>Wk 9</c:v>
                </c:pt>
                <c:pt idx="9">
                  <c:v>Wk 10</c:v>
                </c:pt>
                <c:pt idx="10">
                  <c:v>Wk 11</c:v>
                </c:pt>
                <c:pt idx="11">
                  <c:v>Wk 12</c:v>
                </c:pt>
                <c:pt idx="12">
                  <c:v>Wk 13</c:v>
                </c:pt>
                <c:pt idx="13">
                  <c:v>Wk 14</c:v>
                </c:pt>
                <c:pt idx="14">
                  <c:v>Wk 15</c:v>
                </c:pt>
                <c:pt idx="15">
                  <c:v>Wk 16</c:v>
                </c:pt>
                <c:pt idx="16">
                  <c:v>Wk 17</c:v>
                </c:pt>
                <c:pt idx="17">
                  <c:v>Wk 18</c:v>
                </c:pt>
                <c:pt idx="18">
                  <c:v>Wk 19</c:v>
                </c:pt>
                <c:pt idx="19">
                  <c:v>Wk 20</c:v>
                </c:pt>
                <c:pt idx="20">
                  <c:v>Wk 21</c:v>
                </c:pt>
                <c:pt idx="21">
                  <c:v>Wk 22</c:v>
                </c:pt>
                <c:pt idx="22">
                  <c:v>Wk 23</c:v>
                </c:pt>
                <c:pt idx="23">
                  <c:v>Wk 24</c:v>
                </c:pt>
              </c:strCache>
            </c:strRef>
          </c:cat>
          <c:val>
            <c:numRef>
              <c:f>'Powerpoint (2)'!$J$214:$AG$214</c:f>
              <c:numCache>
                <c:formatCode>0%</c:formatCode>
                <c:ptCount val="24"/>
                <c:pt idx="0">
                  <c:v>0.16404388535368325</c:v>
                </c:pt>
                <c:pt idx="1">
                  <c:v>0.21861338408230691</c:v>
                </c:pt>
                <c:pt idx="2">
                  <c:v>0.2483298963818725</c:v>
                </c:pt>
                <c:pt idx="3">
                  <c:v>0.26936481055215666</c:v>
                </c:pt>
                <c:pt idx="4">
                  <c:v>0.23281239542559479</c:v>
                </c:pt>
                <c:pt idx="5">
                  <c:v>0.19123544391525427</c:v>
                </c:pt>
                <c:pt idx="6">
                  <c:v>0.15319261488641045</c:v>
                </c:pt>
                <c:pt idx="7">
                  <c:v>0.12274359908607907</c:v>
                </c:pt>
                <c:pt idx="8">
                  <c:v>0.10008628064561303</c:v>
                </c:pt>
                <c:pt idx="9">
                  <c:v>8.3791269003084756E-2</c:v>
                </c:pt>
                <c:pt idx="10">
                  <c:v>7.2187642617671077E-2</c:v>
                </c:pt>
                <c:pt idx="11">
                  <c:v>6.3882846739451021E-2</c:v>
                </c:pt>
                <c:pt idx="12">
                  <c:v>5.7852533546947742E-2</c:v>
                </c:pt>
                <c:pt idx="13">
                  <c:v>5.3383294561174507E-2</c:v>
                </c:pt>
                <c:pt idx="14">
                  <c:v>4.9989486583524353E-2</c:v>
                </c:pt>
                <c:pt idx="15">
                  <c:v>4.7342686138509171E-2</c:v>
                </c:pt>
                <c:pt idx="16">
                  <c:v>4.522035517236303E-2</c:v>
                </c:pt>
                <c:pt idx="17">
                  <c:v>4.3470733606142176E-2</c:v>
                </c:pt>
                <c:pt idx="18">
                  <c:v>4.1989437081246916E-2</c:v>
                </c:pt>
                <c:pt idx="19">
                  <c:v>4.0703983771700022E-2</c:v>
                </c:pt>
                <c:pt idx="20">
                  <c:v>3.9563554517716523E-2</c:v>
                </c:pt>
                <c:pt idx="21">
                  <c:v>3.8532177750807473E-2</c:v>
                </c:pt>
                <c:pt idx="22">
                  <c:v>3.7584156771428318E-2</c:v>
                </c:pt>
                <c:pt idx="23">
                  <c:v>3.6700972944474108E-2</c:v>
                </c:pt>
              </c:numCache>
            </c:numRef>
          </c:val>
          <c:extLst>
            <c:ext xmlns:c16="http://schemas.microsoft.com/office/drawing/2014/chart" uri="{C3380CC4-5D6E-409C-BE32-E72D297353CC}">
              <c16:uniqueId val="{00000000-A34A-4CEC-9623-EE387DA77C3C}"/>
            </c:ext>
          </c:extLst>
        </c:ser>
        <c:dLbls>
          <c:showLegendKey val="0"/>
          <c:showVal val="0"/>
          <c:showCatName val="0"/>
          <c:showSerName val="0"/>
          <c:showPercent val="0"/>
          <c:showBubbleSize val="0"/>
        </c:dLbls>
        <c:gapWidth val="50"/>
        <c:overlap val="100"/>
        <c:axId val="91076096"/>
        <c:axId val="75937408"/>
      </c:barChart>
      <c:catAx>
        <c:axId val="91076096"/>
        <c:scaling>
          <c:orientation val="minMax"/>
        </c:scaling>
        <c:delete val="0"/>
        <c:axPos val="b"/>
        <c:numFmt formatCode="#,##0.0" sourceLinked="0"/>
        <c:majorTickMark val="out"/>
        <c:minorTickMark val="none"/>
        <c:tickLblPos val="high"/>
        <c:spPr>
          <a:noFill/>
          <a:ln w="6350" cap="flat" cmpd="sng" algn="ctr">
            <a:solidFill>
              <a:schemeClr val="tx1">
                <a:tint val="75000"/>
              </a:schemeClr>
            </a:solidFill>
            <a:prstDash val="solid"/>
            <a:round/>
          </a:ln>
          <a:effectLst/>
        </c:spPr>
        <c:txPr>
          <a:bodyPr rot="-5400000" spcFirstLastPara="1" vertOverflow="ellipsis" wrap="square" anchor="ctr" anchorCtr="1"/>
          <a:lstStyle/>
          <a:p>
            <a:pPr>
              <a:defRPr sz="1000" b="1" i="0" u="none" strike="noStrike" kern="1200" baseline="0">
                <a:solidFill>
                  <a:schemeClr val="tx1"/>
                </a:solidFill>
                <a:latin typeface="+mj-lt"/>
                <a:ea typeface="+mn-ea"/>
                <a:cs typeface="+mn-cs"/>
              </a:defRPr>
            </a:pPr>
            <a:endParaRPr lang="en-US"/>
          </a:p>
        </c:txPr>
        <c:crossAx val="75937408"/>
        <c:crosses val="autoZero"/>
        <c:auto val="1"/>
        <c:lblAlgn val="ctr"/>
        <c:lblOffset val="100"/>
        <c:noMultiLvlLbl val="0"/>
      </c:catAx>
      <c:valAx>
        <c:axId val="75937408"/>
        <c:scaling>
          <c:orientation val="minMax"/>
          <c:max val="0.30000000000000004"/>
          <c:min val="0"/>
        </c:scaling>
        <c:delete val="0"/>
        <c:axPos val="l"/>
        <c:majorGridlines>
          <c:spPr>
            <a:ln w="6350" cap="flat" cmpd="sng" algn="ctr">
              <a:solidFill>
                <a:schemeClr val="bg1">
                  <a:lumMod val="85000"/>
                </a:schemeClr>
              </a:solidFill>
              <a:prstDash val="solid"/>
              <a:round/>
            </a:ln>
            <a:effectLst/>
          </c:spPr>
        </c:majorGridlines>
        <c:title>
          <c:tx>
            <c:rich>
              <a:bodyPr rot="-5400000" spcFirstLastPara="1" vertOverflow="ellipsis" vert="horz" wrap="square" anchor="ctr" anchorCtr="1"/>
              <a:lstStyle/>
              <a:p>
                <a:pPr>
                  <a:defRPr sz="1200" b="1" i="0" u="none" strike="noStrike" kern="1200" baseline="0">
                    <a:solidFill>
                      <a:schemeClr val="tx1"/>
                    </a:solidFill>
                    <a:latin typeface="+mj-lt"/>
                    <a:ea typeface="+mn-ea"/>
                    <a:cs typeface="+mn-cs"/>
                  </a:defRPr>
                </a:pPr>
                <a:r>
                  <a:rPr lang="en-GB" sz="1200" dirty="0">
                    <a:solidFill>
                      <a:schemeClr val="tx1"/>
                    </a:solidFill>
                    <a:latin typeface="+mj-lt"/>
                  </a:rPr>
                  <a:t>SALES UPLIFT</a:t>
                </a:r>
              </a:p>
            </c:rich>
          </c:tx>
          <c:layout>
            <c:manualLayout>
              <c:xMode val="edge"/>
              <c:yMode val="edge"/>
              <c:x val="2.8760624558706552E-2"/>
              <c:y val="0.41397505519507061"/>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j-lt"/>
                  <a:ea typeface="+mn-ea"/>
                  <a:cs typeface="+mn-cs"/>
                </a:defRPr>
              </a:pPr>
              <a:endParaRPr lang="en-US"/>
            </a:p>
          </c:txPr>
        </c:title>
        <c:numFmt formatCode="0%" sourceLinked="0"/>
        <c:majorTickMark val="out"/>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sz="1100" b="1" i="0" u="none" strike="noStrike" kern="1200" baseline="0">
                <a:solidFill>
                  <a:schemeClr val="tx1"/>
                </a:solidFill>
                <a:latin typeface="+mj-lt"/>
                <a:ea typeface="+mn-ea"/>
                <a:cs typeface="+mn-cs"/>
              </a:defRPr>
            </a:pPr>
            <a:endParaRPr lang="en-US"/>
          </a:p>
        </c:txPr>
        <c:crossAx val="91076096"/>
        <c:crosses val="autoZero"/>
        <c:crossBetween val="between"/>
        <c:majorUnit val="4.0000000000000008E-2"/>
      </c:valAx>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900">
          <a:solidFill>
            <a:schemeClr val="bg1"/>
          </a:solidFill>
          <a:latin typeface="Century Gothic" panose="020B0502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815854233430387"/>
          <c:y val="0.14965551181102363"/>
          <c:w val="0.80155063393347648"/>
          <c:h val="0.49159527559055116"/>
        </c:manualLayout>
      </c:layout>
      <c:barChart>
        <c:barDir val="col"/>
        <c:grouping val="clustered"/>
        <c:varyColors val="0"/>
        <c:ser>
          <c:idx val="0"/>
          <c:order val="0"/>
          <c:tx>
            <c:strRef>
              <c:f>'Powerpoint tables &amp; charts (2)'!$I$154</c:f>
              <c:strCache>
                <c:ptCount val="1"/>
                <c:pt idx="0">
                  <c:v>Spend</c:v>
                </c:pt>
              </c:strCache>
            </c:strRef>
          </c:tx>
          <c:spPr>
            <a:solidFill>
              <a:srgbClr val="ED7D31"/>
            </a:solidFill>
          </c:spPr>
          <c:invertIfNegative val="0"/>
          <c:cat>
            <c:strRef>
              <c:f>'Powerpoint tables &amp; charts (2)'!$J$102:$AG$102</c:f>
              <c:strCache>
                <c:ptCount val="24"/>
                <c:pt idx="0">
                  <c:v>Wk 1</c:v>
                </c:pt>
                <c:pt idx="1">
                  <c:v>Wk 2</c:v>
                </c:pt>
                <c:pt idx="2">
                  <c:v>Wk 3</c:v>
                </c:pt>
                <c:pt idx="3">
                  <c:v>Wk 4</c:v>
                </c:pt>
                <c:pt idx="4">
                  <c:v>Wk 5</c:v>
                </c:pt>
                <c:pt idx="5">
                  <c:v>Wk 6</c:v>
                </c:pt>
                <c:pt idx="6">
                  <c:v>Wk 7</c:v>
                </c:pt>
                <c:pt idx="7">
                  <c:v>Wk 8</c:v>
                </c:pt>
                <c:pt idx="8">
                  <c:v>Wk 9</c:v>
                </c:pt>
                <c:pt idx="9">
                  <c:v>Wk 10</c:v>
                </c:pt>
                <c:pt idx="10">
                  <c:v>Wk 11</c:v>
                </c:pt>
                <c:pt idx="11">
                  <c:v>Wk 12</c:v>
                </c:pt>
                <c:pt idx="12">
                  <c:v>Wk 13</c:v>
                </c:pt>
                <c:pt idx="13">
                  <c:v>Wk 14</c:v>
                </c:pt>
                <c:pt idx="14">
                  <c:v>Wk 15</c:v>
                </c:pt>
                <c:pt idx="15">
                  <c:v>Wk 16</c:v>
                </c:pt>
                <c:pt idx="16">
                  <c:v>Wk 17</c:v>
                </c:pt>
                <c:pt idx="17">
                  <c:v>Wk 18</c:v>
                </c:pt>
                <c:pt idx="18">
                  <c:v>Wk 19</c:v>
                </c:pt>
                <c:pt idx="19">
                  <c:v>Wk 20</c:v>
                </c:pt>
                <c:pt idx="20">
                  <c:v>Wk 21</c:v>
                </c:pt>
                <c:pt idx="21">
                  <c:v>Wk 22</c:v>
                </c:pt>
                <c:pt idx="22">
                  <c:v>Wk 23</c:v>
                </c:pt>
                <c:pt idx="23">
                  <c:v>Wk 24</c:v>
                </c:pt>
              </c:strCache>
            </c:strRef>
          </c:cat>
          <c:val>
            <c:numRef>
              <c:f>'Powerpoint tables &amp; charts (2)'!$J$154:$AG$154</c:f>
              <c:numCache>
                <c:formatCode>_(* #,##0.00_);_(* \(#,##0.00\);_(* "-"??_);_(@_)</c:formatCode>
                <c:ptCount val="24"/>
                <c:pt idx="0">
                  <c:v>1</c:v>
                </c:pt>
                <c:pt idx="1">
                  <c:v>1</c:v>
                </c:pt>
                <c:pt idx="2">
                  <c:v>1</c:v>
                </c:pt>
                <c:pt idx="3">
                  <c:v>1</c:v>
                </c:pt>
                <c:pt idx="8" formatCode="General">
                  <c:v>0</c:v>
                </c:pt>
                <c:pt idx="18" formatCode="General">
                  <c:v>0</c:v>
                </c:pt>
              </c:numCache>
            </c:numRef>
          </c:val>
          <c:extLst>
            <c:ext xmlns:c16="http://schemas.microsoft.com/office/drawing/2014/chart" uri="{C3380CC4-5D6E-409C-BE32-E72D297353CC}">
              <c16:uniqueId val="{00000000-317B-4674-9606-7B7E09D6A11D}"/>
            </c:ext>
          </c:extLst>
        </c:ser>
        <c:dLbls>
          <c:showLegendKey val="0"/>
          <c:showVal val="0"/>
          <c:showCatName val="0"/>
          <c:showSerName val="0"/>
          <c:showPercent val="0"/>
          <c:showBubbleSize val="0"/>
        </c:dLbls>
        <c:gapWidth val="50"/>
        <c:axId val="91076096"/>
        <c:axId val="75937408"/>
      </c:barChart>
      <c:catAx>
        <c:axId val="91076096"/>
        <c:scaling>
          <c:orientation val="minMax"/>
        </c:scaling>
        <c:delete val="1"/>
        <c:axPos val="b"/>
        <c:majorGridlines/>
        <c:numFmt formatCode="#,##0.0" sourceLinked="0"/>
        <c:majorTickMark val="out"/>
        <c:minorTickMark val="none"/>
        <c:tickLblPos val="nextTo"/>
        <c:crossAx val="75937408"/>
        <c:crosses val="autoZero"/>
        <c:auto val="1"/>
        <c:lblAlgn val="ctr"/>
        <c:lblOffset val="100"/>
        <c:noMultiLvlLbl val="0"/>
      </c:catAx>
      <c:valAx>
        <c:axId val="75937408"/>
        <c:scaling>
          <c:orientation val="minMax"/>
        </c:scaling>
        <c:delete val="1"/>
        <c:axPos val="l"/>
        <c:majorGridlines/>
        <c:numFmt formatCode="#,##0.00" sourceLinked="0"/>
        <c:majorTickMark val="out"/>
        <c:minorTickMark val="none"/>
        <c:tickLblPos val="nextTo"/>
        <c:crossAx val="91076096"/>
        <c:crosses val="autoZero"/>
        <c:crossBetween val="between"/>
      </c:valAx>
      <c:spPr>
        <a:noFill/>
      </c:spPr>
    </c:plotArea>
    <c:plotVisOnly val="1"/>
    <c:dispBlanksAs val="gap"/>
    <c:showDLblsOverMax val="0"/>
  </c:chart>
  <c:spPr>
    <a:noFill/>
    <a:ln>
      <a:noFill/>
    </a:ln>
  </c:spPr>
  <c:txPr>
    <a:bodyPr/>
    <a:lstStyle/>
    <a:p>
      <a:pPr>
        <a:defRPr sz="1200">
          <a:solidFill>
            <a:schemeClr val="bg1"/>
          </a:solidFill>
          <a:latin typeface="Century Gothic" panose="020B0502020202020204" pitchFamily="34" charset="0"/>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624987710815374"/>
          <c:y val="9.9165460151323478E-2"/>
          <c:w val="0.57879371741854746"/>
          <c:h val="0.71007897545357512"/>
        </c:manualLayout>
      </c:layout>
      <c:scatterChart>
        <c:scatterStyle val="smoothMarker"/>
        <c:varyColors val="0"/>
        <c:ser>
          <c:idx val="0"/>
          <c:order val="0"/>
          <c:tx>
            <c:strRef>
              <c:f>'Powerpoint (2)'!$F$56</c:f>
              <c:strCache>
                <c:ptCount val="1"/>
                <c:pt idx="0">
                  <c:v>Brand value &lt; £50m</c:v>
                </c:pt>
              </c:strCache>
            </c:strRef>
          </c:tx>
          <c:marker>
            <c:spPr>
              <a:noFill/>
              <a:ln>
                <a:noFill/>
              </a:ln>
            </c:spPr>
          </c:marker>
          <c:xVal>
            <c:numRef>
              <c:f>'Powerpoint (2)'!$G$55:$AA$55</c:f>
              <c:numCache>
                <c:formatCode>0.00</c:formatCode>
                <c:ptCount val="21"/>
                <c:pt idx="0" formatCode="0.0">
                  <c:v>0</c:v>
                </c:pt>
                <c:pt idx="1">
                  <c:v>0.2</c:v>
                </c:pt>
                <c:pt idx="2">
                  <c:v>0.4</c:v>
                </c:pt>
                <c:pt idx="3">
                  <c:v>0.60000000000000009</c:v>
                </c:pt>
                <c:pt idx="4">
                  <c:v>0.8</c:v>
                </c:pt>
                <c:pt idx="5">
                  <c:v>1</c:v>
                </c:pt>
                <c:pt idx="6">
                  <c:v>1.2</c:v>
                </c:pt>
                <c:pt idx="7">
                  <c:v>1.4</c:v>
                </c:pt>
                <c:pt idx="8">
                  <c:v>1.5999999999999999</c:v>
                </c:pt>
                <c:pt idx="9">
                  <c:v>1.7999999999999998</c:v>
                </c:pt>
                <c:pt idx="10">
                  <c:v>1.9999999999999998</c:v>
                </c:pt>
                <c:pt idx="11">
                  <c:v>2.1999999999999997</c:v>
                </c:pt>
                <c:pt idx="12">
                  <c:v>2.4</c:v>
                </c:pt>
                <c:pt idx="13">
                  <c:v>2.6</c:v>
                </c:pt>
                <c:pt idx="14">
                  <c:v>2.8000000000000003</c:v>
                </c:pt>
                <c:pt idx="15">
                  <c:v>3.0000000000000004</c:v>
                </c:pt>
                <c:pt idx="16">
                  <c:v>3.2000000000000006</c:v>
                </c:pt>
                <c:pt idx="17">
                  <c:v>3.4000000000000008</c:v>
                </c:pt>
                <c:pt idx="18">
                  <c:v>3.600000000000001</c:v>
                </c:pt>
                <c:pt idx="19">
                  <c:v>3.8000000000000012</c:v>
                </c:pt>
                <c:pt idx="20">
                  <c:v>4.0000000000000009</c:v>
                </c:pt>
              </c:numCache>
            </c:numRef>
          </c:xVal>
          <c:yVal>
            <c:numRef>
              <c:f>'Powerpoint (2)'!$G$56:$AA$56</c:f>
              <c:numCache>
                <c:formatCode>0%</c:formatCode>
                <c:ptCount val="21"/>
                <c:pt idx="0">
                  <c:v>0</c:v>
                </c:pt>
                <c:pt idx="1">
                  <c:v>4.3620153234058261E-2</c:v>
                </c:pt>
                <c:pt idx="2">
                  <c:v>8.2858780682063357E-2</c:v>
                </c:pt>
                <c:pt idx="3">
                  <c:v>0.11815599469554319</c:v>
                </c:pt>
                <c:pt idx="4">
                  <c:v>0.14990769953701144</c:v>
                </c:pt>
                <c:pt idx="5">
                  <c:v>0.17847003196230446</c:v>
                </c:pt>
                <c:pt idx="6">
                  <c:v>0.20416335575849598</c:v>
                </c:pt>
                <c:pt idx="7">
                  <c:v>0.2272758550413401</c:v>
                </c:pt>
                <c:pt idx="8">
                  <c:v>0.24806676661575652</c:v>
                </c:pt>
                <c:pt idx="9">
                  <c:v>0.26676928765449448</c:v>
                </c:pt>
                <c:pt idx="10">
                  <c:v>0.28359319130837984</c:v>
                </c:pt>
                <c:pt idx="11">
                  <c:v>0.2987271795856265</c:v>
                </c:pt>
                <c:pt idx="12">
                  <c:v>0.31234099989081732</c:v>
                </c:pt>
                <c:pt idx="13">
                  <c:v>0.32458734896330022</c:v>
                </c:pt>
                <c:pt idx="14">
                  <c:v>0.3356035855701488</c:v>
                </c:pt>
                <c:pt idx="15">
                  <c:v>0.34551327116377245</c:v>
                </c:pt>
                <c:pt idx="16">
                  <c:v>0.35442755578465862</c:v>
                </c:pt>
                <c:pt idx="17">
                  <c:v>0.3624464247539525</c:v>
                </c:pt>
                <c:pt idx="18">
                  <c:v>0.36965982013915755</c:v>
                </c:pt>
                <c:pt idx="19">
                  <c:v>0.37614864957165522</c:v>
                </c:pt>
                <c:pt idx="20">
                  <c:v>0.38198569373124863</c:v>
                </c:pt>
              </c:numCache>
            </c:numRef>
          </c:yVal>
          <c:smooth val="1"/>
          <c:extLst>
            <c:ext xmlns:c16="http://schemas.microsoft.com/office/drawing/2014/chart" uri="{C3380CC4-5D6E-409C-BE32-E72D297353CC}">
              <c16:uniqueId val="{00000000-C8FA-4A95-933C-8649C7D1583B}"/>
            </c:ext>
          </c:extLst>
        </c:ser>
        <c:ser>
          <c:idx val="2"/>
          <c:order val="1"/>
          <c:tx>
            <c:strRef>
              <c:f>'Powerpoint (2)'!$F$57</c:f>
              <c:strCache>
                <c:ptCount val="1"/>
                <c:pt idx="0">
                  <c:v>Brand value &lt; £100m</c:v>
                </c:pt>
              </c:strCache>
            </c:strRef>
          </c:tx>
          <c:spPr>
            <a:ln>
              <a:solidFill>
                <a:schemeClr val="accent2"/>
              </a:solidFill>
            </a:ln>
          </c:spPr>
          <c:marker>
            <c:symbol val="none"/>
          </c:marker>
          <c:xVal>
            <c:numRef>
              <c:f>'Powerpoint (2)'!$G$55:$AA$55</c:f>
              <c:numCache>
                <c:formatCode>0.00</c:formatCode>
                <c:ptCount val="21"/>
                <c:pt idx="0" formatCode="0.0">
                  <c:v>0</c:v>
                </c:pt>
                <c:pt idx="1">
                  <c:v>0.2</c:v>
                </c:pt>
                <c:pt idx="2">
                  <c:v>0.4</c:v>
                </c:pt>
                <c:pt idx="3">
                  <c:v>0.60000000000000009</c:v>
                </c:pt>
                <c:pt idx="4">
                  <c:v>0.8</c:v>
                </c:pt>
                <c:pt idx="5">
                  <c:v>1</c:v>
                </c:pt>
                <c:pt idx="6">
                  <c:v>1.2</c:v>
                </c:pt>
                <c:pt idx="7">
                  <c:v>1.4</c:v>
                </c:pt>
                <c:pt idx="8">
                  <c:v>1.5999999999999999</c:v>
                </c:pt>
                <c:pt idx="9">
                  <c:v>1.7999999999999998</c:v>
                </c:pt>
                <c:pt idx="10">
                  <c:v>1.9999999999999998</c:v>
                </c:pt>
                <c:pt idx="11">
                  <c:v>2.1999999999999997</c:v>
                </c:pt>
                <c:pt idx="12">
                  <c:v>2.4</c:v>
                </c:pt>
                <c:pt idx="13">
                  <c:v>2.6</c:v>
                </c:pt>
                <c:pt idx="14">
                  <c:v>2.8000000000000003</c:v>
                </c:pt>
                <c:pt idx="15">
                  <c:v>3.0000000000000004</c:v>
                </c:pt>
                <c:pt idx="16">
                  <c:v>3.2000000000000006</c:v>
                </c:pt>
                <c:pt idx="17">
                  <c:v>3.4000000000000008</c:v>
                </c:pt>
                <c:pt idx="18">
                  <c:v>3.600000000000001</c:v>
                </c:pt>
                <c:pt idx="19">
                  <c:v>3.8000000000000012</c:v>
                </c:pt>
                <c:pt idx="20">
                  <c:v>4.0000000000000009</c:v>
                </c:pt>
              </c:numCache>
            </c:numRef>
          </c:xVal>
          <c:yVal>
            <c:numRef>
              <c:f>'Powerpoint (2)'!$G$57:$AA$57</c:f>
              <c:numCache>
                <c:formatCode>0%</c:formatCode>
                <c:ptCount val="21"/>
                <c:pt idx="0">
                  <c:v>0</c:v>
                </c:pt>
                <c:pt idx="1">
                  <c:v>2.197427140293148E-2</c:v>
                </c:pt>
                <c:pt idx="2">
                  <c:v>4.1740059560128724E-2</c:v>
                </c:pt>
                <c:pt idx="3">
                  <c:v>5.9519323969463314E-2</c:v>
                </c:pt>
                <c:pt idx="4">
                  <c:v>7.5511716502615622E-2</c:v>
                </c:pt>
                <c:pt idx="5">
                  <c:v>8.9896823391523079E-2</c:v>
                </c:pt>
                <c:pt idx="6">
                  <c:v>0.10283618188815342</c:v>
                </c:pt>
                <c:pt idx="7">
                  <c:v>0.11447509424364144</c:v>
                </c:pt>
                <c:pt idx="8">
                  <c:v>0.12494425937682857</c:v>
                </c:pt>
                <c:pt idx="9">
                  <c:v>0.13436124055499343</c:v>
                </c:pt>
                <c:pt idx="10">
                  <c:v>0.1428317855680622</c:v>
                </c:pt>
                <c:pt idx="11">
                  <c:v>0.15045101422116716</c:v>
                </c:pt>
                <c:pt idx="12">
                  <c:v>0.15730448648047626</c:v>
                </c:pt>
                <c:pt idx="13">
                  <c:v>0.16346916326701397</c:v>
                </c:pt>
                <c:pt idx="14">
                  <c:v>0.16901427068768779</c:v>
                </c:pt>
                <c:pt idx="15">
                  <c:v>0.17400207740838386</c:v>
                </c:pt>
                <c:pt idx="16">
                  <c:v>0.1784885938986267</c:v>
                </c:pt>
                <c:pt idx="17">
                  <c:v>0.18252420139995579</c:v>
                </c:pt>
                <c:pt idx="18">
                  <c:v>0.18615421768100643</c:v>
                </c:pt>
                <c:pt idx="19">
                  <c:v>0.18941940593242906</c:v>
                </c:pt>
                <c:pt idx="20">
                  <c:v>0.19235643251627194</c:v>
                </c:pt>
              </c:numCache>
            </c:numRef>
          </c:yVal>
          <c:smooth val="1"/>
          <c:extLst>
            <c:ext xmlns:c16="http://schemas.microsoft.com/office/drawing/2014/chart" uri="{C3380CC4-5D6E-409C-BE32-E72D297353CC}">
              <c16:uniqueId val="{00000001-C8FA-4A95-933C-8649C7D1583B}"/>
            </c:ext>
          </c:extLst>
        </c:ser>
        <c:ser>
          <c:idx val="4"/>
          <c:order val="2"/>
          <c:tx>
            <c:strRef>
              <c:f>'Powerpoint (2)'!$F$58</c:f>
              <c:strCache>
                <c:ptCount val="1"/>
                <c:pt idx="0">
                  <c:v>Brand value + £100m</c:v>
                </c:pt>
              </c:strCache>
            </c:strRef>
          </c:tx>
          <c:spPr>
            <a:ln>
              <a:solidFill>
                <a:srgbClr val="ED7D31"/>
              </a:solidFill>
            </a:ln>
          </c:spPr>
          <c:marker>
            <c:symbol val="none"/>
          </c:marker>
          <c:xVal>
            <c:numRef>
              <c:f>'Powerpoint (2)'!$G$55:$AA$55</c:f>
              <c:numCache>
                <c:formatCode>0.00</c:formatCode>
                <c:ptCount val="21"/>
                <c:pt idx="0" formatCode="0.0">
                  <c:v>0</c:v>
                </c:pt>
                <c:pt idx="1">
                  <c:v>0.2</c:v>
                </c:pt>
                <c:pt idx="2">
                  <c:v>0.4</c:v>
                </c:pt>
                <c:pt idx="3">
                  <c:v>0.60000000000000009</c:v>
                </c:pt>
                <c:pt idx="4">
                  <c:v>0.8</c:v>
                </c:pt>
                <c:pt idx="5">
                  <c:v>1</c:v>
                </c:pt>
                <c:pt idx="6">
                  <c:v>1.2</c:v>
                </c:pt>
                <c:pt idx="7">
                  <c:v>1.4</c:v>
                </c:pt>
                <c:pt idx="8">
                  <c:v>1.5999999999999999</c:v>
                </c:pt>
                <c:pt idx="9">
                  <c:v>1.7999999999999998</c:v>
                </c:pt>
                <c:pt idx="10">
                  <c:v>1.9999999999999998</c:v>
                </c:pt>
                <c:pt idx="11">
                  <c:v>2.1999999999999997</c:v>
                </c:pt>
                <c:pt idx="12">
                  <c:v>2.4</c:v>
                </c:pt>
                <c:pt idx="13">
                  <c:v>2.6</c:v>
                </c:pt>
                <c:pt idx="14">
                  <c:v>2.8000000000000003</c:v>
                </c:pt>
                <c:pt idx="15">
                  <c:v>3.0000000000000004</c:v>
                </c:pt>
                <c:pt idx="16">
                  <c:v>3.2000000000000006</c:v>
                </c:pt>
                <c:pt idx="17">
                  <c:v>3.4000000000000008</c:v>
                </c:pt>
                <c:pt idx="18">
                  <c:v>3.600000000000001</c:v>
                </c:pt>
                <c:pt idx="19">
                  <c:v>3.8000000000000012</c:v>
                </c:pt>
                <c:pt idx="20">
                  <c:v>4.0000000000000009</c:v>
                </c:pt>
              </c:numCache>
            </c:numRef>
          </c:xVal>
          <c:yVal>
            <c:numRef>
              <c:f>'Powerpoint (2)'!$G$58:$AA$58</c:f>
              <c:numCache>
                <c:formatCode>0%</c:formatCode>
                <c:ptCount val="21"/>
                <c:pt idx="0">
                  <c:v>0</c:v>
                </c:pt>
                <c:pt idx="1">
                  <c:v>1.4589500767351949E-2</c:v>
                </c:pt>
                <c:pt idx="2">
                  <c:v>2.7591138022326687E-2</c:v>
                </c:pt>
                <c:pt idx="3">
                  <c:v>3.9177728544205752E-2</c:v>
                </c:pt>
                <c:pt idx="4">
                  <c:v>4.9503280418092259E-2</c:v>
                </c:pt>
                <c:pt idx="5">
                  <c:v>5.8705040098733077E-2</c:v>
                </c:pt>
                <c:pt idx="6">
                  <c:v>6.6905316680017285E-2</c:v>
                </c:pt>
                <c:pt idx="7">
                  <c:v>7.4213107618203905E-2</c:v>
                </c:pt>
                <c:pt idx="8">
                  <c:v>8.0725547517868784E-2</c:v>
                </c:pt>
                <c:pt idx="9">
                  <c:v>8.6529199237723717E-2</c:v>
                </c:pt>
                <c:pt idx="10">
                  <c:v>9.1701204477589074E-2</c:v>
                </c:pt>
                <c:pt idx="11">
                  <c:v>9.6310309140034855E-2</c:v>
                </c:pt>
                <c:pt idx="12">
                  <c:v>0.10041777709571938</c:v>
                </c:pt>
                <c:pt idx="13">
                  <c:v>0.10407820449812566</c:v>
                </c:pt>
                <c:pt idx="14">
                  <c:v>0.10734024547150534</c:v>
                </c:pt>
                <c:pt idx="15">
                  <c:v>0.1102472588178191</c:v>
                </c:pt>
                <c:pt idx="16">
                  <c:v>0.11283788433865398</c:v>
                </c:pt>
                <c:pt idx="17">
                  <c:v>0.11514655643254418</c:v>
                </c:pt>
                <c:pt idx="18">
                  <c:v>0.11720396179439273</c:v>
                </c:pt>
                <c:pt idx="19">
                  <c:v>0.11903744730069972</c:v>
                </c:pt>
                <c:pt idx="20">
                  <c:v>0.12067138350217704</c:v>
                </c:pt>
              </c:numCache>
            </c:numRef>
          </c:yVal>
          <c:smooth val="1"/>
          <c:extLst>
            <c:ext xmlns:c16="http://schemas.microsoft.com/office/drawing/2014/chart" uri="{C3380CC4-5D6E-409C-BE32-E72D297353CC}">
              <c16:uniqueId val="{00000002-C8FA-4A95-933C-8649C7D1583B}"/>
            </c:ext>
          </c:extLst>
        </c:ser>
        <c:dLbls>
          <c:showLegendKey val="0"/>
          <c:showVal val="0"/>
          <c:showCatName val="0"/>
          <c:showSerName val="0"/>
          <c:showPercent val="0"/>
          <c:showBubbleSize val="0"/>
        </c:dLbls>
        <c:axId val="91076096"/>
        <c:axId val="75937408"/>
      </c:scatterChart>
      <c:valAx>
        <c:axId val="91076096"/>
        <c:scaling>
          <c:orientation val="minMax"/>
          <c:max val="3"/>
        </c:scaling>
        <c:delete val="0"/>
        <c:axPos val="b"/>
        <c:majorGridlines/>
        <c:title>
          <c:tx>
            <c:rich>
              <a:bodyPr/>
              <a:lstStyle/>
              <a:p>
                <a:pPr>
                  <a:defRPr sz="1200"/>
                </a:pPr>
                <a:r>
                  <a:rPr lang="en-GB" sz="1200" dirty="0"/>
                  <a:t>TV</a:t>
                </a:r>
                <a:r>
                  <a:rPr lang="en-GB" sz="1200" baseline="0" dirty="0"/>
                  <a:t> CAMPAIGN SPEND (£M)</a:t>
                </a:r>
                <a:endParaRPr lang="en-GB" sz="1200" dirty="0"/>
              </a:p>
            </c:rich>
          </c:tx>
          <c:layout>
            <c:manualLayout>
              <c:xMode val="edge"/>
              <c:yMode val="edge"/>
              <c:x val="0.25768563340736633"/>
              <c:y val="0.89617472175636526"/>
            </c:manualLayout>
          </c:layout>
          <c:overlay val="0"/>
        </c:title>
        <c:numFmt formatCode="0.0" sourceLinked="1"/>
        <c:majorTickMark val="out"/>
        <c:minorTickMark val="none"/>
        <c:tickLblPos val="nextTo"/>
        <c:txPr>
          <a:bodyPr/>
          <a:lstStyle/>
          <a:p>
            <a:pPr>
              <a:defRPr sz="1200" b="1"/>
            </a:pPr>
            <a:endParaRPr lang="en-US"/>
          </a:p>
        </c:txPr>
        <c:crossAx val="75937408"/>
        <c:crosses val="autoZero"/>
        <c:crossBetween val="midCat"/>
        <c:minorUnit val="0.5"/>
      </c:valAx>
      <c:valAx>
        <c:axId val="75937408"/>
        <c:scaling>
          <c:orientation val="minMax"/>
          <c:max val="0.5"/>
        </c:scaling>
        <c:delete val="0"/>
        <c:axPos val="l"/>
        <c:majorGridlines/>
        <c:title>
          <c:tx>
            <c:rich>
              <a:bodyPr rot="-5400000" vert="horz"/>
              <a:lstStyle/>
              <a:p>
                <a:pPr>
                  <a:defRPr sz="1200"/>
                </a:pPr>
                <a:r>
                  <a:rPr lang="en-GB" sz="1200" dirty="0"/>
                  <a:t>% SALES UPLIFT</a:t>
                </a:r>
              </a:p>
            </c:rich>
          </c:tx>
          <c:layout>
            <c:manualLayout>
              <c:xMode val="edge"/>
              <c:yMode val="edge"/>
              <c:x val="2.4007614825672329E-2"/>
              <c:y val="0.35546741446567803"/>
            </c:manualLayout>
          </c:layout>
          <c:overlay val="0"/>
        </c:title>
        <c:numFmt formatCode="0%" sourceLinked="0"/>
        <c:majorTickMark val="none"/>
        <c:minorTickMark val="none"/>
        <c:tickLblPos val="nextTo"/>
        <c:txPr>
          <a:bodyPr/>
          <a:lstStyle/>
          <a:p>
            <a:pPr>
              <a:defRPr sz="1200" b="1"/>
            </a:pPr>
            <a:endParaRPr lang="en-US"/>
          </a:p>
        </c:txPr>
        <c:crossAx val="91076096"/>
        <c:crosses val="autoZero"/>
        <c:crossBetween val="midCat"/>
        <c:majorUnit val="0.1"/>
      </c:valAx>
      <c:spPr>
        <a:noFill/>
      </c:spPr>
    </c:plotArea>
    <c:legend>
      <c:legendPos val="r"/>
      <c:layout>
        <c:manualLayout>
          <c:xMode val="edge"/>
          <c:yMode val="edge"/>
          <c:x val="0.71928374163218234"/>
          <c:y val="0.17435870302406456"/>
          <c:w val="0.27163567975921854"/>
          <c:h val="0.58346687546266651"/>
        </c:manualLayout>
      </c:layout>
      <c:overlay val="0"/>
      <c:txPr>
        <a:bodyPr/>
        <a:lstStyle/>
        <a:p>
          <a:pPr>
            <a:defRPr sz="1200">
              <a:solidFill>
                <a:schemeClr val="tx1"/>
              </a:solidFill>
            </a:defRPr>
          </a:pPr>
          <a:endParaRPr lang="en-US"/>
        </a:p>
      </c:txPr>
    </c:legend>
    <c:plotVisOnly val="1"/>
    <c:dispBlanksAs val="gap"/>
    <c:showDLblsOverMax val="0"/>
  </c:chart>
  <c:spPr>
    <a:noFill/>
  </c:spPr>
  <c:txPr>
    <a:bodyPr/>
    <a:lstStyle/>
    <a:p>
      <a:pPr>
        <a:defRPr sz="900">
          <a:solidFill>
            <a:schemeClr val="tx1"/>
          </a:solidFill>
          <a:latin typeface="+mj-lt"/>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300937553067"/>
          <c:y val="0.24142954030562919"/>
          <c:w val="0.84028296406195524"/>
          <c:h val="0.62034199298697912"/>
        </c:manualLayout>
      </c:layout>
      <c:barChart>
        <c:barDir val="col"/>
        <c:grouping val="stacked"/>
        <c:varyColors val="0"/>
        <c:ser>
          <c:idx val="0"/>
          <c:order val="0"/>
          <c:tx>
            <c:strRef>
              <c:f>'Powerpoint (2)'!$L$98</c:f>
              <c:strCache>
                <c:ptCount val="1"/>
                <c:pt idx="0">
                  <c:v>Short term ROI (2-3 months)</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j-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'Powerpoint (2)'!$M$97:$P$97</c:f>
              <c:strCache>
                <c:ptCount val="4"/>
                <c:pt idx="0">
                  <c:v>FMCG</c:v>
                </c:pt>
                <c:pt idx="1">
                  <c:v>Finance</c:v>
                </c:pt>
                <c:pt idx="2">
                  <c:v>Services</c:v>
                </c:pt>
                <c:pt idx="3">
                  <c:v>Retail</c:v>
                </c:pt>
              </c:strCache>
            </c:strRef>
          </c:cat>
          <c:val>
            <c:numRef>
              <c:f>'Powerpoint (2)'!$M$98:$P$98</c:f>
              <c:numCache>
                <c:formatCode>0.0</c:formatCode>
                <c:ptCount val="4"/>
                <c:pt idx="0">
                  <c:v>1.0278573970458336</c:v>
                </c:pt>
                <c:pt idx="1">
                  <c:v>1.8221517074546481</c:v>
                </c:pt>
                <c:pt idx="2">
                  <c:v>3.3600519727737557</c:v>
                </c:pt>
                <c:pt idx="3">
                  <c:v>3.1405593878991933</c:v>
                </c:pt>
              </c:numCache>
            </c:numRef>
          </c:val>
          <c:extLst>
            <c:ext xmlns:c16="http://schemas.microsoft.com/office/drawing/2014/chart" uri="{C3380CC4-5D6E-409C-BE32-E72D297353CC}">
              <c16:uniqueId val="{00000000-DF91-43B1-9C62-51D19348E7A7}"/>
            </c:ext>
          </c:extLst>
        </c:ser>
        <c:ser>
          <c:idx val="1"/>
          <c:order val="1"/>
          <c:tx>
            <c:strRef>
              <c:f>'Powerpoint (2)'!$L$99</c:f>
              <c:strCache>
                <c:ptCount val="1"/>
                <c:pt idx="0">
                  <c:v>Long Term ROI up to 3 years</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j-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'Powerpoint (2)'!$M$97:$P$97</c:f>
              <c:strCache>
                <c:ptCount val="4"/>
                <c:pt idx="0">
                  <c:v>FMCG</c:v>
                </c:pt>
                <c:pt idx="1">
                  <c:v>Finance</c:v>
                </c:pt>
                <c:pt idx="2">
                  <c:v>Services</c:v>
                </c:pt>
                <c:pt idx="3">
                  <c:v>Retail</c:v>
                </c:pt>
              </c:strCache>
            </c:strRef>
          </c:cat>
          <c:val>
            <c:numRef>
              <c:f>'Powerpoint (2)'!$M$99:$P$99</c:f>
              <c:numCache>
                <c:formatCode>0.0</c:formatCode>
                <c:ptCount val="4"/>
                <c:pt idx="0">
                  <c:v>2.0166204023557666</c:v>
                </c:pt>
                <c:pt idx="1">
                  <c:v>2.970107283151076</c:v>
                </c:pt>
                <c:pt idx="2">
                  <c:v>6.072888544164412</c:v>
                </c:pt>
                <c:pt idx="3">
                  <c:v>8.0449868639948932</c:v>
                </c:pt>
              </c:numCache>
            </c:numRef>
          </c:val>
          <c:extLst>
            <c:ext xmlns:c16="http://schemas.microsoft.com/office/drawing/2014/chart" uri="{C3380CC4-5D6E-409C-BE32-E72D297353CC}">
              <c16:uniqueId val="{00000001-DF91-43B1-9C62-51D19348E7A7}"/>
            </c:ext>
          </c:extLst>
        </c:ser>
        <c:dLbls>
          <c:showLegendKey val="0"/>
          <c:showVal val="0"/>
          <c:showCatName val="0"/>
          <c:showSerName val="0"/>
          <c:showPercent val="0"/>
          <c:showBubbleSize val="0"/>
        </c:dLbls>
        <c:gapWidth val="150"/>
        <c:overlap val="100"/>
        <c:axId val="458645024"/>
        <c:axId val="458650600"/>
      </c:barChart>
      <c:catAx>
        <c:axId val="458645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j-lt"/>
                <a:ea typeface="+mn-ea"/>
                <a:cs typeface="+mn-cs"/>
              </a:defRPr>
            </a:pPr>
            <a:endParaRPr lang="en-US"/>
          </a:p>
        </c:txPr>
        <c:crossAx val="458650600"/>
        <c:crosses val="autoZero"/>
        <c:auto val="1"/>
        <c:lblAlgn val="ctr"/>
        <c:lblOffset val="100"/>
        <c:noMultiLvlLbl val="0"/>
      </c:catAx>
      <c:valAx>
        <c:axId val="4586506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j-lt"/>
                    <a:ea typeface="+mn-ea"/>
                    <a:cs typeface="+mn-cs"/>
                  </a:defRPr>
                </a:pPr>
                <a:r>
                  <a:rPr lang="en-GB" sz="1400" b="1" dirty="0">
                    <a:solidFill>
                      <a:schemeClr val="tx1"/>
                    </a:solidFill>
                  </a:rPr>
                  <a:t>ROI</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j-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mj-lt"/>
                <a:ea typeface="+mn-ea"/>
                <a:cs typeface="+mn-cs"/>
              </a:defRPr>
            </a:pPr>
            <a:endParaRPr lang="en-US"/>
          </a:p>
        </c:txPr>
        <c:crossAx val="458645024"/>
        <c:crosses val="autoZero"/>
        <c:crossBetween val="between"/>
      </c:valAx>
      <c:spPr>
        <a:noFill/>
        <a:ln>
          <a:noFill/>
        </a:ln>
        <a:effectLst/>
      </c:spPr>
    </c:plotArea>
    <c:legend>
      <c:legendPos val="r"/>
      <c:layout>
        <c:manualLayout>
          <c:xMode val="edge"/>
          <c:yMode val="edge"/>
          <c:x val="7.4868572756441765E-2"/>
          <c:y val="9.9300333334936694E-2"/>
          <c:w val="0.90470009920723582"/>
          <c:h val="9.1943106989451615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j-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200">
          <a:solidFill>
            <a:schemeClr val="tx1"/>
          </a:solidFill>
          <a:latin typeface="+mj-lt"/>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00A5D7"/>
            </a:solidFill>
            <a:ln>
              <a:noFill/>
            </a:ln>
            <a:effectLst/>
          </c:spPr>
          <c:invertIfNegative val="0"/>
          <c:dPt>
            <c:idx val="1"/>
            <c:invertIfNegative val="0"/>
            <c:bubble3D val="0"/>
            <c:spPr>
              <a:solidFill>
                <a:schemeClr val="accent3"/>
              </a:solidFill>
              <a:ln>
                <a:noFill/>
              </a:ln>
              <a:effectLst/>
            </c:spPr>
            <c:extLst>
              <c:ext xmlns:c16="http://schemas.microsoft.com/office/drawing/2014/chart" uri="{C3380CC4-5D6E-409C-BE32-E72D297353CC}">
                <c16:uniqueId val="{00000001-AABD-49A3-9C9D-489B890CDBDF}"/>
              </c:ext>
            </c:extLst>
          </c:dPt>
          <c:cat>
            <c:strRef>
              <c:f>Sheet1!$A$2:$A$3</c:f>
              <c:strCache>
                <c:ptCount val="2"/>
                <c:pt idx="0">
                  <c:v>Non viewer</c:v>
                </c:pt>
                <c:pt idx="1">
                  <c:v>Viewer</c:v>
                </c:pt>
              </c:strCache>
            </c:strRef>
          </c:cat>
          <c:val>
            <c:numRef>
              <c:f>Sheet1!$B$2:$B$3</c:f>
              <c:numCache>
                <c:formatCode>0%</c:formatCode>
                <c:ptCount val="2"/>
                <c:pt idx="0">
                  <c:v>0.68</c:v>
                </c:pt>
                <c:pt idx="1">
                  <c:v>0.78</c:v>
                </c:pt>
              </c:numCache>
            </c:numRef>
          </c:val>
          <c:extLst>
            <c:ext xmlns:c16="http://schemas.microsoft.com/office/drawing/2014/chart" uri="{C3380CC4-5D6E-409C-BE32-E72D297353CC}">
              <c16:uniqueId val="{00000002-AABD-49A3-9C9D-489B890CDBDF}"/>
            </c:ext>
          </c:extLst>
        </c:ser>
        <c:dLbls>
          <c:showLegendKey val="0"/>
          <c:showVal val="0"/>
          <c:showCatName val="0"/>
          <c:showSerName val="0"/>
          <c:showPercent val="0"/>
          <c:showBubbleSize val="0"/>
        </c:dLbls>
        <c:gapWidth val="219"/>
        <c:overlap val="-27"/>
        <c:axId val="166395264"/>
        <c:axId val="174945408"/>
      </c:barChart>
      <c:catAx>
        <c:axId val="166395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74945408"/>
        <c:crosses val="autoZero"/>
        <c:auto val="1"/>
        <c:lblAlgn val="ctr"/>
        <c:lblOffset val="100"/>
        <c:noMultiLvlLbl val="0"/>
      </c:catAx>
      <c:valAx>
        <c:axId val="174945408"/>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663952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25252002737109"/>
          <c:y val="4.3458996407604387E-2"/>
          <c:w val="0.87437927024222839"/>
          <c:h val="0.70238172285635714"/>
        </c:manualLayout>
      </c:layout>
      <c:barChart>
        <c:barDir val="col"/>
        <c:grouping val="clustered"/>
        <c:varyColors val="0"/>
        <c:ser>
          <c:idx val="0"/>
          <c:order val="0"/>
          <c:tx>
            <c:strRef>
              <c:f>Sheet1!$B$1</c:f>
              <c:strCache>
                <c:ptCount val="1"/>
                <c:pt idx="0">
                  <c:v>Lower brand awareness</c:v>
                </c:pt>
              </c:strCache>
            </c:strRef>
          </c:tx>
          <c:spPr>
            <a:solidFill>
              <a:srgbClr val="00B0F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Sheet1!$A$7:$A$8</c:f>
              <c:strCache>
                <c:ptCount val="2"/>
                <c:pt idx="0">
                  <c:v>Brand awareness</c:v>
                </c:pt>
                <c:pt idx="1">
                  <c:v>Ad awareness</c:v>
                </c:pt>
              </c:strCache>
            </c:strRef>
          </c:cat>
          <c:val>
            <c:numRef>
              <c:f>Sheet1!$B$7:$B$8</c:f>
              <c:numCache>
                <c:formatCode>General</c:formatCode>
                <c:ptCount val="2"/>
                <c:pt idx="0">
                  <c:v>17.2</c:v>
                </c:pt>
                <c:pt idx="1">
                  <c:v>14.4</c:v>
                </c:pt>
              </c:numCache>
            </c:numRef>
          </c:val>
          <c:extLst>
            <c:ext xmlns:c16="http://schemas.microsoft.com/office/drawing/2014/chart" uri="{C3380CC4-5D6E-409C-BE32-E72D297353CC}">
              <c16:uniqueId val="{00000002-5773-434C-A6A4-85B3899EB7F6}"/>
            </c:ext>
          </c:extLst>
        </c:ser>
        <c:ser>
          <c:idx val="1"/>
          <c:order val="1"/>
          <c:tx>
            <c:strRef>
              <c:f>Sheet1!$C$1</c:f>
              <c:strCache>
                <c:ptCount val="1"/>
                <c:pt idx="0">
                  <c:v>High brand awareness</c:v>
                </c:pt>
              </c:strCache>
            </c:strRef>
          </c:tx>
          <c:spPr>
            <a:solidFill>
              <a:schemeClr val="accent6">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Sheet1!$A$7:$A$8</c:f>
              <c:strCache>
                <c:ptCount val="2"/>
                <c:pt idx="0">
                  <c:v>Brand awareness</c:v>
                </c:pt>
                <c:pt idx="1">
                  <c:v>Ad awareness</c:v>
                </c:pt>
              </c:strCache>
            </c:strRef>
          </c:cat>
          <c:val>
            <c:numRef>
              <c:f>Sheet1!$C$7:$C$8</c:f>
              <c:numCache>
                <c:formatCode>General</c:formatCode>
                <c:ptCount val="2"/>
                <c:pt idx="0">
                  <c:v>1.1000000000000001</c:v>
                </c:pt>
                <c:pt idx="1">
                  <c:v>7.1</c:v>
                </c:pt>
              </c:numCache>
            </c:numRef>
          </c:val>
          <c:extLst>
            <c:ext xmlns:c16="http://schemas.microsoft.com/office/drawing/2014/chart" uri="{C3380CC4-5D6E-409C-BE32-E72D297353CC}">
              <c16:uniqueId val="{00000005-5773-434C-A6A4-85B3899EB7F6}"/>
            </c:ext>
          </c:extLst>
        </c:ser>
        <c:dLbls>
          <c:showLegendKey val="0"/>
          <c:showVal val="0"/>
          <c:showCatName val="0"/>
          <c:showSerName val="0"/>
          <c:showPercent val="0"/>
          <c:showBubbleSize val="0"/>
        </c:dLbls>
        <c:gapWidth val="219"/>
        <c:overlap val="-27"/>
        <c:axId val="141332864"/>
        <c:axId val="141447552"/>
      </c:barChart>
      <c:catAx>
        <c:axId val="141332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41447552"/>
        <c:crosses val="autoZero"/>
        <c:auto val="1"/>
        <c:lblAlgn val="ctr"/>
        <c:lblOffset val="100"/>
        <c:noMultiLvlLbl val="0"/>
      </c:catAx>
      <c:valAx>
        <c:axId val="141447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413328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5">
  <a:schemeClr val="accent2"/>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0.12419</cdr:x>
      <cdr:y>0.26637</cdr:y>
    </cdr:from>
    <cdr:to>
      <cdr:x>0.55031</cdr:x>
      <cdr:y>0.32559</cdr:y>
    </cdr:to>
    <cdr:sp macro="" textlink="">
      <cdr:nvSpPr>
        <cdr:cNvPr id="2" name="Rectangle 1">
          <a:extLst xmlns:a="http://schemas.openxmlformats.org/drawingml/2006/main">
            <a:ext uri="{FF2B5EF4-FFF2-40B4-BE49-F238E27FC236}">
              <a16:creationId xmlns:a16="http://schemas.microsoft.com/office/drawing/2014/main" id="{8FA1E8CB-F185-44B8-9BF7-02473685EAD1}"/>
            </a:ext>
          </a:extLst>
        </cdr:cNvPr>
        <cdr:cNvSpPr/>
      </cdr:nvSpPr>
      <cdr:spPr>
        <a:xfrm xmlns:a="http://schemas.openxmlformats.org/drawingml/2006/main">
          <a:off x="694790" y="1384473"/>
          <a:ext cx="2383826" cy="307777"/>
        </a:xfrm>
        <a:prstGeom xmlns:a="http://schemas.openxmlformats.org/drawingml/2006/main" prst="rect">
          <a:avLst/>
        </a:prstGeom>
        <a:noFill xmlns:a="http://schemas.openxmlformats.org/drawingml/2006/main"/>
        <a:ln xmlns:a="http://schemas.openxmlformats.org/drawingml/2006/main">
          <a:solidFill>
            <a:schemeClr val="tx1"/>
          </a:solidFill>
        </a:ln>
      </cdr:spPr>
      <cdr:txBody>
        <a:bodyPr xmlns:a="http://schemas.openxmlformats.org/drawingml/2006/main" wrap="square">
          <a:spAutoFit/>
        </a:bodyPr>
        <a:lstStyle xmlns:a="http://schemas.openxmlformats.org/drawingml/2006/main">
          <a:defPPr>
            <a:defRPr lang="en-GB"/>
          </a:defPPr>
          <a:lvl1pPr algn="l" rtl="0" fontAlgn="base">
            <a:spcBef>
              <a:spcPct val="0"/>
            </a:spcBef>
            <a:spcAft>
              <a:spcPct val="0"/>
            </a:spcAft>
            <a:defRPr sz="2500" kern="1200">
              <a:solidFill>
                <a:schemeClr val="tx1"/>
              </a:solidFill>
              <a:latin typeface="Arial" charset="0"/>
              <a:ea typeface="+mn-ea"/>
              <a:cs typeface="+mn-cs"/>
            </a:defRPr>
          </a:lvl1pPr>
          <a:lvl2pPr marL="457200" algn="l" rtl="0" fontAlgn="base">
            <a:spcBef>
              <a:spcPct val="0"/>
            </a:spcBef>
            <a:spcAft>
              <a:spcPct val="0"/>
            </a:spcAft>
            <a:defRPr sz="2500" kern="1200">
              <a:solidFill>
                <a:schemeClr val="tx1"/>
              </a:solidFill>
              <a:latin typeface="Arial" charset="0"/>
              <a:ea typeface="+mn-ea"/>
              <a:cs typeface="+mn-cs"/>
            </a:defRPr>
          </a:lvl2pPr>
          <a:lvl3pPr marL="914400" algn="l" rtl="0" fontAlgn="base">
            <a:spcBef>
              <a:spcPct val="0"/>
            </a:spcBef>
            <a:spcAft>
              <a:spcPct val="0"/>
            </a:spcAft>
            <a:defRPr sz="2500" kern="1200">
              <a:solidFill>
                <a:schemeClr val="tx1"/>
              </a:solidFill>
              <a:latin typeface="Arial" charset="0"/>
              <a:ea typeface="+mn-ea"/>
              <a:cs typeface="+mn-cs"/>
            </a:defRPr>
          </a:lvl3pPr>
          <a:lvl4pPr marL="1371600" algn="l" rtl="0" fontAlgn="base">
            <a:spcBef>
              <a:spcPct val="0"/>
            </a:spcBef>
            <a:spcAft>
              <a:spcPct val="0"/>
            </a:spcAft>
            <a:defRPr sz="2500" kern="1200">
              <a:solidFill>
                <a:schemeClr val="tx1"/>
              </a:solidFill>
              <a:latin typeface="Arial" charset="0"/>
              <a:ea typeface="+mn-ea"/>
              <a:cs typeface="+mn-cs"/>
            </a:defRPr>
          </a:lvl4pPr>
          <a:lvl5pPr marL="1828800" algn="l" rtl="0" fontAlgn="base">
            <a:spcBef>
              <a:spcPct val="0"/>
            </a:spcBef>
            <a:spcAft>
              <a:spcPct val="0"/>
            </a:spcAft>
            <a:defRPr sz="2500" kern="1200">
              <a:solidFill>
                <a:schemeClr val="tx1"/>
              </a:solidFill>
              <a:latin typeface="Arial" charset="0"/>
              <a:ea typeface="+mn-ea"/>
              <a:cs typeface="+mn-cs"/>
            </a:defRPr>
          </a:lvl5pPr>
          <a:lvl6pPr marL="2286000" algn="l" defTabSz="914400" rtl="0" eaLnBrk="1" latinLnBrk="0" hangingPunct="1">
            <a:defRPr sz="2500" kern="1200">
              <a:solidFill>
                <a:schemeClr val="tx1"/>
              </a:solidFill>
              <a:latin typeface="Arial" charset="0"/>
              <a:ea typeface="+mn-ea"/>
              <a:cs typeface="+mn-cs"/>
            </a:defRPr>
          </a:lvl6pPr>
          <a:lvl7pPr marL="2743200" algn="l" defTabSz="914400" rtl="0" eaLnBrk="1" latinLnBrk="0" hangingPunct="1">
            <a:defRPr sz="2500" kern="1200">
              <a:solidFill>
                <a:schemeClr val="tx1"/>
              </a:solidFill>
              <a:latin typeface="Arial" charset="0"/>
              <a:ea typeface="+mn-ea"/>
              <a:cs typeface="+mn-cs"/>
            </a:defRPr>
          </a:lvl7pPr>
          <a:lvl8pPr marL="3200400" algn="l" defTabSz="914400" rtl="0" eaLnBrk="1" latinLnBrk="0" hangingPunct="1">
            <a:defRPr sz="2500" kern="1200">
              <a:solidFill>
                <a:schemeClr val="tx1"/>
              </a:solidFill>
              <a:latin typeface="Arial" charset="0"/>
              <a:ea typeface="+mn-ea"/>
              <a:cs typeface="+mn-cs"/>
            </a:defRPr>
          </a:lvl8pPr>
          <a:lvl9pPr marL="3657600" algn="l" defTabSz="914400" rtl="0" eaLnBrk="1" latinLnBrk="0" hangingPunct="1">
            <a:defRPr sz="2500" kern="1200">
              <a:solidFill>
                <a:schemeClr val="tx1"/>
              </a:solidFill>
              <a:latin typeface="Arial" charset="0"/>
              <a:ea typeface="+mn-ea"/>
              <a:cs typeface="+mn-cs"/>
            </a:defRPr>
          </a:lvl9pPr>
        </a:lstStyle>
        <a:p xmlns:a="http://schemas.openxmlformats.org/drawingml/2006/main">
          <a:pPr algn="ctr"/>
          <a:r>
            <a:rPr lang="en-GB" sz="1400" b="1" dirty="0">
              <a:latin typeface="+mj-lt"/>
            </a:rPr>
            <a:t>Avg. revenue ROI = 6.3</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42F9A041-A210-4CED-BF91-B2C19B2CD1BC}" type="datetimeFigureOut">
              <a:rPr lang="en-GB" smtClean="0"/>
              <a:t>30/04/2026</a:t>
            </a:fld>
            <a:endParaRPr lang="en-GB"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A5A3640A-FFD2-4570-BA73-C3DE468201FC}" type="slidenum">
              <a:rPr lang="en-GB" smtClean="0"/>
              <a:t>‹#›</a:t>
            </a:fld>
            <a:endParaRPr lang="en-GB" dirty="0"/>
          </a:p>
        </p:txBody>
      </p:sp>
    </p:spTree>
    <p:extLst>
      <p:ext uri="{BB962C8B-B14F-4D97-AF65-F5344CB8AC3E}">
        <p14:creationId xmlns:p14="http://schemas.microsoft.com/office/powerpoint/2010/main" val="3120620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thinkbox.tv/research/thinkbox-research/get-with-the-programme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thinkbox.tv/research/thinkbox-research/get-with-the-programme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ukom.uk.net/ipsos-iris-overview.php"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A3640A-FFD2-4570-BA73-C3DE468201F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0900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6C78A-7093-5602-75AA-CAC76B4720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F6FD80-EE67-6F36-D110-97413DD2D9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3FE303-0487-A98D-8A97-EAD6777A83FE}"/>
              </a:ext>
            </a:extLst>
          </p:cNvPr>
          <p:cNvSpPr>
            <a:spLocks noGrp="1"/>
          </p:cNvSpPr>
          <p:nvPr>
            <p:ph type="body" idx="1"/>
          </p:nvPr>
        </p:nvSpPr>
        <p:spPr/>
        <p:txBody>
          <a:bodyPr/>
          <a:lstStyle/>
          <a:p>
            <a:r>
              <a:rPr lang="en-US" b="1" dirty="0"/>
              <a:t>When TV is on air, digital channel performance is uplifted by 13.7%</a:t>
            </a:r>
          </a:p>
          <a:p>
            <a:endParaRPr lang="en-US" b="1" dirty="0"/>
          </a:p>
          <a:p>
            <a:r>
              <a:rPr lang="en-US" b="0" dirty="0"/>
              <a:t>One of TV advertising’s most underestimated strengths is its halo effect — the way it boosts the performance of other media channels. While often misattributed, this cross-channel impact is both real and measurable. </a:t>
            </a:r>
          </a:p>
          <a:p>
            <a:endParaRPr lang="en-US" b="0" dirty="0"/>
          </a:p>
          <a:p>
            <a:r>
              <a:rPr lang="en-US" b="0" dirty="0"/>
              <a:t>According to GroupM analysis in ‘Why the Eff would you cut TV?’ presented at </a:t>
            </a:r>
            <a:r>
              <a:rPr lang="en-US" b="0" i="1" dirty="0"/>
              <a:t>Thinkbox Trends in TV 2025</a:t>
            </a:r>
            <a:r>
              <a:rPr lang="en-US" b="0" dirty="0"/>
              <a:t>, digital response channels see a clear uplift when TV is live. The study </a:t>
            </a:r>
            <a:r>
              <a:rPr lang="en-US" b="0" dirty="0" err="1"/>
              <a:t>analysed</a:t>
            </a:r>
            <a:r>
              <a:rPr lang="en-US" b="0" dirty="0"/>
              <a:t> the performance of TV, brand PPC, generic PPC and Social across 14 brands, which included 1,489 weeks, and £283m total performance media spend. </a:t>
            </a:r>
          </a:p>
          <a:p>
            <a:endParaRPr lang="en-US" b="0" dirty="0"/>
          </a:p>
          <a:p>
            <a:r>
              <a:rPr lang="en-US" b="0" dirty="0"/>
              <a:t>Analysis found that on average, the performance of lower-funnel response channels improves by 13.7% when TV is part of the media mix.</a:t>
            </a:r>
          </a:p>
          <a:p>
            <a:endParaRPr lang="en-US" b="0" i="0" dirty="0">
              <a:solidFill>
                <a:srgbClr val="2F2F2F"/>
              </a:solidFill>
              <a:effectLst/>
              <a:latin typeface="proxima-nova"/>
            </a:endParaRPr>
          </a:p>
          <a:p>
            <a:r>
              <a:rPr lang="en-US" b="0" i="0" dirty="0">
                <a:solidFill>
                  <a:srgbClr val="2F2F2F"/>
                </a:solidFill>
                <a:effectLst/>
                <a:latin typeface="proxima-nova"/>
              </a:rPr>
              <a:t>More specifically, brand PPC, generic PPC and social saw an average uplift of 12.2%, 13.1% and 15.4% respectively in tracked performance when significant weights of TV were on air.  This shows how TV makes digital channels work harder.</a:t>
            </a:r>
            <a:endParaRPr lang="en-GB" b="0" i="0" dirty="0">
              <a:solidFill>
                <a:srgbClr val="2F2F2F"/>
              </a:solidFill>
              <a:effectLst/>
              <a:latin typeface="proxima-nova"/>
            </a:endParaRPr>
          </a:p>
          <a:p>
            <a:endParaRPr lang="en-US" b="0" i="0" dirty="0">
              <a:solidFill>
                <a:srgbClr val="2F2F2F"/>
              </a:solidFill>
              <a:effectLst/>
              <a:latin typeface="proxima-nova"/>
            </a:endParaRPr>
          </a:p>
        </p:txBody>
      </p:sp>
      <p:sp>
        <p:nvSpPr>
          <p:cNvPr id="4" name="Slide Number Placeholder 3">
            <a:extLst>
              <a:ext uri="{FF2B5EF4-FFF2-40B4-BE49-F238E27FC236}">
                <a16:creationId xmlns:a16="http://schemas.microsoft.com/office/drawing/2014/main" id="{8A91D96F-C38A-43DD-ED78-575A6BCF795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098AE3-61CE-4295-BC32-959C8A11CE33}"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370214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TV in the UK is full of wonderful, high-quality content which broadcasters invest in heavily. This, alongside the tight regulation which governs TV content and advertising, makes it a safe environment for viewers and brands.</a:t>
            </a:r>
          </a:p>
          <a:p>
            <a:endParaRPr lang="en-GB" dirty="0"/>
          </a:p>
          <a:p>
            <a:r>
              <a:rPr lang="en-GB" dirty="0"/>
              <a:t>In addition, TV has a robust, metred measurement system, Barb, which provides a joint industry currency for TV advertising trading based on completed ads, watched full screen (and by humans).</a:t>
            </a:r>
          </a:p>
          <a:p>
            <a:endParaRPr lang="en-GB" dirty="0"/>
          </a:p>
        </p:txBody>
      </p:sp>
      <p:sp>
        <p:nvSpPr>
          <p:cNvPr id="4" name="Slide Number Placeholder 3"/>
          <p:cNvSpPr>
            <a:spLocks noGrp="1"/>
          </p:cNvSpPr>
          <p:nvPr>
            <p:ph type="sldNum" sz="quarter" idx="10"/>
          </p:nvPr>
        </p:nvSpPr>
        <p:spPr/>
        <p:txBody>
          <a:bodyPr/>
          <a:lstStyle/>
          <a:p>
            <a:fld id="{58BD13A2-D920-4735-8201-3F799BD60F9A}" type="slidenum">
              <a:rPr lang="en-GB" smtClean="0"/>
              <a:t>11</a:t>
            </a:fld>
            <a:endParaRPr lang="en-GB"/>
          </a:p>
        </p:txBody>
      </p:sp>
    </p:spTree>
    <p:extLst>
      <p:ext uri="{BB962C8B-B14F-4D97-AF65-F5344CB8AC3E}">
        <p14:creationId xmlns:p14="http://schemas.microsoft.com/office/powerpoint/2010/main" val="1285330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Thinkbox’s ‘Signalling for Success’ research by House 51 demonstrated that the mere act of advertising on TV signals something about brands.</a:t>
            </a:r>
            <a:r>
              <a:rPr lang="en-GB" sz="1200" b="0" i="0" u="none" strike="noStrike" baseline="0" dirty="0">
                <a:solidFill>
                  <a:srgbClr val="000000"/>
                </a:solidFill>
                <a:latin typeface="Founders Grotesk Regular"/>
              </a:rPr>
              <a:t>  It was the first known UK research dedicated to the behavioural science principle of media ‘signalling’ – how the perceived cost and scale of advertising channels can enhance brand attributes in the eyes of the consumer.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baseline="0" dirty="0">
              <a:solidFill>
                <a:srgbClr val="000000"/>
              </a:solidFill>
              <a:latin typeface="Founders Grotesk 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baseline="0" dirty="0">
                <a:solidFill>
                  <a:srgbClr val="000000"/>
                </a:solidFill>
                <a:latin typeface="Founders Grotesk Regular"/>
              </a:rPr>
              <a:t>In a nutshell, thousands of people were split into groups to judge fictionalised brands based solely on a description of them and details of a launch advertising campaign using a single medium. In each case, the information given was identical except for the medium being used in the ad campaign. This isolated the signalling effects of the media channel used, as all other variables were identical.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baseline="0" dirty="0">
              <a:solidFill>
                <a:srgbClr val="000000"/>
              </a:solidFill>
              <a:latin typeface="Founders Grotesk Regular"/>
            </a:endParaRPr>
          </a:p>
          <a:p>
            <a:r>
              <a:rPr lang="en-GB" sz="1200" b="0" i="0" u="none" strike="noStrike" baseline="0" dirty="0">
                <a:solidFill>
                  <a:srgbClr val="000000"/>
                </a:solidFill>
                <a:latin typeface="Founders Grotesk Regular"/>
              </a:rPr>
              <a:t>There were three types of signalling effect analysed: </a:t>
            </a:r>
          </a:p>
          <a:p>
            <a:r>
              <a:rPr lang="en-GB" sz="1200" b="0" i="0" u="none" strike="noStrike" baseline="0" dirty="0">
                <a:solidFill>
                  <a:srgbClr val="000000"/>
                </a:solidFill>
                <a:latin typeface="Founders Grotesk Regular"/>
              </a:rPr>
              <a:t>Fitness signals: perceived brand quality, financial strength of the company, and the company’s confidence in their brand. </a:t>
            </a:r>
          </a:p>
          <a:p>
            <a:r>
              <a:rPr lang="en-GB" sz="1200" b="0" i="0" u="none" strike="noStrike" baseline="0" dirty="0">
                <a:solidFill>
                  <a:srgbClr val="000000"/>
                </a:solidFill>
                <a:latin typeface="Founders Grotesk Regular"/>
              </a:rPr>
              <a:t>Social signals: the brand’s perceived fame, popularity, and success. </a:t>
            </a:r>
          </a:p>
          <a:p>
            <a:r>
              <a:rPr lang="en-GB" sz="1200" b="0" i="0" u="none" strike="noStrike" baseline="0" dirty="0">
                <a:solidFill>
                  <a:srgbClr val="000000"/>
                </a:solidFill>
                <a:latin typeface="Founders Grotesk Regular"/>
              </a:rPr>
              <a:t>Trust: the degree to which the brand was perceived to deliver the promises of its advertising.</a:t>
            </a:r>
          </a:p>
          <a:p>
            <a:endParaRPr lang="en-GB" sz="1200" b="0" i="0" u="none" strike="noStrike" baseline="0" dirty="0">
              <a:solidFill>
                <a:srgbClr val="000000"/>
              </a:solidFill>
              <a:latin typeface="Founders Grotesk Regular"/>
            </a:endParaRPr>
          </a:p>
          <a:p>
            <a:r>
              <a:rPr lang="en-GB" sz="1200" b="0" i="0" u="none" strike="noStrike" baseline="0" dirty="0">
                <a:solidFill>
                  <a:srgbClr val="000000"/>
                </a:solidFill>
                <a:latin typeface="Founders Grotesk Regular"/>
              </a:rPr>
              <a:t>The results showed the immense variability in how different forms of advertising communicate vital brand signals, which is shown on the next chart.</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The fact is, that the smaller the brand, the more they have to benefit.  The first element of this is the concept of costly signalling.</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Driven by our innate need to short-cut our decisions, we’re constantly seeking sub-conscious reassurance that the decisions we make are worthy.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The fact that advertisers are willing to invest in their brands through advertising is almost as important as the messages themselves.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Advertising plays a similar role.  It’s a costly signal that shows an advertiser is high quality and so worthy of our time, attention and investment. ‘As Seen on TV’ carries both weight, stature and reassurance.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50474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i="0" u="none" strike="noStrike" baseline="0" dirty="0">
                <a:solidFill>
                  <a:srgbClr val="000000"/>
                </a:solidFill>
                <a:latin typeface="Founders Grotesk Bold"/>
              </a:rPr>
              <a:t>TV drives the strongest fitness and social signals</a:t>
            </a:r>
          </a:p>
          <a:p>
            <a:endParaRPr lang="en-GB" sz="1800" b="1" i="0" u="none" strike="noStrike" baseline="0" dirty="0">
              <a:solidFill>
                <a:srgbClr val="000000"/>
              </a:solidFill>
              <a:latin typeface="Founders Grotesk Bold"/>
            </a:endParaRPr>
          </a:p>
          <a:p>
            <a:r>
              <a:rPr lang="en-GB" sz="1800" b="0" i="0" u="none" strike="noStrike" baseline="0" dirty="0">
                <a:solidFill>
                  <a:srgbClr val="000000"/>
                </a:solidFill>
                <a:latin typeface="Founders Grotesk Regular"/>
              </a:rPr>
              <a:t>Fitness signals are about the perceived brand quality, financial strength of the company, and the company’s confidence in their brand. </a:t>
            </a:r>
          </a:p>
          <a:p>
            <a:r>
              <a:rPr lang="en-GB" sz="1800" b="0" i="0" u="none" strike="noStrike" baseline="0" dirty="0">
                <a:solidFill>
                  <a:srgbClr val="000000"/>
                </a:solidFill>
                <a:latin typeface="Founders Grotesk Regular"/>
              </a:rPr>
              <a:t>Social signals are the brand’s perceived fame, popularity, and success. </a:t>
            </a:r>
          </a:p>
          <a:p>
            <a:r>
              <a:rPr lang="en-GB" sz="1800" b="0" i="0" u="none" strike="noStrike" baseline="0">
                <a:solidFill>
                  <a:srgbClr val="000000"/>
                </a:solidFill>
                <a:latin typeface="Founders Grotesk Regular"/>
              </a:rPr>
              <a:t>Trust is </a:t>
            </a:r>
            <a:r>
              <a:rPr lang="en-GB" sz="1800" b="0" i="0" u="none" strike="noStrike" baseline="0" dirty="0">
                <a:solidFill>
                  <a:srgbClr val="000000"/>
                </a:solidFill>
                <a:latin typeface="Founders Grotesk Regular"/>
              </a:rPr>
              <a:t>the degree to which the brand was perceived to deliver the promises of its advertising.</a:t>
            </a:r>
          </a:p>
          <a:p>
            <a:endParaRPr lang="en-GB" sz="1800" b="0" i="0" u="none" strike="noStrike" baseline="0" dirty="0">
              <a:solidFill>
                <a:srgbClr val="000000"/>
              </a:solidFill>
              <a:latin typeface="Founders Grotesk Bold"/>
            </a:endParaRPr>
          </a:p>
          <a:p>
            <a:r>
              <a:rPr lang="en-GB" sz="1800" b="0" i="0" u="none" strike="noStrike" baseline="0" dirty="0">
                <a:solidFill>
                  <a:srgbClr val="000000"/>
                </a:solidFill>
                <a:latin typeface="Founders Grotesk Regular"/>
              </a:rPr>
              <a:t>Performance across each media varied little by category but TV drove the strongest signals in all categories tested (online retail, FMCG, mobile networks and home insurance). Social media and video sharing sites were the advertising channels least likely to drive these signals.</a:t>
            </a:r>
            <a:endParaRPr lang="en-GB" sz="1800" b="0" dirty="0">
              <a:effectLst/>
              <a:latin typeface="Arial" panose="020B0604020202020204" pitchFamily="34" charset="0"/>
              <a:ea typeface="Calibri" panose="020F0502020204030204" pitchFamily="34" charset="0"/>
            </a:endParaRPr>
          </a:p>
          <a:p>
            <a:pPr marL="0" lvl="0" indent="0" algn="just">
              <a:buFont typeface="Arial" panose="020B0604020202020204" pitchFamily="34" charset="0"/>
              <a:buNone/>
            </a:pPr>
            <a:r>
              <a:rPr lang="en-GB" sz="1800" dirty="0">
                <a:effectLst/>
                <a:latin typeface="Calibri" panose="020F0502020204030204" pitchFamily="34" charset="0"/>
                <a:ea typeface="Calibri" panose="020F0502020204030204" pitchFamily="34" charset="0"/>
              </a:rPr>
              <a:t>Here’s how the signalling stacked up by media.</a:t>
            </a:r>
          </a:p>
          <a:p>
            <a:pPr marL="0" lvl="0" indent="0" algn="just">
              <a:buFont typeface="Arial" panose="020B0604020202020204" pitchFamily="34" charset="0"/>
              <a:buNone/>
            </a:pPr>
            <a:endParaRPr lang="en-GB" sz="1800" dirty="0">
              <a:effectLst/>
              <a:latin typeface="Calibri" panose="020F0502020204030204" pitchFamily="34" charset="0"/>
              <a:ea typeface="Calibri" panose="020F0502020204030204" pitchFamily="34" charset="0"/>
            </a:endParaRPr>
          </a:p>
          <a:p>
            <a:pPr marL="0" lvl="0" indent="0" algn="just">
              <a:buFont typeface="Arial" panose="020B0604020202020204" pitchFamily="34" charset="0"/>
              <a:buNone/>
            </a:pPr>
            <a:r>
              <a:rPr lang="en-GB" sz="1800" dirty="0">
                <a:effectLst/>
                <a:latin typeface="Calibri" panose="020F0502020204030204" pitchFamily="34" charset="0"/>
                <a:ea typeface="Calibri" panose="020F0502020204030204" pitchFamily="34" charset="0"/>
              </a:rPr>
              <a:t>The findings in the table above show the % of respondents positively scoring the brand, or agreeing with statements in relation to the brands. The ‘fitness’ and ‘social’ signals are composite averages of the metrics listed above. </a:t>
            </a:r>
            <a:endParaRPr lang="en-GB" sz="1800" dirty="0">
              <a:effectLst/>
              <a:latin typeface="Arial" panose="020B0604020202020204" pitchFamily="34" charset="0"/>
              <a:ea typeface="Calibri" panose="020F0502020204030204" pitchFamily="34" charset="0"/>
            </a:endParaRP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3FBC9E-7B29-44B3-80BF-F4A5181F193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6907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Addressable TV advertising brings together the best of both worlds – dynamic ad delivery based on mass first party data delivered in a premium TV environment.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Broadcaster VOD and Adsmart from Sky are the two main ways that advertisers can access advanced opportunities in high quality TV content.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BVOD’s ‘hygiene factors’ set an incredibly high bar with 97% of ads delivering 100% completion.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broadcasters are rich in terms of first party data.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Adsmart from Sky offers a unique opportunity to reach viewers with addressable advertising across both linear TV and VOD within 40% of UK homes.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F93C61-337E-465A-9247-828F9871270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89215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0DFD36-33EA-4DB4-B32D-6EBE0B1D4496}" type="slidenum">
              <a:rPr lang="en-GB" smtClean="0"/>
              <a:t>15</a:t>
            </a:fld>
            <a:endParaRPr lang="en-GB"/>
          </a:p>
        </p:txBody>
      </p:sp>
    </p:spTree>
    <p:extLst>
      <p:ext uri="{BB962C8B-B14F-4D97-AF65-F5344CB8AC3E}">
        <p14:creationId xmlns:p14="http://schemas.microsoft.com/office/powerpoint/2010/main" val="20397075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addresssable</a:t>
            </a:r>
            <a:r>
              <a:rPr lang="en-GB" dirty="0"/>
              <a:t> TV provides a variety of different options:</a:t>
            </a:r>
          </a:p>
          <a:p>
            <a:pPr marL="228600" indent="-228600">
              <a:buAutoNum type="arabicPeriod"/>
            </a:pPr>
            <a:r>
              <a:rPr lang="en-GB" dirty="0"/>
              <a:t>Linear Reach Extension</a:t>
            </a:r>
          </a:p>
          <a:p>
            <a:pPr marL="228600" indent="-228600">
              <a:buAutoNum type="arabicPeriod"/>
            </a:pPr>
            <a:r>
              <a:rPr lang="en-GB" dirty="0"/>
              <a:t>2. Geo-Targeting</a:t>
            </a:r>
          </a:p>
          <a:p>
            <a:pPr marL="228600" indent="-228600">
              <a:buAutoNum type="arabicPeriod"/>
            </a:pPr>
            <a:r>
              <a:rPr lang="en-GB" dirty="0"/>
              <a:t>Customised Target Audiences</a:t>
            </a:r>
          </a:p>
          <a:p>
            <a:pPr marL="228600" indent="-228600">
              <a:buAutoNum type="arabicPeriod"/>
            </a:pPr>
            <a:r>
              <a:rPr lang="en-GB" dirty="0"/>
              <a:t>Customer Data-Matching</a:t>
            </a:r>
          </a:p>
        </p:txBody>
      </p:sp>
      <p:sp>
        <p:nvSpPr>
          <p:cNvPr id="4" name="Slide Number Placeholder 3"/>
          <p:cNvSpPr>
            <a:spLocks noGrp="1"/>
          </p:cNvSpPr>
          <p:nvPr>
            <p:ph type="sldNum" sz="quarter" idx="5"/>
          </p:nvPr>
        </p:nvSpPr>
        <p:spPr/>
        <p:txBody>
          <a:bodyPr/>
          <a:lstStyle/>
          <a:p>
            <a:fld id="{BA0DFD36-33EA-4DB4-B32D-6EBE0B1D4496}" type="slidenum">
              <a:rPr lang="en-GB" smtClean="0"/>
              <a:t>16</a:t>
            </a:fld>
            <a:endParaRPr lang="en-GB"/>
          </a:p>
        </p:txBody>
      </p:sp>
    </p:spTree>
    <p:extLst>
      <p:ext uri="{BB962C8B-B14F-4D97-AF65-F5344CB8AC3E}">
        <p14:creationId xmlns:p14="http://schemas.microsoft.com/office/powerpoint/2010/main" val="26838695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Viewers of sponsored TV programmes are significantly more likely than non-viewers to think of the sponsoring brand as popular.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indent="0">
              <a:spcBef>
                <a:spcPts val="2400"/>
              </a:spcBef>
              <a:buClr>
                <a:schemeClr val="accent1"/>
              </a:buClr>
              <a:buFont typeface="Arial" panose="020B0604020202020204" pitchFamily="34" charset="0"/>
              <a:buNone/>
            </a:pPr>
            <a:r>
              <a:rPr lang="en-GB" dirty="0"/>
              <a:t>This is because TV sponsorship is perceived to be costly, so it </a:t>
            </a:r>
            <a:r>
              <a:rPr lang="en-GB" b="0" dirty="0">
                <a:solidFill>
                  <a:schemeClr val="accent1"/>
                </a:solidFill>
              </a:rPr>
              <a:t>signals success </a:t>
            </a:r>
            <a:r>
              <a:rPr lang="en-GB" dirty="0"/>
              <a:t>by taking advantage of ‘costly signalling’.</a:t>
            </a:r>
          </a:p>
          <a:p>
            <a:endParaRPr lang="en-GB" dirty="0"/>
          </a:p>
          <a:p>
            <a:r>
              <a:rPr lang="en-GB" dirty="0"/>
              <a:t>For more information, please see:</a:t>
            </a:r>
          </a:p>
          <a:p>
            <a:r>
              <a:rPr lang="en-GB" dirty="0">
                <a:hlinkClick r:id="rId3"/>
              </a:rPr>
              <a:t>https://www.thinkbox.tv/research/thinkbox-research/get-with-the-programmes/</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7A7B04-9AA8-4D2E-88D9-E5349CE1FD6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60902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Analysis of YouGov research data demonstrates that TV sponsorship is effective at increasing awareness for lesser-known brands.</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This chart shows that lower-awareness brands who sponsor TV shows are much more likely to benefit from increased brand and ad awareness than brands which are already better-known. </a:t>
            </a:r>
          </a:p>
          <a:p>
            <a:endParaRPr lang="en-GB" sz="1200" b="0" i="0" kern="1200" dirty="0">
              <a:solidFill>
                <a:schemeClr val="tx1"/>
              </a:solidFill>
              <a:effectLst/>
              <a:latin typeface="+mn-lt"/>
              <a:ea typeface="+mn-ea"/>
              <a:cs typeface="+mn-cs"/>
            </a:endParaRPr>
          </a:p>
          <a:p>
            <a:r>
              <a:rPr lang="en-GB" dirty="0"/>
              <a:t>For more information, please see:</a:t>
            </a:r>
          </a:p>
          <a:p>
            <a:r>
              <a:rPr lang="en-GB" dirty="0">
                <a:hlinkClick r:id="rId3"/>
              </a:rPr>
              <a:t>https://www.thinkbox.tv/research/thinkbox-research/get-with-the-programmes/</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7A7B04-9AA8-4D2E-88D9-E5349CE1FD6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14352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Read more here: https://www.thinkbox.tv/case-studies/tide</a:t>
            </a:r>
          </a:p>
          <a:p>
            <a:endParaRPr lang="en-GB" dirty="0"/>
          </a:p>
          <a:p>
            <a:pPr>
              <a:lnSpc>
                <a:spcPct val="115000"/>
              </a:lnSpc>
            </a:pPr>
            <a:r>
              <a:rPr lang="en-GB" sz="1200" b="1" i="1" dirty="0">
                <a:effectLst/>
                <a:latin typeface="Arial" panose="020B0604020202020204" pitchFamily="34" charset="0"/>
                <a:ea typeface="Arial" panose="020B0604020202020204" pitchFamily="34" charset="0"/>
              </a:rPr>
              <a:t>The Challenge</a:t>
            </a:r>
            <a:endParaRPr lang="en-GB" sz="1200" dirty="0">
              <a:effectLst/>
              <a:latin typeface="Arial" panose="020B0604020202020204" pitchFamily="34" charset="0"/>
              <a:ea typeface="Arial" panose="020B0604020202020204" pitchFamily="34" charset="0"/>
            </a:endParaRPr>
          </a:p>
          <a:p>
            <a:pPr>
              <a:lnSpc>
                <a:spcPct val="115000"/>
              </a:lnSpc>
            </a:pPr>
            <a:r>
              <a:rPr lang="en-GB" sz="1200" i="1" dirty="0">
                <a:effectLst/>
                <a:latin typeface="Arial" panose="020B0604020202020204" pitchFamily="34" charset="0"/>
                <a:ea typeface="Arial" panose="020B0604020202020204" pitchFamily="34" charset="0"/>
              </a:rPr>
              <a:t>Founded in 2017, Tide is a business banking app that was designed to disrupt the banking sector, offer business owners a genuine alternative to the ‘big 5’ banks and make business banking more accessible. It had relied largely on digital routes to help grow brand awareness and acquire customers through socials, search, regional out of home and radio advertising to establish themselves as an SME player. Results however had reached a plateau.        </a:t>
            </a:r>
            <a:endParaRPr lang="en-GB" sz="1200" dirty="0">
              <a:effectLst/>
              <a:latin typeface="Arial" panose="020B0604020202020204" pitchFamily="34" charset="0"/>
              <a:ea typeface="Arial" panose="020B0604020202020204" pitchFamily="34" charset="0"/>
            </a:endParaRPr>
          </a:p>
          <a:p>
            <a:pPr>
              <a:lnSpc>
                <a:spcPct val="115000"/>
              </a:lnSpc>
            </a:pPr>
            <a:r>
              <a:rPr lang="en-GB" sz="1200" i="1" dirty="0">
                <a:effectLst/>
                <a:latin typeface="Arial" panose="020B0604020202020204" pitchFamily="34" charset="0"/>
                <a:ea typeface="Arial" panose="020B0604020202020204" pitchFamily="34" charset="0"/>
              </a:rPr>
              <a:t> </a:t>
            </a:r>
            <a:endParaRPr lang="en-GB" sz="1200" dirty="0">
              <a:effectLst/>
              <a:latin typeface="Arial" panose="020B0604020202020204" pitchFamily="34" charset="0"/>
              <a:ea typeface="Arial" panose="020B0604020202020204" pitchFamily="34" charset="0"/>
            </a:endParaRPr>
          </a:p>
          <a:p>
            <a:pPr>
              <a:lnSpc>
                <a:spcPct val="115000"/>
              </a:lnSpc>
            </a:pPr>
            <a:r>
              <a:rPr lang="en-GB" sz="1200" i="1" dirty="0">
                <a:effectLst/>
                <a:latin typeface="Arial" panose="020B0604020202020204" pitchFamily="34" charset="0"/>
                <a:ea typeface="Arial" panose="020B0604020202020204" pitchFamily="34" charset="0"/>
              </a:rPr>
              <a:t>One of the biggest problems was a cluttered marketplace. With a slew of new brands vying for customers, it was getting harder for Tide to stand out from the crowd and take on established nationwide brands. Shifting the attitudes of SME business owners would be no easy feat, either. Research showed that SMEs where risk adverse, with 52% believing that traditional banks were more reliable than digital only options; in fact research, showed that you’re more likely to get a divorce than switch banks.</a:t>
            </a:r>
            <a:endParaRPr lang="en-GB" sz="1200" dirty="0">
              <a:effectLst/>
              <a:latin typeface="Arial" panose="020B0604020202020204" pitchFamily="34" charset="0"/>
              <a:ea typeface="Arial" panose="020B0604020202020204" pitchFamily="34" charset="0"/>
            </a:endParaRPr>
          </a:p>
          <a:p>
            <a:pPr>
              <a:lnSpc>
                <a:spcPct val="115000"/>
              </a:lnSpc>
            </a:pPr>
            <a:r>
              <a:rPr lang="en-GB" sz="1200" i="1" dirty="0">
                <a:effectLst/>
                <a:latin typeface="Arial" panose="020B0604020202020204" pitchFamily="34" charset="0"/>
                <a:ea typeface="Arial" panose="020B0604020202020204" pitchFamily="34" charset="0"/>
              </a:rPr>
              <a:t>Tide set themselves and media agency, </a:t>
            </a:r>
            <a:r>
              <a:rPr lang="en-GB" sz="1200" i="1" dirty="0" err="1">
                <a:effectLst/>
                <a:latin typeface="Arial" panose="020B0604020202020204" pitchFamily="34" charset="0"/>
                <a:ea typeface="Arial" panose="020B0604020202020204" pitchFamily="34" charset="0"/>
              </a:rPr>
              <a:t>Guerillascope</a:t>
            </a:r>
            <a:r>
              <a:rPr lang="en-GB" sz="1200" i="1" dirty="0">
                <a:effectLst/>
                <a:latin typeface="Arial" panose="020B0604020202020204" pitchFamily="34" charset="0"/>
                <a:ea typeface="Arial" panose="020B0604020202020204" pitchFamily="34" charset="0"/>
              </a:rPr>
              <a:t>, the objectives of growing brand awareness and market share, and increasing app installs. The mission was clear: disrupt the market by making SMEs aware that it offered them a genuine, accessible alternative.</a:t>
            </a:r>
            <a:endParaRPr lang="en-GB" sz="1200" dirty="0">
              <a:effectLst/>
              <a:latin typeface="Arial" panose="020B0604020202020204" pitchFamily="34" charset="0"/>
              <a:ea typeface="Arial" panose="020B0604020202020204" pitchFamily="34" charset="0"/>
            </a:endParaRPr>
          </a:p>
          <a:p>
            <a:pPr>
              <a:lnSpc>
                <a:spcPct val="115000"/>
              </a:lnSpc>
            </a:pPr>
            <a:r>
              <a:rPr lang="en-GB" sz="1200" b="1" i="1" dirty="0">
                <a:effectLst/>
                <a:latin typeface="Arial" panose="020B0604020202020204" pitchFamily="34" charset="0"/>
                <a:ea typeface="Arial" panose="020B0604020202020204" pitchFamily="34" charset="0"/>
              </a:rPr>
              <a:t> </a:t>
            </a:r>
            <a:endParaRPr lang="en-GB" sz="1200" dirty="0">
              <a:effectLst/>
              <a:latin typeface="Arial" panose="020B0604020202020204" pitchFamily="34" charset="0"/>
              <a:ea typeface="Arial" panose="020B0604020202020204" pitchFamily="34" charset="0"/>
            </a:endParaRPr>
          </a:p>
          <a:p>
            <a:pPr>
              <a:lnSpc>
                <a:spcPct val="115000"/>
              </a:lnSpc>
            </a:pPr>
            <a:r>
              <a:rPr lang="en-GB" sz="1200" b="1" i="1" dirty="0">
                <a:effectLst/>
                <a:latin typeface="Arial" panose="020B0604020202020204" pitchFamily="34" charset="0"/>
                <a:ea typeface="Arial" panose="020B0604020202020204" pitchFamily="34" charset="0"/>
              </a:rPr>
              <a:t>The TV Solution</a:t>
            </a:r>
            <a:endParaRPr lang="en-GB" sz="1200" dirty="0">
              <a:effectLst/>
              <a:latin typeface="Arial" panose="020B0604020202020204" pitchFamily="34" charset="0"/>
              <a:ea typeface="Arial" panose="020B0604020202020204" pitchFamily="34" charset="0"/>
            </a:endParaRPr>
          </a:p>
          <a:p>
            <a:pPr>
              <a:lnSpc>
                <a:spcPct val="115000"/>
              </a:lnSpc>
            </a:pPr>
            <a:r>
              <a:rPr lang="en-GB" sz="1200" i="1" dirty="0">
                <a:effectLst/>
                <a:latin typeface="Arial" panose="020B0604020202020204" pitchFamily="34" charset="0"/>
                <a:ea typeface="Arial" panose="020B0604020202020204" pitchFamily="34" charset="0"/>
              </a:rPr>
              <a:t>It was obvious to </a:t>
            </a:r>
            <a:r>
              <a:rPr lang="en-GB" sz="1200" i="1" dirty="0" err="1">
                <a:effectLst/>
                <a:latin typeface="Arial" panose="020B0604020202020204" pitchFamily="34" charset="0"/>
                <a:ea typeface="Arial" panose="020B0604020202020204" pitchFamily="34" charset="0"/>
              </a:rPr>
              <a:t>Guerillascope</a:t>
            </a:r>
            <a:r>
              <a:rPr lang="en-GB" sz="1200" i="1" dirty="0">
                <a:effectLst/>
                <a:latin typeface="Arial" panose="020B0604020202020204" pitchFamily="34" charset="0"/>
                <a:ea typeface="Arial" panose="020B0604020202020204" pitchFamily="34" charset="0"/>
              </a:rPr>
              <a:t> that there was one channel that would deliver both increases brand awareness and app installs for Tide. That was TV. It was the perfect choice to allow Tide to consistently showcase its unique selling points: 24-hour support; quick and simple registration; easy account access; no monthly fees; and expenses/accountancy integration.</a:t>
            </a:r>
            <a:endParaRPr lang="en-GB" sz="1200" dirty="0">
              <a:effectLst/>
              <a:latin typeface="Arial" panose="020B0604020202020204" pitchFamily="34" charset="0"/>
              <a:ea typeface="Arial" panose="020B0604020202020204" pitchFamily="34" charset="0"/>
            </a:endParaRPr>
          </a:p>
          <a:p>
            <a:pPr>
              <a:lnSpc>
                <a:spcPct val="115000"/>
              </a:lnSpc>
            </a:pPr>
            <a:r>
              <a:rPr lang="en-GB" sz="1200" b="1" i="1" dirty="0">
                <a:effectLst/>
                <a:latin typeface="Arial" panose="020B0604020202020204" pitchFamily="34" charset="0"/>
                <a:ea typeface="Arial" panose="020B0604020202020204" pitchFamily="34" charset="0"/>
              </a:rPr>
              <a:t> </a:t>
            </a:r>
            <a:endParaRPr lang="en-GB" sz="1200" dirty="0">
              <a:effectLst/>
              <a:latin typeface="Arial" panose="020B0604020202020204" pitchFamily="34" charset="0"/>
              <a:ea typeface="Arial" panose="020B0604020202020204" pitchFamily="34" charset="0"/>
            </a:endParaRPr>
          </a:p>
          <a:p>
            <a:pPr>
              <a:lnSpc>
                <a:spcPct val="115000"/>
              </a:lnSpc>
            </a:pPr>
            <a:r>
              <a:rPr lang="en-GB" sz="1200" b="1" i="1" dirty="0">
                <a:effectLst/>
                <a:latin typeface="Arial" panose="020B0604020202020204" pitchFamily="34" charset="0"/>
                <a:ea typeface="Arial" panose="020B0604020202020204" pitchFamily="34" charset="0"/>
              </a:rPr>
              <a:t>The Plan</a:t>
            </a:r>
            <a:endParaRPr lang="en-GB" sz="1200" dirty="0">
              <a:effectLst/>
              <a:latin typeface="Arial" panose="020B0604020202020204" pitchFamily="34" charset="0"/>
              <a:ea typeface="Arial" panose="020B0604020202020204" pitchFamily="34" charset="0"/>
            </a:endParaRPr>
          </a:p>
          <a:p>
            <a:pPr>
              <a:lnSpc>
                <a:spcPct val="115000"/>
              </a:lnSpc>
            </a:pPr>
            <a:r>
              <a:rPr lang="en-GB" sz="1200" i="1" dirty="0">
                <a:effectLst/>
                <a:latin typeface="Arial" panose="020B0604020202020204" pitchFamily="34" charset="0"/>
                <a:ea typeface="Arial" panose="020B0604020202020204" pitchFamily="34" charset="0"/>
              </a:rPr>
              <a:t>Tide’s TV activity kicked off in 2019, with a creative that would play up the unique selling points for the brand. By using a series of tools like </a:t>
            </a:r>
            <a:r>
              <a:rPr lang="en-GB" sz="1200" i="1" dirty="0" err="1">
                <a:effectLst/>
                <a:latin typeface="Arial" panose="020B0604020202020204" pitchFamily="34" charset="0"/>
                <a:ea typeface="Arial" panose="020B0604020202020204" pitchFamily="34" charset="0"/>
              </a:rPr>
              <a:t>Adintel</a:t>
            </a:r>
            <a:r>
              <a:rPr lang="en-GB" sz="1200" i="1" dirty="0">
                <a:effectLst/>
                <a:latin typeface="Arial" panose="020B0604020202020204" pitchFamily="34" charset="0"/>
                <a:ea typeface="Arial" panose="020B0604020202020204" pitchFamily="34" charset="0"/>
              </a:rPr>
              <a:t>, TechEdge and Touchpoints, </a:t>
            </a:r>
            <a:r>
              <a:rPr lang="en-GB" sz="1200" i="1" dirty="0" err="1">
                <a:effectLst/>
                <a:latin typeface="Arial" panose="020B0604020202020204" pitchFamily="34" charset="0"/>
                <a:ea typeface="Arial" panose="020B0604020202020204" pitchFamily="34" charset="0"/>
              </a:rPr>
              <a:t>Guerillascope</a:t>
            </a:r>
            <a:r>
              <a:rPr lang="en-GB" sz="1200" i="1" dirty="0">
                <a:effectLst/>
                <a:latin typeface="Arial" panose="020B0604020202020204" pitchFamily="34" charset="0"/>
                <a:ea typeface="Arial" panose="020B0604020202020204" pitchFamily="34" charset="0"/>
              </a:rPr>
              <a:t> were able to pinpoint the TV channels, programming and day-parts that profiled best for small to medium business owners.</a:t>
            </a:r>
            <a:endParaRPr lang="en-GB" sz="1200" dirty="0">
              <a:effectLst/>
              <a:latin typeface="Arial" panose="020B0604020202020204" pitchFamily="34" charset="0"/>
              <a:ea typeface="Arial" panose="020B0604020202020204" pitchFamily="34" charset="0"/>
            </a:endParaRPr>
          </a:p>
          <a:p>
            <a:pPr>
              <a:lnSpc>
                <a:spcPct val="115000"/>
              </a:lnSpc>
            </a:pPr>
            <a:r>
              <a:rPr lang="en-GB" sz="1200" i="1" dirty="0">
                <a:effectLst/>
                <a:latin typeface="Arial" panose="020B0604020202020204" pitchFamily="34" charset="0"/>
                <a:ea typeface="Arial" panose="020B0604020202020204" pitchFamily="34" charset="0"/>
              </a:rPr>
              <a:t> </a:t>
            </a:r>
            <a:endParaRPr lang="en-GB" sz="1200" dirty="0">
              <a:effectLst/>
              <a:latin typeface="Arial" panose="020B0604020202020204" pitchFamily="34" charset="0"/>
              <a:ea typeface="Arial" panose="020B0604020202020204" pitchFamily="34" charset="0"/>
            </a:endParaRPr>
          </a:p>
          <a:p>
            <a:pPr>
              <a:lnSpc>
                <a:spcPct val="115000"/>
              </a:lnSpc>
            </a:pPr>
            <a:r>
              <a:rPr lang="en-GB" sz="1200" i="1" dirty="0">
                <a:effectLst/>
                <a:latin typeface="Arial" panose="020B0604020202020204" pitchFamily="34" charset="0"/>
                <a:ea typeface="Arial" panose="020B0604020202020204" pitchFamily="34" charset="0"/>
              </a:rPr>
              <a:t>This process revealed that Film4 on weekends wasn’t delivering the required response, so it was removed from the channel mix. Meanwhile, a focus was placed on Sky News post-23:00 to capitalise on the night owl tendencies of entrepreneurs, as well as contextual placements around programming like the Martin Lewis Money show. These refinements to the plan saw this first campaign reach 63% of business owners, overall Tide achieved a 62% uplift in app installs during the time of the campaign. </a:t>
            </a:r>
            <a:endParaRPr lang="en-GB" sz="1200" dirty="0">
              <a:effectLst/>
              <a:latin typeface="Arial" panose="020B0604020202020204" pitchFamily="34" charset="0"/>
              <a:ea typeface="Arial" panose="020B0604020202020204" pitchFamily="34" charset="0"/>
            </a:endParaRPr>
          </a:p>
          <a:p>
            <a:pPr>
              <a:lnSpc>
                <a:spcPct val="115000"/>
              </a:lnSpc>
            </a:pPr>
            <a:r>
              <a:rPr lang="en-GB" sz="1200" i="1" dirty="0">
                <a:effectLst/>
                <a:latin typeface="Arial" panose="020B0604020202020204" pitchFamily="34" charset="0"/>
                <a:ea typeface="Arial" panose="020B0604020202020204" pitchFamily="34" charset="0"/>
              </a:rPr>
              <a:t> </a:t>
            </a:r>
            <a:endParaRPr lang="en-GB" sz="1200" dirty="0">
              <a:effectLst/>
              <a:latin typeface="Arial" panose="020B0604020202020204" pitchFamily="34" charset="0"/>
              <a:ea typeface="Arial" panose="020B0604020202020204" pitchFamily="34" charset="0"/>
            </a:endParaRPr>
          </a:p>
          <a:p>
            <a:pPr>
              <a:lnSpc>
                <a:spcPct val="115000"/>
              </a:lnSpc>
            </a:pPr>
            <a:r>
              <a:rPr lang="en-GB" sz="1200" i="1" dirty="0">
                <a:effectLst/>
                <a:latin typeface="Arial" panose="020B0604020202020204" pitchFamily="34" charset="0"/>
                <a:ea typeface="Arial" panose="020B0604020202020204" pitchFamily="34" charset="0"/>
              </a:rPr>
              <a:t>The second year of Tide’s activity coincided with the height of the pandemic. While many businesses pulled their campaigns off air or reduced their marketing activity, Tide lent in. They wanted to maintain a reassuring presence and champion small business owners that were dealing with the knock-on effects of a pandemic. This saw spends increase, making the brand one of the top 75 spenders in the TV market and one of the biggest banking brands on TV (even outspending the likes of HSBC and Santander). With the help of higher viewing and lower pricing, Tide was able to accrue a 60% share of voice in the business banking sector.</a:t>
            </a:r>
            <a:endParaRPr lang="en-GB" sz="1200" dirty="0">
              <a:effectLst/>
              <a:latin typeface="Arial" panose="020B0604020202020204" pitchFamily="34" charset="0"/>
              <a:ea typeface="Arial" panose="020B0604020202020204" pitchFamily="34" charset="0"/>
            </a:endParaRPr>
          </a:p>
          <a:p>
            <a:pPr>
              <a:lnSpc>
                <a:spcPct val="115000"/>
              </a:lnSpc>
            </a:pPr>
            <a:r>
              <a:rPr lang="en-GB" sz="1200" i="1" dirty="0">
                <a:effectLst/>
                <a:latin typeface="Arial" panose="020B0604020202020204" pitchFamily="34" charset="0"/>
                <a:ea typeface="Arial" panose="020B0604020202020204" pitchFamily="34" charset="0"/>
              </a:rPr>
              <a:t> </a:t>
            </a:r>
            <a:endParaRPr lang="en-GB" sz="1200" dirty="0">
              <a:effectLst/>
              <a:latin typeface="Arial" panose="020B0604020202020204" pitchFamily="34" charset="0"/>
              <a:ea typeface="Arial" panose="020B0604020202020204" pitchFamily="34" charset="0"/>
            </a:endParaRPr>
          </a:p>
          <a:p>
            <a:pPr>
              <a:lnSpc>
                <a:spcPct val="115000"/>
              </a:lnSpc>
            </a:pPr>
            <a:r>
              <a:rPr lang="en-GB" sz="1200" i="1" dirty="0" err="1">
                <a:effectLst/>
                <a:latin typeface="Arial" panose="020B0604020202020204" pitchFamily="34" charset="0"/>
                <a:ea typeface="Arial" panose="020B0604020202020204" pitchFamily="34" charset="0"/>
              </a:rPr>
              <a:t>Guerillascope</a:t>
            </a:r>
            <a:r>
              <a:rPr lang="en-GB" sz="1200" i="1" dirty="0">
                <a:effectLst/>
                <a:latin typeface="Arial" panose="020B0604020202020204" pitchFamily="34" charset="0"/>
                <a:ea typeface="Arial" panose="020B0604020202020204" pitchFamily="34" charset="0"/>
              </a:rPr>
              <a:t> optimised the campaign by finding contextually relevant content on the widest reaching channels. This saw spots aired in the Six Nations, Celebrity Bake Off, SAS: Who Dares Wins and the Martin Lewis Money Show. These placements allowed the second-year campaign to reach 82% of the business-owning target audience.</a:t>
            </a:r>
            <a:endParaRPr lang="en-GB" sz="1200" dirty="0">
              <a:effectLst/>
              <a:latin typeface="Arial" panose="020B0604020202020204" pitchFamily="34" charset="0"/>
              <a:ea typeface="Arial" panose="020B0604020202020204" pitchFamily="34" charset="0"/>
            </a:endParaRPr>
          </a:p>
          <a:p>
            <a:pPr>
              <a:lnSpc>
                <a:spcPct val="115000"/>
              </a:lnSpc>
            </a:pPr>
            <a:r>
              <a:rPr lang="en-GB" sz="1200" i="1" dirty="0">
                <a:effectLst/>
                <a:latin typeface="Arial" panose="020B0604020202020204" pitchFamily="34" charset="0"/>
                <a:ea typeface="Arial" panose="020B0604020202020204" pitchFamily="34" charset="0"/>
              </a:rPr>
              <a:t> </a:t>
            </a:r>
            <a:endParaRPr lang="en-GB" sz="1200" dirty="0">
              <a:effectLst/>
              <a:latin typeface="Arial" panose="020B0604020202020204" pitchFamily="34" charset="0"/>
              <a:ea typeface="Arial" panose="020B0604020202020204" pitchFamily="34" charset="0"/>
            </a:endParaRPr>
          </a:p>
          <a:p>
            <a:pPr>
              <a:lnSpc>
                <a:spcPct val="115000"/>
              </a:lnSpc>
            </a:pPr>
            <a:r>
              <a:rPr lang="en-GB" sz="1200" i="1" dirty="0">
                <a:effectLst/>
                <a:latin typeface="Arial" panose="020B0604020202020204" pitchFamily="34" charset="0"/>
                <a:ea typeface="Arial" panose="020B0604020202020204" pitchFamily="34" charset="0"/>
              </a:rPr>
              <a:t>To maximise the effectiveness of phase two, the creative shifted from its previous focus on functionality to a more emotive tone; this switch was backed up by industry research, which highlighted the need for finance brands to </a:t>
            </a:r>
            <a:r>
              <a:rPr lang="en-GB" sz="1200" i="1" dirty="0" err="1">
                <a:effectLst/>
                <a:latin typeface="Arial" panose="020B0604020202020204" pitchFamily="34" charset="0"/>
                <a:ea typeface="Arial" panose="020B0604020202020204" pitchFamily="34" charset="0"/>
              </a:rPr>
              <a:t>to</a:t>
            </a:r>
            <a:r>
              <a:rPr lang="en-GB" sz="1200" i="1" dirty="0">
                <a:effectLst/>
                <a:latin typeface="Arial" panose="020B0604020202020204" pitchFamily="34" charset="0"/>
                <a:ea typeface="Arial" panose="020B0604020202020204" pitchFamily="34" charset="0"/>
              </a:rPr>
              <a:t> bring emotion into their communications - especially during tougher economic and societal times. The change in approach drove a 37% year-on-year increase in new customers, and a 45% year on year increase in prompted brand awareness.</a:t>
            </a:r>
            <a:endParaRPr lang="en-GB" sz="1200" dirty="0">
              <a:effectLst/>
              <a:latin typeface="Arial" panose="020B0604020202020204" pitchFamily="34" charset="0"/>
              <a:ea typeface="Arial" panose="020B0604020202020204" pitchFamily="34" charset="0"/>
            </a:endParaRPr>
          </a:p>
          <a:p>
            <a:pPr>
              <a:lnSpc>
                <a:spcPct val="115000"/>
              </a:lnSpc>
            </a:pPr>
            <a:r>
              <a:rPr lang="en-GB" sz="1200" i="1" dirty="0">
                <a:effectLst/>
                <a:latin typeface="Arial" panose="020B0604020202020204" pitchFamily="34" charset="0"/>
                <a:ea typeface="Arial" panose="020B0604020202020204" pitchFamily="34" charset="0"/>
              </a:rPr>
              <a:t> </a:t>
            </a:r>
            <a:endParaRPr lang="en-GB" sz="1200" dirty="0">
              <a:effectLst/>
              <a:latin typeface="Arial" panose="020B0604020202020204" pitchFamily="34" charset="0"/>
              <a:ea typeface="Arial" panose="020B0604020202020204" pitchFamily="34" charset="0"/>
            </a:endParaRPr>
          </a:p>
          <a:p>
            <a:pPr>
              <a:lnSpc>
                <a:spcPct val="115000"/>
              </a:lnSpc>
            </a:pPr>
            <a:r>
              <a:rPr lang="en-GB" sz="1200" i="1" dirty="0">
                <a:effectLst/>
                <a:latin typeface="Arial" panose="020B0604020202020204" pitchFamily="34" charset="0"/>
                <a:ea typeface="Arial" panose="020B0604020202020204" pitchFamily="34" charset="0"/>
              </a:rPr>
              <a:t>Moving into 2021’s third instalment of the campaign, economic conditions meant that the budget had decreased. By using analysis tools, programme viewing data and Tide’s target spend, </a:t>
            </a:r>
            <a:r>
              <a:rPr lang="en-GB" sz="1200" i="1" dirty="0" err="1">
                <a:effectLst/>
                <a:latin typeface="Arial" panose="020B0604020202020204" pitchFamily="34" charset="0"/>
                <a:ea typeface="Arial" panose="020B0604020202020204" pitchFamily="34" charset="0"/>
              </a:rPr>
              <a:t>Guerillascope</a:t>
            </a:r>
            <a:r>
              <a:rPr lang="en-GB" sz="1200" i="1" dirty="0">
                <a:effectLst/>
                <a:latin typeface="Arial" panose="020B0604020202020204" pitchFamily="34" charset="0"/>
                <a:ea typeface="Arial" panose="020B0604020202020204" pitchFamily="34" charset="0"/>
              </a:rPr>
              <a:t> developed an approach that would make the brand’s investment stretch as far as possible.</a:t>
            </a:r>
            <a:endParaRPr lang="en-GB" sz="1200" dirty="0">
              <a:effectLst/>
              <a:latin typeface="Arial" panose="020B0604020202020204" pitchFamily="34" charset="0"/>
              <a:ea typeface="Arial" panose="020B0604020202020204" pitchFamily="34" charset="0"/>
            </a:endParaRPr>
          </a:p>
          <a:p>
            <a:pPr>
              <a:lnSpc>
                <a:spcPct val="115000"/>
              </a:lnSpc>
            </a:pPr>
            <a:r>
              <a:rPr lang="en-GB" sz="1200" i="1" dirty="0">
                <a:effectLst/>
                <a:latin typeface="Arial" panose="020B0604020202020204" pitchFamily="34" charset="0"/>
                <a:ea typeface="Arial" panose="020B0604020202020204" pitchFamily="34" charset="0"/>
              </a:rPr>
              <a:t> </a:t>
            </a:r>
            <a:endParaRPr lang="en-GB" sz="1200" dirty="0">
              <a:effectLst/>
              <a:latin typeface="Arial" panose="020B0604020202020204" pitchFamily="34" charset="0"/>
              <a:ea typeface="Arial" panose="020B0604020202020204" pitchFamily="34" charset="0"/>
            </a:endParaRPr>
          </a:p>
          <a:p>
            <a:pPr>
              <a:lnSpc>
                <a:spcPct val="115000"/>
              </a:lnSpc>
            </a:pPr>
            <a:r>
              <a:rPr lang="en-GB" sz="1200" i="1" dirty="0">
                <a:effectLst/>
                <a:latin typeface="Arial" panose="020B0604020202020204" pitchFamily="34" charset="0"/>
                <a:ea typeface="Arial" panose="020B0604020202020204" pitchFamily="34" charset="0"/>
              </a:rPr>
              <a:t>The solution was a pulsed strategy that would alternate between awareness and response weeks. The former was focus on reach in order to grow share of voice, while the latter centred on frequency to drive engagement. This approach would see spikes in awareness coming from high-reaching channels and spots in popular programming - such as the Great British Bake Off and live sports on Sky Sports - while a 10” DR creative would be deployed during daytime to boost impacts. </a:t>
            </a:r>
            <a:endParaRPr lang="en-GB" sz="1200" dirty="0">
              <a:effectLst/>
              <a:latin typeface="Arial" panose="020B0604020202020204" pitchFamily="34" charset="0"/>
              <a:ea typeface="Arial" panose="020B0604020202020204" pitchFamily="34" charset="0"/>
            </a:endParaRPr>
          </a:p>
          <a:p>
            <a:pPr>
              <a:lnSpc>
                <a:spcPct val="115000"/>
              </a:lnSpc>
            </a:pPr>
            <a:r>
              <a:rPr lang="en-GB" sz="1200" i="1" dirty="0">
                <a:effectLst/>
                <a:latin typeface="Arial" panose="020B0604020202020204" pitchFamily="34" charset="0"/>
                <a:ea typeface="Arial" panose="020B0604020202020204" pitchFamily="34" charset="0"/>
              </a:rPr>
              <a:t> </a:t>
            </a:r>
            <a:endParaRPr lang="en-GB" sz="1200" dirty="0">
              <a:effectLst/>
              <a:latin typeface="Arial" panose="020B0604020202020204" pitchFamily="34" charset="0"/>
              <a:ea typeface="Arial" panose="020B0604020202020204" pitchFamily="34" charset="0"/>
            </a:endParaRPr>
          </a:p>
          <a:p>
            <a:pPr>
              <a:lnSpc>
                <a:spcPct val="115000"/>
              </a:lnSpc>
            </a:pPr>
            <a:r>
              <a:rPr lang="en-GB" sz="1200" i="1" dirty="0">
                <a:effectLst/>
                <a:latin typeface="Arial" panose="020B0604020202020204" pitchFamily="34" charset="0"/>
                <a:ea typeface="Arial" panose="020B0604020202020204" pitchFamily="34" charset="0"/>
              </a:rPr>
              <a:t>It was a success. The campaign generated the 2</a:t>
            </a:r>
            <a:r>
              <a:rPr lang="en-GB" sz="1200" i="1" baseline="30000" dirty="0">
                <a:effectLst/>
                <a:latin typeface="Arial" panose="020B0604020202020204" pitchFamily="34" charset="0"/>
                <a:ea typeface="Arial" panose="020B0604020202020204" pitchFamily="34" charset="0"/>
              </a:rPr>
              <a:t>nd</a:t>
            </a:r>
            <a:r>
              <a:rPr lang="en-GB" sz="1200" i="1" dirty="0">
                <a:effectLst/>
                <a:latin typeface="Arial" panose="020B0604020202020204" pitchFamily="34" charset="0"/>
                <a:ea typeface="Arial" panose="020B0604020202020204" pitchFamily="34" charset="0"/>
              </a:rPr>
              <a:t> highest volume of visits for 6 months despite being run with the lowest spend in 6 months. This translated into the best Cost Per Visit measured over the same period. Ultimately, Tide saw a 22% increase in customer growth, driven in part by a 7.35% increase in prompted brand awareness.</a:t>
            </a:r>
            <a:endParaRPr lang="en-GB" sz="1200" dirty="0">
              <a:effectLst/>
              <a:latin typeface="Arial" panose="020B0604020202020204" pitchFamily="34" charset="0"/>
              <a:ea typeface="Arial" panose="020B0604020202020204" pitchFamily="34" charset="0"/>
            </a:endParaRPr>
          </a:p>
          <a:p>
            <a:pPr>
              <a:lnSpc>
                <a:spcPct val="115000"/>
              </a:lnSpc>
            </a:pPr>
            <a:r>
              <a:rPr lang="en-GB" sz="1200" i="1" dirty="0">
                <a:effectLst/>
                <a:latin typeface="Arial" panose="020B0604020202020204" pitchFamily="34" charset="0"/>
                <a:ea typeface="Arial" panose="020B0604020202020204" pitchFamily="34" charset="0"/>
              </a:rPr>
              <a:t> </a:t>
            </a:r>
            <a:endParaRPr lang="en-GB" sz="1200" dirty="0">
              <a:effectLst/>
              <a:latin typeface="Arial" panose="020B0604020202020204" pitchFamily="34" charset="0"/>
              <a:ea typeface="Arial" panose="020B0604020202020204" pitchFamily="34" charset="0"/>
            </a:endParaRPr>
          </a:p>
          <a:p>
            <a:pPr>
              <a:lnSpc>
                <a:spcPct val="115000"/>
              </a:lnSpc>
            </a:pPr>
            <a:r>
              <a:rPr lang="en-GB" sz="1200" i="1" dirty="0">
                <a:effectLst/>
                <a:latin typeface="Arial" panose="020B0604020202020204" pitchFamily="34" charset="0"/>
                <a:ea typeface="Arial" panose="020B0604020202020204" pitchFamily="34" charset="0"/>
              </a:rPr>
              <a:t>Tide’s television activity was a core part of a wider marketing plan. It constituted the top of the funnel that would prime consumers to remember the brand; OOH placements worked as a secondary local touchpoint to drive frequency, while paid digital was deployed as a final conversion tool. The TV creative pulled through into other media, with cutdowns and stills being used for digital and OOH campaigns to ensure synergy across the media mix.</a:t>
            </a:r>
            <a:endParaRPr lang="en-GB" sz="1200" dirty="0">
              <a:effectLst/>
              <a:latin typeface="Arial" panose="020B0604020202020204" pitchFamily="34" charset="0"/>
              <a:ea typeface="Arial" panose="020B0604020202020204" pitchFamily="34" charset="0"/>
            </a:endParaRPr>
          </a:p>
          <a:p>
            <a:pPr>
              <a:lnSpc>
                <a:spcPct val="115000"/>
              </a:lnSpc>
            </a:pPr>
            <a:r>
              <a:rPr lang="en-GB" sz="1200" b="1" i="1" dirty="0">
                <a:effectLst/>
                <a:latin typeface="Arial" panose="020B0604020202020204" pitchFamily="34" charset="0"/>
                <a:ea typeface="Arial" panose="020B0604020202020204" pitchFamily="34" charset="0"/>
              </a:rPr>
              <a:t> </a:t>
            </a:r>
            <a:endParaRPr lang="en-GB" sz="1200" dirty="0">
              <a:effectLst/>
              <a:latin typeface="Arial" panose="020B0604020202020204" pitchFamily="34" charset="0"/>
              <a:ea typeface="Arial" panose="020B0604020202020204" pitchFamily="34" charset="0"/>
            </a:endParaRPr>
          </a:p>
          <a:p>
            <a:pPr>
              <a:lnSpc>
                <a:spcPct val="115000"/>
              </a:lnSpc>
            </a:pPr>
            <a:r>
              <a:rPr lang="en-GB" sz="1200" b="1" i="1" dirty="0">
                <a:effectLst/>
                <a:latin typeface="Arial" panose="020B0604020202020204" pitchFamily="34" charset="0"/>
                <a:ea typeface="Arial" panose="020B0604020202020204" pitchFamily="34" charset="0"/>
              </a:rPr>
              <a:t>Results</a:t>
            </a:r>
            <a:endParaRPr lang="en-GB" sz="1200" dirty="0">
              <a:effectLst/>
              <a:latin typeface="Arial" panose="020B0604020202020204" pitchFamily="34" charset="0"/>
              <a:ea typeface="Arial" panose="020B0604020202020204" pitchFamily="34" charset="0"/>
            </a:endParaRPr>
          </a:p>
          <a:p>
            <a:pPr>
              <a:lnSpc>
                <a:spcPct val="115000"/>
              </a:lnSpc>
            </a:pPr>
            <a:r>
              <a:rPr lang="en-GB" sz="1200" i="1" dirty="0">
                <a:effectLst/>
                <a:latin typeface="Arial" panose="020B0604020202020204" pitchFamily="34" charset="0"/>
                <a:ea typeface="Arial" panose="020B0604020202020204" pitchFamily="34" charset="0"/>
              </a:rPr>
              <a:t>The campaign was a roaring success across the three years for Tide. In year one, Tide’s campaign reached 63% of the core audience and achieved a 36% Share of Voice in the business banking sector. In terms of business results within 3 years Tide saw a 72% uplift in web traffic and a 62% increase in app downloads.</a:t>
            </a:r>
            <a:endParaRPr lang="en-GB" sz="1200" dirty="0">
              <a:effectLst/>
              <a:latin typeface="Arial" panose="020B0604020202020204" pitchFamily="34" charset="0"/>
              <a:ea typeface="Arial" panose="020B0604020202020204" pitchFamily="34" charset="0"/>
            </a:endParaRPr>
          </a:p>
          <a:p>
            <a:pPr>
              <a:lnSpc>
                <a:spcPct val="115000"/>
              </a:lnSpc>
            </a:pPr>
            <a:r>
              <a:rPr lang="en-GB" sz="1200" i="1" dirty="0">
                <a:effectLst/>
                <a:latin typeface="Arial" panose="020B0604020202020204" pitchFamily="34" charset="0"/>
                <a:ea typeface="Arial" panose="020B0604020202020204" pitchFamily="34" charset="0"/>
              </a:rPr>
              <a:t> </a:t>
            </a:r>
            <a:endParaRPr lang="en-GB" sz="1200" dirty="0">
              <a:effectLst/>
              <a:latin typeface="Arial" panose="020B0604020202020204" pitchFamily="34" charset="0"/>
              <a:ea typeface="Arial" panose="020B0604020202020204" pitchFamily="34" charset="0"/>
            </a:endParaRPr>
          </a:p>
          <a:p>
            <a:pPr>
              <a:lnSpc>
                <a:spcPct val="115000"/>
              </a:lnSpc>
            </a:pPr>
            <a:r>
              <a:rPr lang="en-GB" sz="1200" i="1" dirty="0">
                <a:effectLst/>
                <a:latin typeface="Arial" panose="020B0604020202020204" pitchFamily="34" charset="0"/>
                <a:ea typeface="Arial" panose="020B0604020202020204" pitchFamily="34" charset="0"/>
              </a:rPr>
              <a:t>By the end of the campaign, the brand had reached 92% of the target audience through TV with a frequency of 50; this in turn contributed to a 187% increase in prompted brand awareness. </a:t>
            </a:r>
            <a:endParaRPr lang="en-GB" sz="1200" dirty="0">
              <a:effectLst/>
              <a:latin typeface="Arial" panose="020B0604020202020204" pitchFamily="34" charset="0"/>
              <a:ea typeface="Arial" panose="020B0604020202020204" pitchFamily="34" charset="0"/>
            </a:endParaRPr>
          </a:p>
          <a:p>
            <a:pPr>
              <a:lnSpc>
                <a:spcPct val="115000"/>
              </a:lnSpc>
            </a:pPr>
            <a:r>
              <a:rPr lang="en-GB" sz="1200" i="1" dirty="0">
                <a:effectLst/>
                <a:latin typeface="Arial" panose="020B0604020202020204" pitchFamily="34" charset="0"/>
                <a:ea typeface="Arial" panose="020B0604020202020204" pitchFamily="34" charset="0"/>
              </a:rPr>
              <a:t> </a:t>
            </a:r>
            <a:endParaRPr lang="en-GB" sz="1200" dirty="0">
              <a:effectLst/>
              <a:latin typeface="Arial" panose="020B0604020202020204" pitchFamily="34" charset="0"/>
              <a:ea typeface="Arial" panose="020B0604020202020204" pitchFamily="34" charset="0"/>
            </a:endParaRPr>
          </a:p>
          <a:p>
            <a:pPr>
              <a:lnSpc>
                <a:spcPct val="115000"/>
              </a:lnSpc>
            </a:pPr>
            <a:r>
              <a:rPr lang="en-GB" sz="1200" i="1" dirty="0">
                <a:effectLst/>
                <a:latin typeface="Arial" panose="020B0604020202020204" pitchFamily="34" charset="0"/>
                <a:ea typeface="Arial" panose="020B0604020202020204" pitchFamily="34" charset="0"/>
              </a:rPr>
              <a:t>TV helped Tide grow their share of market from 0.5% to 8% with a massive 60% share of voice in the business banking sector. Attribution following the campaign showed that TV had generated 1.2 million web visits, which accounted for 19% of total site visits. By the end of the three year period, Tide had seen a 259% increase in customers.</a:t>
            </a:r>
            <a:endParaRPr lang="en-GB" sz="1200" dirty="0">
              <a:effectLst/>
              <a:latin typeface="Arial" panose="020B0604020202020204" pitchFamily="34" charset="0"/>
              <a:ea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A5A3640A-FFD2-4570-BA73-C3DE468201FC}" type="slidenum">
              <a:rPr lang="en-GB" smtClean="0"/>
              <a:t>19</a:t>
            </a:fld>
            <a:endParaRPr lang="en-GB" dirty="0"/>
          </a:p>
        </p:txBody>
      </p:sp>
    </p:spTree>
    <p:extLst>
      <p:ext uri="{BB962C8B-B14F-4D97-AF65-F5344CB8AC3E}">
        <p14:creationId xmlns:p14="http://schemas.microsoft.com/office/powerpoint/2010/main" val="1234248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majority of businesses in the UK class as small or medium enterprises.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1180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Bef>
                <a:spcPts val="1800"/>
              </a:spcBef>
              <a:buClr>
                <a:schemeClr val="accent6"/>
              </a:buClr>
              <a:buFont typeface="Arial" panose="020B0604020202020204" pitchFamily="34" charset="0"/>
              <a:buChar char="—"/>
            </a:pPr>
            <a:r>
              <a:rPr lang="en-GB" dirty="0">
                <a:solidFill>
                  <a:schemeClr val="tx1">
                    <a:lumMod val="75000"/>
                    <a:lumOff val="25000"/>
                  </a:schemeClr>
                </a:solidFill>
              </a:rPr>
              <a:t>The majority of UK advertisers are SMEs and smaller spenders.</a:t>
            </a:r>
          </a:p>
          <a:p>
            <a:pPr marL="285750" indent="-285750">
              <a:spcBef>
                <a:spcPts val="1800"/>
              </a:spcBef>
              <a:buClr>
                <a:schemeClr val="accent6"/>
              </a:buClr>
              <a:buFont typeface="Arial" panose="020B0604020202020204" pitchFamily="34" charset="0"/>
              <a:buChar char="—"/>
            </a:pPr>
            <a:r>
              <a:rPr lang="en-GB" dirty="0">
                <a:solidFill>
                  <a:schemeClr val="tx1">
                    <a:lumMod val="75000"/>
                    <a:lumOff val="25000"/>
                  </a:schemeClr>
                </a:solidFill>
              </a:rPr>
              <a:t>TV drives both short-term sales and long-term growth</a:t>
            </a:r>
          </a:p>
          <a:p>
            <a:pPr marL="285750" indent="-285750">
              <a:spcBef>
                <a:spcPts val="1800"/>
              </a:spcBef>
              <a:buClr>
                <a:schemeClr val="accent6"/>
              </a:buClr>
              <a:buFont typeface="Arial" panose="020B0604020202020204" pitchFamily="34" charset="0"/>
              <a:buChar char="—"/>
            </a:pPr>
            <a:r>
              <a:rPr lang="en-GB" dirty="0">
                <a:solidFill>
                  <a:schemeClr val="tx1">
                    <a:lumMod val="75000"/>
                    <a:lumOff val="25000"/>
                  </a:schemeClr>
                </a:solidFill>
              </a:rPr>
              <a:t>TV creates </a:t>
            </a:r>
            <a:r>
              <a:rPr lang="en-GB" b="1" dirty="0">
                <a:solidFill>
                  <a:schemeClr val="accent6"/>
                </a:solidFill>
              </a:rPr>
              <a:t>trust</a:t>
            </a:r>
            <a:r>
              <a:rPr lang="en-GB" dirty="0">
                <a:solidFill>
                  <a:schemeClr val="tx1">
                    <a:lumMod val="75000"/>
                    <a:lumOff val="25000"/>
                  </a:schemeClr>
                </a:solidFill>
              </a:rPr>
              <a:t> and drives </a:t>
            </a:r>
            <a:r>
              <a:rPr lang="en-GB" b="1" dirty="0">
                <a:solidFill>
                  <a:schemeClr val="accent6"/>
                </a:solidFill>
              </a:rPr>
              <a:t>reach</a:t>
            </a:r>
          </a:p>
          <a:p>
            <a:pPr marL="285750" indent="-285750">
              <a:spcBef>
                <a:spcPts val="1800"/>
              </a:spcBef>
              <a:buClr>
                <a:schemeClr val="accent6"/>
              </a:buClr>
              <a:buFont typeface="Arial" panose="020B0604020202020204" pitchFamily="34" charset="0"/>
              <a:buChar char="—"/>
            </a:pPr>
            <a:r>
              <a:rPr lang="en-GB" dirty="0">
                <a:solidFill>
                  <a:schemeClr val="tx1">
                    <a:lumMod val="75000"/>
                    <a:lumOff val="25000"/>
                  </a:schemeClr>
                </a:solidFill>
              </a:rPr>
              <a:t>TV </a:t>
            </a:r>
            <a:r>
              <a:rPr lang="en-GB" b="1" dirty="0">
                <a:solidFill>
                  <a:schemeClr val="accent6"/>
                </a:solidFill>
              </a:rPr>
              <a:t>boosts the effects </a:t>
            </a:r>
            <a:r>
              <a:rPr lang="en-GB" dirty="0">
                <a:solidFill>
                  <a:schemeClr val="tx1">
                    <a:lumMod val="75000"/>
                    <a:lumOff val="25000"/>
                  </a:schemeClr>
                </a:solidFill>
              </a:rPr>
              <a:t>of other media channels</a:t>
            </a:r>
          </a:p>
          <a:p>
            <a:pPr marL="285750" indent="-285750">
              <a:spcBef>
                <a:spcPts val="1800"/>
              </a:spcBef>
              <a:buClr>
                <a:schemeClr val="accent6"/>
              </a:buClr>
              <a:buFont typeface="Arial" panose="020B0604020202020204" pitchFamily="34" charset="0"/>
              <a:buChar char="—"/>
            </a:pPr>
            <a:r>
              <a:rPr lang="en-GB" dirty="0">
                <a:solidFill>
                  <a:schemeClr val="tx1">
                    <a:lumMod val="75000"/>
                    <a:lumOff val="25000"/>
                  </a:schemeClr>
                </a:solidFill>
              </a:rPr>
              <a:t>TV is right once </a:t>
            </a:r>
            <a:r>
              <a:rPr lang="en-GB" b="1" dirty="0">
                <a:solidFill>
                  <a:schemeClr val="accent6"/>
                </a:solidFill>
              </a:rPr>
              <a:t>other media become less efficient</a:t>
            </a:r>
          </a:p>
          <a:p>
            <a:pPr marL="285750" indent="-285750">
              <a:spcBef>
                <a:spcPts val="1800"/>
              </a:spcBef>
              <a:buClr>
                <a:schemeClr val="accent6"/>
              </a:buClr>
              <a:buFont typeface="Arial" panose="020B0604020202020204" pitchFamily="34" charset="0"/>
              <a:buChar char="—"/>
            </a:pPr>
            <a:r>
              <a:rPr lang="en-GB" dirty="0">
                <a:solidFill>
                  <a:schemeClr val="tx1">
                    <a:lumMod val="75000"/>
                    <a:lumOff val="25000"/>
                  </a:schemeClr>
                </a:solidFill>
              </a:rPr>
              <a:t>TV is </a:t>
            </a:r>
            <a:r>
              <a:rPr lang="en-GB" b="1" dirty="0">
                <a:solidFill>
                  <a:schemeClr val="accent6"/>
                </a:solidFill>
              </a:rPr>
              <a:t>affordable &amp; accountable</a:t>
            </a:r>
          </a:p>
          <a:p>
            <a:pPr marL="285750" indent="-285750">
              <a:spcBef>
                <a:spcPts val="1800"/>
              </a:spcBef>
              <a:buClr>
                <a:schemeClr val="accent6"/>
              </a:buClr>
              <a:buFont typeface="Arial" panose="020B0604020202020204" pitchFamily="34" charset="0"/>
              <a:buChar char="—"/>
            </a:pPr>
            <a:r>
              <a:rPr lang="en-GB" dirty="0">
                <a:solidFill>
                  <a:schemeClr val="tx1">
                    <a:lumMod val="75000"/>
                    <a:lumOff val="25000"/>
                  </a:schemeClr>
                </a:solidFill>
              </a:rPr>
              <a:t>The effects of TV are </a:t>
            </a:r>
            <a:r>
              <a:rPr lang="en-GB" b="1" dirty="0">
                <a:solidFill>
                  <a:schemeClr val="accent6"/>
                </a:solidFill>
              </a:rPr>
              <a:t>immediate</a:t>
            </a:r>
            <a:r>
              <a:rPr lang="en-GB" dirty="0">
                <a:solidFill>
                  <a:schemeClr val="tx1">
                    <a:lumMod val="75000"/>
                    <a:lumOff val="25000"/>
                  </a:schemeClr>
                </a:solidFill>
              </a:rPr>
              <a:t> for most but also </a:t>
            </a:r>
            <a:r>
              <a:rPr lang="en-GB" b="1" dirty="0">
                <a:solidFill>
                  <a:schemeClr val="accent6"/>
                </a:solidFill>
              </a:rPr>
              <a:t>sustained</a:t>
            </a:r>
          </a:p>
          <a:p>
            <a:pPr marL="285750" indent="-285750">
              <a:spcBef>
                <a:spcPts val="1800"/>
              </a:spcBef>
              <a:buClr>
                <a:schemeClr val="accent6"/>
              </a:buClr>
              <a:buFont typeface="Arial" panose="020B0604020202020204" pitchFamily="34" charset="0"/>
              <a:buChar char="—"/>
            </a:pPr>
            <a:r>
              <a:rPr lang="en-GB" dirty="0">
                <a:solidFill>
                  <a:schemeClr val="tx1"/>
                </a:solidFill>
              </a:rPr>
              <a:t>There are </a:t>
            </a:r>
            <a:r>
              <a:rPr lang="en-GB" b="1" dirty="0">
                <a:solidFill>
                  <a:schemeClr val="accent6"/>
                </a:solidFill>
              </a:rPr>
              <a:t>many options </a:t>
            </a:r>
            <a:r>
              <a:rPr lang="en-GB" dirty="0">
                <a:solidFill>
                  <a:schemeClr val="tx1"/>
                </a:solidFill>
              </a:rPr>
              <a:t>beyond linear TV advertising.</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A3640A-FFD2-4570-BA73-C3DE468201F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2230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09A93-9B80-2EDD-3F19-45944FEE13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8DCF1F-8ACA-9ECD-EE92-164D47851B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070572-B75E-4B87-6927-77A88B6CDAFE}"/>
              </a:ext>
            </a:extLst>
          </p:cNvPr>
          <p:cNvSpPr>
            <a:spLocks noGrp="1"/>
          </p:cNvSpPr>
          <p:nvPr>
            <p:ph type="body" idx="1"/>
          </p:nvPr>
        </p:nvSpPr>
        <p:spPr/>
        <p:txBody>
          <a:bodyPr/>
          <a:lstStyle/>
          <a:p>
            <a:pPr>
              <a:lnSpc>
                <a:spcPct val="107000"/>
              </a:lnSpc>
              <a:spcAft>
                <a:spcPts val="800"/>
              </a:spcAft>
            </a:pPr>
            <a:r>
              <a:rPr lang="en-GB" sz="1800" b="0" i="0" u="none" strike="noStrike">
                <a:solidFill>
                  <a:srgbClr val="000000"/>
                </a:solidFill>
                <a:effectLst/>
                <a:latin typeface="Calibri" panose="020F0502020204030204" pitchFamily="34" charset="0"/>
              </a:rPr>
              <a:t>Looking at the make-up of TV advertisers across 2025, 598 - which is 27% of all advertisers - spent less than 50 thousand pounds on TV and 1,103, which is 50%, spent less than 250 thousand. 31% of all advertisers spent over a million pounds and 5% spent over ten million.</a:t>
            </a:r>
            <a:endParaRPr lang="en-GB"/>
          </a:p>
        </p:txBody>
      </p:sp>
      <p:sp>
        <p:nvSpPr>
          <p:cNvPr id="4" name="Slide Number Placeholder 3">
            <a:extLst>
              <a:ext uri="{FF2B5EF4-FFF2-40B4-BE49-F238E27FC236}">
                <a16:creationId xmlns:a16="http://schemas.microsoft.com/office/drawing/2014/main" id="{8439635F-D3C1-D07D-D091-75C8B99E780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24C00-85C6-4295-BE2C-B41F9E304FE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1047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727CA-2D06-B80B-E768-4286FACA81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B93A77-0A7F-585C-21C0-FECB84674206}"/>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78B678E-4621-5559-A60B-C6452E6D0F14}"/>
              </a:ext>
            </a:extLst>
          </p:cNvPr>
          <p:cNvSpPr>
            <a:spLocks noGrp="1"/>
          </p:cNvSpPr>
          <p:nvPr>
            <p:ph type="body" idx="1"/>
          </p:nvPr>
        </p:nvSpPr>
        <p:spPr/>
        <p:txBody>
          <a:bodyPr/>
          <a:lstStyle/>
          <a:p>
            <a:r>
              <a:rPr lang="en-GB" sz="1200" b="1" kern="1200">
                <a:solidFill>
                  <a:schemeClr val="tx1"/>
                </a:solidFill>
                <a:effectLst/>
                <a:latin typeface="+mn-lt"/>
                <a:ea typeface="+mn-ea"/>
                <a:cs typeface="+mn-cs"/>
              </a:rPr>
              <a:t>Methodology</a:t>
            </a:r>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The quantitative analysis of total video consumption in the UK was undertaken by Thinkbox. It combined 2025 data from Barb, the IPA’s TouchPoints, Pornhub, UK Cinema Association, and Ipsos Iris. </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Barb data shows how much time is spent viewing broadcaster content, live or time-shifted (including BVOD) on all devices as well as Blu-Ray/DVD viewing. This chart also utilises Barb’s expanding audience reporting capabilities to provide a view of time spent viewing content on YouTube, TikTok, other video sharing services (such as Twitch) as well as SVOD/AVOD platforms. Whilst Barb reports on in-home consumption, a combination of Ipsos Iris and IPA TouchPoints data was used to determine the remaining out-of-home consumption.  </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The combination of these sources creates a solid estimate as it utilises the robustness of Barb data (11,500 panel members, representative of the UK TV population, metered actual consumption data, analysis across a whole year) alongside Ipsos Iris and IPA TouchPoints data to capture any out-of-home consumption.</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Time spent viewing video at cinemas was based on total admissions data from the UK Cinema Association profiled for each audience using data from DCM. </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Source: Ipsos iris Online Audience Measurement Service, 12-month average Jan – Dec 2025. Internet users aged 15+, using PC/laptop, smartphone or tablet device.</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Technical note: [Broadcaster] data for YouTube includes content owner data for the BBC, Channel 4, CNBC, ITV, NBC and Sky. [Commercial broadcaster] data for YouTube includes content owner data for Channel 4, CNBC, ITV, NBC and Sky. TikTok data is both website and app.</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Ipsos iris is the UKOM endorsed service for the measurement of audiences of online content. We passively track the online behaviour of a single-source panel of over 10,000 UK adults, who install software across their devices (a combination of smartphones, tablets, PCs and laptops). The panel is recruited to be representative of the internet population demographically, geographically and by device type. This passive data is fused with anonymous, device-level data derived from site-centric tags on hundreds of the biggest sites and apps to create a synthetic panel of around 1 million synthetic panellists. More detail on the methodology can be found </a:t>
            </a:r>
            <a:r>
              <a:rPr lang="en-GB" sz="1200" u="sng" kern="1200">
                <a:solidFill>
                  <a:schemeClr val="tx1"/>
                </a:solidFill>
                <a:effectLst/>
                <a:latin typeface="+mn-lt"/>
                <a:ea typeface="+mn-ea"/>
                <a:cs typeface="+mn-cs"/>
                <a:hlinkClick r:id="rId3"/>
              </a:rPr>
              <a:t>here</a:t>
            </a:r>
            <a:r>
              <a:rPr lang="en-GB" sz="1200" kern="1200">
                <a:solidFill>
                  <a:schemeClr val="tx1"/>
                </a:solidFill>
                <a:effectLst/>
                <a:latin typeface="+mn-lt"/>
                <a:ea typeface="+mn-ea"/>
                <a:cs typeface="+mn-cs"/>
              </a:rPr>
              <a:t>.</a:t>
            </a:r>
          </a:p>
          <a:p>
            <a:r>
              <a:rPr lang="en-GB" sz="1200" kern="1200">
                <a:solidFill>
                  <a:schemeClr val="tx1"/>
                </a:solidFill>
                <a:effectLst/>
                <a:latin typeface="+mn-lt"/>
                <a:ea typeface="+mn-ea"/>
                <a:cs typeface="+mn-cs"/>
              </a:rPr>
              <a:t> </a:t>
            </a:r>
          </a:p>
          <a:p>
            <a:endParaRPr lang="en-GB"/>
          </a:p>
        </p:txBody>
      </p:sp>
      <p:sp>
        <p:nvSpPr>
          <p:cNvPr id="4" name="Slide Number Placeholder 3">
            <a:extLst>
              <a:ext uri="{FF2B5EF4-FFF2-40B4-BE49-F238E27FC236}">
                <a16:creationId xmlns:a16="http://schemas.microsoft.com/office/drawing/2014/main" id="{AFB38EB6-C2AF-790C-7993-C3F7F5C64130}"/>
              </a:ext>
            </a:extLst>
          </p:cNvPr>
          <p:cNvSpPr>
            <a:spLocks noGrp="1"/>
          </p:cNvSpPr>
          <p:nvPr>
            <p:ph type="sldNum" sz="quarter" idx="10"/>
          </p:nvPr>
        </p:nvSpPr>
        <p:spPr/>
        <p:txBody>
          <a:bodyPr/>
          <a:lstStyle/>
          <a:p>
            <a:pPr marL="0" marR="0" lvl="0" indent="0" algn="r" defTabSz="924550" rtl="0" eaLnBrk="1" fontAlgn="auto" latinLnBrk="0" hangingPunct="1">
              <a:lnSpc>
                <a:spcPct val="100000"/>
              </a:lnSpc>
              <a:spcBef>
                <a:spcPts val="0"/>
              </a:spcBef>
              <a:spcAft>
                <a:spcPts val="0"/>
              </a:spcAft>
              <a:buClrTx/>
              <a:buSzTx/>
              <a:buFontTx/>
              <a:buNone/>
              <a:tabLst/>
              <a:defRPr/>
            </a:pPr>
            <a:fld id="{F281A8CC-AA9E-4ED1-97A5-A7C9D992D05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55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0945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550B1-184C-F168-EE6B-534591FC4C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69218F-5251-4B9B-3206-CB8E3CD799E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7BF899A7-2F23-57E9-7707-AC8BAC91AE81}"/>
              </a:ext>
            </a:extLst>
          </p:cNvPr>
          <p:cNvSpPr>
            <a:spLocks noGrp="1"/>
          </p:cNvSpPr>
          <p:nvPr>
            <p:ph type="body" idx="1"/>
          </p:nvPr>
        </p:nvSpPr>
        <p:spPr/>
        <p:txBody>
          <a:bodyPr/>
          <a:lstStyle/>
          <a:p>
            <a:pPr marL="0" indent="0">
              <a:buFontTx/>
              <a:buNone/>
            </a:pPr>
            <a:r>
              <a:rPr lang="en-GB" dirty="0"/>
              <a:t>Without a single source data provider on time-spent watching AV advertising, this analysis takes a jigsaw approach, using a variety of data sources to build the most accurate picture of AV viewing time possible. </a:t>
            </a:r>
          </a:p>
          <a:p>
            <a:pPr marL="0" indent="0">
              <a:buFontTx/>
              <a:buNone/>
            </a:pPr>
            <a:endParaRPr lang="en-GB" dirty="0"/>
          </a:p>
          <a:p>
            <a:pPr marL="0" indent="0">
              <a:buFontTx/>
              <a:buNone/>
            </a:pPr>
            <a:r>
              <a:rPr lang="en-GB" dirty="0"/>
              <a:t>The data approach used to build the estimate for each platform:</a:t>
            </a:r>
          </a:p>
          <a:p>
            <a:pPr marL="171450" indent="-171450">
              <a:buFont typeface="Arial" panose="020B0604020202020204" pitchFamily="34" charset="0"/>
              <a:buChar char="•"/>
            </a:pPr>
            <a:r>
              <a:rPr lang="en-GB" dirty="0"/>
              <a:t>Total TV: Barb data for Total TV (broadcaster and SVOD/AVOD services) and the broadcasters’ own census data for BVOD advertising viewing time.</a:t>
            </a:r>
          </a:p>
          <a:p>
            <a:pPr marL="171450" indent="-171450">
              <a:buFont typeface="Arial" panose="020B0604020202020204" pitchFamily="34" charset="0"/>
              <a:buChar char="•"/>
            </a:pPr>
            <a:r>
              <a:rPr lang="en-GB" dirty="0"/>
              <a:t>Cinema: The UK Cinema Association provides total box office seats sold. We’ve estimated 15 minutes of advertising per seat. </a:t>
            </a:r>
          </a:p>
          <a:p>
            <a:pPr marL="171450" indent="-171450">
              <a:buFont typeface="Arial" panose="020B0604020202020204" pitchFamily="34" charset="0"/>
              <a:buChar char="•"/>
            </a:pPr>
            <a:r>
              <a:rPr lang="en-GB" dirty="0"/>
              <a:t>YouTube: Ad time modelled at 3.33% of content time (Enders Analysis, 23</a:t>
            </a:r>
            <a:r>
              <a:rPr lang="en-GB" baseline="30000" dirty="0"/>
              <a:t>rd</a:t>
            </a:r>
            <a:r>
              <a:rPr lang="en-GB" dirty="0"/>
              <a:t> October 2024) and excludes those estimated to be on the YouTube Premium tier.</a:t>
            </a:r>
          </a:p>
          <a:p>
            <a:pPr marL="171450" indent="-171450">
              <a:buFont typeface="Arial" panose="020B0604020202020204" pitchFamily="34" charset="0"/>
              <a:buChar char="•"/>
            </a:pPr>
            <a:r>
              <a:rPr lang="en-GB" dirty="0"/>
              <a:t>TikTok: Ad time modelled at 3.4% of content time using agency and broadcaster estimates.</a:t>
            </a:r>
          </a:p>
          <a:p>
            <a:pPr marL="171450" indent="-171450">
              <a:buFont typeface="Arial" panose="020B0604020202020204" pitchFamily="34" charset="0"/>
              <a:buChar char="•"/>
            </a:pPr>
            <a:r>
              <a:rPr lang="en-GB" dirty="0"/>
              <a:t>Other online video: ad time modelled at 3.33% of content time.</a:t>
            </a:r>
          </a:p>
          <a:p>
            <a:endParaRPr lang="en-GB" dirty="0"/>
          </a:p>
        </p:txBody>
      </p:sp>
      <p:sp>
        <p:nvSpPr>
          <p:cNvPr id="4" name="Slide Number Placeholder 3">
            <a:extLst>
              <a:ext uri="{FF2B5EF4-FFF2-40B4-BE49-F238E27FC236}">
                <a16:creationId xmlns:a16="http://schemas.microsoft.com/office/drawing/2014/main" id="{97682424-D821-5014-3554-D5BC4E381293}"/>
              </a:ext>
            </a:extLst>
          </p:cNvPr>
          <p:cNvSpPr>
            <a:spLocks noGrp="1"/>
          </p:cNvSpPr>
          <p:nvPr>
            <p:ph type="sldNum" sz="quarter" idx="10"/>
          </p:nvPr>
        </p:nvSpPr>
        <p:spPr/>
        <p:txBody>
          <a:bodyPr/>
          <a:lstStyle/>
          <a:p>
            <a:pPr marL="0" marR="0" lvl="0" indent="0" algn="r" defTabSz="952378" rtl="0" eaLnBrk="1" fontAlgn="auto" latinLnBrk="0" hangingPunct="1">
              <a:lnSpc>
                <a:spcPct val="100000"/>
              </a:lnSpc>
              <a:spcBef>
                <a:spcPts val="0"/>
              </a:spcBef>
              <a:spcAft>
                <a:spcPts val="0"/>
              </a:spcAft>
              <a:buClrTx/>
              <a:buSzTx/>
              <a:buFontTx/>
              <a:buNone/>
              <a:tabLst/>
              <a:defRPr/>
            </a:pPr>
            <a:fld id="{F281A8CC-AA9E-4ED1-97A5-A7C9D992D05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52378"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0329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a:t>In 2025, there were 984 new to TV advertisers, many of whom were ecommerce business looking to supercharge their growth through TV.</a:t>
            </a:r>
          </a:p>
          <a:p>
            <a:endParaRPr lang="en-GB">
              <a:highlight>
                <a:srgbClr val="FFFF00"/>
              </a:highligh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DB052-C55A-41EB-9921-1FFBD2A2DF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3767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Research shows that TV starts delivering sales results from week 1 of a campaign, and generally up to 3-6 months after a campaign has finished.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F12BC6-4143-48C3-A7AB-B23B803D0F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96747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TV is highly responsive across all brand sizes and can efficiently create sales uplifts at even low investment levels. </a:t>
            </a:r>
          </a:p>
          <a:p>
            <a:endParaRPr lang="en-GB" dirty="0"/>
          </a:p>
          <a:p>
            <a:r>
              <a:rPr lang="en-GB" dirty="0"/>
              <a:t>But TV has a stronger proportional effect for smaller brands – showing the power of TV to help build the brand. This is because small brands are working from a lower base and are often new brands where they are communicating new news.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F12BC6-4143-48C3-A7AB-B23B803D0F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83246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TV is a key channel for delivering both short term and sustained effects.</a:t>
            </a:r>
          </a:p>
          <a:p>
            <a:endParaRPr lang="en-GB" dirty="0"/>
          </a:p>
          <a:p>
            <a:r>
              <a:rPr lang="en-GB" dirty="0"/>
              <a:t>Small advertisers can confidently invest in TV to help them drive growth.</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F12BC6-4143-48C3-A7AB-B23B803D0F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40658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0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4.xml"/></Relationships>
</file>

<file path=ppt/slideLayouts/_rels/slideLayout10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5.xml"/></Relationships>
</file>

<file path=ppt/slideLayouts/_rels/slideLayout10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6.xml"/></Relationships>
</file>

<file path=ppt/slideLayouts/_rels/slideLayout10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7.xml"/></Relationships>
</file>

<file path=ppt/slideLayouts/_rels/slideLayout10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8.xml"/></Relationships>
</file>

<file path=ppt/slideLayouts/_rels/slideLayout10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9.xml"/></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0.xml"/></Relationships>
</file>

<file path=ppt/slideLayouts/_rels/slideLayout10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1.xml"/></Relationships>
</file>

<file path=ppt/slideLayouts/_rels/slideLayout10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2.xml"/></Relationships>
</file>

<file path=ppt/slideLayouts/_rels/slideLayout10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3.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1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4.xml"/></Relationships>
</file>

<file path=ppt/slideLayouts/_rels/slideLayout11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5.xml"/></Relationships>
</file>

<file path=ppt/slideLayouts/_rels/slideLayout11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6.xml"/></Relationships>
</file>

<file path=ppt/slideLayouts/_rels/slideLayout11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7.xml"/></Relationships>
</file>

<file path=ppt/slideLayouts/_rels/slideLayout11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8.xml"/></Relationships>
</file>

<file path=ppt/slideLayouts/_rels/slideLayout11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0.xml"/></Relationships>
</file>

<file path=ppt/slideLayouts/_rels/slideLayout11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1.xml"/></Relationships>
</file>

<file path=ppt/slideLayouts/_rels/slideLayout11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2.xml"/></Relationships>
</file>

<file path=ppt/slideLayouts/_rels/slideLayout11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3.xml"/></Relationships>
</file>

<file path=ppt/slideLayouts/_rels/slideLayout11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4.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2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5.xml"/></Relationships>
</file>

<file path=ppt/slideLayouts/_rels/slideLayout12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6.xml"/></Relationships>
</file>

<file path=ppt/slideLayouts/_rels/slideLayout12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7.xml"/></Relationships>
</file>

<file path=ppt/slideLayouts/_rels/slideLayout12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8.xml"/></Relationships>
</file>

<file path=ppt/slideLayouts/_rels/slideLayout12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9.xml"/></Relationships>
</file>

<file path=ppt/slideLayouts/_rels/slideLayout12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0.xml"/></Relationships>
</file>

<file path=ppt/slideLayouts/_rels/slideLayout12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1.xml"/></Relationships>
</file>

<file path=ppt/slideLayouts/_rels/slideLayout12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2.xml"/></Relationships>
</file>

<file path=ppt/slideLayouts/_rels/slideLayout12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3.xml"/></Relationships>
</file>

<file path=ppt/slideLayouts/_rels/slideLayout12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3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5.xml"/></Relationships>
</file>

<file path=ppt/slideLayouts/_rels/slideLayout13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6.xml"/></Relationships>
</file>

<file path=ppt/slideLayouts/_rels/slideLayout13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7.xml"/></Relationships>
</file>

<file path=ppt/slideLayouts/_rels/slideLayout13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8.xml"/></Relationships>
</file>

<file path=ppt/slideLayouts/_rels/slideLayout13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9.xml"/></Relationships>
</file>

<file path=ppt/slideLayouts/_rels/slideLayout13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0.xml"/></Relationships>
</file>

<file path=ppt/slideLayouts/_rels/slideLayout13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1.xml"/></Relationships>
</file>

<file path=ppt/slideLayouts/_rels/slideLayout13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2.xml"/></Relationships>
</file>

<file path=ppt/slideLayouts/_rels/slideLayout13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3.xml"/></Relationships>
</file>

<file path=ppt/slideLayouts/_rels/slideLayout13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4.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4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5.xml"/></Relationships>
</file>

<file path=ppt/slideLayouts/_rels/slideLayout14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47.xml"/></Relationships>
</file>

<file path=ppt/slideLayouts/_rels/slideLayout142.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49.xml"/></Relationships>
</file>

<file path=ppt/slideLayouts/_rels/slideLayout143.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51.xml"/></Relationships>
</file>

<file path=ppt/slideLayouts/_rels/slideLayout144.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52.xml"/></Relationships>
</file>

<file path=ppt/slideLayouts/_rels/slideLayout145.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53.xml"/></Relationships>
</file>

<file path=ppt/slideLayouts/_rels/slideLayout146.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54.xml"/></Relationships>
</file>

<file path=ppt/slideLayouts/_rels/slideLayout147.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55.xml"/></Relationships>
</file>

<file path=ppt/slideLayouts/_rels/slideLayout148.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56.xml"/></Relationships>
</file>

<file path=ppt/slideLayouts/_rels/slideLayout149.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57.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50.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58.xml"/></Relationships>
</file>

<file path=ppt/slideLayouts/_rels/slideLayout151.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59.xml"/></Relationships>
</file>

<file path=ppt/slideLayouts/_rels/slideLayout152.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60.xml"/></Relationships>
</file>

<file path=ppt/slideLayouts/_rels/slideLayout153.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61.xml"/></Relationships>
</file>

<file path=ppt/slideLayouts/_rels/slideLayout154.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62.xml"/></Relationships>
</file>

<file path=ppt/slideLayouts/_rels/slideLayout155.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63.xml"/></Relationships>
</file>

<file path=ppt/slideLayouts/_rels/slideLayout156.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64.xml"/></Relationships>
</file>

<file path=ppt/slideLayouts/_rels/slideLayout157.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65.xml"/></Relationships>
</file>

<file path=ppt/slideLayouts/_rels/slideLayout158.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66.xml"/></Relationships>
</file>

<file path=ppt/slideLayouts/_rels/slideLayout159.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6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60.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68.xml"/></Relationships>
</file>

<file path=ppt/slideLayouts/_rels/slideLayout161.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69.xml"/></Relationships>
</file>

<file path=ppt/slideLayouts/_rels/slideLayout162.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70.xml"/></Relationships>
</file>

<file path=ppt/slideLayouts/_rels/slideLayout163.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71.xml"/></Relationships>
</file>

<file path=ppt/slideLayouts/_rels/slideLayout164.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72.xml"/></Relationships>
</file>

<file path=ppt/slideLayouts/_rels/slideLayout165.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73.xml"/></Relationships>
</file>

<file path=ppt/slideLayouts/_rels/slideLayout166.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74.xml"/></Relationships>
</file>

<file path=ppt/slideLayouts/_rels/slideLayout167.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75.xml"/></Relationships>
</file>

<file path=ppt/slideLayouts/_rels/slideLayout168.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76.xml"/></Relationships>
</file>

<file path=ppt/slideLayouts/_rels/slideLayout169.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77.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70.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7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80.xml"/></Relationships>
</file>

<file path=ppt/slideLayouts/_rels/slideLayout174.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81.xml"/></Relationships>
</file>

<file path=ppt/slideLayouts/_rels/slideLayout175.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82.xml"/></Relationships>
</file>

<file path=ppt/slideLayouts/_rels/slideLayout176.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83.xml"/></Relationships>
</file>

<file path=ppt/slideLayouts/_rels/slideLayout177.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84.xml"/></Relationships>
</file>

<file path=ppt/slideLayouts/_rels/slideLayout178.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85.xml"/></Relationships>
</file>

<file path=ppt/slideLayouts/_rels/slideLayout179.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86.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80.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87.xml"/></Relationships>
</file>

<file path=ppt/slideLayouts/_rels/slideLayout181.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88.xml"/></Relationships>
</file>

<file path=ppt/slideLayouts/_rels/slideLayout182.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89.xml"/></Relationships>
</file>

<file path=ppt/slideLayouts/_rels/slideLayout183.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90.xml"/></Relationships>
</file>

<file path=ppt/slideLayouts/_rels/slideLayout184.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91.xml"/></Relationships>
</file>

<file path=ppt/slideLayouts/_rels/slideLayout185.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92.xml"/></Relationships>
</file>

<file path=ppt/slideLayouts/_rels/slideLayout186.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93.xml"/></Relationships>
</file>

<file path=ppt/slideLayouts/_rels/slideLayout187.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94.xml"/></Relationships>
</file>

<file path=ppt/slideLayouts/_rels/slideLayout188.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95.xml"/></Relationships>
</file>

<file path=ppt/slideLayouts/_rels/slideLayout189.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96.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190.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97.xml"/></Relationships>
</file>

<file path=ppt/slideLayouts/_rels/slideLayout191.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98.xml"/></Relationships>
</file>

<file path=ppt/slideLayouts/_rels/slideLayout192.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99.xml"/></Relationships>
</file>

<file path=ppt/slideLayouts/_rels/slideLayout193.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200.xml"/></Relationships>
</file>

<file path=ppt/slideLayouts/_rels/slideLayout194.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201.xml"/></Relationships>
</file>

<file path=ppt/slideLayouts/_rels/slideLayout195.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202.xml"/></Relationships>
</file>

<file path=ppt/slideLayouts/_rels/slideLayout196.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203.xml"/></Relationships>
</file>

<file path=ppt/slideLayouts/_rels/slideLayout197.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204.xml"/></Relationships>
</file>

<file path=ppt/slideLayouts/_rels/slideLayout198.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205.xml"/></Relationships>
</file>

<file path=ppt/slideLayouts/_rels/slideLayout199.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206.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00.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207.xml"/></Relationships>
</file>

<file path=ppt/slideLayouts/_rels/slideLayout201.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208.xml"/></Relationships>
</file>

<file path=ppt/slideLayouts/_rels/slideLayout202.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10.xml"/></Relationships>
</file>

<file path=ppt/slideLayouts/_rels/slideLayout203.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11.xml"/></Relationships>
</file>

<file path=ppt/slideLayouts/_rels/slideLayout204.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12.xml"/></Relationships>
</file>

<file path=ppt/slideLayouts/_rels/slideLayout205.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13.xml"/></Relationships>
</file>

<file path=ppt/slideLayouts/_rels/slideLayout206.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14.xml"/></Relationships>
</file>

<file path=ppt/slideLayouts/_rels/slideLayout207.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15.xml"/></Relationships>
</file>

<file path=ppt/slideLayouts/_rels/slideLayout208.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16.xml"/></Relationships>
</file>

<file path=ppt/slideLayouts/_rels/slideLayout209.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17.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10.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18.xml"/></Relationships>
</file>

<file path=ppt/slideLayouts/_rels/slideLayout211.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19.xml"/></Relationships>
</file>

<file path=ppt/slideLayouts/_rels/slideLayout212.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20.xml"/></Relationships>
</file>

<file path=ppt/slideLayouts/_rels/slideLayout213.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21.xml"/></Relationships>
</file>

<file path=ppt/slideLayouts/_rels/slideLayout214.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22.xml"/></Relationships>
</file>

<file path=ppt/slideLayouts/_rels/slideLayout215.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23.xml"/></Relationships>
</file>

<file path=ppt/slideLayouts/_rels/slideLayout216.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24.xml"/></Relationships>
</file>

<file path=ppt/slideLayouts/_rels/slideLayout217.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25.xml"/></Relationships>
</file>

<file path=ppt/slideLayouts/_rels/slideLayout218.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26.xml"/></Relationships>
</file>

<file path=ppt/slideLayouts/_rels/slideLayout219.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27.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20.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28.xml"/></Relationships>
</file>

<file path=ppt/slideLayouts/_rels/slideLayout221.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29.xml"/></Relationships>
</file>

<file path=ppt/slideLayouts/_rels/slideLayout222.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30.xml"/></Relationships>
</file>

<file path=ppt/slideLayouts/_rels/slideLayout223.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31.xml"/></Relationships>
</file>

<file path=ppt/slideLayouts/_rels/slideLayout224.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32.xml"/></Relationships>
</file>

<file path=ppt/slideLayouts/_rels/slideLayout225.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33.xml"/></Relationships>
</file>

<file path=ppt/slideLayouts/_rels/slideLayout226.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34.xml"/></Relationships>
</file>

<file path=ppt/slideLayouts/_rels/slideLayout227.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35.xml"/></Relationships>
</file>

<file path=ppt/slideLayouts/_rels/slideLayout228.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36.xml"/></Relationships>
</file>

<file path=ppt/slideLayouts/_rels/slideLayout229.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37.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30.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38.xml"/></Relationships>
</file>

<file path=ppt/slideLayouts/_rels/slideLayout231.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40.xml"/></Relationships>
</file>

<file path=ppt/slideLayouts/_rels/slideLayout232.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41.xml"/></Relationships>
</file>

<file path=ppt/slideLayouts/_rels/slideLayout233.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42.xml"/></Relationships>
</file>

<file path=ppt/slideLayouts/_rels/slideLayout234.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43.xml"/></Relationships>
</file>

<file path=ppt/slideLayouts/_rels/slideLayout235.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44.xml"/></Relationships>
</file>

<file path=ppt/slideLayouts/_rels/slideLayout236.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45.xml"/></Relationships>
</file>

<file path=ppt/slideLayouts/_rels/slideLayout237.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46.xml"/></Relationships>
</file>

<file path=ppt/slideLayouts/_rels/slideLayout238.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47.xml"/></Relationships>
</file>

<file path=ppt/slideLayouts/_rels/slideLayout239.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48.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40.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49.xml"/></Relationships>
</file>

<file path=ppt/slideLayouts/_rels/slideLayout241.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50.xml"/></Relationships>
</file>

<file path=ppt/slideLayouts/_rels/slideLayout242.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51.xml"/></Relationships>
</file>

<file path=ppt/slideLayouts/_rels/slideLayout243.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52.xml"/></Relationships>
</file>

<file path=ppt/slideLayouts/_rels/slideLayout244.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53.xml"/></Relationships>
</file>

<file path=ppt/slideLayouts/_rels/slideLayout245.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54.xml"/></Relationships>
</file>

<file path=ppt/slideLayouts/_rels/slideLayout246.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55.xml"/></Relationships>
</file>

<file path=ppt/slideLayouts/_rels/slideLayout247.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56.xml"/></Relationships>
</file>

<file path=ppt/slideLayouts/_rels/slideLayout248.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57.xml"/></Relationships>
</file>

<file path=ppt/slideLayouts/_rels/slideLayout249.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58.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50.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59.xml"/></Relationships>
</file>

<file path=ppt/slideLayouts/_rels/slideLayout251.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60.xml"/></Relationships>
</file>

<file path=ppt/slideLayouts/_rels/slideLayout252.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61.xml"/></Relationships>
</file>

<file path=ppt/slideLayouts/_rels/slideLayout253.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62.xml"/></Relationships>
</file>

<file path=ppt/slideLayouts/_rels/slideLayout254.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63.xml"/></Relationships>
</file>

<file path=ppt/slideLayouts/_rels/slideLayout255.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64.xml"/></Relationships>
</file>

<file path=ppt/slideLayouts/_rels/slideLayout256.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65.xml"/></Relationships>
</file>

<file path=ppt/slideLayouts/_rels/slideLayout257.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66.xml"/></Relationships>
</file>

<file path=ppt/slideLayouts/_rels/slideLayout258.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67.xml"/></Relationships>
</file>

<file path=ppt/slideLayouts/_rels/slideLayout259.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68.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1.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70.xml"/></Relationships>
</file>

<file path=ppt/slideLayouts/_rels/slideLayout262.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71.xml"/></Relationships>
</file>

<file path=ppt/slideLayouts/_rels/slideLayout263.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72.xml"/></Relationships>
</file>

<file path=ppt/slideLayouts/_rels/slideLayout264.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73.xml"/></Relationships>
</file>

<file path=ppt/slideLayouts/_rels/slideLayout265.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74.xml"/></Relationships>
</file>

<file path=ppt/slideLayouts/_rels/slideLayout266.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75.xml"/></Relationships>
</file>

<file path=ppt/slideLayouts/_rels/slideLayout267.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76.xml"/></Relationships>
</file>

<file path=ppt/slideLayouts/_rels/slideLayout268.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77.xml"/></Relationships>
</file>

<file path=ppt/slideLayouts/_rels/slideLayout269.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7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70.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79.xml"/></Relationships>
</file>

<file path=ppt/slideLayouts/_rels/slideLayout271.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80.xml"/></Relationships>
</file>

<file path=ppt/slideLayouts/_rels/slideLayout272.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81.xml"/></Relationships>
</file>

<file path=ppt/slideLayouts/_rels/slideLayout273.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82.xml"/></Relationships>
</file>

<file path=ppt/slideLayouts/_rels/slideLayout274.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83.xml"/></Relationships>
</file>

<file path=ppt/slideLayouts/_rels/slideLayout275.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84.xml"/></Relationships>
</file>

<file path=ppt/slideLayouts/_rels/slideLayout276.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85.xml"/></Relationships>
</file>

<file path=ppt/slideLayouts/_rels/slideLayout277.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86.xml"/></Relationships>
</file>

<file path=ppt/slideLayouts/_rels/slideLayout278.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87.xml"/></Relationships>
</file>

<file path=ppt/slideLayouts/_rels/slideLayout279.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88.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80.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89.xml"/></Relationships>
</file>

<file path=ppt/slideLayouts/_rels/slideLayout281.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90.xml"/></Relationships>
</file>

<file path=ppt/slideLayouts/_rels/slideLayout282.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91.xml"/></Relationships>
</file>

<file path=ppt/slideLayouts/_rels/slideLayout283.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92.xml"/></Relationships>
</file>

<file path=ppt/slideLayouts/_rels/slideLayout284.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93.xml"/></Relationships>
</file>

<file path=ppt/slideLayouts/_rels/slideLayout285.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94.xml"/></Relationships>
</file>

<file path=ppt/slideLayouts/_rels/slideLayout286.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95.xml"/></Relationships>
</file>

<file path=ppt/slideLayouts/_rels/slideLayout287.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96.xml"/></Relationships>
</file>

<file path=ppt/slideLayouts/_rels/slideLayout288.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97.xml"/></Relationships>
</file>

<file path=ppt/slideLayouts/_rels/slideLayout289.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98.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1.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00.xml"/></Relationships>
</file>

<file path=ppt/slideLayouts/_rels/slideLayout292.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01.xml"/></Relationships>
</file>

<file path=ppt/slideLayouts/_rels/slideLayout293.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02.xml"/></Relationships>
</file>

<file path=ppt/slideLayouts/_rels/slideLayout294.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03.xml"/></Relationships>
</file>

<file path=ppt/slideLayouts/_rels/slideLayout295.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04.xml"/></Relationships>
</file>

<file path=ppt/slideLayouts/_rels/slideLayout296.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05.xml"/></Relationships>
</file>

<file path=ppt/slideLayouts/_rels/slideLayout297.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06.xml"/></Relationships>
</file>

<file path=ppt/slideLayouts/_rels/slideLayout298.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07.xml"/></Relationships>
</file>

<file path=ppt/slideLayouts/_rels/slideLayout299.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08.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09.xml"/></Relationships>
</file>

<file path=ppt/slideLayouts/_rels/slideLayout301.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10.xml"/></Relationships>
</file>

<file path=ppt/slideLayouts/_rels/slideLayout302.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11.xml"/></Relationships>
</file>

<file path=ppt/slideLayouts/_rels/slideLayout303.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12.xml"/></Relationships>
</file>

<file path=ppt/slideLayouts/_rels/slideLayout304.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13.xml"/></Relationships>
</file>

<file path=ppt/slideLayouts/_rels/slideLayout305.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14.xml"/></Relationships>
</file>

<file path=ppt/slideLayouts/_rels/slideLayout306.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15.xml"/></Relationships>
</file>

<file path=ppt/slideLayouts/_rels/slideLayout307.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16.xml"/></Relationships>
</file>

<file path=ppt/slideLayouts/_rels/slideLayout308.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17.xml"/></Relationships>
</file>

<file path=ppt/slideLayouts/_rels/slideLayout309.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18.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310.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19.xml"/></Relationships>
</file>

<file path=ppt/slideLayouts/_rels/slideLayout311.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20.xml"/></Relationships>
</file>

<file path=ppt/slideLayouts/_rels/slideLayout312.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21.xml"/></Relationships>
</file>

<file path=ppt/slideLayouts/_rels/slideLayout313.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22.xml"/></Relationships>
</file>

<file path=ppt/slideLayouts/_rels/slideLayout314.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23.xml"/></Relationships>
</file>

<file path=ppt/slideLayouts/_rels/slideLayout315.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24.xml"/></Relationships>
</file>

<file path=ppt/slideLayouts/_rels/slideLayout316.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25.xml"/></Relationships>
</file>

<file path=ppt/slideLayouts/_rels/slideLayout317.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26.xml"/></Relationships>
</file>

<file path=ppt/slideLayouts/_rels/slideLayout318.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27.xml"/></Relationships>
</file>

<file path=ppt/slideLayouts/_rels/slideLayout319.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28.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1.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30.xml"/></Relationships>
</file>

<file path=ppt/slideLayouts/_rels/slideLayout322.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31.xml"/></Relationships>
</file>

<file path=ppt/slideLayouts/_rels/slideLayout323.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32.xml"/></Relationships>
</file>

<file path=ppt/slideLayouts/_rels/slideLayout324.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33.xml"/></Relationships>
</file>

<file path=ppt/slideLayouts/_rels/slideLayout325.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34.xml"/></Relationships>
</file>

<file path=ppt/slideLayouts/_rels/slideLayout326.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35.xml"/></Relationships>
</file>

<file path=ppt/slideLayouts/_rels/slideLayout327.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36.xml"/></Relationships>
</file>

<file path=ppt/slideLayouts/_rels/slideLayout328.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37.xml"/></Relationships>
</file>

<file path=ppt/slideLayouts/_rels/slideLayout329.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38.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330.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39.xml"/></Relationships>
</file>

<file path=ppt/slideLayouts/_rels/slideLayout331.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40.xml"/></Relationships>
</file>

<file path=ppt/slideLayouts/_rels/slideLayout332.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41.xml"/></Relationships>
</file>

<file path=ppt/slideLayouts/_rels/slideLayout333.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42.xml"/></Relationships>
</file>

<file path=ppt/slideLayouts/_rels/slideLayout334.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43.xml"/></Relationships>
</file>

<file path=ppt/slideLayouts/_rels/slideLayout335.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44.xml"/></Relationships>
</file>

<file path=ppt/slideLayouts/_rels/slideLayout336.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45.xml"/></Relationships>
</file>

<file path=ppt/slideLayouts/_rels/slideLayout337.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46.xml"/></Relationships>
</file>

<file path=ppt/slideLayouts/_rels/slideLayout338.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47.xml"/></Relationships>
</file>

<file path=ppt/slideLayouts/_rels/slideLayout339.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48.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340.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49.xml"/></Relationships>
</file>

<file path=ppt/slideLayouts/_rels/slideLayout341.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50.xml"/></Relationships>
</file>

<file path=ppt/slideLayouts/_rels/slideLayout342.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51.xml"/></Relationships>
</file>

<file path=ppt/slideLayouts/_rels/slideLayout343.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52.xml"/></Relationships>
</file>

<file path=ppt/slideLayouts/_rels/slideLayout344.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53.xml"/></Relationships>
</file>

<file path=ppt/slideLayouts/_rels/slideLayout345.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54.xml"/></Relationships>
</file>

<file path=ppt/slideLayouts/_rels/slideLayout346.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55.xml"/></Relationships>
</file>

<file path=ppt/slideLayouts/_rels/slideLayout347.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56.xml"/></Relationships>
</file>

<file path=ppt/slideLayouts/_rels/slideLayout348.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57.xml"/></Relationships>
</file>

<file path=ppt/slideLayouts/_rels/slideLayout349.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58.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Master" Target="../slideMasters/slideMaster15.xml"/></Relationships>
</file>

<file path=ppt/slideLayouts/_rels/slideLayout352.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60.xml"/></Relationships>
</file>

<file path=ppt/slideLayouts/_rels/slideLayout353.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61.xml"/></Relationships>
</file>

<file path=ppt/slideLayouts/_rels/slideLayout354.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62.xml"/></Relationships>
</file>

<file path=ppt/slideLayouts/_rels/slideLayout355.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63.xml"/></Relationships>
</file>

<file path=ppt/slideLayouts/_rels/slideLayout356.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64.xml"/></Relationships>
</file>

<file path=ppt/slideLayouts/_rels/slideLayout357.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65.xml"/></Relationships>
</file>

<file path=ppt/slideLayouts/_rels/slideLayout358.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66.xml"/></Relationships>
</file>

<file path=ppt/slideLayouts/_rels/slideLayout359.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67.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8.xml"/></Relationships>
</file>

<file path=ppt/slideLayouts/_rels/slideLayout360.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68.xml"/></Relationships>
</file>

<file path=ppt/slideLayouts/_rels/slideLayout361.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69.xml"/></Relationships>
</file>

<file path=ppt/slideLayouts/_rels/slideLayout362.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70.xml"/></Relationships>
</file>

<file path=ppt/slideLayouts/_rels/slideLayout363.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71.xml"/></Relationships>
</file>

<file path=ppt/slideLayouts/_rels/slideLayout364.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72.xml"/></Relationships>
</file>

<file path=ppt/slideLayouts/_rels/slideLayout365.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73.xml"/></Relationships>
</file>

<file path=ppt/slideLayouts/_rels/slideLayout366.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74.xml"/></Relationships>
</file>

<file path=ppt/slideLayouts/_rels/slideLayout367.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75.xml"/></Relationships>
</file>

<file path=ppt/slideLayouts/_rels/slideLayout368.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76.xml"/></Relationships>
</file>

<file path=ppt/slideLayouts/_rels/slideLayout369.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77.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370.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78.xml"/></Relationships>
</file>

<file path=ppt/slideLayouts/_rels/slideLayout371.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79.xml"/></Relationships>
</file>

<file path=ppt/slideLayouts/_rels/slideLayout372.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80.xml"/></Relationships>
</file>

<file path=ppt/slideLayouts/_rels/slideLayout373.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81.xml"/></Relationships>
</file>

<file path=ppt/slideLayouts/_rels/slideLayout374.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82.xml"/></Relationships>
</file>

<file path=ppt/slideLayouts/_rels/slideLayout375.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83.xml"/></Relationships>
</file>

<file path=ppt/slideLayouts/_rels/slideLayout376.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84.xml"/></Relationships>
</file>

<file path=ppt/slideLayouts/_rels/slideLayout377.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85.xml"/></Relationships>
</file>

<file path=ppt/slideLayouts/_rels/slideLayout378.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86.xml"/></Relationships>
</file>

<file path=ppt/slideLayouts/_rels/slideLayout379.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87.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380.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88.xml"/></Relationships>
</file>

<file path=ppt/slideLayouts/_rels/slideLayout381.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390.xml"/></Relationships>
</file>

<file path=ppt/slideLayouts/_rels/slideLayout382.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391.xml"/></Relationships>
</file>

<file path=ppt/slideLayouts/_rels/slideLayout383.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392.xml"/></Relationships>
</file>

<file path=ppt/slideLayouts/_rels/slideLayout384.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393.xml"/></Relationships>
</file>

<file path=ppt/slideLayouts/_rels/slideLayout385.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394.xml"/></Relationships>
</file>

<file path=ppt/slideLayouts/_rels/slideLayout386.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395.xml"/></Relationships>
</file>

<file path=ppt/slideLayouts/_rels/slideLayout387.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396.xml"/></Relationships>
</file>

<file path=ppt/slideLayouts/_rels/slideLayout388.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397.xml"/></Relationships>
</file>

<file path=ppt/slideLayouts/_rels/slideLayout389.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398.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390.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399.xml"/></Relationships>
</file>

<file path=ppt/slideLayouts/_rels/slideLayout391.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400.xml"/></Relationships>
</file>

<file path=ppt/slideLayouts/_rels/slideLayout392.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401.xml"/></Relationships>
</file>

<file path=ppt/slideLayouts/_rels/slideLayout393.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402.xml"/></Relationships>
</file>

<file path=ppt/slideLayouts/_rels/slideLayout394.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403.xml"/></Relationships>
</file>

<file path=ppt/slideLayouts/_rels/slideLayout395.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404.xml"/></Relationships>
</file>

<file path=ppt/slideLayouts/_rels/slideLayout396.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405.xml"/></Relationships>
</file>

<file path=ppt/slideLayouts/_rels/slideLayout397.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406.xml"/></Relationships>
</file>

<file path=ppt/slideLayouts/_rels/slideLayout398.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407.xml"/></Relationships>
</file>

<file path=ppt/slideLayouts/_rels/slideLayout399.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408.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400.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409.xml"/></Relationships>
</file>

<file path=ppt/slideLayouts/_rels/slideLayout401.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410.xml"/></Relationships>
</file>

<file path=ppt/slideLayouts/_rels/slideLayout402.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411.xml"/></Relationships>
</file>

<file path=ppt/slideLayouts/_rels/slideLayout403.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412.xml"/></Relationships>
</file>

<file path=ppt/slideLayouts/_rels/slideLayout404.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413.xml"/></Relationships>
</file>

<file path=ppt/slideLayouts/_rels/slideLayout405.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414.xml"/></Relationships>
</file>

<file path=ppt/slideLayouts/_rels/slideLayout406.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415.xml"/></Relationships>
</file>

<file path=ppt/slideLayouts/_rels/slideLayout407.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416.xml"/></Relationships>
</file>

<file path=ppt/slideLayouts/_rels/slideLayout408.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417.xml"/></Relationships>
</file>

<file path=ppt/slideLayouts/_rels/slideLayout409.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418.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11.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420.xml"/></Relationships>
</file>

<file path=ppt/slideLayouts/_rels/slideLayout412.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421.xml"/></Relationships>
</file>

<file path=ppt/slideLayouts/_rels/slideLayout413.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422.xml"/></Relationships>
</file>

<file path=ppt/slideLayouts/_rels/slideLayout414.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423.xml"/></Relationships>
</file>

<file path=ppt/slideLayouts/_rels/slideLayout415.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424.xml"/></Relationships>
</file>

<file path=ppt/slideLayouts/_rels/slideLayout416.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425.xml"/></Relationships>
</file>

<file path=ppt/slideLayouts/_rels/slideLayout417.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426.xml"/></Relationships>
</file>

<file path=ppt/slideLayouts/_rels/slideLayout418.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427.xml"/></Relationships>
</file>

<file path=ppt/slideLayouts/_rels/slideLayout419.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428.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20.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429.xml"/></Relationships>
</file>

<file path=ppt/slideLayouts/_rels/slideLayout421.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430.xml"/></Relationships>
</file>

<file path=ppt/slideLayouts/_rels/slideLayout422.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431.xml"/></Relationships>
</file>

<file path=ppt/slideLayouts/_rels/slideLayout423.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432.xml"/></Relationships>
</file>

<file path=ppt/slideLayouts/_rels/slideLayout424.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433.xml"/></Relationships>
</file>

<file path=ppt/slideLayouts/_rels/slideLayout425.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434.xml"/></Relationships>
</file>

<file path=ppt/slideLayouts/_rels/slideLayout426.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435.xml"/></Relationships>
</file>

<file path=ppt/slideLayouts/_rels/slideLayout427.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436.xml"/></Relationships>
</file>

<file path=ppt/slideLayouts/_rels/slideLayout428.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437.xml"/></Relationships>
</file>

<file path=ppt/slideLayouts/_rels/slideLayout429.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438.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30.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439.xml"/></Relationships>
</file>

<file path=ppt/slideLayouts/_rels/slideLayout431.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440.xml"/></Relationships>
</file>

<file path=ppt/slideLayouts/_rels/slideLayout432.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441.xml"/></Relationships>
</file>

<file path=ppt/slideLayouts/_rels/slideLayout433.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442.xml"/></Relationships>
</file>

<file path=ppt/slideLayouts/_rels/slideLayout434.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443.xml"/></Relationships>
</file>

<file path=ppt/slideLayouts/_rels/slideLayout435.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444.xml"/></Relationships>
</file>

<file path=ppt/slideLayouts/_rels/slideLayout436.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445.xml"/></Relationships>
</file>

<file path=ppt/slideLayouts/_rels/slideLayout437.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446.xml"/></Relationships>
</file>

<file path=ppt/slideLayouts/_rels/slideLayout438.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447.xml"/></Relationships>
</file>

<file path=ppt/slideLayouts/_rels/slideLayout439.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448.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6.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9.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0.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2.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4.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5.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6.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7.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8.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9.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0.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1.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2.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3.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4.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5.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6.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7.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8.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9.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0.xml"/></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1.xml"/></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2.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3.xml"/></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4.xml"/></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5.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6.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7.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8.xml"/></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9.xml"/></Relationships>
</file>

<file path=ppt/slideLayouts/_rels/slideLayout8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0.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2.xml"/></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3.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9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4.xml"/></Relationships>
</file>

<file path=ppt/slideLayouts/_rels/slideLayout9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5.xml"/></Relationships>
</file>

<file path=ppt/slideLayouts/_rels/slideLayout9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6.xml"/></Relationships>
</file>

<file path=ppt/slideLayouts/_rels/slideLayout9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7.xml"/></Relationships>
</file>

<file path=ppt/slideLayouts/_rels/slideLayout9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8.xml"/></Relationships>
</file>

<file path=ppt/slideLayouts/_rels/slideLayout9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9.xml"/></Relationships>
</file>

<file path=ppt/slideLayouts/_rels/slideLayout9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0.xml"/></Relationships>
</file>

<file path=ppt/slideLayouts/_rels/slideLayout9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1.xml"/></Relationships>
</file>

<file path=ppt/slideLayouts/_rels/slideLayout9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2.xml"/></Relationships>
</file>

<file path=ppt/slideLayouts/_rels/slideLayout9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C069F8F-66DB-4BD7-A134-1F98936CF613}" type="datetimeFigureOut">
              <a:rPr lang="en-GB" smtClean="0"/>
              <a:t>30/04/2026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5EC177E-7C80-4094-B651-CB4240892806}" type="slidenum">
              <a:rPr lang="en-GB" smtClean="0"/>
              <a:t>‹#›</a:t>
            </a:fld>
            <a:endParaRPr lang="en-GB" dirty="0"/>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2897385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Click to 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dirty="0"/>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dirty="0"/>
              <a:t>Click icon to add picture</a:t>
            </a:r>
            <a:endParaRPr lang="en-GB" dirty="0"/>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dirty="0"/>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1993633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752600"/>
            <a:ext cx="3645289"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752600"/>
            <a:ext cx="3645289" cy="1672994"/>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752600"/>
            <a:ext cx="3645289" cy="1672994"/>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13" name="Picture Placeholder 8"/>
          <p:cNvSpPr>
            <a:spLocks noGrp="1"/>
          </p:cNvSpPr>
          <p:nvPr>
            <p:ph type="pic" sz="quarter" idx="16"/>
          </p:nvPr>
        </p:nvSpPr>
        <p:spPr>
          <a:xfrm>
            <a:off x="8067285" y="3592744"/>
            <a:ext cx="3645289"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592744"/>
            <a:ext cx="3645289"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592744"/>
            <a:ext cx="3645289" cy="1672994"/>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788934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50653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30/04/2026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dirty="0"/>
          </a:p>
        </p:txBody>
      </p:sp>
    </p:spTree>
    <p:custDataLst>
      <p:tags r:id="rId1"/>
    </p:custDataLst>
    <p:extLst>
      <p:ext uri="{BB962C8B-B14F-4D97-AF65-F5344CB8AC3E}">
        <p14:creationId xmlns:p14="http://schemas.microsoft.com/office/powerpoint/2010/main" val="2379332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30/04/2026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dirty="0"/>
          </a:p>
        </p:txBody>
      </p:sp>
    </p:spTree>
    <p:custDataLst>
      <p:tags r:id="rId1"/>
    </p:custDataLst>
    <p:extLst>
      <p:ext uri="{BB962C8B-B14F-4D97-AF65-F5344CB8AC3E}">
        <p14:creationId xmlns:p14="http://schemas.microsoft.com/office/powerpoint/2010/main" val="915493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dirty="0"/>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814300"/>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30/04/2026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dirty="0"/>
          </a:p>
        </p:txBody>
      </p:sp>
    </p:spTree>
    <p:custDataLst>
      <p:tags r:id="rId1"/>
    </p:custDataLst>
    <p:extLst>
      <p:ext uri="{BB962C8B-B14F-4D97-AF65-F5344CB8AC3E}">
        <p14:creationId xmlns:p14="http://schemas.microsoft.com/office/powerpoint/2010/main" val="2644107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10497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30/04/2026</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dirty="0"/>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85637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4x Video">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30/04/2026</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dirty="0"/>
          </a:p>
        </p:txBody>
      </p:sp>
    </p:spTree>
    <p:custDataLst>
      <p:tags r:id="rId1"/>
    </p:custDataLst>
    <p:extLst>
      <p:ext uri="{BB962C8B-B14F-4D97-AF65-F5344CB8AC3E}">
        <p14:creationId xmlns:p14="http://schemas.microsoft.com/office/powerpoint/2010/main" val="4061584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accent5"/>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189111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accent5"/>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1860875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692933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C069F8F-66DB-4BD7-A134-1F98936CF613}"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7" name="Text Placeholder 6"/>
          <p:cNvSpPr>
            <a:spLocks noGrp="1"/>
          </p:cNvSpPr>
          <p:nvPr>
            <p:ph type="body" sz="quarter" idx="13"/>
          </p:nvPr>
        </p:nvSpPr>
        <p:spPr>
          <a:xfrm>
            <a:off x="377758" y="1614207"/>
            <a:ext cx="4368867" cy="3711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2346132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2253247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2488090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42891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30/04/2026</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dirty="0"/>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009288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dirty="0"/>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30/04/2026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dirty="0"/>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1474252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8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749455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0"/>
            <a:ext cx="11296030" cy="34147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223470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0"/>
            <a:ext cx="5562600" cy="34147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911350"/>
            <a:ext cx="5562600" cy="34147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060438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632948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3"/>
            <a:ext cx="5298141" cy="2768320"/>
          </a:xfrm>
        </p:spPr>
        <p:txBody>
          <a:bodyPr anchor="t">
            <a:normAutofit/>
          </a:bodyPr>
          <a:lstStyle>
            <a:lvl1pPr algn="l">
              <a:defRPr sz="48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30/04/2026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5692161"/>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1650011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C069F8F-66DB-4BD7-A134-1F98936CF613}"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7" name="Text Placeholder 6"/>
          <p:cNvSpPr>
            <a:spLocks noGrp="1"/>
          </p:cNvSpPr>
          <p:nvPr>
            <p:ph type="body" sz="quarter" idx="13"/>
          </p:nvPr>
        </p:nvSpPr>
        <p:spPr>
          <a:xfrm>
            <a:off x="377758" y="1614207"/>
            <a:ext cx="5442018" cy="3711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dirty="0"/>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498046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768320"/>
          </a:xfrm>
        </p:spPr>
        <p:txBody>
          <a:bodyPr anchor="t">
            <a:noAutofit/>
          </a:bodyPr>
          <a:lstStyle>
            <a:lvl1pPr algn="l">
              <a:defRPr sz="55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30/04/2026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641750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193461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 image &amp; tex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206637"/>
            <a:ext cx="3713546" cy="195210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87997" y="30759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197634"/>
            <a:ext cx="3713546" cy="195210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3" name="Straight Connector 12"/>
          <p:cNvCxnSpPr/>
          <p:nvPr userDrawn="1"/>
        </p:nvCxnSpPr>
        <p:spPr>
          <a:xfrm>
            <a:off x="4294504" y="30759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197634"/>
            <a:ext cx="3713546" cy="195210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Picture Placeholder 16"/>
          <p:cNvSpPr>
            <a:spLocks noGrp="1"/>
          </p:cNvSpPr>
          <p:nvPr>
            <p:ph type="pic" sz="quarter" idx="19"/>
          </p:nvPr>
        </p:nvSpPr>
        <p:spPr>
          <a:xfrm>
            <a:off x="479425" y="1592580"/>
            <a:ext cx="3611563" cy="1333500"/>
          </a:xfrm>
        </p:spPr>
        <p:txBody>
          <a:bodyPr/>
          <a:lstStyle/>
          <a:p>
            <a:endParaRPr lang="en-GB"/>
          </a:p>
        </p:txBody>
      </p:sp>
      <p:sp>
        <p:nvSpPr>
          <p:cNvPr id="20" name="Picture Placeholder 16"/>
          <p:cNvSpPr>
            <a:spLocks noGrp="1"/>
          </p:cNvSpPr>
          <p:nvPr>
            <p:ph type="pic" sz="quarter" idx="20"/>
          </p:nvPr>
        </p:nvSpPr>
        <p:spPr>
          <a:xfrm>
            <a:off x="4285684" y="1613048"/>
            <a:ext cx="3611563" cy="1333500"/>
          </a:xfrm>
        </p:spPr>
        <p:txBody>
          <a:bodyPr/>
          <a:lstStyle/>
          <a:p>
            <a:endParaRPr lang="en-GB"/>
          </a:p>
        </p:txBody>
      </p:sp>
      <p:sp>
        <p:nvSpPr>
          <p:cNvPr id="21" name="Picture Placeholder 16"/>
          <p:cNvSpPr>
            <a:spLocks noGrp="1"/>
          </p:cNvSpPr>
          <p:nvPr>
            <p:ph type="pic" sz="quarter" idx="21"/>
          </p:nvPr>
        </p:nvSpPr>
        <p:spPr>
          <a:xfrm>
            <a:off x="8101012" y="1613048"/>
            <a:ext cx="3611563" cy="1333500"/>
          </a:xfrm>
        </p:spPr>
        <p:txBody>
          <a:bodyPr/>
          <a:lstStyle/>
          <a:p>
            <a:endParaRPr lang="en-GB"/>
          </a:p>
        </p:txBody>
      </p:sp>
      <p:cxnSp>
        <p:nvCxnSpPr>
          <p:cNvPr id="22" name="Straight Connector 21"/>
          <p:cNvCxnSpPr/>
          <p:nvPr userDrawn="1"/>
        </p:nvCxnSpPr>
        <p:spPr>
          <a:xfrm>
            <a:off x="8101012" y="30759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36055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133226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752600"/>
            <a:ext cx="6342907" cy="3573350"/>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233922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5442018"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2"/>
            <a:ext cx="4339009" cy="2451371"/>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3042743"/>
            <a:ext cx="4339009" cy="2451371"/>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82360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4"/>
          </p:nvPr>
        </p:nvSpPr>
        <p:spPr>
          <a:xfrm>
            <a:off x="5226050" y="1752600"/>
            <a:ext cx="3159193" cy="1779768"/>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553382" y="1752600"/>
            <a:ext cx="3159193" cy="1779768"/>
          </a:xfrm>
          <a:prstGeom prst="rect">
            <a:avLst/>
          </a:prstGeom>
          <a:solidFill>
            <a:schemeClr val="bg1">
              <a:lumMod val="85000"/>
            </a:schemeClr>
          </a:solidFill>
        </p:spPr>
        <p:txBody>
          <a:bodyPr/>
          <a:lstStyle/>
          <a:p>
            <a:endParaRPr lang="en-GB" dirty="0"/>
          </a:p>
        </p:txBody>
      </p:sp>
      <p:sp>
        <p:nvSpPr>
          <p:cNvPr id="13" name="Picture Placeholder 8"/>
          <p:cNvSpPr>
            <a:spLocks noGrp="1"/>
          </p:cNvSpPr>
          <p:nvPr>
            <p:ph type="pic" sz="quarter" idx="16"/>
          </p:nvPr>
        </p:nvSpPr>
        <p:spPr>
          <a:xfrm>
            <a:off x="8553382" y="3714346"/>
            <a:ext cx="3159193" cy="1779768"/>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5226050" y="3714346"/>
            <a:ext cx="3159193" cy="1779768"/>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617440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50653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30/04/2026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1879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30/04/2026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440261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814300"/>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30/04/2026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905005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C069F8F-66DB-4BD7-A134-1F98936CF613}"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7" name="Text Placeholder 6"/>
          <p:cNvSpPr>
            <a:spLocks noGrp="1"/>
          </p:cNvSpPr>
          <p:nvPr>
            <p:ph type="body" sz="quarter" idx="13"/>
          </p:nvPr>
        </p:nvSpPr>
        <p:spPr>
          <a:xfrm>
            <a:off x="377758" y="1614207"/>
            <a:ext cx="4368867" cy="3711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922698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0" name="Text Placeholder 6"/>
          <p:cNvSpPr>
            <a:spLocks noGrp="1"/>
          </p:cNvSpPr>
          <p:nvPr>
            <p:ph type="body" sz="quarter" idx="13"/>
          </p:nvPr>
        </p:nvSpPr>
        <p:spPr>
          <a:xfrm>
            <a:off x="377758" y="2033529"/>
            <a:ext cx="4368867" cy="3094731"/>
          </a:xfrm>
        </p:spPr>
        <p:txBody>
          <a:bodyPr/>
          <a:lstStyle>
            <a:lvl1pPr>
              <a:defRPr b="1">
                <a:solidFill>
                  <a:schemeClr val="tx2"/>
                </a:solidFill>
              </a:defRPr>
            </a:lvl1pPr>
            <a:lvl2pPr marL="0" indent="0">
              <a:buNone/>
              <a:defRPr/>
            </a:lvl2pPr>
            <a:lvl3pPr marL="228600" indent="-228600">
              <a:tabLst/>
              <a:defRPr/>
            </a:lvl3pPr>
            <a:lvl4pPr marL="228600" indent="-228600">
              <a:defRPr/>
            </a:lvl4pPr>
            <a:lvl5pPr marL="228600" indent="-22860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056381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7" name="Media Placeholder 6"/>
          <p:cNvSpPr>
            <a:spLocks noGrp="1"/>
          </p:cNvSpPr>
          <p:nvPr>
            <p:ph type="media" sz="quarter" idx="17"/>
          </p:nvPr>
        </p:nvSpPr>
        <p:spPr>
          <a:xfrm>
            <a:off x="0" y="0"/>
            <a:ext cx="12192000" cy="6858000"/>
          </a:xfrm>
          <a:solidFill>
            <a:schemeClr val="bg1">
              <a:lumMod val="85000"/>
            </a:schemeClr>
          </a:solidFill>
        </p:spPr>
        <p:txBody>
          <a:bodyPr/>
          <a:lstStyle/>
          <a:p>
            <a:endParaRPr lang="en-GB"/>
          </a:p>
        </p:txBody>
      </p:sp>
      <p:sp>
        <p:nvSpPr>
          <p:cNvPr id="2" name="Date Placeholder 1"/>
          <p:cNvSpPr>
            <a:spLocks noGrp="1"/>
          </p:cNvSpPr>
          <p:nvPr>
            <p:ph type="dt" sz="half" idx="10"/>
          </p:nvPr>
        </p:nvSpPr>
        <p:spPr/>
        <p:txBody>
          <a:bodyPr/>
          <a:lstStyle/>
          <a:p>
            <a:fld id="{2E6EF22D-7DBE-4099-99F0-B83DD9779912}" type="datetimeFigureOut">
              <a:rPr lang="en-GB" smtClean="0"/>
              <a:t>30/04/2026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457460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4x Vide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30/04/2026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11" name="Media Placeholder 6"/>
          <p:cNvSpPr>
            <a:spLocks noGrp="1"/>
          </p:cNvSpPr>
          <p:nvPr>
            <p:ph type="media" sz="quarter" idx="17"/>
          </p:nvPr>
        </p:nvSpPr>
        <p:spPr>
          <a:xfrm>
            <a:off x="479425" y="464821"/>
            <a:ext cx="5535295" cy="2430780"/>
          </a:xfrm>
          <a:solidFill>
            <a:schemeClr val="bg1">
              <a:lumMod val="85000"/>
            </a:schemeClr>
          </a:solidFill>
        </p:spPr>
        <p:txBody>
          <a:bodyPr/>
          <a:lstStyle/>
          <a:p>
            <a:endParaRPr lang="en-GB"/>
          </a:p>
        </p:txBody>
      </p:sp>
      <p:sp>
        <p:nvSpPr>
          <p:cNvPr id="12" name="Media Placeholder 6"/>
          <p:cNvSpPr>
            <a:spLocks noGrp="1"/>
          </p:cNvSpPr>
          <p:nvPr>
            <p:ph type="media" sz="quarter" idx="18"/>
          </p:nvPr>
        </p:nvSpPr>
        <p:spPr>
          <a:xfrm>
            <a:off x="6177280" y="464821"/>
            <a:ext cx="5535295" cy="2430780"/>
          </a:xfrm>
          <a:solidFill>
            <a:schemeClr val="bg1">
              <a:lumMod val="85000"/>
            </a:schemeClr>
          </a:solidFill>
        </p:spPr>
        <p:txBody>
          <a:bodyPr/>
          <a:lstStyle/>
          <a:p>
            <a:endParaRPr lang="en-GB"/>
          </a:p>
        </p:txBody>
      </p:sp>
      <p:sp>
        <p:nvSpPr>
          <p:cNvPr id="13" name="Media Placeholder 6"/>
          <p:cNvSpPr>
            <a:spLocks noGrp="1"/>
          </p:cNvSpPr>
          <p:nvPr>
            <p:ph type="media" sz="quarter" idx="19"/>
          </p:nvPr>
        </p:nvSpPr>
        <p:spPr>
          <a:xfrm>
            <a:off x="6177280" y="3063241"/>
            <a:ext cx="5535295" cy="2430780"/>
          </a:xfrm>
          <a:solidFill>
            <a:schemeClr val="bg1">
              <a:lumMod val="85000"/>
            </a:schemeClr>
          </a:solidFill>
        </p:spPr>
        <p:txBody>
          <a:bodyPr/>
          <a:lstStyle/>
          <a:p>
            <a:endParaRPr lang="en-GB"/>
          </a:p>
        </p:txBody>
      </p:sp>
      <p:sp>
        <p:nvSpPr>
          <p:cNvPr id="14" name="Media Placeholder 6"/>
          <p:cNvSpPr>
            <a:spLocks noGrp="1"/>
          </p:cNvSpPr>
          <p:nvPr>
            <p:ph type="media" sz="quarter" idx="20"/>
          </p:nvPr>
        </p:nvSpPr>
        <p:spPr>
          <a:xfrm>
            <a:off x="479425" y="3063241"/>
            <a:ext cx="5535295" cy="243078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727431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bg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953093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bg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896952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418729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01370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2812417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30/04/2026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688753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30/04/2026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2866798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C069F8F-66DB-4BD7-A134-1F98936CF613}"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3203387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3"/>
            <a:ext cx="5298141" cy="2768320"/>
          </a:xfrm>
        </p:spPr>
        <p:txBody>
          <a:bodyPr anchor="t">
            <a:normAutofit/>
          </a:bodyPr>
          <a:lstStyle>
            <a:lvl1pPr algn="l">
              <a:defRPr sz="48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30/04/2026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all" spc="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838867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6938219-52E6-4FE4-9B16-851056E09A0C}" type="datetimeFigureOut">
              <a:rPr kumimoji="0" lang="en-GB" sz="1000" b="0" i="0" u="none" strike="noStrike" kern="1200" cap="none" spc="0" normalizeH="0" baseline="0" noProof="0" smtClean="0">
                <a:ln>
                  <a:noFill/>
                </a:ln>
                <a:solidFill>
                  <a:prstClr val="white"/>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30/04/2026</a:t>
            </a:fld>
            <a:endParaRPr kumimoji="0" lang="en-GB" sz="1000" b="0" i="0" u="none" strike="noStrike" kern="1200" cap="none" spc="0" normalizeH="0" baseline="0" noProof="0">
              <a:ln>
                <a:noFill/>
              </a:ln>
              <a:solidFill>
                <a:prstClr val="white"/>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054FE-7A35-400F-8501-FF18A40A80FC}" type="slidenum">
              <a:rPr kumimoji="0" lang="en-GB" sz="1000" b="0" i="0" u="none" strike="noStrike" kern="1200" cap="none" spc="0" normalizeH="0" baseline="0" noProof="0" smtClean="0">
                <a:ln>
                  <a:noFill/>
                </a:ln>
                <a:solidFill>
                  <a:prstClr val="white"/>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a:ln>
                <a:noFill/>
              </a:ln>
              <a:solidFill>
                <a:prstClr val="white"/>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766657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E6EF22D-7DBE-4099-99F0-B83DD9779912}" type="datetimeFigureOut">
              <a:rPr kumimoji="0" lang="en-GB" sz="1000" b="0" i="0" u="none" strike="noStrike" kern="1200" cap="none" spc="0" normalizeH="0" baseline="0" noProof="0" smtClean="0">
                <a:ln>
                  <a:noFill/>
                </a:ln>
                <a:solidFill>
                  <a:prstClr val="white"/>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30/04/2026</a:t>
            </a:fld>
            <a:endParaRPr kumimoji="0" lang="en-GB" sz="1000" b="0" i="0" u="none" strike="noStrike" kern="1200" cap="none" spc="0" normalizeH="0" baseline="0" noProof="0">
              <a:ln>
                <a:noFill/>
              </a:ln>
              <a:solidFill>
                <a:prstClr val="white"/>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23F64F-6692-49A2-80FF-3D660AAAEE7A}" type="slidenum">
              <a:rPr kumimoji="0" lang="en-GB" sz="1000" b="0" i="0" u="none" strike="noStrike" kern="1200" cap="none" spc="0" normalizeH="0" baseline="0" noProof="0" smtClean="0">
                <a:ln>
                  <a:noFill/>
                </a:ln>
                <a:solidFill>
                  <a:prstClr val="white"/>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a:ln>
                <a:noFill/>
              </a:ln>
              <a:solidFill>
                <a:prstClr val="white"/>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1692578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30/04/2026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45138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30/04/2026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656165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8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108784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1129603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172907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812878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081947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133355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C069F8F-66DB-4BD7-A134-1F98936CF613}" type="datetimeFigureOut">
              <a:rPr lang="en-GB" smtClean="0"/>
              <a:t>30/04/2026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5EC177E-7C80-4094-B651-CB4240892806}" type="slidenum">
              <a:rPr lang="en-GB" smtClean="0"/>
              <a:t>‹#›</a:t>
            </a:fld>
            <a:endParaRPr lang="en-GB" dirty="0"/>
          </a:p>
        </p:txBody>
      </p:sp>
    </p:spTree>
    <p:custDataLst>
      <p:tags r:id="rId1"/>
    </p:custDataLst>
    <p:extLst>
      <p:ext uri="{BB962C8B-B14F-4D97-AF65-F5344CB8AC3E}">
        <p14:creationId xmlns:p14="http://schemas.microsoft.com/office/powerpoint/2010/main" val="2385745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3 image &amp; tex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94504"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7" name="Picture Placeholder 16"/>
          <p:cNvSpPr>
            <a:spLocks noGrp="1"/>
          </p:cNvSpPr>
          <p:nvPr>
            <p:ph type="pic" sz="quarter" idx="19"/>
          </p:nvPr>
        </p:nvSpPr>
        <p:spPr>
          <a:xfrm>
            <a:off x="479425" y="1752600"/>
            <a:ext cx="3611563" cy="1782934"/>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4285684" y="1752600"/>
            <a:ext cx="3611563" cy="1782934"/>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8101012" y="1752600"/>
            <a:ext cx="3611563" cy="1782934"/>
          </a:xfrm>
          <a:solidFill>
            <a:schemeClr val="bg1">
              <a:lumMod val="85000"/>
            </a:schemeClr>
          </a:solidFill>
        </p:spPr>
        <p:txBody>
          <a:bodyPr/>
          <a:lstStyle/>
          <a:p>
            <a:endParaRPr lang="en-GB" dirty="0"/>
          </a:p>
        </p:txBody>
      </p:sp>
      <p:cxnSp>
        <p:nvCxnSpPr>
          <p:cNvPr id="22" name="Straight Connector 21"/>
          <p:cNvCxnSpPr/>
          <p:nvPr userDrawn="1"/>
        </p:nvCxnSpPr>
        <p:spPr>
          <a:xfrm>
            <a:off x="8101012"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658048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752600"/>
            <a:ext cx="2680405" cy="351313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752600"/>
            <a:ext cx="2680405" cy="351313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752600"/>
            <a:ext cx="2680405" cy="351313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752600"/>
            <a:ext cx="2680405" cy="351313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640987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752600"/>
            <a:ext cx="6342907" cy="351313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801024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5442018"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560421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4"/>
          </p:nvPr>
        </p:nvSpPr>
        <p:spPr>
          <a:xfrm>
            <a:off x="5226050" y="1752600"/>
            <a:ext cx="3159193"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553381" y="1752600"/>
            <a:ext cx="3159193" cy="1672994"/>
          </a:xfrm>
          <a:prstGeom prst="rect">
            <a:avLst/>
          </a:prstGeom>
          <a:solidFill>
            <a:schemeClr val="bg1">
              <a:lumMod val="85000"/>
            </a:schemeClr>
          </a:solidFill>
        </p:spPr>
        <p:txBody>
          <a:bodyPr/>
          <a:lstStyle/>
          <a:p>
            <a:endParaRPr lang="en-GB" dirty="0"/>
          </a:p>
        </p:txBody>
      </p:sp>
      <p:sp>
        <p:nvSpPr>
          <p:cNvPr id="13" name="Picture Placeholder 8"/>
          <p:cNvSpPr>
            <a:spLocks noGrp="1"/>
          </p:cNvSpPr>
          <p:nvPr>
            <p:ph type="pic" sz="quarter" idx="16"/>
          </p:nvPr>
        </p:nvSpPr>
        <p:spPr>
          <a:xfrm>
            <a:off x="8553381" y="3592744"/>
            <a:ext cx="3159193"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5226050" y="3592744"/>
            <a:ext cx="3159193"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676149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752600"/>
            <a:ext cx="3645289"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752600"/>
            <a:ext cx="3645289" cy="1672994"/>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752600"/>
            <a:ext cx="3645289" cy="1672994"/>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592744"/>
            <a:ext cx="3645289"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592744"/>
            <a:ext cx="3645289"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592744"/>
            <a:ext cx="3645289" cy="1672994"/>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998590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50653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30/04/2026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057139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30/04/2026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482526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814300"/>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30/04/2026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559110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792261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C069F8F-66DB-4BD7-A134-1F98936CF613}" type="datetimeFigureOut">
              <a:rPr lang="en-GB" smtClean="0"/>
              <a:t>30/04/2026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5EC177E-7C80-4094-B651-CB4240892806}" type="slidenum">
              <a:rPr lang="en-GB" smtClean="0"/>
              <a:t>‹#›</a:t>
            </a:fld>
            <a:endParaRPr lang="en-GB" dirty="0"/>
          </a:p>
        </p:txBody>
      </p:sp>
    </p:spTree>
    <p:custDataLst>
      <p:tags r:id="rId1"/>
    </p:custDataLst>
    <p:extLst>
      <p:ext uri="{BB962C8B-B14F-4D97-AF65-F5344CB8AC3E}">
        <p14:creationId xmlns:p14="http://schemas.microsoft.com/office/powerpoint/2010/main" val="3999944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30/04/2026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435975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4x Video">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30/04/2026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07181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912076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707357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677738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437204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41898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112486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30/04/2026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93178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30/04/2026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460034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C069F8F-66DB-4BD7-A134-1F98936CF613}" type="datetimeFigureOut">
              <a:rPr lang="en-GB" smtClean="0"/>
              <a:t>30/04/2026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5EC177E-7C80-4094-B651-CB4240892806}" type="slidenum">
              <a:rPr lang="en-GB" smtClean="0"/>
              <a:t>‹#›</a:t>
            </a:fld>
            <a:endParaRPr lang="en-GB" dirty="0"/>
          </a:p>
        </p:txBody>
      </p:sp>
    </p:spTree>
    <p:custDataLst>
      <p:tags r:id="rId1"/>
    </p:custDataLst>
    <p:extLst>
      <p:ext uri="{BB962C8B-B14F-4D97-AF65-F5344CB8AC3E}">
        <p14:creationId xmlns:p14="http://schemas.microsoft.com/office/powerpoint/2010/main" val="44461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F7F4015-0EDC-490A-AC81-30EE342DEADC}" type="datetimeFigureOut">
              <a:rPr kumimoji="0" lang="en-GB" sz="800" b="0" i="0" u="none" strike="noStrike" kern="1200" cap="none" spc="0" normalizeH="0" baseline="0" noProof="0" smtClean="0">
                <a:ln>
                  <a:noFill/>
                </a:ln>
                <a:solidFill>
                  <a:prstClr val="white"/>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30/04/2026</a:t>
            </a:fld>
            <a:endParaRPr kumimoji="0" lang="en-GB" sz="800" b="0" i="0" u="none" strike="noStrike" kern="1200" cap="none" spc="0" normalizeH="0" baseline="0" noProof="0">
              <a:ln>
                <a:noFill/>
              </a:ln>
              <a:solidFill>
                <a:prstClr val="white"/>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white"/>
              </a:solidFill>
              <a:effectLst/>
              <a:uLnTx/>
              <a:uFillTx/>
              <a:latin typeface="Arial"/>
              <a:ea typeface="+mn-ea"/>
              <a:cs typeface="+mn-cs"/>
            </a:endParaRP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296CB3-B256-405D-917A-64BFCC0EC282}" type="slidenum">
              <a:rPr kumimoji="0" lang="en-GB" sz="800" b="0" i="0" u="none" strike="noStrike" kern="1200" cap="none" spc="0" normalizeH="0" baseline="0" noProof="0" smtClean="0">
                <a:ln>
                  <a:noFill/>
                </a:ln>
                <a:solidFill>
                  <a:prstClr val="white"/>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a:ln>
                <a:noFill/>
              </a:ln>
              <a:solidFill>
                <a:prstClr val="white"/>
              </a:solidFill>
              <a:effectLst/>
              <a:uLnTx/>
              <a:uFillTx/>
              <a:latin typeface="Arial"/>
              <a:ea typeface="+mn-ea"/>
              <a:cs typeface="+mn-cs"/>
            </a:endParaRPr>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1974964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EF71C-4E71-B74A-8CD6-F551FB4196FC}"/>
              </a:ext>
            </a:extLst>
          </p:cNvPr>
          <p:cNvSpPr>
            <a:spLocks noGrp="1"/>
          </p:cNvSpPr>
          <p:nvPr>
            <p:ph type="title"/>
          </p:nvPr>
        </p:nvSpPr>
        <p:spPr>
          <a:xfrm>
            <a:off x="619760" y="0"/>
            <a:ext cx="9352830" cy="971239"/>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422CA46-E931-7340-B37E-9EA04AA8371A}"/>
              </a:ext>
            </a:extLst>
          </p:cNvPr>
          <p:cNvSpPr>
            <a:spLocks noGrp="1"/>
          </p:cNvSpPr>
          <p:nvPr>
            <p:ph sz="half" idx="1"/>
          </p:nvPr>
        </p:nvSpPr>
        <p:spPr>
          <a:xfrm>
            <a:off x="619760" y="1628774"/>
            <a:ext cx="5328000" cy="45688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D547375-E123-544E-9AEC-0DD4DDCB4310}"/>
              </a:ext>
            </a:extLst>
          </p:cNvPr>
          <p:cNvSpPr>
            <a:spLocks noGrp="1"/>
          </p:cNvSpPr>
          <p:nvPr>
            <p:ph sz="half" idx="2"/>
          </p:nvPr>
        </p:nvSpPr>
        <p:spPr>
          <a:xfrm>
            <a:off x="6253690" y="1628774"/>
            <a:ext cx="5312835" cy="45688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3166868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720497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5BD38DE-0542-4FAE-989F-105676356085}" type="datetimeFigureOut">
              <a:rPr lang="en-GB" smtClean="0"/>
              <a:t>30/04/2026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9E5F90B-4EFD-4F87-8571-C292E52EB0A8}" type="slidenum">
              <a:rPr lang="en-GB" smtClean="0"/>
              <a:t>‹#›</a:t>
            </a:fld>
            <a:endParaRPr lang="en-GB" dirty="0"/>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4026716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5BD38DE-0542-4FAE-989F-105676356085}" type="datetimeFigureOut">
              <a:rPr lang="en-GB" smtClean="0"/>
              <a:t>30/04/2026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9E5F90B-4EFD-4F87-8571-C292E52EB0A8}" type="slidenum">
              <a:rPr lang="en-GB" smtClean="0"/>
              <a:t>‹#›</a:t>
            </a:fld>
            <a:endParaRPr lang="en-GB" dirty="0"/>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165587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2541859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120654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851515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919165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484141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5691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3799592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dirty="0"/>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dirty="0"/>
              <a:t>Click icon to add picture</a:t>
            </a:r>
            <a:endParaRPr lang="en-GB" dirty="0"/>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dirty="0"/>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dirty="0"/>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257474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dirty="0"/>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dirty="0"/>
              <a:t>Click icon to add picture</a:t>
            </a:r>
            <a:endParaRPr lang="en-GB" dirty="0"/>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dirty="0"/>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50954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1424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dirty="0"/>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4132874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1722262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3119071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5BD38DE-0542-4FAE-989F-105676356085}" type="datetimeFigureOut">
              <a:rPr lang="en-GB" smtClean="0"/>
              <a:t>30/04/2026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9E5F90B-4EFD-4F87-8571-C292E52EB0A8}" type="slidenum">
              <a:rPr lang="en-GB" smtClean="0"/>
              <a:t>‹#›</a:t>
            </a:fld>
            <a:endParaRPr lang="en-GB" dirty="0"/>
          </a:p>
        </p:txBody>
      </p:sp>
    </p:spTree>
    <p:custDataLst>
      <p:tags r:id="rId1"/>
    </p:custDataLst>
    <p:extLst>
      <p:ext uri="{BB962C8B-B14F-4D97-AF65-F5344CB8AC3E}">
        <p14:creationId xmlns:p14="http://schemas.microsoft.com/office/powerpoint/2010/main" val="3331883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5BD38DE-0542-4FAE-989F-105676356085}" type="datetimeFigureOut">
              <a:rPr lang="en-GB" smtClean="0"/>
              <a:t>30/04/2026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9E5F90B-4EFD-4F87-8571-C292E52EB0A8}" type="slidenum">
              <a:rPr lang="en-GB" smtClean="0"/>
              <a:t>‹#›</a:t>
            </a:fld>
            <a:endParaRPr lang="en-GB" dirty="0"/>
          </a:p>
        </p:txBody>
      </p:sp>
    </p:spTree>
    <p:custDataLst>
      <p:tags r:id="rId1"/>
    </p:custDataLst>
    <p:extLst>
      <p:ext uri="{BB962C8B-B14F-4D97-AF65-F5344CB8AC3E}">
        <p14:creationId xmlns:p14="http://schemas.microsoft.com/office/powerpoint/2010/main" val="1161676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5BD38DE-0542-4FAE-989F-105676356085}" type="datetimeFigureOut">
              <a:rPr lang="en-GB" smtClean="0"/>
              <a:t>30/04/2026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9E5F90B-4EFD-4F87-8571-C292E52EB0A8}" type="slidenum">
              <a:rPr lang="en-GB" smtClean="0"/>
              <a:t>‹#›</a:t>
            </a:fld>
            <a:endParaRPr lang="en-GB" dirty="0"/>
          </a:p>
        </p:txBody>
      </p:sp>
    </p:spTree>
    <p:custDataLst>
      <p:tags r:id="rId1"/>
    </p:custDataLst>
    <p:extLst>
      <p:ext uri="{BB962C8B-B14F-4D97-AF65-F5344CB8AC3E}">
        <p14:creationId xmlns:p14="http://schemas.microsoft.com/office/powerpoint/2010/main" val="169027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069F8F-66DB-4BD7-A134-1F98936CF613}" type="datetimeFigureOut">
              <a:rPr lang="en-GB" smtClean="0"/>
              <a:t>30/04/2026</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C5EC177E-7C80-4094-B651-CB4240892806}" type="slidenum">
              <a:rPr lang="en-GB" smtClean="0"/>
              <a:t>‹#›</a:t>
            </a:fld>
            <a:endParaRPr lang="en-GB" dirty="0"/>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3713765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623795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BD38DE-0542-4FAE-989F-105676356085}" type="datetimeFigureOut">
              <a:rPr lang="en-GB" smtClean="0"/>
              <a:t>30/04/2026</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9E5F90B-4EFD-4F87-8571-C292E52EB0A8}" type="slidenum">
              <a:rPr lang="en-GB" smtClean="0"/>
              <a:t>‹#›</a:t>
            </a:fld>
            <a:endParaRPr lang="en-GB" dirty="0"/>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2087737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dirty="0"/>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dirty="0"/>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dirty="0"/>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dirty="0"/>
              <a:t>Click icon to add picture</a:t>
            </a:r>
            <a:endParaRPr lang="en-GB" dirty="0"/>
          </a:p>
        </p:txBody>
      </p:sp>
      <p:sp>
        <p:nvSpPr>
          <p:cNvPr id="2" name="Date Placeholder 1"/>
          <p:cNvSpPr>
            <a:spLocks noGrp="1"/>
          </p:cNvSpPr>
          <p:nvPr>
            <p:ph type="dt" sz="half" idx="10"/>
          </p:nvPr>
        </p:nvSpPr>
        <p:spPr/>
        <p:txBody>
          <a:bodyPr/>
          <a:lstStyle/>
          <a:p>
            <a:fld id="{85BD38DE-0542-4FAE-989F-105676356085}" type="datetimeFigureOut">
              <a:rPr lang="en-GB" smtClean="0"/>
              <a:t>30/04/2026</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9E5F90B-4EFD-4F87-8571-C292E52EB0A8}" type="slidenum">
              <a:rPr lang="en-GB" smtClean="0"/>
              <a:t>‹#›</a:t>
            </a:fld>
            <a:endParaRPr lang="en-GB" dirty="0"/>
          </a:p>
        </p:txBody>
      </p:sp>
    </p:spTree>
    <p:custDataLst>
      <p:tags r:id="rId1"/>
    </p:custDataLst>
    <p:extLst>
      <p:ext uri="{BB962C8B-B14F-4D97-AF65-F5344CB8AC3E}">
        <p14:creationId xmlns:p14="http://schemas.microsoft.com/office/powerpoint/2010/main" val="3847175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85BD38DE-0542-4FAE-989F-105676356085}" type="datetimeFigureOut">
              <a:rPr lang="en-GB" smtClean="0"/>
              <a:t>30/04/2026</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79E5F90B-4EFD-4F87-8571-C292E52EB0A8}" type="slidenum">
              <a:rPr lang="en-GB" smtClean="0"/>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dirty="0"/>
              <a:t>Click icon to add media</a:t>
            </a:r>
            <a:endParaRPr lang="en-GB" dirty="0"/>
          </a:p>
        </p:txBody>
      </p:sp>
    </p:spTree>
    <p:custDataLst>
      <p:tags r:id="rId1"/>
    </p:custDataLst>
    <p:extLst>
      <p:ext uri="{BB962C8B-B14F-4D97-AF65-F5344CB8AC3E}">
        <p14:creationId xmlns:p14="http://schemas.microsoft.com/office/powerpoint/2010/main" val="2288982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dirty="0"/>
              <a:t>Click icon to add picture</a:t>
            </a:r>
            <a:endParaRPr lang="en-GB" dirty="0"/>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4179002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2" y="5168188"/>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dirty="0"/>
              <a:t>Click icon to add picture</a:t>
            </a:r>
            <a:endParaRPr lang="en-GB" dirty="0"/>
          </a:p>
        </p:txBody>
      </p:sp>
      <p:sp>
        <p:nvSpPr>
          <p:cNvPr id="9" name="Freeform 8"/>
          <p:cNvSpPr>
            <a:spLocks/>
          </p:cNvSpPr>
          <p:nvPr/>
        </p:nvSpPr>
        <p:spPr bwMode="auto">
          <a:xfrm>
            <a:off x="463293" y="5047097"/>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3651475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487501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114585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4002099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895046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C069F8F-66DB-4BD7-A134-1F98936CF613}" type="datetimeFigureOut">
              <a:rPr lang="en-GB" smtClean="0"/>
              <a:t>30/04/2026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5EC177E-7C80-4094-B651-CB4240892806}" type="slidenum">
              <a:rPr lang="en-GB" smtClean="0"/>
              <a:t>‹#›</a:t>
            </a:fld>
            <a:endParaRPr lang="en-GB" dirty="0"/>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957412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dirty="0"/>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dirty="0"/>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dirty="0"/>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dirty="0"/>
              <a:t>Click icon to add picture</a:t>
            </a:r>
            <a:endParaRPr lang="en-GB" dirty="0"/>
          </a:p>
        </p:txBody>
      </p:sp>
      <p:sp>
        <p:nvSpPr>
          <p:cNvPr id="2" name="Date Placeholder 1"/>
          <p:cNvSpPr>
            <a:spLocks noGrp="1"/>
          </p:cNvSpPr>
          <p:nvPr>
            <p:ph type="dt" sz="half" idx="10"/>
          </p:nvPr>
        </p:nvSpPr>
        <p:spPr/>
        <p:txBody>
          <a:bodyPr/>
          <a:lstStyle/>
          <a:p>
            <a:fld id="{2C069F8F-66DB-4BD7-A134-1F98936CF613}" type="datetimeFigureOut">
              <a:rPr lang="en-GB" smtClean="0"/>
              <a:t>30/04/2026</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C5EC177E-7C80-4094-B651-CB4240892806}" type="slidenum">
              <a:rPr lang="en-GB" smtClean="0"/>
              <a:t>‹#›</a:t>
            </a:fld>
            <a:endParaRPr lang="en-GB" dirty="0"/>
          </a:p>
        </p:txBody>
      </p:sp>
    </p:spTree>
    <p:custDataLst>
      <p:tags r:id="rId1"/>
    </p:custDataLst>
    <p:extLst>
      <p:ext uri="{BB962C8B-B14F-4D97-AF65-F5344CB8AC3E}">
        <p14:creationId xmlns:p14="http://schemas.microsoft.com/office/powerpoint/2010/main" val="2115606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BD38DE-0542-4FAE-989F-105676356085}" type="datetimeFigureOut">
              <a:rPr lang="en-GB" smtClean="0"/>
              <a:t>30/04/2026</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9E5F90B-4EFD-4F87-8571-C292E52EB0A8}" type="slidenum">
              <a:rPr lang="en-GB" smtClean="0"/>
              <a:t>‹#›</a:t>
            </a:fld>
            <a:endParaRPr lang="en-GB" dirty="0"/>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031107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5BD38DE-0542-4FAE-989F-105676356085}" type="datetimeFigureOut">
              <a:rPr lang="en-GB" smtClean="0"/>
              <a:t>30/04/2026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9E5F90B-4EFD-4F87-8571-C292E52EB0A8}" type="slidenum">
              <a:rPr lang="en-GB" smtClean="0"/>
              <a:t>‹#›</a:t>
            </a:fld>
            <a:endParaRPr lang="en-GB" dirty="0"/>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633448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30/04/2026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3352698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30/04/2026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430906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567129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298252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361478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390286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91970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530385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C069F8F-66DB-4BD7-A134-1F98936CF613}" type="datetimeFigureOut">
              <a:rPr lang="en-GB" smtClean="0"/>
              <a:t>30/04/2026</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C5EC177E-7C80-4094-B651-CB4240892806}" type="slidenum">
              <a:rPr lang="en-GB" smtClean="0"/>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dirty="0"/>
              <a:t>Click icon to add media</a:t>
            </a:r>
            <a:endParaRPr lang="en-GB" dirty="0"/>
          </a:p>
        </p:txBody>
      </p:sp>
    </p:spTree>
    <p:custDataLst>
      <p:tags r:id="rId1"/>
    </p:custDataLst>
    <p:extLst>
      <p:ext uri="{BB962C8B-B14F-4D97-AF65-F5344CB8AC3E}">
        <p14:creationId xmlns:p14="http://schemas.microsoft.com/office/powerpoint/2010/main" val="3619942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3025385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1313523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227811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428108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25678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689046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30/04/2026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946050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30/04/2026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087581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30/04/2026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921280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098838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Click to 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dirty="0"/>
              <a:t>Click icon to add picture</a:t>
            </a:r>
            <a:endParaRPr lang="en-GB" dirty="0"/>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425964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30/04/2026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4195135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30/04/2026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521250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4227780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9377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705159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2000645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193127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175497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796251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30/04/2026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148895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Click to 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dirty="0"/>
              <a:t>Click icon to add picture</a:t>
            </a:r>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dirty="0"/>
              <a:t>Click icon to add picture</a:t>
            </a:r>
            <a:endParaRPr lang="en-GB" dirty="0"/>
          </a:p>
        </p:txBody>
      </p:sp>
      <p:sp>
        <p:nvSpPr>
          <p:cNvPr id="9"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145488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30/04/2026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1429184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58588" y="1292695"/>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BA435CD6-AC1A-48F4-9A33-6BC45A388324}" type="datetimeFigureOut">
              <a:rPr lang="en-GB" smtClean="0"/>
              <a:t>30/04/2026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7ED36E-508C-41A7-BF74-999E767EAA9E}" type="slidenum">
              <a:rPr lang="en-GB" smtClean="0"/>
              <a:t>‹#›</a:t>
            </a:fld>
            <a:endParaRPr lang="en-GB"/>
          </a:p>
        </p:txBody>
      </p:sp>
      <p:sp>
        <p:nvSpPr>
          <p:cNvPr id="11" name="Text Placeholder 14"/>
          <p:cNvSpPr>
            <a:spLocks noGrp="1"/>
          </p:cNvSpPr>
          <p:nvPr>
            <p:ph type="body" sz="quarter" idx="15" hasCustomPrompt="1"/>
          </p:nvPr>
        </p:nvSpPr>
        <p:spPr>
          <a:xfrm>
            <a:off x="565621" y="571616"/>
            <a:ext cx="5530379" cy="352613"/>
          </a:xfrm>
        </p:spPr>
        <p:txBody>
          <a:bodyPr>
            <a:normAutofit/>
          </a:bodyPr>
          <a:lstStyle>
            <a:lvl1pPr marL="0" algn="l" defTabSz="914377"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5"/>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2677915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BA435CD6-AC1A-48F4-9A33-6BC45A388324}" type="datetimeFigureOut">
              <a:rPr lang="en-GB" smtClean="0"/>
              <a:t>30/04/2026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7ED36E-508C-41A7-BF74-999E767EAA9E}" type="slidenum">
              <a:rPr lang="en-GB" smtClean="0"/>
              <a:t>‹#›</a:t>
            </a:fld>
            <a:endParaRPr lang="en-GB"/>
          </a:p>
        </p:txBody>
      </p:sp>
      <p:sp>
        <p:nvSpPr>
          <p:cNvPr id="16" name="Text Placeholder 14"/>
          <p:cNvSpPr>
            <a:spLocks noGrp="1"/>
          </p:cNvSpPr>
          <p:nvPr>
            <p:ph type="body" sz="quarter" idx="14" hasCustomPrompt="1"/>
          </p:nvPr>
        </p:nvSpPr>
        <p:spPr>
          <a:xfrm>
            <a:off x="371289" y="651156"/>
            <a:ext cx="6450012" cy="352613"/>
          </a:xfrm>
        </p:spPr>
        <p:txBody>
          <a:bodyPr>
            <a:normAutofit/>
          </a:bodyPr>
          <a:lstStyle>
            <a:lvl1pPr marL="0" algn="l" defTabSz="914377" rtl="0" eaLnBrk="1" latinLnBrk="0" hangingPunct="1">
              <a:lnSpc>
                <a:spcPct val="90000"/>
              </a:lnSpc>
              <a:spcBef>
                <a:spcPct val="0"/>
              </a:spcBef>
              <a:buNone/>
              <a:defRPr lang="en-US" sz="1800" b="1" kern="1200" spc="31"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441228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0" name="Text Placeholder 7"/>
          <p:cNvSpPr>
            <a:spLocks noGrp="1"/>
          </p:cNvSpPr>
          <p:nvPr>
            <p:ph type="body" sz="quarter" idx="15"/>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358542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6"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9" name="Content Placeholder 7"/>
          <p:cNvSpPr>
            <a:spLocks noGrp="1"/>
          </p:cNvSpPr>
          <p:nvPr>
            <p:ph sz="quarter" idx="14"/>
          </p:nvPr>
        </p:nvSpPr>
        <p:spPr>
          <a:xfrm>
            <a:off x="379142" y="1614207"/>
            <a:ext cx="11296031"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7" y="5365115"/>
            <a:ext cx="5718243"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6" y="1428751"/>
            <a:ext cx="112331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22540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9" name="Content Placeholder 7"/>
          <p:cNvSpPr>
            <a:spLocks noGrp="1"/>
          </p:cNvSpPr>
          <p:nvPr>
            <p:ph sz="quarter" idx="14"/>
          </p:nvPr>
        </p:nvSpPr>
        <p:spPr>
          <a:xfrm>
            <a:off x="379143"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7" y="5365115"/>
            <a:ext cx="5718243"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1"/>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4" y="1428751"/>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64056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3" y="359945"/>
            <a:ext cx="5594827"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435CD6-AC1A-48F4-9A33-6BC45A388324}"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7" name="Text Placeholder 6"/>
          <p:cNvSpPr>
            <a:spLocks noGrp="1"/>
          </p:cNvSpPr>
          <p:nvPr>
            <p:ph type="body" sz="quarter" idx="13"/>
          </p:nvPr>
        </p:nvSpPr>
        <p:spPr>
          <a:xfrm>
            <a:off x="377759" y="1614208"/>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1"/>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531519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435CD6-AC1A-48F4-9A33-6BC45A388324}"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7" name="Text Placeholder 6"/>
          <p:cNvSpPr>
            <a:spLocks noGrp="1"/>
          </p:cNvSpPr>
          <p:nvPr>
            <p:ph type="body" sz="quarter" idx="13"/>
          </p:nvPr>
        </p:nvSpPr>
        <p:spPr>
          <a:xfrm>
            <a:off x="377759" y="1614208"/>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3" y="-9729"/>
            <a:ext cx="6184107" cy="5948364"/>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1"/>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698185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6" name="Text Placeholder 7"/>
          <p:cNvSpPr>
            <a:spLocks noGrp="1"/>
          </p:cNvSpPr>
          <p:nvPr>
            <p:ph type="body" sz="quarter" idx="16"/>
          </p:nvPr>
        </p:nvSpPr>
        <p:spPr>
          <a:xfrm>
            <a:off x="377760"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3"/>
            <a:ext cx="3713547"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5" y="3822701"/>
            <a:ext cx="3713547"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3" y="3822701"/>
            <a:ext cx="3713547"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7" y="1428750"/>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6" y="1428750"/>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6" y="1428750"/>
            <a:ext cx="3645289" cy="2106775"/>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2957643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6" name="Text Placeholder 7"/>
          <p:cNvSpPr>
            <a:spLocks noGrp="1"/>
          </p:cNvSpPr>
          <p:nvPr>
            <p:ph type="body" sz="quarter" idx="16"/>
          </p:nvPr>
        </p:nvSpPr>
        <p:spPr>
          <a:xfrm>
            <a:off x="377760"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3"/>
            <a:ext cx="2792239"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9" y="3822701"/>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701"/>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6" y="1428750"/>
            <a:ext cx="2680405" cy="2106775"/>
          </a:xfrm>
          <a:solidFill>
            <a:schemeClr val="bg1">
              <a:lumMod val="85000"/>
            </a:schemeClr>
          </a:solidFill>
        </p:spPr>
        <p:txBody>
          <a:bodyPr/>
          <a:lstStyle/>
          <a:p>
            <a:r>
              <a:rPr lang="en-US"/>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5"/>
          </a:xfrm>
          <a:solidFill>
            <a:schemeClr val="bg1">
              <a:lumMod val="85000"/>
            </a:schemeClr>
          </a:solidFill>
        </p:spPr>
        <p:txBody>
          <a:bodyPr/>
          <a:lstStyle/>
          <a:p>
            <a:r>
              <a:rPr lang="en-US"/>
              <a:t>Click icon to add picture</a:t>
            </a:r>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6" y="1428750"/>
            <a:ext cx="2680405" cy="2106775"/>
          </a:xfrm>
          <a:solidFill>
            <a:schemeClr val="bg1">
              <a:lumMod val="85000"/>
            </a:schemeClr>
          </a:solidFill>
        </p:spPr>
        <p:txBody>
          <a:bodyPr/>
          <a:lstStyle/>
          <a:p>
            <a:r>
              <a:rPr lang="en-US"/>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70" y="1428750"/>
            <a:ext cx="2680405" cy="2106775"/>
          </a:xfrm>
          <a:solidFill>
            <a:schemeClr val="bg1">
              <a:lumMod val="85000"/>
            </a:schemeClr>
          </a:solidFill>
        </p:spPr>
        <p:txBody>
          <a:bodyPr/>
          <a:lstStyle/>
          <a:p>
            <a:r>
              <a:rPr lang="en-US"/>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1" y="3822701"/>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286141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3176346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6" name="Text Placeholder 7"/>
          <p:cNvSpPr>
            <a:spLocks noGrp="1"/>
          </p:cNvSpPr>
          <p:nvPr>
            <p:ph type="body" sz="quarter" idx="16"/>
          </p:nvPr>
        </p:nvSpPr>
        <p:spPr>
          <a:xfrm>
            <a:off x="377760"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6" y="1428751"/>
            <a:ext cx="2680405" cy="3836988"/>
          </a:xfrm>
          <a:solidFill>
            <a:schemeClr val="bg1">
              <a:lumMod val="85000"/>
            </a:schemeClr>
          </a:solidFill>
        </p:spPr>
        <p:txBody>
          <a:bodyPr/>
          <a:lstStyle/>
          <a:p>
            <a:r>
              <a:rPr lang="en-US"/>
              <a:t>Click icon to add picture</a:t>
            </a:r>
            <a:endParaRPr lang="en-GB" dirty="0"/>
          </a:p>
        </p:txBody>
      </p:sp>
      <p:sp>
        <p:nvSpPr>
          <p:cNvPr id="20" name="Picture Placeholder 16"/>
          <p:cNvSpPr>
            <a:spLocks noGrp="1"/>
          </p:cNvSpPr>
          <p:nvPr>
            <p:ph type="pic" sz="quarter" idx="20"/>
          </p:nvPr>
        </p:nvSpPr>
        <p:spPr>
          <a:xfrm>
            <a:off x="3330340" y="1428751"/>
            <a:ext cx="2680405" cy="3836988"/>
          </a:xfrm>
          <a:solidFill>
            <a:schemeClr val="bg1">
              <a:lumMod val="85000"/>
            </a:schemeClr>
          </a:solidFill>
        </p:spPr>
        <p:txBody>
          <a:bodyPr/>
          <a:lstStyle/>
          <a:p>
            <a:r>
              <a:rPr lang="en-US"/>
              <a:t>Click icon to add picture</a:t>
            </a:r>
            <a:endParaRPr lang="en-GB"/>
          </a:p>
        </p:txBody>
      </p:sp>
      <p:sp>
        <p:nvSpPr>
          <p:cNvPr id="21" name="Picture Placeholder 16"/>
          <p:cNvSpPr>
            <a:spLocks noGrp="1"/>
          </p:cNvSpPr>
          <p:nvPr>
            <p:ph type="pic" sz="quarter" idx="21"/>
          </p:nvPr>
        </p:nvSpPr>
        <p:spPr>
          <a:xfrm>
            <a:off x="6181256" y="1428751"/>
            <a:ext cx="2680405" cy="3836988"/>
          </a:xfrm>
          <a:solidFill>
            <a:schemeClr val="bg1">
              <a:lumMod val="85000"/>
            </a:schemeClr>
          </a:solidFill>
        </p:spPr>
        <p:txBody>
          <a:bodyPr/>
          <a:lstStyle/>
          <a:p>
            <a:r>
              <a:rPr lang="en-US"/>
              <a:t>Click icon to add picture</a:t>
            </a:r>
            <a:endParaRPr lang="en-GB" dirty="0"/>
          </a:p>
        </p:txBody>
      </p:sp>
      <p:sp>
        <p:nvSpPr>
          <p:cNvPr id="18" name="Picture Placeholder 16"/>
          <p:cNvSpPr>
            <a:spLocks noGrp="1"/>
          </p:cNvSpPr>
          <p:nvPr>
            <p:ph type="pic" sz="quarter" idx="22"/>
          </p:nvPr>
        </p:nvSpPr>
        <p:spPr>
          <a:xfrm>
            <a:off x="9032170" y="1428751"/>
            <a:ext cx="2680405" cy="3836988"/>
          </a:xfr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1257590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435CD6-AC1A-48F4-9A33-6BC45A388324}"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7" name="Text Placeholder 6"/>
          <p:cNvSpPr>
            <a:spLocks noGrp="1"/>
          </p:cNvSpPr>
          <p:nvPr>
            <p:ph type="body" sz="quarter" idx="13"/>
          </p:nvPr>
        </p:nvSpPr>
        <p:spPr>
          <a:xfrm>
            <a:off x="377759" y="1614207"/>
            <a:ext cx="4368867" cy="37117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9" y="1428751"/>
            <a:ext cx="6342907" cy="3836988"/>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1"/>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4194563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435CD6-AC1A-48F4-9A33-6BC45A388324}"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7" name="Text Placeholder 6"/>
          <p:cNvSpPr>
            <a:spLocks noGrp="1"/>
          </p:cNvSpPr>
          <p:nvPr>
            <p:ph type="body" sz="quarter" idx="13"/>
          </p:nvPr>
        </p:nvSpPr>
        <p:spPr>
          <a:xfrm>
            <a:off x="377757" y="1614207"/>
            <a:ext cx="5442019" cy="37117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8" y="447474"/>
            <a:ext cx="4339009" cy="2322372"/>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6" y="1428751"/>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8" y="2943367"/>
            <a:ext cx="4339009" cy="2322372"/>
          </a:xfrm>
          <a:prstGeom prst="rect">
            <a:avLst/>
          </a:prstGeom>
          <a:solidFill>
            <a:schemeClr val="bg1">
              <a:lumMod val="85000"/>
            </a:schemeClr>
          </a:solidFill>
        </p:spPr>
        <p:txBody>
          <a:bodyPr/>
          <a:lstStyle/>
          <a:p>
            <a:r>
              <a:rPr lang="en-US"/>
              <a:t>Click icon to add picture</a:t>
            </a:r>
            <a:endParaRPr lang="en-GB" dirty="0"/>
          </a:p>
        </p:txBody>
      </p:sp>
      <p:sp>
        <p:nvSpPr>
          <p:cNvPr id="12" name="Text Placeholder 7"/>
          <p:cNvSpPr>
            <a:spLocks noGrp="1"/>
          </p:cNvSpPr>
          <p:nvPr>
            <p:ph type="body" sz="quarter" idx="16"/>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641138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435CD6-AC1A-48F4-9A33-6BC45A388324}"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7" name="Text Placeholder 6"/>
          <p:cNvSpPr>
            <a:spLocks noGrp="1"/>
          </p:cNvSpPr>
          <p:nvPr>
            <p:ph type="body" sz="quarter" idx="13"/>
          </p:nvPr>
        </p:nvSpPr>
        <p:spPr>
          <a:xfrm>
            <a:off x="377759" y="1614207"/>
            <a:ext cx="4368867" cy="37117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1"/>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49"/>
            <a:ext cx="3318069" cy="1853971"/>
          </a:xfrm>
          <a:prstGeom prst="rect">
            <a:avLst/>
          </a:prstGeom>
          <a:solidFill>
            <a:schemeClr val="bg1">
              <a:lumMod val="85000"/>
            </a:schemeClr>
          </a:solidFill>
        </p:spPr>
        <p:txBody>
          <a:bodyPr/>
          <a:lstStyle/>
          <a:p>
            <a:r>
              <a:rPr lang="en-US"/>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6" y="1428749"/>
            <a:ext cx="3318069" cy="1853971"/>
          </a:xfrm>
          <a:prstGeom prst="rect">
            <a:avLst/>
          </a:prstGeom>
          <a:solidFill>
            <a:schemeClr val="bg1">
              <a:lumMod val="85000"/>
            </a:schemeClr>
          </a:solidFill>
        </p:spPr>
        <p:txBody>
          <a:bodyPr/>
          <a:lstStyle/>
          <a:p>
            <a:r>
              <a:rPr lang="en-US"/>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6" y="3411769"/>
            <a:ext cx="3318069" cy="1853971"/>
          </a:xfrm>
          <a:prstGeom prst="rect">
            <a:avLst/>
          </a:prstGeom>
          <a:solidFill>
            <a:schemeClr val="bg1">
              <a:lumMod val="85000"/>
            </a:schemeClr>
          </a:solidFill>
        </p:spPr>
        <p:txBody>
          <a:bodyPr/>
          <a:lstStyle/>
          <a:p>
            <a:r>
              <a:rPr lang="en-US"/>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1"/>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178272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7" y="1428749"/>
            <a:ext cx="3645289" cy="1853971"/>
          </a:xfrm>
          <a:prstGeom prst="rect">
            <a:avLst/>
          </a:prstGeom>
          <a:solidFill>
            <a:schemeClr val="bg1">
              <a:lumMod val="85000"/>
            </a:schemeClr>
          </a:solidFill>
        </p:spPr>
        <p:txBody>
          <a:bodyPr/>
          <a:lstStyle/>
          <a:p>
            <a:r>
              <a:rPr lang="en-US"/>
              <a:t>Click icon to add picture</a:t>
            </a:r>
            <a:endParaRPr lang="en-GB" dirty="0"/>
          </a:p>
        </p:txBody>
      </p:sp>
      <p:sp>
        <p:nvSpPr>
          <p:cNvPr id="12" name="Picture Placeholder 8"/>
          <p:cNvSpPr>
            <a:spLocks noGrp="1"/>
          </p:cNvSpPr>
          <p:nvPr>
            <p:ph type="pic" sz="quarter" idx="15"/>
          </p:nvPr>
        </p:nvSpPr>
        <p:spPr>
          <a:xfrm>
            <a:off x="8067286" y="1428749"/>
            <a:ext cx="3645289" cy="1853971"/>
          </a:xfrm>
          <a:prstGeom prst="rect">
            <a:avLst/>
          </a:prstGeom>
          <a:solidFill>
            <a:schemeClr val="bg1">
              <a:lumMod val="85000"/>
            </a:schemeClr>
          </a:solidFill>
        </p:spPr>
        <p:txBody>
          <a:bodyPr/>
          <a:lstStyle/>
          <a:p>
            <a:r>
              <a:rPr lang="en-US"/>
              <a:t>Click icon to add picture</a:t>
            </a:r>
            <a:endParaRPr lang="en-GB" dirty="0"/>
          </a:p>
        </p:txBody>
      </p:sp>
      <p:sp>
        <p:nvSpPr>
          <p:cNvPr id="17" name="Picture Placeholder 8"/>
          <p:cNvSpPr>
            <a:spLocks noGrp="1"/>
          </p:cNvSpPr>
          <p:nvPr>
            <p:ph type="pic" sz="quarter" idx="19"/>
          </p:nvPr>
        </p:nvSpPr>
        <p:spPr>
          <a:xfrm>
            <a:off x="479426" y="1428749"/>
            <a:ext cx="3645289" cy="1853971"/>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435CD6-AC1A-48F4-9A33-6BC45A388324}"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3" name="Picture Placeholder 8"/>
          <p:cNvSpPr>
            <a:spLocks noGrp="1"/>
          </p:cNvSpPr>
          <p:nvPr>
            <p:ph type="pic" sz="quarter" idx="16"/>
          </p:nvPr>
        </p:nvSpPr>
        <p:spPr>
          <a:xfrm>
            <a:off x="8067286" y="3411769"/>
            <a:ext cx="3645289" cy="1853971"/>
          </a:xfrm>
          <a:prstGeom prst="rect">
            <a:avLst/>
          </a:prstGeom>
          <a:solidFill>
            <a:schemeClr val="bg1">
              <a:lumMod val="85000"/>
            </a:schemeClr>
          </a:solidFill>
        </p:spPr>
        <p:txBody>
          <a:bodyPr/>
          <a:lstStyle/>
          <a:p>
            <a:r>
              <a:rPr lang="en-US"/>
              <a:t>Click icon to add picture</a:t>
            </a:r>
            <a:endParaRPr lang="en-GB" dirty="0"/>
          </a:p>
        </p:txBody>
      </p:sp>
      <p:sp>
        <p:nvSpPr>
          <p:cNvPr id="14" name="Picture Placeholder 8"/>
          <p:cNvSpPr>
            <a:spLocks noGrp="1"/>
          </p:cNvSpPr>
          <p:nvPr>
            <p:ph type="pic" sz="quarter" idx="17"/>
          </p:nvPr>
        </p:nvSpPr>
        <p:spPr>
          <a:xfrm>
            <a:off x="4273357" y="3411769"/>
            <a:ext cx="3645289" cy="1853971"/>
          </a:xfrm>
          <a:prstGeom prst="rect">
            <a:avLst/>
          </a:prstGeom>
          <a:solidFill>
            <a:schemeClr val="bg1">
              <a:lumMod val="85000"/>
            </a:schemeClr>
          </a:solidFill>
        </p:spPr>
        <p:txBody>
          <a:bodyPr/>
          <a:lstStyle/>
          <a:p>
            <a:r>
              <a:rPr lang="en-US"/>
              <a:t>Click icon to add picture</a:t>
            </a:r>
            <a:endParaRPr lang="en-GB" dirty="0"/>
          </a:p>
        </p:txBody>
      </p:sp>
      <p:sp>
        <p:nvSpPr>
          <p:cNvPr id="15" name="Text Placeholder 7"/>
          <p:cNvSpPr>
            <a:spLocks noGrp="1"/>
          </p:cNvSpPr>
          <p:nvPr>
            <p:ph type="body" sz="quarter" idx="18"/>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6" y="3411769"/>
            <a:ext cx="3645289" cy="1853971"/>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637207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7"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8"/>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BA435CD6-AC1A-48F4-9A33-6BC45A388324}" type="datetimeFigureOut">
              <a:rPr lang="en-GB" smtClean="0"/>
              <a:t>30/04/2026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7ED36E-508C-41A7-BF74-999E767EAA9E}" type="slidenum">
              <a:rPr lang="en-GB" smtClean="0"/>
              <a:t>‹#›</a:t>
            </a:fld>
            <a:endParaRPr lang="en-GB"/>
          </a:p>
        </p:txBody>
      </p:sp>
    </p:spTree>
    <p:custDataLst>
      <p:tags r:id="rId1"/>
    </p:custDataLst>
    <p:extLst>
      <p:ext uri="{BB962C8B-B14F-4D97-AF65-F5344CB8AC3E}">
        <p14:creationId xmlns:p14="http://schemas.microsoft.com/office/powerpoint/2010/main" val="2951115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7"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400"/>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BA435CD6-AC1A-48F4-9A33-6BC45A388324}" type="datetimeFigureOut">
              <a:rPr lang="en-GB" smtClean="0"/>
              <a:t>30/04/2026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7ED36E-508C-41A7-BF74-999E767EAA9E}" type="slidenum">
              <a:rPr lang="en-GB" smtClean="0"/>
              <a:t>‹#›</a:t>
            </a:fld>
            <a:endParaRPr lang="en-GB"/>
          </a:p>
        </p:txBody>
      </p:sp>
    </p:spTree>
    <p:custDataLst>
      <p:tags r:id="rId1"/>
    </p:custDataLst>
    <p:extLst>
      <p:ext uri="{BB962C8B-B14F-4D97-AF65-F5344CB8AC3E}">
        <p14:creationId xmlns:p14="http://schemas.microsoft.com/office/powerpoint/2010/main" val="1676639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621222" y="651775"/>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2" y="1614209"/>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BA435CD6-AC1A-48F4-9A33-6BC45A388324}" type="datetimeFigureOut">
              <a:rPr lang="en-GB" smtClean="0"/>
              <a:t>30/04/2026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7ED36E-508C-41A7-BF74-999E767EAA9E}" type="slidenum">
              <a:rPr lang="en-GB" smtClean="0"/>
              <a:t>‹#›</a:t>
            </a:fld>
            <a:endParaRPr lang="en-GB"/>
          </a:p>
        </p:txBody>
      </p:sp>
    </p:spTree>
    <p:custDataLst>
      <p:tags r:id="rId1"/>
    </p:custDataLst>
    <p:extLst>
      <p:ext uri="{BB962C8B-B14F-4D97-AF65-F5344CB8AC3E}">
        <p14:creationId xmlns:p14="http://schemas.microsoft.com/office/powerpoint/2010/main" val="3869606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9" y="2033530"/>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7" y="182084"/>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68218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435CD6-AC1A-48F4-9A33-6BC45A388324}" type="datetimeFigureOut">
              <a:rPr lang="en-GB" smtClean="0"/>
              <a:t>30/04/2026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67ED36E-508C-41A7-BF74-999E767EAA9E}" type="slidenum">
              <a:rPr lang="en-GB" smtClean="0"/>
              <a:t>‹#›</a:t>
            </a:fld>
            <a:endParaRPr lang="en-GB"/>
          </a:p>
        </p:txBody>
      </p:sp>
      <p:sp>
        <p:nvSpPr>
          <p:cNvPr id="6" name="Picture Placeholder 5"/>
          <p:cNvSpPr>
            <a:spLocks noGrp="1"/>
          </p:cNvSpPr>
          <p:nvPr>
            <p:ph type="pic" sz="quarter" idx="13"/>
          </p:nvPr>
        </p:nvSpPr>
        <p:spPr>
          <a:xfrm>
            <a:off x="0" y="1"/>
            <a:ext cx="12192000" cy="5939791"/>
          </a:xfr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3320153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128559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4"/>
            <a:ext cx="5535613" cy="2435428"/>
          </a:xfrm>
          <a:solidFill>
            <a:schemeClr val="bg1">
              <a:lumMod val="85000"/>
            </a:schemeClr>
          </a:solidFill>
        </p:spPr>
        <p:txBody>
          <a:bodyPr/>
          <a:lstStyle/>
          <a:p>
            <a:r>
              <a:rPr lang="en-US"/>
              <a:t>Click icon to add picture</a:t>
            </a:r>
            <a:endParaRPr lang="en-GB" dirty="0"/>
          </a:p>
        </p:txBody>
      </p:sp>
      <p:sp>
        <p:nvSpPr>
          <p:cNvPr id="17" name="Picture Placeholder 5"/>
          <p:cNvSpPr>
            <a:spLocks noGrp="1"/>
          </p:cNvSpPr>
          <p:nvPr>
            <p:ph type="pic" sz="quarter" idx="14"/>
          </p:nvPr>
        </p:nvSpPr>
        <p:spPr>
          <a:xfrm>
            <a:off x="6176963" y="447473"/>
            <a:ext cx="5535613" cy="2435428"/>
          </a:xfrm>
          <a:solidFill>
            <a:schemeClr val="bg1">
              <a:lumMod val="85000"/>
            </a:schemeClr>
          </a:solidFill>
        </p:spPr>
        <p:txBody>
          <a:bodyPr/>
          <a:lstStyle/>
          <a:p>
            <a:r>
              <a:rPr lang="en-US"/>
              <a:t>Click icon to add picture</a:t>
            </a:r>
            <a:endParaRPr lang="en-GB" dirty="0"/>
          </a:p>
        </p:txBody>
      </p:sp>
      <p:sp>
        <p:nvSpPr>
          <p:cNvPr id="18" name="Picture Placeholder 5"/>
          <p:cNvSpPr>
            <a:spLocks noGrp="1"/>
          </p:cNvSpPr>
          <p:nvPr>
            <p:ph type="pic" sz="quarter" idx="15"/>
          </p:nvPr>
        </p:nvSpPr>
        <p:spPr>
          <a:xfrm>
            <a:off x="6177279" y="3063315"/>
            <a:ext cx="5535613" cy="2435428"/>
          </a:xfrm>
          <a:solidFill>
            <a:schemeClr val="bg1">
              <a:lumMod val="85000"/>
            </a:schemeClr>
          </a:solidFill>
        </p:spPr>
        <p:txBody>
          <a:bodyPr/>
          <a:lstStyle/>
          <a:p>
            <a:r>
              <a:rPr lang="en-US"/>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a:t>Click icon to add picture</a:t>
            </a:r>
            <a:endParaRPr lang="en-GB" dirty="0"/>
          </a:p>
        </p:txBody>
      </p:sp>
      <p:sp>
        <p:nvSpPr>
          <p:cNvPr id="2" name="Date Placeholder 1"/>
          <p:cNvSpPr>
            <a:spLocks noGrp="1"/>
          </p:cNvSpPr>
          <p:nvPr>
            <p:ph type="dt" sz="half" idx="10"/>
          </p:nvPr>
        </p:nvSpPr>
        <p:spPr/>
        <p:txBody>
          <a:bodyPr/>
          <a:lstStyle/>
          <a:p>
            <a:fld id="{BA435CD6-AC1A-48F4-9A33-6BC45A388324}" type="datetimeFigureOut">
              <a:rPr lang="en-GB" smtClean="0"/>
              <a:t>30/04/2026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67ED36E-508C-41A7-BF74-999E767EAA9E}" type="slidenum">
              <a:rPr lang="en-GB" smtClean="0"/>
              <a:t>‹#›</a:t>
            </a:fld>
            <a:endParaRPr lang="en-GB"/>
          </a:p>
        </p:txBody>
      </p:sp>
    </p:spTree>
    <p:custDataLst>
      <p:tags r:id="rId1"/>
    </p:custDataLst>
    <p:extLst>
      <p:ext uri="{BB962C8B-B14F-4D97-AF65-F5344CB8AC3E}">
        <p14:creationId xmlns:p14="http://schemas.microsoft.com/office/powerpoint/2010/main" val="1779668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BA435CD6-AC1A-48F4-9A33-6BC45A388324}" type="datetimeFigureOut">
              <a:rPr lang="en-GB" smtClean="0"/>
              <a:t>30/04/2026</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767ED36E-508C-41A7-BF74-999E767EAA9E}" type="slidenum">
              <a:rPr lang="en-GB" smtClean="0"/>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a:t>Click icon to add media</a:t>
            </a:r>
            <a:endParaRPr lang="en-GB"/>
          </a:p>
        </p:txBody>
      </p:sp>
    </p:spTree>
    <p:custDataLst>
      <p:tags r:id="rId1"/>
    </p:custDataLst>
    <p:extLst>
      <p:ext uri="{BB962C8B-B14F-4D97-AF65-F5344CB8AC3E}">
        <p14:creationId xmlns:p14="http://schemas.microsoft.com/office/powerpoint/2010/main" val="3872141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4" name="Text Placeholder 13"/>
          <p:cNvSpPr>
            <a:spLocks noGrp="1"/>
          </p:cNvSpPr>
          <p:nvPr>
            <p:ph type="body" sz="quarter" idx="13"/>
          </p:nvPr>
        </p:nvSpPr>
        <p:spPr>
          <a:xfrm>
            <a:off x="535314" y="3773512"/>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4" y="4393566"/>
            <a:ext cx="1092517" cy="1092519"/>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8" name="Freeform 8"/>
          <p:cNvSpPr>
            <a:spLocks/>
          </p:cNvSpPr>
          <p:nvPr/>
        </p:nvSpPr>
        <p:spPr bwMode="auto">
          <a:xfrm>
            <a:off x="463294" y="3652420"/>
            <a:ext cx="3019047" cy="576787"/>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sz="1800"/>
          </a:p>
        </p:txBody>
      </p:sp>
    </p:spTree>
    <p:custDataLst>
      <p:tags r:id="rId1"/>
    </p:custDataLst>
    <p:extLst>
      <p:ext uri="{BB962C8B-B14F-4D97-AF65-F5344CB8AC3E}">
        <p14:creationId xmlns:p14="http://schemas.microsoft.com/office/powerpoint/2010/main" val="1108937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4" name="Text Placeholder 13"/>
          <p:cNvSpPr>
            <a:spLocks noGrp="1"/>
          </p:cNvSpPr>
          <p:nvPr>
            <p:ph type="body" sz="quarter" idx="13"/>
          </p:nvPr>
        </p:nvSpPr>
        <p:spPr>
          <a:xfrm>
            <a:off x="535314" y="3773512"/>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4" y="4393566"/>
            <a:ext cx="1092517" cy="1092519"/>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12" name="Picture Placeholder 8"/>
          <p:cNvSpPr>
            <a:spLocks noGrp="1"/>
          </p:cNvSpPr>
          <p:nvPr>
            <p:ph type="pic" sz="quarter" idx="16"/>
          </p:nvPr>
        </p:nvSpPr>
        <p:spPr>
          <a:xfrm>
            <a:off x="8313421" y="-9729"/>
            <a:ext cx="3878580" cy="5948364"/>
          </a:xfrm>
          <a:prstGeom prst="rect">
            <a:avLst/>
          </a:prstGeom>
          <a:solidFill>
            <a:schemeClr val="bg1">
              <a:lumMod val="85000"/>
            </a:schemeClr>
          </a:solidFill>
        </p:spPr>
        <p:txBody>
          <a:bodyPr/>
          <a:lstStyle>
            <a:lvl1pPr>
              <a:defRPr>
                <a:solidFill>
                  <a:schemeClr val="bg2"/>
                </a:solidFill>
              </a:defRPr>
            </a:lvl1pPr>
          </a:lstStyle>
          <a:p>
            <a:r>
              <a:rPr lang="en-US"/>
              <a:t>Click icon to add picture</a:t>
            </a:r>
            <a:endParaRPr lang="en-GB" dirty="0"/>
          </a:p>
        </p:txBody>
      </p:sp>
      <p:sp>
        <p:nvSpPr>
          <p:cNvPr id="9" name="Freeform 8"/>
          <p:cNvSpPr>
            <a:spLocks/>
          </p:cNvSpPr>
          <p:nvPr/>
        </p:nvSpPr>
        <p:spPr bwMode="auto">
          <a:xfrm>
            <a:off x="463294" y="3652420"/>
            <a:ext cx="3019047" cy="576787"/>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sz="1800"/>
          </a:p>
        </p:txBody>
      </p:sp>
    </p:spTree>
    <p:custDataLst>
      <p:tags r:id="rId1"/>
    </p:custDataLst>
    <p:extLst>
      <p:ext uri="{BB962C8B-B14F-4D97-AF65-F5344CB8AC3E}">
        <p14:creationId xmlns:p14="http://schemas.microsoft.com/office/powerpoint/2010/main" val="1453814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29"/>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4" name="Text Placeholder 13"/>
          <p:cNvSpPr>
            <a:spLocks noGrp="1"/>
          </p:cNvSpPr>
          <p:nvPr>
            <p:ph type="body" sz="quarter" idx="13"/>
          </p:nvPr>
        </p:nvSpPr>
        <p:spPr>
          <a:xfrm>
            <a:off x="535313" y="3773512"/>
            <a:ext cx="1746971"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407941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29"/>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4" name="Text Placeholder 13"/>
          <p:cNvSpPr>
            <a:spLocks noGrp="1"/>
          </p:cNvSpPr>
          <p:nvPr>
            <p:ph type="body" sz="quarter" idx="13"/>
          </p:nvPr>
        </p:nvSpPr>
        <p:spPr>
          <a:xfrm>
            <a:off x="535314" y="3773512"/>
            <a:ext cx="2858127"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320394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29"/>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4" name="Text Placeholder 13"/>
          <p:cNvSpPr>
            <a:spLocks noGrp="1"/>
          </p:cNvSpPr>
          <p:nvPr>
            <p:ph type="body" sz="quarter" idx="13"/>
          </p:nvPr>
        </p:nvSpPr>
        <p:spPr>
          <a:xfrm>
            <a:off x="535313" y="3773512"/>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379320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1"/>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0" name="Text Placeholder 7"/>
          <p:cNvSpPr>
            <a:spLocks noGrp="1"/>
          </p:cNvSpPr>
          <p:nvPr>
            <p:ph type="body" sz="quarter" idx="15"/>
          </p:nvPr>
        </p:nvSpPr>
        <p:spPr>
          <a:xfrm>
            <a:off x="377757" y="5365115"/>
            <a:ext cx="5718243"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596678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435CD6-AC1A-48F4-9A33-6BC45A388324}" type="datetimeFigureOut">
              <a:rPr lang="en-GB" smtClean="0"/>
              <a:t>30/04/2026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67ED36E-508C-41A7-BF74-999E767EAA9E}" type="slidenum">
              <a:rPr lang="en-GB" smtClean="0"/>
              <a:t>‹#›</a:t>
            </a:fld>
            <a:endParaRPr lang="en-GB"/>
          </a:p>
        </p:txBody>
      </p:sp>
      <p:sp>
        <p:nvSpPr>
          <p:cNvPr id="5" name="Text Placeholder 7"/>
          <p:cNvSpPr>
            <a:spLocks noGrp="1"/>
          </p:cNvSpPr>
          <p:nvPr>
            <p:ph type="body" sz="quarter" idx="16"/>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642509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403767"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BA435CD6-AC1A-48F4-9A33-6BC45A388324}" type="datetimeFigureOut">
              <a:rPr lang="en-GB" smtClean="0"/>
              <a:t>30/04/2026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7ED36E-508C-41A7-BF74-999E767EAA9E}" type="slidenum">
              <a:rPr lang="en-GB" smtClean="0"/>
              <a:t>‹#›</a:t>
            </a:fld>
            <a:endParaRPr lang="en-GB"/>
          </a:p>
        </p:txBody>
      </p:sp>
      <p:sp>
        <p:nvSpPr>
          <p:cNvPr id="10" name="Text Placeholder 9"/>
          <p:cNvSpPr>
            <a:spLocks noGrp="1"/>
          </p:cNvSpPr>
          <p:nvPr>
            <p:ph type="body" sz="quarter" idx="14"/>
          </p:nvPr>
        </p:nvSpPr>
        <p:spPr>
          <a:xfrm>
            <a:off x="552578" y="2627693"/>
            <a:ext cx="3757295" cy="365443"/>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646745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905463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523E4-B42A-41F0-A79F-EB926A479A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9EA2329-A32F-4E00-91BE-3E6F3B229728}"/>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8A5EF2-9C33-4757-B0D7-DB68AEF7DF70}"/>
              </a:ext>
            </a:extLst>
          </p:cNvPr>
          <p:cNvSpPr>
            <a:spLocks noGrp="1"/>
          </p:cNvSpPr>
          <p:nvPr>
            <p:ph type="dt" sz="half" idx="10"/>
          </p:nvPr>
        </p:nvSpPr>
        <p:spPr/>
        <p:txBody>
          <a:bodyPr/>
          <a:lstStyle/>
          <a:p>
            <a:fld id="{BA435CD6-AC1A-48F4-9A33-6BC45A388324}" type="datetimeFigureOut">
              <a:rPr lang="en-GB" smtClean="0"/>
              <a:t>30/04/2026</a:t>
            </a:fld>
            <a:endParaRPr lang="en-GB"/>
          </a:p>
        </p:txBody>
      </p:sp>
      <p:sp>
        <p:nvSpPr>
          <p:cNvPr id="5" name="Footer Placeholder 4">
            <a:extLst>
              <a:ext uri="{FF2B5EF4-FFF2-40B4-BE49-F238E27FC236}">
                <a16:creationId xmlns:a16="http://schemas.microsoft.com/office/drawing/2014/main" id="{1B8A6589-3B17-4723-8EAB-365ADC39DC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2EEB7B-AB74-4C99-B934-5F2B0B15284B}"/>
              </a:ext>
            </a:extLst>
          </p:cNvPr>
          <p:cNvSpPr>
            <a:spLocks noGrp="1"/>
          </p:cNvSpPr>
          <p:nvPr>
            <p:ph type="sldNum" sz="quarter" idx="12"/>
          </p:nvPr>
        </p:nvSpPr>
        <p:spPr/>
        <p:txBody>
          <a:bodyPr/>
          <a:lstStyle/>
          <a:p>
            <a:fld id="{767ED36E-508C-41A7-BF74-999E767EAA9E}" type="slidenum">
              <a:rPr lang="en-GB" smtClean="0"/>
              <a:t>‹#›</a:t>
            </a:fld>
            <a:endParaRPr lang="en-GB"/>
          </a:p>
        </p:txBody>
      </p:sp>
    </p:spTree>
    <p:extLst>
      <p:ext uri="{BB962C8B-B14F-4D97-AF65-F5344CB8AC3E}">
        <p14:creationId xmlns:p14="http://schemas.microsoft.com/office/powerpoint/2010/main" val="60672533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7D4F53B-E777-4D22-BF14-5A6FF8D3BEAE}" type="datetimeFigureOut">
              <a:rPr lang="en-GB" smtClean="0"/>
              <a:t>30/04/2026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4047485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7D4F53B-E777-4D22-BF14-5A6FF8D3BEAE}" type="datetimeFigureOut">
              <a:rPr lang="en-GB" smtClean="0"/>
              <a:t>30/04/2026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632468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3149726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886866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0335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353731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276008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1145997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a:t>Click icon to add picture</a:t>
            </a:r>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2452934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2306553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a:t>Click icon to add picture</a:t>
            </a:r>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1614728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178060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064954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313803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851900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7D4F53B-E777-4D22-BF14-5A6FF8D3BEAE}" type="datetimeFigureOut">
              <a:rPr lang="en-GB" smtClean="0"/>
              <a:t>30/04/2026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3335496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7D4F53B-E777-4D22-BF14-5A6FF8D3BEAE}" type="datetimeFigureOut">
              <a:rPr lang="en-GB" smtClean="0"/>
              <a:t>30/04/2026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706194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7D4F53B-E777-4D22-BF14-5A6FF8D3BEAE}" type="datetimeFigureOut">
              <a:rPr lang="en-GB" smtClean="0"/>
              <a:t>30/04/2026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3445568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043762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4F53B-E777-4D22-BF14-5A6FF8D3BEAE}" type="datetimeFigureOut">
              <a:rPr lang="en-GB" smtClean="0"/>
              <a:t>30/04/2026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888283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069F8F-66DB-4BD7-A134-1F98936CF613}" type="datetimeFigureOut">
              <a:rPr lang="en-GB" smtClean="0"/>
              <a:t>30/04/2026</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C5EC177E-7C80-4094-B651-CB4240892806}" type="slidenum">
              <a:rPr lang="en-GB" smtClean="0"/>
              <a:t>‹#›</a:t>
            </a:fld>
            <a:endParaRPr lang="en-GB" dirty="0"/>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1148716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a:t>Click icon to add picture</a:t>
            </a:r>
            <a:endParaRPr lang="en-GB" dirty="0"/>
          </a:p>
        </p:txBody>
      </p:sp>
      <p:sp>
        <p:nvSpPr>
          <p:cNvPr id="2" name="Date Placeholder 1"/>
          <p:cNvSpPr>
            <a:spLocks noGrp="1"/>
          </p:cNvSpPr>
          <p:nvPr>
            <p:ph type="dt" sz="half" idx="10"/>
          </p:nvPr>
        </p:nvSpPr>
        <p:spPr/>
        <p:txBody>
          <a:bodyPr/>
          <a:lstStyle/>
          <a:p>
            <a:fld id="{87D4F53B-E777-4D22-BF14-5A6FF8D3BEAE}" type="datetimeFigureOut">
              <a:rPr lang="en-GB" smtClean="0"/>
              <a:t>30/04/2026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1794398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87D4F53B-E777-4D22-BF14-5A6FF8D3BEAE}" type="datetimeFigureOut">
              <a:rPr lang="en-GB" smtClean="0"/>
              <a:t>30/04/2026</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9FBDBA1E-F2E9-4EAB-A2DA-23DB5AEB00CA}" type="slidenum">
              <a:rPr lang="en-GB" smtClean="0"/>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a:t>Click icon to add media</a:t>
            </a:r>
            <a:endParaRPr lang="en-GB"/>
          </a:p>
        </p:txBody>
      </p:sp>
    </p:spTree>
    <p:custDataLst>
      <p:tags r:id="rId1"/>
    </p:custDataLst>
    <p:extLst>
      <p:ext uri="{BB962C8B-B14F-4D97-AF65-F5344CB8AC3E}">
        <p14:creationId xmlns:p14="http://schemas.microsoft.com/office/powerpoint/2010/main" val="2321590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100025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a:t>Click icon to add picture</a:t>
            </a:r>
            <a:endParaRPr lang="en-GB" dirty="0"/>
          </a:p>
        </p:txBody>
      </p:sp>
      <p:sp>
        <p:nvSpPr>
          <p:cNvPr id="9"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797608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0224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351616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533427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210827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4F53B-E777-4D22-BF14-5A6FF8D3BEAE}" type="datetimeFigureOut">
              <a:rPr lang="en-GB" smtClean="0"/>
              <a:t>30/04/2026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819494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7D4F53B-E777-4D22-BF14-5A6FF8D3BEAE}" type="datetimeFigureOut">
              <a:rPr lang="en-GB" smtClean="0"/>
              <a:t>30/04/2026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466237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C069F8F-66DB-4BD7-A134-1F98936CF613}" type="datetimeFigureOut">
              <a:rPr lang="en-GB" smtClean="0"/>
              <a:t>30/04/2026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5EC177E-7C80-4094-B651-CB4240892806}" type="slidenum">
              <a:rPr lang="en-GB" smtClean="0"/>
              <a:t>‹#›</a:t>
            </a:fld>
            <a:endParaRPr lang="en-GB" dirty="0"/>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59110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4F67E03-C16F-4D47-BA0F-C964DEC7C6A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F3B5EE3-1294-4C67-BFA9-F819AB347851}" type="slidenum">
              <a:rPr lang="en-GB" smtClean="0"/>
              <a:t>‹#›</a:t>
            </a:fld>
            <a:endParaRPr lang="en-GB"/>
          </a:p>
        </p:txBody>
      </p:sp>
    </p:spTree>
    <p:extLst>
      <p:ext uri="{BB962C8B-B14F-4D97-AF65-F5344CB8AC3E}">
        <p14:creationId xmlns:p14="http://schemas.microsoft.com/office/powerpoint/2010/main" val="944753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7D4F53B-E777-4D22-BF14-5A6FF8D3BEAE}" type="datetimeFigureOut">
              <a:rPr lang="en-GB" smtClean="0"/>
              <a:t>30/04/2026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3271389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7D4F53B-E777-4D22-BF14-5A6FF8D3BEAE}" type="datetimeFigureOut">
              <a:rPr lang="en-GB" smtClean="0"/>
              <a:t>30/04/2026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256033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1363057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551905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96365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195749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26920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2848903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a:t>Click icon to add picture</a:t>
            </a:r>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636952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1328225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FFA3A-2F7A-42CA-83CC-0B6A95C48A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F031DA2-3A50-417B-9710-74345CF6ED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9A26EB5-1654-47D9-BEE9-762381E0FBAF}"/>
              </a:ext>
            </a:extLst>
          </p:cNvPr>
          <p:cNvSpPr>
            <a:spLocks noGrp="1"/>
          </p:cNvSpPr>
          <p:nvPr>
            <p:ph type="dt" sz="half" idx="10"/>
          </p:nvPr>
        </p:nvSpPr>
        <p:spPr/>
        <p:txBody>
          <a:bodyPr/>
          <a:lstStyle/>
          <a:p>
            <a:fld id="{2C069F8F-66DB-4BD7-A134-1F98936CF613}" type="datetimeFigureOut">
              <a:rPr lang="en-GB" smtClean="0"/>
              <a:t>30/04/2026</a:t>
            </a:fld>
            <a:endParaRPr lang="en-GB" dirty="0"/>
          </a:p>
        </p:txBody>
      </p:sp>
      <p:sp>
        <p:nvSpPr>
          <p:cNvPr id="5" name="Footer Placeholder 4">
            <a:extLst>
              <a:ext uri="{FF2B5EF4-FFF2-40B4-BE49-F238E27FC236}">
                <a16:creationId xmlns:a16="http://schemas.microsoft.com/office/drawing/2014/main" id="{0DE4C2E3-90A8-49AA-920D-0D951C01A6F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794F98BC-9BB9-4B79-851C-97783F634E12}"/>
              </a:ext>
            </a:extLst>
          </p:cNvPr>
          <p:cNvSpPr>
            <a:spLocks noGrp="1"/>
          </p:cNvSpPr>
          <p:nvPr>
            <p:ph type="sldNum" sz="quarter" idx="12"/>
          </p:nvPr>
        </p:nvSpPr>
        <p:spPr/>
        <p:txBody>
          <a:bodyPr/>
          <a:lstStyle/>
          <a:p>
            <a:fld id="{C5EC177E-7C80-4094-B651-CB4240892806}" type="slidenum">
              <a:rPr lang="en-GB" smtClean="0"/>
              <a:t>‹#›</a:t>
            </a:fld>
            <a:endParaRPr lang="en-GB" dirty="0"/>
          </a:p>
        </p:txBody>
      </p:sp>
    </p:spTree>
    <p:extLst>
      <p:ext uri="{BB962C8B-B14F-4D97-AF65-F5344CB8AC3E}">
        <p14:creationId xmlns:p14="http://schemas.microsoft.com/office/powerpoint/2010/main" val="418029922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a:t>Click icon to add picture</a:t>
            </a:r>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2527162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247754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847122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4154816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998812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7D4F53B-E777-4D22-BF14-5A6FF8D3BEAE}" type="datetimeFigureOut">
              <a:rPr lang="en-GB" smtClean="0"/>
              <a:t>30/04/2026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1759386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7D4F53B-E777-4D22-BF14-5A6FF8D3BEAE}" type="datetimeFigureOut">
              <a:rPr lang="en-GB" smtClean="0"/>
              <a:t>30/04/2026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2451777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7D4F53B-E777-4D22-BF14-5A6FF8D3BEAE}" type="datetimeFigureOut">
              <a:rPr lang="en-GB" smtClean="0"/>
              <a:t>30/04/2026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254803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10162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4F53B-E777-4D22-BF14-5A6FF8D3BEAE}" type="datetimeFigureOut">
              <a:rPr lang="en-GB" smtClean="0"/>
              <a:t>30/04/2026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2867224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AF7F4015-0EDC-490A-AC81-30EE342DEADC}" type="datetimeFigureOut">
              <a:rPr lang="en-GB" smtClean="0"/>
              <a:t>30/04/2026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7296CB3-B256-405D-917A-64BFCC0EC282}" type="slidenum">
              <a:rPr lang="en-GB" smtClean="0"/>
              <a:t>‹#›</a:t>
            </a:fld>
            <a:endParaRPr lang="en-GB" dirty="0"/>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2682203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a:t>Click icon to add picture</a:t>
            </a:r>
            <a:endParaRPr lang="en-GB" dirty="0"/>
          </a:p>
        </p:txBody>
      </p:sp>
      <p:sp>
        <p:nvSpPr>
          <p:cNvPr id="2" name="Date Placeholder 1"/>
          <p:cNvSpPr>
            <a:spLocks noGrp="1"/>
          </p:cNvSpPr>
          <p:nvPr>
            <p:ph type="dt" sz="half" idx="10"/>
          </p:nvPr>
        </p:nvSpPr>
        <p:spPr/>
        <p:txBody>
          <a:bodyPr/>
          <a:lstStyle/>
          <a:p>
            <a:fld id="{87D4F53B-E777-4D22-BF14-5A6FF8D3BEAE}" type="datetimeFigureOut">
              <a:rPr lang="en-GB" smtClean="0"/>
              <a:t>30/04/2026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412517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87D4F53B-E777-4D22-BF14-5A6FF8D3BEAE}" type="datetimeFigureOut">
              <a:rPr lang="en-GB" smtClean="0"/>
              <a:t>30/04/2026</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9FBDBA1E-F2E9-4EAB-A2DA-23DB5AEB00CA}" type="slidenum">
              <a:rPr lang="en-GB" smtClean="0"/>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a:t>Click icon to add media</a:t>
            </a:r>
            <a:endParaRPr lang="en-GB"/>
          </a:p>
        </p:txBody>
      </p:sp>
    </p:spTree>
    <p:custDataLst>
      <p:tags r:id="rId1"/>
    </p:custDataLst>
    <p:extLst>
      <p:ext uri="{BB962C8B-B14F-4D97-AF65-F5344CB8AC3E}">
        <p14:creationId xmlns:p14="http://schemas.microsoft.com/office/powerpoint/2010/main" val="3504412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559346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a:t>Click icon to add picture</a:t>
            </a:r>
            <a:endParaRPr lang="en-GB" dirty="0"/>
          </a:p>
        </p:txBody>
      </p:sp>
      <p:sp>
        <p:nvSpPr>
          <p:cNvPr id="9"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638269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142245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323323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743348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835069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4F53B-E777-4D22-BF14-5A6FF8D3BEAE}" type="datetimeFigureOut">
              <a:rPr lang="en-GB" smtClean="0"/>
              <a:t>30/04/2026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755517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7D4F53B-E777-4D22-BF14-5A6FF8D3BEAE}" type="datetimeFigureOut">
              <a:rPr lang="en-GB" smtClean="0"/>
              <a:t>30/04/2026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435347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AF7F4015-0EDC-490A-AC81-30EE342DEADC}" type="datetimeFigureOut">
              <a:rPr lang="en-GB" smtClean="0"/>
              <a:t>30/04/2026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7296CB3-B256-405D-917A-64BFCC0EC282}" type="slidenum">
              <a:rPr lang="en-GB" smtClean="0"/>
              <a:t>‹#›</a:t>
            </a:fld>
            <a:endParaRPr lang="en-GB" dirty="0"/>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582218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6FAC5BB-39CE-1A4C-8812-F3A17EA4417C}" type="datetimeFigureOut">
              <a:rPr lang="en-US" smtClean="0"/>
              <a:t>4/30/2026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537034-C073-224B-8A1D-BD7C891A4C35}" type="slidenum">
              <a:rPr lang="en-US" smtClean="0"/>
              <a:t>‹#›</a:t>
            </a:fld>
            <a:endParaRPr lang="en-US"/>
          </a:p>
        </p:txBody>
      </p:sp>
    </p:spTree>
    <p:extLst>
      <p:ext uri="{BB962C8B-B14F-4D97-AF65-F5344CB8AC3E}">
        <p14:creationId xmlns:p14="http://schemas.microsoft.com/office/powerpoint/2010/main" val="220053587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30/04/2026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1083921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30/04/2026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660455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171622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3915">
          <p15:clr>
            <a:srgbClr val="FBAE40"/>
          </p15:clr>
        </p15:guide>
        <p15:guide id="3" orient="horz" pos="4025">
          <p15:clr>
            <a:srgbClr val="FBAE40"/>
          </p15:clr>
        </p15:guide>
      </p15:sldGuideLst>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241306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454572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822587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559837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995452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2543368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AF7F4015-0EDC-490A-AC81-30EE342DEADC}"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7296CB3-B256-405D-917A-64BFCC0EC282}" type="slidenum">
              <a:rPr lang="en-GB" smtClean="0"/>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268167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1685026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83588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711850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97832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1041996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30/04/2026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4018611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30/04/2026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963520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30/04/2026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812394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632310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30/04/2026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151473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AF7F4015-0EDC-490A-AC81-30EE342DEADC}"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7296CB3-B256-405D-917A-64BFCC0EC282}" type="slidenum">
              <a:rPr lang="en-GB" smtClean="0"/>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150882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30/04/2026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39304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50615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245980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290436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713970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172764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884861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374866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30/04/2026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524495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30/04/2026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277976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AF7F4015-0EDC-490A-AC81-30EE342DEADC}"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7296CB3-B256-405D-917A-64BFCC0EC282}" type="slidenum">
              <a:rPr lang="en-GB" smtClean="0"/>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940368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p:cSld name="Line Title">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sp>
        <p:nvSpPr>
          <p:cNvPr id="2" name="Title 1"/>
          <p:cNvSpPr>
            <a:spLocks noGrp="1"/>
          </p:cNvSpPr>
          <p:nvPr>
            <p:ph type="ctrTitle"/>
          </p:nvPr>
        </p:nvSpPr>
        <p:spPr>
          <a:xfrm>
            <a:off x="576648" y="804344"/>
            <a:ext cx="3887171" cy="2112000"/>
          </a:xfrm>
        </p:spPr>
        <p:txBody>
          <a:bodyPr anchor="t">
            <a:normAutofit/>
          </a:bodyPr>
          <a:lstStyle>
            <a:lvl1pPr algn="l">
              <a:defRPr sz="3700">
                <a:solidFill>
                  <a:schemeClr val="bg1"/>
                </a:solidFill>
              </a:defRPr>
            </a:lvl1pPr>
          </a:lstStyle>
          <a:p>
            <a:r>
              <a:rPr lang="en-US"/>
              <a:t>Click to edit Master title style</a:t>
            </a:r>
            <a:endParaRPr lang="en-GB" dirty="0"/>
          </a:p>
        </p:txBody>
      </p:sp>
      <p:sp>
        <p:nvSpPr>
          <p:cNvPr id="3" name="Subtitle 2"/>
          <p:cNvSpPr>
            <a:spLocks noGrp="1"/>
          </p:cNvSpPr>
          <p:nvPr>
            <p:ph type="subTitle" idx="1"/>
          </p:nvPr>
        </p:nvSpPr>
        <p:spPr>
          <a:xfrm>
            <a:off x="576648" y="2938157"/>
            <a:ext cx="3887171" cy="2123024"/>
          </a:xfrm>
        </p:spPr>
        <p:txBody>
          <a:bodyPr>
            <a:normAutofit/>
          </a:bodyPr>
          <a:lstStyle>
            <a:lvl1pPr marL="0" indent="0" algn="l">
              <a:buNone/>
              <a:defRPr sz="19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dirty="0"/>
          </a:p>
        </p:txBody>
      </p:sp>
      <p:sp>
        <p:nvSpPr>
          <p:cNvPr id="4" name="Date Placeholder 3"/>
          <p:cNvSpPr>
            <a:spLocks noGrp="1"/>
          </p:cNvSpPr>
          <p:nvPr>
            <p:ph type="dt" sz="half" idx="10"/>
          </p:nvPr>
        </p:nvSpPr>
        <p:spPr>
          <a:xfrm>
            <a:off x="576648" y="548680"/>
            <a:ext cx="2844800" cy="240000"/>
          </a:xfrm>
        </p:spPr>
        <p:txBody>
          <a:bodyPr/>
          <a:lstStyle>
            <a:lvl1pPr>
              <a:defRPr sz="1400" b="1">
                <a:solidFill>
                  <a:schemeClr val="bg1"/>
                </a:solidFill>
              </a:defRPr>
            </a:lvl1pPr>
          </a:lstStyle>
          <a:p>
            <a:fld id="{59585B9F-EF5C-4314-BCBC-A6F82ED753B2}" type="datetimeFigureOut">
              <a:rPr lang="en-GB" smtClean="0"/>
              <a:pPr/>
              <a:t>30/04/2026</a:t>
            </a:fld>
            <a:endParaRPr lang="en-GB" dirty="0"/>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73F885-FE6B-4251-84D2-F6CEF084999B}" type="slidenum">
              <a:rPr lang="en-GB" smtClean="0"/>
              <a:t>‹#›</a:t>
            </a:fld>
            <a:endParaRPr lang="en-GB"/>
          </a:p>
        </p:txBody>
      </p:sp>
      <p:cxnSp>
        <p:nvCxnSpPr>
          <p:cNvPr id="7" name="Straight Connector 6"/>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2" name="Straight Connector 11"/>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4" name="Straight Connector 13"/>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6" name="Straight Connector 15"/>
          <p:cNvCxnSpPr/>
          <p:nvPr userDrawn="1"/>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4551009"/>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userDrawn="1">
  <p:cSld name="1_Whole Slide Tex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875" y="-75629"/>
            <a:ext cx="12192000" cy="408285"/>
          </a:xfrm>
          <a:prstGeom prst="rect">
            <a:avLst/>
          </a:prstGeom>
        </p:spPr>
      </p:pic>
      <p:sp>
        <p:nvSpPr>
          <p:cNvPr id="2" name="Title 1"/>
          <p:cNvSpPr>
            <a:spLocks noGrp="1"/>
          </p:cNvSpPr>
          <p:nvPr>
            <p:ph type="title" hasCustomPrompt="1"/>
          </p:nvPr>
        </p:nvSpPr>
        <p:spPr>
          <a:xfrm>
            <a:off x="480001" y="514975"/>
            <a:ext cx="11233633" cy="936000"/>
          </a:xfrm>
          <a:prstGeom prst="rect">
            <a:avLst/>
          </a:prstGeom>
        </p:spPr>
        <p:txBody>
          <a:bodyPr lIns="0" tIns="36000" rIns="0" bIns="36000" anchor="t"/>
          <a:lstStyle>
            <a:lvl1pPr>
              <a:defRPr sz="2800"/>
            </a:lvl1pPr>
          </a:lstStyle>
          <a:p>
            <a:r>
              <a:rPr lang="en-US" dirty="0"/>
              <a:t>Click to add title</a:t>
            </a:r>
            <a:endParaRPr lang="en-GB" dirty="0"/>
          </a:p>
        </p:txBody>
      </p:sp>
      <p:sp>
        <p:nvSpPr>
          <p:cNvPr id="9" name="TextBox 8"/>
          <p:cNvSpPr txBox="1"/>
          <p:nvPr userDrawn="1"/>
        </p:nvSpPr>
        <p:spPr>
          <a:xfrm>
            <a:off x="11448000" y="44625"/>
            <a:ext cx="341760" cy="246221"/>
          </a:xfrm>
          <a:prstGeom prst="rect">
            <a:avLst/>
          </a:prstGeom>
          <a:noFill/>
        </p:spPr>
        <p:txBody>
          <a:bodyPr wrap="none">
            <a:spAutoFit/>
          </a:bodyPr>
          <a:lstStyle/>
          <a:p>
            <a:pPr fontAlgn="auto">
              <a:spcBef>
                <a:spcPts val="0"/>
              </a:spcBef>
              <a:spcAft>
                <a:spcPts val="0"/>
              </a:spcAft>
              <a:defRPr/>
            </a:pPr>
            <a:fld id="{CC1F650A-73F3-45B0-B89C-37B7A7A179DA}" type="slidenum">
              <a:rPr lang="en-GB" sz="1000">
                <a:solidFill>
                  <a:prstClr val="black"/>
                </a:solidFill>
                <a:latin typeface="Century Gothic" panose="020B0502020202020204" pitchFamily="34" charset="0"/>
                <a:cs typeface="+mn-cs"/>
              </a:rPr>
              <a:pPr fontAlgn="auto">
                <a:spcBef>
                  <a:spcPts val="0"/>
                </a:spcBef>
                <a:spcAft>
                  <a:spcPts val="0"/>
                </a:spcAft>
                <a:defRPr/>
              </a:pPr>
              <a:t>‹#›</a:t>
            </a:fld>
            <a:endParaRPr lang="en-GB" sz="1000" dirty="0">
              <a:solidFill>
                <a:prstClr val="black"/>
              </a:solidFill>
              <a:latin typeface="Century Gothic" panose="020B0502020202020204" pitchFamily="34" charset="0"/>
              <a:cs typeface="+mn-cs"/>
            </a:endParaRPr>
          </a:p>
        </p:txBody>
      </p:sp>
      <p:sp>
        <p:nvSpPr>
          <p:cNvPr id="10" name="Text Placeholder 15"/>
          <p:cNvSpPr>
            <a:spLocks noGrp="1"/>
          </p:cNvSpPr>
          <p:nvPr>
            <p:ph type="body" sz="quarter" idx="12" hasCustomPrompt="1"/>
          </p:nvPr>
        </p:nvSpPr>
        <p:spPr>
          <a:xfrm>
            <a:off x="479998" y="0"/>
            <a:ext cx="3550135" cy="289424"/>
          </a:xfrm>
          <a:prstGeom prst="rect">
            <a:avLst/>
          </a:prstGeom>
        </p:spPr>
        <p:txBody>
          <a:bodyPr anchor="b"/>
          <a:lstStyle>
            <a:lvl1pPr marL="0" indent="0">
              <a:buNone/>
              <a:defRPr sz="1000"/>
            </a:lvl1pPr>
          </a:lstStyle>
          <a:p>
            <a:pPr lvl="0"/>
            <a:r>
              <a:rPr lang="en-US" dirty="0"/>
              <a:t>Click to add doc section/title</a:t>
            </a:r>
          </a:p>
        </p:txBody>
      </p:sp>
      <p:sp>
        <p:nvSpPr>
          <p:cNvPr id="11" name="Text Placeholder 5"/>
          <p:cNvSpPr>
            <a:spLocks noGrp="1"/>
          </p:cNvSpPr>
          <p:nvPr>
            <p:ph type="body" sz="quarter" idx="11"/>
          </p:nvPr>
        </p:nvSpPr>
        <p:spPr>
          <a:xfrm>
            <a:off x="480000" y="1952626"/>
            <a:ext cx="11233633" cy="4321175"/>
          </a:xfrm>
          <a:prstGeom prst="rect">
            <a:avLst/>
          </a:prstGeom>
        </p:spPr>
        <p:txBody>
          <a:bodyPr lIns="0" tIns="0" rIns="0"/>
          <a:lstStyle>
            <a:lvl1pPr>
              <a:defRPr sz="1600"/>
            </a:lvl1pPr>
            <a:lvl2pPr>
              <a:defRPr sz="1600"/>
            </a:lvl2pPr>
            <a:lvl3pPr>
              <a:defRPr sz="1600"/>
            </a:lvl3pPr>
          </a:lstStyle>
          <a:p>
            <a:pPr lvl="0"/>
            <a:r>
              <a:rPr lang="en-US"/>
              <a:t>Click to edit Master text styles</a:t>
            </a:r>
          </a:p>
          <a:p>
            <a:pPr lvl="1"/>
            <a:r>
              <a:rPr lang="en-US"/>
              <a:t>Second level</a:t>
            </a:r>
          </a:p>
          <a:p>
            <a:pPr lvl="2"/>
            <a:r>
              <a:rPr lang="en-US"/>
              <a:t>Third level</a:t>
            </a:r>
          </a:p>
        </p:txBody>
      </p:sp>
      <p:sp>
        <p:nvSpPr>
          <p:cNvPr id="13" name="Text Placeholder 3"/>
          <p:cNvSpPr>
            <a:spLocks noGrp="1"/>
          </p:cNvSpPr>
          <p:nvPr>
            <p:ph type="body" sz="quarter" idx="13" hasCustomPrompt="1"/>
          </p:nvPr>
        </p:nvSpPr>
        <p:spPr>
          <a:xfrm>
            <a:off x="479999" y="6489700"/>
            <a:ext cx="11233635" cy="368300"/>
          </a:xfrm>
          <a:prstGeom prst="rect">
            <a:avLst/>
          </a:prstGeom>
        </p:spPr>
        <p:txBody>
          <a:bodyPr/>
          <a:lstStyle>
            <a:lvl1pPr marL="0" indent="0">
              <a:spcBef>
                <a:spcPts val="0"/>
              </a:spcBef>
              <a:spcAft>
                <a:spcPts val="0"/>
              </a:spcAft>
              <a:buNone/>
              <a:defRPr sz="900" baseline="0"/>
            </a:lvl1pPr>
          </a:lstStyle>
          <a:p>
            <a:pPr lvl="0"/>
            <a:r>
              <a:rPr lang="en-US" dirty="0"/>
              <a:t>Click to add sources/notes</a:t>
            </a:r>
          </a:p>
        </p:txBody>
      </p:sp>
      <p:pic>
        <p:nvPicPr>
          <p:cNvPr id="14" name="Picture 9" descr="mtm_95black-03.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712619" y="0"/>
            <a:ext cx="766763" cy="260350"/>
          </a:xfrm>
          <a:prstGeom prst="rect">
            <a:avLst/>
          </a:prstGeom>
          <a:noFill/>
          <a:ln w="9525">
            <a:noFill/>
            <a:miter lim="800000"/>
            <a:headEnd/>
            <a:tailEnd/>
          </a:ln>
        </p:spPr>
      </p:pic>
    </p:spTree>
    <p:extLst>
      <p:ext uri="{BB962C8B-B14F-4D97-AF65-F5344CB8AC3E}">
        <p14:creationId xmlns:p14="http://schemas.microsoft.com/office/powerpoint/2010/main" val="3299174016"/>
      </p:ext>
    </p:extLst>
  </p:cSld>
  <p:clrMapOvr>
    <a:masterClrMapping/>
  </p:clrMapOvr>
  <p:extLst>
    <p:ext uri="{DCECCB84-F9BA-43D5-87BE-67443E8EF086}">
      <p15:sldGuideLst xmlns:p15="http://schemas.microsoft.com/office/powerpoint/2012/main">
        <p15:guide id="1" orient="horz" pos="3952">
          <p15:clr>
            <a:srgbClr val="FBAE40"/>
          </p15:clr>
        </p15:guide>
      </p15:sldGuideLst>
    </p:ext>
  </p:extLst>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30/04/2026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127710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30/04/2026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989512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647254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313155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60165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47967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093849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1922019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F7F4015-0EDC-490A-AC81-30EE342DEADC}"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7296CB3-B256-405D-917A-64BFCC0EC282}" type="slidenum">
              <a:rPr lang="en-GB" smtClean="0"/>
              <a:t>‹#›</a:t>
            </a:fld>
            <a:endParaRPr lang="en-GB" dirty="0"/>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304994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3348856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125705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690489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015217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399718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1742833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30/04/2026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40921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30/04/2026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042486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30/04/2026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647894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174100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F7F4015-0EDC-490A-AC81-30EE342DEADC}"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7296CB3-B256-405D-917A-64BFCC0EC282}" type="slidenum">
              <a:rPr lang="en-GB" smtClean="0"/>
              <a:t>‹#›</a:t>
            </a:fld>
            <a:endParaRPr lang="en-GB" dirty="0"/>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331904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30/04/2026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630932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30/04/2026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954123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4260530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846915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430221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4194531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694579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745569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583294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30/04/2026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619773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AF7F4015-0EDC-490A-AC81-30EE342DEADC}"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7296CB3-B256-405D-917A-64BFCC0EC282}"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3630627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30/04/2026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1539941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8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87D4F53B-E777-4D22-BF14-5A6FF8D3BEAE}" type="datetimeFigureOut">
              <a:rPr lang="en-GB" smtClean="0"/>
              <a:t>30/04/2026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Speaker name</a:t>
            </a:r>
            <a:endParaRPr lang="en-GB"/>
          </a:p>
        </p:txBody>
      </p:sp>
    </p:spTree>
    <p:custDataLst>
      <p:tags r:id="rId1"/>
    </p:custDataLst>
    <p:extLst>
      <p:ext uri="{BB962C8B-B14F-4D97-AF65-F5344CB8AC3E}">
        <p14:creationId xmlns:p14="http://schemas.microsoft.com/office/powerpoint/2010/main" val="1605060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82.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87D4F53B-E777-4D22-BF14-5A6FF8D3BEAE}" type="datetimeFigureOut">
              <a:rPr lang="en-GB" smtClean="0"/>
              <a:t>30/04/2026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a:t>EDIT MASTER TEXT STYLES</a:t>
            </a:r>
          </a:p>
        </p:txBody>
      </p:sp>
    </p:spTree>
    <p:custDataLst>
      <p:tags r:id="rId1"/>
    </p:custDataLst>
    <p:extLst>
      <p:ext uri="{BB962C8B-B14F-4D97-AF65-F5344CB8AC3E}">
        <p14:creationId xmlns:p14="http://schemas.microsoft.com/office/powerpoint/2010/main" val="3394358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1758933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a:t>Click to edit </a:t>
            </a:r>
            <a:br>
              <a:rPr lang="en-US"/>
            </a:br>
            <a:r>
              <a:rPr lang="en-US"/>
              <a:t>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102683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96582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759467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a:t>Click icon to add picture</a:t>
            </a:r>
            <a:endParaRPr lang="en-GB"/>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559768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a:t>Click icon to add picture</a:t>
            </a:r>
            <a:endParaRPr lang="en-GB"/>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a:t>Click icon to add picture</a:t>
            </a:r>
            <a:endParaRPr lang="en-GB"/>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1484798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a:t>Click icon to add picture</a:t>
            </a:r>
            <a:endParaRPr lang="en-GB"/>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a:t>Click icon to add picture</a:t>
            </a:r>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a:t>Click icon to add picture</a:t>
            </a:r>
            <a:endParaRPr lang="en-GB"/>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a:t>Click icon to add picture</a:t>
            </a:r>
            <a:endParaRPr lang="en-GB"/>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1785205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AF7F4015-0EDC-490A-AC81-30EE342DEADC}"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7296CB3-B256-405D-917A-64BFCC0EC282}"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dirty="0"/>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dirty="0"/>
              <a:t>Click icon to add picture</a:t>
            </a:r>
            <a:endParaRPr lang="en-GB" dirty="0"/>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dirty="0"/>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dirty="0"/>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234709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a:t>Click icon to add picture</a:t>
            </a:r>
            <a:endParaRPr lang="en-GB"/>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a:t>Click icon to add picture</a:t>
            </a:r>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a:t>Click icon to add picture</a:t>
            </a:r>
            <a:endParaRPr lang="en-GB"/>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122812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a:t>Click icon to add picture</a:t>
            </a:r>
            <a:endParaRPr lang="en-GB"/>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285539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a:t>Click icon to add picture</a:t>
            </a:r>
            <a:endParaRPr lang="en-GB"/>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a:t>Click icon to add picture</a:t>
            </a:r>
            <a:endParaRPr lang="en-GB"/>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221944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a:t>Click icon to add picture</a:t>
            </a:r>
            <a:endParaRPr lang="en-GB"/>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a:t>Click icon to add picture</a:t>
            </a:r>
            <a:endParaRPr lang="en-GB"/>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a:t>Click icon to add picture</a:t>
            </a:r>
            <a:endParaRPr lang="en-GB"/>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1213960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a:t>Click icon to add picture</a:t>
            </a:r>
            <a:endParaRPr lang="en-GB"/>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a:t>Click icon to add picture</a:t>
            </a:r>
            <a:endParaRPr lang="en-GB"/>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a:t>Click icon to add picture</a:t>
            </a:r>
            <a:endParaRPr lang="en-GB"/>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a:t>Click icon to add picture</a:t>
            </a:r>
            <a:endParaRPr lang="en-GB"/>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2040691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7D4F53B-E777-4D22-BF14-5A6FF8D3BEAE}" type="datetimeFigureOut">
              <a:rPr lang="en-GB" smtClean="0"/>
              <a:t>30/04/2026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3644597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7D4F53B-E777-4D22-BF14-5A6FF8D3BEAE}" type="datetimeFigureOut">
              <a:rPr lang="en-GB" smtClean="0"/>
              <a:t>30/04/2026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3039387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7D4F53B-E777-4D22-BF14-5A6FF8D3BEAE}" type="datetimeFigureOut">
              <a:rPr lang="en-GB" smtClean="0"/>
              <a:t>30/04/2026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278228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a:t>XXX%</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3621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4F53B-E777-4D22-BF14-5A6FF8D3BEAE}" type="datetimeFigureOut">
              <a:rPr lang="en-GB" smtClean="0"/>
              <a:t>30/04/2026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2797246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609384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AF7F4015-0EDC-490A-AC81-30EE342DEADC}"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7296CB3-B256-405D-917A-64BFCC0EC282}"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dirty="0"/>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dirty="0"/>
              <a:t>Click icon to add picture</a:t>
            </a:r>
            <a:endParaRPr lang="en-GB" dirty="0"/>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dirty="0"/>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4263425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a:t>Click icon to add picture</a:t>
            </a:r>
            <a:endParaRPr lang="en-GB"/>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a:t>Click icon to add picture</a:t>
            </a:r>
            <a:endParaRPr lang="en-GB"/>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a:t>Click icon to add picture</a:t>
            </a:r>
            <a:endParaRPr lang="en-GB"/>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a:t>Click icon to add picture</a:t>
            </a:r>
            <a:endParaRPr lang="en-GB"/>
          </a:p>
        </p:txBody>
      </p:sp>
      <p:sp>
        <p:nvSpPr>
          <p:cNvPr id="2" name="Date Placeholder 1"/>
          <p:cNvSpPr>
            <a:spLocks noGrp="1"/>
          </p:cNvSpPr>
          <p:nvPr>
            <p:ph type="dt" sz="half" idx="10"/>
          </p:nvPr>
        </p:nvSpPr>
        <p:spPr/>
        <p:txBody>
          <a:bodyPr/>
          <a:lstStyle/>
          <a:p>
            <a:fld id="{87D4F53B-E777-4D22-BF14-5A6FF8D3BEAE}" type="datetimeFigureOut">
              <a:rPr lang="en-GB" smtClean="0"/>
              <a:t>30/04/2026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2337354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87D4F53B-E777-4D22-BF14-5A6FF8D3BEAE}" type="datetimeFigureOut">
              <a:rPr lang="en-GB" smtClean="0"/>
              <a:t>30/04/2026</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9FBDBA1E-F2E9-4EAB-A2DA-23DB5AEB00CA}" type="slidenum">
              <a:rPr lang="en-GB" smtClean="0"/>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a:t>Click icon to add media</a:t>
            </a:r>
            <a:endParaRPr lang="en-GB"/>
          </a:p>
        </p:txBody>
      </p:sp>
    </p:spTree>
    <p:custDataLst>
      <p:tags r:id="rId1"/>
    </p:custDataLst>
    <p:extLst>
      <p:ext uri="{BB962C8B-B14F-4D97-AF65-F5344CB8AC3E}">
        <p14:creationId xmlns:p14="http://schemas.microsoft.com/office/powerpoint/2010/main" val="26012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282160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a:t>Click icon to add picture</a:t>
            </a:r>
            <a:endParaRPr lang="en-GB"/>
          </a:p>
        </p:txBody>
      </p:sp>
      <p:sp>
        <p:nvSpPr>
          <p:cNvPr id="9"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27956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4028849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453503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078299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516492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4F53B-E777-4D22-BF14-5A6FF8D3BEAE}" type="datetimeFigureOut">
              <a:rPr lang="en-GB" smtClean="0"/>
              <a:t>30/04/2026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934826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87D4F53B-E777-4D22-BF14-5A6FF8D3BEAE}" type="datetimeFigureOut">
              <a:rPr lang="en-GB" smtClean="0"/>
              <a:t>30/04/2026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894308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F7F4015-0EDC-490A-AC81-30EE342DEADC}"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7296CB3-B256-405D-917A-64BFCC0EC282}" type="slidenum">
              <a:rPr lang="en-GB" smtClean="0"/>
              <a:t>‹#›</a:t>
            </a:fld>
            <a:endParaRPr lang="en-GB" dirty="0"/>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375944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4F67E03-C16F-4D47-BA0F-C964DEC7C6A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F3B5EE3-1294-4C67-BFA9-F819AB347851}" type="slidenum">
              <a:rPr lang="en-GB" smtClean="0"/>
              <a:t>‹#›</a:t>
            </a:fld>
            <a:endParaRPr lang="en-GB"/>
          </a:p>
        </p:txBody>
      </p:sp>
    </p:spTree>
    <p:extLst>
      <p:ext uri="{BB962C8B-B14F-4D97-AF65-F5344CB8AC3E}">
        <p14:creationId xmlns:p14="http://schemas.microsoft.com/office/powerpoint/2010/main" val="149492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30/04/2026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Speaker name</a:t>
            </a:r>
            <a:endParaRPr lang="en-GB"/>
          </a:p>
        </p:txBody>
      </p:sp>
    </p:spTree>
    <p:custDataLst>
      <p:tags r:id="rId1"/>
    </p:custDataLst>
    <p:extLst>
      <p:ext uri="{BB962C8B-B14F-4D97-AF65-F5344CB8AC3E}">
        <p14:creationId xmlns:p14="http://schemas.microsoft.com/office/powerpoint/2010/main" val="4114130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30/04/2026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a:t>EDIT MASTER TEXT STYLES</a:t>
            </a:r>
          </a:p>
        </p:txBody>
      </p:sp>
    </p:spTree>
    <p:custDataLst>
      <p:tags r:id="rId1"/>
    </p:custDataLst>
    <p:extLst>
      <p:ext uri="{BB962C8B-B14F-4D97-AF65-F5344CB8AC3E}">
        <p14:creationId xmlns:p14="http://schemas.microsoft.com/office/powerpoint/2010/main" val="102687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414262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a:t>Click to edit </a:t>
            </a:r>
            <a:br>
              <a:rPr lang="en-US"/>
            </a:br>
            <a:r>
              <a:rPr lang="en-US"/>
              <a:t>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632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106143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168613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550584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992266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260138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F7F4015-0EDC-490A-AC81-30EE342DEADC}"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7296CB3-B256-405D-917A-64BFCC0EC282}" type="slidenum">
              <a:rPr lang="en-GB" smtClean="0"/>
              <a:t>‹#›</a:t>
            </a:fld>
            <a:endParaRPr lang="en-GB" dirty="0"/>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dirty="0"/>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756592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755016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221392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37821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672449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234320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30/04/2026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1803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30/04/2026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049182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30/04/2026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032207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a:t>XXX%</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9226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30/04/2026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4182404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F7F4015-0EDC-490A-AC81-30EE342DEADC}"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7296CB3-B256-405D-917A-64BFCC0EC282}" type="slidenum">
              <a:rPr lang="en-GB" smtClean="0"/>
              <a:t>‹#›</a:t>
            </a:fld>
            <a:endParaRPr lang="en-GB" dirty="0"/>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3899422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a:p>
        </p:txBody>
      </p:sp>
      <p:sp>
        <p:nvSpPr>
          <p:cNvPr id="2" name="Date Placeholder 1"/>
          <p:cNvSpPr>
            <a:spLocks noGrp="1"/>
          </p:cNvSpPr>
          <p:nvPr>
            <p:ph type="dt" sz="half" idx="10"/>
          </p:nvPr>
        </p:nvSpPr>
        <p:spPr/>
        <p:txBody>
          <a:bodyPr/>
          <a:lstStyle/>
          <a:p>
            <a:fld id="{2E6EF22D-7DBE-4099-99F0-B83DD9779912}" type="datetimeFigureOut">
              <a:rPr lang="en-GB" smtClean="0"/>
              <a:t>30/04/2026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340218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30/04/2026</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2565869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44935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178275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2949685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1201123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2850045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235964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30/04/2026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153210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9.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30/04/2026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135283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F7F4015-0EDC-490A-AC81-30EE342DEADC}"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7296CB3-B256-405D-917A-64BFCC0EC282}" type="slidenum">
              <a:rPr lang="en-GB" smtClean="0"/>
              <a:t>‹#›</a:t>
            </a:fld>
            <a:endParaRPr lang="en-GB" dirty="0"/>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2439913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6FAC5BB-39CE-1A4C-8812-F3A17EA4417C}" type="datetimeFigureOut">
              <a:rPr lang="en-US" smtClean="0"/>
              <a:t>4/30/2026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537034-C073-224B-8A1D-BD7C891A4C35}" type="slidenum">
              <a:rPr lang="en-US" smtClean="0"/>
              <a:t>‹#›</a:t>
            </a:fld>
            <a:endParaRPr lang="en-US"/>
          </a:p>
        </p:txBody>
      </p:sp>
    </p:spTree>
    <p:extLst>
      <p:ext uri="{BB962C8B-B14F-4D97-AF65-F5344CB8AC3E}">
        <p14:creationId xmlns:p14="http://schemas.microsoft.com/office/powerpoint/2010/main" val="6908812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AF7F4015-0EDC-490A-AC81-30EE342DEADC}" type="datetimeFigureOut">
              <a:rPr lang="en-GB" smtClean="0"/>
              <a:t>30/04/2026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7296CB3-B256-405D-917A-64BFCC0EC282}" type="slidenum">
              <a:rPr lang="en-GB" smtClean="0"/>
              <a:t>‹#›</a:t>
            </a:fld>
            <a:endParaRPr lang="en-GB" dirty="0"/>
          </a:p>
        </p:txBody>
      </p:sp>
    </p:spTree>
    <p:custDataLst>
      <p:tags r:id="rId1"/>
    </p:custDataLst>
    <p:extLst>
      <p:ext uri="{BB962C8B-B14F-4D97-AF65-F5344CB8AC3E}">
        <p14:creationId xmlns:p14="http://schemas.microsoft.com/office/powerpoint/2010/main" val="4006008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AF7F4015-0EDC-490A-AC81-30EE342DEADC}" type="datetimeFigureOut">
              <a:rPr lang="en-GB" smtClean="0"/>
              <a:t>30/04/2026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7296CB3-B256-405D-917A-64BFCC0EC282}" type="slidenum">
              <a:rPr lang="en-GB" smtClean="0"/>
              <a:t>‹#›</a:t>
            </a:fld>
            <a:endParaRPr lang="en-GB" dirty="0"/>
          </a:p>
        </p:txBody>
      </p:sp>
    </p:spTree>
    <p:custDataLst>
      <p:tags r:id="rId1"/>
    </p:custDataLst>
    <p:extLst>
      <p:ext uri="{BB962C8B-B14F-4D97-AF65-F5344CB8AC3E}">
        <p14:creationId xmlns:p14="http://schemas.microsoft.com/office/powerpoint/2010/main" val="305049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AF7F4015-0EDC-490A-AC81-30EE342DEADC}" type="datetimeFigureOut">
              <a:rPr lang="en-GB" smtClean="0"/>
              <a:t>30/04/2026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7296CB3-B256-405D-917A-64BFCC0EC282}" type="slidenum">
              <a:rPr lang="en-GB" smtClean="0"/>
              <a:t>‹#›</a:t>
            </a:fld>
            <a:endParaRPr lang="en-GB" dirty="0"/>
          </a:p>
        </p:txBody>
      </p:sp>
    </p:spTree>
    <p:custDataLst>
      <p:tags r:id="rId1"/>
    </p:custDataLst>
    <p:extLst>
      <p:ext uri="{BB962C8B-B14F-4D97-AF65-F5344CB8AC3E}">
        <p14:creationId xmlns:p14="http://schemas.microsoft.com/office/powerpoint/2010/main" val="2073094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AF7F4015-0EDC-490A-AC81-30EE342DEADC}"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7296CB3-B256-405D-917A-64BFCC0EC282}" type="slidenum">
              <a:rPr lang="en-GB" smtClean="0"/>
              <a:t>‹#›</a:t>
            </a:fld>
            <a:endParaRPr lang="en-GB" dirty="0"/>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78053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7F4015-0EDC-490A-AC81-30EE342DEADC}" type="datetimeFigureOut">
              <a:rPr lang="en-GB" smtClean="0"/>
              <a:t>30/04/2026</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7296CB3-B256-405D-917A-64BFCC0EC282}" type="slidenum">
              <a:rPr lang="en-GB" smtClean="0"/>
              <a:t>‹#›</a:t>
            </a:fld>
            <a:endParaRPr lang="en-GB" dirty="0"/>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152450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74365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dirty="0"/>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dirty="0"/>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dirty="0"/>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dirty="0"/>
              <a:t>Click icon to add picture</a:t>
            </a:r>
            <a:endParaRPr lang="en-GB" dirty="0"/>
          </a:p>
        </p:txBody>
      </p:sp>
      <p:sp>
        <p:nvSpPr>
          <p:cNvPr id="2" name="Date Placeholder 1"/>
          <p:cNvSpPr>
            <a:spLocks noGrp="1"/>
          </p:cNvSpPr>
          <p:nvPr>
            <p:ph type="dt" sz="half" idx="10"/>
          </p:nvPr>
        </p:nvSpPr>
        <p:spPr/>
        <p:txBody>
          <a:bodyPr/>
          <a:lstStyle/>
          <a:p>
            <a:fld id="{AF7F4015-0EDC-490A-AC81-30EE342DEADC}" type="datetimeFigureOut">
              <a:rPr lang="en-GB" smtClean="0"/>
              <a:t>30/04/2026</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7296CB3-B256-405D-917A-64BFCC0EC282}" type="slidenum">
              <a:rPr lang="en-GB" smtClean="0"/>
              <a:t>‹#›</a:t>
            </a:fld>
            <a:endParaRPr lang="en-GB" dirty="0"/>
          </a:p>
        </p:txBody>
      </p:sp>
    </p:spTree>
    <p:custDataLst>
      <p:tags r:id="rId1"/>
    </p:custDataLst>
    <p:extLst>
      <p:ext uri="{BB962C8B-B14F-4D97-AF65-F5344CB8AC3E}">
        <p14:creationId xmlns:p14="http://schemas.microsoft.com/office/powerpoint/2010/main" val="420406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AF7F4015-0EDC-490A-AC81-30EE342DEADC}" type="datetimeFigureOut">
              <a:rPr lang="en-GB" smtClean="0"/>
              <a:t>30/04/2026</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77296CB3-B256-405D-917A-64BFCC0EC282}" type="slidenum">
              <a:rPr lang="en-GB" smtClean="0"/>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dirty="0"/>
              <a:t>Click icon to add media</a:t>
            </a:r>
            <a:endParaRPr lang="en-GB" dirty="0"/>
          </a:p>
        </p:txBody>
      </p:sp>
    </p:spTree>
    <p:custDataLst>
      <p:tags r:id="rId1"/>
    </p:custDataLst>
    <p:extLst>
      <p:ext uri="{BB962C8B-B14F-4D97-AF65-F5344CB8AC3E}">
        <p14:creationId xmlns:p14="http://schemas.microsoft.com/office/powerpoint/2010/main" val="455399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AF7F4015-0EDC-490A-AC81-30EE342DEADC}"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7296CB3-B256-405D-917A-64BFCC0EC282}" type="slidenum">
              <a:rPr lang="en-GB" smtClean="0"/>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dirty="0"/>
              <a:t>Click icon to add picture</a:t>
            </a:r>
            <a:endParaRPr lang="en-GB" dirty="0"/>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2831192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AF7F4015-0EDC-490A-AC81-30EE342DEADC}"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7296CB3-B256-405D-917A-64BFCC0EC282}" type="slidenum">
              <a:rPr lang="en-GB" smtClean="0"/>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dirty="0"/>
              <a:t>Click icon to add picture</a:t>
            </a:r>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dirty="0"/>
              <a:t>Click icon to add picture</a:t>
            </a:r>
            <a:endParaRPr lang="en-GB" dirty="0"/>
          </a:p>
        </p:txBody>
      </p:sp>
      <p:sp>
        <p:nvSpPr>
          <p:cNvPr id="9"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1115497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AF7F4015-0EDC-490A-AC81-30EE342DEADC}"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7296CB3-B256-405D-917A-64BFCC0EC282}" type="slidenum">
              <a:rPr lang="en-GB" smtClean="0"/>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573938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AF7F4015-0EDC-490A-AC81-30EE342DEADC}"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7296CB3-B256-405D-917A-64BFCC0EC282}" type="slidenum">
              <a:rPr lang="en-GB" smtClean="0"/>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35074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AF7F4015-0EDC-490A-AC81-30EE342DEADC}"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7296CB3-B256-405D-917A-64BFCC0EC282}" type="slidenum">
              <a:rPr lang="en-GB" smtClean="0"/>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331933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AF7F4015-0EDC-490A-AC81-30EE342DEADC}"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7296CB3-B256-405D-917A-64BFCC0EC282}" type="slidenum">
              <a:rPr lang="en-GB" smtClean="0"/>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647605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7F4015-0EDC-490A-AC81-30EE342DEADC}" type="datetimeFigureOut">
              <a:rPr lang="en-GB" smtClean="0"/>
              <a:t>30/04/2026</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7296CB3-B256-405D-917A-64BFCC0EC282}" type="slidenum">
              <a:rPr lang="en-GB" smtClean="0"/>
              <a:t>‹#›</a:t>
            </a:fld>
            <a:endParaRPr lang="en-GB" dirty="0"/>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296511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AF7F4015-0EDC-490A-AC81-30EE342DEADC}" type="datetimeFigureOut">
              <a:rPr lang="en-GB" smtClean="0"/>
              <a:t>30/04/2026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7296CB3-B256-405D-917A-64BFCC0EC282}" type="slidenum">
              <a:rPr lang="en-GB" smtClean="0"/>
              <a:t>‹#›</a:t>
            </a:fld>
            <a:endParaRPr lang="en-GB" dirty="0"/>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64546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C069F8F-66DB-4BD7-A134-1F98936CF613}"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7" name="Text Placeholder 6"/>
          <p:cNvSpPr>
            <a:spLocks noGrp="1"/>
          </p:cNvSpPr>
          <p:nvPr>
            <p:ph type="body" sz="quarter" idx="13"/>
          </p:nvPr>
        </p:nvSpPr>
        <p:spPr>
          <a:xfrm>
            <a:off x="377758" y="1614207"/>
            <a:ext cx="4368867" cy="36515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2914044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Vide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30/04/2026</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dirty="0"/>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808220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dirty="0"/>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30/04/2026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dirty="0"/>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2798222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dirty="0"/>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30/04/2026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dirty="0"/>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778217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8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411714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1129603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154274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243897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095780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039826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 image &amp; tex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94504"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7" name="Picture Placeholder 16"/>
          <p:cNvSpPr>
            <a:spLocks noGrp="1"/>
          </p:cNvSpPr>
          <p:nvPr>
            <p:ph type="pic" sz="quarter" idx="19"/>
          </p:nvPr>
        </p:nvSpPr>
        <p:spPr>
          <a:xfrm>
            <a:off x="479425" y="1752600"/>
            <a:ext cx="3611563" cy="1782934"/>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4285684" y="1752600"/>
            <a:ext cx="3611563" cy="1782934"/>
          </a:xfrm>
          <a:solidFill>
            <a:schemeClr val="bg1">
              <a:lumMod val="85000"/>
            </a:schemeClr>
          </a:solidFill>
        </p:spPr>
        <p:txBody>
          <a:bodyPr/>
          <a:lstStyle/>
          <a:p>
            <a:endParaRPr lang="en-GB" dirty="0"/>
          </a:p>
        </p:txBody>
      </p:sp>
      <p:sp>
        <p:nvSpPr>
          <p:cNvPr id="21" name="Picture Placeholder 16"/>
          <p:cNvSpPr>
            <a:spLocks noGrp="1"/>
          </p:cNvSpPr>
          <p:nvPr>
            <p:ph type="pic" sz="quarter" idx="21"/>
          </p:nvPr>
        </p:nvSpPr>
        <p:spPr>
          <a:xfrm>
            <a:off x="8101012" y="1752600"/>
            <a:ext cx="3611563" cy="1782934"/>
          </a:xfrm>
          <a:solidFill>
            <a:schemeClr val="bg1">
              <a:lumMod val="85000"/>
            </a:schemeClr>
          </a:solidFill>
        </p:spPr>
        <p:txBody>
          <a:bodyPr/>
          <a:lstStyle/>
          <a:p>
            <a:endParaRPr lang="en-GB" dirty="0"/>
          </a:p>
        </p:txBody>
      </p:sp>
      <p:cxnSp>
        <p:nvCxnSpPr>
          <p:cNvPr id="22" name="Straight Connector 21"/>
          <p:cNvCxnSpPr/>
          <p:nvPr userDrawn="1"/>
        </p:nvCxnSpPr>
        <p:spPr>
          <a:xfrm>
            <a:off x="8101012"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254206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752600"/>
            <a:ext cx="2680405" cy="351313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752600"/>
            <a:ext cx="2680405" cy="3513138"/>
          </a:xfrm>
          <a:solidFill>
            <a:schemeClr val="bg1">
              <a:lumMod val="85000"/>
            </a:schemeClr>
          </a:solidFill>
        </p:spPr>
        <p:txBody>
          <a:bodyPr/>
          <a:lstStyle/>
          <a:p>
            <a:endParaRPr lang="en-GB" dirty="0"/>
          </a:p>
        </p:txBody>
      </p:sp>
      <p:sp>
        <p:nvSpPr>
          <p:cNvPr id="21" name="Picture Placeholder 16"/>
          <p:cNvSpPr>
            <a:spLocks noGrp="1"/>
          </p:cNvSpPr>
          <p:nvPr>
            <p:ph type="pic" sz="quarter" idx="21"/>
          </p:nvPr>
        </p:nvSpPr>
        <p:spPr>
          <a:xfrm>
            <a:off x="6181255" y="1752600"/>
            <a:ext cx="2680405" cy="351313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752600"/>
            <a:ext cx="2680405" cy="351313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1466419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C069F8F-66DB-4BD7-A134-1F98936CF613}"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2021322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752600"/>
            <a:ext cx="6342907" cy="351313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665351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7" name="Text Placeholder 6"/>
          <p:cNvSpPr>
            <a:spLocks noGrp="1"/>
          </p:cNvSpPr>
          <p:nvPr>
            <p:ph type="body" sz="quarter" idx="13"/>
          </p:nvPr>
        </p:nvSpPr>
        <p:spPr>
          <a:xfrm>
            <a:off x="377758" y="1911237"/>
            <a:ext cx="5442018"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614974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4"/>
          </p:nvPr>
        </p:nvSpPr>
        <p:spPr>
          <a:xfrm>
            <a:off x="5226050" y="1752600"/>
            <a:ext cx="3159193"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553381" y="1752600"/>
            <a:ext cx="3159193" cy="1672994"/>
          </a:xfrm>
          <a:prstGeom prst="rect">
            <a:avLst/>
          </a:prstGeom>
          <a:solidFill>
            <a:schemeClr val="bg1">
              <a:lumMod val="85000"/>
            </a:schemeClr>
          </a:solidFill>
        </p:spPr>
        <p:txBody>
          <a:bodyPr/>
          <a:lstStyle/>
          <a:p>
            <a:endParaRPr lang="en-GB" dirty="0"/>
          </a:p>
        </p:txBody>
      </p:sp>
      <p:sp>
        <p:nvSpPr>
          <p:cNvPr id="13" name="Picture Placeholder 8"/>
          <p:cNvSpPr>
            <a:spLocks noGrp="1"/>
          </p:cNvSpPr>
          <p:nvPr>
            <p:ph type="pic" sz="quarter" idx="16"/>
          </p:nvPr>
        </p:nvSpPr>
        <p:spPr>
          <a:xfrm>
            <a:off x="8553381" y="3592744"/>
            <a:ext cx="3159193"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5226050" y="3592744"/>
            <a:ext cx="3159193"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991622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752600"/>
            <a:ext cx="3645289"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752600"/>
            <a:ext cx="3645289" cy="1672994"/>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752600"/>
            <a:ext cx="3645289" cy="1672994"/>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13" name="Picture Placeholder 8"/>
          <p:cNvSpPr>
            <a:spLocks noGrp="1"/>
          </p:cNvSpPr>
          <p:nvPr>
            <p:ph type="pic" sz="quarter" idx="16"/>
          </p:nvPr>
        </p:nvSpPr>
        <p:spPr>
          <a:xfrm>
            <a:off x="8067285" y="3592744"/>
            <a:ext cx="3645289"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592744"/>
            <a:ext cx="3645289"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592744"/>
            <a:ext cx="3645289" cy="1672994"/>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1513972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50653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30/04/2026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dirty="0"/>
          </a:p>
        </p:txBody>
      </p:sp>
    </p:spTree>
    <p:custDataLst>
      <p:tags r:id="rId1"/>
    </p:custDataLst>
    <p:extLst>
      <p:ext uri="{BB962C8B-B14F-4D97-AF65-F5344CB8AC3E}">
        <p14:creationId xmlns:p14="http://schemas.microsoft.com/office/powerpoint/2010/main" val="4235112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30/04/2026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dirty="0"/>
          </a:p>
        </p:txBody>
      </p:sp>
    </p:spTree>
    <p:custDataLst>
      <p:tags r:id="rId1"/>
    </p:custDataLst>
    <p:extLst>
      <p:ext uri="{BB962C8B-B14F-4D97-AF65-F5344CB8AC3E}">
        <p14:creationId xmlns:p14="http://schemas.microsoft.com/office/powerpoint/2010/main" val="2999819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dirty="0"/>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814300"/>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30/04/2026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dirty="0"/>
          </a:p>
        </p:txBody>
      </p:sp>
    </p:spTree>
    <p:custDataLst>
      <p:tags r:id="rId1"/>
    </p:custDataLst>
    <p:extLst>
      <p:ext uri="{BB962C8B-B14F-4D97-AF65-F5344CB8AC3E}">
        <p14:creationId xmlns:p14="http://schemas.microsoft.com/office/powerpoint/2010/main" val="4054817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008238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30/04/2026</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dirty="0"/>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62648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x Video">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30/04/2026</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dirty="0"/>
          </a:p>
        </p:txBody>
      </p:sp>
    </p:spTree>
    <p:custDataLst>
      <p:tags r:id="rId1"/>
    </p:custDataLst>
    <p:extLst>
      <p:ext uri="{BB962C8B-B14F-4D97-AF65-F5344CB8AC3E}">
        <p14:creationId xmlns:p14="http://schemas.microsoft.com/office/powerpoint/2010/main" val="2022099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Click to 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6"/>
          <p:cNvSpPr>
            <a:spLocks noGrp="1"/>
          </p:cNvSpPr>
          <p:nvPr>
            <p:ph type="body" sz="quarter" idx="17"/>
          </p:nvPr>
        </p:nvSpPr>
        <p:spPr>
          <a:xfrm>
            <a:off x="4184266" y="3822699"/>
            <a:ext cx="3713546"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6"/>
          <p:cNvSpPr>
            <a:spLocks noGrp="1"/>
          </p:cNvSpPr>
          <p:nvPr>
            <p:ph type="body" sz="quarter" idx="18"/>
          </p:nvPr>
        </p:nvSpPr>
        <p:spPr>
          <a:xfrm>
            <a:off x="7990774" y="3822699"/>
            <a:ext cx="3713546"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3874417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169160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3009873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538121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995039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842110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990813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30/04/2026</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dirty="0"/>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59409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dirty="0"/>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30/04/2026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dirty="0"/>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3595523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dirty="0"/>
          </a:p>
        </p:txBody>
      </p:sp>
      <p:sp>
        <p:nvSpPr>
          <p:cNvPr id="2" name="Title 1"/>
          <p:cNvSpPr>
            <a:spLocks noGrp="1"/>
          </p:cNvSpPr>
          <p:nvPr>
            <p:ph type="ctrTitle"/>
          </p:nvPr>
        </p:nvSpPr>
        <p:spPr>
          <a:xfrm>
            <a:off x="358588" y="1292693"/>
            <a:ext cx="5298141" cy="2412000"/>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30/04/2026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dirty="0"/>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9" name="Text Placeholder 6">
            <a:extLst>
              <a:ext uri="{FF2B5EF4-FFF2-40B4-BE49-F238E27FC236}">
                <a16:creationId xmlns:a16="http://schemas.microsoft.com/office/drawing/2014/main" id="{77FD7B46-C0E5-4A41-9337-30B99A971FC8}"/>
              </a:ext>
            </a:extLst>
          </p:cNvPr>
          <p:cNvSpPr>
            <a:spLocks noGrp="1"/>
          </p:cNvSpPr>
          <p:nvPr>
            <p:ph type="body" sz="quarter" idx="17"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2520518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dirty="0"/>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30/04/2026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dirty="0"/>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839343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Click to 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dirty="0"/>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dirty="0"/>
              <a:t>Click icon to add picture</a:t>
            </a:r>
            <a:endParaRPr lang="en-GB" dirty="0"/>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dirty="0"/>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dirty="0"/>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2438689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8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30763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1129603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172705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320926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26093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501185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 image &amp; tex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94504"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7" name="Picture Placeholder 16"/>
          <p:cNvSpPr>
            <a:spLocks noGrp="1"/>
          </p:cNvSpPr>
          <p:nvPr>
            <p:ph type="pic" sz="quarter" idx="19"/>
          </p:nvPr>
        </p:nvSpPr>
        <p:spPr>
          <a:xfrm>
            <a:off x="479425" y="1752600"/>
            <a:ext cx="3611563" cy="1782934"/>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4285684" y="1752600"/>
            <a:ext cx="3611563" cy="1782934"/>
          </a:xfrm>
          <a:solidFill>
            <a:schemeClr val="bg1">
              <a:lumMod val="85000"/>
            </a:schemeClr>
          </a:solidFill>
        </p:spPr>
        <p:txBody>
          <a:bodyPr/>
          <a:lstStyle/>
          <a:p>
            <a:endParaRPr lang="en-GB" dirty="0"/>
          </a:p>
        </p:txBody>
      </p:sp>
      <p:sp>
        <p:nvSpPr>
          <p:cNvPr id="21" name="Picture Placeholder 16"/>
          <p:cNvSpPr>
            <a:spLocks noGrp="1"/>
          </p:cNvSpPr>
          <p:nvPr>
            <p:ph type="pic" sz="quarter" idx="21"/>
          </p:nvPr>
        </p:nvSpPr>
        <p:spPr>
          <a:xfrm>
            <a:off x="8101012" y="1752600"/>
            <a:ext cx="3611563" cy="1782934"/>
          </a:xfrm>
          <a:solidFill>
            <a:schemeClr val="bg1">
              <a:lumMod val="85000"/>
            </a:schemeClr>
          </a:solidFill>
        </p:spPr>
        <p:txBody>
          <a:bodyPr/>
          <a:lstStyle/>
          <a:p>
            <a:endParaRPr lang="en-GB" dirty="0"/>
          </a:p>
        </p:txBody>
      </p:sp>
      <p:cxnSp>
        <p:nvCxnSpPr>
          <p:cNvPr id="22" name="Straight Connector 21"/>
          <p:cNvCxnSpPr/>
          <p:nvPr userDrawn="1"/>
        </p:nvCxnSpPr>
        <p:spPr>
          <a:xfrm>
            <a:off x="8101012"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08332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752600"/>
            <a:ext cx="2680405" cy="351313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752600"/>
            <a:ext cx="2680405" cy="3513138"/>
          </a:xfrm>
          <a:solidFill>
            <a:schemeClr val="bg1">
              <a:lumMod val="85000"/>
            </a:schemeClr>
          </a:solidFill>
        </p:spPr>
        <p:txBody>
          <a:bodyPr/>
          <a:lstStyle/>
          <a:p>
            <a:endParaRPr lang="en-GB" dirty="0"/>
          </a:p>
        </p:txBody>
      </p:sp>
      <p:sp>
        <p:nvSpPr>
          <p:cNvPr id="21" name="Picture Placeholder 16"/>
          <p:cNvSpPr>
            <a:spLocks noGrp="1"/>
          </p:cNvSpPr>
          <p:nvPr>
            <p:ph type="pic" sz="quarter" idx="21"/>
          </p:nvPr>
        </p:nvSpPr>
        <p:spPr>
          <a:xfrm>
            <a:off x="6181255" y="1752600"/>
            <a:ext cx="2680405" cy="351313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752600"/>
            <a:ext cx="2680405" cy="351313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32830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752600"/>
            <a:ext cx="6342907" cy="351313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146143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7" name="Text Placeholder 6"/>
          <p:cNvSpPr>
            <a:spLocks noGrp="1"/>
          </p:cNvSpPr>
          <p:nvPr>
            <p:ph type="body" sz="quarter" idx="13"/>
          </p:nvPr>
        </p:nvSpPr>
        <p:spPr>
          <a:xfrm>
            <a:off x="377758" y="1911237"/>
            <a:ext cx="5442018"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06937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4"/>
          </p:nvPr>
        </p:nvSpPr>
        <p:spPr>
          <a:xfrm>
            <a:off x="5226050" y="1752600"/>
            <a:ext cx="3159193"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553381" y="1752600"/>
            <a:ext cx="3159193" cy="1672994"/>
          </a:xfrm>
          <a:prstGeom prst="rect">
            <a:avLst/>
          </a:prstGeom>
          <a:solidFill>
            <a:schemeClr val="bg1">
              <a:lumMod val="85000"/>
            </a:schemeClr>
          </a:solidFill>
        </p:spPr>
        <p:txBody>
          <a:bodyPr/>
          <a:lstStyle/>
          <a:p>
            <a:endParaRPr lang="en-GB" dirty="0"/>
          </a:p>
        </p:txBody>
      </p:sp>
      <p:sp>
        <p:nvSpPr>
          <p:cNvPr id="13" name="Picture Placeholder 8"/>
          <p:cNvSpPr>
            <a:spLocks noGrp="1"/>
          </p:cNvSpPr>
          <p:nvPr>
            <p:ph type="pic" sz="quarter" idx="16"/>
          </p:nvPr>
        </p:nvSpPr>
        <p:spPr>
          <a:xfrm>
            <a:off x="8553381" y="3592744"/>
            <a:ext cx="3159193"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5226050" y="3592744"/>
            <a:ext cx="3159193"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779120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slideLayout" Target="../slideLayouts/slideLayout185.xml"/><Relationship Id="rId18" Type="http://schemas.openxmlformats.org/officeDocument/2006/relationships/slideLayout" Target="../slideLayouts/slideLayout190.xml"/><Relationship Id="rId26" Type="http://schemas.openxmlformats.org/officeDocument/2006/relationships/slideLayout" Target="../slideLayouts/slideLayout198.xml"/><Relationship Id="rId3" Type="http://schemas.openxmlformats.org/officeDocument/2006/relationships/slideLayout" Target="../slideLayouts/slideLayout175.xml"/><Relationship Id="rId21" Type="http://schemas.openxmlformats.org/officeDocument/2006/relationships/slideLayout" Target="../slideLayouts/slideLayout193.xml"/><Relationship Id="rId7" Type="http://schemas.openxmlformats.org/officeDocument/2006/relationships/slideLayout" Target="../slideLayouts/slideLayout179.xml"/><Relationship Id="rId12" Type="http://schemas.openxmlformats.org/officeDocument/2006/relationships/slideLayout" Target="../slideLayouts/slideLayout184.xml"/><Relationship Id="rId17" Type="http://schemas.openxmlformats.org/officeDocument/2006/relationships/slideLayout" Target="../slideLayouts/slideLayout189.xml"/><Relationship Id="rId25" Type="http://schemas.openxmlformats.org/officeDocument/2006/relationships/slideLayout" Target="../slideLayouts/slideLayout197.xml"/><Relationship Id="rId2" Type="http://schemas.openxmlformats.org/officeDocument/2006/relationships/slideLayout" Target="../slideLayouts/slideLayout174.xml"/><Relationship Id="rId16" Type="http://schemas.openxmlformats.org/officeDocument/2006/relationships/slideLayout" Target="../slideLayouts/slideLayout188.xml"/><Relationship Id="rId20" Type="http://schemas.openxmlformats.org/officeDocument/2006/relationships/slideLayout" Target="../slideLayouts/slideLayout192.xml"/><Relationship Id="rId29" Type="http://schemas.openxmlformats.org/officeDocument/2006/relationships/slideLayout" Target="../slideLayouts/slideLayout201.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24" Type="http://schemas.openxmlformats.org/officeDocument/2006/relationships/slideLayout" Target="../slideLayouts/slideLayout196.xml"/><Relationship Id="rId32" Type="http://schemas.openxmlformats.org/officeDocument/2006/relationships/image" Target="../media/image5.jpeg"/><Relationship Id="rId5" Type="http://schemas.openxmlformats.org/officeDocument/2006/relationships/slideLayout" Target="../slideLayouts/slideLayout177.xml"/><Relationship Id="rId15" Type="http://schemas.openxmlformats.org/officeDocument/2006/relationships/slideLayout" Target="../slideLayouts/slideLayout187.xml"/><Relationship Id="rId23" Type="http://schemas.openxmlformats.org/officeDocument/2006/relationships/slideLayout" Target="../slideLayouts/slideLayout195.xml"/><Relationship Id="rId28" Type="http://schemas.openxmlformats.org/officeDocument/2006/relationships/slideLayout" Target="../slideLayouts/slideLayout200.xml"/><Relationship Id="rId10" Type="http://schemas.openxmlformats.org/officeDocument/2006/relationships/slideLayout" Target="../slideLayouts/slideLayout182.xml"/><Relationship Id="rId19" Type="http://schemas.openxmlformats.org/officeDocument/2006/relationships/slideLayout" Target="../slideLayouts/slideLayout191.xml"/><Relationship Id="rId31" Type="http://schemas.openxmlformats.org/officeDocument/2006/relationships/tags" Target="../tags/tag179.xml"/><Relationship Id="rId4" Type="http://schemas.openxmlformats.org/officeDocument/2006/relationships/slideLayout" Target="../slideLayouts/slideLayout176.xml"/><Relationship Id="rId9" Type="http://schemas.openxmlformats.org/officeDocument/2006/relationships/slideLayout" Target="../slideLayouts/slideLayout181.xml"/><Relationship Id="rId14" Type="http://schemas.openxmlformats.org/officeDocument/2006/relationships/slideLayout" Target="../slideLayouts/slideLayout186.xml"/><Relationship Id="rId22" Type="http://schemas.openxmlformats.org/officeDocument/2006/relationships/slideLayout" Target="../slideLayouts/slideLayout194.xml"/><Relationship Id="rId27" Type="http://schemas.openxmlformats.org/officeDocument/2006/relationships/slideLayout" Target="../slideLayouts/slideLayout199.xml"/><Relationship Id="rId30"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slideLayout" Target="../slideLayouts/slideLayout214.xml"/><Relationship Id="rId18" Type="http://schemas.openxmlformats.org/officeDocument/2006/relationships/slideLayout" Target="../slideLayouts/slideLayout219.xml"/><Relationship Id="rId26" Type="http://schemas.openxmlformats.org/officeDocument/2006/relationships/slideLayout" Target="../slideLayouts/slideLayout227.xml"/><Relationship Id="rId3" Type="http://schemas.openxmlformats.org/officeDocument/2006/relationships/slideLayout" Target="../slideLayouts/slideLayout204.xml"/><Relationship Id="rId21" Type="http://schemas.openxmlformats.org/officeDocument/2006/relationships/slideLayout" Target="../slideLayouts/slideLayout222.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17" Type="http://schemas.openxmlformats.org/officeDocument/2006/relationships/slideLayout" Target="../slideLayouts/slideLayout218.xml"/><Relationship Id="rId25" Type="http://schemas.openxmlformats.org/officeDocument/2006/relationships/slideLayout" Target="../slideLayouts/slideLayout226.xml"/><Relationship Id="rId2" Type="http://schemas.openxmlformats.org/officeDocument/2006/relationships/slideLayout" Target="../slideLayouts/slideLayout203.xml"/><Relationship Id="rId16" Type="http://schemas.openxmlformats.org/officeDocument/2006/relationships/slideLayout" Target="../slideLayouts/slideLayout217.xml"/><Relationship Id="rId20" Type="http://schemas.openxmlformats.org/officeDocument/2006/relationships/slideLayout" Target="../slideLayouts/slideLayout221.xml"/><Relationship Id="rId29" Type="http://schemas.openxmlformats.org/officeDocument/2006/relationships/slideLayout" Target="../slideLayouts/slideLayout230.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24" Type="http://schemas.openxmlformats.org/officeDocument/2006/relationships/slideLayout" Target="../slideLayouts/slideLayout225.xml"/><Relationship Id="rId32" Type="http://schemas.openxmlformats.org/officeDocument/2006/relationships/image" Target="../media/image5.jpeg"/><Relationship Id="rId5" Type="http://schemas.openxmlformats.org/officeDocument/2006/relationships/slideLayout" Target="../slideLayouts/slideLayout206.xml"/><Relationship Id="rId15" Type="http://schemas.openxmlformats.org/officeDocument/2006/relationships/slideLayout" Target="../slideLayouts/slideLayout216.xml"/><Relationship Id="rId23" Type="http://schemas.openxmlformats.org/officeDocument/2006/relationships/slideLayout" Target="../slideLayouts/slideLayout224.xml"/><Relationship Id="rId28" Type="http://schemas.openxmlformats.org/officeDocument/2006/relationships/slideLayout" Target="../slideLayouts/slideLayout229.xml"/><Relationship Id="rId10" Type="http://schemas.openxmlformats.org/officeDocument/2006/relationships/slideLayout" Target="../slideLayouts/slideLayout211.xml"/><Relationship Id="rId19" Type="http://schemas.openxmlformats.org/officeDocument/2006/relationships/slideLayout" Target="../slideLayouts/slideLayout220.xml"/><Relationship Id="rId31" Type="http://schemas.openxmlformats.org/officeDocument/2006/relationships/tags" Target="../tags/tag209.xml"/><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openxmlformats.org/officeDocument/2006/relationships/slideLayout" Target="../slideLayouts/slideLayout215.xml"/><Relationship Id="rId22" Type="http://schemas.openxmlformats.org/officeDocument/2006/relationships/slideLayout" Target="../slideLayouts/slideLayout223.xml"/><Relationship Id="rId27" Type="http://schemas.openxmlformats.org/officeDocument/2006/relationships/slideLayout" Target="../slideLayouts/slideLayout228.xml"/><Relationship Id="rId30"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243.xml"/><Relationship Id="rId18" Type="http://schemas.openxmlformats.org/officeDocument/2006/relationships/slideLayout" Target="../slideLayouts/slideLayout248.xml"/><Relationship Id="rId26" Type="http://schemas.openxmlformats.org/officeDocument/2006/relationships/slideLayout" Target="../slideLayouts/slideLayout256.xml"/><Relationship Id="rId3" Type="http://schemas.openxmlformats.org/officeDocument/2006/relationships/slideLayout" Target="../slideLayouts/slideLayout233.xml"/><Relationship Id="rId21" Type="http://schemas.openxmlformats.org/officeDocument/2006/relationships/slideLayout" Target="../slideLayouts/slideLayout251.xml"/><Relationship Id="rId7" Type="http://schemas.openxmlformats.org/officeDocument/2006/relationships/slideLayout" Target="../slideLayouts/slideLayout237.xml"/><Relationship Id="rId12" Type="http://schemas.openxmlformats.org/officeDocument/2006/relationships/slideLayout" Target="../slideLayouts/slideLayout242.xml"/><Relationship Id="rId17" Type="http://schemas.openxmlformats.org/officeDocument/2006/relationships/slideLayout" Target="../slideLayouts/slideLayout247.xml"/><Relationship Id="rId25" Type="http://schemas.openxmlformats.org/officeDocument/2006/relationships/slideLayout" Target="../slideLayouts/slideLayout255.xml"/><Relationship Id="rId33" Type="http://schemas.openxmlformats.org/officeDocument/2006/relationships/image" Target="../media/image6.jpeg"/><Relationship Id="rId2" Type="http://schemas.openxmlformats.org/officeDocument/2006/relationships/slideLayout" Target="../slideLayouts/slideLayout232.xml"/><Relationship Id="rId16" Type="http://schemas.openxmlformats.org/officeDocument/2006/relationships/slideLayout" Target="../slideLayouts/slideLayout246.xml"/><Relationship Id="rId20" Type="http://schemas.openxmlformats.org/officeDocument/2006/relationships/slideLayout" Target="../slideLayouts/slideLayout250.xml"/><Relationship Id="rId29" Type="http://schemas.openxmlformats.org/officeDocument/2006/relationships/slideLayout" Target="../slideLayouts/slideLayout259.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24" Type="http://schemas.openxmlformats.org/officeDocument/2006/relationships/slideLayout" Target="../slideLayouts/slideLayout254.xml"/><Relationship Id="rId32" Type="http://schemas.openxmlformats.org/officeDocument/2006/relationships/tags" Target="../tags/tag239.xml"/><Relationship Id="rId5" Type="http://schemas.openxmlformats.org/officeDocument/2006/relationships/slideLayout" Target="../slideLayouts/slideLayout235.xml"/><Relationship Id="rId15" Type="http://schemas.openxmlformats.org/officeDocument/2006/relationships/slideLayout" Target="../slideLayouts/slideLayout245.xml"/><Relationship Id="rId23" Type="http://schemas.openxmlformats.org/officeDocument/2006/relationships/slideLayout" Target="../slideLayouts/slideLayout253.xml"/><Relationship Id="rId28" Type="http://schemas.openxmlformats.org/officeDocument/2006/relationships/slideLayout" Target="../slideLayouts/slideLayout258.xml"/><Relationship Id="rId10" Type="http://schemas.openxmlformats.org/officeDocument/2006/relationships/slideLayout" Target="../slideLayouts/slideLayout240.xml"/><Relationship Id="rId19" Type="http://schemas.openxmlformats.org/officeDocument/2006/relationships/slideLayout" Target="../slideLayouts/slideLayout249.xml"/><Relationship Id="rId31" Type="http://schemas.openxmlformats.org/officeDocument/2006/relationships/theme" Target="../theme/theme12.xml"/><Relationship Id="rId4" Type="http://schemas.openxmlformats.org/officeDocument/2006/relationships/slideLayout" Target="../slideLayouts/slideLayout234.xml"/><Relationship Id="rId9" Type="http://schemas.openxmlformats.org/officeDocument/2006/relationships/slideLayout" Target="../slideLayouts/slideLayout239.xml"/><Relationship Id="rId14" Type="http://schemas.openxmlformats.org/officeDocument/2006/relationships/slideLayout" Target="../slideLayouts/slideLayout244.xml"/><Relationship Id="rId22" Type="http://schemas.openxmlformats.org/officeDocument/2006/relationships/slideLayout" Target="../slideLayouts/slideLayout252.xml"/><Relationship Id="rId27" Type="http://schemas.openxmlformats.org/officeDocument/2006/relationships/slideLayout" Target="../slideLayouts/slideLayout257.xml"/><Relationship Id="rId30" Type="http://schemas.openxmlformats.org/officeDocument/2006/relationships/slideLayout" Target="../slideLayouts/slideLayout260.xml"/><Relationship Id="rId8" Type="http://schemas.openxmlformats.org/officeDocument/2006/relationships/slideLayout" Target="../slideLayouts/slideLayout238.xml"/></Relationships>
</file>

<file path=ppt/slideMasters/_rels/slideMaster13.xml.rels><?xml version="1.0" encoding="UTF-8" standalone="yes"?>
<Relationships xmlns="http://schemas.openxmlformats.org/package/2006/relationships"><Relationship Id="rId13" Type="http://schemas.openxmlformats.org/officeDocument/2006/relationships/slideLayout" Target="../slideLayouts/slideLayout273.xml"/><Relationship Id="rId18" Type="http://schemas.openxmlformats.org/officeDocument/2006/relationships/slideLayout" Target="../slideLayouts/slideLayout278.xml"/><Relationship Id="rId26" Type="http://schemas.openxmlformats.org/officeDocument/2006/relationships/slideLayout" Target="../slideLayouts/slideLayout286.xml"/><Relationship Id="rId3" Type="http://schemas.openxmlformats.org/officeDocument/2006/relationships/slideLayout" Target="../slideLayouts/slideLayout263.xml"/><Relationship Id="rId21" Type="http://schemas.openxmlformats.org/officeDocument/2006/relationships/slideLayout" Target="../slideLayouts/slideLayout281.xml"/><Relationship Id="rId7" Type="http://schemas.openxmlformats.org/officeDocument/2006/relationships/slideLayout" Target="../slideLayouts/slideLayout267.xml"/><Relationship Id="rId12" Type="http://schemas.openxmlformats.org/officeDocument/2006/relationships/slideLayout" Target="../slideLayouts/slideLayout272.xml"/><Relationship Id="rId17" Type="http://schemas.openxmlformats.org/officeDocument/2006/relationships/slideLayout" Target="../slideLayouts/slideLayout277.xml"/><Relationship Id="rId25" Type="http://schemas.openxmlformats.org/officeDocument/2006/relationships/slideLayout" Target="../slideLayouts/slideLayout285.xml"/><Relationship Id="rId33" Type="http://schemas.openxmlformats.org/officeDocument/2006/relationships/image" Target="../media/image1.jpeg"/><Relationship Id="rId2" Type="http://schemas.openxmlformats.org/officeDocument/2006/relationships/slideLayout" Target="../slideLayouts/slideLayout262.xml"/><Relationship Id="rId16" Type="http://schemas.openxmlformats.org/officeDocument/2006/relationships/slideLayout" Target="../slideLayouts/slideLayout276.xml"/><Relationship Id="rId20" Type="http://schemas.openxmlformats.org/officeDocument/2006/relationships/slideLayout" Target="../slideLayouts/slideLayout280.xml"/><Relationship Id="rId29" Type="http://schemas.openxmlformats.org/officeDocument/2006/relationships/slideLayout" Target="../slideLayouts/slideLayout289.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24" Type="http://schemas.openxmlformats.org/officeDocument/2006/relationships/slideLayout" Target="../slideLayouts/slideLayout284.xml"/><Relationship Id="rId32" Type="http://schemas.openxmlformats.org/officeDocument/2006/relationships/tags" Target="../tags/tag269.xml"/><Relationship Id="rId5" Type="http://schemas.openxmlformats.org/officeDocument/2006/relationships/slideLayout" Target="../slideLayouts/slideLayout265.xml"/><Relationship Id="rId15" Type="http://schemas.openxmlformats.org/officeDocument/2006/relationships/slideLayout" Target="../slideLayouts/slideLayout275.xml"/><Relationship Id="rId23" Type="http://schemas.openxmlformats.org/officeDocument/2006/relationships/slideLayout" Target="../slideLayouts/slideLayout283.xml"/><Relationship Id="rId28" Type="http://schemas.openxmlformats.org/officeDocument/2006/relationships/slideLayout" Target="../slideLayouts/slideLayout288.xml"/><Relationship Id="rId10" Type="http://schemas.openxmlformats.org/officeDocument/2006/relationships/slideLayout" Target="../slideLayouts/slideLayout270.xml"/><Relationship Id="rId19" Type="http://schemas.openxmlformats.org/officeDocument/2006/relationships/slideLayout" Target="../slideLayouts/slideLayout279.xml"/><Relationship Id="rId31" Type="http://schemas.openxmlformats.org/officeDocument/2006/relationships/theme" Target="../theme/theme13.xml"/><Relationship Id="rId4" Type="http://schemas.openxmlformats.org/officeDocument/2006/relationships/slideLayout" Target="../slideLayouts/slideLayout264.xml"/><Relationship Id="rId9" Type="http://schemas.openxmlformats.org/officeDocument/2006/relationships/slideLayout" Target="../slideLayouts/slideLayout269.xml"/><Relationship Id="rId14" Type="http://schemas.openxmlformats.org/officeDocument/2006/relationships/slideLayout" Target="../slideLayouts/slideLayout274.xml"/><Relationship Id="rId22" Type="http://schemas.openxmlformats.org/officeDocument/2006/relationships/slideLayout" Target="../slideLayouts/slideLayout282.xml"/><Relationship Id="rId27" Type="http://schemas.openxmlformats.org/officeDocument/2006/relationships/slideLayout" Target="../slideLayouts/slideLayout287.xml"/><Relationship Id="rId30" Type="http://schemas.openxmlformats.org/officeDocument/2006/relationships/slideLayout" Target="../slideLayouts/slideLayout290.xml"/><Relationship Id="rId8" Type="http://schemas.openxmlformats.org/officeDocument/2006/relationships/slideLayout" Target="../slideLayouts/slideLayout268.xml"/></Relationships>
</file>

<file path=ppt/slideMasters/_rels/slideMaster14.xml.rels><?xml version="1.0" encoding="UTF-8" standalone="yes"?>
<Relationships xmlns="http://schemas.openxmlformats.org/package/2006/relationships"><Relationship Id="rId13" Type="http://schemas.openxmlformats.org/officeDocument/2006/relationships/slideLayout" Target="../slideLayouts/slideLayout303.xml"/><Relationship Id="rId18" Type="http://schemas.openxmlformats.org/officeDocument/2006/relationships/slideLayout" Target="../slideLayouts/slideLayout308.xml"/><Relationship Id="rId26" Type="http://schemas.openxmlformats.org/officeDocument/2006/relationships/slideLayout" Target="../slideLayouts/slideLayout316.xml"/><Relationship Id="rId3" Type="http://schemas.openxmlformats.org/officeDocument/2006/relationships/slideLayout" Target="../slideLayouts/slideLayout293.xml"/><Relationship Id="rId21" Type="http://schemas.openxmlformats.org/officeDocument/2006/relationships/slideLayout" Target="../slideLayouts/slideLayout311.xml"/><Relationship Id="rId7" Type="http://schemas.openxmlformats.org/officeDocument/2006/relationships/slideLayout" Target="../slideLayouts/slideLayout297.xml"/><Relationship Id="rId12" Type="http://schemas.openxmlformats.org/officeDocument/2006/relationships/slideLayout" Target="../slideLayouts/slideLayout302.xml"/><Relationship Id="rId17" Type="http://schemas.openxmlformats.org/officeDocument/2006/relationships/slideLayout" Target="../slideLayouts/slideLayout307.xml"/><Relationship Id="rId25" Type="http://schemas.openxmlformats.org/officeDocument/2006/relationships/slideLayout" Target="../slideLayouts/slideLayout315.xml"/><Relationship Id="rId33" Type="http://schemas.openxmlformats.org/officeDocument/2006/relationships/image" Target="../media/image7.jpeg"/><Relationship Id="rId2" Type="http://schemas.openxmlformats.org/officeDocument/2006/relationships/slideLayout" Target="../slideLayouts/slideLayout292.xml"/><Relationship Id="rId16" Type="http://schemas.openxmlformats.org/officeDocument/2006/relationships/slideLayout" Target="../slideLayouts/slideLayout306.xml"/><Relationship Id="rId20" Type="http://schemas.openxmlformats.org/officeDocument/2006/relationships/slideLayout" Target="../slideLayouts/slideLayout310.xml"/><Relationship Id="rId29" Type="http://schemas.openxmlformats.org/officeDocument/2006/relationships/slideLayout" Target="../slideLayouts/slideLayout319.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24" Type="http://schemas.openxmlformats.org/officeDocument/2006/relationships/slideLayout" Target="../slideLayouts/slideLayout314.xml"/><Relationship Id="rId32" Type="http://schemas.openxmlformats.org/officeDocument/2006/relationships/tags" Target="../tags/tag299.xml"/><Relationship Id="rId5" Type="http://schemas.openxmlformats.org/officeDocument/2006/relationships/slideLayout" Target="../slideLayouts/slideLayout295.xml"/><Relationship Id="rId15" Type="http://schemas.openxmlformats.org/officeDocument/2006/relationships/slideLayout" Target="../slideLayouts/slideLayout305.xml"/><Relationship Id="rId23" Type="http://schemas.openxmlformats.org/officeDocument/2006/relationships/slideLayout" Target="../slideLayouts/slideLayout313.xml"/><Relationship Id="rId28" Type="http://schemas.openxmlformats.org/officeDocument/2006/relationships/slideLayout" Target="../slideLayouts/slideLayout318.xml"/><Relationship Id="rId10" Type="http://schemas.openxmlformats.org/officeDocument/2006/relationships/slideLayout" Target="../slideLayouts/slideLayout300.xml"/><Relationship Id="rId19" Type="http://schemas.openxmlformats.org/officeDocument/2006/relationships/slideLayout" Target="../slideLayouts/slideLayout309.xml"/><Relationship Id="rId31" Type="http://schemas.openxmlformats.org/officeDocument/2006/relationships/theme" Target="../theme/theme14.xml"/><Relationship Id="rId4" Type="http://schemas.openxmlformats.org/officeDocument/2006/relationships/slideLayout" Target="../slideLayouts/slideLayout294.xml"/><Relationship Id="rId9" Type="http://schemas.openxmlformats.org/officeDocument/2006/relationships/slideLayout" Target="../slideLayouts/slideLayout299.xml"/><Relationship Id="rId14" Type="http://schemas.openxmlformats.org/officeDocument/2006/relationships/slideLayout" Target="../slideLayouts/slideLayout304.xml"/><Relationship Id="rId22" Type="http://schemas.openxmlformats.org/officeDocument/2006/relationships/slideLayout" Target="../slideLayouts/slideLayout312.xml"/><Relationship Id="rId27" Type="http://schemas.openxmlformats.org/officeDocument/2006/relationships/slideLayout" Target="../slideLayouts/slideLayout317.xml"/><Relationship Id="rId30" Type="http://schemas.openxmlformats.org/officeDocument/2006/relationships/slideLayout" Target="../slideLayouts/slideLayout320.xml"/><Relationship Id="rId8" Type="http://schemas.openxmlformats.org/officeDocument/2006/relationships/slideLayout" Target="../slideLayouts/slideLayout298.xml"/></Relationships>
</file>

<file path=ppt/slideMasters/_rels/slideMaster15.xml.rels><?xml version="1.0" encoding="UTF-8" standalone="yes"?>
<Relationships xmlns="http://schemas.openxmlformats.org/package/2006/relationships"><Relationship Id="rId13" Type="http://schemas.openxmlformats.org/officeDocument/2006/relationships/slideLayout" Target="../slideLayouts/slideLayout333.xml"/><Relationship Id="rId18" Type="http://schemas.openxmlformats.org/officeDocument/2006/relationships/slideLayout" Target="../slideLayouts/slideLayout338.xml"/><Relationship Id="rId26" Type="http://schemas.openxmlformats.org/officeDocument/2006/relationships/slideLayout" Target="../slideLayouts/slideLayout346.xml"/><Relationship Id="rId3" Type="http://schemas.openxmlformats.org/officeDocument/2006/relationships/slideLayout" Target="../slideLayouts/slideLayout323.xml"/><Relationship Id="rId21" Type="http://schemas.openxmlformats.org/officeDocument/2006/relationships/slideLayout" Target="../slideLayouts/slideLayout341.xml"/><Relationship Id="rId34" Type="http://schemas.openxmlformats.org/officeDocument/2006/relationships/image" Target="../media/image8.jpeg"/><Relationship Id="rId7" Type="http://schemas.openxmlformats.org/officeDocument/2006/relationships/slideLayout" Target="../slideLayouts/slideLayout327.xml"/><Relationship Id="rId12" Type="http://schemas.openxmlformats.org/officeDocument/2006/relationships/slideLayout" Target="../slideLayouts/slideLayout332.xml"/><Relationship Id="rId17" Type="http://schemas.openxmlformats.org/officeDocument/2006/relationships/slideLayout" Target="../slideLayouts/slideLayout337.xml"/><Relationship Id="rId25" Type="http://schemas.openxmlformats.org/officeDocument/2006/relationships/slideLayout" Target="../slideLayouts/slideLayout345.xml"/><Relationship Id="rId33" Type="http://schemas.openxmlformats.org/officeDocument/2006/relationships/tags" Target="../tags/tag329.xml"/><Relationship Id="rId2" Type="http://schemas.openxmlformats.org/officeDocument/2006/relationships/slideLayout" Target="../slideLayouts/slideLayout322.xml"/><Relationship Id="rId16" Type="http://schemas.openxmlformats.org/officeDocument/2006/relationships/slideLayout" Target="../slideLayouts/slideLayout336.xml"/><Relationship Id="rId20" Type="http://schemas.openxmlformats.org/officeDocument/2006/relationships/slideLayout" Target="../slideLayouts/slideLayout340.xml"/><Relationship Id="rId29" Type="http://schemas.openxmlformats.org/officeDocument/2006/relationships/slideLayout" Target="../slideLayouts/slideLayout349.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24" Type="http://schemas.openxmlformats.org/officeDocument/2006/relationships/slideLayout" Target="../slideLayouts/slideLayout344.xml"/><Relationship Id="rId32" Type="http://schemas.openxmlformats.org/officeDocument/2006/relationships/theme" Target="../theme/theme15.xml"/><Relationship Id="rId5" Type="http://schemas.openxmlformats.org/officeDocument/2006/relationships/slideLayout" Target="../slideLayouts/slideLayout325.xml"/><Relationship Id="rId15" Type="http://schemas.openxmlformats.org/officeDocument/2006/relationships/slideLayout" Target="../slideLayouts/slideLayout335.xml"/><Relationship Id="rId23" Type="http://schemas.openxmlformats.org/officeDocument/2006/relationships/slideLayout" Target="../slideLayouts/slideLayout343.xml"/><Relationship Id="rId28" Type="http://schemas.openxmlformats.org/officeDocument/2006/relationships/slideLayout" Target="../slideLayouts/slideLayout348.xml"/><Relationship Id="rId10" Type="http://schemas.openxmlformats.org/officeDocument/2006/relationships/slideLayout" Target="../slideLayouts/slideLayout330.xml"/><Relationship Id="rId19" Type="http://schemas.openxmlformats.org/officeDocument/2006/relationships/slideLayout" Target="../slideLayouts/slideLayout339.xml"/><Relationship Id="rId31" Type="http://schemas.openxmlformats.org/officeDocument/2006/relationships/slideLayout" Target="../slideLayouts/slideLayout351.xml"/><Relationship Id="rId4" Type="http://schemas.openxmlformats.org/officeDocument/2006/relationships/slideLayout" Target="../slideLayouts/slideLayout324.xml"/><Relationship Id="rId9" Type="http://schemas.openxmlformats.org/officeDocument/2006/relationships/slideLayout" Target="../slideLayouts/slideLayout329.xml"/><Relationship Id="rId14" Type="http://schemas.openxmlformats.org/officeDocument/2006/relationships/slideLayout" Target="../slideLayouts/slideLayout334.xml"/><Relationship Id="rId22" Type="http://schemas.openxmlformats.org/officeDocument/2006/relationships/slideLayout" Target="../slideLayouts/slideLayout342.xml"/><Relationship Id="rId27" Type="http://schemas.openxmlformats.org/officeDocument/2006/relationships/slideLayout" Target="../slideLayouts/slideLayout347.xml"/><Relationship Id="rId30" Type="http://schemas.openxmlformats.org/officeDocument/2006/relationships/slideLayout" Target="../slideLayouts/slideLayout350.xml"/><Relationship Id="rId8" Type="http://schemas.openxmlformats.org/officeDocument/2006/relationships/slideLayout" Target="../slideLayouts/slideLayout32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359.xml"/><Relationship Id="rId13" Type="http://schemas.openxmlformats.org/officeDocument/2006/relationships/slideLayout" Target="../slideLayouts/slideLayout364.xml"/><Relationship Id="rId18" Type="http://schemas.openxmlformats.org/officeDocument/2006/relationships/slideLayout" Target="../slideLayouts/slideLayout369.xml"/><Relationship Id="rId26" Type="http://schemas.openxmlformats.org/officeDocument/2006/relationships/slideLayout" Target="../slideLayouts/slideLayout377.xml"/><Relationship Id="rId3" Type="http://schemas.openxmlformats.org/officeDocument/2006/relationships/slideLayout" Target="../slideLayouts/slideLayout354.xml"/><Relationship Id="rId21" Type="http://schemas.openxmlformats.org/officeDocument/2006/relationships/slideLayout" Target="../slideLayouts/slideLayout372.xml"/><Relationship Id="rId7" Type="http://schemas.openxmlformats.org/officeDocument/2006/relationships/slideLayout" Target="../slideLayouts/slideLayout358.xml"/><Relationship Id="rId12" Type="http://schemas.openxmlformats.org/officeDocument/2006/relationships/slideLayout" Target="../slideLayouts/slideLayout363.xml"/><Relationship Id="rId17" Type="http://schemas.openxmlformats.org/officeDocument/2006/relationships/slideLayout" Target="../slideLayouts/slideLayout368.xml"/><Relationship Id="rId25" Type="http://schemas.openxmlformats.org/officeDocument/2006/relationships/slideLayout" Target="../slideLayouts/slideLayout376.xml"/><Relationship Id="rId2" Type="http://schemas.openxmlformats.org/officeDocument/2006/relationships/slideLayout" Target="../slideLayouts/slideLayout353.xml"/><Relationship Id="rId16" Type="http://schemas.openxmlformats.org/officeDocument/2006/relationships/slideLayout" Target="../slideLayouts/slideLayout367.xml"/><Relationship Id="rId20" Type="http://schemas.openxmlformats.org/officeDocument/2006/relationships/slideLayout" Target="../slideLayouts/slideLayout371.xml"/><Relationship Id="rId29" Type="http://schemas.openxmlformats.org/officeDocument/2006/relationships/slideLayout" Target="../slideLayouts/slideLayout380.xml"/><Relationship Id="rId1" Type="http://schemas.openxmlformats.org/officeDocument/2006/relationships/slideLayout" Target="../slideLayouts/slideLayout352.xml"/><Relationship Id="rId6" Type="http://schemas.openxmlformats.org/officeDocument/2006/relationships/slideLayout" Target="../slideLayouts/slideLayout357.xml"/><Relationship Id="rId11" Type="http://schemas.openxmlformats.org/officeDocument/2006/relationships/slideLayout" Target="../slideLayouts/slideLayout362.xml"/><Relationship Id="rId24" Type="http://schemas.openxmlformats.org/officeDocument/2006/relationships/slideLayout" Target="../slideLayouts/slideLayout375.xml"/><Relationship Id="rId32" Type="http://schemas.openxmlformats.org/officeDocument/2006/relationships/image" Target="../media/image7.jpeg"/><Relationship Id="rId5" Type="http://schemas.openxmlformats.org/officeDocument/2006/relationships/slideLayout" Target="../slideLayouts/slideLayout356.xml"/><Relationship Id="rId15" Type="http://schemas.openxmlformats.org/officeDocument/2006/relationships/slideLayout" Target="../slideLayouts/slideLayout366.xml"/><Relationship Id="rId23" Type="http://schemas.openxmlformats.org/officeDocument/2006/relationships/slideLayout" Target="../slideLayouts/slideLayout374.xml"/><Relationship Id="rId28" Type="http://schemas.openxmlformats.org/officeDocument/2006/relationships/slideLayout" Target="../slideLayouts/slideLayout379.xml"/><Relationship Id="rId10" Type="http://schemas.openxmlformats.org/officeDocument/2006/relationships/slideLayout" Target="../slideLayouts/slideLayout361.xml"/><Relationship Id="rId19" Type="http://schemas.openxmlformats.org/officeDocument/2006/relationships/slideLayout" Target="../slideLayouts/slideLayout370.xml"/><Relationship Id="rId31" Type="http://schemas.openxmlformats.org/officeDocument/2006/relationships/tags" Target="../tags/tag359.xml"/><Relationship Id="rId4" Type="http://schemas.openxmlformats.org/officeDocument/2006/relationships/slideLayout" Target="../slideLayouts/slideLayout355.xml"/><Relationship Id="rId9" Type="http://schemas.openxmlformats.org/officeDocument/2006/relationships/slideLayout" Target="../slideLayouts/slideLayout360.xml"/><Relationship Id="rId14" Type="http://schemas.openxmlformats.org/officeDocument/2006/relationships/slideLayout" Target="../slideLayouts/slideLayout365.xml"/><Relationship Id="rId22" Type="http://schemas.openxmlformats.org/officeDocument/2006/relationships/slideLayout" Target="../slideLayouts/slideLayout373.xml"/><Relationship Id="rId27" Type="http://schemas.openxmlformats.org/officeDocument/2006/relationships/slideLayout" Target="../slideLayouts/slideLayout378.xml"/><Relationship Id="rId30"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13" Type="http://schemas.openxmlformats.org/officeDocument/2006/relationships/slideLayout" Target="../slideLayouts/slideLayout393.xml"/><Relationship Id="rId18" Type="http://schemas.openxmlformats.org/officeDocument/2006/relationships/slideLayout" Target="../slideLayouts/slideLayout398.xml"/><Relationship Id="rId26" Type="http://schemas.openxmlformats.org/officeDocument/2006/relationships/slideLayout" Target="../slideLayouts/slideLayout406.xml"/><Relationship Id="rId3" Type="http://schemas.openxmlformats.org/officeDocument/2006/relationships/slideLayout" Target="../slideLayouts/slideLayout383.xml"/><Relationship Id="rId21" Type="http://schemas.openxmlformats.org/officeDocument/2006/relationships/slideLayout" Target="../slideLayouts/slideLayout401.xml"/><Relationship Id="rId7" Type="http://schemas.openxmlformats.org/officeDocument/2006/relationships/slideLayout" Target="../slideLayouts/slideLayout387.xml"/><Relationship Id="rId12" Type="http://schemas.openxmlformats.org/officeDocument/2006/relationships/slideLayout" Target="../slideLayouts/slideLayout392.xml"/><Relationship Id="rId17" Type="http://schemas.openxmlformats.org/officeDocument/2006/relationships/slideLayout" Target="../slideLayouts/slideLayout397.xml"/><Relationship Id="rId25" Type="http://schemas.openxmlformats.org/officeDocument/2006/relationships/slideLayout" Target="../slideLayouts/slideLayout405.xml"/><Relationship Id="rId33" Type="http://schemas.openxmlformats.org/officeDocument/2006/relationships/image" Target="../media/image8.jpeg"/><Relationship Id="rId2" Type="http://schemas.openxmlformats.org/officeDocument/2006/relationships/slideLayout" Target="../slideLayouts/slideLayout382.xml"/><Relationship Id="rId16" Type="http://schemas.openxmlformats.org/officeDocument/2006/relationships/slideLayout" Target="../slideLayouts/slideLayout396.xml"/><Relationship Id="rId20" Type="http://schemas.openxmlformats.org/officeDocument/2006/relationships/slideLayout" Target="../slideLayouts/slideLayout400.xml"/><Relationship Id="rId29" Type="http://schemas.openxmlformats.org/officeDocument/2006/relationships/slideLayout" Target="../slideLayouts/slideLayout409.xml"/><Relationship Id="rId1" Type="http://schemas.openxmlformats.org/officeDocument/2006/relationships/slideLayout" Target="../slideLayouts/slideLayout381.xml"/><Relationship Id="rId6" Type="http://schemas.openxmlformats.org/officeDocument/2006/relationships/slideLayout" Target="../slideLayouts/slideLayout386.xml"/><Relationship Id="rId11" Type="http://schemas.openxmlformats.org/officeDocument/2006/relationships/slideLayout" Target="../slideLayouts/slideLayout391.xml"/><Relationship Id="rId24" Type="http://schemas.openxmlformats.org/officeDocument/2006/relationships/slideLayout" Target="../slideLayouts/slideLayout404.xml"/><Relationship Id="rId32" Type="http://schemas.openxmlformats.org/officeDocument/2006/relationships/tags" Target="../tags/tag389.xml"/><Relationship Id="rId5" Type="http://schemas.openxmlformats.org/officeDocument/2006/relationships/slideLayout" Target="../slideLayouts/slideLayout385.xml"/><Relationship Id="rId15" Type="http://schemas.openxmlformats.org/officeDocument/2006/relationships/slideLayout" Target="../slideLayouts/slideLayout395.xml"/><Relationship Id="rId23" Type="http://schemas.openxmlformats.org/officeDocument/2006/relationships/slideLayout" Target="../slideLayouts/slideLayout403.xml"/><Relationship Id="rId28" Type="http://schemas.openxmlformats.org/officeDocument/2006/relationships/slideLayout" Target="../slideLayouts/slideLayout408.xml"/><Relationship Id="rId10" Type="http://schemas.openxmlformats.org/officeDocument/2006/relationships/slideLayout" Target="../slideLayouts/slideLayout390.xml"/><Relationship Id="rId19" Type="http://schemas.openxmlformats.org/officeDocument/2006/relationships/slideLayout" Target="../slideLayouts/slideLayout399.xml"/><Relationship Id="rId31" Type="http://schemas.openxmlformats.org/officeDocument/2006/relationships/theme" Target="../theme/theme17.xml"/><Relationship Id="rId4" Type="http://schemas.openxmlformats.org/officeDocument/2006/relationships/slideLayout" Target="../slideLayouts/slideLayout384.xml"/><Relationship Id="rId9" Type="http://schemas.openxmlformats.org/officeDocument/2006/relationships/slideLayout" Target="../slideLayouts/slideLayout389.xml"/><Relationship Id="rId14" Type="http://schemas.openxmlformats.org/officeDocument/2006/relationships/slideLayout" Target="../slideLayouts/slideLayout394.xml"/><Relationship Id="rId22" Type="http://schemas.openxmlformats.org/officeDocument/2006/relationships/slideLayout" Target="../slideLayouts/slideLayout402.xml"/><Relationship Id="rId27" Type="http://schemas.openxmlformats.org/officeDocument/2006/relationships/slideLayout" Target="../slideLayouts/slideLayout407.xml"/><Relationship Id="rId30" Type="http://schemas.openxmlformats.org/officeDocument/2006/relationships/slideLayout" Target="../slideLayouts/slideLayout410.xml"/><Relationship Id="rId8" Type="http://schemas.openxmlformats.org/officeDocument/2006/relationships/slideLayout" Target="../slideLayouts/slideLayout388.xml"/></Relationships>
</file>

<file path=ppt/slideMasters/_rels/slideMaster18.xml.rels><?xml version="1.0" encoding="UTF-8" standalone="yes"?>
<Relationships xmlns="http://schemas.openxmlformats.org/package/2006/relationships"><Relationship Id="rId13" Type="http://schemas.openxmlformats.org/officeDocument/2006/relationships/slideLayout" Target="../slideLayouts/slideLayout423.xml"/><Relationship Id="rId18" Type="http://schemas.openxmlformats.org/officeDocument/2006/relationships/slideLayout" Target="../slideLayouts/slideLayout428.xml"/><Relationship Id="rId26" Type="http://schemas.openxmlformats.org/officeDocument/2006/relationships/slideLayout" Target="../slideLayouts/slideLayout436.xml"/><Relationship Id="rId3" Type="http://schemas.openxmlformats.org/officeDocument/2006/relationships/slideLayout" Target="../slideLayouts/slideLayout413.xml"/><Relationship Id="rId21" Type="http://schemas.openxmlformats.org/officeDocument/2006/relationships/slideLayout" Target="../slideLayouts/slideLayout431.xml"/><Relationship Id="rId7" Type="http://schemas.openxmlformats.org/officeDocument/2006/relationships/slideLayout" Target="../slideLayouts/slideLayout417.xml"/><Relationship Id="rId12" Type="http://schemas.openxmlformats.org/officeDocument/2006/relationships/slideLayout" Target="../slideLayouts/slideLayout422.xml"/><Relationship Id="rId17" Type="http://schemas.openxmlformats.org/officeDocument/2006/relationships/slideLayout" Target="../slideLayouts/slideLayout427.xml"/><Relationship Id="rId25" Type="http://schemas.openxmlformats.org/officeDocument/2006/relationships/slideLayout" Target="../slideLayouts/slideLayout435.xml"/><Relationship Id="rId33" Type="http://schemas.openxmlformats.org/officeDocument/2006/relationships/image" Target="../media/image7.jpeg"/><Relationship Id="rId2" Type="http://schemas.openxmlformats.org/officeDocument/2006/relationships/slideLayout" Target="../slideLayouts/slideLayout412.xml"/><Relationship Id="rId16" Type="http://schemas.openxmlformats.org/officeDocument/2006/relationships/slideLayout" Target="../slideLayouts/slideLayout426.xml"/><Relationship Id="rId20" Type="http://schemas.openxmlformats.org/officeDocument/2006/relationships/slideLayout" Target="../slideLayouts/slideLayout430.xml"/><Relationship Id="rId29" Type="http://schemas.openxmlformats.org/officeDocument/2006/relationships/slideLayout" Target="../slideLayouts/slideLayout439.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24" Type="http://schemas.openxmlformats.org/officeDocument/2006/relationships/slideLayout" Target="../slideLayouts/slideLayout434.xml"/><Relationship Id="rId32" Type="http://schemas.openxmlformats.org/officeDocument/2006/relationships/tags" Target="../tags/tag419.xml"/><Relationship Id="rId5" Type="http://schemas.openxmlformats.org/officeDocument/2006/relationships/slideLayout" Target="../slideLayouts/slideLayout415.xml"/><Relationship Id="rId15" Type="http://schemas.openxmlformats.org/officeDocument/2006/relationships/slideLayout" Target="../slideLayouts/slideLayout425.xml"/><Relationship Id="rId23" Type="http://schemas.openxmlformats.org/officeDocument/2006/relationships/slideLayout" Target="../slideLayouts/slideLayout433.xml"/><Relationship Id="rId28" Type="http://schemas.openxmlformats.org/officeDocument/2006/relationships/slideLayout" Target="../slideLayouts/slideLayout438.xml"/><Relationship Id="rId10" Type="http://schemas.openxmlformats.org/officeDocument/2006/relationships/slideLayout" Target="../slideLayouts/slideLayout420.xml"/><Relationship Id="rId19" Type="http://schemas.openxmlformats.org/officeDocument/2006/relationships/slideLayout" Target="../slideLayouts/slideLayout429.xml"/><Relationship Id="rId31" Type="http://schemas.openxmlformats.org/officeDocument/2006/relationships/theme" Target="../theme/theme18.xml"/><Relationship Id="rId4" Type="http://schemas.openxmlformats.org/officeDocument/2006/relationships/slideLayout" Target="../slideLayouts/slideLayout414.xml"/><Relationship Id="rId9" Type="http://schemas.openxmlformats.org/officeDocument/2006/relationships/slideLayout" Target="../slideLayouts/slideLayout419.xml"/><Relationship Id="rId14" Type="http://schemas.openxmlformats.org/officeDocument/2006/relationships/slideLayout" Target="../slideLayouts/slideLayout424.xml"/><Relationship Id="rId22" Type="http://schemas.openxmlformats.org/officeDocument/2006/relationships/slideLayout" Target="../slideLayouts/slideLayout432.xml"/><Relationship Id="rId27" Type="http://schemas.openxmlformats.org/officeDocument/2006/relationships/slideLayout" Target="../slideLayouts/slideLayout437.xml"/><Relationship Id="rId30" Type="http://schemas.openxmlformats.org/officeDocument/2006/relationships/slideLayout" Target="../slideLayouts/slideLayout440.xml"/><Relationship Id="rId8" Type="http://schemas.openxmlformats.org/officeDocument/2006/relationships/slideLayout" Target="../slideLayouts/slideLayout41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33" Type="http://schemas.openxmlformats.org/officeDocument/2006/relationships/image" Target="../media/image1.jpeg"/><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tags" Target="../tags/tag32.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theme" Target="../theme/theme2.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 Id="rId8"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slideLayout" Target="../slideLayouts/slideLayout86.xml"/><Relationship Id="rId3" Type="http://schemas.openxmlformats.org/officeDocument/2006/relationships/slideLayout" Target="../slideLayouts/slideLayout63.xml"/><Relationship Id="rId21" Type="http://schemas.openxmlformats.org/officeDocument/2006/relationships/slideLayout" Target="../slideLayouts/slideLayout81.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29" Type="http://schemas.openxmlformats.org/officeDocument/2006/relationships/tags" Target="../tags/tag63.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28" Type="http://schemas.openxmlformats.org/officeDocument/2006/relationships/theme" Target="../theme/theme3.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slideLayout" Target="../slideLayouts/slideLayout87.xml"/><Relationship Id="rId30"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slideLayout" Target="../slideLayouts/slideLayout113.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29" Type="http://schemas.openxmlformats.org/officeDocument/2006/relationships/tags" Target="../tags/tag91.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theme" Target="../theme/theme4.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 Id="rId27" Type="http://schemas.openxmlformats.org/officeDocument/2006/relationships/slideLayout" Target="../slideLayouts/slideLayout114.xml"/><Relationship Id="rId30"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18" Type="http://schemas.openxmlformats.org/officeDocument/2006/relationships/slideLayout" Target="../slideLayouts/slideLayout132.xml"/><Relationship Id="rId26" Type="http://schemas.openxmlformats.org/officeDocument/2006/relationships/slideLayout" Target="../slideLayouts/slideLayout140.xml"/><Relationship Id="rId3" Type="http://schemas.openxmlformats.org/officeDocument/2006/relationships/slideLayout" Target="../slideLayouts/slideLayout117.xml"/><Relationship Id="rId21" Type="http://schemas.openxmlformats.org/officeDocument/2006/relationships/slideLayout" Target="../slideLayouts/slideLayout135.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slideLayout" Target="../slideLayouts/slideLayout131.xml"/><Relationship Id="rId25" Type="http://schemas.openxmlformats.org/officeDocument/2006/relationships/slideLayout" Target="../slideLayouts/slideLayout139.xml"/><Relationship Id="rId2" Type="http://schemas.openxmlformats.org/officeDocument/2006/relationships/slideLayout" Target="../slideLayouts/slideLayout116.xml"/><Relationship Id="rId16" Type="http://schemas.openxmlformats.org/officeDocument/2006/relationships/slideLayout" Target="../slideLayouts/slideLayout130.xml"/><Relationship Id="rId20" Type="http://schemas.openxmlformats.org/officeDocument/2006/relationships/slideLayout" Target="../slideLayouts/slideLayout134.xml"/><Relationship Id="rId29" Type="http://schemas.openxmlformats.org/officeDocument/2006/relationships/image" Target="../media/image2.jpeg"/><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24" Type="http://schemas.openxmlformats.org/officeDocument/2006/relationships/slideLayout" Target="../slideLayouts/slideLayout138.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23" Type="http://schemas.openxmlformats.org/officeDocument/2006/relationships/slideLayout" Target="../slideLayouts/slideLayout137.xml"/><Relationship Id="rId28" Type="http://schemas.openxmlformats.org/officeDocument/2006/relationships/tags" Target="../tags/tag119.xml"/><Relationship Id="rId10" Type="http://schemas.openxmlformats.org/officeDocument/2006/relationships/slideLayout" Target="../slideLayouts/slideLayout124.xml"/><Relationship Id="rId19" Type="http://schemas.openxmlformats.org/officeDocument/2006/relationships/slideLayout" Target="../slideLayouts/slideLayout133.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 Id="rId22" Type="http://schemas.openxmlformats.org/officeDocument/2006/relationships/slideLayout" Target="../slideLayouts/slideLayout136.xml"/><Relationship Id="rId27"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tags" Target="../tags/tag146.xml"/><Relationship Id="rId2" Type="http://schemas.openxmlformats.org/officeDocument/2006/relationships/theme" Target="../theme/theme6.xml"/><Relationship Id="rId1" Type="http://schemas.openxmlformats.org/officeDocument/2006/relationships/slideLayout" Target="../slideLayouts/slideLayout141.xml"/><Relationship Id="rId4" Type="http://schemas.openxmlformats.org/officeDocument/2006/relationships/image" Target="../media/image1.jpeg"/></Relationships>
</file>

<file path=ppt/slideMasters/_rels/slideMaster7.xml.rels><?xml version="1.0" encoding="UTF-8" standalone="yes"?>
<Relationships xmlns="http://schemas.openxmlformats.org/package/2006/relationships"><Relationship Id="rId3" Type="http://schemas.openxmlformats.org/officeDocument/2006/relationships/tags" Target="../tags/tag148.xml"/><Relationship Id="rId2" Type="http://schemas.openxmlformats.org/officeDocument/2006/relationships/theme" Target="../theme/theme7.xml"/><Relationship Id="rId1" Type="http://schemas.openxmlformats.org/officeDocument/2006/relationships/slideLayout" Target="../slideLayouts/slideLayout142.xml"/><Relationship Id="rId4" Type="http://schemas.openxmlformats.org/officeDocument/2006/relationships/image" Target="../media/image1.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slideLayout" Target="../slideLayouts/slideLayout155.xml"/><Relationship Id="rId18" Type="http://schemas.openxmlformats.org/officeDocument/2006/relationships/slideLayout" Target="../slideLayouts/slideLayout160.xml"/><Relationship Id="rId26" Type="http://schemas.openxmlformats.org/officeDocument/2006/relationships/slideLayout" Target="../slideLayouts/slideLayout168.xml"/><Relationship Id="rId3" Type="http://schemas.openxmlformats.org/officeDocument/2006/relationships/slideLayout" Target="../slideLayouts/slideLayout145.xml"/><Relationship Id="rId21" Type="http://schemas.openxmlformats.org/officeDocument/2006/relationships/slideLayout" Target="../slideLayouts/slideLayout163.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17" Type="http://schemas.openxmlformats.org/officeDocument/2006/relationships/slideLayout" Target="../slideLayouts/slideLayout159.xml"/><Relationship Id="rId25" Type="http://schemas.openxmlformats.org/officeDocument/2006/relationships/slideLayout" Target="../slideLayouts/slideLayout167.xml"/><Relationship Id="rId2" Type="http://schemas.openxmlformats.org/officeDocument/2006/relationships/slideLayout" Target="../slideLayouts/slideLayout144.xml"/><Relationship Id="rId16" Type="http://schemas.openxmlformats.org/officeDocument/2006/relationships/slideLayout" Target="../slideLayouts/slideLayout158.xml"/><Relationship Id="rId20" Type="http://schemas.openxmlformats.org/officeDocument/2006/relationships/slideLayout" Target="../slideLayouts/slideLayout162.xml"/><Relationship Id="rId29" Type="http://schemas.openxmlformats.org/officeDocument/2006/relationships/theme" Target="../theme/theme8.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24" Type="http://schemas.openxmlformats.org/officeDocument/2006/relationships/slideLayout" Target="../slideLayouts/slideLayout166.xml"/><Relationship Id="rId5" Type="http://schemas.openxmlformats.org/officeDocument/2006/relationships/slideLayout" Target="../slideLayouts/slideLayout147.xml"/><Relationship Id="rId15" Type="http://schemas.openxmlformats.org/officeDocument/2006/relationships/slideLayout" Target="../slideLayouts/slideLayout157.xml"/><Relationship Id="rId23" Type="http://schemas.openxmlformats.org/officeDocument/2006/relationships/slideLayout" Target="../slideLayouts/slideLayout165.xml"/><Relationship Id="rId28" Type="http://schemas.openxmlformats.org/officeDocument/2006/relationships/slideLayout" Target="../slideLayouts/slideLayout170.xml"/><Relationship Id="rId10" Type="http://schemas.openxmlformats.org/officeDocument/2006/relationships/slideLayout" Target="../slideLayouts/slideLayout152.xml"/><Relationship Id="rId19" Type="http://schemas.openxmlformats.org/officeDocument/2006/relationships/slideLayout" Target="../slideLayouts/slideLayout161.xml"/><Relationship Id="rId31" Type="http://schemas.openxmlformats.org/officeDocument/2006/relationships/image" Target="../media/image1.jpeg"/><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slideLayout" Target="../slideLayouts/slideLayout156.xml"/><Relationship Id="rId22" Type="http://schemas.openxmlformats.org/officeDocument/2006/relationships/slideLayout" Target="../slideLayouts/slideLayout164.xml"/><Relationship Id="rId27" Type="http://schemas.openxmlformats.org/officeDocument/2006/relationships/slideLayout" Target="../slideLayouts/slideLayout169.xml"/><Relationship Id="rId30" Type="http://schemas.openxmlformats.org/officeDocument/2006/relationships/tags" Target="../tags/tag150.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5" Type="http://schemas.openxmlformats.org/officeDocument/2006/relationships/image" Target="../media/image4.png"/><Relationship Id="rId4" Type="http://schemas.openxmlformats.org/officeDocument/2006/relationships/image" Target="../media/image3.tif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C069F8F-66DB-4BD7-A134-1F98936CF613}" type="datetimeFigureOut">
              <a:rPr lang="en-GB" smtClean="0"/>
              <a:t>30/04/2026</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C5EC177E-7C80-4094-B651-CB4240892806}" type="slidenum">
              <a:rPr lang="en-GB" smtClean="0"/>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ustDataLst>
      <p:tags r:id="rId32"/>
    </p:custDataLst>
    <p:extLst>
      <p:ext uri="{BB962C8B-B14F-4D97-AF65-F5344CB8AC3E}">
        <p14:creationId xmlns:p14="http://schemas.microsoft.com/office/powerpoint/2010/main" val="27309933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85BD38DE-0542-4FAE-989F-105676356085}" type="datetimeFigureOut">
              <a:rPr lang="en-GB" smtClean="0"/>
              <a:t>30/04/2026</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79E5F90B-4EFD-4F87-8571-C292E52EB0A8}" type="slidenum">
              <a:rPr lang="en-GB" smtClean="0"/>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1"/>
    </p:custDataLst>
    <p:extLst>
      <p:ext uri="{BB962C8B-B14F-4D97-AF65-F5344CB8AC3E}">
        <p14:creationId xmlns:p14="http://schemas.microsoft.com/office/powerpoint/2010/main" val="2594417670"/>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 id="2147483861" r:id="rId13"/>
    <p:sldLayoutId id="2147483862" r:id="rId14"/>
    <p:sldLayoutId id="2147483863" r:id="rId15"/>
    <p:sldLayoutId id="2147483864" r:id="rId16"/>
    <p:sldLayoutId id="2147483865" r:id="rId17"/>
    <p:sldLayoutId id="2147483866" r:id="rId18"/>
    <p:sldLayoutId id="2147483867" r:id="rId19"/>
    <p:sldLayoutId id="2147483868" r:id="rId20"/>
    <p:sldLayoutId id="2147483869" r:id="rId21"/>
    <p:sldLayoutId id="2147483870" r:id="rId22"/>
    <p:sldLayoutId id="2147483871" r:id="rId23"/>
    <p:sldLayoutId id="2147483872" r:id="rId24"/>
    <p:sldLayoutId id="2147483873" r:id="rId25"/>
    <p:sldLayoutId id="2147483874" r:id="rId26"/>
    <p:sldLayoutId id="2147483875" r:id="rId27"/>
    <p:sldLayoutId id="2147483876" r:id="rId28"/>
    <p:sldLayoutId id="2147483877"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2" cstate="email">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30/04/2026</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1"/>
    </p:custDataLst>
    <p:extLst>
      <p:ext uri="{BB962C8B-B14F-4D97-AF65-F5344CB8AC3E}">
        <p14:creationId xmlns:p14="http://schemas.microsoft.com/office/powerpoint/2010/main" val="2064520334"/>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 id="2147483891" r:id="rId13"/>
    <p:sldLayoutId id="2147483892" r:id="rId14"/>
    <p:sldLayoutId id="2147483893" r:id="rId15"/>
    <p:sldLayoutId id="2147483894" r:id="rId16"/>
    <p:sldLayoutId id="2147483895" r:id="rId17"/>
    <p:sldLayoutId id="2147483896" r:id="rId18"/>
    <p:sldLayoutId id="2147483897" r:id="rId19"/>
    <p:sldLayoutId id="2147483898" r:id="rId20"/>
    <p:sldLayoutId id="2147483899" r:id="rId21"/>
    <p:sldLayoutId id="2147483900" r:id="rId22"/>
    <p:sldLayoutId id="2147483901" r:id="rId23"/>
    <p:sldLayoutId id="2147483902" r:id="rId24"/>
    <p:sldLayoutId id="2147483903" r:id="rId25"/>
    <p:sldLayoutId id="2147483904" r:id="rId26"/>
    <p:sldLayoutId id="2147483905" r:id="rId27"/>
    <p:sldLayoutId id="2147483906" r:id="rId28"/>
    <p:sldLayoutId id="2147483907"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0" y="5934826"/>
            <a:ext cx="12192000" cy="923175"/>
          </a:xfrm>
          <a:prstGeom prst="rect">
            <a:avLst/>
          </a:prstGeom>
        </p:spPr>
      </p:pic>
      <p:sp>
        <p:nvSpPr>
          <p:cNvPr id="2" name="Title Placeholder 1"/>
          <p:cNvSpPr>
            <a:spLocks noGrp="1"/>
          </p:cNvSpPr>
          <p:nvPr>
            <p:ph type="title"/>
          </p:nvPr>
        </p:nvSpPr>
        <p:spPr>
          <a:xfrm>
            <a:off x="371477"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3"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BA435CD6-AC1A-48F4-9A33-6BC45A388324}" type="datetimeFigureOut">
              <a:rPr lang="en-GB" smtClean="0"/>
              <a:t>30/04/2026</a:t>
            </a:fld>
            <a:endParaRPr lang="en-GB"/>
          </a:p>
        </p:txBody>
      </p:sp>
      <p:sp>
        <p:nvSpPr>
          <p:cNvPr id="5" name="Footer Placeholder 4"/>
          <p:cNvSpPr>
            <a:spLocks noGrp="1"/>
          </p:cNvSpPr>
          <p:nvPr>
            <p:ph type="ftr" sz="quarter" idx="3"/>
          </p:nvPr>
        </p:nvSpPr>
        <p:spPr>
          <a:xfrm>
            <a:off x="792481"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6"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767ED36E-508C-41A7-BF74-999E767EAA9E}" type="slidenum">
              <a:rPr lang="en-GB" smtClean="0"/>
              <a:t>‹#›</a:t>
            </a:fld>
            <a:endParaRPr lang="en-GB"/>
          </a:p>
        </p:txBody>
      </p:sp>
      <p:sp>
        <p:nvSpPr>
          <p:cNvPr id="11" name="Text Placeholder 10"/>
          <p:cNvSpPr>
            <a:spLocks noGrp="1"/>
          </p:cNvSpPr>
          <p:nvPr>
            <p:ph type="body" idx="1"/>
          </p:nvPr>
        </p:nvSpPr>
        <p:spPr>
          <a:xfrm>
            <a:off x="377758" y="1614208"/>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2"/>
    </p:custDataLst>
    <p:extLst>
      <p:ext uri="{BB962C8B-B14F-4D97-AF65-F5344CB8AC3E}">
        <p14:creationId xmlns:p14="http://schemas.microsoft.com/office/powerpoint/2010/main" val="4045431631"/>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 id="2147483920" r:id="rId12"/>
    <p:sldLayoutId id="2147483921" r:id="rId13"/>
    <p:sldLayoutId id="2147483922" r:id="rId14"/>
    <p:sldLayoutId id="2147483923" r:id="rId15"/>
    <p:sldLayoutId id="2147483924" r:id="rId16"/>
    <p:sldLayoutId id="2147483925" r:id="rId17"/>
    <p:sldLayoutId id="2147483926" r:id="rId18"/>
    <p:sldLayoutId id="2147483927" r:id="rId19"/>
    <p:sldLayoutId id="2147483928" r:id="rId20"/>
    <p:sldLayoutId id="2147483929" r:id="rId21"/>
    <p:sldLayoutId id="2147483930" r:id="rId22"/>
    <p:sldLayoutId id="2147483931" r:id="rId23"/>
    <p:sldLayoutId id="2147483932" r:id="rId24"/>
    <p:sldLayoutId id="2147483933" r:id="rId25"/>
    <p:sldLayoutId id="2147483934" r:id="rId26"/>
    <p:sldLayoutId id="2147483935" r:id="rId27"/>
    <p:sldLayoutId id="2147483936" r:id="rId28"/>
    <p:sldLayoutId id="2147483937" r:id="rId29"/>
    <p:sldLayoutId id="2147483938"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377"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0" indent="-225420" algn="l" defTabSz="914377"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3" indent="-223833" algn="l" defTabSz="914377" rtl="0" eaLnBrk="1" latinLnBrk="0" hangingPunct="1">
        <a:lnSpc>
          <a:spcPct val="100000"/>
        </a:lnSpc>
        <a:spcBef>
          <a:spcPts val="500"/>
        </a:spcBef>
        <a:spcAft>
          <a:spcPts val="600"/>
        </a:spcAft>
        <a:buClr>
          <a:schemeClr val="tx2"/>
        </a:buClr>
        <a:buFont typeface="Arial" panose="020B0604020202020204" pitchFamily="34" charset="0"/>
        <a:buChar char="—"/>
        <a:tabLst>
          <a:tab pos="447663" algn="l"/>
        </a:tabLst>
        <a:defRPr sz="1400" kern="1200">
          <a:solidFill>
            <a:schemeClr val="bg2"/>
          </a:solidFill>
          <a:latin typeface="+mn-lt"/>
          <a:ea typeface="+mn-ea"/>
          <a:cs typeface="+mn-cs"/>
        </a:defRPr>
      </a:lvl3pPr>
      <a:lvl4pPr marL="223833" indent="-223833" algn="l" defTabSz="914377"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3" indent="-223833" algn="l" defTabSz="914377"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87D4F53B-E777-4D22-BF14-5A6FF8D3BEAE}" type="datetimeFigureOut">
              <a:rPr lang="en-GB" smtClean="0"/>
              <a:t>30/04/2026</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9FBDBA1E-F2E9-4EAB-A2DA-23DB5AEB00CA}" type="slidenum">
              <a:rPr lang="en-GB" smtClean="0"/>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2"/>
    </p:custDataLst>
    <p:extLst>
      <p:ext uri="{BB962C8B-B14F-4D97-AF65-F5344CB8AC3E}">
        <p14:creationId xmlns:p14="http://schemas.microsoft.com/office/powerpoint/2010/main" val="1637730517"/>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 id="2147483951" r:id="rId12"/>
    <p:sldLayoutId id="2147483952" r:id="rId13"/>
    <p:sldLayoutId id="2147483953" r:id="rId14"/>
    <p:sldLayoutId id="2147483954" r:id="rId15"/>
    <p:sldLayoutId id="2147483955" r:id="rId16"/>
    <p:sldLayoutId id="2147483956" r:id="rId17"/>
    <p:sldLayoutId id="2147483957" r:id="rId18"/>
    <p:sldLayoutId id="2147483958" r:id="rId19"/>
    <p:sldLayoutId id="2147483959" r:id="rId20"/>
    <p:sldLayoutId id="2147483960" r:id="rId21"/>
    <p:sldLayoutId id="2147483961" r:id="rId22"/>
    <p:sldLayoutId id="2147483962" r:id="rId23"/>
    <p:sldLayoutId id="2147483963" r:id="rId24"/>
    <p:sldLayoutId id="2147483964" r:id="rId25"/>
    <p:sldLayoutId id="2147483965" r:id="rId26"/>
    <p:sldLayoutId id="2147483966" r:id="rId27"/>
    <p:sldLayoutId id="2147483967" r:id="rId28"/>
    <p:sldLayoutId id="2147483968" r:id="rId29"/>
    <p:sldLayoutId id="2147483969"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87D4F53B-E777-4D22-BF14-5A6FF8D3BEAE}" type="datetimeFigureOut">
              <a:rPr lang="en-GB" smtClean="0"/>
              <a:t>30/04/2026</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9FBDBA1E-F2E9-4EAB-A2DA-23DB5AEB00CA}" type="slidenum">
              <a:rPr lang="en-GB" smtClean="0"/>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2"/>
    </p:custDataLst>
    <p:extLst>
      <p:ext uri="{BB962C8B-B14F-4D97-AF65-F5344CB8AC3E}">
        <p14:creationId xmlns:p14="http://schemas.microsoft.com/office/powerpoint/2010/main" val="4031507821"/>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 id="2147483982" r:id="rId12"/>
    <p:sldLayoutId id="2147483983" r:id="rId13"/>
    <p:sldLayoutId id="2147483984" r:id="rId14"/>
    <p:sldLayoutId id="2147483985" r:id="rId15"/>
    <p:sldLayoutId id="2147483986" r:id="rId16"/>
    <p:sldLayoutId id="2147483987" r:id="rId17"/>
    <p:sldLayoutId id="2147483988" r:id="rId18"/>
    <p:sldLayoutId id="2147483989" r:id="rId19"/>
    <p:sldLayoutId id="2147483990" r:id="rId20"/>
    <p:sldLayoutId id="2147483991" r:id="rId21"/>
    <p:sldLayoutId id="2147483992" r:id="rId22"/>
    <p:sldLayoutId id="2147483993" r:id="rId23"/>
    <p:sldLayoutId id="2147483994" r:id="rId24"/>
    <p:sldLayoutId id="2147483995" r:id="rId25"/>
    <p:sldLayoutId id="2147483996" r:id="rId26"/>
    <p:sldLayoutId id="2147483997" r:id="rId27"/>
    <p:sldLayoutId id="2147483998" r:id="rId28"/>
    <p:sldLayoutId id="2147483999" r:id="rId29"/>
    <p:sldLayoutId id="2147484000"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30/04/2026</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3"/>
    </p:custDataLst>
    <p:extLst>
      <p:ext uri="{BB962C8B-B14F-4D97-AF65-F5344CB8AC3E}">
        <p14:creationId xmlns:p14="http://schemas.microsoft.com/office/powerpoint/2010/main" val="3759598664"/>
      </p:ext>
    </p:extLst>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 id="2147484013" r:id="rId12"/>
    <p:sldLayoutId id="2147484014" r:id="rId13"/>
    <p:sldLayoutId id="2147484015" r:id="rId14"/>
    <p:sldLayoutId id="2147484016" r:id="rId15"/>
    <p:sldLayoutId id="2147484017" r:id="rId16"/>
    <p:sldLayoutId id="2147484018" r:id="rId17"/>
    <p:sldLayoutId id="2147484019" r:id="rId18"/>
    <p:sldLayoutId id="2147484020" r:id="rId19"/>
    <p:sldLayoutId id="2147484021" r:id="rId20"/>
    <p:sldLayoutId id="2147484022" r:id="rId21"/>
    <p:sldLayoutId id="2147484023" r:id="rId22"/>
    <p:sldLayoutId id="2147484024" r:id="rId23"/>
    <p:sldLayoutId id="2147484025" r:id="rId24"/>
    <p:sldLayoutId id="2147484026" r:id="rId25"/>
    <p:sldLayoutId id="2147484027" r:id="rId26"/>
    <p:sldLayoutId id="2147484028" r:id="rId27"/>
    <p:sldLayoutId id="2147484029" r:id="rId28"/>
    <p:sldLayoutId id="2147484030" r:id="rId29"/>
    <p:sldLayoutId id="2147484031" r:id="rId30"/>
    <p:sldLayoutId id="2147484032" r:id="rId3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30/04/2026</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1"/>
    </p:custDataLst>
    <p:extLst>
      <p:ext uri="{BB962C8B-B14F-4D97-AF65-F5344CB8AC3E}">
        <p14:creationId xmlns:p14="http://schemas.microsoft.com/office/powerpoint/2010/main" val="2786915212"/>
      </p:ext>
    </p:extLst>
  </p:cSld>
  <p:clrMap bg1="lt1" tx1="dk1" bg2="lt2" tx2="dk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 id="2147484046" r:id="rId12"/>
    <p:sldLayoutId id="2147484047" r:id="rId13"/>
    <p:sldLayoutId id="2147484048" r:id="rId14"/>
    <p:sldLayoutId id="2147484049" r:id="rId15"/>
    <p:sldLayoutId id="2147484050" r:id="rId16"/>
    <p:sldLayoutId id="2147484051" r:id="rId17"/>
    <p:sldLayoutId id="2147484052" r:id="rId18"/>
    <p:sldLayoutId id="2147484053" r:id="rId19"/>
    <p:sldLayoutId id="2147484054" r:id="rId20"/>
    <p:sldLayoutId id="2147484055" r:id="rId21"/>
    <p:sldLayoutId id="2147484056" r:id="rId22"/>
    <p:sldLayoutId id="2147484057" r:id="rId23"/>
    <p:sldLayoutId id="2147484058" r:id="rId24"/>
    <p:sldLayoutId id="2147484059" r:id="rId25"/>
    <p:sldLayoutId id="2147484060" r:id="rId26"/>
    <p:sldLayoutId id="2147484061" r:id="rId27"/>
    <p:sldLayoutId id="2147484062" r:id="rId28"/>
    <p:sldLayoutId id="2147484063"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a:t>Click to edit </a:t>
            </a:r>
            <a:br>
              <a:rPr lang="en-US"/>
            </a:br>
            <a:r>
              <a:rPr lang="en-US"/>
              <a:t>Master title style</a:t>
            </a:r>
            <a:endParaRPr lang="en-GB"/>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87D4F53B-E777-4D22-BF14-5A6FF8D3BEAE}" type="datetimeFigureOut">
              <a:rPr lang="en-GB" smtClean="0"/>
              <a:t>30/04/2026</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9FBDBA1E-F2E9-4EAB-A2DA-23DB5AEB00CA}" type="slidenum">
              <a:rPr lang="en-GB" smtClean="0"/>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32"/>
    </p:custDataLst>
    <p:extLst>
      <p:ext uri="{BB962C8B-B14F-4D97-AF65-F5344CB8AC3E}">
        <p14:creationId xmlns:p14="http://schemas.microsoft.com/office/powerpoint/2010/main" val="2834201084"/>
      </p:ext>
    </p:extLst>
  </p:cSld>
  <p:clrMap bg1="lt1" tx1="dk1" bg2="lt2" tx2="dk2" accent1="accent1" accent2="accent2" accent3="accent3" accent4="accent4" accent5="accent5" accent6="accent6" hlink="hlink" folHlink="folHlink"/>
  <p:sldLayoutIdLst>
    <p:sldLayoutId id="2147484065" r:id="rId1"/>
    <p:sldLayoutId id="2147484066" r:id="rId2"/>
    <p:sldLayoutId id="2147484067" r:id="rId3"/>
    <p:sldLayoutId id="2147484068" r:id="rId4"/>
    <p:sldLayoutId id="2147484069" r:id="rId5"/>
    <p:sldLayoutId id="2147484070" r:id="rId6"/>
    <p:sldLayoutId id="2147484071" r:id="rId7"/>
    <p:sldLayoutId id="2147484072" r:id="rId8"/>
    <p:sldLayoutId id="2147484073" r:id="rId9"/>
    <p:sldLayoutId id="2147484074" r:id="rId10"/>
    <p:sldLayoutId id="2147484075" r:id="rId11"/>
    <p:sldLayoutId id="2147484076" r:id="rId12"/>
    <p:sldLayoutId id="2147484077" r:id="rId13"/>
    <p:sldLayoutId id="2147484078" r:id="rId14"/>
    <p:sldLayoutId id="2147484079" r:id="rId15"/>
    <p:sldLayoutId id="2147484080" r:id="rId16"/>
    <p:sldLayoutId id="2147484081" r:id="rId17"/>
    <p:sldLayoutId id="2147484082" r:id="rId18"/>
    <p:sldLayoutId id="2147484083" r:id="rId19"/>
    <p:sldLayoutId id="2147484084" r:id="rId20"/>
    <p:sldLayoutId id="2147484085" r:id="rId21"/>
    <p:sldLayoutId id="2147484086" r:id="rId22"/>
    <p:sldLayoutId id="2147484087" r:id="rId23"/>
    <p:sldLayoutId id="2147484088" r:id="rId24"/>
    <p:sldLayoutId id="2147484089" r:id="rId25"/>
    <p:sldLayoutId id="2147484090" r:id="rId26"/>
    <p:sldLayoutId id="2147484091" r:id="rId27"/>
    <p:sldLayoutId id="2147484092" r:id="rId28"/>
    <p:sldLayoutId id="2147484093" r:id="rId29"/>
    <p:sldLayoutId id="2147484094"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a:t>Click to edit </a:t>
            </a:r>
            <a:br>
              <a:rPr lang="en-US"/>
            </a:br>
            <a:r>
              <a:rPr lang="en-US"/>
              <a:t>Master title style</a:t>
            </a:r>
            <a:endParaRPr lang="en-GB"/>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30/04/2026</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32"/>
    </p:custDataLst>
    <p:extLst>
      <p:ext uri="{BB962C8B-B14F-4D97-AF65-F5344CB8AC3E}">
        <p14:creationId xmlns:p14="http://schemas.microsoft.com/office/powerpoint/2010/main" val="1008588683"/>
      </p:ext>
    </p:extLst>
  </p:cSld>
  <p:clrMap bg1="lt1" tx1="dk1" bg2="lt2" tx2="dk2" accent1="accent1" accent2="accent2" accent3="accent3" accent4="accent4" accent5="accent5" accent6="accent6" hlink="hlink" folHlink="folHlink"/>
  <p:sldLayoutIdLst>
    <p:sldLayoutId id="2147484096" r:id="rId1"/>
    <p:sldLayoutId id="2147484097" r:id="rId2"/>
    <p:sldLayoutId id="2147484098" r:id="rId3"/>
    <p:sldLayoutId id="2147484099" r:id="rId4"/>
    <p:sldLayoutId id="2147484100" r:id="rId5"/>
    <p:sldLayoutId id="2147484101" r:id="rId6"/>
    <p:sldLayoutId id="2147484102" r:id="rId7"/>
    <p:sldLayoutId id="2147484103" r:id="rId8"/>
    <p:sldLayoutId id="2147484104" r:id="rId9"/>
    <p:sldLayoutId id="2147484105" r:id="rId10"/>
    <p:sldLayoutId id="2147484106" r:id="rId11"/>
    <p:sldLayoutId id="2147484107" r:id="rId12"/>
    <p:sldLayoutId id="2147484108" r:id="rId13"/>
    <p:sldLayoutId id="2147484109" r:id="rId14"/>
    <p:sldLayoutId id="2147484110" r:id="rId15"/>
    <p:sldLayoutId id="2147484111" r:id="rId16"/>
    <p:sldLayoutId id="2147484112" r:id="rId17"/>
    <p:sldLayoutId id="2147484113" r:id="rId18"/>
    <p:sldLayoutId id="2147484114" r:id="rId19"/>
    <p:sldLayoutId id="2147484115" r:id="rId20"/>
    <p:sldLayoutId id="2147484116" r:id="rId21"/>
    <p:sldLayoutId id="2147484117" r:id="rId22"/>
    <p:sldLayoutId id="2147484118" r:id="rId23"/>
    <p:sldLayoutId id="2147484119" r:id="rId24"/>
    <p:sldLayoutId id="2147484120" r:id="rId25"/>
    <p:sldLayoutId id="2147484121" r:id="rId26"/>
    <p:sldLayoutId id="2147484122" r:id="rId27"/>
    <p:sldLayoutId id="2147484123" r:id="rId28"/>
    <p:sldLayoutId id="2147484124" r:id="rId29"/>
    <p:sldLayoutId id="2147484126"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AF7F4015-0EDC-490A-AC81-30EE342DEADC}" type="datetimeFigureOut">
              <a:rPr lang="en-GB" smtClean="0"/>
              <a:t>30/04/2026</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77296CB3-B256-405D-917A-64BFCC0EC282}" type="slidenum">
              <a:rPr lang="en-GB" smtClean="0"/>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2"/>
    </p:custDataLst>
    <p:extLst>
      <p:ext uri="{BB962C8B-B14F-4D97-AF65-F5344CB8AC3E}">
        <p14:creationId xmlns:p14="http://schemas.microsoft.com/office/powerpoint/2010/main" val="116020063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0" cstate="email">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800" b="0">
                <a:solidFill>
                  <a:schemeClr val="bg1"/>
                </a:solidFill>
              </a:defRPr>
            </a:lvl1pPr>
          </a:lstStyle>
          <a:p>
            <a:fld id="{2E6EF22D-7DBE-4099-99F0-B83DD9779912}" type="datetimeFigureOut">
              <a:rPr lang="en-GB" smtClean="0"/>
              <a:pPr/>
              <a:t>30/04/2026</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8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8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911237"/>
            <a:ext cx="11334817" cy="33545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29"/>
    </p:custDataLst>
    <p:extLst>
      <p:ext uri="{BB962C8B-B14F-4D97-AF65-F5344CB8AC3E}">
        <p14:creationId xmlns:p14="http://schemas.microsoft.com/office/powerpoint/2010/main" val="3438674823"/>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 id="2147483744" r:id="rId22"/>
    <p:sldLayoutId id="2147483745" r:id="rId23"/>
    <p:sldLayoutId id="2147483746" r:id="rId24"/>
    <p:sldLayoutId id="2147483747" r:id="rId25"/>
    <p:sldLayoutId id="2147483748" r:id="rId26"/>
    <p:sldLayoutId id="2147483749"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0" cstate="email">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800" b="0">
                <a:solidFill>
                  <a:schemeClr val="bg1"/>
                </a:solidFill>
              </a:defRPr>
            </a:lvl1pPr>
          </a:lstStyle>
          <a:p>
            <a:fld id="{2E6EF22D-7DBE-4099-99F0-B83DD9779912}" type="datetimeFigureOut">
              <a:rPr lang="en-GB" smtClean="0"/>
              <a:pPr/>
              <a:t>30/04/2026</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8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8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911237"/>
            <a:ext cx="11334817" cy="33545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29"/>
    </p:custDataLst>
    <p:extLst>
      <p:ext uri="{BB962C8B-B14F-4D97-AF65-F5344CB8AC3E}">
        <p14:creationId xmlns:p14="http://schemas.microsoft.com/office/powerpoint/2010/main" val="1070763274"/>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 id="2147483770" r:id="rId18"/>
    <p:sldLayoutId id="2147483771" r:id="rId19"/>
    <p:sldLayoutId id="2147483772" r:id="rId20"/>
    <p:sldLayoutId id="2147483773" r:id="rId21"/>
    <p:sldLayoutId id="2147483774" r:id="rId22"/>
    <p:sldLayoutId id="2147483775" r:id="rId23"/>
    <p:sldLayoutId id="2147483776" r:id="rId24"/>
    <p:sldLayoutId id="2147483777" r:id="rId25"/>
    <p:sldLayoutId id="2147483778" r:id="rId26"/>
    <p:sldLayoutId id="2147483779"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accent5"/>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accent5"/>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accent5"/>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accent5"/>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accent5"/>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9" cstate="email">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800" b="0">
                <a:solidFill>
                  <a:schemeClr val="bg1"/>
                </a:solidFill>
              </a:defRPr>
            </a:lvl1pPr>
          </a:lstStyle>
          <a:p>
            <a:fld id="{2E6EF22D-7DBE-4099-99F0-B83DD9779912}" type="datetimeFigureOut">
              <a:rPr lang="en-GB" smtClean="0"/>
              <a:pPr/>
              <a:t>30/04/2026</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8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8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911237"/>
            <a:ext cx="11334817" cy="36521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28"/>
    </p:custDataLst>
    <p:extLst>
      <p:ext uri="{BB962C8B-B14F-4D97-AF65-F5344CB8AC3E}">
        <p14:creationId xmlns:p14="http://schemas.microsoft.com/office/powerpoint/2010/main" val="2194940183"/>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 id="2147483798" r:id="rId18"/>
    <p:sldLayoutId id="2147483799" r:id="rId19"/>
    <p:sldLayoutId id="2147483800" r:id="rId20"/>
    <p:sldLayoutId id="2147483801" r:id="rId21"/>
    <p:sldLayoutId id="2147483802" r:id="rId22"/>
    <p:sldLayoutId id="2147483803" r:id="rId23"/>
    <p:sldLayoutId id="2147483804" r:id="rId24"/>
    <p:sldLayoutId id="2147483805" r:id="rId25"/>
    <p:sldLayoutId id="2147483806"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1" kern="1200" baseline="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Clr>
          <a:schemeClr val="tx2"/>
        </a:buClr>
        <a:buFont typeface="Arial" panose="020B0604020202020204" pitchFamily="34" charset="0"/>
        <a:buNone/>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6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96938219-52E6-4FE4-9B16-851056E09A0C}" type="datetimeFigureOut">
              <a:rPr lang="en-GB" smtClean="0"/>
              <a:t>30/04/2026</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43D054FE-7A35-400F-8501-FF18A40A80FC}" type="slidenum">
              <a:rPr lang="en-GB" smtClean="0"/>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
    </p:custDataLst>
    <p:extLst>
      <p:ext uri="{BB962C8B-B14F-4D97-AF65-F5344CB8AC3E}">
        <p14:creationId xmlns:p14="http://schemas.microsoft.com/office/powerpoint/2010/main" val="2544344209"/>
      </p:ext>
    </p:extLst>
  </p:cSld>
  <p:clrMap bg1="lt1" tx1="dk1" bg2="lt2" tx2="dk2" accent1="accent1" accent2="accent2" accent3="accent3" accent4="accent4" accent5="accent5" accent6="accent6" hlink="hlink" folHlink="folHlink"/>
  <p:sldLayoutIdLst>
    <p:sldLayoutId id="2147483809"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30/04/2026</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
    </p:custDataLst>
    <p:extLst>
      <p:ext uri="{BB962C8B-B14F-4D97-AF65-F5344CB8AC3E}">
        <p14:creationId xmlns:p14="http://schemas.microsoft.com/office/powerpoint/2010/main" val="3204908120"/>
      </p:ext>
    </p:extLst>
  </p:cSld>
  <p:clrMap bg1="lt1" tx1="dk1" bg2="lt2" tx2="dk2" accent1="accent1" accent2="accent2" accent3="accent3" accent4="accent4" accent5="accent5" accent6="accent6" hlink="hlink" folHlink="folHlink"/>
  <p:sldLayoutIdLst>
    <p:sldLayoutId id="2147483811"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1" cstate="email">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800" b="0">
                <a:solidFill>
                  <a:schemeClr val="bg1"/>
                </a:solidFill>
              </a:defRPr>
            </a:lvl1pPr>
          </a:lstStyle>
          <a:p>
            <a:fld id="{2E6EF22D-7DBE-4099-99F0-B83DD9779912}" type="datetimeFigureOut">
              <a:rPr lang="en-GB" smtClean="0"/>
              <a:pPr/>
              <a:t>30/04/2026</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8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8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911237"/>
            <a:ext cx="11334817" cy="33545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0"/>
    </p:custDataLst>
    <p:extLst>
      <p:ext uri="{BB962C8B-B14F-4D97-AF65-F5344CB8AC3E}">
        <p14:creationId xmlns:p14="http://schemas.microsoft.com/office/powerpoint/2010/main" val="1784130181"/>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 id="2147483828" r:id="rId14"/>
    <p:sldLayoutId id="2147483829" r:id="rId15"/>
    <p:sldLayoutId id="2147483830" r:id="rId16"/>
    <p:sldLayoutId id="2147483831" r:id="rId17"/>
    <p:sldLayoutId id="2147483832" r:id="rId18"/>
    <p:sldLayoutId id="2147483833" r:id="rId19"/>
    <p:sldLayoutId id="2147483834" r:id="rId20"/>
    <p:sldLayoutId id="2147483835" r:id="rId21"/>
    <p:sldLayoutId id="2147483836" r:id="rId22"/>
    <p:sldLayoutId id="2147483837" r:id="rId23"/>
    <p:sldLayoutId id="2147483838" r:id="rId24"/>
    <p:sldLayoutId id="2147483839" r:id="rId25"/>
    <p:sldLayoutId id="2147483840" r:id="rId26"/>
    <p:sldLayoutId id="2147483841" r:id="rId27"/>
    <p:sldLayoutId id="2147483842"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A43EB9-ABEA-794F-8FA3-0EB5C00158AD}"/>
              </a:ext>
            </a:extLst>
          </p:cNvPr>
          <p:cNvPicPr>
            <a:picLocks noChangeAspect="1"/>
          </p:cNvPicPr>
          <p:nvPr userDrawn="1"/>
        </p:nvPicPr>
        <p:blipFill>
          <a:blip r:embed="rId4">
            <a:alphaModFix amt="50000"/>
          </a:blip>
          <a:stretch>
            <a:fillRect/>
          </a:stretch>
        </p:blipFill>
        <p:spPr>
          <a:xfrm>
            <a:off x="0" y="34648"/>
            <a:ext cx="12192000" cy="6811838"/>
          </a:xfrm>
          <a:prstGeom prst="rect">
            <a:avLst/>
          </a:prstGeom>
        </p:spPr>
      </p:pic>
      <p:sp>
        <p:nvSpPr>
          <p:cNvPr id="3" name="Text Placeholder 2">
            <a:extLst>
              <a:ext uri="{FF2B5EF4-FFF2-40B4-BE49-F238E27FC236}">
                <a16:creationId xmlns:a16="http://schemas.microsoft.com/office/drawing/2014/main" id="{76F174CA-B74F-694B-A994-EBEDAC84C5B6}"/>
              </a:ext>
            </a:extLst>
          </p:cNvPr>
          <p:cNvSpPr>
            <a:spLocks noGrp="1"/>
          </p:cNvSpPr>
          <p:nvPr userDrawn="1">
            <p:ph type="body" idx="1"/>
          </p:nvPr>
        </p:nvSpPr>
        <p:spPr>
          <a:xfrm>
            <a:off x="619760" y="1628775"/>
            <a:ext cx="10952480" cy="4570095"/>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p:cNvCxnSpPr/>
          <p:nvPr userDrawn="1"/>
        </p:nvCxnSpPr>
        <p:spPr>
          <a:xfrm>
            <a:off x="10360525" y="1084314"/>
            <a:ext cx="1206000" cy="0"/>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319916" y="676865"/>
            <a:ext cx="744636" cy="303219"/>
          </a:xfrm>
          <a:prstGeom prst="rect">
            <a:avLst/>
          </a:prstGeom>
        </p:spPr>
      </p:pic>
    </p:spTree>
    <p:extLst>
      <p:ext uri="{BB962C8B-B14F-4D97-AF65-F5344CB8AC3E}">
        <p14:creationId xmlns:p14="http://schemas.microsoft.com/office/powerpoint/2010/main" val="1049366511"/>
      </p:ext>
    </p:extLst>
  </p:cSld>
  <p:clrMap bg1="lt1" tx1="dk1" bg2="lt2" tx2="dk2" accent1="accent1" accent2="accent2" accent3="accent3" accent4="accent4" accent5="accent5" accent6="accent6" hlink="hlink" folHlink="folHlink"/>
  <p:sldLayoutIdLst>
    <p:sldLayoutId id="2147483845" r:id="rId1"/>
    <p:sldLayoutId id="2147483847" r:id="rId2"/>
  </p:sldLayoutIdLst>
  <p:txStyles>
    <p:titleStyle>
      <a:lvl1pPr algn="l" defTabSz="914400" rtl="0" eaLnBrk="1" latinLnBrk="0" hangingPunct="1">
        <a:lnSpc>
          <a:spcPct val="100000"/>
        </a:lnSpc>
        <a:spcBef>
          <a:spcPct val="0"/>
        </a:spcBef>
        <a:buNone/>
        <a:defRPr sz="2800" kern="1200">
          <a:solidFill>
            <a:schemeClr val="tx1"/>
          </a:solidFill>
          <a:latin typeface="Trebuchet MS"/>
          <a:ea typeface="+mj-ea"/>
          <a:cs typeface="Trebuchet MS"/>
        </a:defRPr>
      </a:lvl1pPr>
    </p:titleStyle>
    <p:bodyStyle>
      <a:lvl1pPr marL="0" indent="0" algn="l" defTabSz="914400" rtl="0" eaLnBrk="1" latinLnBrk="0" hangingPunct="1">
        <a:lnSpc>
          <a:spcPct val="100000"/>
        </a:lnSpc>
        <a:spcBef>
          <a:spcPts val="1000"/>
        </a:spcBef>
        <a:buFontTx/>
        <a:buNone/>
        <a:defRPr sz="3600" kern="1200">
          <a:solidFill>
            <a:schemeClr val="tx1"/>
          </a:solidFill>
          <a:latin typeface="Georgia"/>
          <a:ea typeface="+mn-ea"/>
          <a:cs typeface="Georgia"/>
        </a:defRPr>
      </a:lvl1pPr>
      <a:lvl2pPr marL="457200" indent="0" algn="l" defTabSz="914400" rtl="0" eaLnBrk="1" latinLnBrk="0" hangingPunct="1">
        <a:lnSpc>
          <a:spcPct val="100000"/>
        </a:lnSpc>
        <a:spcBef>
          <a:spcPts val="500"/>
        </a:spcBef>
        <a:buFontTx/>
        <a:buNone/>
        <a:defRPr sz="2800" kern="1200">
          <a:solidFill>
            <a:schemeClr val="tx1"/>
          </a:solidFill>
          <a:latin typeface="Georgia"/>
          <a:ea typeface="+mn-ea"/>
          <a:cs typeface="Georgia"/>
        </a:defRPr>
      </a:lvl2pPr>
      <a:lvl3pPr marL="914400" indent="0" algn="l" defTabSz="914400" rtl="0" eaLnBrk="1" latinLnBrk="0" hangingPunct="1">
        <a:lnSpc>
          <a:spcPct val="100000"/>
        </a:lnSpc>
        <a:spcBef>
          <a:spcPts val="500"/>
        </a:spcBef>
        <a:buFontTx/>
        <a:buNone/>
        <a:defRPr sz="2400" kern="1200">
          <a:solidFill>
            <a:schemeClr val="tx1"/>
          </a:solidFill>
          <a:latin typeface="Georgia"/>
          <a:ea typeface="+mn-ea"/>
          <a:cs typeface="Georgia"/>
        </a:defRPr>
      </a:lvl3pPr>
      <a:lvl4pPr marL="1371600" indent="0" algn="l" defTabSz="914400" rtl="0" eaLnBrk="1" latinLnBrk="0" hangingPunct="1">
        <a:lnSpc>
          <a:spcPct val="100000"/>
        </a:lnSpc>
        <a:spcBef>
          <a:spcPts val="500"/>
        </a:spcBef>
        <a:buFontTx/>
        <a:buNone/>
        <a:defRPr sz="1800" kern="1200">
          <a:solidFill>
            <a:schemeClr val="tx1"/>
          </a:solidFill>
          <a:latin typeface="Georgia"/>
          <a:ea typeface="+mn-ea"/>
          <a:cs typeface="Georgia"/>
        </a:defRPr>
      </a:lvl4pPr>
      <a:lvl5pPr marL="1828800" indent="0" algn="l" defTabSz="914400" rtl="0" eaLnBrk="1" latinLnBrk="0" hangingPunct="1">
        <a:lnSpc>
          <a:spcPct val="100000"/>
        </a:lnSpc>
        <a:spcBef>
          <a:spcPts val="500"/>
        </a:spcBef>
        <a:buFontTx/>
        <a:buNone/>
        <a:defRPr sz="1800" kern="1200">
          <a:solidFill>
            <a:schemeClr val="tx1"/>
          </a:solidFill>
          <a:latin typeface="Georgia"/>
          <a:ea typeface="+mn-ea"/>
          <a:cs typeface="Georgi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1.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xml"/><Relationship Id="rId1" Type="http://schemas.openxmlformats.org/officeDocument/2006/relationships/slideLayout" Target="../slideLayouts/slideLayout323.xml"/></Relationships>
</file>

<file path=ppt/slides/_rels/slide1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11.xml"/><Relationship Id="rId1" Type="http://schemas.openxmlformats.org/officeDocument/2006/relationships/slideLayout" Target="../slideLayouts/slideLayout204.xml"/><Relationship Id="rId6" Type="http://schemas.openxmlformats.org/officeDocument/2006/relationships/image" Target="../media/image77.png"/><Relationship Id="rId5" Type="http://schemas.openxmlformats.org/officeDocument/2006/relationships/image" Target="../media/image76.png"/><Relationship Id="rId10" Type="http://schemas.openxmlformats.org/officeDocument/2006/relationships/image" Target="../media/image81.svg"/><Relationship Id="rId4" Type="http://schemas.openxmlformats.org/officeDocument/2006/relationships/image" Target="../media/image75.png"/><Relationship Id="rId9" Type="http://schemas.openxmlformats.org/officeDocument/2006/relationships/image" Target="../media/image80.svg"/></Relationships>
</file>

<file path=ppt/slides/_rels/slide1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2.xml"/><Relationship Id="rId1" Type="http://schemas.openxmlformats.org/officeDocument/2006/relationships/slideLayout" Target="../slideLayouts/slideLayout94.xml"/><Relationship Id="rId4" Type="http://schemas.openxmlformats.org/officeDocument/2006/relationships/image" Target="../media/image83.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5.xml"/></Relationships>
</file>

<file path=ppt/slides/_rels/slide1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1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9.xml"/><Relationship Id="rId1" Type="http://schemas.openxmlformats.org/officeDocument/2006/relationships/slideLayout" Target="../slideLayouts/slideLayout11.xml"/><Relationship Id="rId5" Type="http://schemas.openxmlformats.org/officeDocument/2006/relationships/image" Target="../media/image93.png"/><Relationship Id="rId4" Type="http://schemas.openxmlformats.org/officeDocument/2006/relationships/image" Target="../media/image92.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67.xml"/></Relationships>
</file>

<file path=ppt/slides/_rels/slide2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0.xml"/><Relationship Id="rId1" Type="http://schemas.openxmlformats.org/officeDocument/2006/relationships/slideLayout" Target="../slideLayouts/slideLayout67.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355.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323.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323.xml"/></Relationships>
</file>

<file path=ppt/slides/_rels/slide6.xml.rels><?xml version="1.0" encoding="UTF-8" standalone="yes"?>
<Relationships xmlns="http://schemas.openxmlformats.org/package/2006/relationships"><Relationship Id="rId13" Type="http://schemas.openxmlformats.org/officeDocument/2006/relationships/image" Target="../media/image24.jpeg"/><Relationship Id="rId18" Type="http://schemas.openxmlformats.org/officeDocument/2006/relationships/image" Target="../media/image29.png"/><Relationship Id="rId26" Type="http://schemas.openxmlformats.org/officeDocument/2006/relationships/image" Target="../media/image37.png"/><Relationship Id="rId39" Type="http://schemas.openxmlformats.org/officeDocument/2006/relationships/image" Target="../media/image50.png"/><Relationship Id="rId21" Type="http://schemas.openxmlformats.org/officeDocument/2006/relationships/image" Target="../media/image32.png"/><Relationship Id="rId34" Type="http://schemas.openxmlformats.org/officeDocument/2006/relationships/image" Target="../media/image45.jpeg"/><Relationship Id="rId42" Type="http://schemas.openxmlformats.org/officeDocument/2006/relationships/image" Target="../media/image53.png"/><Relationship Id="rId47" Type="http://schemas.openxmlformats.org/officeDocument/2006/relationships/image" Target="../media/image58.png"/><Relationship Id="rId50" Type="http://schemas.openxmlformats.org/officeDocument/2006/relationships/image" Target="../media/image61.png"/><Relationship Id="rId55" Type="http://schemas.openxmlformats.org/officeDocument/2006/relationships/image" Target="../media/image66.png"/><Relationship Id="rId7" Type="http://schemas.openxmlformats.org/officeDocument/2006/relationships/image" Target="../media/image18.jpeg"/><Relationship Id="rId2" Type="http://schemas.openxmlformats.org/officeDocument/2006/relationships/notesSlide" Target="../notesSlides/notesSlide6.xml"/><Relationship Id="rId16" Type="http://schemas.openxmlformats.org/officeDocument/2006/relationships/image" Target="../media/image27.png"/><Relationship Id="rId29" Type="http://schemas.openxmlformats.org/officeDocument/2006/relationships/image" Target="../media/image40.png"/><Relationship Id="rId11" Type="http://schemas.openxmlformats.org/officeDocument/2006/relationships/image" Target="../media/image22.png"/><Relationship Id="rId24" Type="http://schemas.openxmlformats.org/officeDocument/2006/relationships/image" Target="../media/image35.jpeg"/><Relationship Id="rId32" Type="http://schemas.openxmlformats.org/officeDocument/2006/relationships/image" Target="../media/image43.png"/><Relationship Id="rId37" Type="http://schemas.openxmlformats.org/officeDocument/2006/relationships/image" Target="../media/image48.png"/><Relationship Id="rId40" Type="http://schemas.openxmlformats.org/officeDocument/2006/relationships/image" Target="../media/image51.jpeg"/><Relationship Id="rId45" Type="http://schemas.openxmlformats.org/officeDocument/2006/relationships/image" Target="../media/image56.png"/><Relationship Id="rId53" Type="http://schemas.openxmlformats.org/officeDocument/2006/relationships/image" Target="../media/image64.png"/><Relationship Id="rId58" Type="http://schemas.openxmlformats.org/officeDocument/2006/relationships/image" Target="../media/image69.png"/><Relationship Id="rId5" Type="http://schemas.openxmlformats.org/officeDocument/2006/relationships/image" Target="../media/image16.png"/><Relationship Id="rId61" Type="http://schemas.openxmlformats.org/officeDocument/2006/relationships/image" Target="../media/image72.png"/><Relationship Id="rId19" Type="http://schemas.openxmlformats.org/officeDocument/2006/relationships/image" Target="../media/image30.png"/><Relationship Id="rId14" Type="http://schemas.openxmlformats.org/officeDocument/2006/relationships/image" Target="../media/image25.png"/><Relationship Id="rId22" Type="http://schemas.openxmlformats.org/officeDocument/2006/relationships/image" Target="../media/image33.png"/><Relationship Id="rId27" Type="http://schemas.openxmlformats.org/officeDocument/2006/relationships/image" Target="../media/image38.png"/><Relationship Id="rId30" Type="http://schemas.openxmlformats.org/officeDocument/2006/relationships/image" Target="../media/image41.jpeg"/><Relationship Id="rId35" Type="http://schemas.openxmlformats.org/officeDocument/2006/relationships/image" Target="../media/image46.png"/><Relationship Id="rId43" Type="http://schemas.openxmlformats.org/officeDocument/2006/relationships/image" Target="../media/image54.png"/><Relationship Id="rId48" Type="http://schemas.openxmlformats.org/officeDocument/2006/relationships/image" Target="../media/image59.jpeg"/><Relationship Id="rId56" Type="http://schemas.openxmlformats.org/officeDocument/2006/relationships/image" Target="../media/image67.png"/><Relationship Id="rId8" Type="http://schemas.openxmlformats.org/officeDocument/2006/relationships/image" Target="../media/image19.jpeg"/><Relationship Id="rId51" Type="http://schemas.openxmlformats.org/officeDocument/2006/relationships/image" Target="../media/image62.png"/><Relationship Id="rId3" Type="http://schemas.openxmlformats.org/officeDocument/2006/relationships/image" Target="../media/image14.png"/><Relationship Id="rId12" Type="http://schemas.openxmlformats.org/officeDocument/2006/relationships/image" Target="../media/image23.png"/><Relationship Id="rId17" Type="http://schemas.openxmlformats.org/officeDocument/2006/relationships/image" Target="../media/image28.jpeg"/><Relationship Id="rId25" Type="http://schemas.openxmlformats.org/officeDocument/2006/relationships/image" Target="../media/image36.png"/><Relationship Id="rId33" Type="http://schemas.openxmlformats.org/officeDocument/2006/relationships/image" Target="../media/image44.png"/><Relationship Id="rId38" Type="http://schemas.openxmlformats.org/officeDocument/2006/relationships/image" Target="../media/image49.png"/><Relationship Id="rId46" Type="http://schemas.openxmlformats.org/officeDocument/2006/relationships/image" Target="../media/image57.png"/><Relationship Id="rId59" Type="http://schemas.openxmlformats.org/officeDocument/2006/relationships/image" Target="../media/image70.jpeg"/><Relationship Id="rId20" Type="http://schemas.openxmlformats.org/officeDocument/2006/relationships/image" Target="../media/image31.jpeg"/><Relationship Id="rId41" Type="http://schemas.openxmlformats.org/officeDocument/2006/relationships/image" Target="../media/image52.png"/><Relationship Id="rId54" Type="http://schemas.openxmlformats.org/officeDocument/2006/relationships/image" Target="../media/image65.jpeg"/><Relationship Id="rId1" Type="http://schemas.openxmlformats.org/officeDocument/2006/relationships/slideLayout" Target="../slideLayouts/slideLayout323.xml"/><Relationship Id="rId6" Type="http://schemas.openxmlformats.org/officeDocument/2006/relationships/image" Target="../media/image17.png"/><Relationship Id="rId15" Type="http://schemas.openxmlformats.org/officeDocument/2006/relationships/image" Target="../media/image26.jpeg"/><Relationship Id="rId23" Type="http://schemas.openxmlformats.org/officeDocument/2006/relationships/image" Target="../media/image34.png"/><Relationship Id="rId28" Type="http://schemas.openxmlformats.org/officeDocument/2006/relationships/image" Target="../media/image39.png"/><Relationship Id="rId36" Type="http://schemas.openxmlformats.org/officeDocument/2006/relationships/image" Target="../media/image47.png"/><Relationship Id="rId49" Type="http://schemas.openxmlformats.org/officeDocument/2006/relationships/image" Target="../media/image60.png"/><Relationship Id="rId57" Type="http://schemas.openxmlformats.org/officeDocument/2006/relationships/image" Target="../media/image68.jpeg"/><Relationship Id="rId10" Type="http://schemas.openxmlformats.org/officeDocument/2006/relationships/image" Target="../media/image21.png"/><Relationship Id="rId31" Type="http://schemas.openxmlformats.org/officeDocument/2006/relationships/image" Target="../media/image42.png"/><Relationship Id="rId44" Type="http://schemas.openxmlformats.org/officeDocument/2006/relationships/image" Target="../media/image55.jpeg"/><Relationship Id="rId52" Type="http://schemas.openxmlformats.org/officeDocument/2006/relationships/image" Target="../media/image63.png"/><Relationship Id="rId60" Type="http://schemas.openxmlformats.org/officeDocument/2006/relationships/image" Target="../media/image71.png"/><Relationship Id="rId4" Type="http://schemas.openxmlformats.org/officeDocument/2006/relationships/image" Target="../media/image15.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chart" Target="../charts/chart5.xml"/></Relationships>
</file>

<file path=ppt/slides/_rels/slide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B6B9A73F-DAE6-B09D-D9F7-65840863C98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prstGeom prst="rect">
            <a:avLst/>
          </a:prstGeom>
          <a:solidFill>
            <a:prstClr val="white">
              <a:lumMod val="85000"/>
            </a:prstClr>
          </a:solidFill>
          <a:ln>
            <a:noFill/>
          </a:ln>
        </p:spPr>
      </p:pic>
      <p:sp>
        <p:nvSpPr>
          <p:cNvPr id="8" name="Rectangle 7">
            <a:extLst>
              <a:ext uri="{FF2B5EF4-FFF2-40B4-BE49-F238E27FC236}">
                <a16:creationId xmlns:a16="http://schemas.microsoft.com/office/drawing/2014/main" id="{46A43DB9-047F-4689-9398-411DCF1D3A95}"/>
              </a:ext>
            </a:extLst>
          </p:cNvPr>
          <p:cNvSpPr/>
          <p:nvPr/>
        </p:nvSpPr>
        <p:spPr>
          <a:xfrm>
            <a:off x="0" y="0"/>
            <a:ext cx="10668000" cy="6858000"/>
          </a:xfrm>
          <a:prstGeom prst="rect">
            <a:avLst/>
          </a:prstGeom>
          <a:gradFill flip="none" rotWithShape="1">
            <a:gsLst>
              <a:gs pos="17000">
                <a:schemeClr val="tx1">
                  <a:alpha val="62000"/>
                </a:schemeClr>
              </a:gs>
              <a:gs pos="70000">
                <a:schemeClr val="bg1">
                  <a:alpha val="0"/>
                  <a:lumMod val="0"/>
                </a:schemeClr>
              </a:gs>
            </a:gsLst>
            <a:lin ang="2400000" scaled="0"/>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 name="Title 2">
            <a:extLst>
              <a:ext uri="{FF2B5EF4-FFF2-40B4-BE49-F238E27FC236}">
                <a16:creationId xmlns:a16="http://schemas.microsoft.com/office/drawing/2014/main" id="{6141331C-8700-46DA-823C-538E518AB6D0}"/>
              </a:ext>
            </a:extLst>
          </p:cNvPr>
          <p:cNvSpPr>
            <a:spLocks noGrp="1"/>
          </p:cNvSpPr>
          <p:nvPr>
            <p:ph type="ctrTitle"/>
          </p:nvPr>
        </p:nvSpPr>
        <p:spPr>
          <a:xfrm>
            <a:off x="1005860" y="799535"/>
            <a:ext cx="4747668" cy="2411176"/>
          </a:xfrm>
        </p:spPr>
        <p:txBody>
          <a:bodyPr>
            <a:noAutofit/>
          </a:bodyPr>
          <a:lstStyle/>
          <a:p>
            <a:r>
              <a:rPr lang="en-GB" dirty="0"/>
              <a:t>TV for SMEs</a:t>
            </a:r>
          </a:p>
        </p:txBody>
      </p:sp>
      <p:pic>
        <p:nvPicPr>
          <p:cNvPr id="15" name="Picture 14">
            <a:extLst>
              <a:ext uri="{FF2B5EF4-FFF2-40B4-BE49-F238E27FC236}">
                <a16:creationId xmlns:a16="http://schemas.microsoft.com/office/drawing/2014/main" id="{BA0DD1DD-DBEB-4908-9996-7D4EB8C7665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6" name="TextBox 5">
            <a:extLst>
              <a:ext uri="{FF2B5EF4-FFF2-40B4-BE49-F238E27FC236}">
                <a16:creationId xmlns:a16="http://schemas.microsoft.com/office/drawing/2014/main" id="{F26CD56B-47A2-FD7F-2DA5-94860725C584}"/>
              </a:ext>
            </a:extLst>
          </p:cNvPr>
          <p:cNvSpPr txBox="1"/>
          <p:nvPr/>
        </p:nvSpPr>
        <p:spPr>
          <a:xfrm rot="16200000">
            <a:off x="10486929" y="4324278"/>
            <a:ext cx="2982494" cy="246221"/>
          </a:xfrm>
          <a:prstGeom prst="rect">
            <a:avLst/>
          </a:prstGeom>
          <a:noFill/>
        </p:spPr>
        <p:txBody>
          <a:bodyPr wrap="square" rtlCol="0">
            <a:spAutoFit/>
          </a:bodyPr>
          <a:lstStyle/>
          <a:p>
            <a:r>
              <a:rPr lang="en-US" sz="1000" dirty="0">
                <a:solidFill>
                  <a:schemeClr val="bg1"/>
                </a:solidFill>
              </a:rPr>
              <a:t>Financial Conduct - Authority Firm Checker</a:t>
            </a:r>
            <a:endParaRPr lang="en-GB" sz="1000" dirty="0">
              <a:solidFill>
                <a:schemeClr val="bg1"/>
              </a:solidFill>
            </a:endParaRPr>
          </a:p>
        </p:txBody>
      </p:sp>
    </p:spTree>
    <p:extLst>
      <p:ext uri="{BB962C8B-B14F-4D97-AF65-F5344CB8AC3E}">
        <p14:creationId xmlns:p14="http://schemas.microsoft.com/office/powerpoint/2010/main" val="18632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68B6F-E415-DC1A-2918-D376A9FD405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F3707AF-366C-6530-9D0B-4C3840C61FFA}"/>
              </a:ext>
            </a:extLst>
          </p:cNvPr>
          <p:cNvSpPr>
            <a:spLocks noGrp="1"/>
          </p:cNvSpPr>
          <p:nvPr>
            <p:ph type="title"/>
          </p:nvPr>
        </p:nvSpPr>
        <p:spPr/>
        <p:txBody>
          <a:bodyPr>
            <a:normAutofit/>
          </a:bodyPr>
          <a:lstStyle/>
          <a:p>
            <a:r>
              <a:rPr lang="en-US" dirty="0"/>
              <a:t>When TV is on air, digital channel performance is uplifted by 13.7%</a:t>
            </a:r>
            <a:endParaRPr lang="en-GB" dirty="0"/>
          </a:p>
        </p:txBody>
      </p:sp>
      <p:sp>
        <p:nvSpPr>
          <p:cNvPr id="6" name="Text Placeholder 5">
            <a:extLst>
              <a:ext uri="{FF2B5EF4-FFF2-40B4-BE49-F238E27FC236}">
                <a16:creationId xmlns:a16="http://schemas.microsoft.com/office/drawing/2014/main" id="{59685EF7-90FF-BE0B-7CB8-5BACAFCD50D7}"/>
              </a:ext>
            </a:extLst>
          </p:cNvPr>
          <p:cNvSpPr>
            <a:spLocks noGrp="1"/>
          </p:cNvSpPr>
          <p:nvPr>
            <p:ph type="body" sz="quarter" idx="15"/>
          </p:nvPr>
        </p:nvSpPr>
        <p:spPr/>
        <p:txBody>
          <a:bodyPr/>
          <a:lstStyle/>
          <a:p>
            <a:r>
              <a:rPr lang="en-US" dirty="0"/>
              <a:t>Source: Why the Eff would you cut TV? GroupM, 2025</a:t>
            </a:r>
            <a:endParaRPr lang="en-GB" dirty="0"/>
          </a:p>
        </p:txBody>
      </p:sp>
      <p:pic>
        <p:nvPicPr>
          <p:cNvPr id="3" name="Picture 2">
            <a:extLst>
              <a:ext uri="{FF2B5EF4-FFF2-40B4-BE49-F238E27FC236}">
                <a16:creationId xmlns:a16="http://schemas.microsoft.com/office/drawing/2014/main" id="{8A7A6B6C-A2D3-A9F5-9E89-8BBFB51ECB6F}"/>
              </a:ext>
            </a:extLst>
          </p:cNvPr>
          <p:cNvPicPr>
            <a:picLocks noChangeAspect="1"/>
          </p:cNvPicPr>
          <p:nvPr/>
        </p:nvPicPr>
        <p:blipFill>
          <a:blip r:embed="rId3"/>
          <a:stretch>
            <a:fillRect/>
          </a:stretch>
        </p:blipFill>
        <p:spPr>
          <a:xfrm>
            <a:off x="1776110" y="1565569"/>
            <a:ext cx="8639779" cy="3437975"/>
          </a:xfrm>
          <a:prstGeom prst="rect">
            <a:avLst/>
          </a:prstGeom>
          <a:effectLst>
            <a:outerShdw blurRad="228600" dist="63500" dir="2700000" sx="101000" sy="101000" algn="ctr" rotWithShape="0">
              <a:srgbClr val="000000">
                <a:alpha val="40000"/>
              </a:srgbClr>
            </a:outerShdw>
          </a:effectLst>
        </p:spPr>
      </p:pic>
    </p:spTree>
    <p:extLst>
      <p:ext uri="{BB962C8B-B14F-4D97-AF65-F5344CB8AC3E}">
        <p14:creationId xmlns:p14="http://schemas.microsoft.com/office/powerpoint/2010/main" val="1302273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TV advertising is a class apart in the video world</a:t>
            </a:r>
          </a:p>
        </p:txBody>
      </p:sp>
      <p:pic>
        <p:nvPicPr>
          <p:cNvPr id="2050" name="Picture 2" descr="C:\Users\VISHA~1.NAU\AppData\Local\Temp\noun_818323_cc.png"/>
          <p:cNvPicPr>
            <a:picLocks noChangeAspect="1" noChangeArrowheads="1"/>
          </p:cNvPicPr>
          <p:nvPr/>
        </p:nvPicPr>
        <p:blipFill rotWithShape="1">
          <a:blip r:embed="rId3" cstate="screen">
            <a:duotone>
              <a:schemeClr val="accent3">
                <a:shade val="45000"/>
                <a:satMod val="135000"/>
              </a:schemeClr>
              <a:prstClr val="white"/>
            </a:duotone>
            <a:extLst>
              <a:ext uri="{28A0092B-C50C-407E-A947-70E740481C1C}">
                <a14:useLocalDpi xmlns:a14="http://schemas.microsoft.com/office/drawing/2010/main"/>
              </a:ext>
            </a:extLst>
          </a:blip>
          <a:srcRect/>
          <a:stretch/>
        </p:blipFill>
        <p:spPr bwMode="auto">
          <a:xfrm>
            <a:off x="1425862" y="1189407"/>
            <a:ext cx="771069" cy="70382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54" name="Picture 6" descr="C:\Users\visha.naul\Downloads\noun_761151_cc.png"/>
          <p:cNvPicPr>
            <a:picLocks noChangeAspect="1" noChangeArrowheads="1"/>
          </p:cNvPicPr>
          <p:nvPr/>
        </p:nvPicPr>
        <p:blipFill rotWithShape="1">
          <a:blip r:embed="rId4" cstate="screen">
            <a:duotone>
              <a:schemeClr val="accent3">
                <a:shade val="45000"/>
                <a:satMod val="135000"/>
              </a:schemeClr>
              <a:prstClr val="white"/>
            </a:duotone>
            <a:extLst>
              <a:ext uri="{28A0092B-C50C-407E-A947-70E740481C1C}">
                <a14:useLocalDpi xmlns:a14="http://schemas.microsoft.com/office/drawing/2010/main"/>
              </a:ext>
            </a:extLst>
          </a:blip>
          <a:srcRect/>
          <a:stretch/>
        </p:blipFill>
        <p:spPr bwMode="auto">
          <a:xfrm>
            <a:off x="1425862" y="3491731"/>
            <a:ext cx="801110" cy="62983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55" name="Picture 7" descr="C:\Users\visha.naul\Downloads\noun_796790_cc.png"/>
          <p:cNvPicPr>
            <a:picLocks noChangeAspect="1" noChangeArrowheads="1"/>
          </p:cNvPicPr>
          <p:nvPr/>
        </p:nvPicPr>
        <p:blipFill rotWithShape="1">
          <a:blip r:embed="rId5" cstate="screen">
            <a:duotone>
              <a:schemeClr val="accent3">
                <a:shade val="45000"/>
                <a:satMod val="135000"/>
              </a:schemeClr>
              <a:prstClr val="white"/>
            </a:duotone>
            <a:extLst>
              <a:ext uri="{28A0092B-C50C-407E-A947-70E740481C1C}">
                <a14:useLocalDpi xmlns:a14="http://schemas.microsoft.com/office/drawing/2010/main"/>
              </a:ext>
            </a:extLst>
          </a:blip>
          <a:srcRect/>
          <a:stretch/>
        </p:blipFill>
        <p:spPr bwMode="auto">
          <a:xfrm>
            <a:off x="1425862" y="2365381"/>
            <a:ext cx="730075" cy="6542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57" name="Picture 9" descr="C:\Users\visha.naul\Downloads\noun_731171_cc.png"/>
          <p:cNvPicPr>
            <a:picLocks noChangeAspect="1" noChangeArrowheads="1"/>
          </p:cNvPicPr>
          <p:nvPr/>
        </p:nvPicPr>
        <p:blipFill rotWithShape="1">
          <a:blip r:embed="rId6" cstate="screen">
            <a:duotone>
              <a:schemeClr val="accent3">
                <a:shade val="45000"/>
                <a:satMod val="135000"/>
              </a:schemeClr>
              <a:prstClr val="white"/>
            </a:duotone>
            <a:extLst>
              <a:ext uri="{28A0092B-C50C-407E-A947-70E740481C1C}">
                <a14:useLocalDpi xmlns:a14="http://schemas.microsoft.com/office/drawing/2010/main"/>
              </a:ext>
            </a:extLst>
          </a:blip>
          <a:srcRect/>
          <a:stretch/>
        </p:blipFill>
        <p:spPr bwMode="auto">
          <a:xfrm>
            <a:off x="1425862" y="4593713"/>
            <a:ext cx="800166" cy="60640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58" name="Picture 10" descr="C:\Users\visha.naul\Downloads\noun_267696_cc.png"/>
          <p:cNvPicPr>
            <a:picLocks noChangeAspect="1" noChangeArrowheads="1"/>
          </p:cNvPicPr>
          <p:nvPr/>
        </p:nvPicPr>
        <p:blipFill rotWithShape="1">
          <a:blip r:embed="rId7" cstate="screen">
            <a:duotone>
              <a:schemeClr val="accent3">
                <a:shade val="45000"/>
                <a:satMod val="135000"/>
              </a:schemeClr>
              <a:prstClr val="white"/>
            </a:duotone>
            <a:extLst>
              <a:ext uri="{28A0092B-C50C-407E-A947-70E740481C1C}">
                <a14:useLocalDpi xmlns:a14="http://schemas.microsoft.com/office/drawing/2010/main"/>
              </a:ext>
            </a:extLst>
          </a:blip>
          <a:srcRect/>
          <a:stretch/>
        </p:blipFill>
        <p:spPr bwMode="auto">
          <a:xfrm>
            <a:off x="6358954" y="1245526"/>
            <a:ext cx="677665" cy="64770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59" name="Picture 11" descr="C:\Users\visha.naul\Downloads\noun_28973.png"/>
          <p:cNvPicPr>
            <a:picLocks noChangeAspect="1" noChangeArrowheads="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316982" y="3418380"/>
            <a:ext cx="703184" cy="70318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6" name="Rectangle 15"/>
          <p:cNvSpPr/>
          <p:nvPr/>
        </p:nvSpPr>
        <p:spPr>
          <a:xfrm>
            <a:off x="2488499" y="1400103"/>
            <a:ext cx="2416046" cy="369332"/>
          </a:xfrm>
          <a:prstGeom prst="rect">
            <a:avLst/>
          </a:prstGeom>
        </p:spPr>
        <p:txBody>
          <a:bodyPr wrap="none">
            <a:spAutoFit/>
          </a:bodyPr>
          <a:lstStyle/>
          <a:p>
            <a:r>
              <a:rPr lang="en-GB" dirty="0"/>
              <a:t>High completion rates</a:t>
            </a:r>
          </a:p>
        </p:txBody>
      </p:sp>
      <p:sp>
        <p:nvSpPr>
          <p:cNvPr id="31" name="Rectangle 30"/>
          <p:cNvSpPr/>
          <p:nvPr/>
        </p:nvSpPr>
        <p:spPr>
          <a:xfrm>
            <a:off x="2488499" y="2512294"/>
            <a:ext cx="1351652" cy="369332"/>
          </a:xfrm>
          <a:prstGeom prst="rect">
            <a:avLst/>
          </a:prstGeom>
        </p:spPr>
        <p:txBody>
          <a:bodyPr wrap="none">
            <a:spAutoFit/>
          </a:bodyPr>
          <a:lstStyle/>
          <a:p>
            <a:r>
              <a:rPr lang="en-GB" dirty="0"/>
              <a:t>Full Screen</a:t>
            </a:r>
          </a:p>
        </p:txBody>
      </p:sp>
      <p:sp>
        <p:nvSpPr>
          <p:cNvPr id="32" name="Rectangle 31"/>
          <p:cNvSpPr/>
          <p:nvPr/>
        </p:nvSpPr>
        <p:spPr>
          <a:xfrm>
            <a:off x="2488499" y="3624485"/>
            <a:ext cx="1172116" cy="369332"/>
          </a:xfrm>
          <a:prstGeom prst="rect">
            <a:avLst/>
          </a:prstGeom>
        </p:spPr>
        <p:txBody>
          <a:bodyPr wrap="none">
            <a:spAutoFit/>
          </a:bodyPr>
          <a:lstStyle/>
          <a:p>
            <a:r>
              <a:rPr lang="en-GB" dirty="0"/>
              <a:t>Sound on</a:t>
            </a:r>
          </a:p>
        </p:txBody>
      </p:sp>
      <p:sp>
        <p:nvSpPr>
          <p:cNvPr id="33" name="Rectangle 32"/>
          <p:cNvSpPr/>
          <p:nvPr/>
        </p:nvSpPr>
        <p:spPr>
          <a:xfrm>
            <a:off x="7380708" y="4598176"/>
            <a:ext cx="4245236" cy="646331"/>
          </a:xfrm>
          <a:prstGeom prst="rect">
            <a:avLst/>
          </a:prstGeom>
        </p:spPr>
        <p:txBody>
          <a:bodyPr wrap="square">
            <a:spAutoFit/>
          </a:bodyPr>
          <a:lstStyle/>
          <a:p>
            <a:pPr marR="0" lvl="0" algn="l" defTabSz="914400" rtl="0" eaLnBrk="1" fontAlgn="auto" latinLnBrk="0" hangingPunct="1">
              <a:lnSpc>
                <a:spcPct val="100000"/>
              </a:lnSpc>
              <a:spcBef>
                <a:spcPts val="1000"/>
              </a:spcBef>
              <a:spcAft>
                <a:spcPts val="0"/>
              </a:spcAft>
              <a:buClrTx/>
              <a:buSzTx/>
              <a:tabLst/>
              <a:defRPr/>
            </a:pPr>
            <a:r>
              <a:rPr lang="en-GB" sz="1800" dirty="0">
                <a:solidFill>
                  <a:schemeClr val="tx1"/>
                </a:solidFill>
              </a:rPr>
              <a:t>Professionally produced and curated content</a:t>
            </a:r>
            <a:endParaRPr lang="en-GB" sz="1800" dirty="0"/>
          </a:p>
        </p:txBody>
      </p:sp>
      <p:sp>
        <p:nvSpPr>
          <p:cNvPr id="34" name="Rectangle 33"/>
          <p:cNvSpPr/>
          <p:nvPr/>
        </p:nvSpPr>
        <p:spPr>
          <a:xfrm>
            <a:off x="7380708" y="3618394"/>
            <a:ext cx="1762021" cy="369332"/>
          </a:xfrm>
          <a:prstGeom prst="rect">
            <a:avLst/>
          </a:prstGeom>
        </p:spPr>
        <p:txBody>
          <a:bodyPr wrap="none">
            <a:spAutoFit/>
          </a:bodyPr>
          <a:lstStyle/>
          <a:p>
            <a:r>
              <a:rPr lang="en-GB" dirty="0"/>
              <a:t>Shared viewing</a:t>
            </a:r>
          </a:p>
        </p:txBody>
      </p:sp>
      <p:sp>
        <p:nvSpPr>
          <p:cNvPr id="35" name="Rectangle 34"/>
          <p:cNvSpPr/>
          <p:nvPr/>
        </p:nvSpPr>
        <p:spPr>
          <a:xfrm>
            <a:off x="7380708" y="1431117"/>
            <a:ext cx="2390398" cy="369332"/>
          </a:xfrm>
          <a:prstGeom prst="rect">
            <a:avLst/>
          </a:prstGeom>
        </p:spPr>
        <p:txBody>
          <a:bodyPr wrap="none">
            <a:spAutoFit/>
          </a:bodyPr>
          <a:lstStyle/>
          <a:p>
            <a:r>
              <a:rPr lang="en-GB" dirty="0"/>
              <a:t>Robust measurement</a:t>
            </a:r>
          </a:p>
        </p:txBody>
      </p:sp>
      <p:sp>
        <p:nvSpPr>
          <p:cNvPr id="38" name="Rectangle 37"/>
          <p:cNvSpPr/>
          <p:nvPr/>
        </p:nvSpPr>
        <p:spPr>
          <a:xfrm>
            <a:off x="2465226" y="4736676"/>
            <a:ext cx="2193870" cy="369332"/>
          </a:xfrm>
          <a:prstGeom prst="rect">
            <a:avLst/>
          </a:prstGeom>
        </p:spPr>
        <p:txBody>
          <a:bodyPr wrap="none">
            <a:spAutoFit/>
          </a:bodyPr>
          <a:lstStyle/>
          <a:p>
            <a:r>
              <a:rPr lang="en-GB" dirty="0"/>
              <a:t>Viewed by humans </a:t>
            </a:r>
          </a:p>
        </p:txBody>
      </p:sp>
      <p:pic>
        <p:nvPicPr>
          <p:cNvPr id="4" name="Graphic 3" descr="Thumbs Up Sign">
            <a:extLst>
              <a:ext uri="{FF2B5EF4-FFF2-40B4-BE49-F238E27FC236}">
                <a16:creationId xmlns:a16="http://schemas.microsoft.com/office/drawing/2014/main" id="{2FB4495E-A8EF-4F6F-8C22-33343B1E5C87}"/>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320498" y="2137354"/>
            <a:ext cx="728881" cy="728881"/>
          </a:xfrm>
          <a:prstGeom prst="rect">
            <a:avLst/>
          </a:prstGeom>
        </p:spPr>
      </p:pic>
      <p:sp>
        <p:nvSpPr>
          <p:cNvPr id="19" name="Rectangle 18">
            <a:extLst>
              <a:ext uri="{FF2B5EF4-FFF2-40B4-BE49-F238E27FC236}">
                <a16:creationId xmlns:a16="http://schemas.microsoft.com/office/drawing/2014/main" id="{8EDD841F-E17D-4B1B-96D0-2964F6E4F4A5}"/>
              </a:ext>
            </a:extLst>
          </p:cNvPr>
          <p:cNvSpPr/>
          <p:nvPr/>
        </p:nvSpPr>
        <p:spPr>
          <a:xfrm>
            <a:off x="7380708" y="2397758"/>
            <a:ext cx="4006225" cy="369332"/>
          </a:xfrm>
          <a:prstGeom prst="rect">
            <a:avLst/>
          </a:prstGeom>
        </p:spPr>
        <p:txBody>
          <a:bodyPr wrap="none">
            <a:spAutoFit/>
          </a:bodyPr>
          <a:lstStyle/>
          <a:p>
            <a:r>
              <a:rPr lang="en-GB" dirty="0"/>
              <a:t>Brand safe content &amp; pre-cleared ads</a:t>
            </a:r>
          </a:p>
        </p:txBody>
      </p:sp>
      <p:pic>
        <p:nvPicPr>
          <p:cNvPr id="6" name="Graphic 5" descr="Wreath">
            <a:extLst>
              <a:ext uri="{FF2B5EF4-FFF2-40B4-BE49-F238E27FC236}">
                <a16:creationId xmlns:a16="http://schemas.microsoft.com/office/drawing/2014/main" id="{77CCDAD1-4B6B-4FF9-90B9-A662D019AC0A}"/>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316982" y="4484185"/>
            <a:ext cx="825472" cy="825472"/>
          </a:xfrm>
          <a:prstGeom prst="rect">
            <a:avLst/>
          </a:prstGeom>
        </p:spPr>
      </p:pic>
      <p:sp>
        <p:nvSpPr>
          <p:cNvPr id="5" name="Text Placeholder 4">
            <a:extLst>
              <a:ext uri="{FF2B5EF4-FFF2-40B4-BE49-F238E27FC236}">
                <a16:creationId xmlns:a16="http://schemas.microsoft.com/office/drawing/2014/main" id="{2BA62CEE-2D97-A0B8-813D-7F52BA807781}"/>
              </a:ext>
            </a:extLst>
          </p:cNvPr>
          <p:cNvSpPr>
            <a:spLocks noGrp="1"/>
          </p:cNvSpPr>
          <p:nvPr>
            <p:ph type="body" sz="quarter" idx="15"/>
          </p:nvPr>
        </p:nvSpPr>
        <p:spPr/>
        <p:txBody>
          <a:bodyPr/>
          <a:lstStyle/>
          <a:p>
            <a:endParaRPr lang="en-GB"/>
          </a:p>
        </p:txBody>
      </p:sp>
    </p:spTree>
    <p:extLst>
      <p:ext uri="{BB962C8B-B14F-4D97-AF65-F5344CB8AC3E}">
        <p14:creationId xmlns:p14="http://schemas.microsoft.com/office/powerpoint/2010/main" val="3609056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57C6A-D843-4F72-BF48-B3B10F2010F5}"/>
              </a:ext>
            </a:extLst>
          </p:cNvPr>
          <p:cNvSpPr>
            <a:spLocks noGrp="1"/>
          </p:cNvSpPr>
          <p:nvPr>
            <p:ph type="title"/>
          </p:nvPr>
        </p:nvSpPr>
        <p:spPr>
          <a:xfrm>
            <a:off x="371476" y="359944"/>
            <a:ext cx="5376181" cy="1021181"/>
          </a:xfrm>
        </p:spPr>
        <p:txBody>
          <a:bodyPr>
            <a:normAutofit/>
          </a:bodyPr>
          <a:lstStyle/>
          <a:p>
            <a:r>
              <a:rPr lang="en-GB" dirty="0">
                <a:solidFill>
                  <a:schemeClr val="accent6"/>
                </a:solidFill>
              </a:rPr>
              <a:t>Brand of all sizes benefit from TV’s ‘signalling’ power</a:t>
            </a:r>
          </a:p>
        </p:txBody>
      </p:sp>
      <p:sp>
        <p:nvSpPr>
          <p:cNvPr id="3" name="Text Placeholder 2">
            <a:extLst>
              <a:ext uri="{FF2B5EF4-FFF2-40B4-BE49-F238E27FC236}">
                <a16:creationId xmlns:a16="http://schemas.microsoft.com/office/drawing/2014/main" id="{C85150F1-EC0F-49D9-B8B0-0F809EB66AE8}"/>
              </a:ext>
            </a:extLst>
          </p:cNvPr>
          <p:cNvSpPr>
            <a:spLocks noGrp="1"/>
          </p:cNvSpPr>
          <p:nvPr>
            <p:ph type="body" sz="quarter" idx="13"/>
          </p:nvPr>
        </p:nvSpPr>
        <p:spPr>
          <a:xfrm>
            <a:off x="6613304" y="1751749"/>
            <a:ext cx="4589353" cy="3354501"/>
          </a:xfrm>
        </p:spPr>
        <p:txBody>
          <a:bodyPr/>
          <a:lstStyle/>
          <a:p>
            <a:pPr marL="285750" indent="-285750">
              <a:buClr>
                <a:schemeClr val="accent2"/>
              </a:buClr>
              <a:buFont typeface="Arial" panose="020B0604020202020204" pitchFamily="34" charset="0"/>
              <a:buChar char="—"/>
            </a:pPr>
            <a:r>
              <a:rPr lang="en-GB" dirty="0">
                <a:solidFill>
                  <a:schemeClr val="bg2">
                    <a:lumMod val="75000"/>
                  </a:schemeClr>
                </a:solidFill>
              </a:rPr>
              <a:t>TV can work across a </a:t>
            </a:r>
            <a:r>
              <a:rPr lang="en-GB" b="1" dirty="0">
                <a:solidFill>
                  <a:schemeClr val="accent2"/>
                </a:solidFill>
              </a:rPr>
              <a:t>range of budgets</a:t>
            </a:r>
          </a:p>
          <a:p>
            <a:pPr marL="285750" indent="-285750">
              <a:buClr>
                <a:schemeClr val="accent2"/>
              </a:buClr>
              <a:buFont typeface="Arial" panose="020B0604020202020204" pitchFamily="34" charset="0"/>
              <a:buChar char="—"/>
            </a:pPr>
            <a:r>
              <a:rPr lang="en-GB" dirty="0">
                <a:solidFill>
                  <a:schemeClr val="bg2">
                    <a:lumMod val="75000"/>
                  </a:schemeClr>
                </a:solidFill>
              </a:rPr>
              <a:t>Effects of </a:t>
            </a:r>
            <a:r>
              <a:rPr lang="en-GB" b="1" dirty="0">
                <a:solidFill>
                  <a:schemeClr val="accent2"/>
                </a:solidFill>
              </a:rPr>
              <a:t>digital</a:t>
            </a:r>
            <a:r>
              <a:rPr lang="en-GB" dirty="0">
                <a:solidFill>
                  <a:schemeClr val="bg2">
                    <a:lumMod val="75000"/>
                  </a:schemeClr>
                </a:solidFill>
              </a:rPr>
              <a:t> should be </a:t>
            </a:r>
            <a:r>
              <a:rPr lang="en-GB" b="1" dirty="0">
                <a:solidFill>
                  <a:schemeClr val="accent2"/>
                </a:solidFill>
              </a:rPr>
              <a:t>maximised </a:t>
            </a:r>
            <a:r>
              <a:rPr lang="en-GB" dirty="0">
                <a:solidFill>
                  <a:schemeClr val="bg2">
                    <a:lumMod val="75000"/>
                  </a:schemeClr>
                </a:solidFill>
              </a:rPr>
              <a:t>at </a:t>
            </a:r>
            <a:r>
              <a:rPr lang="en-GB" b="1" dirty="0">
                <a:solidFill>
                  <a:schemeClr val="accent2"/>
                </a:solidFill>
              </a:rPr>
              <a:t>low levels of spend</a:t>
            </a:r>
          </a:p>
          <a:p>
            <a:pPr marL="285750" indent="-285750">
              <a:buClr>
                <a:schemeClr val="accent2"/>
              </a:buClr>
              <a:buFont typeface="Arial" panose="020B0604020202020204" pitchFamily="34" charset="0"/>
              <a:buChar char="—"/>
            </a:pPr>
            <a:r>
              <a:rPr lang="en-GB" dirty="0">
                <a:solidFill>
                  <a:schemeClr val="bg2">
                    <a:lumMod val="75000"/>
                  </a:schemeClr>
                </a:solidFill>
              </a:rPr>
              <a:t>Move into other media to </a:t>
            </a:r>
            <a:r>
              <a:rPr lang="en-GB" b="1" dirty="0">
                <a:solidFill>
                  <a:schemeClr val="accent2"/>
                </a:solidFill>
              </a:rPr>
              <a:t>avoid diminishing returns</a:t>
            </a:r>
          </a:p>
        </p:txBody>
      </p:sp>
      <p:pic>
        <p:nvPicPr>
          <p:cNvPr id="7" name="Picture Placeholder 6">
            <a:extLst>
              <a:ext uri="{FF2B5EF4-FFF2-40B4-BE49-F238E27FC236}">
                <a16:creationId xmlns:a16="http://schemas.microsoft.com/office/drawing/2014/main" id="{4A0BDCD5-DD1C-4C5F-B696-6BB6C1F82978}"/>
              </a:ext>
            </a:extLst>
          </p:cNvPr>
          <p:cNvPicPr>
            <a:picLocks noGrp="1" noChangeAspect="1"/>
          </p:cNvPicPr>
          <p:nvPr>
            <p:ph type="pic" sz="quarter" idx="14"/>
          </p:nvPr>
        </p:nvPicPr>
        <p:blipFill rotWithShape="1">
          <a:blip r:embed="rId3" cstate="email">
            <a:extLst>
              <a:ext uri="{28A0092B-C50C-407E-A947-70E740481C1C}">
                <a14:useLocalDpi xmlns:a14="http://schemas.microsoft.com/office/drawing/2010/main"/>
              </a:ext>
            </a:extLst>
          </a:blip>
          <a:srcRect/>
          <a:stretch/>
        </p:blipFill>
        <p:spPr>
          <a:xfrm>
            <a:off x="6008688" y="0"/>
            <a:ext cx="6183312" cy="5948363"/>
          </a:xfrm>
          <a:prstGeom prst="rect">
            <a:avLst/>
          </a:prstGeom>
        </p:spPr>
      </p:pic>
      <p:sp>
        <p:nvSpPr>
          <p:cNvPr id="12" name="Text Placeholder 2">
            <a:extLst>
              <a:ext uri="{FF2B5EF4-FFF2-40B4-BE49-F238E27FC236}">
                <a16:creationId xmlns:a16="http://schemas.microsoft.com/office/drawing/2014/main" id="{52AAE4CF-FFB6-418D-878B-03ADDB19F628}"/>
              </a:ext>
            </a:extLst>
          </p:cNvPr>
          <p:cNvSpPr txBox="1">
            <a:spLocks/>
          </p:cNvSpPr>
          <p:nvPr/>
        </p:nvSpPr>
        <p:spPr>
          <a:xfrm>
            <a:off x="429992" y="1964913"/>
            <a:ext cx="4589353" cy="3354501"/>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accent5"/>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accent5"/>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accent5"/>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accent5"/>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1000"/>
              </a:spcBef>
              <a:spcAft>
                <a:spcPts val="0"/>
              </a:spcAft>
              <a:buClr>
                <a:srgbClr val="372D87"/>
              </a:buClr>
              <a:buSzTx/>
              <a:buFont typeface="Arial" panose="020B0604020202020204" pitchFamily="34" charset="0"/>
              <a:buChar char="—"/>
              <a:tabLst/>
              <a:defRPr/>
            </a:pPr>
            <a:r>
              <a:rPr kumimoji="0" lang="en-GB" sz="1600" b="1" i="0" u="none" strike="noStrike" kern="1200" cap="none" spc="0" normalizeH="0" baseline="0" noProof="0" dirty="0">
                <a:ln>
                  <a:noFill/>
                </a:ln>
                <a:solidFill>
                  <a:srgbClr val="372D87"/>
                </a:solidFill>
                <a:effectLst/>
                <a:uLnTx/>
                <a:uFillTx/>
                <a:latin typeface="Arial"/>
                <a:ea typeface="+mn-ea"/>
                <a:cs typeface="+mn-cs"/>
              </a:rPr>
              <a:t>Advertising is as important </a:t>
            </a:r>
            <a:r>
              <a:rPr kumimoji="0" lang="en-GB" sz="1600" b="0" i="0" u="none" strike="noStrike" kern="1200" cap="none" spc="0" normalizeH="0" baseline="0" noProof="0" dirty="0">
                <a:ln>
                  <a:noFill/>
                </a:ln>
                <a:solidFill>
                  <a:srgbClr val="808080"/>
                </a:solidFill>
                <a:effectLst/>
                <a:uLnTx/>
                <a:uFillTx/>
                <a:latin typeface="Arial"/>
                <a:ea typeface="+mn-ea"/>
                <a:cs typeface="+mn-cs"/>
              </a:rPr>
              <a:t>as the message itself at driving important signals</a:t>
            </a:r>
          </a:p>
          <a:p>
            <a:pPr marL="285750" marR="0" lvl="0" indent="-285750" algn="l" defTabSz="914400" rtl="0" eaLnBrk="1" fontAlgn="auto" latinLnBrk="0" hangingPunct="1">
              <a:lnSpc>
                <a:spcPct val="100000"/>
              </a:lnSpc>
              <a:spcBef>
                <a:spcPts val="1000"/>
              </a:spcBef>
              <a:spcAft>
                <a:spcPts val="0"/>
              </a:spcAft>
              <a:buClr>
                <a:srgbClr val="372D87"/>
              </a:buClr>
              <a:buSzTx/>
              <a:buFont typeface="Arial" panose="020B0604020202020204" pitchFamily="34" charset="0"/>
              <a:buChar char="—"/>
              <a:tabLst/>
              <a:defRPr/>
            </a:pPr>
            <a:r>
              <a:rPr kumimoji="0" lang="en-GB" sz="1600" b="0" i="0" u="none" strike="noStrike" kern="1200" cap="none" spc="0" normalizeH="0" baseline="0" noProof="0" dirty="0">
                <a:ln>
                  <a:noFill/>
                </a:ln>
                <a:solidFill>
                  <a:srgbClr val="808080"/>
                </a:solidFill>
                <a:effectLst/>
                <a:uLnTx/>
                <a:uFillTx/>
                <a:latin typeface="Arial"/>
                <a:ea typeface="+mn-ea"/>
                <a:cs typeface="+mn-cs"/>
              </a:rPr>
              <a:t>TV conveys,</a:t>
            </a:r>
            <a:r>
              <a:rPr kumimoji="0" lang="en-GB" sz="1600" b="1" i="0" u="none" strike="noStrike" kern="1200" cap="none" spc="0" normalizeH="0" baseline="0" noProof="0" dirty="0">
                <a:ln>
                  <a:noFill/>
                </a:ln>
                <a:solidFill>
                  <a:srgbClr val="372D87"/>
                </a:solidFill>
                <a:effectLst/>
                <a:uLnTx/>
                <a:uFillTx/>
                <a:latin typeface="Arial"/>
                <a:ea typeface="+mn-ea"/>
                <a:cs typeface="+mn-cs"/>
              </a:rPr>
              <a:t>‘fitness</a:t>
            </a:r>
            <a:r>
              <a:rPr kumimoji="0" lang="en-GB" sz="1600" b="0" i="0" u="none" strike="noStrike" kern="1200" cap="none" spc="0" normalizeH="0" baseline="0" noProof="0" dirty="0">
                <a:ln>
                  <a:noFill/>
                </a:ln>
                <a:solidFill>
                  <a:srgbClr val="372D87"/>
                </a:solidFill>
                <a:effectLst/>
                <a:uLnTx/>
                <a:uFillTx/>
                <a:latin typeface="Arial"/>
                <a:ea typeface="+mn-ea"/>
                <a:cs typeface="+mn-cs"/>
              </a:rPr>
              <a:t>’</a:t>
            </a:r>
            <a:r>
              <a:rPr kumimoji="0" lang="en-GB" sz="1600" b="1" i="0" u="none" strike="noStrike" kern="1200" cap="none" spc="0" normalizeH="0" baseline="0" noProof="0" dirty="0">
                <a:ln>
                  <a:noFill/>
                </a:ln>
                <a:solidFill>
                  <a:srgbClr val="808080"/>
                </a:solidFill>
                <a:effectLst/>
                <a:uLnTx/>
                <a:uFillTx/>
                <a:latin typeface="Arial"/>
                <a:ea typeface="+mn-ea"/>
                <a:cs typeface="+mn-cs"/>
              </a:rPr>
              <a:t> </a:t>
            </a:r>
            <a:r>
              <a:rPr kumimoji="0" lang="en-GB" sz="1600" b="0" i="0" u="none" strike="noStrike" kern="1200" cap="none" spc="0" normalizeH="0" baseline="0" noProof="0" dirty="0">
                <a:ln>
                  <a:noFill/>
                </a:ln>
                <a:solidFill>
                  <a:srgbClr val="808080"/>
                </a:solidFill>
                <a:effectLst/>
                <a:uLnTx/>
                <a:uFillTx/>
                <a:latin typeface="Arial"/>
                <a:ea typeface="+mn-ea"/>
                <a:cs typeface="+mn-cs"/>
              </a:rPr>
              <a:t>and </a:t>
            </a:r>
            <a:r>
              <a:rPr kumimoji="0" lang="en-GB" sz="1600" b="1" i="0" u="none" strike="noStrike" kern="1200" cap="none" spc="0" normalizeH="0" baseline="0" noProof="0" dirty="0">
                <a:ln>
                  <a:noFill/>
                </a:ln>
                <a:solidFill>
                  <a:srgbClr val="372D87"/>
                </a:solidFill>
                <a:effectLst/>
                <a:uLnTx/>
                <a:uFillTx/>
                <a:latin typeface="Arial"/>
                <a:ea typeface="+mn-ea"/>
                <a:cs typeface="+mn-cs"/>
              </a:rPr>
              <a:t>‘social’ </a:t>
            </a:r>
            <a:r>
              <a:rPr kumimoji="0" lang="en-GB" sz="1600" b="0" i="0" u="none" strike="noStrike" kern="1200" cap="none" spc="0" normalizeH="0" baseline="0" noProof="0" dirty="0">
                <a:ln>
                  <a:noFill/>
                </a:ln>
                <a:solidFill>
                  <a:srgbClr val="808080"/>
                </a:solidFill>
                <a:effectLst/>
                <a:uLnTx/>
                <a:uFillTx/>
                <a:latin typeface="Arial"/>
                <a:ea typeface="+mn-ea"/>
                <a:cs typeface="+mn-cs"/>
              </a:rPr>
              <a:t>signals</a:t>
            </a:r>
          </a:p>
          <a:p>
            <a:pPr marL="285750" marR="0" lvl="0" indent="-285750" algn="l" defTabSz="914400" rtl="0" eaLnBrk="1" fontAlgn="auto" latinLnBrk="0" hangingPunct="1">
              <a:lnSpc>
                <a:spcPct val="100000"/>
              </a:lnSpc>
              <a:spcBef>
                <a:spcPts val="1000"/>
              </a:spcBef>
              <a:spcAft>
                <a:spcPts val="0"/>
              </a:spcAft>
              <a:buClr>
                <a:srgbClr val="372D87"/>
              </a:buClr>
              <a:buSzTx/>
              <a:buFont typeface="Arial" panose="020B0604020202020204" pitchFamily="34" charset="0"/>
              <a:buChar char="—"/>
              <a:tabLst/>
              <a:defRPr/>
            </a:pPr>
            <a:r>
              <a:rPr kumimoji="0" lang="en-GB" sz="1600" b="0" i="0" u="none" strike="noStrike" kern="1200" cap="none" spc="0" normalizeH="0" baseline="0" noProof="0" dirty="0">
                <a:ln>
                  <a:noFill/>
                </a:ln>
                <a:solidFill>
                  <a:srgbClr val="808080"/>
                </a:solidFill>
                <a:effectLst/>
                <a:uLnTx/>
                <a:uFillTx/>
                <a:latin typeface="Arial"/>
                <a:ea typeface="+mn-ea"/>
                <a:cs typeface="+mn-cs"/>
              </a:rPr>
              <a:t>Shows</a:t>
            </a:r>
            <a:r>
              <a:rPr kumimoji="0" lang="en-GB" sz="1600" b="0" i="0" u="none" strike="noStrike" kern="1200" cap="none" spc="0" normalizeH="0" baseline="0" noProof="0" dirty="0">
                <a:ln>
                  <a:noFill/>
                </a:ln>
                <a:solidFill>
                  <a:srgbClr val="372D87"/>
                </a:solidFill>
                <a:effectLst/>
                <a:uLnTx/>
                <a:uFillTx/>
                <a:latin typeface="Arial"/>
                <a:ea typeface="+mn-ea"/>
                <a:cs typeface="+mn-cs"/>
              </a:rPr>
              <a:t> </a:t>
            </a:r>
            <a:r>
              <a:rPr kumimoji="0" lang="en-GB" sz="1600" b="1" i="0" u="none" strike="noStrike" kern="1200" cap="none" spc="0" normalizeH="0" baseline="0" noProof="0" dirty="0">
                <a:ln>
                  <a:noFill/>
                </a:ln>
                <a:solidFill>
                  <a:srgbClr val="372D87"/>
                </a:solidFill>
                <a:effectLst/>
                <a:uLnTx/>
                <a:uFillTx/>
                <a:latin typeface="Arial"/>
                <a:ea typeface="+mn-ea"/>
                <a:cs typeface="+mn-cs"/>
              </a:rPr>
              <a:t>confidence</a:t>
            </a:r>
            <a:r>
              <a:rPr kumimoji="0" lang="en-GB" sz="1600" b="0" i="0" u="none" strike="noStrike" kern="1200" cap="none" spc="0" normalizeH="0" baseline="0" noProof="0" dirty="0">
                <a:ln>
                  <a:noFill/>
                </a:ln>
                <a:solidFill>
                  <a:srgbClr val="372D87"/>
                </a:solidFill>
                <a:effectLst/>
                <a:uLnTx/>
                <a:uFillTx/>
                <a:latin typeface="Arial"/>
                <a:ea typeface="+mn-ea"/>
                <a:cs typeface="+mn-cs"/>
              </a:rPr>
              <a:t> </a:t>
            </a:r>
            <a:r>
              <a:rPr kumimoji="0" lang="en-GB" sz="1600" b="0" i="0" u="none" strike="noStrike" kern="1200" cap="none" spc="0" normalizeH="0" baseline="0" noProof="0" dirty="0">
                <a:ln>
                  <a:noFill/>
                </a:ln>
                <a:solidFill>
                  <a:srgbClr val="808080"/>
                </a:solidFill>
                <a:effectLst/>
                <a:uLnTx/>
                <a:uFillTx/>
                <a:latin typeface="Arial"/>
                <a:ea typeface="+mn-ea"/>
                <a:cs typeface="+mn-cs"/>
              </a:rPr>
              <a:t>in brand &amp; product</a:t>
            </a:r>
          </a:p>
          <a:p>
            <a:pPr marL="285750" marR="0" lvl="0" indent="-285750" algn="l" defTabSz="914400" rtl="0" eaLnBrk="1" fontAlgn="auto" latinLnBrk="0" hangingPunct="1">
              <a:lnSpc>
                <a:spcPct val="100000"/>
              </a:lnSpc>
              <a:spcBef>
                <a:spcPts val="1000"/>
              </a:spcBef>
              <a:spcAft>
                <a:spcPts val="0"/>
              </a:spcAft>
              <a:buClr>
                <a:srgbClr val="372D87"/>
              </a:buClr>
              <a:buSzTx/>
              <a:buFont typeface="Arial" panose="020B0604020202020204" pitchFamily="34" charset="0"/>
              <a:buChar char="—"/>
              <a:tabLst/>
              <a:defRPr/>
            </a:pPr>
            <a:r>
              <a:rPr lang="en-GB" dirty="0">
                <a:solidFill>
                  <a:srgbClr val="808080"/>
                </a:solidFill>
                <a:latin typeface="Arial"/>
              </a:rPr>
              <a:t>As seen on TV suggest implies stature and trust</a:t>
            </a:r>
            <a:endParaRPr kumimoji="0" lang="en-GB" sz="1600" b="0" i="0" u="none" strike="noStrike" kern="1200" cap="none" spc="0" normalizeH="0" baseline="0" noProof="0" dirty="0">
              <a:ln>
                <a:noFill/>
              </a:ln>
              <a:solidFill>
                <a:srgbClr val="808080"/>
              </a:solidFill>
              <a:effectLst/>
              <a:uLnTx/>
              <a:uFillTx/>
              <a:latin typeface="Arial"/>
              <a:ea typeface="+mn-ea"/>
              <a:cs typeface="+mn-cs"/>
            </a:endParaRPr>
          </a:p>
          <a:p>
            <a:pPr marL="285750" marR="0" lvl="0" indent="-285750" algn="l" defTabSz="914400" rtl="0" eaLnBrk="1" fontAlgn="auto" latinLnBrk="0" hangingPunct="1">
              <a:lnSpc>
                <a:spcPct val="100000"/>
              </a:lnSpc>
              <a:spcBef>
                <a:spcPts val="1000"/>
              </a:spcBef>
              <a:spcAft>
                <a:spcPts val="0"/>
              </a:spcAft>
              <a:buClr>
                <a:srgbClr val="EB7305"/>
              </a:buClr>
              <a:buSzTx/>
              <a:buFont typeface="Arial" panose="020B0604020202020204" pitchFamily="34" charset="0"/>
              <a:buChar char="—"/>
              <a:tabLst/>
              <a:defRPr/>
            </a:pPr>
            <a:endParaRPr kumimoji="0" lang="en-GB" sz="1600" b="1" i="0" u="none" strike="noStrike" kern="1200" cap="none" spc="0" normalizeH="0" baseline="0" noProof="0" dirty="0">
              <a:ln>
                <a:noFill/>
              </a:ln>
              <a:solidFill>
                <a:srgbClr val="EB7305"/>
              </a:solidFill>
              <a:effectLst/>
              <a:uLnTx/>
              <a:uFillTx/>
              <a:latin typeface="Arial"/>
              <a:ea typeface="+mn-ea"/>
              <a:cs typeface="+mn-cs"/>
            </a:endParaRPr>
          </a:p>
        </p:txBody>
      </p:sp>
      <p:pic>
        <p:nvPicPr>
          <p:cNvPr id="2052" name="Picture 4" descr="Image result for as seen on tv">
            <a:extLst>
              <a:ext uri="{FF2B5EF4-FFF2-40B4-BE49-F238E27FC236}">
                <a16:creationId xmlns:a16="http://schemas.microsoft.com/office/drawing/2014/main" id="{58F59BBB-D143-47C2-A939-91369032504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83814" y="4260437"/>
            <a:ext cx="1681707" cy="1177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087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AEBE61-21C0-4D2C-B5AA-49299D191115}"/>
              </a:ext>
            </a:extLst>
          </p:cNvPr>
          <p:cNvSpPr>
            <a:spLocks noGrp="1"/>
          </p:cNvSpPr>
          <p:nvPr>
            <p:ph type="title"/>
          </p:nvPr>
        </p:nvSpPr>
        <p:spPr/>
        <p:txBody>
          <a:bodyPr/>
          <a:lstStyle/>
          <a:p>
            <a:r>
              <a:rPr lang="en-GB" dirty="0"/>
              <a:t>TV drives the strongest signals overall</a:t>
            </a:r>
          </a:p>
        </p:txBody>
      </p:sp>
      <p:sp>
        <p:nvSpPr>
          <p:cNvPr id="7" name="Text Placeholder 6">
            <a:extLst>
              <a:ext uri="{FF2B5EF4-FFF2-40B4-BE49-F238E27FC236}">
                <a16:creationId xmlns:a16="http://schemas.microsoft.com/office/drawing/2014/main" id="{CC559683-C8FB-4760-A9FB-76209C45651A}"/>
              </a:ext>
            </a:extLst>
          </p:cNvPr>
          <p:cNvSpPr>
            <a:spLocks noGrp="1"/>
          </p:cNvSpPr>
          <p:nvPr>
            <p:ph type="body" sz="quarter" idx="15"/>
          </p:nvPr>
        </p:nvSpPr>
        <p:spPr/>
        <p:txBody>
          <a:bodyPr/>
          <a:lstStyle/>
          <a:p>
            <a:r>
              <a:rPr lang="en-GB" dirty="0"/>
              <a:t>Source: Signalling Success, 2020, house51/Thinkbox. Base: all adults (3,654)</a:t>
            </a:r>
          </a:p>
        </p:txBody>
      </p:sp>
      <p:graphicFrame>
        <p:nvGraphicFramePr>
          <p:cNvPr id="5" name="Table 4">
            <a:extLst>
              <a:ext uri="{FF2B5EF4-FFF2-40B4-BE49-F238E27FC236}">
                <a16:creationId xmlns:a16="http://schemas.microsoft.com/office/drawing/2014/main" id="{7DAA2C1B-8FFC-4789-A5AC-87E7B828F25E}"/>
              </a:ext>
            </a:extLst>
          </p:cNvPr>
          <p:cNvGraphicFramePr>
            <a:graphicFrameLocks noGrp="1"/>
          </p:cNvGraphicFramePr>
          <p:nvPr/>
        </p:nvGraphicFramePr>
        <p:xfrm>
          <a:off x="698498" y="1847393"/>
          <a:ext cx="10693403" cy="2817495"/>
        </p:xfrm>
        <a:graphic>
          <a:graphicData uri="http://schemas.openxmlformats.org/drawingml/2006/table">
            <a:tbl>
              <a:tblPr/>
              <a:tblGrid>
                <a:gridCol w="2071846">
                  <a:extLst>
                    <a:ext uri="{9D8B030D-6E8A-4147-A177-3AD203B41FA5}">
                      <a16:colId xmlns:a16="http://schemas.microsoft.com/office/drawing/2014/main" val="1327992228"/>
                    </a:ext>
                  </a:extLst>
                </a:gridCol>
                <a:gridCol w="1231651">
                  <a:extLst>
                    <a:ext uri="{9D8B030D-6E8A-4147-A177-3AD203B41FA5}">
                      <a16:colId xmlns:a16="http://schemas.microsoft.com/office/drawing/2014/main" val="1786410514"/>
                    </a:ext>
                  </a:extLst>
                </a:gridCol>
                <a:gridCol w="1231651">
                  <a:extLst>
                    <a:ext uri="{9D8B030D-6E8A-4147-A177-3AD203B41FA5}">
                      <a16:colId xmlns:a16="http://schemas.microsoft.com/office/drawing/2014/main" val="2651372250"/>
                    </a:ext>
                  </a:extLst>
                </a:gridCol>
                <a:gridCol w="1231651">
                  <a:extLst>
                    <a:ext uri="{9D8B030D-6E8A-4147-A177-3AD203B41FA5}">
                      <a16:colId xmlns:a16="http://schemas.microsoft.com/office/drawing/2014/main" val="2938370260"/>
                    </a:ext>
                  </a:extLst>
                </a:gridCol>
                <a:gridCol w="1231651">
                  <a:extLst>
                    <a:ext uri="{9D8B030D-6E8A-4147-A177-3AD203B41FA5}">
                      <a16:colId xmlns:a16="http://schemas.microsoft.com/office/drawing/2014/main" val="4167378277"/>
                    </a:ext>
                  </a:extLst>
                </a:gridCol>
                <a:gridCol w="1231651">
                  <a:extLst>
                    <a:ext uri="{9D8B030D-6E8A-4147-A177-3AD203B41FA5}">
                      <a16:colId xmlns:a16="http://schemas.microsoft.com/office/drawing/2014/main" val="2340168452"/>
                    </a:ext>
                  </a:extLst>
                </a:gridCol>
                <a:gridCol w="1231651">
                  <a:extLst>
                    <a:ext uri="{9D8B030D-6E8A-4147-A177-3AD203B41FA5}">
                      <a16:colId xmlns:a16="http://schemas.microsoft.com/office/drawing/2014/main" val="2291056710"/>
                    </a:ext>
                  </a:extLst>
                </a:gridCol>
                <a:gridCol w="1231651">
                  <a:extLst>
                    <a:ext uri="{9D8B030D-6E8A-4147-A177-3AD203B41FA5}">
                      <a16:colId xmlns:a16="http://schemas.microsoft.com/office/drawing/2014/main" val="4177497543"/>
                    </a:ext>
                  </a:extLst>
                </a:gridCol>
              </a:tblGrid>
              <a:tr h="285750">
                <a:tc gridSpan="8">
                  <a:txBody>
                    <a:bodyPr/>
                    <a:lstStyle/>
                    <a:p>
                      <a:pPr algn="ctr" fontAlgn="ctr"/>
                      <a:r>
                        <a:rPr lang="en-GB" sz="1600" b="1" i="0" u="none" strike="noStrike" dirty="0">
                          <a:solidFill>
                            <a:srgbClr val="FFFFFF"/>
                          </a:solidFill>
                          <a:effectLst/>
                          <a:latin typeface="Arial" panose="020B0604020202020204" pitchFamily="34" charset="0"/>
                        </a:rPr>
                        <a:t>Ad signalling power by media channel (% positively scoring / agreeing to statement) - Adults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240259344"/>
                  </a:ext>
                </a:extLst>
              </a:tr>
              <a:tr h="190500">
                <a:tc>
                  <a:txBody>
                    <a:bodyPr/>
                    <a:lstStyle/>
                    <a:p>
                      <a:pPr algn="ctr" fontAlgn="b"/>
                      <a:r>
                        <a:rPr lang="en-GB" sz="1100" b="1" i="0" u="none" strike="noStrike">
                          <a:solidFill>
                            <a:srgbClr val="000000"/>
                          </a:solidFill>
                          <a:effectLst/>
                          <a:latin typeface="Arial" panose="020B0604020202020204" pitchFamily="34" charset="0"/>
                        </a:rPr>
                        <a:t>Signal</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GB" sz="1100" b="1" i="0" u="none" strike="noStrike">
                          <a:solidFill>
                            <a:srgbClr val="000000"/>
                          </a:solidFill>
                          <a:effectLst/>
                          <a:latin typeface="Arial" panose="020B0604020202020204" pitchFamily="34" charset="0"/>
                        </a:rPr>
                        <a:t>Average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GB" sz="1100" b="1" i="0" u="none" strike="noStrike">
                          <a:solidFill>
                            <a:srgbClr val="000000"/>
                          </a:solidFill>
                          <a:effectLst/>
                          <a:latin typeface="Arial" panose="020B0604020202020204" pitchFamily="34" charset="0"/>
                        </a:rPr>
                        <a:t>TV</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GB" sz="1100" b="1" i="0" u="none" strike="noStrike">
                          <a:solidFill>
                            <a:srgbClr val="000000"/>
                          </a:solidFill>
                          <a:effectLst/>
                          <a:latin typeface="Arial" panose="020B0604020202020204" pitchFamily="34" charset="0"/>
                        </a:rPr>
                        <a:t>Newspapers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GB" sz="1100" b="1" i="0" u="none" strike="noStrike">
                          <a:solidFill>
                            <a:srgbClr val="000000"/>
                          </a:solidFill>
                          <a:effectLst/>
                          <a:latin typeface="Arial" panose="020B0604020202020204" pitchFamily="34" charset="0"/>
                        </a:rPr>
                        <a:t>Magazines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GB" sz="1100" b="1" i="0" u="none" strike="noStrike">
                          <a:solidFill>
                            <a:srgbClr val="000000"/>
                          </a:solidFill>
                          <a:effectLst/>
                          <a:latin typeface="Arial" panose="020B0604020202020204" pitchFamily="34" charset="0"/>
                        </a:rPr>
                        <a:t>Radio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GB" sz="1100" b="1" i="0" u="none" strike="noStrike">
                          <a:solidFill>
                            <a:srgbClr val="000000"/>
                          </a:solidFill>
                          <a:effectLst/>
                          <a:latin typeface="Arial" panose="020B0604020202020204" pitchFamily="34" charset="0"/>
                        </a:rPr>
                        <a:t>Social Media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GB" sz="1100" b="1" i="0" u="none" strike="noStrike">
                          <a:solidFill>
                            <a:srgbClr val="000000"/>
                          </a:solidFill>
                          <a:effectLst/>
                          <a:latin typeface="Arial" panose="020B0604020202020204" pitchFamily="34" charset="0"/>
                        </a:rPr>
                        <a:t>Video sharing</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3340744823"/>
                  </a:ext>
                </a:extLst>
              </a:tr>
              <a:tr h="190500">
                <a:tc>
                  <a:txBody>
                    <a:bodyPr/>
                    <a:lstStyle/>
                    <a:p>
                      <a:pPr algn="l" fontAlgn="b"/>
                      <a:r>
                        <a:rPr lang="en-GB" sz="1100" b="0" i="0" u="none" strike="noStrike">
                          <a:solidFill>
                            <a:srgbClr val="000000"/>
                          </a:solidFill>
                          <a:effectLst/>
                          <a:latin typeface="Arial" panose="020B0604020202020204" pitchFamily="34" charset="0"/>
                        </a:rPr>
                        <a:t>Quality</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GB" sz="1200" b="0" i="0" u="none" strike="noStrike">
                          <a:solidFill>
                            <a:srgbClr val="000000"/>
                          </a:solidFill>
                          <a:effectLst/>
                          <a:latin typeface="Arial" panose="020B0604020202020204" pitchFamily="34" charset="0"/>
                        </a:rPr>
                        <a:t>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ED980"/>
                    </a:solidFill>
                  </a:tcPr>
                </a:tc>
                <a:tc>
                  <a:txBody>
                    <a:bodyPr/>
                    <a:lstStyle/>
                    <a:p>
                      <a:pPr algn="ctr" fontAlgn="ctr"/>
                      <a:r>
                        <a:rPr lang="en-GB" sz="1200" b="0" i="0" u="none" strike="noStrike">
                          <a:solidFill>
                            <a:srgbClr val="000000"/>
                          </a:solidFill>
                          <a:effectLst/>
                          <a:latin typeface="Arial" panose="020B0604020202020204" pitchFamily="34" charset="0"/>
                        </a:rPr>
                        <a:t>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63BE7B"/>
                    </a:solidFill>
                  </a:tcPr>
                </a:tc>
                <a:tc>
                  <a:txBody>
                    <a:bodyPr/>
                    <a:lstStyle/>
                    <a:p>
                      <a:pPr algn="ctr" fontAlgn="ctr"/>
                      <a:r>
                        <a:rPr lang="en-GB" sz="1200" b="0" i="0" u="none" strike="noStrike">
                          <a:solidFill>
                            <a:srgbClr val="000000"/>
                          </a:solidFill>
                          <a:effectLst/>
                          <a:latin typeface="Arial" panose="020B0604020202020204" pitchFamily="34" charset="0"/>
                        </a:rPr>
                        <a:t>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EB84"/>
                    </a:solidFill>
                  </a:tcPr>
                </a:tc>
                <a:tc>
                  <a:txBody>
                    <a:bodyPr/>
                    <a:lstStyle/>
                    <a:p>
                      <a:pPr algn="ctr" fontAlgn="ctr"/>
                      <a:r>
                        <a:rPr lang="en-GB" sz="1200" b="0" i="0" u="none" strike="noStrike">
                          <a:solidFill>
                            <a:srgbClr val="000000"/>
                          </a:solidFill>
                          <a:effectLst/>
                          <a:latin typeface="Arial" panose="020B0604020202020204" pitchFamily="34" charset="0"/>
                        </a:rPr>
                        <a:t>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C5DB81"/>
                    </a:solidFill>
                  </a:tcPr>
                </a:tc>
                <a:tc>
                  <a:txBody>
                    <a:bodyPr/>
                    <a:lstStyle/>
                    <a:p>
                      <a:pPr algn="ctr" fontAlgn="ctr"/>
                      <a:r>
                        <a:rPr lang="en-GB" sz="1200" b="0" i="0" u="none" strike="noStrike">
                          <a:solidFill>
                            <a:srgbClr val="000000"/>
                          </a:solidFill>
                          <a:effectLst/>
                          <a:latin typeface="Arial" panose="020B0604020202020204" pitchFamily="34" charset="0"/>
                        </a:rPr>
                        <a:t>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CEDD82"/>
                    </a:solidFill>
                  </a:tcPr>
                </a:tc>
                <a:tc>
                  <a:txBody>
                    <a:bodyPr/>
                    <a:lstStyle/>
                    <a:p>
                      <a:pPr algn="ctr" fontAlgn="ctr"/>
                      <a:r>
                        <a:rPr lang="en-GB" sz="1200" b="0" i="0" u="none" strike="noStrike">
                          <a:solidFill>
                            <a:srgbClr val="000000"/>
                          </a:solidFill>
                          <a:effectLst/>
                          <a:latin typeface="Arial" panose="020B0604020202020204" pitchFamily="34" charset="0"/>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8696B"/>
                    </a:solidFill>
                  </a:tcPr>
                </a:tc>
                <a:tc>
                  <a:txBody>
                    <a:bodyPr/>
                    <a:lstStyle/>
                    <a:p>
                      <a:pPr algn="ctr" fontAlgn="ctr"/>
                      <a:r>
                        <a:rPr lang="en-GB" sz="1200" b="0" i="0" u="none" strike="noStrike">
                          <a:solidFill>
                            <a:srgbClr val="000000"/>
                          </a:solidFill>
                          <a:effectLst/>
                          <a:latin typeface="Arial" panose="020B0604020202020204" pitchFamily="34" charset="0"/>
                        </a:rPr>
                        <a:t>22%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9806F"/>
                    </a:solidFill>
                  </a:tcPr>
                </a:tc>
                <a:extLst>
                  <a:ext uri="{0D108BD9-81ED-4DB2-BD59-A6C34878D82A}">
                    <a16:rowId xmlns:a16="http://schemas.microsoft.com/office/drawing/2014/main" val="110123483"/>
                  </a:ext>
                </a:extLst>
              </a:tr>
              <a:tr h="190500">
                <a:tc>
                  <a:txBody>
                    <a:bodyPr/>
                    <a:lstStyle/>
                    <a:p>
                      <a:pPr algn="l" fontAlgn="b"/>
                      <a:r>
                        <a:rPr lang="en-GB" sz="1100" b="0" i="0" u="none" strike="noStrike">
                          <a:solidFill>
                            <a:srgbClr val="000000"/>
                          </a:solidFill>
                          <a:effectLst/>
                          <a:latin typeface="Arial" panose="020B0604020202020204" pitchFamily="34" charset="0"/>
                        </a:rPr>
                        <a:t>Financial strength</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GB" sz="1200" b="0" i="0" u="none" strike="noStrike">
                          <a:solidFill>
                            <a:srgbClr val="000000"/>
                          </a:solidFill>
                          <a:effectLst/>
                          <a:latin typeface="Arial" panose="020B0604020202020204" pitchFamily="34" charset="0"/>
                        </a:rPr>
                        <a:t>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EE382"/>
                    </a:solidFill>
                  </a:tcPr>
                </a:tc>
                <a:tc>
                  <a:txBody>
                    <a:bodyPr/>
                    <a:lstStyle/>
                    <a:p>
                      <a:pPr algn="ctr" fontAlgn="ctr"/>
                      <a:r>
                        <a:rPr lang="en-GB" sz="1200" b="0" i="0" u="none" strike="noStrike">
                          <a:solidFill>
                            <a:srgbClr val="000000"/>
                          </a:solidFill>
                          <a:effectLst/>
                          <a:latin typeface="Arial" panose="020B0604020202020204" pitchFamily="34" charset="0"/>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63BE7B"/>
                    </a:solidFill>
                  </a:tcPr>
                </a:tc>
                <a:tc>
                  <a:txBody>
                    <a:bodyPr/>
                    <a:lstStyle/>
                    <a:p>
                      <a:pPr algn="ctr" fontAlgn="ctr"/>
                      <a:r>
                        <a:rPr lang="en-GB" sz="1200" b="0" i="0" u="none" strike="noStrike">
                          <a:solidFill>
                            <a:srgbClr val="000000"/>
                          </a:solidFill>
                          <a:effectLst/>
                          <a:latin typeface="Arial" panose="020B0604020202020204" pitchFamily="34" charset="0"/>
                        </a:rPr>
                        <a:t>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DEB84"/>
                    </a:solidFill>
                  </a:tcPr>
                </a:tc>
                <a:tc>
                  <a:txBody>
                    <a:bodyPr/>
                    <a:lstStyle/>
                    <a:p>
                      <a:pPr algn="ctr" fontAlgn="ctr"/>
                      <a:r>
                        <a:rPr lang="en-GB" sz="1200" b="0" i="0" u="none" strike="noStrike">
                          <a:solidFill>
                            <a:srgbClr val="000000"/>
                          </a:solidFill>
                          <a:effectLst/>
                          <a:latin typeface="Arial" panose="020B0604020202020204" pitchFamily="34" charset="0"/>
                        </a:rPr>
                        <a:t>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EB84"/>
                    </a:solidFill>
                  </a:tcPr>
                </a:tc>
                <a:tc>
                  <a:txBody>
                    <a:bodyPr/>
                    <a:lstStyle/>
                    <a:p>
                      <a:pPr algn="ctr" fontAlgn="ctr"/>
                      <a:r>
                        <a:rPr lang="en-GB" sz="1200" b="0" i="0" u="none" strike="noStrike">
                          <a:solidFill>
                            <a:srgbClr val="000000"/>
                          </a:solidFill>
                          <a:effectLst/>
                          <a:latin typeface="Arial" panose="020B0604020202020204" pitchFamily="34" charset="0"/>
                        </a:rPr>
                        <a:t>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B84"/>
                    </a:solidFill>
                  </a:tcPr>
                </a:tc>
                <a:tc>
                  <a:txBody>
                    <a:bodyPr/>
                    <a:lstStyle/>
                    <a:p>
                      <a:pPr algn="ctr" fontAlgn="ctr"/>
                      <a:r>
                        <a:rPr lang="en-GB" sz="1200" b="0" i="0" u="none" strike="noStrike">
                          <a:solidFill>
                            <a:srgbClr val="000000"/>
                          </a:solidFill>
                          <a:effectLst/>
                          <a:latin typeface="Arial" panose="020B0604020202020204" pitchFamily="34" charset="0"/>
                        </a:rPr>
                        <a:t>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8726C"/>
                    </a:solidFill>
                  </a:tcPr>
                </a:tc>
                <a:tc>
                  <a:txBody>
                    <a:bodyPr/>
                    <a:lstStyle/>
                    <a:p>
                      <a:pPr algn="ctr" fontAlgn="ctr"/>
                      <a:r>
                        <a:rPr lang="en-GB" sz="1200" b="0" i="0" u="none" strike="noStrike">
                          <a:solidFill>
                            <a:srgbClr val="000000"/>
                          </a:solidFill>
                          <a:effectLst/>
                          <a:latin typeface="Arial" panose="020B0604020202020204" pitchFamily="34" charset="0"/>
                        </a:rPr>
                        <a:t>20%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8696B"/>
                    </a:solidFill>
                  </a:tcPr>
                </a:tc>
                <a:extLst>
                  <a:ext uri="{0D108BD9-81ED-4DB2-BD59-A6C34878D82A}">
                    <a16:rowId xmlns:a16="http://schemas.microsoft.com/office/drawing/2014/main" val="3878277958"/>
                  </a:ext>
                </a:extLst>
              </a:tr>
              <a:tr h="190500">
                <a:tc>
                  <a:txBody>
                    <a:bodyPr/>
                    <a:lstStyle/>
                    <a:p>
                      <a:pPr algn="l" fontAlgn="b"/>
                      <a:r>
                        <a:rPr lang="en-GB" sz="1100" b="0" i="0" u="none" strike="noStrike">
                          <a:solidFill>
                            <a:srgbClr val="000000"/>
                          </a:solidFill>
                          <a:effectLst/>
                          <a:latin typeface="Arial" panose="020B0604020202020204" pitchFamily="34" charset="0"/>
                        </a:rPr>
                        <a:t>Confidence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Arial" panose="020B0604020202020204" pitchFamily="34" charset="0"/>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EB84"/>
                    </a:solidFill>
                  </a:tcPr>
                </a:tc>
                <a:tc>
                  <a:txBody>
                    <a:bodyPr/>
                    <a:lstStyle/>
                    <a:p>
                      <a:pPr algn="ctr" fontAlgn="ctr"/>
                      <a:r>
                        <a:rPr lang="en-GB" sz="1200" b="0" i="0" u="none" strike="noStrike">
                          <a:solidFill>
                            <a:srgbClr val="000000"/>
                          </a:solidFill>
                          <a:effectLst/>
                          <a:latin typeface="Arial" panose="020B0604020202020204" pitchFamily="34" charset="0"/>
                        </a:rPr>
                        <a:t>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r>
                        <a:rPr lang="en-GB" sz="1200" b="0" i="0" u="none" strike="noStrike">
                          <a:solidFill>
                            <a:srgbClr val="000000"/>
                          </a:solidFill>
                          <a:effectLst/>
                          <a:latin typeface="Arial" panose="020B0604020202020204" pitchFamily="34" charset="0"/>
                        </a:rPr>
                        <a:t>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0E283"/>
                    </a:solidFill>
                  </a:tcPr>
                </a:tc>
                <a:tc>
                  <a:txBody>
                    <a:bodyPr/>
                    <a:lstStyle/>
                    <a:p>
                      <a:pPr algn="ctr" fontAlgn="ctr"/>
                      <a:r>
                        <a:rPr lang="en-GB" sz="1200" b="0" i="0" u="none" strike="noStrike">
                          <a:solidFill>
                            <a:srgbClr val="000000"/>
                          </a:solidFill>
                          <a:effectLst/>
                          <a:latin typeface="Arial" panose="020B0604020202020204" pitchFamily="34" charset="0"/>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BA7A"/>
                    </a:solidFill>
                  </a:tcPr>
                </a:tc>
                <a:tc>
                  <a:txBody>
                    <a:bodyPr/>
                    <a:lstStyle/>
                    <a:p>
                      <a:pPr algn="ctr" fontAlgn="ctr"/>
                      <a:r>
                        <a:rPr lang="en-GB" sz="1200" b="0" i="0" u="none" strike="noStrike">
                          <a:solidFill>
                            <a:srgbClr val="000000"/>
                          </a:solidFill>
                          <a:effectLst/>
                          <a:latin typeface="Arial" panose="020B0604020202020204" pitchFamily="34" charset="0"/>
                        </a:rPr>
                        <a:t>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BE583"/>
                    </a:solidFill>
                  </a:tcPr>
                </a:tc>
                <a:tc>
                  <a:txBody>
                    <a:bodyPr/>
                    <a:lstStyle/>
                    <a:p>
                      <a:pPr algn="ctr" fontAlgn="ctr"/>
                      <a:r>
                        <a:rPr lang="en-GB" sz="1200" b="0" i="0" u="none" strike="noStrike">
                          <a:solidFill>
                            <a:srgbClr val="000000"/>
                          </a:solidFill>
                          <a:effectLst/>
                          <a:latin typeface="Arial" panose="020B0604020202020204" pitchFamily="34" charset="0"/>
                        </a:rPr>
                        <a:t>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8696B"/>
                    </a:solidFill>
                  </a:tcPr>
                </a:tc>
                <a:tc>
                  <a:txBody>
                    <a:bodyPr/>
                    <a:lstStyle/>
                    <a:p>
                      <a:pPr algn="ctr" fontAlgn="ctr"/>
                      <a:r>
                        <a:rPr lang="en-GB" sz="1200" b="0" i="0" u="none" strike="noStrike">
                          <a:solidFill>
                            <a:srgbClr val="000000"/>
                          </a:solidFill>
                          <a:effectLst/>
                          <a:latin typeface="Arial" panose="020B0604020202020204" pitchFamily="34" charset="0"/>
                        </a:rPr>
                        <a:t>42%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A8E72"/>
                    </a:solidFill>
                  </a:tcPr>
                </a:tc>
                <a:extLst>
                  <a:ext uri="{0D108BD9-81ED-4DB2-BD59-A6C34878D82A}">
                    <a16:rowId xmlns:a16="http://schemas.microsoft.com/office/drawing/2014/main" val="2459382665"/>
                  </a:ext>
                </a:extLst>
              </a:tr>
              <a:tr h="200025">
                <a:tc>
                  <a:txBody>
                    <a:bodyPr/>
                    <a:lstStyle/>
                    <a:p>
                      <a:pPr algn="l" fontAlgn="b"/>
                      <a:r>
                        <a:rPr lang="en-GB" sz="1100" b="1" i="0" u="none" strike="noStrike">
                          <a:solidFill>
                            <a:srgbClr val="000000"/>
                          </a:solidFill>
                          <a:effectLst/>
                          <a:latin typeface="Arial" panose="020B0604020202020204" pitchFamily="34" charset="0"/>
                        </a:rPr>
                        <a:t>'Fitness' signal average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a:solidFill>
                            <a:srgbClr val="000000"/>
                          </a:solidFill>
                          <a:effectLst/>
                          <a:latin typeface="Arial" panose="020B0604020202020204" pitchFamily="34" charset="0"/>
                        </a:rPr>
                        <a:t>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D81"/>
                    </a:solidFill>
                  </a:tcPr>
                </a:tc>
                <a:tc>
                  <a:txBody>
                    <a:bodyPr/>
                    <a:lstStyle/>
                    <a:p>
                      <a:pPr algn="ctr" fontAlgn="ctr"/>
                      <a:r>
                        <a:rPr lang="en-GB" sz="1200" b="1" i="0" u="none" strike="noStrike">
                          <a:solidFill>
                            <a:srgbClr val="000000"/>
                          </a:solidFill>
                          <a:effectLst/>
                          <a:latin typeface="Arial" panose="020B0604020202020204" pitchFamily="34" charset="0"/>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r>
                        <a:rPr lang="en-GB" sz="1200" b="1" i="0" u="none" strike="noStrike">
                          <a:solidFill>
                            <a:srgbClr val="000000"/>
                          </a:solidFill>
                          <a:effectLst/>
                          <a:latin typeface="Arial" panose="020B0604020202020204" pitchFamily="34" charset="0"/>
                        </a:rPr>
                        <a:t>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E984"/>
                    </a:solidFill>
                  </a:tcPr>
                </a:tc>
                <a:tc>
                  <a:txBody>
                    <a:bodyPr/>
                    <a:lstStyle/>
                    <a:p>
                      <a:pPr algn="ctr" fontAlgn="ctr"/>
                      <a:r>
                        <a:rPr lang="en-GB" sz="1200" b="1" i="0" u="none" strike="noStrike">
                          <a:solidFill>
                            <a:srgbClr val="000000"/>
                          </a:solidFill>
                          <a:effectLst/>
                          <a:latin typeface="Arial" panose="020B0604020202020204" pitchFamily="34" charset="0"/>
                        </a:rPr>
                        <a:t>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ctr" fontAlgn="ctr"/>
                      <a:r>
                        <a:rPr lang="en-GB" sz="1200" b="1" i="0" u="none" strike="noStrike">
                          <a:solidFill>
                            <a:srgbClr val="000000"/>
                          </a:solidFill>
                          <a:effectLst/>
                          <a:latin typeface="Arial" panose="020B0604020202020204" pitchFamily="34" charset="0"/>
                        </a:rPr>
                        <a:t>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E784"/>
                    </a:solidFill>
                  </a:tcPr>
                </a:tc>
                <a:tc>
                  <a:txBody>
                    <a:bodyPr/>
                    <a:lstStyle/>
                    <a:p>
                      <a:pPr algn="ctr" fontAlgn="ctr"/>
                      <a:r>
                        <a:rPr lang="en-GB" sz="1200" b="1" i="0" u="none" strike="noStrike">
                          <a:solidFill>
                            <a:srgbClr val="000000"/>
                          </a:solidFill>
                          <a:effectLst/>
                          <a:latin typeface="Arial" panose="020B0604020202020204" pitchFamily="34" charset="0"/>
                        </a:rPr>
                        <a:t>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ctr" fontAlgn="ctr"/>
                      <a:r>
                        <a:rPr lang="en-GB" sz="1200" b="1" i="0" u="none" strike="noStrike">
                          <a:solidFill>
                            <a:srgbClr val="000000"/>
                          </a:solidFill>
                          <a:effectLst/>
                          <a:latin typeface="Arial" panose="020B0604020202020204" pitchFamily="34" charset="0"/>
                        </a:rPr>
                        <a:t>28%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786D"/>
                    </a:solidFill>
                  </a:tcPr>
                </a:tc>
                <a:extLst>
                  <a:ext uri="{0D108BD9-81ED-4DB2-BD59-A6C34878D82A}">
                    <a16:rowId xmlns:a16="http://schemas.microsoft.com/office/drawing/2014/main" val="1351920871"/>
                  </a:ext>
                </a:extLst>
              </a:tr>
              <a:tr h="0">
                <a:tc>
                  <a:txBody>
                    <a:bodyPr/>
                    <a:lstStyle/>
                    <a:p>
                      <a:pPr algn="l" fontAlgn="b"/>
                      <a:r>
                        <a:rPr lang="en-GB" sz="1100" b="0" i="0" u="none" strike="noStrike">
                          <a:solidFill>
                            <a:srgbClr val="000000"/>
                          </a:solidFill>
                          <a:effectLst/>
                          <a:latin typeface="Arial" panose="020B060402020202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GB" sz="1200" b="0" i="0" u="none" strike="noStrike">
                        <a:solidFill>
                          <a:srgbClr val="000000"/>
                        </a:solidFill>
                        <a:effectLst/>
                        <a:latin typeface="Arial" panose="020B0604020202020204" pitchFamily="34" charset="0"/>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GB" sz="1200" b="0" i="0" u="none" strike="noStrike">
                          <a:solidFill>
                            <a:srgbClr val="000000"/>
                          </a:solidFill>
                          <a:effectLs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GB" sz="1200" b="0" i="0" u="none" strike="noStrike">
                          <a:solidFill>
                            <a:srgbClr val="000000"/>
                          </a:solidFill>
                          <a:effectLs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GB" sz="1200" b="0" i="0" u="none" strike="noStrike">
                          <a:solidFill>
                            <a:srgbClr val="000000"/>
                          </a:solidFill>
                          <a:effectLs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GB" sz="1200" b="0" i="0" u="none" strike="noStrike">
                          <a:solidFill>
                            <a:srgbClr val="000000"/>
                          </a:solidFill>
                          <a:effectLs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GB" sz="1200" b="0" i="0" u="none" strike="noStrike">
                          <a:solidFill>
                            <a:srgbClr val="000000"/>
                          </a:solidFill>
                          <a:effectLs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GB" sz="1200" b="0" i="0" u="none" strike="noStrike">
                          <a:solidFill>
                            <a:srgbClr val="000000"/>
                          </a:solidFill>
                          <a:effectLst/>
                          <a:latin typeface="Arial" panose="020B0604020202020204" pitchFamily="34" charset="0"/>
                        </a:rPr>
                        <a:t> </a:t>
                      </a:r>
                    </a:p>
                  </a:txBody>
                  <a:tcPr marL="9525" marR="9525" marT="9525"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8102030"/>
                  </a:ext>
                </a:extLst>
              </a:tr>
              <a:tr h="190500">
                <a:tc>
                  <a:txBody>
                    <a:bodyPr/>
                    <a:lstStyle/>
                    <a:p>
                      <a:pPr algn="l" fontAlgn="b"/>
                      <a:r>
                        <a:rPr lang="en-GB" sz="1100" b="0" i="0" u="none" strike="noStrike">
                          <a:solidFill>
                            <a:srgbClr val="000000"/>
                          </a:solidFill>
                          <a:effectLst/>
                          <a:latin typeface="Arial" panose="020B0604020202020204" pitchFamily="34" charset="0"/>
                        </a:rPr>
                        <a:t>Well known</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GB" sz="1200" b="0" i="0" u="none" strike="noStrike">
                          <a:solidFill>
                            <a:srgbClr val="000000"/>
                          </a:solidFill>
                          <a:effectLst/>
                          <a:latin typeface="Arial" panose="020B0604020202020204" pitchFamily="34" charset="0"/>
                        </a:rPr>
                        <a:t>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6E984"/>
                    </a:solidFill>
                  </a:tcPr>
                </a:tc>
                <a:tc>
                  <a:txBody>
                    <a:bodyPr/>
                    <a:lstStyle/>
                    <a:p>
                      <a:pPr algn="ctr" fontAlgn="ctr"/>
                      <a:r>
                        <a:rPr lang="en-GB" sz="1200" b="0" i="0" u="none" strike="noStrike">
                          <a:solidFill>
                            <a:srgbClr val="000000"/>
                          </a:solidFill>
                          <a:effectLst/>
                          <a:latin typeface="Arial" panose="020B0604020202020204" pitchFamily="34" charset="0"/>
                        </a:rPr>
                        <a:t>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63BE7B"/>
                    </a:solidFill>
                  </a:tcPr>
                </a:tc>
                <a:tc>
                  <a:txBody>
                    <a:bodyPr/>
                    <a:lstStyle/>
                    <a:p>
                      <a:pPr algn="ctr" fontAlgn="ctr"/>
                      <a:r>
                        <a:rPr lang="en-GB" sz="1200" b="0" i="0" u="none" strike="noStrike">
                          <a:solidFill>
                            <a:srgbClr val="000000"/>
                          </a:solidFill>
                          <a:effectLst/>
                          <a:latin typeface="Arial" panose="020B0604020202020204" pitchFamily="34" charset="0"/>
                        </a:rPr>
                        <a:t>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EEA83"/>
                    </a:solidFill>
                  </a:tcPr>
                </a:tc>
                <a:tc>
                  <a:txBody>
                    <a:bodyPr/>
                    <a:lstStyle/>
                    <a:p>
                      <a:pPr algn="ctr" fontAlgn="ctr"/>
                      <a:r>
                        <a:rPr lang="en-GB" sz="1200" b="0" i="0" u="none" strike="noStrike">
                          <a:solidFill>
                            <a:srgbClr val="000000"/>
                          </a:solidFill>
                          <a:effectLst/>
                          <a:latin typeface="Arial" panose="020B0604020202020204" pitchFamily="34" charset="0"/>
                        </a:rPr>
                        <a:t>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EB84"/>
                    </a:solidFill>
                  </a:tcPr>
                </a:tc>
                <a:tc>
                  <a:txBody>
                    <a:bodyPr/>
                    <a:lstStyle/>
                    <a:p>
                      <a:pPr algn="ctr" fontAlgn="ctr"/>
                      <a:r>
                        <a:rPr lang="en-GB" sz="1200" b="0" i="0" u="none" strike="noStrike">
                          <a:solidFill>
                            <a:srgbClr val="000000"/>
                          </a:solidFill>
                          <a:effectLst/>
                          <a:latin typeface="Arial" panose="020B060402020202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BDD881"/>
                    </a:solidFill>
                  </a:tcPr>
                </a:tc>
                <a:tc>
                  <a:txBody>
                    <a:bodyPr/>
                    <a:lstStyle/>
                    <a:p>
                      <a:pPr algn="ctr" fontAlgn="ctr"/>
                      <a:r>
                        <a:rPr lang="en-GB" sz="1200" b="0" i="0" u="none" strike="noStrike">
                          <a:solidFill>
                            <a:srgbClr val="000000"/>
                          </a:solidFill>
                          <a:effectLst/>
                          <a:latin typeface="Arial" panose="020B0604020202020204" pitchFamily="34" charset="0"/>
                        </a:rPr>
                        <a:t>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A9172"/>
                    </a:solidFill>
                  </a:tcPr>
                </a:tc>
                <a:tc>
                  <a:txBody>
                    <a:bodyPr/>
                    <a:lstStyle/>
                    <a:p>
                      <a:pPr algn="ctr" fontAlgn="ctr"/>
                      <a:r>
                        <a:rPr lang="en-GB" sz="1200" b="0" i="0" u="none" strike="noStrike">
                          <a:solidFill>
                            <a:srgbClr val="000000"/>
                          </a:solidFill>
                          <a:effectLst/>
                          <a:latin typeface="Arial" panose="020B0604020202020204" pitchFamily="34" charset="0"/>
                        </a:rPr>
                        <a:t>38%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8696B"/>
                    </a:solidFill>
                  </a:tcPr>
                </a:tc>
                <a:extLst>
                  <a:ext uri="{0D108BD9-81ED-4DB2-BD59-A6C34878D82A}">
                    <a16:rowId xmlns:a16="http://schemas.microsoft.com/office/drawing/2014/main" val="3128693403"/>
                  </a:ext>
                </a:extLst>
              </a:tr>
              <a:tr h="190500">
                <a:tc>
                  <a:txBody>
                    <a:bodyPr/>
                    <a:lstStyle/>
                    <a:p>
                      <a:pPr algn="l" fontAlgn="b"/>
                      <a:r>
                        <a:rPr lang="en-GB" sz="1100" b="0" i="0" u="none" strike="noStrike">
                          <a:solidFill>
                            <a:srgbClr val="000000"/>
                          </a:solidFill>
                          <a:effectLst/>
                          <a:latin typeface="Arial" panose="020B0604020202020204" pitchFamily="34" charset="0"/>
                        </a:rPr>
                        <a:t>Popularity</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GB" sz="1200" b="0" i="0" u="none" strike="noStrike">
                          <a:solidFill>
                            <a:srgbClr val="000000"/>
                          </a:solidFill>
                          <a:effectLst/>
                          <a:latin typeface="Arial" panose="020B0604020202020204" pitchFamily="34" charset="0"/>
                        </a:rPr>
                        <a:t>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ED980"/>
                    </a:solidFill>
                  </a:tcPr>
                </a:tc>
                <a:tc>
                  <a:txBody>
                    <a:bodyPr/>
                    <a:lstStyle/>
                    <a:p>
                      <a:pPr algn="ctr" fontAlgn="ctr"/>
                      <a:r>
                        <a:rPr lang="en-GB" sz="1200" b="0" i="0" u="none" strike="noStrike">
                          <a:solidFill>
                            <a:srgbClr val="000000"/>
                          </a:solidFill>
                          <a:effectLst/>
                          <a:latin typeface="Arial" panose="020B0604020202020204" pitchFamily="34" charset="0"/>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63BE7B"/>
                    </a:solidFill>
                  </a:tcPr>
                </a:tc>
                <a:tc>
                  <a:txBody>
                    <a:bodyPr/>
                    <a:lstStyle/>
                    <a:p>
                      <a:pPr algn="ctr" fontAlgn="ctr"/>
                      <a:r>
                        <a:rPr lang="en-GB" sz="1200" b="0" i="0" u="none" strike="noStrike">
                          <a:solidFill>
                            <a:srgbClr val="000000"/>
                          </a:solidFill>
                          <a:effectLst/>
                          <a:latin typeface="Arial" panose="020B0604020202020204" pitchFamily="34" charset="0"/>
                        </a:rPr>
                        <a:t>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BEA84"/>
                    </a:solidFill>
                  </a:tcPr>
                </a:tc>
                <a:tc>
                  <a:txBody>
                    <a:bodyPr/>
                    <a:lstStyle/>
                    <a:p>
                      <a:pPr algn="ctr" fontAlgn="ctr"/>
                      <a:r>
                        <a:rPr lang="en-GB" sz="1200" b="0" i="0" u="none" strike="noStrike">
                          <a:solidFill>
                            <a:srgbClr val="000000"/>
                          </a:solidFill>
                          <a:effectLst/>
                          <a:latin typeface="Arial" panose="020B0604020202020204" pitchFamily="34" charset="0"/>
                        </a:rPr>
                        <a:t>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9E583"/>
                    </a:solidFill>
                  </a:tcPr>
                </a:tc>
                <a:tc>
                  <a:txBody>
                    <a:bodyPr/>
                    <a:lstStyle/>
                    <a:p>
                      <a:pPr algn="ctr" fontAlgn="ctr"/>
                      <a:r>
                        <a:rPr lang="en-GB" sz="1200" b="0" i="0" u="none" strike="noStrike">
                          <a:solidFill>
                            <a:srgbClr val="000000"/>
                          </a:solidFill>
                          <a:effectLst/>
                          <a:latin typeface="Arial" panose="020B0604020202020204" pitchFamily="34" charset="0"/>
                        </a:rPr>
                        <a:t>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EB84"/>
                    </a:solidFill>
                  </a:tcPr>
                </a:tc>
                <a:tc>
                  <a:txBody>
                    <a:bodyPr/>
                    <a:lstStyle/>
                    <a:p>
                      <a:pPr algn="ctr" fontAlgn="ctr"/>
                      <a:r>
                        <a:rPr lang="en-GB" sz="1200" b="0" i="0" u="none" strike="noStrike">
                          <a:solidFill>
                            <a:srgbClr val="000000"/>
                          </a:solidFill>
                          <a:effectLst/>
                          <a:latin typeface="Arial" panose="020B0604020202020204" pitchFamily="34" charset="0"/>
                        </a:rPr>
                        <a:t>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8696B"/>
                    </a:solidFill>
                  </a:tcPr>
                </a:tc>
                <a:tc>
                  <a:txBody>
                    <a:bodyPr/>
                    <a:lstStyle/>
                    <a:p>
                      <a:pPr algn="ctr" fontAlgn="ctr"/>
                      <a:r>
                        <a:rPr lang="en-GB" sz="1200" b="0" i="0" u="none" strike="noStrike">
                          <a:solidFill>
                            <a:srgbClr val="000000"/>
                          </a:solidFill>
                          <a:effectLst/>
                          <a:latin typeface="Arial" panose="020B0604020202020204" pitchFamily="34" charset="0"/>
                        </a:rPr>
                        <a:t>29%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A9573"/>
                    </a:solidFill>
                  </a:tcPr>
                </a:tc>
                <a:extLst>
                  <a:ext uri="{0D108BD9-81ED-4DB2-BD59-A6C34878D82A}">
                    <a16:rowId xmlns:a16="http://schemas.microsoft.com/office/drawing/2014/main" val="3932575684"/>
                  </a:ext>
                </a:extLst>
              </a:tr>
              <a:tr h="190500">
                <a:tc>
                  <a:txBody>
                    <a:bodyPr/>
                    <a:lstStyle/>
                    <a:p>
                      <a:pPr algn="l" fontAlgn="b"/>
                      <a:r>
                        <a:rPr lang="en-GB" sz="1100" b="0" i="0" u="none" strike="noStrike">
                          <a:solidFill>
                            <a:srgbClr val="000000"/>
                          </a:solidFill>
                          <a:effectLst/>
                          <a:latin typeface="Arial" panose="020B0604020202020204" pitchFamily="34" charset="0"/>
                        </a:rPr>
                        <a:t>Success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Arial" panose="020B0604020202020204" pitchFamily="34" charset="0"/>
                        </a:rPr>
                        <a:t>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EB84"/>
                    </a:solidFill>
                  </a:tcPr>
                </a:tc>
                <a:tc>
                  <a:txBody>
                    <a:bodyPr/>
                    <a:lstStyle/>
                    <a:p>
                      <a:pPr algn="ctr" fontAlgn="ctr"/>
                      <a:r>
                        <a:rPr lang="en-GB" sz="1200" b="0" i="0" u="none" strike="noStrike">
                          <a:solidFill>
                            <a:srgbClr val="000000"/>
                          </a:solidFill>
                          <a:effectLst/>
                          <a:latin typeface="Arial" panose="020B0604020202020204" pitchFamily="34" charset="0"/>
                        </a:rPr>
                        <a:t>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r>
                        <a:rPr lang="en-GB" sz="1200" b="0" i="0" u="none" strike="noStrike">
                          <a:solidFill>
                            <a:srgbClr val="000000"/>
                          </a:solidFill>
                          <a:effectLst/>
                          <a:latin typeface="Arial" panose="020B0604020202020204" pitchFamily="34" charset="0"/>
                        </a:rPr>
                        <a:t>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EE983"/>
                    </a:solidFill>
                  </a:tcPr>
                </a:tc>
                <a:tc>
                  <a:txBody>
                    <a:bodyPr/>
                    <a:lstStyle/>
                    <a:p>
                      <a:pPr algn="ctr" fontAlgn="ctr"/>
                      <a:r>
                        <a:rPr lang="en-GB" sz="1200" b="0" i="0" u="none" strike="noStrike">
                          <a:solidFill>
                            <a:srgbClr val="000000"/>
                          </a:solidFill>
                          <a:effectLst/>
                          <a:latin typeface="Arial" panose="020B0604020202020204" pitchFamily="34" charset="0"/>
                        </a:rPr>
                        <a:t>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A6D27F"/>
                    </a:solidFill>
                  </a:tcPr>
                </a:tc>
                <a:tc>
                  <a:txBody>
                    <a:bodyPr/>
                    <a:lstStyle/>
                    <a:p>
                      <a:pPr algn="ctr" fontAlgn="ctr"/>
                      <a:r>
                        <a:rPr lang="en-GB" sz="1200" b="0" i="0" u="none" strike="noStrike">
                          <a:solidFill>
                            <a:srgbClr val="000000"/>
                          </a:solidFill>
                          <a:effectLst/>
                          <a:latin typeface="Arial" panose="020B0604020202020204" pitchFamily="34" charset="0"/>
                        </a:rPr>
                        <a:t>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AE583"/>
                    </a:solidFill>
                  </a:tcPr>
                </a:tc>
                <a:tc>
                  <a:txBody>
                    <a:bodyPr/>
                    <a:lstStyle/>
                    <a:p>
                      <a:pPr algn="ctr" fontAlgn="ctr"/>
                      <a:r>
                        <a:rPr lang="en-GB" sz="1200" b="0" i="0" u="none" strike="noStrike">
                          <a:solidFill>
                            <a:srgbClr val="000000"/>
                          </a:solidFill>
                          <a:effectLst/>
                          <a:latin typeface="Arial" panose="020B0604020202020204" pitchFamily="34" charset="0"/>
                        </a:rPr>
                        <a:t>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98A71"/>
                    </a:solidFill>
                  </a:tcPr>
                </a:tc>
                <a:tc>
                  <a:txBody>
                    <a:bodyPr/>
                    <a:lstStyle/>
                    <a:p>
                      <a:pPr algn="ctr" fontAlgn="ctr"/>
                      <a:r>
                        <a:rPr lang="en-GB" sz="1200" b="0" i="0" u="none" strike="noStrike">
                          <a:solidFill>
                            <a:srgbClr val="000000"/>
                          </a:solidFill>
                          <a:effectLst/>
                          <a:latin typeface="Arial" panose="020B0604020202020204" pitchFamily="34" charset="0"/>
                        </a:rPr>
                        <a:t>31%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val="3296396068"/>
                  </a:ext>
                </a:extLst>
              </a:tr>
              <a:tr h="200025">
                <a:tc>
                  <a:txBody>
                    <a:bodyPr/>
                    <a:lstStyle/>
                    <a:p>
                      <a:pPr algn="l" fontAlgn="b"/>
                      <a:r>
                        <a:rPr lang="en-GB" sz="1100" b="1" i="0" u="none" strike="noStrike">
                          <a:solidFill>
                            <a:srgbClr val="000000"/>
                          </a:solidFill>
                          <a:effectLst/>
                          <a:latin typeface="Arial" panose="020B0604020202020204" pitchFamily="34" charset="0"/>
                        </a:rPr>
                        <a:t>'Social' signal average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a:solidFill>
                            <a:srgbClr val="000000"/>
                          </a:solidFill>
                          <a:effectLst/>
                          <a:latin typeface="Arial" panose="020B0604020202020204" pitchFamily="34" charset="0"/>
                        </a:rPr>
                        <a:t>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182"/>
                    </a:solidFill>
                  </a:tcPr>
                </a:tc>
                <a:tc>
                  <a:txBody>
                    <a:bodyPr/>
                    <a:lstStyle/>
                    <a:p>
                      <a:pPr algn="ctr" fontAlgn="ctr"/>
                      <a:r>
                        <a:rPr lang="en-GB" sz="1200" b="1" i="0" u="none" strike="noStrike">
                          <a:solidFill>
                            <a:srgbClr val="000000"/>
                          </a:solidFill>
                          <a:effectLst/>
                          <a:latin typeface="Arial" panose="020B0604020202020204" pitchFamily="34" charset="0"/>
                        </a:rPr>
                        <a:t>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r>
                        <a:rPr lang="en-GB" sz="1200" b="1" i="0" u="none" strike="noStrike">
                          <a:solidFill>
                            <a:srgbClr val="000000"/>
                          </a:solidFill>
                          <a:effectLst/>
                          <a:latin typeface="Arial" panose="020B0604020202020204" pitchFamily="34" charset="0"/>
                        </a:rPr>
                        <a:t>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ctr" fontAlgn="ctr"/>
                      <a:r>
                        <a:rPr lang="en-GB" sz="1200" b="1" i="0" u="none" strike="noStrike">
                          <a:solidFill>
                            <a:srgbClr val="000000"/>
                          </a:solidFill>
                          <a:effectLst/>
                          <a:latin typeface="Arial" panose="020B0604020202020204" pitchFamily="34" charset="0"/>
                        </a:rPr>
                        <a:t>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1E383"/>
                    </a:solidFill>
                  </a:tcPr>
                </a:tc>
                <a:tc>
                  <a:txBody>
                    <a:bodyPr/>
                    <a:lstStyle/>
                    <a:p>
                      <a:pPr algn="ctr" fontAlgn="ctr"/>
                      <a:r>
                        <a:rPr lang="en-GB" sz="1200" b="1" i="0" u="none" strike="noStrike">
                          <a:solidFill>
                            <a:srgbClr val="000000"/>
                          </a:solidFill>
                          <a:effectLst/>
                          <a:latin typeface="Arial" panose="020B0604020202020204" pitchFamily="34" charset="0"/>
                        </a:rPr>
                        <a:t>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E483"/>
                    </a:solidFill>
                  </a:tcPr>
                </a:tc>
                <a:tc>
                  <a:txBody>
                    <a:bodyPr/>
                    <a:lstStyle/>
                    <a:p>
                      <a:pPr algn="ctr" fontAlgn="ctr"/>
                      <a:r>
                        <a:rPr lang="en-GB" sz="1200" b="1" i="0" u="none" strike="noStrike">
                          <a:solidFill>
                            <a:srgbClr val="000000"/>
                          </a:solidFill>
                          <a:effectLst/>
                          <a:latin typeface="Arial" panose="020B0604020202020204" pitchFamily="34" charset="0"/>
                        </a:rPr>
                        <a:t>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ctr" fontAlgn="ctr"/>
                      <a:r>
                        <a:rPr lang="en-GB" sz="1200" b="1" i="0" u="none" strike="noStrike">
                          <a:solidFill>
                            <a:srgbClr val="000000"/>
                          </a:solidFill>
                          <a:effectLst/>
                          <a:latin typeface="Arial" panose="020B0604020202020204" pitchFamily="34" charset="0"/>
                        </a:rPr>
                        <a:t>33%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736D"/>
                    </a:solidFill>
                  </a:tcPr>
                </a:tc>
                <a:extLst>
                  <a:ext uri="{0D108BD9-81ED-4DB2-BD59-A6C34878D82A}">
                    <a16:rowId xmlns:a16="http://schemas.microsoft.com/office/drawing/2014/main" val="2099342036"/>
                  </a:ext>
                </a:extLst>
              </a:tr>
              <a:tr h="66675">
                <a:tc>
                  <a:txBody>
                    <a:bodyPr/>
                    <a:lstStyle/>
                    <a:p>
                      <a:pPr algn="l" fontAlgn="b"/>
                      <a:r>
                        <a:rPr lang="en-GB" sz="1100" b="0" i="0" u="none" strike="noStrike">
                          <a:solidFill>
                            <a:srgbClr val="000000"/>
                          </a:solidFill>
                          <a:effectLst/>
                          <a:latin typeface="Arial" panose="020B060402020202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GB" sz="1200" b="0" i="0" u="none" strike="noStrike">
                        <a:solidFill>
                          <a:srgbClr val="000000"/>
                        </a:solidFill>
                        <a:effectLst/>
                        <a:latin typeface="Arial" panose="020B0604020202020204" pitchFamily="34" charset="0"/>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a:solidFill>
                            <a:srgbClr val="000000"/>
                          </a:solidFill>
                          <a:effectLs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a:solidFill>
                            <a:srgbClr val="000000"/>
                          </a:solidFill>
                          <a:effectLs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a:solidFill>
                            <a:srgbClr val="000000"/>
                          </a:solidFill>
                          <a:effectLs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a:solidFill>
                            <a:srgbClr val="000000"/>
                          </a:solidFill>
                          <a:effectLs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a:solidFill>
                            <a:srgbClr val="000000"/>
                          </a:solidFill>
                          <a:effectLs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a:solidFill>
                            <a:srgbClr val="000000"/>
                          </a:solidFill>
                          <a:effectLst/>
                          <a:latin typeface="Arial" panose="020B0604020202020204" pitchFamily="34" charset="0"/>
                        </a:rPr>
                        <a:t> </a:t>
                      </a:r>
                    </a:p>
                  </a:txBody>
                  <a:tcPr marL="9525" marR="9525" marT="9525"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7217875"/>
                  </a:ext>
                </a:extLst>
              </a:tr>
              <a:tr h="190500">
                <a:tc>
                  <a:txBody>
                    <a:bodyPr/>
                    <a:lstStyle/>
                    <a:p>
                      <a:pPr algn="l" fontAlgn="b"/>
                      <a:r>
                        <a:rPr lang="en-GB" sz="1100" b="0" i="0" u="none" strike="noStrike">
                          <a:solidFill>
                            <a:srgbClr val="000000"/>
                          </a:solidFill>
                          <a:effectLst/>
                          <a:latin typeface="Arial" panose="020B0604020202020204" pitchFamily="34" charset="0"/>
                        </a:rPr>
                        <a:t>Trust</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Arial" panose="020B0604020202020204" pitchFamily="34" charset="0"/>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883"/>
                    </a:solidFill>
                  </a:tcPr>
                </a:tc>
                <a:tc>
                  <a:txBody>
                    <a:bodyPr/>
                    <a:lstStyle/>
                    <a:p>
                      <a:pPr algn="ctr" fontAlgn="ctr"/>
                      <a:r>
                        <a:rPr lang="en-GB" sz="1200" b="0" i="0" u="none" strike="noStrike">
                          <a:solidFill>
                            <a:srgbClr val="000000"/>
                          </a:solidFill>
                          <a:effectLst/>
                          <a:latin typeface="Arial" panose="020B0604020202020204" pitchFamily="34" charset="0"/>
                        </a:rPr>
                        <a:t>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r>
                        <a:rPr lang="en-GB" sz="1200" b="0" i="0" u="none" strike="noStrike">
                          <a:solidFill>
                            <a:srgbClr val="000000"/>
                          </a:solidFill>
                          <a:effectLst/>
                          <a:latin typeface="Arial" panose="020B0604020202020204" pitchFamily="34" charset="0"/>
                        </a:rPr>
                        <a:t>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ctr" fontAlgn="ctr"/>
                      <a:r>
                        <a:rPr lang="en-GB" sz="1200" b="0" i="0" u="none" strike="noStrike">
                          <a:solidFill>
                            <a:srgbClr val="000000"/>
                          </a:solidFill>
                          <a:effectLst/>
                          <a:latin typeface="Arial" panose="020B0604020202020204" pitchFamily="34" charset="0"/>
                        </a:rPr>
                        <a:t>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ACA7E"/>
                    </a:solidFill>
                  </a:tcPr>
                </a:tc>
                <a:tc>
                  <a:txBody>
                    <a:bodyPr/>
                    <a:lstStyle/>
                    <a:p>
                      <a:pPr algn="ctr" fontAlgn="ctr"/>
                      <a:r>
                        <a:rPr lang="en-GB" sz="1200" b="0" i="0" u="none" strike="noStrike">
                          <a:solidFill>
                            <a:srgbClr val="000000"/>
                          </a:solidFill>
                          <a:effectLst/>
                          <a:latin typeface="Arial" panose="020B0604020202020204" pitchFamily="34" charset="0"/>
                        </a:rPr>
                        <a:t>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8D27F"/>
                    </a:solidFill>
                  </a:tcPr>
                </a:tc>
                <a:tc>
                  <a:txBody>
                    <a:bodyPr/>
                    <a:lstStyle/>
                    <a:p>
                      <a:pPr algn="ctr" fontAlgn="ctr"/>
                      <a:r>
                        <a:rPr lang="en-GB" sz="1200" b="0" i="0" u="none" strike="noStrike">
                          <a:solidFill>
                            <a:srgbClr val="000000"/>
                          </a:solidFill>
                          <a:effectLst/>
                          <a:latin typeface="Arial" panose="020B0604020202020204" pitchFamily="34" charset="0"/>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816F"/>
                    </a:solidFill>
                  </a:tcPr>
                </a:tc>
                <a:tc>
                  <a:txBody>
                    <a:bodyPr/>
                    <a:lstStyle/>
                    <a:p>
                      <a:pPr algn="ctr" fontAlgn="ctr"/>
                      <a:r>
                        <a:rPr lang="en-GB" sz="1200" b="0" i="0" u="none" strike="noStrike">
                          <a:solidFill>
                            <a:srgbClr val="000000"/>
                          </a:solidFill>
                          <a:effectLst/>
                          <a:latin typeface="Arial" panose="020B0604020202020204" pitchFamily="34" charset="0"/>
                        </a:rPr>
                        <a:t>19%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val="202005891"/>
                  </a:ext>
                </a:extLst>
              </a:tr>
              <a:tr h="209550">
                <a:tc>
                  <a:txBody>
                    <a:bodyPr/>
                    <a:lstStyle/>
                    <a:p>
                      <a:pPr algn="l" fontAlgn="b"/>
                      <a:r>
                        <a:rPr lang="en-GB" sz="1100" b="1" i="0" u="none" strike="noStrike" dirty="0">
                          <a:solidFill>
                            <a:srgbClr val="000000"/>
                          </a:solidFill>
                          <a:effectLst/>
                          <a:latin typeface="Arial" panose="020B0604020202020204" pitchFamily="34" charset="0"/>
                        </a:rPr>
                        <a:t>All measure average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1" i="0" u="none" strike="noStrike" dirty="0">
                          <a:solidFill>
                            <a:srgbClr val="000000"/>
                          </a:solidFill>
                          <a:effectLst/>
                          <a:latin typeface="Arial" panose="020B0604020202020204" pitchFamily="34" charset="0"/>
                        </a:rPr>
                        <a:t>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C81"/>
                    </a:solidFill>
                  </a:tcPr>
                </a:tc>
                <a:tc>
                  <a:txBody>
                    <a:bodyPr/>
                    <a:lstStyle/>
                    <a:p>
                      <a:pPr algn="ctr" fontAlgn="ctr"/>
                      <a:r>
                        <a:rPr lang="en-GB" sz="1200" b="1" i="0" u="none" strike="noStrike" dirty="0">
                          <a:solidFill>
                            <a:srgbClr val="000000"/>
                          </a:solidFill>
                          <a:effectLst/>
                          <a:latin typeface="Arial" panose="020B0604020202020204" pitchFamily="34" charset="0"/>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tc>
                  <a:txBody>
                    <a:bodyPr/>
                    <a:lstStyle/>
                    <a:p>
                      <a:pPr algn="ctr" fontAlgn="ctr"/>
                      <a:r>
                        <a:rPr lang="en-GB" sz="1200" b="1" i="0" u="none" strike="noStrike" dirty="0">
                          <a:solidFill>
                            <a:srgbClr val="000000"/>
                          </a:solidFill>
                          <a:effectLst/>
                          <a:latin typeface="Arial" panose="020B0604020202020204" pitchFamily="34" charset="0"/>
                        </a:rPr>
                        <a:t>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84"/>
                    </a:solidFill>
                  </a:tcPr>
                </a:tc>
                <a:tc>
                  <a:txBody>
                    <a:bodyPr/>
                    <a:lstStyle/>
                    <a:p>
                      <a:pPr algn="ctr" fontAlgn="ctr"/>
                      <a:r>
                        <a:rPr lang="en-GB" sz="1200" b="1" i="0" u="none" strike="noStrike" dirty="0">
                          <a:solidFill>
                            <a:srgbClr val="000000"/>
                          </a:solidFill>
                          <a:effectLst/>
                          <a:latin typeface="Arial" panose="020B0604020202020204" pitchFamily="34" charset="0"/>
                        </a:rPr>
                        <a:t>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E784"/>
                    </a:solidFill>
                  </a:tcPr>
                </a:tc>
                <a:tc>
                  <a:txBody>
                    <a:bodyPr/>
                    <a:lstStyle/>
                    <a:p>
                      <a:pPr algn="ctr" fontAlgn="ctr"/>
                      <a:r>
                        <a:rPr lang="en-GB" sz="1200" b="1" i="0" u="none" strike="noStrike" dirty="0">
                          <a:solidFill>
                            <a:srgbClr val="000000"/>
                          </a:solidFill>
                          <a:effectLst/>
                          <a:latin typeface="Arial" panose="020B0604020202020204" pitchFamily="34" charset="0"/>
                        </a:rPr>
                        <a:t>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E583"/>
                    </a:solidFill>
                  </a:tcPr>
                </a:tc>
                <a:tc>
                  <a:txBody>
                    <a:bodyPr/>
                    <a:lstStyle/>
                    <a:p>
                      <a:pPr algn="ctr" fontAlgn="ctr"/>
                      <a:r>
                        <a:rPr lang="en-GB" sz="1200" b="1" i="0" u="none" strike="noStrike" dirty="0">
                          <a:solidFill>
                            <a:srgbClr val="000000"/>
                          </a:solidFill>
                          <a:effectLst/>
                          <a:latin typeface="Arial" panose="020B0604020202020204" pitchFamily="34" charset="0"/>
                        </a:rPr>
                        <a:t>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696B"/>
                    </a:solidFill>
                  </a:tcPr>
                </a:tc>
                <a:tc>
                  <a:txBody>
                    <a:bodyPr/>
                    <a:lstStyle/>
                    <a:p>
                      <a:pPr algn="ctr" fontAlgn="ctr"/>
                      <a:r>
                        <a:rPr lang="en-GB" sz="1200" b="1" i="0" u="none" strike="noStrike" dirty="0">
                          <a:solidFill>
                            <a:srgbClr val="000000"/>
                          </a:solidFill>
                          <a:effectLst/>
                          <a:latin typeface="Arial" panose="020B0604020202020204" pitchFamily="34" charset="0"/>
                        </a:rPr>
                        <a:t>29%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726C"/>
                    </a:solidFill>
                  </a:tcPr>
                </a:tc>
                <a:extLst>
                  <a:ext uri="{0D108BD9-81ED-4DB2-BD59-A6C34878D82A}">
                    <a16:rowId xmlns:a16="http://schemas.microsoft.com/office/drawing/2014/main" val="1031106856"/>
                  </a:ext>
                </a:extLst>
              </a:tr>
            </a:tbl>
          </a:graphicData>
        </a:graphic>
      </p:graphicFrame>
    </p:spTree>
    <p:extLst>
      <p:ext uri="{BB962C8B-B14F-4D97-AF65-F5344CB8AC3E}">
        <p14:creationId xmlns:p14="http://schemas.microsoft.com/office/powerpoint/2010/main" val="3060439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29EE8-068C-4037-A432-A954EDB73440}"/>
              </a:ext>
            </a:extLst>
          </p:cNvPr>
          <p:cNvSpPr>
            <a:spLocks noGrp="1"/>
          </p:cNvSpPr>
          <p:nvPr>
            <p:ph type="title"/>
          </p:nvPr>
        </p:nvSpPr>
        <p:spPr/>
        <p:txBody>
          <a:bodyPr/>
          <a:lstStyle/>
          <a:p>
            <a:r>
              <a:rPr lang="en-GB" dirty="0"/>
              <a:t>Addressable TV for SMEs</a:t>
            </a:r>
          </a:p>
        </p:txBody>
      </p:sp>
      <p:sp>
        <p:nvSpPr>
          <p:cNvPr id="7" name="Text Placeholder 6">
            <a:extLst>
              <a:ext uri="{FF2B5EF4-FFF2-40B4-BE49-F238E27FC236}">
                <a16:creationId xmlns:a16="http://schemas.microsoft.com/office/drawing/2014/main" id="{926BADB4-2CD2-4B00-8D60-AA2C0BD4F677}"/>
              </a:ext>
            </a:extLst>
          </p:cNvPr>
          <p:cNvSpPr>
            <a:spLocks noGrp="1"/>
          </p:cNvSpPr>
          <p:nvPr>
            <p:ph type="body" sz="quarter" idx="15"/>
          </p:nvPr>
        </p:nvSpPr>
        <p:spPr>
          <a:xfrm>
            <a:off x="93683" y="5633835"/>
            <a:ext cx="4368867" cy="304800"/>
          </a:xfrm>
        </p:spPr>
        <p:txBody>
          <a:bodyPr/>
          <a:lstStyle/>
          <a:p>
            <a:r>
              <a:rPr lang="en-GB" dirty="0"/>
              <a:t>Source: Broadcaster data</a:t>
            </a:r>
          </a:p>
          <a:p>
            <a:endParaRPr lang="en-GB" dirty="0"/>
          </a:p>
        </p:txBody>
      </p:sp>
      <p:sp>
        <p:nvSpPr>
          <p:cNvPr id="4" name="TextBox 3">
            <a:extLst>
              <a:ext uri="{FF2B5EF4-FFF2-40B4-BE49-F238E27FC236}">
                <a16:creationId xmlns:a16="http://schemas.microsoft.com/office/drawing/2014/main" id="{0DB6CFE7-5391-4D58-A196-E35D82AB9812}"/>
              </a:ext>
            </a:extLst>
          </p:cNvPr>
          <p:cNvSpPr txBox="1"/>
          <p:nvPr/>
        </p:nvSpPr>
        <p:spPr>
          <a:xfrm>
            <a:off x="371476" y="1480294"/>
            <a:ext cx="4830684" cy="244682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1000"/>
              </a:spcBef>
              <a:spcAft>
                <a:spcPts val="0"/>
              </a:spcAft>
              <a:buClr>
                <a:srgbClr val="372D87"/>
              </a:buClr>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a:ea typeface="+mn-ea"/>
                <a:cs typeface="+mn-cs"/>
              </a:rPr>
              <a:t>Addressable TV advertising brings together </a:t>
            </a:r>
            <a:r>
              <a:rPr kumimoji="0" lang="en-GB" sz="1600" b="1" i="0" u="none" strike="noStrike" kern="1200" cap="none" spc="0" normalizeH="0" baseline="0" noProof="0" dirty="0">
                <a:ln>
                  <a:noFill/>
                </a:ln>
                <a:solidFill>
                  <a:srgbClr val="372D87"/>
                </a:solidFill>
                <a:effectLst/>
                <a:uLnTx/>
                <a:uFillTx/>
                <a:latin typeface="Arial"/>
                <a:ea typeface="+mn-ea"/>
                <a:cs typeface="+mn-cs"/>
              </a:rPr>
              <a:t>best of TV and online </a:t>
            </a:r>
            <a:r>
              <a:rPr kumimoji="0" lang="en-GB" sz="1600" b="0" i="0" u="none" strike="noStrike" kern="1200" cap="none" spc="0" normalizeH="0" baseline="0" noProof="0" dirty="0">
                <a:ln>
                  <a:noFill/>
                </a:ln>
                <a:solidFill>
                  <a:prstClr val="black"/>
                </a:solidFill>
                <a:effectLst/>
                <a:uLnTx/>
                <a:uFillTx/>
                <a:latin typeface="Arial"/>
                <a:ea typeface="+mn-ea"/>
                <a:cs typeface="+mn-cs"/>
              </a:rPr>
              <a:t>- reach, tight targeting, measurement &amp; the premium ad environment.</a:t>
            </a:r>
          </a:p>
          <a:p>
            <a:pPr marL="285750" marR="0" lvl="0" indent="-285750" algn="l" defTabSz="914400" rtl="0" eaLnBrk="1" fontAlgn="auto" latinLnBrk="0" hangingPunct="1">
              <a:lnSpc>
                <a:spcPct val="100000"/>
              </a:lnSpc>
              <a:spcBef>
                <a:spcPts val="1000"/>
              </a:spcBef>
              <a:spcAft>
                <a:spcPts val="0"/>
              </a:spcAft>
              <a:buClr>
                <a:srgbClr val="372D87"/>
              </a:buClr>
              <a:buSzTx/>
              <a:buFont typeface="Arial" panose="020B0604020202020204" pitchFamily="34" charset="0"/>
              <a:buChar char="—"/>
              <a:tabLst/>
              <a:defRPr/>
            </a:pPr>
            <a:r>
              <a:rPr kumimoji="0" lang="en-GB" sz="1600" b="1" i="0" u="none" strike="noStrike" kern="1200" cap="none" spc="0" normalizeH="0" baseline="0" noProof="0" dirty="0">
                <a:ln>
                  <a:noFill/>
                </a:ln>
                <a:solidFill>
                  <a:srgbClr val="372D87"/>
                </a:solidFill>
                <a:effectLst/>
                <a:uLnTx/>
                <a:uFillTx/>
                <a:latin typeface="Arial"/>
                <a:ea typeface="+mn-ea"/>
                <a:cs typeface="+mn-cs"/>
              </a:rPr>
              <a:t>Broadcaster VOD + Adsmart from Sky </a:t>
            </a:r>
            <a:r>
              <a:rPr kumimoji="0" lang="en-GB" sz="1600" b="0" i="0" u="none" strike="noStrike" kern="1200" cap="none" spc="0" normalizeH="0" baseline="0" noProof="0" dirty="0">
                <a:ln>
                  <a:noFill/>
                </a:ln>
                <a:solidFill>
                  <a:prstClr val="black"/>
                </a:solidFill>
                <a:effectLst/>
                <a:uLnTx/>
                <a:uFillTx/>
                <a:latin typeface="Arial"/>
                <a:ea typeface="+mn-ea"/>
                <a:cs typeface="+mn-cs"/>
              </a:rPr>
              <a:t>= amazing opportunities for smaller brands.</a:t>
            </a:r>
          </a:p>
          <a:p>
            <a:pPr marL="285750" marR="0" lvl="0" indent="-285750" algn="l" defTabSz="914400" rtl="0" eaLnBrk="1" fontAlgn="auto" latinLnBrk="0" hangingPunct="1">
              <a:lnSpc>
                <a:spcPct val="100000"/>
              </a:lnSpc>
              <a:spcBef>
                <a:spcPts val="1000"/>
              </a:spcBef>
              <a:spcAft>
                <a:spcPts val="0"/>
              </a:spcAft>
              <a:buClr>
                <a:srgbClr val="372D87"/>
              </a:buClr>
              <a:buSzTx/>
              <a:buFont typeface="Arial" panose="020B0604020202020204" pitchFamily="34" charset="0"/>
              <a:buChar char="—"/>
              <a:tabLst/>
              <a:defRPr/>
            </a:pPr>
            <a:r>
              <a:rPr kumimoji="0" lang="en-GB" sz="1600" b="1" i="0" u="none" strike="noStrike" kern="1200" cap="none" spc="0" normalizeH="0" baseline="0" noProof="0" dirty="0">
                <a:ln>
                  <a:noFill/>
                </a:ln>
                <a:solidFill>
                  <a:srgbClr val="372D87"/>
                </a:solidFill>
                <a:effectLst/>
                <a:uLnTx/>
                <a:uFillTx/>
                <a:latin typeface="Arial"/>
                <a:ea typeface="+mn-ea"/>
                <a:cs typeface="+mn-cs"/>
              </a:rPr>
              <a:t>97% </a:t>
            </a:r>
            <a:r>
              <a:rPr kumimoji="0" lang="en-GB" sz="1600" b="0" i="0" u="none" strike="noStrike" kern="1200" cap="none" spc="0" normalizeH="0" baseline="0" noProof="0" dirty="0">
                <a:ln>
                  <a:noFill/>
                </a:ln>
                <a:solidFill>
                  <a:prstClr val="black"/>
                </a:solidFill>
                <a:effectLst/>
                <a:uLnTx/>
                <a:uFillTx/>
                <a:latin typeface="Arial"/>
                <a:ea typeface="+mn-ea"/>
                <a:cs typeface="+mn-cs"/>
              </a:rPr>
              <a:t>of BVOD ads deliver 100% completion</a:t>
            </a:r>
          </a:p>
          <a:p>
            <a:pPr marL="285750" marR="0" lvl="0" indent="-285750" algn="l" defTabSz="914400" rtl="0" eaLnBrk="1" fontAlgn="auto" latinLnBrk="0" hangingPunct="1">
              <a:lnSpc>
                <a:spcPct val="100000"/>
              </a:lnSpc>
              <a:spcBef>
                <a:spcPts val="1000"/>
              </a:spcBef>
              <a:spcAft>
                <a:spcPts val="0"/>
              </a:spcAft>
              <a:buClr>
                <a:srgbClr val="372D87"/>
              </a:buClr>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a:ea typeface="+mn-ea"/>
                <a:cs typeface="+mn-cs"/>
              </a:rPr>
              <a:t>The broadcasters have rich </a:t>
            </a:r>
            <a:r>
              <a:rPr kumimoji="0" lang="en-GB" sz="1600" b="1" i="0" u="none" strike="noStrike" kern="1200" cap="none" spc="0" normalizeH="0" baseline="0" noProof="0" dirty="0">
                <a:ln>
                  <a:noFill/>
                </a:ln>
                <a:solidFill>
                  <a:srgbClr val="372D87"/>
                </a:solidFill>
                <a:effectLst/>
                <a:uLnTx/>
                <a:uFillTx/>
                <a:latin typeface="Arial"/>
                <a:ea typeface="+mn-ea"/>
                <a:cs typeface="+mn-cs"/>
              </a:rPr>
              <a:t>first party data.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10" name="TextBox 9">
            <a:extLst>
              <a:ext uri="{FF2B5EF4-FFF2-40B4-BE49-F238E27FC236}">
                <a16:creationId xmlns:a16="http://schemas.microsoft.com/office/drawing/2014/main" id="{E2BFA1A6-0B23-5458-724A-5E087AA171CE}"/>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LinkedIn – Making Work Make Sense</a:t>
            </a:r>
          </a:p>
        </p:txBody>
      </p:sp>
      <p:pic>
        <p:nvPicPr>
          <p:cNvPr id="6" name="Picture Placeholder 5">
            <a:extLst>
              <a:ext uri="{FF2B5EF4-FFF2-40B4-BE49-F238E27FC236}">
                <a16:creationId xmlns:a16="http://schemas.microsoft.com/office/drawing/2014/main" id="{F8992E9A-91B0-E91E-C49E-786BEC4A90F7}"/>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a:prstGeom prst="rect">
            <a:avLst/>
          </a:prstGeom>
          <a:solidFill>
            <a:prstClr val="white">
              <a:lumMod val="85000"/>
            </a:prstClr>
          </a:solidFill>
        </p:spPr>
      </p:pic>
      <p:sp>
        <p:nvSpPr>
          <p:cNvPr id="8" name="TextBox 7">
            <a:extLst>
              <a:ext uri="{FF2B5EF4-FFF2-40B4-BE49-F238E27FC236}">
                <a16:creationId xmlns:a16="http://schemas.microsoft.com/office/drawing/2014/main" id="{5FA8F193-0A70-284C-6DFF-16C9046CED88}"/>
              </a:ext>
            </a:extLst>
          </p:cNvPr>
          <p:cNvSpPr txBox="1"/>
          <p:nvPr/>
        </p:nvSpPr>
        <p:spPr>
          <a:xfrm rot="16200000">
            <a:off x="10486929" y="4171877"/>
            <a:ext cx="2982494" cy="246221"/>
          </a:xfrm>
          <a:prstGeom prst="rect">
            <a:avLst/>
          </a:prstGeom>
          <a:noFill/>
        </p:spPr>
        <p:txBody>
          <a:bodyPr wrap="square" rtlCol="0">
            <a:spAutoFit/>
          </a:bodyPr>
          <a:lstStyle/>
          <a:p>
            <a:r>
              <a:rPr lang="it-IT" sz="1000" dirty="0">
                <a:solidFill>
                  <a:schemeClr val="bg1"/>
                </a:solidFill>
              </a:rPr>
              <a:t> La Famiglia Rana - Grazie, Sofia</a:t>
            </a:r>
            <a:endParaRPr lang="en-GB" sz="1000" dirty="0">
              <a:solidFill>
                <a:schemeClr val="bg1"/>
              </a:solidFill>
            </a:endParaRPr>
          </a:p>
        </p:txBody>
      </p:sp>
    </p:spTree>
    <p:extLst>
      <p:ext uri="{BB962C8B-B14F-4D97-AF65-F5344CB8AC3E}">
        <p14:creationId xmlns:p14="http://schemas.microsoft.com/office/powerpoint/2010/main" val="237458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0D6722C-D049-B574-879C-597234888FB8}"/>
              </a:ext>
            </a:extLst>
          </p:cNvPr>
          <p:cNvSpPr>
            <a:spLocks noGrp="1"/>
          </p:cNvSpPr>
          <p:nvPr>
            <p:ph type="title"/>
          </p:nvPr>
        </p:nvSpPr>
        <p:spPr>
          <a:xfrm>
            <a:off x="371475" y="359944"/>
            <a:ext cx="5871669" cy="1021181"/>
          </a:xfrm>
        </p:spPr>
        <p:txBody>
          <a:bodyPr>
            <a:normAutofit/>
          </a:bodyPr>
          <a:lstStyle/>
          <a:p>
            <a:r>
              <a:rPr lang="en-US" dirty="0"/>
              <a:t>Bringing together the best of both worlds</a:t>
            </a:r>
            <a:endParaRPr lang="en-GB" dirty="0"/>
          </a:p>
        </p:txBody>
      </p:sp>
      <p:sp>
        <p:nvSpPr>
          <p:cNvPr id="13" name="Text Placeholder 12">
            <a:extLst>
              <a:ext uri="{FF2B5EF4-FFF2-40B4-BE49-F238E27FC236}">
                <a16:creationId xmlns:a16="http://schemas.microsoft.com/office/drawing/2014/main" id="{40B0E5BB-C6A6-6F1A-C34B-04412D30D5CD}"/>
              </a:ext>
            </a:extLst>
          </p:cNvPr>
          <p:cNvSpPr>
            <a:spLocks noGrp="1"/>
          </p:cNvSpPr>
          <p:nvPr>
            <p:ph type="body" sz="quarter" idx="13"/>
          </p:nvPr>
        </p:nvSpPr>
        <p:spPr/>
        <p:txBody>
          <a:bodyPr>
            <a:normAutofit/>
          </a:bodyPr>
          <a:lstStyle/>
          <a:p>
            <a:r>
              <a:rPr lang="en-US" b="1" dirty="0"/>
              <a:t>Best of online:</a:t>
            </a:r>
          </a:p>
          <a:p>
            <a:pPr marL="285750" indent="-285750">
              <a:buFont typeface="Arial" panose="020B0604020202020204" pitchFamily="34" charset="0"/>
              <a:buChar char="─"/>
            </a:pPr>
            <a:r>
              <a:rPr lang="en-US" dirty="0"/>
              <a:t>Dynamic one-to-one ad delivery</a:t>
            </a:r>
          </a:p>
          <a:p>
            <a:pPr marL="285750" indent="-285750">
              <a:buFont typeface="Arial" panose="020B0604020202020204" pitchFamily="34" charset="0"/>
              <a:buChar char="─"/>
            </a:pPr>
            <a:r>
              <a:rPr lang="en-US" dirty="0"/>
              <a:t>Mass first-party data</a:t>
            </a:r>
          </a:p>
          <a:p>
            <a:endParaRPr lang="en-GB" dirty="0"/>
          </a:p>
          <a:p>
            <a:r>
              <a:rPr lang="en-GB" b="1" dirty="0"/>
              <a:t>Best of TV:</a:t>
            </a:r>
            <a:endParaRPr lang="en-GB" dirty="0"/>
          </a:p>
          <a:p>
            <a:pPr marL="285750" indent="-285750">
              <a:buFont typeface="Arial" panose="020B0604020202020204" pitchFamily="34" charset="0"/>
              <a:buChar char="─"/>
            </a:pPr>
            <a:r>
              <a:rPr lang="en-GB" dirty="0"/>
              <a:t>Big screen &amp; sound on</a:t>
            </a:r>
          </a:p>
          <a:p>
            <a:pPr marL="285750" indent="-285750">
              <a:buFont typeface="Arial" panose="020B0604020202020204" pitchFamily="34" charset="0"/>
              <a:buChar char="─"/>
            </a:pPr>
            <a:r>
              <a:rPr lang="en-GB" dirty="0"/>
              <a:t>Fully viewable &amp; viewed</a:t>
            </a:r>
          </a:p>
          <a:p>
            <a:pPr marL="285750" indent="-285750">
              <a:buFont typeface="Arial" panose="020B0604020202020204" pitchFamily="34" charset="0"/>
              <a:buChar char="─"/>
            </a:pPr>
            <a:r>
              <a:rPr lang="en-GB" dirty="0"/>
              <a:t>High quality, brand-safe content</a:t>
            </a:r>
          </a:p>
          <a:p>
            <a:pPr marL="285750" indent="-285750">
              <a:buFont typeface="Arial" panose="020B0604020202020204" pitchFamily="34" charset="0"/>
              <a:buChar char="─"/>
            </a:pPr>
            <a:r>
              <a:rPr lang="en-GB" dirty="0"/>
              <a:t>Shared viewing</a:t>
            </a:r>
          </a:p>
          <a:p>
            <a:endParaRPr lang="en-GB" dirty="0"/>
          </a:p>
        </p:txBody>
      </p:sp>
      <p:sp>
        <p:nvSpPr>
          <p:cNvPr id="10" name="Content Placeholder 9">
            <a:extLst>
              <a:ext uri="{FF2B5EF4-FFF2-40B4-BE49-F238E27FC236}">
                <a16:creationId xmlns:a16="http://schemas.microsoft.com/office/drawing/2014/main" id="{AD7A537B-9DD6-FA49-9064-38E36B4CD67A}"/>
              </a:ext>
            </a:extLst>
          </p:cNvPr>
          <p:cNvSpPr>
            <a:spLocks noGrp="1"/>
          </p:cNvSpPr>
          <p:nvPr>
            <p:ph type="body" sz="quarter" idx="15"/>
          </p:nvPr>
        </p:nvSpPr>
        <p:spPr/>
        <p:txBody>
          <a:bodyPr/>
          <a:lstStyle/>
          <a:p>
            <a:endParaRPr lang="en-GB" dirty="0"/>
          </a:p>
        </p:txBody>
      </p:sp>
      <p:sp>
        <p:nvSpPr>
          <p:cNvPr id="16" name="TextBox 15">
            <a:extLst>
              <a:ext uri="{FF2B5EF4-FFF2-40B4-BE49-F238E27FC236}">
                <a16:creationId xmlns:a16="http://schemas.microsoft.com/office/drawing/2014/main" id="{C8F3B1C1-FEAE-DA48-3843-36221791D561}"/>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Twix – Twofers</a:t>
            </a:r>
          </a:p>
        </p:txBody>
      </p:sp>
      <p:pic>
        <p:nvPicPr>
          <p:cNvPr id="4" name="Picture Placeholder 3">
            <a:extLst>
              <a:ext uri="{FF2B5EF4-FFF2-40B4-BE49-F238E27FC236}">
                <a16:creationId xmlns:a16="http://schemas.microsoft.com/office/drawing/2014/main" id="{F2B15366-9218-D309-4997-79BDAB5EF764}"/>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a:prstGeom prst="rect">
            <a:avLst/>
          </a:prstGeom>
          <a:solidFill>
            <a:prstClr val="white">
              <a:lumMod val="85000"/>
            </a:prstClr>
          </a:solidFill>
        </p:spPr>
      </p:pic>
      <p:sp>
        <p:nvSpPr>
          <p:cNvPr id="5" name="TextBox 4">
            <a:extLst>
              <a:ext uri="{FF2B5EF4-FFF2-40B4-BE49-F238E27FC236}">
                <a16:creationId xmlns:a16="http://schemas.microsoft.com/office/drawing/2014/main" id="{8747C98F-F84F-CB53-EB1A-A47400B3E161}"/>
              </a:ext>
            </a:extLst>
          </p:cNvPr>
          <p:cNvSpPr txBox="1"/>
          <p:nvPr/>
        </p:nvSpPr>
        <p:spPr>
          <a:xfrm rot="16200000">
            <a:off x="10486929" y="4171877"/>
            <a:ext cx="2982494" cy="246221"/>
          </a:xfrm>
          <a:prstGeom prst="rect">
            <a:avLst/>
          </a:prstGeom>
          <a:noFill/>
        </p:spPr>
        <p:txBody>
          <a:bodyPr wrap="square" rtlCol="0">
            <a:spAutoFit/>
          </a:bodyPr>
          <a:lstStyle/>
          <a:p>
            <a:r>
              <a:rPr lang="en-US" sz="1000" dirty="0">
                <a:solidFill>
                  <a:schemeClr val="bg1"/>
                </a:solidFill>
              </a:rPr>
              <a:t> Marriott - Loyalty's Just That Easy</a:t>
            </a:r>
            <a:endParaRPr lang="en-GB" sz="1000" dirty="0">
              <a:solidFill>
                <a:schemeClr val="bg1"/>
              </a:solidFill>
            </a:endParaRPr>
          </a:p>
        </p:txBody>
      </p:sp>
    </p:spTree>
    <p:extLst>
      <p:ext uri="{BB962C8B-B14F-4D97-AF65-F5344CB8AC3E}">
        <p14:creationId xmlns:p14="http://schemas.microsoft.com/office/powerpoint/2010/main" val="1245858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Placeholder 32" descr="A light in the shape of a letter&#10;&#10;Description automatically generated">
            <a:extLst>
              <a:ext uri="{FF2B5EF4-FFF2-40B4-BE49-F238E27FC236}">
                <a16:creationId xmlns:a16="http://schemas.microsoft.com/office/drawing/2014/main" id="{FF6D8F00-0C7D-E80C-EABE-9F4F3297A0B8}"/>
              </a:ext>
            </a:extLst>
          </p:cNvPr>
          <p:cNvPicPr>
            <a:picLocks noGrp="1" noChangeAspect="1"/>
          </p:cNvPicPr>
          <p:nvPr>
            <p:ph type="pic" sz="quarter" idx="22"/>
          </p:nvPr>
        </p:nvPicPr>
        <p:blipFill>
          <a:blip r:embed="rId3">
            <a:extLst>
              <a:ext uri="{28A0092B-C50C-407E-A947-70E740481C1C}">
                <a14:useLocalDpi xmlns:a14="http://schemas.microsoft.com/office/drawing/2010/main" val="0"/>
              </a:ext>
            </a:extLst>
          </a:blip>
          <a:srcRect l="30358" r="30358"/>
          <a:stretch>
            <a:fillRect/>
          </a:stretch>
        </p:blipFill>
        <p:spPr/>
      </p:pic>
      <p:pic>
        <p:nvPicPr>
          <p:cNvPr id="31" name="Picture Placeholder 30" descr="A group of people standing in a crowd&#10;&#10;Description automatically generated">
            <a:extLst>
              <a:ext uri="{FF2B5EF4-FFF2-40B4-BE49-F238E27FC236}">
                <a16:creationId xmlns:a16="http://schemas.microsoft.com/office/drawing/2014/main" id="{B44DF82D-6CB5-0981-5208-9A8ABF5D069E}"/>
              </a:ext>
            </a:extLst>
          </p:cNvPr>
          <p:cNvPicPr>
            <a:picLocks noGrp="1" noChangeAspect="1"/>
          </p:cNvPicPr>
          <p:nvPr>
            <p:ph type="pic" sz="quarter" idx="21"/>
          </p:nvPr>
        </p:nvPicPr>
        <p:blipFill>
          <a:blip r:embed="rId4">
            <a:extLst>
              <a:ext uri="{28A0092B-C50C-407E-A947-70E740481C1C}">
                <a14:useLocalDpi xmlns:a14="http://schemas.microsoft.com/office/drawing/2010/main" val="0"/>
              </a:ext>
            </a:extLst>
          </a:blip>
          <a:srcRect l="30358" r="30358"/>
          <a:stretch>
            <a:fillRect/>
          </a:stretch>
        </p:blipFill>
        <p:spPr/>
      </p:pic>
      <p:pic>
        <p:nvPicPr>
          <p:cNvPr id="24" name="Picture Placeholder 23" descr="A map with small trees&#10;&#10;Description automatically generated">
            <a:extLst>
              <a:ext uri="{FF2B5EF4-FFF2-40B4-BE49-F238E27FC236}">
                <a16:creationId xmlns:a16="http://schemas.microsoft.com/office/drawing/2014/main" id="{D5D84D3E-09D0-FE9B-1E78-04991583474F}"/>
              </a:ext>
            </a:extLst>
          </p:cNvPr>
          <p:cNvPicPr>
            <a:picLocks noGrp="1" noChangeAspect="1"/>
          </p:cNvPicPr>
          <p:nvPr>
            <p:ph type="pic" sz="quarter" idx="20"/>
          </p:nvPr>
        </p:nvPicPr>
        <p:blipFill>
          <a:blip r:embed="rId5">
            <a:extLst>
              <a:ext uri="{28A0092B-C50C-407E-A947-70E740481C1C}">
                <a14:useLocalDpi xmlns:a14="http://schemas.microsoft.com/office/drawing/2010/main" val="0"/>
              </a:ext>
            </a:extLst>
          </a:blip>
          <a:srcRect l="30358" r="30358"/>
          <a:stretch>
            <a:fillRect/>
          </a:stretch>
        </p:blipFill>
        <p:spPr/>
      </p:pic>
      <p:pic>
        <p:nvPicPr>
          <p:cNvPr id="18" name="Picture Placeholder 17" descr="A person standing in front of a yellow taxi&#10;&#10;Description automatically generated">
            <a:extLst>
              <a:ext uri="{FF2B5EF4-FFF2-40B4-BE49-F238E27FC236}">
                <a16:creationId xmlns:a16="http://schemas.microsoft.com/office/drawing/2014/main" id="{365514A0-59D7-F59D-8F73-3DDF50E059C6}"/>
              </a:ext>
            </a:extLst>
          </p:cNvPr>
          <p:cNvPicPr>
            <a:picLocks noGrp="1" noChangeAspect="1"/>
          </p:cNvPicPr>
          <p:nvPr>
            <p:ph type="pic" sz="quarter" idx="19"/>
          </p:nvPr>
        </p:nvPicPr>
        <p:blipFill rotWithShape="1">
          <a:blip r:embed="rId6">
            <a:extLst>
              <a:ext uri="{28A0092B-C50C-407E-A947-70E740481C1C}">
                <a14:useLocalDpi xmlns:a14="http://schemas.microsoft.com/office/drawing/2010/main" val="0"/>
              </a:ext>
            </a:extLst>
          </a:blip>
          <a:srcRect l="22447" t="163" r="38269" b="-163"/>
          <a:stretch/>
        </p:blipFill>
        <p:spPr>
          <a:xfrm>
            <a:off x="479425" y="1428750"/>
            <a:ext cx="2680405" cy="3836988"/>
          </a:xfrm>
        </p:spPr>
      </p:pic>
      <p:pic>
        <p:nvPicPr>
          <p:cNvPr id="5" name="Picture 4">
            <a:extLst>
              <a:ext uri="{FF2B5EF4-FFF2-40B4-BE49-F238E27FC236}">
                <a16:creationId xmlns:a16="http://schemas.microsoft.com/office/drawing/2014/main" id="{6A798ECF-0EF0-F3D2-2F39-42E640551BC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85445" y="1425624"/>
            <a:ext cx="2662567" cy="3836988"/>
          </a:xfrm>
          <a:prstGeom prst="rect">
            <a:avLst/>
          </a:prstGeom>
        </p:spPr>
      </p:pic>
      <p:pic>
        <p:nvPicPr>
          <p:cNvPr id="6" name="Picture 5">
            <a:extLst>
              <a:ext uri="{FF2B5EF4-FFF2-40B4-BE49-F238E27FC236}">
                <a16:creationId xmlns:a16="http://schemas.microsoft.com/office/drawing/2014/main" id="{BD4A1F85-747F-5D6A-F80D-295F35CD481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037202" y="1425624"/>
            <a:ext cx="2637167" cy="3836988"/>
          </a:xfrm>
          <a:prstGeom prst="rect">
            <a:avLst/>
          </a:prstGeom>
        </p:spPr>
      </p:pic>
      <p:pic>
        <p:nvPicPr>
          <p:cNvPr id="4" name="Picture 3">
            <a:extLst>
              <a:ext uri="{FF2B5EF4-FFF2-40B4-BE49-F238E27FC236}">
                <a16:creationId xmlns:a16="http://schemas.microsoft.com/office/drawing/2014/main" id="{0DE787BD-B2AE-72FD-7A1A-005BA3139D8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30338" y="1425624"/>
            <a:ext cx="2687689" cy="3836988"/>
          </a:xfrm>
          <a:prstGeom prst="rect">
            <a:avLst/>
          </a:prstGeom>
        </p:spPr>
      </p:pic>
      <p:pic>
        <p:nvPicPr>
          <p:cNvPr id="3" name="Picture 2">
            <a:extLst>
              <a:ext uri="{FF2B5EF4-FFF2-40B4-BE49-F238E27FC236}">
                <a16:creationId xmlns:a16="http://schemas.microsoft.com/office/drawing/2014/main" id="{9E688687-1EF7-2E96-3266-287E32130B9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9425" y="1425624"/>
            <a:ext cx="2662288" cy="3836988"/>
          </a:xfrm>
          <a:prstGeom prst="rect">
            <a:avLst/>
          </a:prstGeom>
        </p:spPr>
      </p:pic>
      <p:sp>
        <p:nvSpPr>
          <p:cNvPr id="2" name="Title 1">
            <a:extLst>
              <a:ext uri="{FF2B5EF4-FFF2-40B4-BE49-F238E27FC236}">
                <a16:creationId xmlns:a16="http://schemas.microsoft.com/office/drawing/2014/main" id="{F0A365BA-559E-8A28-35D7-988A3AF78BCD}"/>
              </a:ext>
            </a:extLst>
          </p:cNvPr>
          <p:cNvSpPr>
            <a:spLocks noGrp="1"/>
          </p:cNvSpPr>
          <p:nvPr>
            <p:ph type="title"/>
          </p:nvPr>
        </p:nvSpPr>
        <p:spPr/>
        <p:txBody>
          <a:bodyPr/>
          <a:lstStyle/>
          <a:p>
            <a:r>
              <a:rPr lang="en-GB" dirty="0"/>
              <a:t>Using addressable TV to enhance SME marketing </a:t>
            </a:r>
          </a:p>
        </p:txBody>
      </p:sp>
      <p:sp>
        <p:nvSpPr>
          <p:cNvPr id="26" name="TextBox 25">
            <a:extLst>
              <a:ext uri="{FF2B5EF4-FFF2-40B4-BE49-F238E27FC236}">
                <a16:creationId xmlns:a16="http://schemas.microsoft.com/office/drawing/2014/main" id="{6E7D93EE-8C04-EE0B-DB9A-9E88BA75596E}"/>
              </a:ext>
            </a:extLst>
          </p:cNvPr>
          <p:cNvSpPr txBox="1"/>
          <p:nvPr/>
        </p:nvSpPr>
        <p:spPr>
          <a:xfrm>
            <a:off x="479425" y="1428750"/>
            <a:ext cx="2738250" cy="338554"/>
          </a:xfrm>
          <a:prstGeom prst="rect">
            <a:avLst/>
          </a:prstGeom>
          <a:noFill/>
        </p:spPr>
        <p:txBody>
          <a:bodyPr wrap="none" rtlCol="0">
            <a:spAutoFit/>
          </a:bodyPr>
          <a:lstStyle/>
          <a:p>
            <a:pPr algn="l"/>
            <a:r>
              <a:rPr lang="en-GB" sz="1600" b="1" dirty="0">
                <a:solidFill>
                  <a:schemeClr val="bg1"/>
                </a:solidFill>
              </a:rPr>
              <a:t>1. Linear Reach Extension</a:t>
            </a:r>
          </a:p>
        </p:txBody>
      </p:sp>
      <p:sp>
        <p:nvSpPr>
          <p:cNvPr id="27" name="TextBox 26">
            <a:extLst>
              <a:ext uri="{FF2B5EF4-FFF2-40B4-BE49-F238E27FC236}">
                <a16:creationId xmlns:a16="http://schemas.microsoft.com/office/drawing/2014/main" id="{445AB0F7-0B83-AA83-F4A9-699207C02607}"/>
              </a:ext>
            </a:extLst>
          </p:cNvPr>
          <p:cNvSpPr txBox="1"/>
          <p:nvPr/>
        </p:nvSpPr>
        <p:spPr>
          <a:xfrm>
            <a:off x="3330339" y="1428750"/>
            <a:ext cx="1801262" cy="338554"/>
          </a:xfrm>
          <a:prstGeom prst="rect">
            <a:avLst/>
          </a:prstGeom>
          <a:noFill/>
        </p:spPr>
        <p:txBody>
          <a:bodyPr wrap="none" rtlCol="0">
            <a:spAutoFit/>
          </a:bodyPr>
          <a:lstStyle/>
          <a:p>
            <a:pPr algn="l"/>
            <a:r>
              <a:rPr lang="en-GB" sz="1600" b="1" dirty="0">
                <a:solidFill>
                  <a:schemeClr val="bg1"/>
                </a:solidFill>
              </a:rPr>
              <a:t>2. Geo-Targeting</a:t>
            </a:r>
          </a:p>
        </p:txBody>
      </p:sp>
      <p:sp>
        <p:nvSpPr>
          <p:cNvPr id="28" name="TextBox 27">
            <a:extLst>
              <a:ext uri="{FF2B5EF4-FFF2-40B4-BE49-F238E27FC236}">
                <a16:creationId xmlns:a16="http://schemas.microsoft.com/office/drawing/2014/main" id="{64192ED9-63C2-C98D-ED5D-179C4370AB4C}"/>
              </a:ext>
            </a:extLst>
          </p:cNvPr>
          <p:cNvSpPr txBox="1"/>
          <p:nvPr/>
        </p:nvSpPr>
        <p:spPr>
          <a:xfrm>
            <a:off x="6181254" y="1428750"/>
            <a:ext cx="2256515" cy="584775"/>
          </a:xfrm>
          <a:prstGeom prst="rect">
            <a:avLst/>
          </a:prstGeom>
          <a:noFill/>
        </p:spPr>
        <p:txBody>
          <a:bodyPr wrap="none" rtlCol="0">
            <a:spAutoFit/>
          </a:bodyPr>
          <a:lstStyle/>
          <a:p>
            <a:pPr algn="l"/>
            <a:r>
              <a:rPr lang="en-GB" sz="1600" b="1" dirty="0">
                <a:solidFill>
                  <a:schemeClr val="bg1"/>
                </a:solidFill>
              </a:rPr>
              <a:t>3. Customised Target</a:t>
            </a:r>
          </a:p>
          <a:p>
            <a:pPr algn="l"/>
            <a:r>
              <a:rPr lang="en-GB" sz="1600" b="1" dirty="0">
                <a:solidFill>
                  <a:schemeClr val="bg1"/>
                </a:solidFill>
              </a:rPr>
              <a:t>Audiences</a:t>
            </a:r>
          </a:p>
        </p:txBody>
      </p:sp>
      <p:sp>
        <p:nvSpPr>
          <p:cNvPr id="29" name="TextBox 28">
            <a:extLst>
              <a:ext uri="{FF2B5EF4-FFF2-40B4-BE49-F238E27FC236}">
                <a16:creationId xmlns:a16="http://schemas.microsoft.com/office/drawing/2014/main" id="{B9090D9E-363D-F8F1-0AE5-CF430F32A026}"/>
              </a:ext>
            </a:extLst>
          </p:cNvPr>
          <p:cNvSpPr txBox="1"/>
          <p:nvPr/>
        </p:nvSpPr>
        <p:spPr>
          <a:xfrm>
            <a:off x="9032169" y="1428750"/>
            <a:ext cx="2842445" cy="338554"/>
          </a:xfrm>
          <a:prstGeom prst="rect">
            <a:avLst/>
          </a:prstGeom>
          <a:noFill/>
        </p:spPr>
        <p:txBody>
          <a:bodyPr wrap="none" rtlCol="0">
            <a:spAutoFit/>
          </a:bodyPr>
          <a:lstStyle/>
          <a:p>
            <a:pPr algn="l"/>
            <a:r>
              <a:rPr lang="en-GB" sz="1550" b="1" dirty="0">
                <a:solidFill>
                  <a:schemeClr val="bg1"/>
                </a:solidFill>
              </a:rPr>
              <a:t>4. Customer Data-Matching</a:t>
            </a:r>
          </a:p>
        </p:txBody>
      </p:sp>
    </p:spTree>
    <p:extLst>
      <p:ext uri="{BB962C8B-B14F-4D97-AF65-F5344CB8AC3E}">
        <p14:creationId xmlns:p14="http://schemas.microsoft.com/office/powerpoint/2010/main" val="4942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1AF9F-6068-4476-8D68-9CA5D8018681}"/>
              </a:ext>
            </a:extLst>
          </p:cNvPr>
          <p:cNvSpPr>
            <a:spLocks noGrp="1"/>
          </p:cNvSpPr>
          <p:nvPr>
            <p:ph type="title"/>
          </p:nvPr>
        </p:nvSpPr>
        <p:spPr/>
        <p:txBody>
          <a:bodyPr/>
          <a:lstStyle/>
          <a:p>
            <a:r>
              <a:rPr lang="en-GB" dirty="0"/>
              <a:t>Sponsorship can make small brands seem bigger</a:t>
            </a:r>
          </a:p>
        </p:txBody>
      </p:sp>
      <p:sp>
        <p:nvSpPr>
          <p:cNvPr id="3" name="Text Placeholder 2">
            <a:extLst>
              <a:ext uri="{FF2B5EF4-FFF2-40B4-BE49-F238E27FC236}">
                <a16:creationId xmlns:a16="http://schemas.microsoft.com/office/drawing/2014/main" id="{F16BAE60-C779-4008-B5FC-918FCC3EC5AD}"/>
              </a:ext>
            </a:extLst>
          </p:cNvPr>
          <p:cNvSpPr>
            <a:spLocks noGrp="1"/>
          </p:cNvSpPr>
          <p:nvPr>
            <p:ph type="body" sz="quarter" idx="15"/>
          </p:nvPr>
        </p:nvSpPr>
        <p:spPr/>
        <p:txBody>
          <a:bodyPr/>
          <a:lstStyle/>
          <a:p>
            <a:pPr>
              <a:spcBef>
                <a:spcPts val="0"/>
              </a:spcBef>
            </a:pPr>
            <a:r>
              <a:rPr lang="en-GB" dirty="0"/>
              <a:t>Source: Get with the Programmes, 2017, Thinkbox/House 51. </a:t>
            </a:r>
          </a:p>
          <a:p>
            <a:pPr>
              <a:spcBef>
                <a:spcPts val="0"/>
              </a:spcBef>
            </a:pPr>
            <a:r>
              <a:rPr lang="en-GB" dirty="0"/>
              <a:t>Base: 8 sponsorships (1,199 viewers; 1,202 non-viewers). *Statistically significant to 95%</a:t>
            </a:r>
          </a:p>
          <a:p>
            <a:pPr>
              <a:spcBef>
                <a:spcPts val="0"/>
              </a:spcBef>
            </a:pPr>
            <a:endParaRPr lang="en-GB" dirty="0"/>
          </a:p>
          <a:p>
            <a:pPr>
              <a:spcBef>
                <a:spcPts val="0"/>
              </a:spcBef>
            </a:pPr>
            <a:endParaRPr lang="en-GB" dirty="0"/>
          </a:p>
        </p:txBody>
      </p:sp>
      <p:graphicFrame>
        <p:nvGraphicFramePr>
          <p:cNvPr id="7" name="Content Placeholder 10">
            <a:extLst>
              <a:ext uri="{FF2B5EF4-FFF2-40B4-BE49-F238E27FC236}">
                <a16:creationId xmlns:a16="http://schemas.microsoft.com/office/drawing/2014/main" id="{E66D589E-EE6D-4FE1-A805-0C9670E5D205}"/>
              </a:ext>
            </a:extLst>
          </p:cNvPr>
          <p:cNvGraphicFramePr>
            <a:graphicFrameLocks/>
          </p:cNvGraphicFramePr>
          <p:nvPr/>
        </p:nvGraphicFramePr>
        <p:xfrm>
          <a:off x="1957754" y="1665763"/>
          <a:ext cx="7983415" cy="3414713"/>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Group 7">
            <a:extLst>
              <a:ext uri="{FF2B5EF4-FFF2-40B4-BE49-F238E27FC236}">
                <a16:creationId xmlns:a16="http://schemas.microsoft.com/office/drawing/2014/main" id="{E5137048-84E9-4878-9693-54F85B6FB572}"/>
              </a:ext>
            </a:extLst>
          </p:cNvPr>
          <p:cNvGrpSpPr/>
          <p:nvPr/>
        </p:nvGrpSpPr>
        <p:grpSpPr>
          <a:xfrm>
            <a:off x="4117126" y="2357822"/>
            <a:ext cx="539261" cy="388159"/>
            <a:chOff x="8916260" y="2301857"/>
            <a:chExt cx="539261" cy="388159"/>
          </a:xfrm>
        </p:grpSpPr>
        <p:sp>
          <p:nvSpPr>
            <p:cNvPr id="9" name="Rectangle 8">
              <a:extLst>
                <a:ext uri="{FF2B5EF4-FFF2-40B4-BE49-F238E27FC236}">
                  <a16:creationId xmlns:a16="http://schemas.microsoft.com/office/drawing/2014/main" id="{0FB74ADF-FB41-4321-89EC-D1B9F2D5729D}"/>
                </a:ext>
              </a:extLst>
            </p:cNvPr>
            <p:cNvSpPr/>
            <p:nvPr/>
          </p:nvSpPr>
          <p:spPr>
            <a:xfrm>
              <a:off x="8916260" y="2301857"/>
              <a:ext cx="539261" cy="273469"/>
            </a:xfrm>
            <a:prstGeom prst="rect">
              <a:avLst/>
            </a:prstGeom>
            <a:solidFill>
              <a:srgbClr val="00A5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Arial"/>
                  <a:ea typeface="+mn-ea"/>
                  <a:cs typeface="+mn-cs"/>
                </a:rPr>
                <a:t>68%</a:t>
              </a:r>
            </a:p>
          </p:txBody>
        </p:sp>
        <p:sp>
          <p:nvSpPr>
            <p:cNvPr id="10" name="Isosceles Triangle 9">
              <a:extLst>
                <a:ext uri="{FF2B5EF4-FFF2-40B4-BE49-F238E27FC236}">
                  <a16:creationId xmlns:a16="http://schemas.microsoft.com/office/drawing/2014/main" id="{31493D63-7353-4B5C-A31D-39406E45BA07}"/>
                </a:ext>
              </a:extLst>
            </p:cNvPr>
            <p:cNvSpPr/>
            <p:nvPr/>
          </p:nvSpPr>
          <p:spPr>
            <a:xfrm rot="10800000">
              <a:off x="9098748" y="2575326"/>
              <a:ext cx="174284" cy="114690"/>
            </a:xfrm>
            <a:prstGeom prst="triangle">
              <a:avLst/>
            </a:prstGeom>
            <a:solidFill>
              <a:srgbClr val="00A5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11" name="Group 10">
            <a:extLst>
              <a:ext uri="{FF2B5EF4-FFF2-40B4-BE49-F238E27FC236}">
                <a16:creationId xmlns:a16="http://schemas.microsoft.com/office/drawing/2014/main" id="{5FEFEA32-3E22-436C-924B-AC5CECAD5810}"/>
              </a:ext>
            </a:extLst>
          </p:cNvPr>
          <p:cNvGrpSpPr/>
          <p:nvPr/>
        </p:nvGrpSpPr>
        <p:grpSpPr>
          <a:xfrm>
            <a:off x="7725508" y="2054375"/>
            <a:ext cx="565031" cy="385345"/>
            <a:chOff x="10566890" y="1092182"/>
            <a:chExt cx="565031" cy="385345"/>
          </a:xfrm>
          <a:solidFill>
            <a:schemeClr val="accent3"/>
          </a:solidFill>
        </p:grpSpPr>
        <p:sp>
          <p:nvSpPr>
            <p:cNvPr id="12" name="Rectangle 11">
              <a:extLst>
                <a:ext uri="{FF2B5EF4-FFF2-40B4-BE49-F238E27FC236}">
                  <a16:creationId xmlns:a16="http://schemas.microsoft.com/office/drawing/2014/main" id="{FC2D9432-1309-4ED9-B3C0-050F0DD7EE81}"/>
                </a:ext>
              </a:extLst>
            </p:cNvPr>
            <p:cNvSpPr/>
            <p:nvPr/>
          </p:nvSpPr>
          <p:spPr>
            <a:xfrm>
              <a:off x="10566890" y="1092182"/>
              <a:ext cx="565031" cy="27065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Arial"/>
                  <a:ea typeface="+mn-ea"/>
                  <a:cs typeface="+mn-cs"/>
                </a:rPr>
                <a:t>78%</a:t>
              </a:r>
            </a:p>
          </p:txBody>
        </p:sp>
        <p:sp>
          <p:nvSpPr>
            <p:cNvPr id="13" name="Isosceles Triangle 12">
              <a:extLst>
                <a:ext uri="{FF2B5EF4-FFF2-40B4-BE49-F238E27FC236}">
                  <a16:creationId xmlns:a16="http://schemas.microsoft.com/office/drawing/2014/main" id="{D3A05B33-FD98-4543-8C02-E8A012B74CCC}"/>
                </a:ext>
              </a:extLst>
            </p:cNvPr>
            <p:cNvSpPr/>
            <p:nvPr/>
          </p:nvSpPr>
          <p:spPr>
            <a:xfrm rot="10800000">
              <a:off x="10775148" y="1362837"/>
              <a:ext cx="174284" cy="11469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14" name="TextBox 13">
            <a:extLst>
              <a:ext uri="{FF2B5EF4-FFF2-40B4-BE49-F238E27FC236}">
                <a16:creationId xmlns:a16="http://schemas.microsoft.com/office/drawing/2014/main" id="{C1D7CE7B-5374-4498-8937-0F6A6EF208D5}"/>
              </a:ext>
            </a:extLst>
          </p:cNvPr>
          <p:cNvSpPr txBox="1"/>
          <p:nvPr/>
        </p:nvSpPr>
        <p:spPr>
          <a:xfrm>
            <a:off x="8264771" y="2086709"/>
            <a:ext cx="117230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a:ea typeface="+mn-ea"/>
                <a:cs typeface="+mn-cs"/>
              </a:rPr>
              <a:t>*Sig higher </a:t>
            </a:r>
          </a:p>
        </p:txBody>
      </p:sp>
      <p:sp>
        <p:nvSpPr>
          <p:cNvPr id="15" name="TextBox 14">
            <a:extLst>
              <a:ext uri="{FF2B5EF4-FFF2-40B4-BE49-F238E27FC236}">
                <a16:creationId xmlns:a16="http://schemas.microsoft.com/office/drawing/2014/main" id="{BA13839E-A1A7-4B09-89BF-71BB36979646}"/>
              </a:ext>
            </a:extLst>
          </p:cNvPr>
          <p:cNvSpPr txBox="1"/>
          <p:nvPr/>
        </p:nvSpPr>
        <p:spPr>
          <a:xfrm rot="16200000">
            <a:off x="403159" y="3138642"/>
            <a:ext cx="291795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a:ea typeface="+mn-ea"/>
                <a:cs typeface="+mn-cs"/>
              </a:rPr>
              <a:t>% AGREE BRAND IS POPULAR</a:t>
            </a:r>
          </a:p>
        </p:txBody>
      </p:sp>
    </p:spTree>
    <p:extLst>
      <p:ext uri="{BB962C8B-B14F-4D97-AF65-F5344CB8AC3E}">
        <p14:creationId xmlns:p14="http://schemas.microsoft.com/office/powerpoint/2010/main" val="522893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D8733-4541-48E0-BBF0-3DFB4EE81686}"/>
              </a:ext>
            </a:extLst>
          </p:cNvPr>
          <p:cNvSpPr>
            <a:spLocks noGrp="1"/>
          </p:cNvSpPr>
          <p:nvPr>
            <p:ph type="title"/>
          </p:nvPr>
        </p:nvSpPr>
        <p:spPr/>
        <p:txBody>
          <a:bodyPr/>
          <a:lstStyle/>
          <a:p>
            <a:r>
              <a:rPr lang="en-GB" dirty="0"/>
              <a:t>TV sponsorship boosts awareness for lesser-known brands</a:t>
            </a:r>
          </a:p>
        </p:txBody>
      </p:sp>
      <p:sp>
        <p:nvSpPr>
          <p:cNvPr id="3" name="Text Placeholder 2">
            <a:extLst>
              <a:ext uri="{FF2B5EF4-FFF2-40B4-BE49-F238E27FC236}">
                <a16:creationId xmlns:a16="http://schemas.microsoft.com/office/drawing/2014/main" id="{4DDEF79B-177E-44F9-89CA-EEC6B8872695}"/>
              </a:ext>
            </a:extLst>
          </p:cNvPr>
          <p:cNvSpPr>
            <a:spLocks noGrp="1"/>
          </p:cNvSpPr>
          <p:nvPr>
            <p:ph type="body" sz="quarter" idx="15"/>
          </p:nvPr>
        </p:nvSpPr>
        <p:spPr/>
        <p:txBody>
          <a:bodyPr/>
          <a:lstStyle/>
          <a:p>
            <a:pPr>
              <a:spcBef>
                <a:spcPts val="0"/>
              </a:spcBef>
            </a:pPr>
            <a:r>
              <a:rPr lang="en-GB" dirty="0"/>
              <a:t>Source: Get with the Programmes, 2017, Thinkbox/YouGov. </a:t>
            </a:r>
          </a:p>
          <a:p>
            <a:pPr>
              <a:spcBef>
                <a:spcPts val="0"/>
              </a:spcBef>
            </a:pPr>
            <a:r>
              <a:rPr lang="en-GB" dirty="0"/>
              <a:t>Base: 6 high awareness brands, 5 lower awareness brands</a:t>
            </a:r>
          </a:p>
        </p:txBody>
      </p:sp>
      <p:graphicFrame>
        <p:nvGraphicFramePr>
          <p:cNvPr id="5" name="Content Placeholder 10">
            <a:extLst>
              <a:ext uri="{FF2B5EF4-FFF2-40B4-BE49-F238E27FC236}">
                <a16:creationId xmlns:a16="http://schemas.microsoft.com/office/drawing/2014/main" id="{4BBE73F1-AADA-4FB3-B154-FD580B6D3C30}"/>
              </a:ext>
            </a:extLst>
          </p:cNvPr>
          <p:cNvGraphicFramePr>
            <a:graphicFrameLocks/>
          </p:cNvGraphicFramePr>
          <p:nvPr/>
        </p:nvGraphicFramePr>
        <p:xfrm>
          <a:off x="515815" y="1683584"/>
          <a:ext cx="10779248" cy="341471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1174A94B-B01A-474F-8841-920CADA47C32}"/>
              </a:ext>
            </a:extLst>
          </p:cNvPr>
          <p:cNvSpPr txBox="1"/>
          <p:nvPr/>
        </p:nvSpPr>
        <p:spPr>
          <a:xfrm rot="16200000">
            <a:off x="-279598" y="2824478"/>
            <a:ext cx="281473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a:ea typeface="+mn-ea"/>
                <a:cs typeface="+mn-cs"/>
              </a:rPr>
              <a:t>% POINT DIFF VIEWERS VS NON-VIEWERS</a:t>
            </a:r>
          </a:p>
        </p:txBody>
      </p:sp>
    </p:spTree>
    <p:extLst>
      <p:ext uri="{BB962C8B-B14F-4D97-AF65-F5344CB8AC3E}">
        <p14:creationId xmlns:p14="http://schemas.microsoft.com/office/powerpoint/2010/main" val="3337224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7C40E6-212E-F3C8-39EF-BC985FB51889}"/>
              </a:ext>
            </a:extLst>
          </p:cNvPr>
          <p:cNvSpPr>
            <a:spLocks noGrp="1"/>
          </p:cNvSpPr>
          <p:nvPr>
            <p:ph type="title"/>
          </p:nvPr>
        </p:nvSpPr>
        <p:spPr/>
        <p:txBody>
          <a:bodyPr>
            <a:normAutofit fontScale="90000"/>
          </a:bodyPr>
          <a:lstStyle/>
          <a:p>
            <a:r>
              <a:rPr lang="en-US" dirty="0"/>
              <a:t>Tide: Changing the TIDE for the business banking sector	</a:t>
            </a:r>
            <a:endParaRPr lang="en-GB" dirty="0"/>
          </a:p>
        </p:txBody>
      </p:sp>
      <p:sp>
        <p:nvSpPr>
          <p:cNvPr id="5" name="Text Placeholder 4">
            <a:extLst>
              <a:ext uri="{FF2B5EF4-FFF2-40B4-BE49-F238E27FC236}">
                <a16:creationId xmlns:a16="http://schemas.microsoft.com/office/drawing/2014/main" id="{3284805C-F7EC-4E67-335A-BB47F3EEE77B}"/>
              </a:ext>
            </a:extLst>
          </p:cNvPr>
          <p:cNvSpPr>
            <a:spLocks noGrp="1"/>
          </p:cNvSpPr>
          <p:nvPr>
            <p:ph type="body" sz="quarter" idx="13"/>
          </p:nvPr>
        </p:nvSpPr>
        <p:spPr/>
        <p:txBody>
          <a:bodyPr>
            <a:normAutofit/>
          </a:bodyPr>
          <a:lstStyle/>
          <a:p>
            <a:r>
              <a:rPr lang="en-US" sz="1400" u="sng" dirty="0"/>
              <a:t>Challenge</a:t>
            </a:r>
          </a:p>
          <a:p>
            <a:pPr marL="285750" indent="-285750">
              <a:buFont typeface="Arial" panose="020B0604020202020204" pitchFamily="34" charset="0"/>
              <a:buChar char="•"/>
            </a:pPr>
            <a:r>
              <a:rPr lang="en-US" sz="1400" dirty="0"/>
              <a:t>Tide needed to drive awareness and increase app installs to grow its customer base</a:t>
            </a:r>
          </a:p>
          <a:p>
            <a:r>
              <a:rPr lang="en-US" sz="1400" u="sng" dirty="0"/>
              <a:t>Solution</a:t>
            </a:r>
          </a:p>
          <a:p>
            <a:pPr marL="285750" indent="-285750">
              <a:buFont typeface="Arial" panose="020B0604020202020204" pitchFamily="34" charset="0"/>
              <a:buChar char="•"/>
            </a:pPr>
            <a:r>
              <a:rPr lang="en-US" sz="1400" dirty="0"/>
              <a:t>Remained on air throughout the pandemic to offer support to businesses that might be suffering through the tough times.</a:t>
            </a:r>
          </a:p>
          <a:p>
            <a:r>
              <a:rPr lang="en-US" sz="1400" u="sng" dirty="0"/>
              <a:t>Results</a:t>
            </a:r>
          </a:p>
          <a:p>
            <a:pPr marL="285750" indent="-285750">
              <a:buFont typeface="Arial" panose="020B0604020202020204" pitchFamily="34" charset="0"/>
              <a:buChar char="•"/>
            </a:pPr>
            <a:r>
              <a:rPr lang="en-US" sz="1400" dirty="0"/>
              <a:t>Reached 92% of target SME business owners; 187% increase in brand awareness; 60% share of voice in business banking sector; 259% increase in customers by end of year three.</a:t>
            </a:r>
          </a:p>
          <a:p>
            <a:endParaRPr lang="en-GB" dirty="0"/>
          </a:p>
        </p:txBody>
      </p:sp>
      <p:sp>
        <p:nvSpPr>
          <p:cNvPr id="7" name="Text Placeholder 6">
            <a:extLst>
              <a:ext uri="{FF2B5EF4-FFF2-40B4-BE49-F238E27FC236}">
                <a16:creationId xmlns:a16="http://schemas.microsoft.com/office/drawing/2014/main" id="{75DB809A-CC0D-C6E6-4D59-A5353D87D5B5}"/>
              </a:ext>
            </a:extLst>
          </p:cNvPr>
          <p:cNvSpPr>
            <a:spLocks noGrp="1"/>
          </p:cNvSpPr>
          <p:nvPr>
            <p:ph type="body" sz="quarter" idx="15"/>
          </p:nvPr>
        </p:nvSpPr>
        <p:spPr/>
        <p:txBody>
          <a:bodyPr/>
          <a:lstStyle/>
          <a:p>
            <a:endParaRPr lang="en-GB"/>
          </a:p>
        </p:txBody>
      </p:sp>
      <p:pic>
        <p:nvPicPr>
          <p:cNvPr id="8" name="Picture Placeholder 7" descr="A person holding a bottle of perfume&#10;&#10;Description automatically generated">
            <a:extLst>
              <a:ext uri="{FF2B5EF4-FFF2-40B4-BE49-F238E27FC236}">
                <a16:creationId xmlns:a16="http://schemas.microsoft.com/office/drawing/2014/main" id="{02D81AB7-F8C9-DD71-C592-903282D33D90}"/>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7042" r="7042"/>
          <a:stretch>
            <a:fillRect/>
          </a:stretch>
        </p:blipFill>
        <p:spPr>
          <a:xfrm>
            <a:off x="5368925" y="1428750"/>
            <a:ext cx="6343650" cy="3836988"/>
          </a:xfrm>
          <a:prstGeom prst="rect">
            <a:avLst/>
          </a:prstGeom>
        </p:spPr>
      </p:pic>
      <p:pic>
        <p:nvPicPr>
          <p:cNvPr id="9" name="Picture 2" descr="Tide (financial service) - Wikipedia">
            <a:extLst>
              <a:ext uri="{FF2B5EF4-FFF2-40B4-BE49-F238E27FC236}">
                <a16:creationId xmlns:a16="http://schemas.microsoft.com/office/drawing/2014/main" id="{DED1D941-B3D0-25A5-2929-2FDD4CD4C4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6057" y="144607"/>
            <a:ext cx="1236518" cy="12365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ome - Guerillascope">
            <a:extLst>
              <a:ext uri="{FF2B5EF4-FFF2-40B4-BE49-F238E27FC236}">
                <a16:creationId xmlns:a16="http://schemas.microsoft.com/office/drawing/2014/main" id="{B9746C18-E06B-D1FA-D19D-54874BEE71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30461" y="206451"/>
            <a:ext cx="1545596" cy="1112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9946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5448300" cy="1021181"/>
          </a:xfrm>
        </p:spPr>
        <p:txBody>
          <a:bodyPr>
            <a:normAutofit/>
          </a:bodyPr>
          <a:lstStyle/>
          <a:p>
            <a:r>
              <a:rPr lang="en-GB" dirty="0">
                <a:solidFill>
                  <a:schemeClr val="accent6"/>
                </a:solidFill>
              </a:rPr>
              <a:t>SMEs make up most of the UK business population</a:t>
            </a:r>
          </a:p>
        </p:txBody>
      </p:sp>
      <p:sp>
        <p:nvSpPr>
          <p:cNvPr id="3" name="Text Placeholder 2"/>
          <p:cNvSpPr>
            <a:spLocks noGrp="1"/>
          </p:cNvSpPr>
          <p:nvPr>
            <p:ph type="body" sz="quarter" idx="13"/>
          </p:nvPr>
        </p:nvSpPr>
        <p:spPr>
          <a:xfrm>
            <a:off x="377758" y="1911237"/>
            <a:ext cx="5184842" cy="4032362"/>
          </a:xfrm>
        </p:spPr>
        <p:txBody>
          <a:bodyPr>
            <a:normAutofit/>
          </a:bodyPr>
          <a:lstStyle/>
          <a:p>
            <a:r>
              <a:rPr lang="en-GB" dirty="0">
                <a:solidFill>
                  <a:schemeClr val="tx1"/>
                </a:solidFill>
              </a:rPr>
              <a:t>SMEs make up a whopping </a:t>
            </a:r>
            <a:r>
              <a:rPr lang="en-GB" b="1" dirty="0">
                <a:solidFill>
                  <a:schemeClr val="accent6"/>
                </a:solidFill>
              </a:rPr>
              <a:t>99% of the UK business population</a:t>
            </a:r>
          </a:p>
          <a:p>
            <a:r>
              <a:rPr lang="en-GB" dirty="0">
                <a:solidFill>
                  <a:schemeClr val="tx1"/>
                </a:solidFill>
              </a:rPr>
              <a:t>There were </a:t>
            </a:r>
            <a:r>
              <a:rPr lang="en-GB" b="1" dirty="0">
                <a:solidFill>
                  <a:schemeClr val="accent6"/>
                </a:solidFill>
              </a:rPr>
              <a:t>5.7 million small business </a:t>
            </a:r>
            <a:r>
              <a:rPr lang="en-GB" dirty="0">
                <a:solidFill>
                  <a:schemeClr val="tx1"/>
                </a:solidFill>
              </a:rPr>
              <a:t>at the start of 2025</a:t>
            </a:r>
          </a:p>
          <a:p>
            <a:r>
              <a:rPr lang="en-GB" dirty="0">
                <a:solidFill>
                  <a:schemeClr val="tx1"/>
                </a:solidFill>
              </a:rPr>
              <a:t>SMEs account for </a:t>
            </a:r>
            <a:r>
              <a:rPr lang="en-GB" b="1" dirty="0">
                <a:solidFill>
                  <a:schemeClr val="accent6"/>
                </a:solidFill>
              </a:rPr>
              <a:t>60% of employment </a:t>
            </a:r>
            <a:r>
              <a:rPr lang="en-GB" dirty="0">
                <a:solidFill>
                  <a:schemeClr val="tx1"/>
                </a:solidFill>
              </a:rPr>
              <a:t>and </a:t>
            </a:r>
            <a:r>
              <a:rPr lang="en-GB" b="1" dirty="0">
                <a:solidFill>
                  <a:schemeClr val="accent6"/>
                </a:solidFill>
              </a:rPr>
              <a:t>51% of turnover </a:t>
            </a:r>
            <a:r>
              <a:rPr lang="en-GB" dirty="0">
                <a:solidFill>
                  <a:schemeClr val="tx1"/>
                </a:solidFill>
              </a:rPr>
              <a:t>at the start of 2025.</a:t>
            </a:r>
          </a:p>
          <a:p>
            <a:endParaRPr lang="en-GB" dirty="0">
              <a:solidFill>
                <a:schemeClr val="tx1">
                  <a:lumMod val="75000"/>
                  <a:lumOff val="25000"/>
                </a:schemeClr>
              </a:solidFill>
            </a:endParaRPr>
          </a:p>
          <a:p>
            <a:endParaRPr lang="en-GB" b="1" dirty="0">
              <a:solidFill>
                <a:schemeClr val="accent6"/>
              </a:solidFill>
            </a:endParaRPr>
          </a:p>
          <a:p>
            <a:endParaRPr lang="en-GB" b="1" dirty="0">
              <a:solidFill>
                <a:schemeClr val="accent6"/>
              </a:solidFill>
            </a:endParaRPr>
          </a:p>
          <a:p>
            <a:endParaRPr lang="en-GB" b="1" dirty="0">
              <a:solidFill>
                <a:schemeClr val="accent6"/>
              </a:solidFill>
            </a:endParaRPr>
          </a:p>
        </p:txBody>
      </p:sp>
      <p:sp>
        <p:nvSpPr>
          <p:cNvPr id="6" name="Text Placeholder 7">
            <a:extLst>
              <a:ext uri="{FF2B5EF4-FFF2-40B4-BE49-F238E27FC236}">
                <a16:creationId xmlns:a16="http://schemas.microsoft.com/office/drawing/2014/main" id="{75E2C37A-0581-4A31-8144-84F85EACF154}"/>
              </a:ext>
            </a:extLst>
          </p:cNvPr>
          <p:cNvSpPr txBox="1">
            <a:spLocks/>
          </p:cNvSpPr>
          <p:nvPr/>
        </p:nvSpPr>
        <p:spPr>
          <a:xfrm>
            <a:off x="377758" y="5365114"/>
            <a:ext cx="5274897" cy="93870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srgbClr val="4D4D4D"/>
                </a:solidFill>
                <a:effectLst/>
                <a:uLnTx/>
                <a:uFillTx/>
                <a:latin typeface="Arial"/>
                <a:ea typeface="+mn-ea"/>
                <a:cs typeface="+mn-cs"/>
              </a:rPr>
              <a:t>Source: </a:t>
            </a:r>
            <a:r>
              <a:rPr lang="en-GB" dirty="0">
                <a:solidFill>
                  <a:srgbClr val="4D4D4D"/>
                </a:solidFill>
                <a:latin typeface="Arial"/>
              </a:rPr>
              <a:t>www.gov.uk</a:t>
            </a:r>
            <a:endParaRPr kumimoji="0" lang="en-GB" sz="1000" b="0" i="0" u="none" strike="noStrike" kern="1200" cap="none" spc="0" normalizeH="0" baseline="0" noProof="0" dirty="0">
              <a:ln>
                <a:noFill/>
              </a:ln>
              <a:solidFill>
                <a:srgbClr val="4D4D4D"/>
              </a:solidFill>
              <a:effectLst/>
              <a:uLnTx/>
              <a:uFillTx/>
              <a:latin typeface="Arial"/>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000" b="0" i="0" u="none" strike="noStrike" kern="1200" cap="none" spc="0" normalizeH="0" baseline="0" noProof="0" dirty="0">
              <a:ln>
                <a:noFill/>
              </a:ln>
              <a:solidFill>
                <a:srgbClr val="4D4D4D"/>
              </a:solidFill>
              <a:effectLst/>
              <a:uLnTx/>
              <a:uFillTx/>
              <a:latin typeface="Arial"/>
              <a:ea typeface="+mn-ea"/>
              <a:cs typeface="+mn-cs"/>
            </a:endParaRPr>
          </a:p>
        </p:txBody>
      </p:sp>
      <p:sp>
        <p:nvSpPr>
          <p:cNvPr id="7" name="TextBox 6">
            <a:extLst>
              <a:ext uri="{FF2B5EF4-FFF2-40B4-BE49-F238E27FC236}">
                <a16:creationId xmlns:a16="http://schemas.microsoft.com/office/drawing/2014/main" id="{61C8879A-185F-78D4-1203-EBC8C1E0364F}"/>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Toyota - Counselling</a:t>
            </a:r>
          </a:p>
        </p:txBody>
      </p:sp>
      <p:pic>
        <p:nvPicPr>
          <p:cNvPr id="11" name="Picture Placeholder 10">
            <a:extLst>
              <a:ext uri="{FF2B5EF4-FFF2-40B4-BE49-F238E27FC236}">
                <a16:creationId xmlns:a16="http://schemas.microsoft.com/office/drawing/2014/main" id="{9680D6FD-8E57-D37A-5D0F-50CFB38BD8DE}"/>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a:prstGeom prst="rect">
            <a:avLst/>
          </a:prstGeom>
          <a:solidFill>
            <a:prstClr val="white">
              <a:lumMod val="85000"/>
            </a:prstClr>
          </a:solidFill>
        </p:spPr>
      </p:pic>
      <p:sp>
        <p:nvSpPr>
          <p:cNvPr id="12" name="TextBox 11">
            <a:extLst>
              <a:ext uri="{FF2B5EF4-FFF2-40B4-BE49-F238E27FC236}">
                <a16:creationId xmlns:a16="http://schemas.microsoft.com/office/drawing/2014/main" id="{ADA04D3A-3FC0-D63A-F36A-4895054C17E1}"/>
              </a:ext>
            </a:extLst>
          </p:cNvPr>
          <p:cNvSpPr txBox="1"/>
          <p:nvPr/>
        </p:nvSpPr>
        <p:spPr>
          <a:xfrm rot="16200000">
            <a:off x="10486929" y="4171877"/>
            <a:ext cx="2982494" cy="246221"/>
          </a:xfrm>
          <a:prstGeom prst="rect">
            <a:avLst/>
          </a:prstGeom>
          <a:noFill/>
        </p:spPr>
        <p:txBody>
          <a:bodyPr wrap="square" rtlCol="0">
            <a:spAutoFit/>
          </a:bodyPr>
          <a:lstStyle/>
          <a:p>
            <a:r>
              <a:rPr lang="en-US" sz="1000" dirty="0">
                <a:solidFill>
                  <a:schemeClr val="bg1"/>
                </a:solidFill>
              </a:rPr>
              <a:t>TNT Sports - Dare to Dream</a:t>
            </a:r>
            <a:endParaRPr lang="en-GB" sz="1000" dirty="0">
              <a:solidFill>
                <a:schemeClr val="bg1"/>
              </a:solidFill>
            </a:endParaRPr>
          </a:p>
        </p:txBody>
      </p:sp>
    </p:spTree>
    <p:extLst>
      <p:ext uri="{BB962C8B-B14F-4D97-AF65-F5344CB8AC3E}">
        <p14:creationId xmlns:p14="http://schemas.microsoft.com/office/powerpoint/2010/main" val="351374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3E27B-201C-4E00-A313-B0237031D534}"/>
              </a:ext>
            </a:extLst>
          </p:cNvPr>
          <p:cNvSpPr>
            <a:spLocks noGrp="1"/>
          </p:cNvSpPr>
          <p:nvPr>
            <p:ph type="title"/>
          </p:nvPr>
        </p:nvSpPr>
        <p:spPr/>
        <p:txBody>
          <a:bodyPr/>
          <a:lstStyle/>
          <a:p>
            <a:r>
              <a:rPr lang="en-GB" dirty="0">
                <a:solidFill>
                  <a:schemeClr val="accent6"/>
                </a:solidFill>
              </a:rPr>
              <a:t>Summary</a:t>
            </a:r>
          </a:p>
        </p:txBody>
      </p:sp>
      <p:sp>
        <p:nvSpPr>
          <p:cNvPr id="3" name="Text Placeholder 2">
            <a:extLst>
              <a:ext uri="{FF2B5EF4-FFF2-40B4-BE49-F238E27FC236}">
                <a16:creationId xmlns:a16="http://schemas.microsoft.com/office/drawing/2014/main" id="{D403FC26-C6F9-4A77-950D-B7C2B9385A4C}"/>
              </a:ext>
            </a:extLst>
          </p:cNvPr>
          <p:cNvSpPr>
            <a:spLocks noGrp="1"/>
          </p:cNvSpPr>
          <p:nvPr>
            <p:ph type="body" sz="quarter" idx="13"/>
          </p:nvPr>
        </p:nvSpPr>
        <p:spPr>
          <a:xfrm>
            <a:off x="275020" y="1744548"/>
            <a:ext cx="5820980" cy="4194087"/>
          </a:xfrm>
        </p:spPr>
        <p:txBody>
          <a:bodyPr>
            <a:normAutofit/>
          </a:bodyPr>
          <a:lstStyle/>
          <a:p>
            <a:pPr marL="285750" indent="-285750">
              <a:spcBef>
                <a:spcPts val="1800"/>
              </a:spcBef>
              <a:buClr>
                <a:schemeClr val="accent6"/>
              </a:buClr>
              <a:buFont typeface="Arial" panose="020B0604020202020204" pitchFamily="34" charset="0"/>
              <a:buChar char="—"/>
            </a:pPr>
            <a:r>
              <a:rPr lang="en-GB" dirty="0">
                <a:solidFill>
                  <a:schemeClr val="tx1">
                    <a:lumMod val="75000"/>
                    <a:lumOff val="25000"/>
                  </a:schemeClr>
                </a:solidFill>
              </a:rPr>
              <a:t>The majority of UK advertisers are SMEs and smaller spenders.</a:t>
            </a:r>
          </a:p>
          <a:p>
            <a:pPr marL="285750" indent="-285750">
              <a:spcBef>
                <a:spcPts val="1800"/>
              </a:spcBef>
              <a:buClr>
                <a:schemeClr val="accent6"/>
              </a:buClr>
              <a:buFont typeface="Arial" panose="020B0604020202020204" pitchFamily="34" charset="0"/>
              <a:buChar char="—"/>
            </a:pPr>
            <a:r>
              <a:rPr lang="en-GB" dirty="0">
                <a:solidFill>
                  <a:schemeClr val="tx1">
                    <a:lumMod val="75000"/>
                    <a:lumOff val="25000"/>
                  </a:schemeClr>
                </a:solidFill>
              </a:rPr>
              <a:t>TV drives both short-term sales and long-term growth</a:t>
            </a:r>
          </a:p>
          <a:p>
            <a:pPr marL="285750" indent="-285750">
              <a:spcBef>
                <a:spcPts val="1800"/>
              </a:spcBef>
              <a:buClr>
                <a:schemeClr val="accent6"/>
              </a:buClr>
              <a:buFont typeface="Arial" panose="020B0604020202020204" pitchFamily="34" charset="0"/>
              <a:buChar char="—"/>
            </a:pPr>
            <a:r>
              <a:rPr lang="en-GB" dirty="0">
                <a:solidFill>
                  <a:schemeClr val="tx1">
                    <a:lumMod val="75000"/>
                    <a:lumOff val="25000"/>
                  </a:schemeClr>
                </a:solidFill>
              </a:rPr>
              <a:t>TV creates </a:t>
            </a:r>
            <a:r>
              <a:rPr lang="en-GB" b="1" dirty="0">
                <a:solidFill>
                  <a:schemeClr val="accent6"/>
                </a:solidFill>
              </a:rPr>
              <a:t>trust</a:t>
            </a:r>
            <a:r>
              <a:rPr lang="en-GB" dirty="0">
                <a:solidFill>
                  <a:schemeClr val="tx1">
                    <a:lumMod val="75000"/>
                    <a:lumOff val="25000"/>
                  </a:schemeClr>
                </a:solidFill>
              </a:rPr>
              <a:t> and drives </a:t>
            </a:r>
            <a:r>
              <a:rPr lang="en-GB" b="1" dirty="0">
                <a:solidFill>
                  <a:schemeClr val="accent6"/>
                </a:solidFill>
              </a:rPr>
              <a:t>reach</a:t>
            </a:r>
          </a:p>
          <a:p>
            <a:pPr marL="285750" indent="-285750">
              <a:spcBef>
                <a:spcPts val="1800"/>
              </a:spcBef>
              <a:buClr>
                <a:schemeClr val="accent6"/>
              </a:buClr>
              <a:buFont typeface="Arial" panose="020B0604020202020204" pitchFamily="34" charset="0"/>
              <a:buChar char="—"/>
            </a:pPr>
            <a:r>
              <a:rPr lang="en-GB" dirty="0">
                <a:solidFill>
                  <a:schemeClr val="tx1">
                    <a:lumMod val="75000"/>
                    <a:lumOff val="25000"/>
                  </a:schemeClr>
                </a:solidFill>
              </a:rPr>
              <a:t>TV </a:t>
            </a:r>
            <a:r>
              <a:rPr lang="en-GB" b="1" dirty="0">
                <a:solidFill>
                  <a:schemeClr val="accent6"/>
                </a:solidFill>
              </a:rPr>
              <a:t>boosts the effects </a:t>
            </a:r>
            <a:r>
              <a:rPr lang="en-GB" dirty="0">
                <a:solidFill>
                  <a:schemeClr val="tx1">
                    <a:lumMod val="75000"/>
                    <a:lumOff val="25000"/>
                  </a:schemeClr>
                </a:solidFill>
              </a:rPr>
              <a:t>of other media channels</a:t>
            </a:r>
          </a:p>
          <a:p>
            <a:pPr marL="285750" indent="-285750">
              <a:spcBef>
                <a:spcPts val="1800"/>
              </a:spcBef>
              <a:buClr>
                <a:schemeClr val="accent6"/>
              </a:buClr>
              <a:buFont typeface="Arial" panose="020B0604020202020204" pitchFamily="34" charset="0"/>
              <a:buChar char="—"/>
            </a:pPr>
            <a:r>
              <a:rPr lang="en-GB">
                <a:solidFill>
                  <a:schemeClr val="tx1">
                    <a:lumMod val="75000"/>
                    <a:lumOff val="25000"/>
                  </a:schemeClr>
                </a:solidFill>
              </a:rPr>
              <a:t>TV </a:t>
            </a:r>
            <a:r>
              <a:rPr lang="en-GB" dirty="0">
                <a:solidFill>
                  <a:schemeClr val="tx1">
                    <a:lumMod val="75000"/>
                    <a:lumOff val="25000"/>
                  </a:schemeClr>
                </a:solidFill>
              </a:rPr>
              <a:t>is </a:t>
            </a:r>
            <a:r>
              <a:rPr lang="en-GB" b="1" dirty="0">
                <a:solidFill>
                  <a:schemeClr val="accent6"/>
                </a:solidFill>
              </a:rPr>
              <a:t>affordable &amp; accountable</a:t>
            </a:r>
          </a:p>
          <a:p>
            <a:pPr marL="285750" indent="-285750">
              <a:spcBef>
                <a:spcPts val="1800"/>
              </a:spcBef>
              <a:buClr>
                <a:schemeClr val="accent6"/>
              </a:buClr>
              <a:buFont typeface="Arial" panose="020B0604020202020204" pitchFamily="34" charset="0"/>
              <a:buChar char="—"/>
            </a:pPr>
            <a:r>
              <a:rPr lang="en-GB" dirty="0">
                <a:solidFill>
                  <a:schemeClr val="tx1">
                    <a:lumMod val="75000"/>
                    <a:lumOff val="25000"/>
                  </a:schemeClr>
                </a:solidFill>
              </a:rPr>
              <a:t>The effects of TV are </a:t>
            </a:r>
            <a:r>
              <a:rPr lang="en-GB" b="1" dirty="0">
                <a:solidFill>
                  <a:schemeClr val="accent6"/>
                </a:solidFill>
              </a:rPr>
              <a:t>immediate</a:t>
            </a:r>
            <a:r>
              <a:rPr lang="en-GB" dirty="0">
                <a:solidFill>
                  <a:schemeClr val="tx1">
                    <a:lumMod val="75000"/>
                    <a:lumOff val="25000"/>
                  </a:schemeClr>
                </a:solidFill>
              </a:rPr>
              <a:t> for most but also </a:t>
            </a:r>
            <a:r>
              <a:rPr lang="en-GB" b="1" dirty="0">
                <a:solidFill>
                  <a:schemeClr val="accent6"/>
                </a:solidFill>
              </a:rPr>
              <a:t>sustained</a:t>
            </a:r>
          </a:p>
          <a:p>
            <a:pPr marL="285750" indent="-285750">
              <a:spcBef>
                <a:spcPts val="1800"/>
              </a:spcBef>
              <a:buClr>
                <a:schemeClr val="accent6"/>
              </a:buClr>
              <a:buFont typeface="Arial" panose="020B0604020202020204" pitchFamily="34" charset="0"/>
              <a:buChar char="—"/>
            </a:pPr>
            <a:r>
              <a:rPr lang="en-GB" dirty="0">
                <a:solidFill>
                  <a:schemeClr val="tx1"/>
                </a:solidFill>
              </a:rPr>
              <a:t>There are </a:t>
            </a:r>
            <a:r>
              <a:rPr lang="en-GB" b="1" dirty="0">
                <a:solidFill>
                  <a:schemeClr val="accent6"/>
                </a:solidFill>
              </a:rPr>
              <a:t>many options </a:t>
            </a:r>
            <a:r>
              <a:rPr lang="en-GB" dirty="0">
                <a:solidFill>
                  <a:schemeClr val="tx1"/>
                </a:solidFill>
              </a:rPr>
              <a:t>beyond linear TV advertising.</a:t>
            </a:r>
          </a:p>
        </p:txBody>
      </p:sp>
      <p:sp>
        <p:nvSpPr>
          <p:cNvPr id="4" name="TextBox 3">
            <a:extLst>
              <a:ext uri="{FF2B5EF4-FFF2-40B4-BE49-F238E27FC236}">
                <a16:creationId xmlns:a16="http://schemas.microsoft.com/office/drawing/2014/main" id="{115CC33F-22BE-F5BA-5CF5-E603F14B3D8B}"/>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Snickers – Own Goal</a:t>
            </a:r>
          </a:p>
        </p:txBody>
      </p:sp>
      <p:pic>
        <p:nvPicPr>
          <p:cNvPr id="7" name="Picture Placeholder 6">
            <a:extLst>
              <a:ext uri="{FF2B5EF4-FFF2-40B4-BE49-F238E27FC236}">
                <a16:creationId xmlns:a16="http://schemas.microsoft.com/office/drawing/2014/main" id="{E85964AE-627B-553E-5DCD-8B0136FA51E0}"/>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a:prstGeom prst="rect">
            <a:avLst/>
          </a:prstGeom>
          <a:solidFill>
            <a:prstClr val="white">
              <a:lumMod val="85000"/>
            </a:prstClr>
          </a:solidFill>
        </p:spPr>
      </p:pic>
      <p:sp>
        <p:nvSpPr>
          <p:cNvPr id="8" name="TextBox 7">
            <a:extLst>
              <a:ext uri="{FF2B5EF4-FFF2-40B4-BE49-F238E27FC236}">
                <a16:creationId xmlns:a16="http://schemas.microsoft.com/office/drawing/2014/main" id="{DE8D2F80-F8A7-D25F-C9F0-464D27C55CD3}"/>
              </a:ext>
            </a:extLst>
          </p:cNvPr>
          <p:cNvSpPr txBox="1"/>
          <p:nvPr/>
        </p:nvSpPr>
        <p:spPr>
          <a:xfrm rot="16200000">
            <a:off x="10486929" y="4171877"/>
            <a:ext cx="2982494" cy="246221"/>
          </a:xfrm>
          <a:prstGeom prst="rect">
            <a:avLst/>
          </a:prstGeom>
          <a:noFill/>
        </p:spPr>
        <p:txBody>
          <a:bodyPr wrap="square" rtlCol="0">
            <a:spAutoFit/>
          </a:bodyPr>
          <a:lstStyle/>
          <a:p>
            <a:r>
              <a:rPr lang="en-US" sz="1000" dirty="0">
                <a:solidFill>
                  <a:schemeClr val="bg1"/>
                </a:solidFill>
              </a:rPr>
              <a:t>The Birthday Draw - Is It Your Lucky Day</a:t>
            </a:r>
            <a:endParaRPr lang="en-GB" sz="1000" dirty="0">
              <a:solidFill>
                <a:schemeClr val="bg1"/>
              </a:solidFill>
            </a:endParaRPr>
          </a:p>
        </p:txBody>
      </p:sp>
    </p:spTree>
    <p:extLst>
      <p:ext uri="{BB962C8B-B14F-4D97-AF65-F5344CB8AC3E}">
        <p14:creationId xmlns:p14="http://schemas.microsoft.com/office/powerpoint/2010/main" val="1488242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FE112-51B5-2E62-1F7C-2F203C2707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DC993B-08A3-24C2-1D1B-13ED948C66CA}"/>
              </a:ext>
            </a:extLst>
          </p:cNvPr>
          <p:cNvSpPr>
            <a:spLocks noGrp="1"/>
          </p:cNvSpPr>
          <p:nvPr>
            <p:ph type="title"/>
          </p:nvPr>
        </p:nvSpPr>
        <p:spPr/>
        <p:txBody>
          <a:bodyPr/>
          <a:lstStyle/>
          <a:p>
            <a:r>
              <a:rPr lang="en-GB"/>
              <a:t>598 advertisers spent less than £50k on TV in 2025</a:t>
            </a:r>
          </a:p>
        </p:txBody>
      </p:sp>
      <p:graphicFrame>
        <p:nvGraphicFramePr>
          <p:cNvPr id="6" name="Content Placeholder 5">
            <a:extLst>
              <a:ext uri="{FF2B5EF4-FFF2-40B4-BE49-F238E27FC236}">
                <a16:creationId xmlns:a16="http://schemas.microsoft.com/office/drawing/2014/main" id="{00724526-3A07-1D70-CAEB-76CFF89E9368}"/>
              </a:ext>
            </a:extLst>
          </p:cNvPr>
          <p:cNvGraphicFramePr>
            <a:graphicFrameLocks noGrp="1"/>
          </p:cNvGraphicFramePr>
          <p:nvPr>
            <p:ph sz="quarter" idx="14"/>
          </p:nvPr>
        </p:nvGraphicFramePr>
        <p:xfrm>
          <a:off x="379413" y="1614488"/>
          <a:ext cx="11295062" cy="365125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4">
            <a:extLst>
              <a:ext uri="{FF2B5EF4-FFF2-40B4-BE49-F238E27FC236}">
                <a16:creationId xmlns:a16="http://schemas.microsoft.com/office/drawing/2014/main" id="{0CB39B1D-DAB3-BC79-9BB9-F8B5BDAED740}"/>
              </a:ext>
            </a:extLst>
          </p:cNvPr>
          <p:cNvSpPr txBox="1">
            <a:spLocks/>
          </p:cNvSpPr>
          <p:nvPr/>
        </p:nvSpPr>
        <p:spPr>
          <a:xfrm>
            <a:off x="378000" y="5364000"/>
            <a:ext cx="11334817" cy="304800"/>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4D4D4D"/>
                </a:solidFill>
                <a:effectLst/>
                <a:uLnTx/>
                <a:uFillTx/>
                <a:latin typeface="Arial"/>
                <a:ea typeface="+mn-ea"/>
                <a:cs typeface="+mn-cs"/>
              </a:rPr>
              <a:t>Source: Nielsen Ad Intel, 2025</a:t>
            </a:r>
          </a:p>
        </p:txBody>
      </p:sp>
    </p:spTree>
    <p:extLst>
      <p:ext uri="{BB962C8B-B14F-4D97-AF65-F5344CB8AC3E}">
        <p14:creationId xmlns:p14="http://schemas.microsoft.com/office/powerpoint/2010/main" val="185675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7DF39-EB6B-72DB-C268-8D798A3CBA0B}"/>
            </a:ext>
          </a:extLst>
        </p:cNvPr>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80AF253B-6EBE-8D39-834F-58A4565D8D17}"/>
              </a:ext>
            </a:extLst>
          </p:cNvPr>
          <p:cNvGraphicFramePr/>
          <p:nvPr/>
        </p:nvGraphicFramePr>
        <p:xfrm>
          <a:off x="2914232" y="145542"/>
          <a:ext cx="8780585" cy="555611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57EB5C41-7D6D-C5CF-1AE1-BDE451A68F23}"/>
              </a:ext>
            </a:extLst>
          </p:cNvPr>
          <p:cNvSpPr>
            <a:spLocks noGrp="1"/>
          </p:cNvSpPr>
          <p:nvPr>
            <p:ph type="title"/>
          </p:nvPr>
        </p:nvSpPr>
        <p:spPr>
          <a:xfrm>
            <a:off x="370801" y="360000"/>
            <a:ext cx="2985048" cy="2522956"/>
          </a:xfrm>
        </p:spPr>
        <p:txBody>
          <a:bodyPr>
            <a:normAutofit/>
          </a:bodyPr>
          <a:lstStyle/>
          <a:p>
            <a:r>
              <a:rPr lang="en-GB"/>
              <a:t>Total TV accounted for 70% of total video viewing in 2025</a:t>
            </a:r>
          </a:p>
        </p:txBody>
      </p:sp>
      <p:sp>
        <p:nvSpPr>
          <p:cNvPr id="6" name="TextBox 5">
            <a:extLst>
              <a:ext uri="{FF2B5EF4-FFF2-40B4-BE49-F238E27FC236}">
                <a16:creationId xmlns:a16="http://schemas.microsoft.com/office/drawing/2014/main" id="{FB6F1D03-64CD-A2CE-4CE7-0696034F6C55}"/>
              </a:ext>
            </a:extLst>
          </p:cNvPr>
          <p:cNvSpPr txBox="1"/>
          <p:nvPr/>
        </p:nvSpPr>
        <p:spPr>
          <a:xfrm>
            <a:off x="5234225" y="3059668"/>
            <a:ext cx="172354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prstClr val="black">
                    <a:lumMod val="65000"/>
                    <a:lumOff val="35000"/>
                  </a:prstClr>
                </a:solidFill>
                <a:effectLst/>
                <a:uLnTx/>
                <a:uFillTx/>
                <a:latin typeface="Arial"/>
                <a:ea typeface="+mn-ea"/>
                <a:cs typeface="+mn-cs"/>
              </a:rPr>
              <a:t>4 hrs 54 mins</a:t>
            </a:r>
          </a:p>
        </p:txBody>
      </p:sp>
      <p:sp>
        <p:nvSpPr>
          <p:cNvPr id="13" name="Text Placeholder 11">
            <a:extLst>
              <a:ext uri="{FF2B5EF4-FFF2-40B4-BE49-F238E27FC236}">
                <a16:creationId xmlns:a16="http://schemas.microsoft.com/office/drawing/2014/main" id="{B00DF5D6-E78D-EE85-0BEB-8BADA4C7B4B5}"/>
              </a:ext>
            </a:extLst>
          </p:cNvPr>
          <p:cNvSpPr>
            <a:spLocks noGrp="1"/>
          </p:cNvSpPr>
          <p:nvPr>
            <p:ph type="body" sz="quarter" idx="15"/>
          </p:nvPr>
        </p:nvSpPr>
        <p:spPr>
          <a:xfrm>
            <a:off x="378000" y="5364000"/>
            <a:ext cx="11334817" cy="304800"/>
          </a:xfrm>
        </p:spPr>
        <p:txBody>
          <a:bodyPr/>
          <a:lstStyle/>
          <a:p>
            <a:pPr>
              <a:spcBef>
                <a:spcPts val="0"/>
              </a:spcBef>
            </a:pPr>
            <a:r>
              <a:rPr lang="en-GB" dirty="0">
                <a:solidFill>
                  <a:srgbClr val="4D4D4D"/>
                </a:solidFill>
              </a:rPr>
              <a:t>Source: 2025, Barb / IPA TouchPoints 2025 / Pornhub / </a:t>
            </a:r>
            <a:r>
              <a:rPr lang="en-GB" dirty="0"/>
              <a:t>UK Cinema Association / Ipsos Iris</a:t>
            </a:r>
          </a:p>
          <a:p>
            <a:pPr>
              <a:spcBef>
                <a:spcPts val="0"/>
              </a:spcBef>
            </a:pPr>
            <a:r>
              <a:rPr lang="en-GB" dirty="0"/>
              <a:t>Total TV = Broadcaster TV, SVODs &amp; AVODs</a:t>
            </a:r>
            <a:endParaRPr lang="en-GB" dirty="0">
              <a:solidFill>
                <a:srgbClr val="4D4D4D"/>
              </a:solidFill>
            </a:endParaRPr>
          </a:p>
        </p:txBody>
      </p:sp>
    </p:spTree>
    <p:extLst>
      <p:ext uri="{BB962C8B-B14F-4D97-AF65-F5344CB8AC3E}">
        <p14:creationId xmlns:p14="http://schemas.microsoft.com/office/powerpoint/2010/main" val="2061930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63539-45B1-C6F7-3007-75C9E0D3D521}"/>
            </a:ext>
          </a:extLst>
        </p:cNvPr>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FAE7CED8-E39D-EFDD-FC4D-55046D3B456D}"/>
              </a:ext>
            </a:extLst>
          </p:cNvPr>
          <p:cNvGraphicFramePr/>
          <p:nvPr/>
        </p:nvGraphicFramePr>
        <p:xfrm>
          <a:off x="3312208" y="540746"/>
          <a:ext cx="8177970" cy="4816111"/>
        </p:xfrm>
        <a:graphic>
          <a:graphicData uri="http://schemas.openxmlformats.org/drawingml/2006/chart">
            <c:chart xmlns:c="http://schemas.openxmlformats.org/drawingml/2006/chart" xmlns:r="http://schemas.openxmlformats.org/officeDocument/2006/relationships" r:id="rId3"/>
          </a:graphicData>
        </a:graphic>
      </p:graphicFrame>
      <p:sp>
        <p:nvSpPr>
          <p:cNvPr id="12" name="Title 1">
            <a:extLst>
              <a:ext uri="{FF2B5EF4-FFF2-40B4-BE49-F238E27FC236}">
                <a16:creationId xmlns:a16="http://schemas.microsoft.com/office/drawing/2014/main" id="{E58382A5-2424-EE1B-22C5-4020A5F2BB50}"/>
              </a:ext>
            </a:extLst>
          </p:cNvPr>
          <p:cNvSpPr txBox="1">
            <a:spLocks/>
          </p:cNvSpPr>
          <p:nvPr/>
        </p:nvSpPr>
        <p:spPr>
          <a:xfrm>
            <a:off x="424837" y="542699"/>
            <a:ext cx="2985875" cy="252295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000" b="1" i="0" u="none" strike="noStrike" kern="1200" cap="none" spc="0" normalizeH="0" baseline="0" noProof="0" dirty="0">
                <a:ln>
                  <a:noFill/>
                </a:ln>
                <a:solidFill>
                  <a:srgbClr val="372D87"/>
                </a:solidFill>
                <a:effectLst/>
                <a:uLnTx/>
                <a:uFillTx/>
                <a:latin typeface="Arial"/>
                <a:ea typeface="+mj-ea"/>
                <a:cs typeface="+mj-cs"/>
              </a:rPr>
              <a:t>Total TV accounts for 85% of all AV </a:t>
            </a:r>
            <a:r>
              <a:rPr kumimoji="0" lang="en-GB" sz="3000" b="1" i="0" u="sng" strike="noStrike" kern="1200" cap="none" spc="0" normalizeH="0" baseline="0" noProof="0" dirty="0">
                <a:ln>
                  <a:noFill/>
                </a:ln>
                <a:solidFill>
                  <a:srgbClr val="372D87"/>
                </a:solidFill>
                <a:effectLst/>
                <a:uLnTx/>
                <a:uFillTx/>
                <a:latin typeface="Arial"/>
                <a:ea typeface="+mj-ea"/>
                <a:cs typeface="+mj-cs"/>
              </a:rPr>
              <a:t>advertising</a:t>
            </a:r>
            <a:r>
              <a:rPr kumimoji="0" lang="en-GB" sz="3000" b="1" i="0" u="none" strike="noStrike" kern="1200" cap="none" spc="0" normalizeH="0" baseline="0" noProof="0" dirty="0">
                <a:ln>
                  <a:noFill/>
                </a:ln>
                <a:solidFill>
                  <a:srgbClr val="372D87"/>
                </a:solidFill>
                <a:effectLst/>
                <a:uLnTx/>
                <a:uFillTx/>
                <a:latin typeface="Arial"/>
                <a:ea typeface="+mj-ea"/>
                <a:cs typeface="+mj-cs"/>
              </a:rPr>
              <a:t> time</a:t>
            </a:r>
            <a:endParaRPr kumimoji="0" lang="en-GB" sz="1800" b="1" i="0" u="none" strike="noStrike" kern="1200" cap="none" spc="0" normalizeH="0" baseline="0" noProof="0" dirty="0">
              <a:ln>
                <a:noFill/>
              </a:ln>
              <a:solidFill>
                <a:srgbClr val="372D87"/>
              </a:solidFill>
              <a:effectLst/>
              <a:uLnTx/>
              <a:uFillTx/>
              <a:latin typeface="Arial"/>
              <a:ea typeface="+mj-ea"/>
              <a:cs typeface="+mj-cs"/>
            </a:endParaRPr>
          </a:p>
        </p:txBody>
      </p:sp>
      <p:sp>
        <p:nvSpPr>
          <p:cNvPr id="11" name="Text Placeholder 2">
            <a:extLst>
              <a:ext uri="{FF2B5EF4-FFF2-40B4-BE49-F238E27FC236}">
                <a16:creationId xmlns:a16="http://schemas.microsoft.com/office/drawing/2014/main" id="{60374BF5-3E76-C16F-C924-11532032BE21}"/>
              </a:ext>
            </a:extLst>
          </p:cNvPr>
          <p:cNvSpPr>
            <a:spLocks noGrp="1"/>
          </p:cNvSpPr>
          <p:nvPr>
            <p:ph type="body" sz="quarter" idx="15"/>
          </p:nvPr>
        </p:nvSpPr>
        <p:spPr>
          <a:xfrm>
            <a:off x="360001" y="5342850"/>
            <a:ext cx="9060224" cy="553998"/>
          </a:xfrm>
        </p:spPr>
        <p:txBody>
          <a:bodyPr wrap="square">
            <a:spAutoFit/>
          </a:bodyPr>
          <a:lstStyle/>
          <a:p>
            <a:pPr>
              <a:spcBef>
                <a:spcPts val="0"/>
              </a:spcBef>
            </a:pPr>
            <a:r>
              <a:rPr lang="en-GB" sz="1000">
                <a:solidFill>
                  <a:srgbClr val="4D4D4D"/>
                </a:solidFill>
              </a:rPr>
              <a:t>Source: 2025, </a:t>
            </a:r>
            <a:r>
              <a:rPr lang="en-GB"/>
              <a:t>Barb / Broadcaster stream data / UK Cinema Association / Ipsos Iris</a:t>
            </a:r>
          </a:p>
          <a:p>
            <a:pPr>
              <a:spcBef>
                <a:spcPts val="0"/>
              </a:spcBef>
            </a:pPr>
            <a:r>
              <a:rPr lang="en-GB"/>
              <a:t>**YouTube ad time modelled at 3.33% of content time (Enders Analysis, 23</a:t>
            </a:r>
            <a:r>
              <a:rPr lang="en-GB" baseline="30000"/>
              <a:t>rd</a:t>
            </a:r>
            <a:r>
              <a:rPr lang="en-GB"/>
              <a:t> October 2024) and excludes those estimated to be on the YouTube Premium tier.  *TikTok ad time modelled at 3.4% of content time using agency and broadcaster estimates.  **Other online modelled at 3.33% of content time.</a:t>
            </a:r>
            <a:endParaRPr lang="en-GB" sz="1000"/>
          </a:p>
        </p:txBody>
      </p:sp>
      <p:sp>
        <p:nvSpPr>
          <p:cNvPr id="16" name="TextBox 15">
            <a:extLst>
              <a:ext uri="{FF2B5EF4-FFF2-40B4-BE49-F238E27FC236}">
                <a16:creationId xmlns:a16="http://schemas.microsoft.com/office/drawing/2014/main" id="{60818B65-7116-8A7E-E1B8-D4FDD75F524D}"/>
              </a:ext>
            </a:extLst>
          </p:cNvPr>
          <p:cNvSpPr txBox="1"/>
          <p:nvPr/>
        </p:nvSpPr>
        <p:spPr>
          <a:xfrm>
            <a:off x="5427721" y="2487137"/>
            <a:ext cx="2183784"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4D4D4D"/>
                </a:solidFill>
                <a:effectLst/>
                <a:uLnTx/>
                <a:uFillTx/>
                <a:latin typeface="Arial"/>
                <a:ea typeface="+mn-ea"/>
                <a:cs typeface="+mn-cs"/>
              </a:rPr>
              <a:t>Individuals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srgbClr val="4D4D4D"/>
                </a:solidFill>
                <a:effectLst/>
                <a:uLnTx/>
                <a:uFillTx/>
                <a:latin typeface="Arial"/>
                <a:ea typeface="+mn-ea"/>
                <a:cs typeface="+mn-cs"/>
              </a:rPr>
              <a:t>Ad time per day: 16:38</a:t>
            </a:r>
          </a:p>
        </p:txBody>
      </p:sp>
      <p:sp>
        <p:nvSpPr>
          <p:cNvPr id="3" name="Oval 2">
            <a:extLst>
              <a:ext uri="{FF2B5EF4-FFF2-40B4-BE49-F238E27FC236}">
                <a16:creationId xmlns:a16="http://schemas.microsoft.com/office/drawing/2014/main" id="{9D613D6A-5691-66BB-9442-9A90E5E8A457}"/>
              </a:ext>
            </a:extLst>
          </p:cNvPr>
          <p:cNvSpPr/>
          <p:nvPr/>
        </p:nvSpPr>
        <p:spPr>
          <a:xfrm>
            <a:off x="7638937" y="3958935"/>
            <a:ext cx="914400" cy="914400"/>
          </a:xfrm>
          <a:prstGeom prst="ellipse">
            <a:avLst/>
          </a:prstGeom>
          <a:solidFill>
            <a:srgbClr val="C0000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a:ea typeface="+mn-ea"/>
                <a:cs typeface="+mn-cs"/>
              </a:rPr>
              <a:t>85%</a:t>
            </a:r>
          </a:p>
        </p:txBody>
      </p:sp>
      <p:sp>
        <p:nvSpPr>
          <p:cNvPr id="4" name="Oval 3">
            <a:extLst>
              <a:ext uri="{FF2B5EF4-FFF2-40B4-BE49-F238E27FC236}">
                <a16:creationId xmlns:a16="http://schemas.microsoft.com/office/drawing/2014/main" id="{FF04C97F-57E4-9BCB-B4AD-FD2291503AE7}"/>
              </a:ext>
            </a:extLst>
          </p:cNvPr>
          <p:cNvSpPr/>
          <p:nvPr/>
        </p:nvSpPr>
        <p:spPr>
          <a:xfrm>
            <a:off x="4688945" y="579275"/>
            <a:ext cx="914400" cy="914400"/>
          </a:xfrm>
          <a:prstGeom prst="ellipse">
            <a:avLst/>
          </a:prstGeom>
          <a:solidFill>
            <a:srgbClr val="0069B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a:ea typeface="+mn-ea"/>
                <a:cs typeface="+mn-cs"/>
              </a:rPr>
              <a:t>12%</a:t>
            </a:r>
          </a:p>
        </p:txBody>
      </p:sp>
    </p:spTree>
    <p:extLst>
      <p:ext uri="{BB962C8B-B14F-4D97-AF65-F5344CB8AC3E}">
        <p14:creationId xmlns:p14="http://schemas.microsoft.com/office/powerpoint/2010/main" val="2854856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4">
            <a:extLst>
              <a:ext uri="{FF2B5EF4-FFF2-40B4-BE49-F238E27FC236}">
                <a16:creationId xmlns:a16="http://schemas.microsoft.com/office/drawing/2014/main" id="{491CD732-A778-D64C-47B7-B3396E372E37}"/>
              </a:ext>
            </a:extLst>
          </p:cNvPr>
          <p:cNvSpPr>
            <a:spLocks noGrp="1"/>
          </p:cNvSpPr>
          <p:nvPr>
            <p:ph type="title"/>
          </p:nvPr>
        </p:nvSpPr>
        <p:spPr/>
        <p:txBody>
          <a:bodyPr/>
          <a:lstStyle/>
          <a:p>
            <a:r>
              <a:rPr lang="en-GB"/>
              <a:t>984 advertisers used TV for the first time in 2025</a:t>
            </a:r>
          </a:p>
        </p:txBody>
      </p:sp>
      <p:sp>
        <p:nvSpPr>
          <p:cNvPr id="1041" name="TextBox 1040">
            <a:extLst>
              <a:ext uri="{FF2B5EF4-FFF2-40B4-BE49-F238E27FC236}">
                <a16:creationId xmlns:a16="http://schemas.microsoft.com/office/drawing/2014/main" id="{CB998709-5A5B-34BB-622E-89E57E4E65FD}"/>
              </a:ext>
            </a:extLst>
          </p:cNvPr>
          <p:cNvSpPr txBox="1"/>
          <p:nvPr/>
        </p:nvSpPr>
        <p:spPr>
          <a:xfrm>
            <a:off x="378000" y="5364000"/>
            <a:ext cx="8958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4D4D4D"/>
                </a:solidFill>
                <a:effectLst/>
                <a:uLnTx/>
                <a:uFillTx/>
                <a:latin typeface="Arial"/>
                <a:ea typeface="+mn-ea"/>
                <a:cs typeface="+mn-cs"/>
              </a:rPr>
              <a:t>Source: Nielsen Ad Intel / Sky – New to TV advertisers classed as those not advertising on TV 5 years prior (2020-2024) on Linear TV and Sky </a:t>
            </a:r>
            <a:r>
              <a:rPr kumimoji="0" lang="en-GB" sz="1000" b="0" i="0" u="none" strike="noStrike" kern="1200" cap="none" spc="0" normalizeH="0" baseline="0" noProof="0" err="1">
                <a:ln>
                  <a:noFill/>
                </a:ln>
                <a:solidFill>
                  <a:srgbClr val="4D4D4D"/>
                </a:solidFill>
                <a:effectLst/>
                <a:uLnTx/>
                <a:uFillTx/>
                <a:latin typeface="Arial"/>
                <a:ea typeface="+mn-ea"/>
                <a:cs typeface="+mn-cs"/>
              </a:rPr>
              <a:t>AdSmart</a:t>
            </a:r>
            <a:r>
              <a:rPr kumimoji="0" lang="en-GB" sz="1000" b="0" i="0" u="none" strike="noStrike" kern="1200" cap="none" spc="0" normalizeH="0" baseline="0" noProof="0">
                <a:ln>
                  <a:noFill/>
                </a:ln>
                <a:solidFill>
                  <a:srgbClr val="4D4D4D"/>
                </a:solidFill>
                <a:effectLst/>
                <a:uLnTx/>
                <a:uFillTx/>
                <a:latin typeface="Arial"/>
                <a:ea typeface="+mn-ea"/>
                <a:cs typeface="+mn-cs"/>
              </a:rPr>
              <a:t>  </a:t>
            </a:r>
          </a:p>
        </p:txBody>
      </p:sp>
      <p:grpSp>
        <p:nvGrpSpPr>
          <p:cNvPr id="59" name="Group 58">
            <a:extLst>
              <a:ext uri="{FF2B5EF4-FFF2-40B4-BE49-F238E27FC236}">
                <a16:creationId xmlns:a16="http://schemas.microsoft.com/office/drawing/2014/main" id="{46358174-CFBB-F68C-DED4-90E486EDD991}"/>
              </a:ext>
            </a:extLst>
          </p:cNvPr>
          <p:cNvGrpSpPr/>
          <p:nvPr/>
        </p:nvGrpSpPr>
        <p:grpSpPr>
          <a:xfrm>
            <a:off x="611436" y="3083527"/>
            <a:ext cx="10993069" cy="563590"/>
            <a:chOff x="572461" y="3035217"/>
            <a:chExt cx="10993069" cy="563590"/>
          </a:xfrm>
        </p:grpSpPr>
        <p:pic>
          <p:nvPicPr>
            <p:cNvPr id="9" name="Picture 10" descr="Elanco - Wikipedia">
              <a:extLst>
                <a:ext uri="{FF2B5EF4-FFF2-40B4-BE49-F238E27FC236}">
                  <a16:creationId xmlns:a16="http://schemas.microsoft.com/office/drawing/2014/main" id="{DBEF5362-4705-E90E-F7C2-646F94E5A3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4978" y="3152452"/>
              <a:ext cx="670552" cy="33316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D7AFABF2-FFC1-9EF3-2676-C771C5B1FAB1}"/>
                </a:ext>
              </a:extLst>
            </p:cNvPr>
            <p:cNvPicPr>
              <a:picLocks noChangeAspect="1"/>
            </p:cNvPicPr>
            <p:nvPr/>
          </p:nvPicPr>
          <p:blipFill>
            <a:blip r:embed="rId4"/>
            <a:stretch>
              <a:fillRect/>
            </a:stretch>
          </p:blipFill>
          <p:spPr>
            <a:xfrm>
              <a:off x="2239970" y="3121035"/>
              <a:ext cx="396000" cy="396000"/>
            </a:xfrm>
            <a:prstGeom prst="rect">
              <a:avLst/>
            </a:prstGeom>
          </p:spPr>
        </p:pic>
        <p:pic>
          <p:nvPicPr>
            <p:cNvPr id="23" name="Picture 22">
              <a:extLst>
                <a:ext uri="{FF2B5EF4-FFF2-40B4-BE49-F238E27FC236}">
                  <a16:creationId xmlns:a16="http://schemas.microsoft.com/office/drawing/2014/main" id="{9D39F90E-35B1-FE57-FE57-43791974FE77}"/>
                </a:ext>
              </a:extLst>
            </p:cNvPr>
            <p:cNvPicPr>
              <a:picLocks noChangeAspect="1"/>
            </p:cNvPicPr>
            <p:nvPr/>
          </p:nvPicPr>
          <p:blipFill>
            <a:blip r:embed="rId5"/>
            <a:stretch>
              <a:fillRect/>
            </a:stretch>
          </p:blipFill>
          <p:spPr>
            <a:xfrm>
              <a:off x="3457831" y="3173303"/>
              <a:ext cx="771430" cy="291464"/>
            </a:xfrm>
            <a:prstGeom prst="rect">
              <a:avLst/>
            </a:prstGeom>
          </p:spPr>
        </p:pic>
        <p:pic>
          <p:nvPicPr>
            <p:cNvPr id="25" name="Picture 34" descr="Desira Group | New &amp; Used Car Sales, Servicing, MOT, Repairs &amp; Parts |  Norfolk and Suffolk">
              <a:extLst>
                <a:ext uri="{FF2B5EF4-FFF2-40B4-BE49-F238E27FC236}">
                  <a16:creationId xmlns:a16="http://schemas.microsoft.com/office/drawing/2014/main" id="{E324B264-C1FC-7715-A3C9-287E0E30244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4020" b="20584"/>
            <a:stretch>
              <a:fillRect/>
            </a:stretch>
          </p:blipFill>
          <p:spPr bwMode="auto">
            <a:xfrm>
              <a:off x="9122066" y="3205114"/>
              <a:ext cx="800722" cy="24290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58" descr="Everyday Loans">
              <a:extLst>
                <a:ext uri="{FF2B5EF4-FFF2-40B4-BE49-F238E27FC236}">
                  <a16:creationId xmlns:a16="http://schemas.microsoft.com/office/drawing/2014/main" id="{2A80FECD-E082-1C3A-AFD3-6FC42D28C5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0787" y="3103035"/>
              <a:ext cx="822857" cy="43200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72" descr="TePe | Interdental Toothbrushes &amp; Special Brushes">
              <a:extLst>
                <a:ext uri="{FF2B5EF4-FFF2-40B4-BE49-F238E27FC236}">
                  <a16:creationId xmlns:a16="http://schemas.microsoft.com/office/drawing/2014/main" id="{18DE5CCB-DD4E-16FC-8C88-1D1FA0FE4E0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1634" b="23955"/>
            <a:stretch>
              <a:fillRect/>
            </a:stretch>
          </p:blipFill>
          <p:spPr bwMode="auto">
            <a:xfrm>
              <a:off x="10129114" y="3160316"/>
              <a:ext cx="559541" cy="30445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80" descr="FW Medical Ltd – Trusted in Health. Powered by Partnerships.">
              <a:extLst>
                <a:ext uri="{FF2B5EF4-FFF2-40B4-BE49-F238E27FC236}">
                  <a16:creationId xmlns:a16="http://schemas.microsoft.com/office/drawing/2014/main" id="{7414981D-E4D8-72BD-2373-953FCE0DAED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42296" y="3103035"/>
              <a:ext cx="409209" cy="432000"/>
            </a:xfrm>
            <a:prstGeom prst="rect">
              <a:avLst/>
            </a:prstGeom>
            <a:noFill/>
            <a:extLst>
              <a:ext uri="{909E8E84-426E-40DD-AFC4-6F175D3DCCD1}">
                <a14:hiddenFill xmlns:a14="http://schemas.microsoft.com/office/drawing/2010/main">
                  <a:solidFill>
                    <a:srgbClr val="FFFFFF"/>
                  </a:solidFill>
                </a14:hiddenFill>
              </a:ext>
            </a:extLst>
          </p:spPr>
        </p:pic>
        <p:pic>
          <p:nvPicPr>
            <p:cNvPr id="1122" name="Picture 98" descr="Rodda's are Keepers of the cream since 1890">
              <a:extLst>
                <a:ext uri="{FF2B5EF4-FFF2-40B4-BE49-F238E27FC236}">
                  <a16:creationId xmlns:a16="http://schemas.microsoft.com/office/drawing/2014/main" id="{9CD183A1-296B-2060-D62B-026941DC7F7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723"/>
            <a:stretch>
              <a:fillRect/>
            </a:stretch>
          </p:blipFill>
          <p:spPr bwMode="auto">
            <a:xfrm>
              <a:off x="7091077" y="3035217"/>
              <a:ext cx="559541" cy="563590"/>
            </a:xfrm>
            <a:prstGeom prst="rect">
              <a:avLst/>
            </a:prstGeom>
            <a:noFill/>
            <a:extLst>
              <a:ext uri="{909E8E84-426E-40DD-AFC4-6F175D3DCCD1}">
                <a14:hiddenFill xmlns:a14="http://schemas.microsoft.com/office/drawing/2010/main">
                  <a:solidFill>
                    <a:srgbClr val="FFFFFF"/>
                  </a:solidFill>
                </a14:hiddenFill>
              </a:ext>
            </a:extLst>
          </p:spPr>
        </p:pic>
        <p:pic>
          <p:nvPicPr>
            <p:cNvPr id="1128" name="Picture 104">
              <a:extLst>
                <a:ext uri="{FF2B5EF4-FFF2-40B4-BE49-F238E27FC236}">
                  <a16:creationId xmlns:a16="http://schemas.microsoft.com/office/drawing/2014/main" id="{069AC09E-49C8-FD45-5B77-BE47B7C53A9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60850" y="3247035"/>
              <a:ext cx="1123901" cy="144000"/>
            </a:xfrm>
            <a:prstGeom prst="rect">
              <a:avLst/>
            </a:prstGeom>
            <a:noFill/>
            <a:extLst>
              <a:ext uri="{909E8E84-426E-40DD-AFC4-6F175D3DCCD1}">
                <a14:hiddenFill xmlns:a14="http://schemas.microsoft.com/office/drawing/2010/main">
                  <a:solidFill>
                    <a:srgbClr val="FFFFFF"/>
                  </a:solidFill>
                </a14:hiddenFill>
              </a:ext>
            </a:extLst>
          </p:spPr>
        </p:pic>
        <p:pic>
          <p:nvPicPr>
            <p:cNvPr id="1136" name="Picture 112" descr="Phlo Clinic | Phlo">
              <a:extLst>
                <a:ext uri="{FF2B5EF4-FFF2-40B4-BE49-F238E27FC236}">
                  <a16:creationId xmlns:a16="http://schemas.microsoft.com/office/drawing/2014/main" id="{12F0986F-0007-26F8-7750-B8AA8D95CF0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35587" y="3198691"/>
              <a:ext cx="1118937" cy="240688"/>
            </a:xfrm>
            <a:prstGeom prst="rect">
              <a:avLst/>
            </a:prstGeom>
            <a:noFill/>
            <a:extLst>
              <a:ext uri="{909E8E84-426E-40DD-AFC4-6F175D3DCCD1}">
                <a14:hiddenFill xmlns:a14="http://schemas.microsoft.com/office/drawing/2010/main">
                  <a:solidFill>
                    <a:srgbClr val="FFFFFF"/>
                  </a:solidFill>
                </a14:hiddenFill>
              </a:ext>
            </a:extLst>
          </p:spPr>
        </p:pic>
        <p:pic>
          <p:nvPicPr>
            <p:cNvPr id="1140" name="Picture 116" descr="Greyhound Trust eCards | DontSendMeACard.com">
              <a:extLst>
                <a:ext uri="{FF2B5EF4-FFF2-40B4-BE49-F238E27FC236}">
                  <a16:creationId xmlns:a16="http://schemas.microsoft.com/office/drawing/2014/main" id="{88A6F5F9-6AB9-FF49-81C0-CE1CC70F155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2461" y="3103035"/>
              <a:ext cx="432000" cy="432000"/>
            </a:xfrm>
            <a:prstGeom prst="rect">
              <a:avLst/>
            </a:prstGeom>
            <a:noFill/>
            <a:extLst>
              <a:ext uri="{909E8E84-426E-40DD-AFC4-6F175D3DCCD1}">
                <a14:hiddenFill xmlns:a14="http://schemas.microsoft.com/office/drawing/2010/main">
                  <a:solidFill>
                    <a:srgbClr val="FFFFFF"/>
                  </a:solidFill>
                </a14:hiddenFill>
              </a:ext>
            </a:extLst>
          </p:spPr>
        </p:pic>
        <p:pic>
          <p:nvPicPr>
            <p:cNvPr id="1158" name="Picture 134" descr="Chiltern Railways News">
              <a:extLst>
                <a:ext uri="{FF2B5EF4-FFF2-40B4-BE49-F238E27FC236}">
                  <a16:creationId xmlns:a16="http://schemas.microsoft.com/office/drawing/2014/main" id="{07CF2907-22D1-7852-7667-53F839C88618}"/>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25159" b="31333"/>
            <a:stretch>
              <a:fillRect/>
            </a:stretch>
          </p:blipFill>
          <p:spPr bwMode="auto">
            <a:xfrm>
              <a:off x="7856944" y="3190049"/>
              <a:ext cx="1058796" cy="2579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3" name="Group 62">
            <a:extLst>
              <a:ext uri="{FF2B5EF4-FFF2-40B4-BE49-F238E27FC236}">
                <a16:creationId xmlns:a16="http://schemas.microsoft.com/office/drawing/2014/main" id="{A6403324-8400-6657-9889-9D473CD07862}"/>
              </a:ext>
            </a:extLst>
          </p:cNvPr>
          <p:cNvGrpSpPr/>
          <p:nvPr/>
        </p:nvGrpSpPr>
        <p:grpSpPr>
          <a:xfrm>
            <a:off x="561351" y="2280069"/>
            <a:ext cx="11093239" cy="540001"/>
            <a:chOff x="561351" y="2280069"/>
            <a:chExt cx="11093239" cy="540001"/>
          </a:xfrm>
        </p:grpSpPr>
        <p:pic>
          <p:nvPicPr>
            <p:cNvPr id="1174" name="Picture 150" descr="ITS">
              <a:extLst>
                <a:ext uri="{FF2B5EF4-FFF2-40B4-BE49-F238E27FC236}">
                  <a16:creationId xmlns:a16="http://schemas.microsoft.com/office/drawing/2014/main" id="{F83DD435-6E5B-A6F3-7B95-82A2310B331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05740" y="2339532"/>
              <a:ext cx="459868" cy="4210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Faster Property Solutions | Repossession &amp; Property Solutions">
              <a:extLst>
                <a:ext uri="{FF2B5EF4-FFF2-40B4-BE49-F238E27FC236}">
                  <a16:creationId xmlns:a16="http://schemas.microsoft.com/office/drawing/2014/main" id="{EFA44C12-0CED-870D-66D8-04906631E01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074815" y="2393424"/>
              <a:ext cx="579775" cy="3132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8" descr="Homepage | Hospice UK">
              <a:extLst>
                <a:ext uri="{FF2B5EF4-FFF2-40B4-BE49-F238E27FC236}">
                  <a16:creationId xmlns:a16="http://schemas.microsoft.com/office/drawing/2014/main" id="{A5C1F2B3-2D93-7461-AA32-17605B2894DA}"/>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8563" t="23486" r="5653" b="20112"/>
            <a:stretch>
              <a:fillRect/>
            </a:stretch>
          </p:blipFill>
          <p:spPr bwMode="auto">
            <a:xfrm>
              <a:off x="6219243" y="2385661"/>
              <a:ext cx="981873" cy="32881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8">
              <a:extLst>
                <a:ext uri="{FF2B5EF4-FFF2-40B4-BE49-F238E27FC236}">
                  <a16:creationId xmlns:a16="http://schemas.microsoft.com/office/drawing/2014/main" id="{F79976E9-5C59-E590-B46F-5C9194C16E5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102273" y="2436991"/>
              <a:ext cx="718910" cy="22615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49380602-9B68-7FFA-AB86-D80F541A8EFD}"/>
                </a:ext>
              </a:extLst>
            </p:cNvPr>
            <p:cNvPicPr>
              <a:picLocks noChangeAspect="1"/>
            </p:cNvPicPr>
            <p:nvPr/>
          </p:nvPicPr>
          <p:blipFill>
            <a:blip r:embed="rId19"/>
            <a:stretch>
              <a:fillRect/>
            </a:stretch>
          </p:blipFill>
          <p:spPr>
            <a:xfrm>
              <a:off x="1572054" y="2280069"/>
              <a:ext cx="1031400" cy="540000"/>
            </a:xfrm>
            <a:prstGeom prst="rect">
              <a:avLst/>
            </a:prstGeom>
          </p:spPr>
        </p:pic>
        <p:pic>
          <p:nvPicPr>
            <p:cNvPr id="1066" name="Picture 42" descr="MAGTEC ELECTRIC GATES LIMITED | LinkedIn">
              <a:extLst>
                <a:ext uri="{FF2B5EF4-FFF2-40B4-BE49-F238E27FC236}">
                  <a16:creationId xmlns:a16="http://schemas.microsoft.com/office/drawing/2014/main" id="{B3D0C3A4-0FB9-3E3B-7D09-3E84F8ABB9CD}"/>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308637" y="2280069"/>
              <a:ext cx="540001" cy="540001"/>
            </a:xfrm>
            <a:prstGeom prst="rect">
              <a:avLst/>
            </a:prstGeom>
            <a:noFill/>
            <a:extLst>
              <a:ext uri="{909E8E84-426E-40DD-AFC4-6F175D3DCCD1}">
                <a14:hiddenFill xmlns:a14="http://schemas.microsoft.com/office/drawing/2010/main">
                  <a:solidFill>
                    <a:srgbClr val="FFFFFF"/>
                  </a:solidFill>
                </a14:hiddenFill>
              </a:ext>
            </a:extLst>
          </p:spPr>
        </p:pic>
        <p:pic>
          <p:nvPicPr>
            <p:cNvPr id="1116" name="Picture 92" descr="Our Place Reviews | Read Customer ...">
              <a:extLst>
                <a:ext uri="{FF2B5EF4-FFF2-40B4-BE49-F238E27FC236}">
                  <a16:creationId xmlns:a16="http://schemas.microsoft.com/office/drawing/2014/main" id="{330C2AF2-CB29-9437-2079-8E211CD7071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857089" y="2449023"/>
              <a:ext cx="574366" cy="202092"/>
            </a:xfrm>
            <a:prstGeom prst="rect">
              <a:avLst/>
            </a:prstGeom>
            <a:noFill/>
            <a:extLst>
              <a:ext uri="{909E8E84-426E-40DD-AFC4-6F175D3DCCD1}">
                <a14:hiddenFill xmlns:a14="http://schemas.microsoft.com/office/drawing/2010/main">
                  <a:solidFill>
                    <a:srgbClr val="FFFFFF"/>
                  </a:solidFill>
                </a14:hiddenFill>
              </a:ext>
            </a:extLst>
          </p:spPr>
        </p:pic>
        <p:pic>
          <p:nvPicPr>
            <p:cNvPr id="1120" name="Picture 96" descr="ZOE — Feel healthier. In weeks.">
              <a:extLst>
                <a:ext uri="{FF2B5EF4-FFF2-40B4-BE49-F238E27FC236}">
                  <a16:creationId xmlns:a16="http://schemas.microsoft.com/office/drawing/2014/main" id="{EFB597DE-DAB7-7976-3403-281888DCB40B}"/>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721145" y="2456906"/>
              <a:ext cx="530960" cy="186326"/>
            </a:xfrm>
            <a:prstGeom prst="rect">
              <a:avLst/>
            </a:prstGeom>
            <a:noFill/>
            <a:extLst>
              <a:ext uri="{909E8E84-426E-40DD-AFC4-6F175D3DCCD1}">
                <a14:hiddenFill xmlns:a14="http://schemas.microsoft.com/office/drawing/2010/main">
                  <a:solidFill>
                    <a:srgbClr val="FFFFFF"/>
                  </a:solidFill>
                </a14:hiddenFill>
              </a:ext>
            </a:extLst>
          </p:spPr>
        </p:pic>
        <p:pic>
          <p:nvPicPr>
            <p:cNvPr id="1130" name="Picture 106" descr="Stockists – Colour Your Streets">
              <a:extLst>
                <a:ext uri="{FF2B5EF4-FFF2-40B4-BE49-F238E27FC236}">
                  <a16:creationId xmlns:a16="http://schemas.microsoft.com/office/drawing/2014/main" id="{76BEF5D6-CF25-6842-1CD7-624244C54DAF}"/>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515002" y="2280069"/>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44" name="Picture 120" descr="Welcome to Ofgem | Ofgem">
              <a:extLst>
                <a:ext uri="{FF2B5EF4-FFF2-40B4-BE49-F238E27FC236}">
                  <a16:creationId xmlns:a16="http://schemas.microsoft.com/office/drawing/2014/main" id="{988416A3-F56C-4BBF-B4BE-D880C8192755}"/>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61351" y="2337193"/>
              <a:ext cx="757068" cy="425752"/>
            </a:xfrm>
            <a:prstGeom prst="rect">
              <a:avLst/>
            </a:prstGeom>
            <a:noFill/>
            <a:extLst>
              <a:ext uri="{909E8E84-426E-40DD-AFC4-6F175D3DCCD1}">
                <a14:hiddenFill xmlns:a14="http://schemas.microsoft.com/office/drawing/2010/main">
                  <a:solidFill>
                    <a:srgbClr val="FFFFFF"/>
                  </a:solidFill>
                </a14:hiddenFill>
              </a:ext>
            </a:extLst>
          </p:spPr>
        </p:pic>
        <p:pic>
          <p:nvPicPr>
            <p:cNvPr id="1152" name="Picture 128" descr="leeds-building-society-logo - Tern Consultancy Ltd">
              <a:extLst>
                <a:ext uri="{FF2B5EF4-FFF2-40B4-BE49-F238E27FC236}">
                  <a16:creationId xmlns:a16="http://schemas.microsoft.com/office/drawing/2014/main" id="{1A597F5E-5CB2-84EF-2D2A-EA1A7A774F45}"/>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685090" y="2315343"/>
              <a:ext cx="782420" cy="469452"/>
            </a:xfrm>
            <a:prstGeom prst="rect">
              <a:avLst/>
            </a:prstGeom>
            <a:noFill/>
            <a:extLst>
              <a:ext uri="{909E8E84-426E-40DD-AFC4-6F175D3DCCD1}">
                <a14:hiddenFill xmlns:a14="http://schemas.microsoft.com/office/drawing/2010/main">
                  <a:solidFill>
                    <a:srgbClr val="FFFFFF"/>
                  </a:solidFill>
                </a14:hiddenFill>
              </a:ext>
            </a:extLst>
          </p:spPr>
        </p:pic>
        <p:pic>
          <p:nvPicPr>
            <p:cNvPr id="1160" name="Picture 136" descr="All Things Butter – All Things Butter UK">
              <a:extLst>
                <a:ext uri="{FF2B5EF4-FFF2-40B4-BE49-F238E27FC236}">
                  <a16:creationId xmlns:a16="http://schemas.microsoft.com/office/drawing/2014/main" id="{B18335C2-11FA-2D3E-1419-81EED699D780}"/>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454751" y="2388746"/>
              <a:ext cx="806616" cy="3226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0BE55A43-AE1B-9DA5-D52B-18777B1548A1}"/>
              </a:ext>
            </a:extLst>
          </p:cNvPr>
          <p:cNvGrpSpPr/>
          <p:nvPr/>
        </p:nvGrpSpPr>
        <p:grpSpPr>
          <a:xfrm>
            <a:off x="483703" y="1476612"/>
            <a:ext cx="11248535" cy="540000"/>
            <a:chOff x="507181" y="1450981"/>
            <a:chExt cx="11248535" cy="540000"/>
          </a:xfrm>
        </p:grpSpPr>
        <p:pic>
          <p:nvPicPr>
            <p:cNvPr id="1046" name="Picture 22" descr="Pink Sand Architectural (@pinksandarchitectural) · Cannock">
              <a:extLst>
                <a:ext uri="{FF2B5EF4-FFF2-40B4-BE49-F238E27FC236}">
                  <a16:creationId xmlns:a16="http://schemas.microsoft.com/office/drawing/2014/main" id="{75F49255-067A-8294-8208-77269C375C1B}"/>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b="21527"/>
            <a:stretch>
              <a:fillRect/>
            </a:stretch>
          </p:blipFill>
          <p:spPr bwMode="auto">
            <a:xfrm>
              <a:off x="2569864" y="1452382"/>
              <a:ext cx="684568" cy="53719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6">
              <a:extLst>
                <a:ext uri="{FF2B5EF4-FFF2-40B4-BE49-F238E27FC236}">
                  <a16:creationId xmlns:a16="http://schemas.microsoft.com/office/drawing/2014/main" id="{CA6B1979-919E-92C3-37CB-1F9485003C85}"/>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8951507" y="1618376"/>
              <a:ext cx="694893" cy="20521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50" descr="amicable | Divorce, Separation and ...">
              <a:extLst>
                <a:ext uri="{FF2B5EF4-FFF2-40B4-BE49-F238E27FC236}">
                  <a16:creationId xmlns:a16="http://schemas.microsoft.com/office/drawing/2014/main" id="{D4F75D34-6B1F-E56B-787C-13525D8D6C40}"/>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0723722" y="1588196"/>
              <a:ext cx="1031994" cy="26557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54" descr="Soi Dog Foundation | LinkedIn">
              <a:extLst>
                <a:ext uri="{FF2B5EF4-FFF2-40B4-BE49-F238E27FC236}">
                  <a16:creationId xmlns:a16="http://schemas.microsoft.com/office/drawing/2014/main" id="{DC976B8A-AFCF-E13C-CE33-0649BA01A9F9}"/>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9958021" y="1493940"/>
              <a:ext cx="454082" cy="45408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8C33A404-497A-31C1-F655-B4A5667A1F17}"/>
                </a:ext>
              </a:extLst>
            </p:cNvPr>
            <p:cNvPicPr>
              <a:picLocks noChangeAspect="1"/>
            </p:cNvPicPr>
            <p:nvPr/>
          </p:nvPicPr>
          <p:blipFill>
            <a:blip r:embed="rId31"/>
            <a:stretch>
              <a:fillRect/>
            </a:stretch>
          </p:blipFill>
          <p:spPr>
            <a:xfrm>
              <a:off x="5936382" y="1523705"/>
              <a:ext cx="766878" cy="394553"/>
            </a:xfrm>
            <a:prstGeom prst="rect">
              <a:avLst/>
            </a:prstGeom>
          </p:spPr>
        </p:pic>
        <p:pic>
          <p:nvPicPr>
            <p:cNvPr id="49" name="Picture 78" descr="The Jolly Hog | Award-Winning &amp; High-Welfare British Meat">
              <a:extLst>
                <a:ext uri="{FF2B5EF4-FFF2-40B4-BE49-F238E27FC236}">
                  <a16:creationId xmlns:a16="http://schemas.microsoft.com/office/drawing/2014/main" id="{02777135-BD42-B783-EFF8-F880B9F42E0E}"/>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507181" y="1521746"/>
              <a:ext cx="614216" cy="39847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82" descr="CEL Solicitors | The UK's #1 Consumer Law Firm">
              <a:extLst>
                <a:ext uri="{FF2B5EF4-FFF2-40B4-BE49-F238E27FC236}">
                  <a16:creationId xmlns:a16="http://schemas.microsoft.com/office/drawing/2014/main" id="{CE321E10-741E-393F-CE3F-91656D6E6F5D}"/>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433018" y="1526066"/>
              <a:ext cx="825225" cy="389830"/>
            </a:xfrm>
            <a:prstGeom prst="rect">
              <a:avLst/>
            </a:prstGeom>
            <a:noFill/>
            <a:extLst>
              <a:ext uri="{909E8E84-426E-40DD-AFC4-6F175D3DCCD1}">
                <a14:hiddenFill xmlns:a14="http://schemas.microsoft.com/office/drawing/2010/main">
                  <a:solidFill>
                    <a:srgbClr val="FFFFFF"/>
                  </a:solidFill>
                </a14:hiddenFill>
              </a:ext>
            </a:extLst>
          </p:spPr>
        </p:pic>
        <p:pic>
          <p:nvPicPr>
            <p:cNvPr id="1118" name="Picture 94" descr="Leasing Options | LinkedIn">
              <a:extLst>
                <a:ext uri="{FF2B5EF4-FFF2-40B4-BE49-F238E27FC236}">
                  <a16:creationId xmlns:a16="http://schemas.microsoft.com/office/drawing/2014/main" id="{BDEECE84-238F-E964-7D64-0AD3ACB83149}"/>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4457549" y="1510444"/>
              <a:ext cx="421075" cy="421075"/>
            </a:xfrm>
            <a:prstGeom prst="rect">
              <a:avLst/>
            </a:prstGeom>
            <a:noFill/>
            <a:extLst>
              <a:ext uri="{909E8E84-426E-40DD-AFC4-6F175D3DCCD1}">
                <a14:hiddenFill xmlns:a14="http://schemas.microsoft.com/office/drawing/2010/main">
                  <a:solidFill>
                    <a:srgbClr val="FFFFFF"/>
                  </a:solidFill>
                </a14:hiddenFill>
              </a:ext>
            </a:extLst>
          </p:spPr>
        </p:pic>
        <p:pic>
          <p:nvPicPr>
            <p:cNvPr id="1134" name="Picture 110" descr="Submit a request – Testerup.com">
              <a:extLst>
                <a:ext uri="{FF2B5EF4-FFF2-40B4-BE49-F238E27FC236}">
                  <a16:creationId xmlns:a16="http://schemas.microsoft.com/office/drawing/2014/main" id="{7487E208-02CB-BCC5-5770-EAD650EE36E8}"/>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7014881" y="1638578"/>
              <a:ext cx="881384" cy="164806"/>
            </a:xfrm>
            <a:prstGeom prst="rect">
              <a:avLst/>
            </a:prstGeom>
            <a:noFill/>
            <a:extLst>
              <a:ext uri="{909E8E84-426E-40DD-AFC4-6F175D3DCCD1}">
                <a14:hiddenFill xmlns:a14="http://schemas.microsoft.com/office/drawing/2010/main">
                  <a:solidFill>
                    <a:srgbClr val="FFFFFF"/>
                  </a:solidFill>
                </a14:hiddenFill>
              </a:ext>
            </a:extLst>
          </p:spPr>
        </p:pic>
        <p:pic>
          <p:nvPicPr>
            <p:cNvPr id="1142" name="Picture 118" descr="Everyone Active – Apps on Google Play">
              <a:extLst>
                <a:ext uri="{FF2B5EF4-FFF2-40B4-BE49-F238E27FC236}">
                  <a16:creationId xmlns:a16="http://schemas.microsoft.com/office/drawing/2014/main" id="{3CFD5DB3-8D21-4F9B-5C2F-7F64A377A679}"/>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5190245" y="1503723"/>
              <a:ext cx="434516" cy="434516"/>
            </a:xfrm>
            <a:prstGeom prst="rect">
              <a:avLst/>
            </a:prstGeom>
            <a:noFill/>
            <a:extLst>
              <a:ext uri="{909E8E84-426E-40DD-AFC4-6F175D3DCCD1}">
                <a14:hiddenFill xmlns:a14="http://schemas.microsoft.com/office/drawing/2010/main">
                  <a:solidFill>
                    <a:srgbClr val="FFFFFF"/>
                  </a:solidFill>
                </a14:hiddenFill>
              </a:ext>
            </a:extLst>
          </p:spPr>
        </p:pic>
        <p:pic>
          <p:nvPicPr>
            <p:cNvPr id="1150" name="Picture 126" descr="King's Trust - Wikipedia">
              <a:extLst>
                <a:ext uri="{FF2B5EF4-FFF2-40B4-BE49-F238E27FC236}">
                  <a16:creationId xmlns:a16="http://schemas.microsoft.com/office/drawing/2014/main" id="{91BB31F7-CB30-F79A-57D0-58B5322B5B6D}"/>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3566053" y="1450981"/>
              <a:ext cx="579875"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66" name="Picture 142" descr="The Hub | Tryp.com">
              <a:extLst>
                <a:ext uri="{FF2B5EF4-FFF2-40B4-BE49-F238E27FC236}">
                  <a16:creationId xmlns:a16="http://schemas.microsoft.com/office/drawing/2014/main" id="{8F9CD7C7-47C1-7AEE-0DEE-A83E47D9FCFF}"/>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8207886" y="1504981"/>
              <a:ext cx="432000" cy="432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29" name="Group 1028">
            <a:extLst>
              <a:ext uri="{FF2B5EF4-FFF2-40B4-BE49-F238E27FC236}">
                <a16:creationId xmlns:a16="http://schemas.microsoft.com/office/drawing/2014/main" id="{F078C32F-F76F-FB0D-3E42-6FEBF985ED3D}"/>
              </a:ext>
            </a:extLst>
          </p:cNvPr>
          <p:cNvGrpSpPr/>
          <p:nvPr/>
        </p:nvGrpSpPr>
        <p:grpSpPr>
          <a:xfrm>
            <a:off x="791572" y="4677474"/>
            <a:ext cx="10632797" cy="441710"/>
            <a:chOff x="848703" y="4677474"/>
            <a:chExt cx="10632797" cy="441710"/>
          </a:xfrm>
        </p:grpSpPr>
        <p:pic>
          <p:nvPicPr>
            <p:cNvPr id="19" name="Picture 26" descr="Sytner Smart UK (@sytnersmartuk) • Facebook">
              <a:extLst>
                <a:ext uri="{FF2B5EF4-FFF2-40B4-BE49-F238E27FC236}">
                  <a16:creationId xmlns:a16="http://schemas.microsoft.com/office/drawing/2014/main" id="{7D7D369D-43AF-AD01-6E33-1C24AE8F2CC7}"/>
                </a:ext>
              </a:extLst>
            </p:cNvPr>
            <p:cNvPicPr>
              <a:picLocks noChangeAspect="1" noChangeArrowheads="1"/>
            </p:cNvPicPr>
            <p:nvPr/>
          </p:nvPicPr>
          <p:blipFill rotWithShape="1">
            <a:blip r:embed="rId39">
              <a:extLst>
                <a:ext uri="{28A0092B-C50C-407E-A947-70E740481C1C}">
                  <a14:useLocalDpi xmlns:a14="http://schemas.microsoft.com/office/drawing/2010/main" val="0"/>
                </a:ext>
              </a:extLst>
            </a:blip>
            <a:srcRect l="19539" t="14540" r="17136" b="16065"/>
            <a:stretch>
              <a:fillRect/>
            </a:stretch>
          </p:blipFill>
          <p:spPr bwMode="auto">
            <a:xfrm>
              <a:off x="7273912" y="4677474"/>
              <a:ext cx="341958" cy="44171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Jaecoo | The Car Expert">
              <a:extLst>
                <a:ext uri="{FF2B5EF4-FFF2-40B4-BE49-F238E27FC236}">
                  <a16:creationId xmlns:a16="http://schemas.microsoft.com/office/drawing/2014/main" id="{6796EB91-F76E-387F-BC3A-2DA7F18CD793}"/>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6078403" y="4682329"/>
              <a:ext cx="864000" cy="432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0" descr="Our Brands | AGA Rangemaster">
              <a:extLst>
                <a:ext uri="{FF2B5EF4-FFF2-40B4-BE49-F238E27FC236}">
                  <a16:creationId xmlns:a16="http://schemas.microsoft.com/office/drawing/2014/main" id="{5990EBE6-C1F9-1583-C37E-6B5AAE5D3640}"/>
                </a:ext>
              </a:extLst>
            </p:cNvPr>
            <p:cNvPicPr>
              <a:picLocks noChangeAspect="1" noChangeArrowheads="1"/>
            </p:cNvPicPr>
            <p:nvPr/>
          </p:nvPicPr>
          <p:blipFill rotWithShape="1">
            <a:blip r:embed="rId41">
              <a:extLst>
                <a:ext uri="{28A0092B-C50C-407E-A947-70E740481C1C}">
                  <a14:useLocalDpi xmlns:a14="http://schemas.microsoft.com/office/drawing/2010/main" val="0"/>
                </a:ext>
              </a:extLst>
            </a:blip>
            <a:srcRect t="34170" b="33035"/>
            <a:stretch>
              <a:fillRect/>
            </a:stretch>
          </p:blipFill>
          <p:spPr bwMode="auto">
            <a:xfrm>
              <a:off x="4235638" y="4772442"/>
              <a:ext cx="881014" cy="25177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8">
              <a:extLst>
                <a:ext uri="{FF2B5EF4-FFF2-40B4-BE49-F238E27FC236}">
                  <a16:creationId xmlns:a16="http://schemas.microsoft.com/office/drawing/2014/main" id="{91FF33B6-CE45-61AD-3654-54DBD052753D}"/>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10623289" y="4781890"/>
              <a:ext cx="858211" cy="23287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38734E4A-236D-CFF0-C2CA-C2504494DD22}"/>
                </a:ext>
              </a:extLst>
            </p:cNvPr>
            <p:cNvPicPr>
              <a:picLocks noChangeAspect="1"/>
            </p:cNvPicPr>
            <p:nvPr/>
          </p:nvPicPr>
          <p:blipFill>
            <a:blip r:embed="rId43"/>
            <a:srcRect t="28215" b="20188"/>
            <a:stretch>
              <a:fillRect/>
            </a:stretch>
          </p:blipFill>
          <p:spPr>
            <a:xfrm>
              <a:off x="1931471" y="4711410"/>
              <a:ext cx="724537" cy="373838"/>
            </a:xfrm>
            <a:prstGeom prst="rect">
              <a:avLst/>
            </a:prstGeom>
          </p:spPr>
        </p:pic>
        <p:pic>
          <p:nvPicPr>
            <p:cNvPr id="39" name="Picture 60" descr="CLOUD NINE | LinkedIn">
              <a:extLst>
                <a:ext uri="{FF2B5EF4-FFF2-40B4-BE49-F238E27FC236}">
                  <a16:creationId xmlns:a16="http://schemas.microsoft.com/office/drawing/2014/main" id="{58836D99-E3EE-2BCE-FA9B-976CB3122D09}"/>
                </a:ext>
              </a:extLst>
            </p:cNvPr>
            <p:cNvPicPr>
              <a:picLocks noChangeAspect="1" noChangeArrowheads="1"/>
            </p:cNvPicPr>
            <p:nvPr/>
          </p:nvPicPr>
          <p:blipFill rotWithShape="1">
            <a:blip r:embed="rId44">
              <a:extLst>
                <a:ext uri="{28A0092B-C50C-407E-A947-70E740481C1C}">
                  <a14:useLocalDpi xmlns:a14="http://schemas.microsoft.com/office/drawing/2010/main" val="0"/>
                </a:ext>
              </a:extLst>
            </a:blip>
            <a:srcRect t="39014" b="36419"/>
            <a:stretch>
              <a:fillRect/>
            </a:stretch>
          </p:blipFill>
          <p:spPr bwMode="auto">
            <a:xfrm>
              <a:off x="9433569" y="4792911"/>
              <a:ext cx="858210" cy="210836"/>
            </a:xfrm>
            <a:prstGeom prst="rect">
              <a:avLst/>
            </a:prstGeom>
            <a:noFill/>
            <a:extLst>
              <a:ext uri="{909E8E84-426E-40DD-AFC4-6F175D3DCCD1}">
                <a14:hiddenFill xmlns:a14="http://schemas.microsoft.com/office/drawing/2010/main">
                  <a:solidFill>
                    <a:srgbClr val="FFFFFF"/>
                  </a:solidFill>
                </a14:hiddenFill>
              </a:ext>
            </a:extLst>
          </p:spPr>
        </p:pic>
        <p:pic>
          <p:nvPicPr>
            <p:cNvPr id="1112" name="Picture 88" descr="BLD BRO Daily 50 | SPF 50 Gel Moisturiser for Bald Men">
              <a:extLst>
                <a:ext uri="{FF2B5EF4-FFF2-40B4-BE49-F238E27FC236}">
                  <a16:creationId xmlns:a16="http://schemas.microsoft.com/office/drawing/2014/main" id="{5D70871C-E794-E6F8-F2AB-9F5FD6C4AD4C}"/>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5448161" y="4682329"/>
              <a:ext cx="298733" cy="432000"/>
            </a:xfrm>
            <a:prstGeom prst="rect">
              <a:avLst/>
            </a:prstGeom>
            <a:noFill/>
            <a:extLst>
              <a:ext uri="{909E8E84-426E-40DD-AFC4-6F175D3DCCD1}">
                <a14:hiddenFill xmlns:a14="http://schemas.microsoft.com/office/drawing/2010/main">
                  <a:solidFill>
                    <a:srgbClr val="FFFFFF"/>
                  </a:solidFill>
                </a14:hiddenFill>
              </a:ext>
            </a:extLst>
          </p:spPr>
        </p:pic>
        <p:pic>
          <p:nvPicPr>
            <p:cNvPr id="1126" name="Picture 102" descr="Powersheds | Products | Fountain Timber">
              <a:extLst>
                <a:ext uri="{FF2B5EF4-FFF2-40B4-BE49-F238E27FC236}">
                  <a16:creationId xmlns:a16="http://schemas.microsoft.com/office/drawing/2014/main" id="{FD4EA24A-142E-088F-70C5-17F9D19A4D8E}"/>
                </a:ext>
              </a:extLst>
            </p:cNvPr>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2987517" y="4789966"/>
              <a:ext cx="916612" cy="21672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95F29C2E-C8F7-071B-D943-21D1FB780D49}"/>
                </a:ext>
              </a:extLst>
            </p:cNvPr>
            <p:cNvPicPr>
              <a:picLocks noChangeAspect="1"/>
            </p:cNvPicPr>
            <p:nvPr/>
          </p:nvPicPr>
          <p:blipFill>
            <a:blip r:embed="rId47"/>
            <a:stretch>
              <a:fillRect/>
            </a:stretch>
          </p:blipFill>
          <p:spPr>
            <a:xfrm>
              <a:off x="8838429" y="4727744"/>
              <a:ext cx="263631" cy="341170"/>
            </a:xfrm>
            <a:prstGeom prst="rect">
              <a:avLst/>
            </a:prstGeom>
          </p:spPr>
        </p:pic>
        <p:pic>
          <p:nvPicPr>
            <p:cNvPr id="1172" name="Picture 148" descr="Saily | Tokyo Cheapo">
              <a:extLst>
                <a:ext uri="{FF2B5EF4-FFF2-40B4-BE49-F238E27FC236}">
                  <a16:creationId xmlns:a16="http://schemas.microsoft.com/office/drawing/2014/main" id="{7CD061EC-72BA-7D1F-5EF3-55F8BC3EA751}"/>
                </a:ext>
              </a:extLst>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7947379" y="4753686"/>
              <a:ext cx="559541" cy="28928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95CA5F1C-8A67-A92C-1269-9BA298D54A7A}"/>
                </a:ext>
              </a:extLst>
            </p:cNvPr>
            <p:cNvPicPr>
              <a:picLocks noChangeAspect="1"/>
            </p:cNvPicPr>
            <p:nvPr/>
          </p:nvPicPr>
          <p:blipFill>
            <a:blip r:embed="rId49"/>
            <a:stretch>
              <a:fillRect/>
            </a:stretch>
          </p:blipFill>
          <p:spPr>
            <a:xfrm>
              <a:off x="848703" y="4778503"/>
              <a:ext cx="751259" cy="239652"/>
            </a:xfrm>
            <a:prstGeom prst="rect">
              <a:avLst/>
            </a:prstGeom>
          </p:spPr>
        </p:pic>
      </p:grpSp>
      <p:grpSp>
        <p:nvGrpSpPr>
          <p:cNvPr id="1031" name="Group 1030">
            <a:extLst>
              <a:ext uri="{FF2B5EF4-FFF2-40B4-BE49-F238E27FC236}">
                <a16:creationId xmlns:a16="http://schemas.microsoft.com/office/drawing/2014/main" id="{D78BB2A0-AECF-C956-2855-E040B79AC173}"/>
              </a:ext>
            </a:extLst>
          </p:cNvPr>
          <p:cNvGrpSpPr/>
          <p:nvPr/>
        </p:nvGrpSpPr>
        <p:grpSpPr>
          <a:xfrm>
            <a:off x="613838" y="3910571"/>
            <a:ext cx="10988264" cy="503445"/>
            <a:chOff x="613838" y="3910571"/>
            <a:chExt cx="10988264" cy="503445"/>
          </a:xfrm>
        </p:grpSpPr>
        <p:pic>
          <p:nvPicPr>
            <p:cNvPr id="17" name="Picture 16">
              <a:extLst>
                <a:ext uri="{FF2B5EF4-FFF2-40B4-BE49-F238E27FC236}">
                  <a16:creationId xmlns:a16="http://schemas.microsoft.com/office/drawing/2014/main" id="{6BF7F624-F734-EF3A-BD61-1EE1B602BC2A}"/>
                </a:ext>
              </a:extLst>
            </p:cNvPr>
            <p:cNvPicPr>
              <a:picLocks noChangeAspect="1"/>
            </p:cNvPicPr>
            <p:nvPr/>
          </p:nvPicPr>
          <p:blipFill>
            <a:blip r:embed="rId50"/>
            <a:stretch>
              <a:fillRect/>
            </a:stretch>
          </p:blipFill>
          <p:spPr>
            <a:xfrm>
              <a:off x="3394844" y="4030547"/>
              <a:ext cx="715660" cy="263493"/>
            </a:xfrm>
            <a:prstGeom prst="rect">
              <a:avLst/>
            </a:prstGeom>
          </p:spPr>
        </p:pic>
        <p:pic>
          <p:nvPicPr>
            <p:cNvPr id="1032" name="Picture 8" descr="Energy Networks Association (ENA) - The voice of the networks">
              <a:extLst>
                <a:ext uri="{FF2B5EF4-FFF2-40B4-BE49-F238E27FC236}">
                  <a16:creationId xmlns:a16="http://schemas.microsoft.com/office/drawing/2014/main" id="{17A31643-F6FB-2BD3-A29E-52C346127EE0}"/>
                </a:ext>
              </a:extLst>
            </p:cNvPr>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1505105" y="4009245"/>
              <a:ext cx="436350" cy="30609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52" descr="Barking Riverside - New London Architecture">
              <a:extLst>
                <a:ext uri="{FF2B5EF4-FFF2-40B4-BE49-F238E27FC236}">
                  <a16:creationId xmlns:a16="http://schemas.microsoft.com/office/drawing/2014/main" id="{084E14D5-B380-FC4B-D1A1-B3A9576549E2}"/>
                </a:ext>
              </a:extLst>
            </p:cNvPr>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8110254" y="3910571"/>
              <a:ext cx="503445" cy="503445"/>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descr="Jacksons Bread - The Centre For Sustainable Road Freight">
              <a:extLst>
                <a:ext uri="{FF2B5EF4-FFF2-40B4-BE49-F238E27FC236}">
                  <a16:creationId xmlns:a16="http://schemas.microsoft.com/office/drawing/2014/main" id="{2D6A3CDB-6FB7-4455-3A5E-60622E5E36AD}"/>
                </a:ext>
              </a:extLst>
            </p:cNvPr>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9911235" y="4045600"/>
              <a:ext cx="694732" cy="233387"/>
            </a:xfrm>
            <a:prstGeom prst="rect">
              <a:avLst/>
            </a:prstGeom>
            <a:noFill/>
            <a:extLst>
              <a:ext uri="{909E8E84-426E-40DD-AFC4-6F175D3DCCD1}">
                <a14:hiddenFill xmlns:a14="http://schemas.microsoft.com/office/drawing/2010/main">
                  <a:solidFill>
                    <a:srgbClr val="FFFFFF"/>
                  </a:solidFill>
                </a14:hiddenFill>
              </a:ext>
            </a:extLst>
          </p:spPr>
        </p:pic>
        <p:pic>
          <p:nvPicPr>
            <p:cNvPr id="1098" name="Picture 74" descr="Corporate Clothing, Corporate Wear, Corporate &amp; Staff Uniform from Brook  Taverner">
              <a:extLst>
                <a:ext uri="{FF2B5EF4-FFF2-40B4-BE49-F238E27FC236}">
                  <a16:creationId xmlns:a16="http://schemas.microsoft.com/office/drawing/2014/main" id="{D1D89CB8-0659-DCA6-7B3B-E4E7902BD1D6}"/>
                </a:ext>
              </a:extLst>
            </p:cNvPr>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8915101" y="3996562"/>
              <a:ext cx="694732" cy="331463"/>
            </a:xfrm>
            <a:prstGeom prst="rect">
              <a:avLst/>
            </a:prstGeom>
            <a:noFill/>
            <a:extLst>
              <a:ext uri="{909E8E84-426E-40DD-AFC4-6F175D3DCCD1}">
                <a14:hiddenFill xmlns:a14="http://schemas.microsoft.com/office/drawing/2010/main">
                  <a:solidFill>
                    <a:srgbClr val="FFFFFF"/>
                  </a:solidFill>
                </a14:hiddenFill>
              </a:ext>
            </a:extLst>
          </p:spPr>
        </p:pic>
        <p:pic>
          <p:nvPicPr>
            <p:cNvPr id="1114" name="Picture 90" descr="Multi-Surface Eco-Concentrate Kit ...">
              <a:extLst>
                <a:ext uri="{FF2B5EF4-FFF2-40B4-BE49-F238E27FC236}">
                  <a16:creationId xmlns:a16="http://schemas.microsoft.com/office/drawing/2014/main" id="{D4E647F3-8159-2CDA-5600-F89FC0CA5976}"/>
                </a:ext>
              </a:extLst>
            </p:cNvPr>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4411906" y="4004009"/>
              <a:ext cx="467151" cy="316568"/>
            </a:xfrm>
            <a:prstGeom prst="rect">
              <a:avLst/>
            </a:prstGeom>
            <a:noFill/>
            <a:extLst>
              <a:ext uri="{909E8E84-426E-40DD-AFC4-6F175D3DCCD1}">
                <a14:hiddenFill xmlns:a14="http://schemas.microsoft.com/office/drawing/2010/main">
                  <a:solidFill>
                    <a:srgbClr val="FFFFFF"/>
                  </a:solidFill>
                </a14:hiddenFill>
              </a:ext>
            </a:extLst>
          </p:spPr>
        </p:pic>
        <p:pic>
          <p:nvPicPr>
            <p:cNvPr id="1132" name="Picture 108" descr="MedExpress cashback, discount codes and ...">
              <a:extLst>
                <a:ext uri="{FF2B5EF4-FFF2-40B4-BE49-F238E27FC236}">
                  <a16:creationId xmlns:a16="http://schemas.microsoft.com/office/drawing/2014/main" id="{D93D55F2-A880-EC9D-22D6-92CEBEB7B163}"/>
                </a:ext>
              </a:extLst>
            </p:cNvPr>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2242857" y="4039182"/>
              <a:ext cx="850585" cy="246222"/>
            </a:xfrm>
            <a:prstGeom prst="rect">
              <a:avLst/>
            </a:prstGeom>
            <a:noFill/>
            <a:extLst>
              <a:ext uri="{909E8E84-426E-40DD-AFC4-6F175D3DCCD1}">
                <a14:hiddenFill xmlns:a14="http://schemas.microsoft.com/office/drawing/2010/main">
                  <a:solidFill>
                    <a:srgbClr val="FFFFFF"/>
                  </a:solidFill>
                </a14:hiddenFill>
              </a:ext>
            </a:extLst>
          </p:spPr>
        </p:pic>
        <p:pic>
          <p:nvPicPr>
            <p:cNvPr id="1138" name="Picture 114" descr="Official Running Shoes &amp; Clothing | ASICS UK">
              <a:extLst>
                <a:ext uri="{FF2B5EF4-FFF2-40B4-BE49-F238E27FC236}">
                  <a16:creationId xmlns:a16="http://schemas.microsoft.com/office/drawing/2014/main" id="{D4F82EA6-60D5-7086-33DE-F29C72BC6499}"/>
                </a:ext>
              </a:extLst>
            </p:cNvPr>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6985995" y="3946293"/>
              <a:ext cx="822857" cy="432000"/>
            </a:xfrm>
            <a:prstGeom prst="rect">
              <a:avLst/>
            </a:prstGeom>
            <a:noFill/>
            <a:extLst>
              <a:ext uri="{909E8E84-426E-40DD-AFC4-6F175D3DCCD1}">
                <a14:hiddenFill xmlns:a14="http://schemas.microsoft.com/office/drawing/2010/main">
                  <a:solidFill>
                    <a:srgbClr val="FFFFFF"/>
                  </a:solidFill>
                </a14:hiddenFill>
              </a:ext>
            </a:extLst>
          </p:spPr>
        </p:pic>
        <p:pic>
          <p:nvPicPr>
            <p:cNvPr id="1146" name="Picture 122" descr="Aurigny - Wikipedia">
              <a:extLst>
                <a:ext uri="{FF2B5EF4-FFF2-40B4-BE49-F238E27FC236}">
                  <a16:creationId xmlns:a16="http://schemas.microsoft.com/office/drawing/2014/main" id="{629B019C-2E8B-CD03-A37D-63068E632D12}"/>
                </a:ext>
              </a:extLst>
            </p:cNvPr>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5180459" y="4000638"/>
              <a:ext cx="886164" cy="323311"/>
            </a:xfrm>
            <a:prstGeom prst="rect">
              <a:avLst/>
            </a:prstGeom>
            <a:noFill/>
            <a:extLst>
              <a:ext uri="{909E8E84-426E-40DD-AFC4-6F175D3DCCD1}">
                <a14:hiddenFill xmlns:a14="http://schemas.microsoft.com/office/drawing/2010/main">
                  <a:solidFill>
                    <a:srgbClr val="FFFFFF"/>
                  </a:solidFill>
                </a14:hiddenFill>
              </a:ext>
            </a:extLst>
          </p:spPr>
        </p:pic>
        <p:pic>
          <p:nvPicPr>
            <p:cNvPr id="1148" name="Picture 124" descr="Lands' End UK (@LandsEnd_UK) / Posts / X">
              <a:extLst>
                <a:ext uri="{FF2B5EF4-FFF2-40B4-BE49-F238E27FC236}">
                  <a16:creationId xmlns:a16="http://schemas.microsoft.com/office/drawing/2014/main" id="{8050CA15-C3AE-1D10-6E79-846C7F36489F}"/>
                </a:ext>
              </a:extLst>
            </p:cNvPr>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6368025" y="4004009"/>
              <a:ext cx="316568" cy="316568"/>
            </a:xfrm>
            <a:prstGeom prst="rect">
              <a:avLst/>
            </a:prstGeom>
            <a:noFill/>
            <a:extLst>
              <a:ext uri="{909E8E84-426E-40DD-AFC4-6F175D3DCCD1}">
                <a14:hiddenFill xmlns:a14="http://schemas.microsoft.com/office/drawing/2010/main">
                  <a:solidFill>
                    <a:srgbClr val="FFFFFF"/>
                  </a:solidFill>
                </a14:hiddenFill>
              </a:ext>
            </a:extLst>
          </p:spPr>
        </p:pic>
        <p:pic>
          <p:nvPicPr>
            <p:cNvPr id="1164" name="Picture 140" descr="The Eco-Friendly Wet Wipe Alternative | Wype">
              <a:extLst>
                <a:ext uri="{FF2B5EF4-FFF2-40B4-BE49-F238E27FC236}">
                  <a16:creationId xmlns:a16="http://schemas.microsoft.com/office/drawing/2014/main" id="{E66C3983-8D26-676E-F796-344795CD0806}"/>
                </a:ext>
              </a:extLst>
            </p:cNvPr>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613838" y="4056982"/>
              <a:ext cx="589865" cy="210623"/>
            </a:xfrm>
            <a:prstGeom prst="rect">
              <a:avLst/>
            </a:prstGeom>
            <a:noFill/>
            <a:extLst>
              <a:ext uri="{909E8E84-426E-40DD-AFC4-6F175D3DCCD1}">
                <a14:hiddenFill xmlns:a14="http://schemas.microsoft.com/office/drawing/2010/main">
                  <a:solidFill>
                    <a:srgbClr val="FFFFFF"/>
                  </a:solidFill>
                </a14:hiddenFill>
              </a:ext>
            </a:extLst>
          </p:spPr>
        </p:pic>
        <p:pic>
          <p:nvPicPr>
            <p:cNvPr id="1176" name="Picture 152" descr="CIPD ACE">
              <a:extLst>
                <a:ext uri="{FF2B5EF4-FFF2-40B4-BE49-F238E27FC236}">
                  <a16:creationId xmlns:a16="http://schemas.microsoft.com/office/drawing/2014/main" id="{74383BE8-E9D7-8CD0-66D1-D01A15B92522}"/>
                </a:ext>
              </a:extLst>
            </p:cNvPr>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10907369" y="3973828"/>
              <a:ext cx="694733" cy="37693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897264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E6C3A-268F-4C27-9C6F-49ACA94D6D75}"/>
              </a:ext>
            </a:extLst>
          </p:cNvPr>
          <p:cNvSpPr>
            <a:spLocks noGrp="1"/>
          </p:cNvSpPr>
          <p:nvPr>
            <p:ph type="title"/>
          </p:nvPr>
        </p:nvSpPr>
        <p:spPr/>
        <p:txBody>
          <a:bodyPr/>
          <a:lstStyle/>
          <a:p>
            <a:r>
              <a:rPr lang="en-GB" dirty="0"/>
              <a:t>TV delivers results for small businesses quickly</a:t>
            </a:r>
          </a:p>
        </p:txBody>
      </p:sp>
      <p:sp>
        <p:nvSpPr>
          <p:cNvPr id="8" name="Text Placeholder 7">
            <a:extLst>
              <a:ext uri="{FF2B5EF4-FFF2-40B4-BE49-F238E27FC236}">
                <a16:creationId xmlns:a16="http://schemas.microsoft.com/office/drawing/2014/main" id="{82D4C41C-5CED-49B8-B40A-D4EC39586C8C}"/>
              </a:ext>
            </a:extLst>
          </p:cNvPr>
          <p:cNvSpPr>
            <a:spLocks noGrp="1"/>
          </p:cNvSpPr>
          <p:nvPr>
            <p:ph type="body" sz="quarter" idx="13"/>
          </p:nvPr>
        </p:nvSpPr>
        <p:spPr>
          <a:xfrm>
            <a:off x="371476" y="1713584"/>
            <a:ext cx="4368867" cy="3651531"/>
          </a:xfrm>
        </p:spPr>
        <p:txBody>
          <a:bodyPr>
            <a:normAutofit/>
          </a:bodyPr>
          <a:lstStyle/>
          <a:p>
            <a:pPr marL="285750" indent="-285750">
              <a:buClr>
                <a:schemeClr val="tx2"/>
              </a:buClr>
              <a:buFont typeface="Arial" panose="020B0604020202020204" pitchFamily="34" charset="0"/>
              <a:buChar char="—"/>
            </a:pPr>
            <a:r>
              <a:rPr lang="en-GB" sz="1800" dirty="0"/>
              <a:t>An average 4 week TV campaign builds to a </a:t>
            </a:r>
            <a:r>
              <a:rPr lang="en-GB" sz="1800" b="1" dirty="0">
                <a:solidFill>
                  <a:schemeClr val="tx2"/>
                </a:solidFill>
              </a:rPr>
              <a:t>weekly sales uplift of c. 25%</a:t>
            </a:r>
          </a:p>
          <a:p>
            <a:pPr marL="285750" indent="-285750">
              <a:buClr>
                <a:schemeClr val="tx2"/>
              </a:buClr>
              <a:buFont typeface="Arial" panose="020B0604020202020204" pitchFamily="34" charset="0"/>
              <a:buChar char="—"/>
            </a:pPr>
            <a:endParaRPr lang="en-GB" sz="1800" dirty="0"/>
          </a:p>
          <a:p>
            <a:pPr marL="285750" indent="-285750">
              <a:buClr>
                <a:schemeClr val="tx2"/>
              </a:buClr>
              <a:buFont typeface="Arial" panose="020B0604020202020204" pitchFamily="34" charset="0"/>
              <a:buChar char="—"/>
            </a:pPr>
            <a:r>
              <a:rPr lang="en-GB" sz="1800" dirty="0"/>
              <a:t>The typical </a:t>
            </a:r>
            <a:r>
              <a:rPr lang="en-GB" sz="1800" b="1" dirty="0">
                <a:solidFill>
                  <a:schemeClr val="tx2"/>
                </a:solidFill>
              </a:rPr>
              <a:t>gross</a:t>
            </a:r>
            <a:r>
              <a:rPr lang="en-GB" sz="1800" dirty="0"/>
              <a:t> </a:t>
            </a:r>
            <a:r>
              <a:rPr lang="en-GB" sz="1800" b="1" dirty="0">
                <a:solidFill>
                  <a:schemeClr val="tx2"/>
                </a:solidFill>
              </a:rPr>
              <a:t>profit payback </a:t>
            </a:r>
            <a:r>
              <a:rPr lang="en-GB" sz="1800" dirty="0"/>
              <a:t>point is at c. </a:t>
            </a:r>
            <a:r>
              <a:rPr lang="en-GB" sz="1800" b="1" dirty="0">
                <a:solidFill>
                  <a:schemeClr val="tx2"/>
                </a:solidFill>
              </a:rPr>
              <a:t>4 months </a:t>
            </a:r>
          </a:p>
          <a:p>
            <a:endParaRPr lang="en-GB" sz="1800" dirty="0"/>
          </a:p>
        </p:txBody>
      </p:sp>
      <p:sp>
        <p:nvSpPr>
          <p:cNvPr id="10" name="Text Placeholder 9">
            <a:extLst>
              <a:ext uri="{FF2B5EF4-FFF2-40B4-BE49-F238E27FC236}">
                <a16:creationId xmlns:a16="http://schemas.microsoft.com/office/drawing/2014/main" id="{B9C6EB0E-724A-476D-A3C6-C3A9F1143156}"/>
              </a:ext>
            </a:extLst>
          </p:cNvPr>
          <p:cNvSpPr>
            <a:spLocks noGrp="1"/>
          </p:cNvSpPr>
          <p:nvPr>
            <p:ph type="body" sz="quarter" idx="16"/>
          </p:nvPr>
        </p:nvSpPr>
        <p:spPr>
          <a:xfrm>
            <a:off x="377758" y="5365115"/>
            <a:ext cx="5465763" cy="461664"/>
          </a:xfrm>
        </p:spPr>
        <p:txBody>
          <a:bodyPr/>
          <a:lstStyle/>
          <a:p>
            <a:r>
              <a:rPr lang="en-GB" dirty="0"/>
              <a:t>Source: ‘Supercharge: TV for small businesses’, May 2019, Data2Decisions/Work/Thinkbox. Data2Decisions database of smaller brands. All categories. Based on campaign spend of £1.25m.</a:t>
            </a:r>
          </a:p>
          <a:p>
            <a:endParaRPr lang="en-GB" dirty="0"/>
          </a:p>
        </p:txBody>
      </p:sp>
      <p:graphicFrame>
        <p:nvGraphicFramePr>
          <p:cNvPr id="11" name="Content Placeholder 5">
            <a:extLst>
              <a:ext uri="{FF2B5EF4-FFF2-40B4-BE49-F238E27FC236}">
                <a16:creationId xmlns:a16="http://schemas.microsoft.com/office/drawing/2014/main" id="{DE0BCEDF-C32C-4EF4-9E1E-2A425CA048DB}"/>
              </a:ext>
            </a:extLst>
          </p:cNvPr>
          <p:cNvGraphicFramePr>
            <a:graphicFrameLocks noGrp="1"/>
          </p:cNvGraphicFramePr>
          <p:nvPr>
            <p:ph sz="quarter" idx="15"/>
          </p:nvPr>
        </p:nvGraphicFramePr>
        <p:xfrm>
          <a:off x="6272213" y="360363"/>
          <a:ext cx="5594350" cy="51974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ontent Placeholder 5">
            <a:extLst>
              <a:ext uri="{FF2B5EF4-FFF2-40B4-BE49-F238E27FC236}">
                <a16:creationId xmlns:a16="http://schemas.microsoft.com/office/drawing/2014/main" id="{86AA8BDE-C1CB-4F83-A09B-11D66FAD5C6B}"/>
              </a:ext>
            </a:extLst>
          </p:cNvPr>
          <p:cNvGraphicFramePr>
            <a:graphicFrameLocks/>
          </p:cNvGraphicFramePr>
          <p:nvPr/>
        </p:nvGraphicFramePr>
        <p:xfrm>
          <a:off x="6411686" y="4944772"/>
          <a:ext cx="5465763" cy="725143"/>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a:extLst>
              <a:ext uri="{FF2B5EF4-FFF2-40B4-BE49-F238E27FC236}">
                <a16:creationId xmlns:a16="http://schemas.microsoft.com/office/drawing/2014/main" id="{A0EE846D-68BE-49B1-850E-482B8E3F35B4}"/>
              </a:ext>
            </a:extLst>
          </p:cNvPr>
          <p:cNvSpPr txBox="1"/>
          <p:nvPr/>
        </p:nvSpPr>
        <p:spPr>
          <a:xfrm>
            <a:off x="6183087" y="5014341"/>
            <a:ext cx="16256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a:ea typeface="+mn-ea"/>
                <a:cs typeface="+mn-cs"/>
              </a:rPr>
              <a:t>4 WEEK TV CAMPAIGN</a:t>
            </a:r>
          </a:p>
        </p:txBody>
      </p:sp>
    </p:spTree>
    <p:extLst>
      <p:ext uri="{BB962C8B-B14F-4D97-AF65-F5344CB8AC3E}">
        <p14:creationId xmlns:p14="http://schemas.microsoft.com/office/powerpoint/2010/main" val="4100682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637819-E12A-4D55-99B2-23226F3E3491}"/>
              </a:ext>
            </a:extLst>
          </p:cNvPr>
          <p:cNvSpPr>
            <a:spLocks noGrp="1"/>
          </p:cNvSpPr>
          <p:nvPr>
            <p:ph type="title"/>
          </p:nvPr>
        </p:nvSpPr>
        <p:spPr/>
        <p:txBody>
          <a:bodyPr>
            <a:normAutofit/>
          </a:bodyPr>
          <a:lstStyle/>
          <a:p>
            <a:r>
              <a:rPr lang="en-GB" dirty="0"/>
              <a:t>Smaller brands see the biggest uplifts in sales</a:t>
            </a:r>
          </a:p>
        </p:txBody>
      </p:sp>
      <p:sp>
        <p:nvSpPr>
          <p:cNvPr id="4" name="Text Placeholder 3">
            <a:extLst>
              <a:ext uri="{FF2B5EF4-FFF2-40B4-BE49-F238E27FC236}">
                <a16:creationId xmlns:a16="http://schemas.microsoft.com/office/drawing/2014/main" id="{926E4CDB-4ECF-49BD-BC42-DC5149A23C2E}"/>
              </a:ext>
            </a:extLst>
          </p:cNvPr>
          <p:cNvSpPr>
            <a:spLocks noGrp="1"/>
          </p:cNvSpPr>
          <p:nvPr>
            <p:ph type="body" sz="quarter" idx="13"/>
          </p:nvPr>
        </p:nvSpPr>
        <p:spPr/>
        <p:txBody>
          <a:bodyPr/>
          <a:lstStyle/>
          <a:p>
            <a:pPr marL="285750" indent="-285750">
              <a:buClr>
                <a:schemeClr val="tx2"/>
              </a:buClr>
              <a:buFont typeface="Arial" panose="020B0604020202020204" pitchFamily="34" charset="0"/>
              <a:buChar char="—"/>
            </a:pPr>
            <a:r>
              <a:rPr lang="en-GB" dirty="0"/>
              <a:t>TV efficiently creates </a:t>
            </a:r>
            <a:r>
              <a:rPr lang="en-GB" b="1" dirty="0">
                <a:solidFill>
                  <a:schemeClr val="tx2"/>
                </a:solidFill>
              </a:rPr>
              <a:t>sales uplifts </a:t>
            </a:r>
            <a:r>
              <a:rPr lang="en-GB" dirty="0"/>
              <a:t>even at </a:t>
            </a:r>
            <a:r>
              <a:rPr lang="en-GB" b="1" dirty="0">
                <a:solidFill>
                  <a:schemeClr val="tx2"/>
                </a:solidFill>
              </a:rPr>
              <a:t>low levels of investment</a:t>
            </a:r>
          </a:p>
          <a:p>
            <a:pPr marL="285750" indent="-285750">
              <a:buClr>
                <a:schemeClr val="tx2"/>
              </a:buClr>
              <a:buFont typeface="Arial" panose="020B0604020202020204" pitchFamily="34" charset="0"/>
              <a:buChar char="—"/>
            </a:pPr>
            <a:endParaRPr lang="en-GB" dirty="0"/>
          </a:p>
          <a:p>
            <a:pPr marL="285750" indent="-285750">
              <a:buClr>
                <a:schemeClr val="tx2"/>
              </a:buClr>
              <a:buFont typeface="Arial" panose="020B0604020202020204" pitchFamily="34" charset="0"/>
              <a:buChar char="—"/>
            </a:pPr>
            <a:r>
              <a:rPr lang="en-GB" dirty="0"/>
              <a:t>For a small brand with &lt;£50m brand value a £0.5m TV campaign can </a:t>
            </a:r>
            <a:r>
              <a:rPr lang="en-GB" b="1" dirty="0">
                <a:solidFill>
                  <a:schemeClr val="tx2"/>
                </a:solidFill>
              </a:rPr>
              <a:t>drive sales by 10% </a:t>
            </a:r>
          </a:p>
          <a:p>
            <a:endParaRPr lang="en-GB" dirty="0"/>
          </a:p>
        </p:txBody>
      </p:sp>
      <p:sp>
        <p:nvSpPr>
          <p:cNvPr id="5" name="Text Placeholder 4">
            <a:extLst>
              <a:ext uri="{FF2B5EF4-FFF2-40B4-BE49-F238E27FC236}">
                <a16:creationId xmlns:a16="http://schemas.microsoft.com/office/drawing/2014/main" id="{33E1A236-570F-47C2-8815-D785B1A68B5F}"/>
              </a:ext>
            </a:extLst>
          </p:cNvPr>
          <p:cNvSpPr>
            <a:spLocks noGrp="1"/>
          </p:cNvSpPr>
          <p:nvPr>
            <p:ph type="body" sz="quarter" idx="16"/>
          </p:nvPr>
        </p:nvSpPr>
        <p:spPr>
          <a:xfrm>
            <a:off x="377758" y="5365115"/>
            <a:ext cx="5594350" cy="399552"/>
          </a:xfrm>
        </p:spPr>
        <p:txBody>
          <a:bodyPr/>
          <a:lstStyle/>
          <a:p>
            <a:r>
              <a:rPr lang="en-GB" dirty="0"/>
              <a:t>Source: ‘Supercharge: TV for small businesses’, May 2019, Data2Decisions/Work/Thinkbox. Data2Decisions database of smaller brands. All categories.</a:t>
            </a:r>
          </a:p>
          <a:p>
            <a:endParaRPr lang="en-GB" dirty="0"/>
          </a:p>
        </p:txBody>
      </p:sp>
      <p:graphicFrame>
        <p:nvGraphicFramePr>
          <p:cNvPr id="9" name="Content Placeholder 5">
            <a:extLst>
              <a:ext uri="{FF2B5EF4-FFF2-40B4-BE49-F238E27FC236}">
                <a16:creationId xmlns:a16="http://schemas.microsoft.com/office/drawing/2014/main" id="{3D6DC0D8-A9D8-446A-9D2C-AAA866BCA1BD}"/>
              </a:ext>
            </a:extLst>
          </p:cNvPr>
          <p:cNvGraphicFramePr>
            <a:graphicFrameLocks noGrp="1"/>
          </p:cNvGraphicFramePr>
          <p:nvPr>
            <p:ph sz="quarter" idx="15"/>
          </p:nvPr>
        </p:nvGraphicFramePr>
        <p:xfrm>
          <a:off x="6372226" y="567192"/>
          <a:ext cx="5594350" cy="51974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90015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DE9AB5-4548-4EB9-8582-A88D4A069380}"/>
              </a:ext>
            </a:extLst>
          </p:cNvPr>
          <p:cNvSpPr>
            <a:spLocks noGrp="1"/>
          </p:cNvSpPr>
          <p:nvPr>
            <p:ph type="title"/>
          </p:nvPr>
        </p:nvSpPr>
        <p:spPr/>
        <p:txBody>
          <a:bodyPr/>
          <a:lstStyle/>
          <a:p>
            <a:r>
              <a:rPr lang="en-GB" dirty="0">
                <a:solidFill>
                  <a:schemeClr val="accent1"/>
                </a:solidFill>
              </a:rPr>
              <a:t>TV delivers both short-term and sustained sales effects</a:t>
            </a:r>
          </a:p>
        </p:txBody>
      </p:sp>
      <p:sp>
        <p:nvSpPr>
          <p:cNvPr id="4" name="Text Placeholder 3">
            <a:extLst>
              <a:ext uri="{FF2B5EF4-FFF2-40B4-BE49-F238E27FC236}">
                <a16:creationId xmlns:a16="http://schemas.microsoft.com/office/drawing/2014/main" id="{208FF00C-C380-462D-843C-41A6564F3FBD}"/>
              </a:ext>
            </a:extLst>
          </p:cNvPr>
          <p:cNvSpPr>
            <a:spLocks noGrp="1"/>
          </p:cNvSpPr>
          <p:nvPr>
            <p:ph type="body" sz="quarter" idx="13"/>
          </p:nvPr>
        </p:nvSpPr>
        <p:spPr/>
        <p:txBody>
          <a:bodyPr/>
          <a:lstStyle/>
          <a:p>
            <a:pPr marL="285750" indent="-285750">
              <a:spcAft>
                <a:spcPts val="1200"/>
              </a:spcAft>
              <a:buClr>
                <a:schemeClr val="accent1"/>
              </a:buClr>
              <a:buFont typeface="Arial" panose="020B0604020202020204" pitchFamily="34" charset="0"/>
              <a:buChar char="—"/>
            </a:pPr>
            <a:r>
              <a:rPr lang="en-GB" b="1" dirty="0">
                <a:solidFill>
                  <a:schemeClr val="accent1"/>
                </a:solidFill>
              </a:rPr>
              <a:t>The immediate &amp; sustained effects </a:t>
            </a:r>
            <a:r>
              <a:rPr lang="en-GB" dirty="0"/>
              <a:t>of TV can be </a:t>
            </a:r>
            <a:r>
              <a:rPr lang="en-GB" b="1" dirty="0">
                <a:solidFill>
                  <a:schemeClr val="accent1"/>
                </a:solidFill>
              </a:rPr>
              <a:t>isolated &amp; measured.</a:t>
            </a:r>
          </a:p>
          <a:p>
            <a:pPr marL="285750" indent="-285750">
              <a:spcAft>
                <a:spcPts val="1200"/>
              </a:spcAft>
              <a:buClr>
                <a:schemeClr val="accent1"/>
              </a:buClr>
              <a:buFont typeface="Arial" panose="020B0604020202020204" pitchFamily="34" charset="0"/>
              <a:buChar char="—"/>
            </a:pPr>
            <a:r>
              <a:rPr lang="en-GB" b="1" dirty="0">
                <a:solidFill>
                  <a:schemeClr val="accent1"/>
                </a:solidFill>
              </a:rPr>
              <a:t>TV drives revenue both in the short and long term.</a:t>
            </a:r>
          </a:p>
          <a:p>
            <a:pPr>
              <a:spcAft>
                <a:spcPts val="1200"/>
              </a:spcAft>
            </a:pPr>
            <a:endParaRPr lang="en-GB" dirty="0"/>
          </a:p>
        </p:txBody>
      </p:sp>
      <p:sp>
        <p:nvSpPr>
          <p:cNvPr id="5" name="Text Placeholder 4">
            <a:extLst>
              <a:ext uri="{FF2B5EF4-FFF2-40B4-BE49-F238E27FC236}">
                <a16:creationId xmlns:a16="http://schemas.microsoft.com/office/drawing/2014/main" id="{4679A415-E055-462E-8A6D-AC181F9EA48B}"/>
              </a:ext>
            </a:extLst>
          </p:cNvPr>
          <p:cNvSpPr>
            <a:spLocks noGrp="1"/>
          </p:cNvSpPr>
          <p:nvPr>
            <p:ph type="body" sz="quarter" idx="16"/>
          </p:nvPr>
        </p:nvSpPr>
        <p:spPr>
          <a:xfrm>
            <a:off x="377758" y="5365115"/>
            <a:ext cx="5338149" cy="404176"/>
          </a:xfrm>
        </p:spPr>
        <p:txBody>
          <a:bodyPr/>
          <a:lstStyle/>
          <a:p>
            <a:r>
              <a:rPr lang="en-GB" dirty="0"/>
              <a:t>Source: ‘Supercharge: TV for small businesses’, May 2019, Data2Decisions/Work/Thinkbox. Data2Decisions database of smaller brands. All categories.</a:t>
            </a:r>
          </a:p>
          <a:p>
            <a:endParaRPr lang="en-GB" dirty="0"/>
          </a:p>
        </p:txBody>
      </p:sp>
      <p:graphicFrame>
        <p:nvGraphicFramePr>
          <p:cNvPr id="6" name="Content Placeholder 5">
            <a:extLst>
              <a:ext uri="{FF2B5EF4-FFF2-40B4-BE49-F238E27FC236}">
                <a16:creationId xmlns:a16="http://schemas.microsoft.com/office/drawing/2014/main" id="{E43D693F-C65A-4F53-9439-E9044F6FA116}"/>
              </a:ext>
            </a:extLst>
          </p:cNvPr>
          <p:cNvGraphicFramePr>
            <a:graphicFrameLocks noGrp="1"/>
          </p:cNvGraphicFramePr>
          <p:nvPr>
            <p:ph sz="quarter" idx="15"/>
          </p:nvPr>
        </p:nvGraphicFramePr>
        <p:xfrm>
          <a:off x="6272213" y="360363"/>
          <a:ext cx="5594350" cy="5197475"/>
        </p:xfrm>
        <a:graphic>
          <a:graphicData uri="http://schemas.openxmlformats.org/drawingml/2006/chart">
            <c:chart xmlns:c="http://schemas.openxmlformats.org/drawingml/2006/chart" xmlns:r="http://schemas.openxmlformats.org/officeDocument/2006/relationships" r:id="rId3"/>
          </a:graphicData>
        </a:graphic>
      </p:graphicFrame>
      <p:sp>
        <p:nvSpPr>
          <p:cNvPr id="7" name="Arrow: Right 6">
            <a:extLst>
              <a:ext uri="{FF2B5EF4-FFF2-40B4-BE49-F238E27FC236}">
                <a16:creationId xmlns:a16="http://schemas.microsoft.com/office/drawing/2014/main" id="{F59C8491-405D-439B-8EDC-239D6B00E030}"/>
              </a:ext>
            </a:extLst>
          </p:cNvPr>
          <p:cNvSpPr/>
          <p:nvPr/>
        </p:nvSpPr>
        <p:spPr>
          <a:xfrm>
            <a:off x="7151914" y="5265738"/>
            <a:ext cx="4158343" cy="404177"/>
          </a:xfrm>
          <a:prstGeom prst="rightArrow">
            <a:avLst/>
          </a:prstGeom>
          <a:solidFill>
            <a:schemeClr val="bg1">
              <a:lumMod val="8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a:ea typeface="+mn-ea"/>
                <a:cs typeface="+mn-cs"/>
              </a:rPr>
              <a:t>Brand size</a:t>
            </a:r>
          </a:p>
        </p:txBody>
      </p:sp>
    </p:spTree>
    <p:extLst>
      <p:ext uri="{BB962C8B-B14F-4D97-AF65-F5344CB8AC3E}">
        <p14:creationId xmlns:p14="http://schemas.microsoft.com/office/powerpoint/2010/main" val="3322647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0"/>
  <p:tag name="ISPRING_SCORM_PASSING_SCORE" val="0.000000"/>
  <p:tag name="ISPRING_ULTRA_SCORM_COURSE_ID" val="D0AE8918-E28A-44AE-BB52-904CD94C2577"/>
  <p:tag name="ISPRINGONLINEFOLDERID" val="0"/>
  <p:tag name="ISPRINGONLINEFOLDERPATH" val="Content List"/>
  <p:tag name="ISPRINGCLOUDFOLDERDOMAIN" val="https://thinkbox.ispringcloud.eu"/>
  <p:tag name="ISPRING_PLAYERS_CUSTOMIZATION" val="UEsDBBQAAgAIAHV8+UipAcR2+wIAALAIAAAUAAAAdW5pdmVyc2FsL3BsYXllci54bWytVU1v2zAMPadA/4Ohe6WkH2sb2C26AsUO61Ag67ZboNqKrcW2PEmum/76UZK/53QrsEMCm+J7pMhH2r9+yVLvmUnFRR6gBZ4jj+WhiHgeB+jx693RBbq+Ojzwi5TumPR4FKAy5wZAU+RFTIWSFxrAD1QnAeoZMDAjr5BcSK53wH0G3G2k41N0eDADl1wFKNG6WBJSVRXmChB5rERaGhKFQ5GRQjLFcs0kcWkgr8Eu9d/R8MtETvSuYKqHLPT7A9ckLceL4gOS6gQLGZPj+XxBftx/XoUJy+gRz5WmeciQB5Wc2VI+0XB7L6IyZcrYZr5LcsW0NklY28zXS764yD0lwwA5h3XGlKIxUzjNY0QclkyA/U1KVVLzqAGt4VVbXvNav7V5XzdutnOkcy7Kp5SrBI76kM46CfTJMKqf2etaBT02CrozTMiT7FfJJYvs67dWjPMFcgFbxdk8sapCOICnOxpqIXe3AAMV1R3EbdOwaxq2oJYDt9FXHQVqbrthVJeSNaWa+c88YuILlZIaWVxpWTKfjIw1lgzBPnFXrpvUNcRPdJae/UNvjN+oNT/VW52xgP/RmE9A1NaE5xF7uePgo1kGNdUMim1sWBcpNjG7nFT5lPV0PTC5HOumwEU8TWXMYAwjqinp7GQflEmqwCUs5QjbO9gLTnicpPDTkwzj0700GZXbSYbewV5wKsLtBLQ1t2Uk4zqOxNQqyCcT68QPS6VFxl+tPAd7Ri+tDt8auebopuDtwfn8j1EcxGgGc4MmVpd56u2r5vDBzKlWnc+6cJaBWmEemC4L59XMQlmMfCK2oWWqb/s5NfuwBx3lPDUd01zfQe+iWvFX5lU8Ml+6xYmpScKMZgL04eKkxwD9hO0yCG9N+yJuRN7UAWNi39y/rWiz5evWua7v67APNXzmrHIYN1MfQR2xFGUejXqIi+4jolLYaTeSUS9lG7jR4hhEKooAncJDfefLs8vuyueLywZr83pwgV0u71jpdcKdgkit6/Yifr0b4PE3UEsDBBQAAgAIACZ8AUmzuqfRhAQAAFARAAAdAAAAdW5pdmVyc2FsL2NvbW1vbl9tZXNzYWdlcy5sbmetWG1v2zYQ/l6g/4EQUGADtrQd0KIYEgW0xNhCZMmV6DjZMAiMxNhEKDHVi9vs037Nfth+yY6U7dhNC0lJAdswad1zx3t57ujj0y+5RGteVkIVJ9bbozcW4kWqMlEsT6w5Pfv1g4WqmhUZk6rgJ1ahLHRqv3xxLFmxbNiSw/eXLxA6znlVwbKy9ephjUR2Ys1GiRNOZzi4SvxwHCYjb2zZjsrvWHGPfLVUP/32/sOXt+/e/3z8eiPXByaeYt8/BEIG6d2bHkABjUI/ATTiJwG5pJatP4fJhXPqewGx7M2XYdKziFxYtv7slJtHEQloEvueSxIvToKQGl/4hBLXsq9Ug1ZszVGt0Frwz6hecYhjLUqOKiky80OqYKNoeJcyN5xiL0giEtPIc6gXBpYdq7K8/8XAsqZeqRLUVSgTFbuWPDM6IWPM73clr0A1qyGjELzqlYAnVc5EcdSpOsILLxgnNAz9OCGBu92xbFJkyC2ZVjMQJcIxiQCgZBUvnyCbmCwz4ghLOQxh4o0nPrypNmEilisJ73qoHTMCMZjxoksKcoREkF1xvAgjVzsNVCGG7lhVfVZldpAf+4HqAvYCJ4QUdOgeONUYW2CIsQDeKEue1l1gUxLHeEySUXgJiQx1Fw6RCM+h3M6HSFyRGEqExF0yAb7wxlgnvC6xbf5v6ytlOp3lPWJpCnLafWuhmgp2tEuhCkylVcO0xOTjHKLmYf8bVdwCgmNNvJZizcGEMuvOHuAUh7g6fz7OvT+SM+z5xE0godxwkVBDdloZA3ooVI2YlEofAPSybM2KlKNrnrIGEv4eHstEZh7TwTaWfGrE34jVG2p5tWGlwCWXr44GmnZAZI8tzJsKzKtrnt/VXar3zH+KFTqxv2tCn6M/TX/skABHXvjdIOXsvg1Sn8hUIm9kS73Pjs/OsqEx6jTimZ7qH60fbUncEuzIA9YaCdVfgkBL1U0EuqDsL+UFZ6Bo1vI0ELlX3AzQGYQbgEChp2JcgKsOTLgAFw6QX5BR7FEYkBb8uhJ15+xhqrEN0LdDm8KwJ3nNH4rxmt8o4DHJ2bodQaAVmUh3BnRvwjnoF9SjPpgcAOCyTR6AlCIH+7MemPMp2XqgpfmDkyxUIzNTvFLcGqoH3zY5fzw73ZQqN7uSVdvkbTvN6XOsaA8XtUpnA2aAXf31js9e+T09SjHBkTNJHBw4RE/7ulZlTyEoAe0Kn8aJj0daHGohZ3W6grZ6o5oi6wnUDuwuOcMAtjlzzFmZrv7759+eGF9Z0u6ize7vg0CgsDULkh3Yn4GqefVXFwjFo0M5s+gjtbngbOV63neoB1n4Qy4SrG0tucph66hbLyT5JmiYUuxMplAHsUl71ZRp95S2jzDF0TlwmRnFLXvKylsgQqqUHIRiXG3ZF3qwM9EaIvxw0YS7unbSEOHnNRR9bOrNEuy65toNJShFett2zgwuF+nm/i3h/t0XzJngANj2KzyeiXooYETI7lrth9g1l0VfMf0PRo/aNA1uy2VAF+36gSzWj/vdblWZ/z6OX+/9FfI/UEsDBBQAAgAIACZ8AUlHS1cD/AMAABcRAAAnAAAAdW5pdmVyc2FsL2ZsYXNoX3B1Ymxpc2hpbmdfc2V0dGluZ3MueG1s1VjvctpGEP/OU9yok49BdmrXDgN4PLYYM8FAkdwm0+l4Dt2Crj7dqboThHzq0/TB+iTd02EMASciKZ1kGA/otPvbv79dyc2L96kgM8g1V7LlHdePPAIyVozLacu7izovzz2iDZWMCiWh5UnlkYt2rZkVY8F1EoIxKKoJwkjdyEzLS4zJGr4/n8/rXGe5vatEYRBf12OV+lkOGqSB3M8EXeCXWWSgvSVCBQD8S5VcqrVrNUKaDulWsUIA4Qw9l9wGRUVHUJ14vhMb0/hhmqtCsislVE7y6bjl/XB+aT+PMg7qmqcgbU50Gw/tsWlQxrj1goqQfwCSAJ8m6O7ZiUfmnJmk5b06sSgo7W+jlNgudGpRrhTmQJolfAqGMmqou3T2DLw3+vHAHbGFpCmPI7xDbPwt7zq6D3vd6+C+P4iC8P4muu05H/ZQioK30R5KUTfqBfvIV4W/eTcMRr1u/819NBj0ou7wSQszupGQpr+ZsSZmVhV5DKuENU1SpGNJucAe/SiNGgx2uaD5FCLV4VjECRUaPPJHBtOfCyq4WSAZjpAMDwDZpc4gNiNbtpZn8gK8JzgHiI5hLVctcfp61RJn5xuh+876U1g7vWxSY2icYPPgWela018/ehSbKLkRmr0mYyXYKiBIx8D6NIU1SoQPXHZQ8tgjEyyCwFAHGUgSUok05AbDj1cAuhhrw01Jv85S+jLnVBDEwzkB5DbcSkec0FxvZH2Vedv8cfu3vjKgf3fpcEfPif6qCsHIQhVE8AcgRhEsdZHirwTIOqHIJFdpeYqUN0QLjs7NOMyBXVQx9A5NpAVq4nzJBBhn4c+CfyBjmKgccYHOcBrhOdcOv74XcEa1fgKljz6+cDTp9q+Dty9sgJTNqIz3BMf+gDQzh8CnGLtUaEIIhdlcg8DMxLTQUNaHcVaKVQmz/uUV0TwthKv4f12XNegDVucwVujC1ahKYT7rQWWzCZ2VnLQ8K6GRjRxL4jDxRoyDhssCqgLGVBIlxYLQGIe5tgyfcVVoPHFcdtD6ixx0qoTL0tUpzkM0ljPIq6AdHb/68eT0p7Pz1426/89ff7/8pNJywQ0Ftdbchrt6doNW0/poj35G6RPbdEu3o/LUtijbMrr7CWG5ybbnfNO3O2j3Sio357e6kcLgcnR1Q0ZBeNeLwkaVhugrZJ2JE+yoiX2mrKIzuIuwJEEV0eEo+KWSG1ibSmwIwkpwg0pxvKkiNXKberi2pSu5gON86sYTDnTBU46d+V1Q9Dm2fD27/xeGfvVDo6P4gRgKNI8TrOrBOuG7mIKHTPG3lDV3tXrd23i/a/o736TtnZRLnmIu7aZfvX63T0+O8I1x561aDdE2/5nRrv0LUEsDBBQAAgAIACZ8AUllFrXe5AIAAI8KAAAhAAAAdW5pdmVyc2FsL2ZsYXNoX3NraW5fc2V0dGluZ3MueG1slVbBbuIwEL3vV0TpvenSbstKAQkolSp1u9UW9e4kQ2Lh2JHtQPn7tWOnsYFAGgspnnnPMx4/T4jFBtPpjyCI05pzoHIFZUWQhICiEibhK+yCVYHpJmGfAX6vOKZ58EbQHngYGR4jjL+DlMojtKW1BTibhEktJaPXKaNSLX5NGS8RCadXN80TRw3yEottVbTp1VPzXOCsUQpdmOEUG+PXgx59hJSVFaL7F5az6wSlm5yzmmYX4xT7CjhRRdQb//2wWPYGIFjIZwmll9NyrMcwSsVBCNAp3S/1uMgiKAHSRjp/KgecLtT53R/Qtlhg2dBmP/Xoo1UoB7/I45ke/XiqVvcIN8vR6Pb+PEHCp1TQ25EevdBG8N9anFV19R2NVJzluqA+Z36/mPWr5YtDGMrU9VOE0fzuaXx3kaA3pAMpxuNYjz6GLc/dox4OyL669z7W15Uz8qbretAQ9KEnBKaS1xBH7cz4RMF2f2up7kfrdy0dRnedN1QLmK4RERbWGTvgP9hhmrkoa+kgH4zUJSxMwi7Sd3SExWLeNAsnwy+TkyKH7RHOMXbIV1XXI6Rj7JDvBGfwl5K99TjJHroMqT3kObLHeb7+ygsUqWlmve2s9epIL/rqCidVa2gxJctgKnQ6K1yCPrg4amwmpegop5iiLc6RxIz+0bhk32xGxNGBw2rttLJiiSWBU4JrclRt2i1XM/f1aL2+IM1noducmQdSdfFJyIwuw8ByJmGzhvkYHsMpkyCGgpGUKC1K9ckbTNFNWOGBP9M1G0oqEd8AXzFGeuPEkVOFODpd59gW49QB0LpMgC/VuWFohePbDK7AeUHUT35g2EHmE3qchikLtRxF+EuXjsGKABBPi1a1ZmI8ZU0kJrAFYr2Oodlw385ioVTaJ7iZfIG1dCVnLYM0aXtFd5xen/McJwgfKi/mdx3XMUD2EiWi2Zl389s+7OTitea2n2mduyBjsFryllb+4xoqo/4j+h9QSwMEFAACAAgAJnwBSalgkB/oAwAAqBAAACYAAAB1bml2ZXJzYWwvaHRtbF9wdWJsaXNoaW5nX3NldHRpbmdzLnhtbNVY727aSBD/zlOsfOrH4rSXXlJkiKLEKKgEOOzctaqqaPEOeC/rXde7htJP9zR9sD7Jjb2EQCCpacvlTigCj2d+8/e3Y8c7+ZQIMoVMcyWbzov6gUNARopxOWk6V2H7+bFDtKGSUaEkNB2pHHLSqnlpPhJcxwEYg6qaIIzUjdQ0ndiYtOG6s9msznWaFXeVyA3i63qkEjfNQIM0kLmpoHP8MvMUtLNAqACAf4mSC7NWrUaIZ5EuFcsFEM4wcsmLpKi4MIlwXKs1otHNJFO5ZGdKqIxkk1HT+eX4tPjc6likc56ALEqiWygsxKZBGeNFEFQE/DOQGPgkxmiPDh0y48zETeflYYGC2u4mSoltM6cFypnCEkizgE/AUEYNtZfWn4FPRt8KrIjNJU14FOIdUqTfdM7D66DbOfeve/3QD64vwsuujWEHo9B/G+5gFHbCrr+LflX4i3cDf9jt9N5ch/1+N+wM7qywomsF8dz1inlYWZVnESwL5pk4T0aScoEjeq+MGgwOuaDZBELV5tjEMRUaHPJXCpPfcyq4mSMXDpALNwDpqU4hMsOibU3HZDk4d3AWEAPDXi5H4tXr5UgcHa+l7lrvd2ltjdKjxtAoxuFBWRma566KbtXGSq6lVlyTkRJsmRAkI2A9mmCBB23pkDFWXWBu/RQkCahE2nGD+UZLC52PtOGmpFt7oX2acSoIUgrPBSCXwUb+UUwzvVbmZamLaY9a73vKgP5g87eih1T/VLlgZK5yIvgNEKMI9jZP8FcMZJVBZJyppJQKqg3RgmNwUw4zYCdVHL1DF0mOlniepAKM9fAx55/JCMYqQ1ygUzx9UM61xa/vBJxSre9A6W2MzywvOr1z/+2zIkHKplRGO4LjQECSmn3gU8xdKnQhhMJqrkBgZSKaayj7wzgr1aqkWf/+jmie5MJ2/Gf3ZQV6j93Zjxc6tz2q0phvRlDZbUynJScLnpXQyEaOLbGYeCPCM4jLHKoCRlQSJcWc0AhPb10wfMpVrlFiuWyh9XcFaE0Jl2WoE3wkQGcZg6wK2sGLl78evvrt6Ph1o+5+/fvL80eNFhttIGjhza60swdXZjWre4vzG0aPrM8N27bKkmJE2YbT7Y8Ei9W1ec57brF0tu+gclXeW0Gjp9tBgX86PLsgQz+46oZBo8oI9BTyzEQxztC4eGysYtO/CrEJfhXVwdD/o1IY2I1K8+8HleD6lfJ4U0VraHfzYGUvVwoBD/CJPZDwCBc84TiL/wtSPsSPH+fzv8LJrc+F/FFSWhrviZNAsyjGPu6t90930j1dVf9LhbJXy9e2tfc0z936RlxD+fp/F1q1fwBQSwMEFAACAAgAJnwBSTJio4uQAQAAAwYAAB8AAAB1bml2ZXJzYWwvaHRtbF9za2luX3NldHRpbmdzLmpzjZTLbsIwEEX3fEWUbivUBgppdzyCVIlFpXZXdeGEIUQ4tmU7KSni34sTHrbjtHg28dXJHc9Ynn3POy4/8b0Xb19/1/s3c19roDTJC7g3ddyh50r3Bc5W8JHlgDMCvoWU518v8uFKuIx9UpvG1buyFZqfTx00U9oaYaGL3AEKF1g6wG8XuHOAPxewp9XV1KQ1Oi6kpKSfUCKByD6hPEc149891Esv0YJpCbxBF/VyoGuUgGH6N3l1fBqr0LmE5gyRaklT2o9Rsk05Lciqy3VTMeDHK9+eankezyLDDmdCvkrI7cRRqKKbZByEgFPeUaTCCWMUA9Z82920UMO4XZBFl5nI5JmePKrQaYZSaHUpnKgwMXL0srmHKAgGozYnYScbYhCoMAiMKuC3WFFWsBsukHGaqo600OloNjGv8oJiilYZSRsumA4X4dDJqcMq2wachyp08FrocK7CN54QtZ7QxvH68q7R4Xr3liaNoXTOKqysS9cgwC6RuETqElnnFGoPEmkPErX/9L7+O41t1zv8AlBLAwQUAAIACADziHhQyzqQQKMPAABwJAAAFwAAAHVuaXZlcnNhbC91bml2ZXJzYWwucG5n7Zr7X9LJ/sfxdNn2kp5q7bKK1uZ+27bU1fZ4vxzbFN1SU0uPqZCV2qp4TVQUsPa7x61Uij2JpmBXLyGSkagosLu2sC0KbXIRUajIiIuwikiCwAFrfzj/gz98PvOYec5n3u+Zec/Max6Pz8WjcaCNH3zyAQAA2BgTfSgRAFgbAwCsKdyw3layq///X9sSh9JE0EFAD8dVYcuszYmIjQAAetEfLmeus+XfL4pOLQUAHEfsjwOrsPMMAOCxLuZQxLEK8Oy09LK6HMGaK73dmFwf63nLrz6WCL3+KGmL86FHgoM3e2eeuG+IOOsVupNHWUu7snnzpY/Fx/YupHzQd/JR4wfgtd94PtxUtWt7RMmmLxcORtzBRljPK1Q0kWGOLK2GwXLKYVy8iOXi1opr1o6qDcFksg6hGW3dR8jEV1m+5+tBbmmhb57oQ0k01bTNU0Dw7RaQHq3cKZv6waOtYvmiotnBVgo7rr+Cp0XP87B4vNcGW8F91b3L6kiMFqk1jdt7CPC6rNydogwNIG9x+CunQUj7FBftEBupv7qPvGWlnsvVtbZk56HNtnfN32PsZQc97N9sWAWrYBWsglWwClbBKlgFq2AVrIJVsApWwSpYBatgFayC/wU/bInEBPcgT+q7uGGDxkkhY9CoMdAZvi2xUPIkrG9jXhqH4mOrl3N6qoPGb6fL5/2tC7/WL+7JEwXFt1mTcUYJtwQCl0WXaE09RPDyz04GRmjpZBc0VXyOQrRZmOgxIP8cCdaxLJNt3fpmoryzUdRnfkPdiCZrWiYDMCH6ux0GxmdkYhc0SCz4aWm7FXO/HtIE9lwPKPLhu3eWf3ZlIcR8jRQnLDvGVr/gQQdntwHzXWOGL50xJdltnCeXC0gNBPZirg+gpoVkqdBP6bzV4YfFxGai9iy2o2AcaskskUWf4mRni41fFaBUQ8mFQ9rzfBXqecb4eI4Erl1TJXdBV8m86aXaEg3SdFgzYMK9F5czJPmTgi3onxTotRVVw0tYSaUMNqDCv5dMMi0tQYcKBmVg5lM1PUGOYHtbX88zTVGeaXLFeC6NqXMrH6Q2GMNUJje0tF1XUdaactkBMFWt/0KagRMZG2AIJQVHNMT84LHtjM2pO7kgHZ5gIGlM10xO04EZ95oS5alukGC68ze5OX1eKotJK/18+H4zdSy3SkjpgUIcbjaQmp7053TV+H74nqoxWJO1HwiTduoEWQszfN8yYNkJhNT5qPLNiTaqZGYJfaLHi+DF8Opv3MHtj5XPKQNIW9cABgaV5H2wymxVyKS+Sy4WG6s3X315YTQ/re3YbL6AobJcYBxDEcM5hEN+g0f8kvrTIs/PDRC0A1YmYS9TnPPRNuctQZ92pxVMf6tytdtu+Lm7sStLZSJqq9IpAoIW65yiDDvHK9EXeiapYI1XXw5nw6YBgFYafB+zB+H4uCRbFUr9KKlwqJloaj+E+dCXDEWcaFlbL9nRhvO7x1hABzPzufvXL0ADhjxVx0P1hdNuwBSBZ7/mYZnjUOF+bjCyzTYvkwMFzolf1Lj2TVFlFMVfJjLMT54W29vfn2T9dS7f7L8Lk36lGaoavz77MZcHWTRBgSrevnWNpHMnq7J9TtY5ssUlWwMEnuVT7O3EocLWrzAPZV7+wQUtnLxs4UbATyKq5bfTJi4TVpWtCqMe0T0BuTUXfCfbHOP12yhF/+0Y7FIOsz/Atd1iZEzdzBp61+R8yKePqaZ/Rz8Qjfa4AGrIpQLr5eeR10VGtNd46yIKO7z36ss0qVGgbM7BD2YGIoyXvekDqNHDB7wYw3UJOBJP2DeV3yicw2mr5cwlLHm4FVzwcBnsjxNRwoiiuLlEVJNc/TCZ9H+d3LYAjrg4YPDSJnaK0lV+ICZqJSge3ta47DEfwcCmZgqyPZYmWGEUuNUkRY2MOIUPG3SSJLRL2dTAEVxHA4SjpjoAAoI7lrRIlnlMRJdQzSx8GIJn6soKRDST5RjQWL4ZtKdZsp6NUIJrLWGssk/4dRD0OAstLv62ktYy+m1Y28up3Y9x5ZJBasnM7w790zCxkg2xzFs2E2jA+iC632gArTrW+8C4Sx+9ZyabPNwAckcsMJfCDYPcWaDwf7snO4SR9OJwyUFXeDMPi1lNs/fOPhH3n4pgPL3VQDj5x8171pQmI/VU1HQcyB4Szbaelhm3lxmRiRDhHPCM0uQSLrxDFwZpOmcmxy55qNxOK7dFdLF6RAp9QH+rqGwNoMhPSd4bd4Asv6Bn9eKLrb0ZNLj+n8/+hQfnMnobCSTspmeTfXlVLLSJycKJ/LbjzjChX/akaPOEftudvPk8PwKJhVAbqQ2E2aKJSvaAExITqJD/2JrnoQhOhNYZqQtRBFw9nu7T+Pymf3JsCpFb/eqAvxfZEeuVWrac6QKrBMpww7AipS+8ETvO1uv1ZXj7DvUw9z1D542E4N9pI0FJwYrDKlhrII7q+YUrD9aDYp086nAK5sKbk+3zdUzTdI43NlAL//OBK6ISmPsNQlq2hJisCO8eAUYJPIXKEhZbQhEtrCkPd+NxUeHZvNOxseEwfXEZ3JxWq+J7sJsz/AEAseHZ10JD23lctXEQMlsooJ+y9jLKF6usvfgtAiGt+vsGfFB6o6me5hQcltMtUw0UMyp+bIbW/hHTLuyqUx1XJbD4cHQtCzGfmGTLHVOqwtLZwjAEUDNjGjwHbQuqvp6CWeAhMimhgsD+6Kf+8MK6Yris3Ec1QsusMi7LeL5l6bic1pEGbSoYJH1sekP/Oa8Rm1TL9sux7+7+LcgaL5nseGgU/zTzTQVlOTKZEaBamFlZU7NipjW7dMJySrvHy0moexRU3WpmIr0C6cYBa7S/6bS4OJsCjNrTfAILB08l3O6P1OYZqIbnxdMsRRnhBg91Vq1rIE+9EjdRvUcprCD51hj4CD8KzJl3hE0wu2S/B9RO7wRNH2WrXmtvEsDTm4yfRbLZXSOI9ODZUco/ihazx8NlbMDTcbR31iIgvMUeV/cR4qYZm0NTQsupWG24YK7viLvbbhDQi2zzLC9WW7o407bA30Ke/TLo8YLfa8RLCVYr/8UcMuAkLJWDuVlqBfsT75xA2pFCHXQsv6q7VHP1TnJ1IKJWWV/9zqcMDVVFsA0WyqlsoOCJkarp/Ifdq8MdtqWzniPJN8qN91loZPVe8/YS3l/jtGB5kQiql6Bc+RxrQlvM03FSz+vXieczFwdhtviG2eIb7sLjUflCPcJQ+jzLY4dnG6j87F4ah61QBWt0KhnH7swucMzThBe3DmHgS+NvMLdmZnjPH4w1Q/OeqcfapaUnmP0cnjctKN26qJCZDuQxIXWyt/ZNdlVh/Uj9ctx0uc96AiJ0f8JyOjZrZgURIc6JDpmtSHpAC5Idi2NI75U+7Z/kjVJGXnuMi2+0g5/bljSyBMVgRyeyue0GEkhWqsbT6RKQlPkuqoROBcR6nzSFZJdCllP+QLK3i71dft/lZadLbuWauqt3sqvjRfMlyiLRK9tuHUSyiAgE9yozlwguMwHf4xWXTapDfmKPtbs7fWM+1T1y141gdM42TxxV+hDitM+GltelHhgqAAAo2i3o8F57H8hTkPS4cEg3Kq+Wgd8joCvV1zxqY7WGRUbH0o2n78ZyYaF0OowuoL3qRGjDILQLdyAJiarh1tuUpZh2zYfk2V7OYBSGvpuP66B7IWq3Q07wvEM/wao2UrrzbEGHqM6Iwgng8rvepMIai4TpcgebCrZUpAePAanZFGLOFzXHPho0nDd0W5a9Lbn6Je/quZr4MOMbJad/ur+/7l9/A7XEmm+psB978U9/gwOH6/T6/Oa5uVs5KwdkPQlhbjFxf4nz01f34IVAyojEhNYXjlGdCmYRTF+N/2Ll72rgtpbRfJe6OF/aRrjReZc51EB1p2hD8X49kHAumD7bTtLeh9IVPMRJimdDSc/VO+3aI7cno9m/Pen7lof6GdjhD5duCEUsJ0qvsF1uMEhz63dAEsPBSHf/oNmNgWLBYVIlew0hRbLIpP19frYQZToqrVgU0bJyRUFc9YMabHfLjOxoqGOd98Zukqn3jufXBdyVQ8qlPN38k/JX9+Uia/PEq5W50IYvWrJiGYAb5RbT0vOzlZVAoKOptcEWsm/9Zyq2ffUfsOFER1jBsfGIM1NSEkk1cMIwd80fBNXFtheYqE6jlF8TOKEYHi+qy7mwNhZ6H5w95SP61SYa7qaYeTiCFPXaqT3zTHsjUTfq9WHF48qxtyemU9g5hM0PDdd2PGKhbsbfdo/PFrn6f4ZpwnLz09DIFzkacZXL2P5/d5cahlClegHEepsfKrTUpY2OoIwkAsrKtPYyIRYdKg4F9isGr4QaR9ARZnppIfdO40VUm1qwi+QO8bOBtzIp9J7TGSJ3Z2rUFTTKCEl2N8pQE0kQ73jUC1JbOk0BZARPvy9/0fK9g+N183D+i79EkRyPyrTuEGk4+TQQNkuJIgcqxPnXo0sibPEEIlXMuiRb9VKu64adKAMPNZzfQW1wwVa+IljJVHOPYTg/sGAj+fOfIsht2NhW4VtBU27T/DilLqbg+2ai4fWD0arwN88VxsKDHoM7D4gFt1OGX3U4PUL7iru82DPIeU55LFb2oiXynVshyExB2Uo7uoS2hF72gTT5H1lNKnSIX4Yh9uKKMIZ7YNLj/jLKq9rKhceZ6NEAQJw2BG+Y7rbre2FOC7ffv8FjyOJ7t8WHtbRPp5710+/wYOOUM3JMxdAYEbp1XcDZRd2Di2TkUlYGLIO1Mm8QiMnob2i7O8vhyYtGBfa7hZIHDUqT/2i7k6hLEEOppa3K49ZrWvV3aeHGN/JC9VGhkD2u+i5N+mZRGnZfNkY8/a7hLrj2ReryL93sKabpUwfAREPGcjVGpo7XKJHLqcsRtqtHyY6whVch8gF/ZfzwEp5PcxqWZ216+bnW0idNm9YT3HGamtLe0D9vxsffBoTPF3KXtQvydQCAYxLq0eQ1xKRME695gawmct+2lshRknqwUD/zPt0+iOEVf487ovqTr7PfLhv7PyKEjImO6XOoEuyizN82lq2fY4pKh42ccjXC77G75TGrI+EOQibKMdjlegiZ/TfbN46bYwp8nENtc4mU9SNzVvaTrPMvC60Wd4OkMYm9wcNWqaj608eeSpb0nEF5vF/aa4CsQSsHgqAwNxt7VvTp+7bkn+kim7BdY69M6AormTHuRsfG26+eA/vvodMrNUvb2vfY7aVv5YN6eFaf5YustiYvwLtfYnjqSMz1eMTiY8UFe9HQPXg0tz46UbeQQqfC/7ypGj9gv7KqLynd+RHIrwh865oJS1IMjGXcb68eExl3qOfgyQv/BVBLAwQUAAIACADziHhQKwvAbUoAAABrAAAAGwAAAHVuaXZlcnNhbC91bml2ZXJzYWwucG5nLnhtbLOxr8jNUShLLSrOzM+zVTLUM1Cyt+PlsikoSi3LTC1XqACKGekZQICSQiUqtzwzpSQDKGRgbowQzEjNTM8osVWyMDCFC+oDzQQAUEsBAgAAFAACAAgAdXz5SKkBxHb7AgAAsAgAABQAAAAAAAAAAQAAAAAAAAAAAHVuaXZlcnNhbC9wbGF5ZXIueG1sUEsBAgAAFAACAAgAJnwBSbO6p9GEBAAAUBEAAB0AAAAAAAAAAQAAAAAALQMAAHVuaXZlcnNhbC9jb21tb25fbWVzc2FnZXMubG5nUEsBAgAAFAACAAgAJnwBSUdLVwP8AwAAFxEAACcAAAAAAAAAAQAAAAAA7AcAAHVuaXZlcnNhbC9mbGFzaF9wdWJsaXNoaW5nX3NldHRpbmdzLnhtbFBLAQIAABQAAgAIACZ8AUllFrXe5AIAAI8KAAAhAAAAAAAAAAEAAAAAAC0MAAB1bml2ZXJzYWwvZmxhc2hfc2tpbl9zZXR0aW5ncy54bWxQSwECAAAUAAIACAAmfAFJqWCQH+gDAACoEAAAJgAAAAAAAAABAAAAAABQDwAAdW5pdmVyc2FsL2h0bWxfcHVibGlzaGluZ19zZXR0aW5ncy54bWxQSwECAAAUAAIACAAmfAFJMmKji5ABAAADBgAAHwAAAAAAAAABAAAAAAB8EwAAdW5pdmVyc2FsL2h0bWxfc2tpbl9zZXR0aW5ncy5qc1BLAQIAABQAAgAIAPOIeFDLOpBAow8AAHAkAAAXAAAAAAAAAAAAAAAAAEkVAAB1bml2ZXJzYWwvdW5pdmVyc2FsLnBuZ1BLAQIAABQAAgAIAPOIeFArC8BtSgAAAGsAAAAbAAAAAAAAAAEAAAAAACElAAB1bml2ZXJzYWwvdW5pdmVyc2FsLnBuZy54bWxQSwUGAAAAAAgACABgAgAApCUAAAAA"/>
  <p:tag name="ISPRING_PRESENTATION_TITLE" val="TV for SMEs"/>
  <p:tag name="ISPRING_FIRST_PUBLISH" val="1"/>
  <p:tag name="ISPRINGCLOUDFOLDERID" val="614"/>
  <p:tag name="ISPRINGCLOUDFOLDERPATH" val="Repository/Nickable Charts/Sector Specific/"/>
  <p:tag name="ISPRING_SCORM_RATE_QUIZZES" val="0"/>
  <p:tag name="ISPRING_SCORM_ENDPOINT" val="&lt;endpoint&gt;&lt;enable&gt;0&lt;/enable&gt;&lt;lrs&gt;http://&lt;/lrs&gt;&lt;auth&gt;0&lt;/auth&gt;&lt;login&gt;&lt;/login&gt;&lt;password&gt;&lt;/password&gt;&lt;key&gt;&lt;/key&gt;&lt;name&gt;&lt;/name&gt;&lt;email&gt;&lt;/email&gt;&lt;/endpoint&gt;&#1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10.xml><?xml version="1.0" encoding="utf-8"?>
<a:theme xmlns:a="http://schemas.openxmlformats.org/drawingml/2006/main" name="3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11.xml><?xml version="1.0" encoding="utf-8"?>
<a:theme xmlns:a="http://schemas.openxmlformats.org/drawingml/2006/main" name="5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12.xml><?xml version="1.0" encoding="utf-8"?>
<a:theme xmlns:a="http://schemas.openxmlformats.org/drawingml/2006/main" name="6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13.xml><?xml version="1.0" encoding="utf-8"?>
<a:theme xmlns:a="http://schemas.openxmlformats.org/drawingml/2006/main" name="7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14.xml><?xml version="1.0" encoding="utf-8"?>
<a:theme xmlns:a="http://schemas.openxmlformats.org/drawingml/2006/main" name="8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15.xml><?xml version="1.0" encoding="utf-8"?>
<a:theme xmlns:a="http://schemas.openxmlformats.org/drawingml/2006/main" name="9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16.xml><?xml version="1.0" encoding="utf-8"?>
<a:theme xmlns:a="http://schemas.openxmlformats.org/drawingml/2006/main" name="10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17.xml><?xml version="1.0" encoding="utf-8"?>
<a:theme xmlns:a="http://schemas.openxmlformats.org/drawingml/2006/main" name="11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18.xml><?xml version="1.0" encoding="utf-8"?>
<a:theme xmlns:a="http://schemas.openxmlformats.org/drawingml/2006/main" name="12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3.xml><?xml version="1.0" encoding="utf-8"?>
<a:theme xmlns:a="http://schemas.openxmlformats.org/drawingml/2006/main" name="Thinkbox_Red">
  <a:themeElements>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4.xml><?xml version="1.0" encoding="utf-8"?>
<a:theme xmlns:a="http://schemas.openxmlformats.org/drawingml/2006/main" name="Thinkbox_Dark Blue">
  <a:themeElements>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5.xml><?xml version="1.0" encoding="utf-8"?>
<a:theme xmlns:a="http://schemas.openxmlformats.org/drawingml/2006/main" name="1_Thinkbox_Red">
  <a:themeElements>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6.xml><?xml version="1.0" encoding="utf-8"?>
<a:theme xmlns:a="http://schemas.openxmlformats.org/drawingml/2006/main" name="1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7.xml><?xml version="1.0" encoding="utf-8"?>
<a:theme xmlns:a="http://schemas.openxmlformats.org/drawingml/2006/main" name="2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8.xml><?xml version="1.0" encoding="utf-8"?>
<a:theme xmlns:a="http://schemas.openxmlformats.org/drawingml/2006/main" name="2_Thinkbox_Red">
  <a:themeElements>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9.xml><?xml version="1.0" encoding="utf-8"?>
<a:theme xmlns:a="http://schemas.openxmlformats.org/drawingml/2006/main" name="1_Office Theme">
  <a:themeElements>
    <a:clrScheme name="Work Research 2">
      <a:dk1>
        <a:sysClr val="windowText" lastClr="000000"/>
      </a:dk1>
      <a:lt1>
        <a:sysClr val="window" lastClr="FFFFFF"/>
      </a:lt1>
      <a:dk2>
        <a:srgbClr val="44546A"/>
      </a:dk2>
      <a:lt2>
        <a:srgbClr val="E7E6E6"/>
      </a:lt2>
      <a:accent1>
        <a:srgbClr val="949494"/>
      </a:accent1>
      <a:accent2>
        <a:srgbClr val="1FCF47"/>
      </a:accent2>
      <a:accent3>
        <a:srgbClr val="A5A5A5"/>
      </a:accent3>
      <a:accent4>
        <a:srgbClr val="FFC000"/>
      </a:accent4>
      <a:accent5>
        <a:srgbClr val="5B9BD5"/>
      </a:accent5>
      <a:accent6>
        <a:srgbClr val="70AD47"/>
      </a:accent6>
      <a:hlink>
        <a:srgbClr val="000000"/>
      </a:hlink>
      <a:folHlink>
        <a:srgbClr val="00000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ThinkboxPowerPoint_Template_Nov17_FINAL</Template>
  <TotalTime>0</TotalTime>
  <Words>4347</Words>
  <Application>Microsoft Office PowerPoint</Application>
  <PresentationFormat>Widescreen</PresentationFormat>
  <Paragraphs>394</Paragraphs>
  <Slides>20</Slides>
  <Notes>20</Notes>
  <HiddenSlides>0</HiddenSlides>
  <MMClips>0</MMClips>
  <ScaleCrop>false</ScaleCrop>
  <HeadingPairs>
    <vt:vector size="6" baseType="variant">
      <vt:variant>
        <vt:lpstr>Fonts Used</vt:lpstr>
      </vt:variant>
      <vt:variant>
        <vt:i4>9</vt:i4>
      </vt:variant>
      <vt:variant>
        <vt:lpstr>Theme</vt:lpstr>
      </vt:variant>
      <vt:variant>
        <vt:i4>18</vt:i4>
      </vt:variant>
      <vt:variant>
        <vt:lpstr>Slide Titles</vt:lpstr>
      </vt:variant>
      <vt:variant>
        <vt:i4>20</vt:i4>
      </vt:variant>
    </vt:vector>
  </HeadingPairs>
  <TitlesOfParts>
    <vt:vector size="47" baseType="lpstr">
      <vt:lpstr>Aptos</vt:lpstr>
      <vt:lpstr>Arial</vt:lpstr>
      <vt:lpstr>Calibri</vt:lpstr>
      <vt:lpstr>Century Gothic</vt:lpstr>
      <vt:lpstr>Founders Grotesk Bold</vt:lpstr>
      <vt:lpstr>Founders Grotesk Regular</vt:lpstr>
      <vt:lpstr>Georgia</vt:lpstr>
      <vt:lpstr>proxima-nova</vt:lpstr>
      <vt:lpstr>Trebuchet MS</vt:lpstr>
      <vt:lpstr>Thinkbox</vt:lpstr>
      <vt:lpstr>4_Thinkbox</vt:lpstr>
      <vt:lpstr>Thinkbox_Red</vt:lpstr>
      <vt:lpstr>Thinkbox_Dark Blue</vt:lpstr>
      <vt:lpstr>1_Thinkbox_Red</vt:lpstr>
      <vt:lpstr>1_Thinkbox</vt:lpstr>
      <vt:lpstr>2_Thinkbox</vt:lpstr>
      <vt:lpstr>2_Thinkbox_Red</vt:lpstr>
      <vt:lpstr>1_Office Theme</vt:lpstr>
      <vt:lpstr>3_Thinkbox</vt:lpstr>
      <vt:lpstr>5_Thinkbox</vt:lpstr>
      <vt:lpstr>6_Thinkbox</vt:lpstr>
      <vt:lpstr>7_Thinkbox</vt:lpstr>
      <vt:lpstr>8_Thinkbox</vt:lpstr>
      <vt:lpstr>9_Thinkbox</vt:lpstr>
      <vt:lpstr>10_Thinkbox</vt:lpstr>
      <vt:lpstr>11_Thinkbox</vt:lpstr>
      <vt:lpstr>12_Thinkbox</vt:lpstr>
      <vt:lpstr>TV for SMEs</vt:lpstr>
      <vt:lpstr>SMEs make up most of the UK business population</vt:lpstr>
      <vt:lpstr>598 advertisers spent less than £50k on TV in 2025</vt:lpstr>
      <vt:lpstr>Total TV accounted for 70% of total video viewing in 2025</vt:lpstr>
      <vt:lpstr>PowerPoint Presentation</vt:lpstr>
      <vt:lpstr>984 advertisers used TV for the first time in 2025</vt:lpstr>
      <vt:lpstr>TV delivers results for small businesses quickly</vt:lpstr>
      <vt:lpstr>Smaller brands see the biggest uplifts in sales</vt:lpstr>
      <vt:lpstr>TV delivers both short-term and sustained sales effects</vt:lpstr>
      <vt:lpstr>When TV is on air, digital channel performance is uplifted by 13.7%</vt:lpstr>
      <vt:lpstr>TV advertising is a class apart in the video world</vt:lpstr>
      <vt:lpstr>Brand of all sizes benefit from TV’s ‘signalling’ power</vt:lpstr>
      <vt:lpstr>TV drives the strongest signals overall</vt:lpstr>
      <vt:lpstr>Addressable TV for SMEs</vt:lpstr>
      <vt:lpstr>Bringing together the best of both worlds</vt:lpstr>
      <vt:lpstr>Using addressable TV to enhance SME marketing </vt:lpstr>
      <vt:lpstr>Sponsorship can make small brands seem bigger</vt:lpstr>
      <vt:lpstr>TV sponsorship boosts awareness for lesser-known brands</vt:lpstr>
      <vt:lpstr>Tide: Changing the TIDE for the business banking sector </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TV for SMEs</dc:title>
  <dc:creator>Oliver Robertson</dc:creator>
  <cp:lastModifiedBy>Nailah Uddin</cp:lastModifiedBy>
  <cp:revision>697</cp:revision>
  <cp:lastPrinted>2019-11-18T17:59:23Z</cp:lastPrinted>
  <dcterms:created xsi:type="dcterms:W3CDTF">2019-04-08T13:23:13Z</dcterms:created>
  <dcterms:modified xsi:type="dcterms:W3CDTF">2026-04-30T15:54:22Z</dcterms:modified>
</cp:coreProperties>
</file>