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notesSlides/notesSlide2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1"/>
    <p:sldMasterId id="2147483889" r:id="rId2"/>
    <p:sldMasterId id="2147493723" r:id="rId3"/>
  </p:sldMasterIdLst>
  <p:notesMasterIdLst>
    <p:notesMasterId r:id="rId46"/>
  </p:notesMasterIdLst>
  <p:sldIdLst>
    <p:sldId id="2146848305" r:id="rId4"/>
    <p:sldId id="2146848274" r:id="rId5"/>
    <p:sldId id="2146848275" r:id="rId6"/>
    <p:sldId id="2146848276" r:id="rId7"/>
    <p:sldId id="2142533339" r:id="rId8"/>
    <p:sldId id="2147376109" r:id="rId9"/>
    <p:sldId id="2146848162" r:id="rId10"/>
    <p:sldId id="2147376110" r:id="rId11"/>
    <p:sldId id="2147376112" r:id="rId12"/>
    <p:sldId id="2147376113" r:id="rId13"/>
    <p:sldId id="2147376114" r:id="rId14"/>
    <p:sldId id="2147376115" r:id="rId15"/>
    <p:sldId id="2147376116" r:id="rId16"/>
    <p:sldId id="4847" r:id="rId17"/>
    <p:sldId id="2147376128" r:id="rId18"/>
    <p:sldId id="2147376089" r:id="rId19"/>
    <p:sldId id="2147376073" r:id="rId20"/>
    <p:sldId id="2146848279" r:id="rId21"/>
    <p:sldId id="2147376129" r:id="rId22"/>
    <p:sldId id="2147376126" r:id="rId23"/>
    <p:sldId id="2147376130" r:id="rId24"/>
    <p:sldId id="2147376117" r:id="rId25"/>
    <p:sldId id="275" r:id="rId26"/>
    <p:sldId id="2146848294" r:id="rId27"/>
    <p:sldId id="2146848281" r:id="rId28"/>
    <p:sldId id="2146848244" r:id="rId29"/>
    <p:sldId id="2147376125" r:id="rId30"/>
    <p:sldId id="2147376131" r:id="rId31"/>
    <p:sldId id="2146848283" r:id="rId32"/>
    <p:sldId id="2146848286" r:id="rId33"/>
    <p:sldId id="2147376132" r:id="rId34"/>
    <p:sldId id="4844" r:id="rId35"/>
    <p:sldId id="2146848287" r:id="rId36"/>
    <p:sldId id="4865" r:id="rId37"/>
    <p:sldId id="2146848288" r:id="rId38"/>
    <p:sldId id="2147376098" r:id="rId39"/>
    <p:sldId id="2147376099" r:id="rId40"/>
    <p:sldId id="2147376104" r:id="rId41"/>
    <p:sldId id="4863" r:id="rId42"/>
    <p:sldId id="2146848207" r:id="rId43"/>
    <p:sldId id="295" r:id="rId44"/>
    <p:sldId id="311" r:id="rId45"/>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xton Finishing School Team" initials="" lastIdx="3" clrIdx="0"/>
  <p:cmAuthor id="2" name="Ally Owe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D1DA"/>
    <a:srgbClr val="D9D9D9"/>
    <a:srgbClr val="4D4D4D"/>
    <a:srgbClr val="FFFFFF"/>
    <a:srgbClr val="70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5" autoAdjust="0"/>
    <p:restoredTop sz="77870" autoAdjust="0"/>
  </p:normalViewPr>
  <p:slideViewPr>
    <p:cSldViewPr snapToGrid="0">
      <p:cViewPr varScale="1">
        <p:scale>
          <a:sx n="82" d="100"/>
          <a:sy n="82" d="100"/>
        </p:scale>
        <p:origin x="1632" y="96"/>
      </p:cViewPr>
      <p:guideLst/>
    </p:cSldViewPr>
  </p:slideViewPr>
  <p:notesTextViewPr>
    <p:cViewPr>
      <p:scale>
        <a:sx n="3" d="2"/>
        <a:sy n="3" d="2"/>
      </p:scale>
      <p:origin x="0" y="0"/>
    </p:cViewPr>
  </p:notesTextViewPr>
  <p:sorterViewPr>
    <p:cViewPr varScale="1">
      <p:scale>
        <a:sx n="1" d="1"/>
        <a:sy n="1" d="1"/>
      </p:scale>
      <p:origin x="0" y="-11966"/>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62698879805596"/>
          <c:y val="9.9495436204180304E-2"/>
          <c:w val="0.60795686751162881"/>
          <c:h val="0.73038131866647693"/>
        </c:manualLayout>
      </c:layout>
      <c:pieChart>
        <c:varyColors val="1"/>
        <c:ser>
          <c:idx val="0"/>
          <c:order val="0"/>
          <c:tx>
            <c:strRef>
              <c:f>Sheet1!$B$1</c:f>
              <c:strCache>
                <c:ptCount val="1"/>
                <c:pt idx="0">
                  <c:v>Sales</c:v>
                </c:pt>
              </c:strCache>
            </c:strRef>
          </c:tx>
          <c:explosion val="11"/>
          <c:dPt>
            <c:idx val="0"/>
            <c:bubble3D val="0"/>
            <c:explosion val="0"/>
            <c:spPr>
              <a:solidFill>
                <a:srgbClr val="FF0000"/>
              </a:solidFill>
              <a:ln w="19050">
                <a:solidFill>
                  <a:schemeClr val="lt1"/>
                </a:solidFill>
              </a:ln>
              <a:effectLst/>
            </c:spPr>
            <c:extLst>
              <c:ext xmlns:c16="http://schemas.microsoft.com/office/drawing/2014/chart" uri="{C3380CC4-5D6E-409C-BE32-E72D297353CC}">
                <c16:uniqueId val="{00000001-D260-498D-9E20-A48D398BF19E}"/>
              </c:ext>
            </c:extLst>
          </c:dPt>
          <c:dPt>
            <c:idx val="1"/>
            <c:bubble3D val="0"/>
            <c:explosion val="0"/>
            <c:spPr>
              <a:solidFill>
                <a:srgbClr val="0070C0"/>
              </a:solidFill>
              <a:ln w="19050">
                <a:solidFill>
                  <a:schemeClr val="lt1"/>
                </a:solidFill>
              </a:ln>
              <a:effectLst/>
            </c:spPr>
            <c:extLst>
              <c:ext xmlns:c16="http://schemas.microsoft.com/office/drawing/2014/chart" uri="{C3380CC4-5D6E-409C-BE32-E72D297353CC}">
                <c16:uniqueId val="{00000003-D260-498D-9E20-A48D398BF19E}"/>
              </c:ext>
            </c:extLst>
          </c:dPt>
          <c:dPt>
            <c:idx val="2"/>
            <c:bubble3D val="0"/>
            <c:explosion val="0"/>
            <c:spPr>
              <a:solidFill>
                <a:srgbClr val="FF6600"/>
              </a:solidFill>
              <a:ln w="19050">
                <a:solidFill>
                  <a:schemeClr val="lt1"/>
                </a:solidFill>
              </a:ln>
              <a:effectLst/>
            </c:spPr>
            <c:extLst>
              <c:ext xmlns:c16="http://schemas.microsoft.com/office/drawing/2014/chart" uri="{C3380CC4-5D6E-409C-BE32-E72D297353CC}">
                <c16:uniqueId val="{00000005-D260-498D-9E20-A48D398BF19E}"/>
              </c:ext>
            </c:extLst>
          </c:dPt>
          <c:dPt>
            <c:idx val="3"/>
            <c:bubble3D val="0"/>
            <c:explosion val="0"/>
            <c:spPr>
              <a:solidFill>
                <a:srgbClr val="00B0F0"/>
              </a:solidFill>
              <a:ln w="19050">
                <a:solidFill>
                  <a:schemeClr val="lt1"/>
                </a:solidFill>
              </a:ln>
              <a:effectLst/>
            </c:spPr>
            <c:extLst>
              <c:ext xmlns:c16="http://schemas.microsoft.com/office/drawing/2014/chart" uri="{C3380CC4-5D6E-409C-BE32-E72D297353CC}">
                <c16:uniqueId val="{00000007-D260-498D-9E20-A48D398BF19E}"/>
              </c:ext>
            </c:extLst>
          </c:dPt>
          <c:dPt>
            <c:idx val="4"/>
            <c:bubble3D val="0"/>
            <c:explosion val="0"/>
            <c:spPr>
              <a:solidFill>
                <a:schemeClr val="bg1">
                  <a:lumMod val="75000"/>
                  <a:alpha val="45000"/>
                </a:schemeClr>
              </a:solidFill>
              <a:ln w="19050">
                <a:solidFill>
                  <a:schemeClr val="lt1"/>
                </a:solidFill>
              </a:ln>
              <a:effectLst/>
            </c:spPr>
            <c:extLst>
              <c:ext xmlns:c16="http://schemas.microsoft.com/office/drawing/2014/chart" uri="{C3380CC4-5D6E-409C-BE32-E72D297353CC}">
                <c16:uniqueId val="{00000009-D260-498D-9E20-A48D398BF19E}"/>
              </c:ext>
            </c:extLst>
          </c:dPt>
          <c:dLbls>
            <c:dLbl>
              <c:idx val="0"/>
              <c:layout>
                <c:manualLayout>
                  <c:x val="3.0421762439270536E-3"/>
                  <c:y val="-0.1316330182329844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60-498D-9E20-A48D398BF19E}"/>
                </c:ext>
              </c:extLst>
            </c:dLbl>
            <c:dLbl>
              <c:idx val="1"/>
              <c:layout>
                <c:manualLayout>
                  <c:x val="9.0600603116099757E-2"/>
                  <c:y val="-1.7534022907639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260-498D-9E20-A48D398BF19E}"/>
                </c:ext>
              </c:extLst>
            </c:dLbl>
            <c:dLbl>
              <c:idx val="2"/>
              <c:layout>
                <c:manualLayout>
                  <c:x val="6.8921150447130375E-2"/>
                  <c:y val="4.8743292510588634E-2"/>
                </c:manualLayout>
              </c:layout>
              <c:showLegendKey val="0"/>
              <c:showVal val="1"/>
              <c:showCatName val="1"/>
              <c:showSerName val="0"/>
              <c:showPercent val="0"/>
              <c:showBubbleSize val="0"/>
              <c:extLst>
                <c:ext xmlns:c15="http://schemas.microsoft.com/office/drawing/2012/chart" uri="{CE6537A1-D6FC-4f65-9D91-7224C49458BB}">
                  <c15:layout>
                    <c:manualLayout>
                      <c:w val="0.27033365638074686"/>
                      <c:h val="7.921498952956324E-2"/>
                    </c:manualLayout>
                  </c15:layout>
                </c:ext>
                <c:ext xmlns:c16="http://schemas.microsoft.com/office/drawing/2014/chart" uri="{C3380CC4-5D6E-409C-BE32-E72D297353CC}">
                  <c16:uniqueId val="{00000005-D260-498D-9E20-A48D398BF19E}"/>
                </c:ext>
              </c:extLst>
            </c:dLbl>
            <c:dLbl>
              <c:idx val="3"/>
              <c:layout>
                <c:manualLayout>
                  <c:x val="-0.20151721393868319"/>
                  <c:y val="1.00081130375904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260-498D-9E20-A48D398BF19E}"/>
                </c:ext>
              </c:extLst>
            </c:dLbl>
            <c:dLbl>
              <c:idx val="4"/>
              <c:layout>
                <c:manualLayout>
                  <c:x val="-1.5415898810521026E-2"/>
                  <c:y val="-4.6868550490950607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260-498D-9E20-A48D398BF19E}"/>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TV</c:v>
                </c:pt>
                <c:pt idx="1">
                  <c:v>Social Media </c:v>
                </c:pt>
                <c:pt idx="2">
                  <c:v>Broadcaster VOD </c:v>
                </c:pt>
                <c:pt idx="3">
                  <c:v>Online Video </c:v>
                </c:pt>
                <c:pt idx="4">
                  <c:v>Other Channels</c:v>
                </c:pt>
              </c:strCache>
            </c:strRef>
          </c:cat>
          <c:val>
            <c:numRef>
              <c:f>Sheet1!$B$2:$B$6</c:f>
              <c:numCache>
                <c:formatCode>0%</c:formatCode>
                <c:ptCount val="5"/>
                <c:pt idx="0">
                  <c:v>0.41</c:v>
                </c:pt>
                <c:pt idx="1">
                  <c:v>0.06</c:v>
                </c:pt>
                <c:pt idx="2">
                  <c:v>0.02</c:v>
                </c:pt>
                <c:pt idx="3">
                  <c:v>0.01</c:v>
                </c:pt>
                <c:pt idx="4">
                  <c:v>0.5</c:v>
                </c:pt>
              </c:numCache>
            </c:numRef>
          </c:val>
          <c:extLst>
            <c:ext xmlns:c16="http://schemas.microsoft.com/office/drawing/2014/chart" uri="{C3380CC4-5D6E-409C-BE32-E72D297353CC}">
              <c16:uniqueId val="{0000000A-D260-498D-9E20-A48D398BF19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solidFill>
            <a:schemeClr val="bg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97056269057983E-2"/>
          <c:y val="4.8213944287182543E-2"/>
          <c:w val="0.94841042238891082"/>
          <c:h val="0.83303341982162571"/>
        </c:manualLayout>
      </c:layout>
      <c:barChart>
        <c:barDir val="col"/>
        <c:grouping val="stacked"/>
        <c:varyColors val="0"/>
        <c:ser>
          <c:idx val="0"/>
          <c:order val="0"/>
          <c:tx>
            <c:strRef>
              <c:f>Sheet1!$B$1</c:f>
              <c:strCache>
                <c:ptCount val="1"/>
                <c:pt idx="0">
                  <c:v>Avg mins per day</c:v>
                </c:pt>
              </c:strCache>
            </c:strRef>
          </c:tx>
          <c:spPr>
            <a:solidFill>
              <a:srgbClr val="E30615"/>
            </a:solidFill>
            <a:ln>
              <a:noFill/>
            </a:ln>
            <a:effectLst/>
          </c:spPr>
          <c:invertIfNegative val="0"/>
          <c:cat>
            <c:strRef>
              <c:f>Sheet1!$A$2:$A$11</c:f>
              <c:strCache>
                <c:ptCount val="10"/>
                <c:pt idx="0">
                  <c:v>0-9%</c:v>
                </c:pt>
                <c:pt idx="1">
                  <c:v>10-19%</c:v>
                </c:pt>
                <c:pt idx="2">
                  <c:v>20-29%</c:v>
                </c:pt>
                <c:pt idx="3">
                  <c:v>30-39%</c:v>
                </c:pt>
                <c:pt idx="4">
                  <c:v>40-49%</c:v>
                </c:pt>
                <c:pt idx="5">
                  <c:v>50-59%</c:v>
                </c:pt>
                <c:pt idx="6">
                  <c:v>60-69%</c:v>
                </c:pt>
                <c:pt idx="7">
                  <c:v>70-79%</c:v>
                </c:pt>
                <c:pt idx="8">
                  <c:v>80-89%</c:v>
                </c:pt>
                <c:pt idx="9">
                  <c:v>90-100%</c:v>
                </c:pt>
              </c:strCache>
            </c:strRef>
          </c:cat>
          <c:val>
            <c:numRef>
              <c:f>Sheet1!$B$2:$B$11</c:f>
              <c:numCache>
                <c:formatCode>0.00</c:formatCode>
                <c:ptCount val="10"/>
                <c:pt idx="0">
                  <c:v>4</c:v>
                </c:pt>
                <c:pt idx="1">
                  <c:v>12</c:v>
                </c:pt>
                <c:pt idx="2">
                  <c:v>25</c:v>
                </c:pt>
                <c:pt idx="3">
                  <c:v>47</c:v>
                </c:pt>
                <c:pt idx="4">
                  <c:v>75</c:v>
                </c:pt>
                <c:pt idx="5">
                  <c:v>115</c:v>
                </c:pt>
                <c:pt idx="6">
                  <c:v>169</c:v>
                </c:pt>
                <c:pt idx="7">
                  <c:v>244</c:v>
                </c:pt>
                <c:pt idx="8">
                  <c:v>360</c:v>
                </c:pt>
                <c:pt idx="9">
                  <c:v>734</c:v>
                </c:pt>
              </c:numCache>
            </c:numRef>
          </c:val>
          <c:extLst>
            <c:ext xmlns:c16="http://schemas.microsoft.com/office/drawing/2014/chart" uri="{C3380CC4-5D6E-409C-BE32-E72D297353CC}">
              <c16:uniqueId val="{00000000-5552-4988-8CCE-8508C50033F6}"/>
            </c:ext>
          </c:extLst>
        </c:ser>
        <c:dLbls>
          <c:showLegendKey val="0"/>
          <c:showVal val="0"/>
          <c:showCatName val="0"/>
          <c:showSerName val="0"/>
          <c:showPercent val="0"/>
          <c:showBubbleSize val="0"/>
        </c:dLbls>
        <c:gapWidth val="100"/>
        <c:overlap val="100"/>
        <c:axId val="799944127"/>
        <c:axId val="799945375"/>
      </c:barChart>
      <c:catAx>
        <c:axId val="79994412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799945375"/>
        <c:crosses val="autoZero"/>
        <c:auto val="1"/>
        <c:lblAlgn val="ctr"/>
        <c:lblOffset val="100"/>
        <c:noMultiLvlLbl val="0"/>
      </c:catAx>
      <c:valAx>
        <c:axId val="799945375"/>
        <c:scaling>
          <c:orientation val="minMax"/>
          <c:max val="800"/>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99944127"/>
        <c:crosses val="autoZero"/>
        <c:crossBetween val="between"/>
        <c:maj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stacked"/>
        <c:varyColors val="0"/>
        <c:ser>
          <c:idx val="0"/>
          <c:order val="0"/>
          <c:tx>
            <c:strRef>
              <c:f>Sheet1!$A$2</c:f>
              <c:strCache>
                <c:ptCount val="1"/>
                <c:pt idx="0">
                  <c:v>0-10%</c:v>
                </c:pt>
              </c:strCache>
            </c:strRef>
          </c:tx>
          <c:spPr>
            <a:solidFill>
              <a:schemeClr val="accent1"/>
            </a:solidFill>
            <a:ln>
              <a:solidFill>
                <a:srgbClr val="D9D9D9"/>
              </a:solidFill>
            </a:ln>
            <a:effectLst/>
          </c:spPr>
          <c:invertIfNegative val="0"/>
          <c:cat>
            <c:strRef>
              <c:f>Sheet1!$B$1:$C$1</c:f>
              <c:strCache>
                <c:ptCount val="2"/>
                <c:pt idx="0">
                  <c:v>% of all BVOD viewership</c:v>
                </c:pt>
                <c:pt idx="1">
                  <c:v>% of all linear viewership</c:v>
                </c:pt>
              </c:strCache>
            </c:strRef>
          </c:cat>
          <c:val>
            <c:numRef>
              <c:f>Sheet1!$B$2:$C$2</c:f>
              <c:numCache>
                <c:formatCode>0%</c:formatCode>
                <c:ptCount val="2"/>
                <c:pt idx="0">
                  <c:v>0.03</c:v>
                </c:pt>
                <c:pt idx="1">
                  <c:v>0</c:v>
                </c:pt>
              </c:numCache>
            </c:numRef>
          </c:val>
          <c:extLst>
            <c:ext xmlns:c16="http://schemas.microsoft.com/office/drawing/2014/chart" uri="{C3380CC4-5D6E-409C-BE32-E72D297353CC}">
              <c16:uniqueId val="{00000000-CFAA-4032-8691-A8EF6EF91DE2}"/>
            </c:ext>
          </c:extLst>
        </c:ser>
        <c:ser>
          <c:idx val="1"/>
          <c:order val="1"/>
          <c:tx>
            <c:strRef>
              <c:f>Sheet1!$A$3</c:f>
              <c:strCache>
                <c:ptCount val="1"/>
                <c:pt idx="0">
                  <c:v>10-20%</c:v>
                </c:pt>
              </c:strCache>
            </c:strRef>
          </c:tx>
          <c:spPr>
            <a:solidFill>
              <a:schemeClr val="accent1"/>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Sheet1!$B$3:$C$3</c:f>
              <c:numCache>
                <c:formatCode>0%</c:formatCode>
                <c:ptCount val="2"/>
                <c:pt idx="0">
                  <c:v>0.06</c:v>
                </c:pt>
                <c:pt idx="1">
                  <c:v>0.01</c:v>
                </c:pt>
              </c:numCache>
            </c:numRef>
          </c:val>
          <c:extLst>
            <c:ext xmlns:c16="http://schemas.microsoft.com/office/drawing/2014/chart" uri="{C3380CC4-5D6E-409C-BE32-E72D297353CC}">
              <c16:uniqueId val="{00000001-CFAA-4032-8691-A8EF6EF91DE2}"/>
            </c:ext>
          </c:extLst>
        </c:ser>
        <c:ser>
          <c:idx val="2"/>
          <c:order val="2"/>
          <c:tx>
            <c:strRef>
              <c:f>Sheet1!$A$4</c:f>
              <c:strCache>
                <c:ptCount val="1"/>
                <c:pt idx="0">
                  <c:v>20-30%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Sheet1!$B$4:$C$4</c:f>
              <c:numCache>
                <c:formatCode>0%</c:formatCode>
                <c:ptCount val="2"/>
                <c:pt idx="0">
                  <c:v>7.0000000000000007E-2</c:v>
                </c:pt>
                <c:pt idx="1">
                  <c:v>0.01</c:v>
                </c:pt>
              </c:numCache>
            </c:numRef>
          </c:val>
          <c:extLst>
            <c:ext xmlns:c16="http://schemas.microsoft.com/office/drawing/2014/chart" uri="{C3380CC4-5D6E-409C-BE32-E72D297353CC}">
              <c16:uniqueId val="{00000002-CFAA-4032-8691-A8EF6EF91DE2}"/>
            </c:ext>
          </c:extLst>
        </c:ser>
        <c:ser>
          <c:idx val="3"/>
          <c:order val="3"/>
          <c:tx>
            <c:strRef>
              <c:f>Sheet1!$A$5</c:f>
              <c:strCache>
                <c:ptCount val="1"/>
                <c:pt idx="0">
                  <c:v>30-40%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Sheet1!$B$5:$C$5</c:f>
              <c:numCache>
                <c:formatCode>0%</c:formatCode>
                <c:ptCount val="2"/>
                <c:pt idx="0">
                  <c:v>0.1</c:v>
                </c:pt>
                <c:pt idx="1">
                  <c:v>0.02</c:v>
                </c:pt>
              </c:numCache>
            </c:numRef>
          </c:val>
          <c:extLst>
            <c:ext xmlns:c16="http://schemas.microsoft.com/office/drawing/2014/chart" uri="{C3380CC4-5D6E-409C-BE32-E72D297353CC}">
              <c16:uniqueId val="{00000003-CFAA-4032-8691-A8EF6EF91DE2}"/>
            </c:ext>
          </c:extLst>
        </c:ser>
        <c:ser>
          <c:idx val="4"/>
          <c:order val="4"/>
          <c:tx>
            <c:strRef>
              <c:f>Sheet1!$A$6</c:f>
              <c:strCache>
                <c:ptCount val="1"/>
                <c:pt idx="0">
                  <c:v>40-50%</c:v>
                </c:pt>
              </c:strCache>
            </c:strRef>
          </c:tx>
          <c:spPr>
            <a:solidFill>
              <a:schemeClr val="accent5"/>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Sheet1!$B$6:$C$6</c:f>
              <c:numCache>
                <c:formatCode>0%</c:formatCode>
                <c:ptCount val="2"/>
                <c:pt idx="0">
                  <c:v>0.11</c:v>
                </c:pt>
                <c:pt idx="1">
                  <c:v>0.04</c:v>
                </c:pt>
              </c:numCache>
            </c:numRef>
          </c:val>
          <c:extLst>
            <c:ext xmlns:c16="http://schemas.microsoft.com/office/drawing/2014/chart" uri="{C3380CC4-5D6E-409C-BE32-E72D297353CC}">
              <c16:uniqueId val="{00000004-CFAA-4032-8691-A8EF6EF91DE2}"/>
            </c:ext>
          </c:extLst>
        </c:ser>
        <c:ser>
          <c:idx val="5"/>
          <c:order val="5"/>
          <c:tx>
            <c:strRef>
              <c:f>Sheet1!$A$7</c:f>
              <c:strCache>
                <c:ptCount val="1"/>
                <c:pt idx="0">
                  <c:v>50-60%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Sheet1!$B$7:$C$7</c:f>
              <c:numCache>
                <c:formatCode>0%</c:formatCode>
                <c:ptCount val="2"/>
                <c:pt idx="0">
                  <c:v>0.11</c:v>
                </c:pt>
                <c:pt idx="1">
                  <c:v>0.06</c:v>
                </c:pt>
              </c:numCache>
            </c:numRef>
          </c:val>
          <c:extLst>
            <c:ext xmlns:c16="http://schemas.microsoft.com/office/drawing/2014/chart" uri="{C3380CC4-5D6E-409C-BE32-E72D297353CC}">
              <c16:uniqueId val="{00000005-CFAA-4032-8691-A8EF6EF91DE2}"/>
            </c:ext>
          </c:extLst>
        </c:ser>
        <c:ser>
          <c:idx val="6"/>
          <c:order val="6"/>
          <c:tx>
            <c:strRef>
              <c:f>Sheet1!$A$8</c:f>
              <c:strCache>
                <c:ptCount val="1"/>
                <c:pt idx="0">
                  <c:v>60-70%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Sheet1!$B$8:$C$8</c:f>
              <c:numCache>
                <c:formatCode>0%</c:formatCode>
                <c:ptCount val="2"/>
                <c:pt idx="0">
                  <c:v>0.12</c:v>
                </c:pt>
                <c:pt idx="1">
                  <c:v>0.09</c:v>
                </c:pt>
              </c:numCache>
            </c:numRef>
          </c:val>
          <c:extLst>
            <c:ext xmlns:c16="http://schemas.microsoft.com/office/drawing/2014/chart" uri="{C3380CC4-5D6E-409C-BE32-E72D297353CC}">
              <c16:uniqueId val="{00000006-CFAA-4032-8691-A8EF6EF91DE2}"/>
            </c:ext>
          </c:extLst>
        </c:ser>
        <c:ser>
          <c:idx val="7"/>
          <c:order val="7"/>
          <c:tx>
            <c:strRef>
              <c:f>Sheet1!$A$9</c:f>
              <c:strCache>
                <c:ptCount val="1"/>
                <c:pt idx="0">
                  <c:v>70-80%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Sheet1!$B$9:$C$9</c:f>
              <c:numCache>
                <c:formatCode>0%</c:formatCode>
                <c:ptCount val="2"/>
                <c:pt idx="0">
                  <c:v>0.13</c:v>
                </c:pt>
                <c:pt idx="1">
                  <c:v>0.14000000000000001</c:v>
                </c:pt>
              </c:numCache>
            </c:numRef>
          </c:val>
          <c:extLst>
            <c:ext xmlns:c16="http://schemas.microsoft.com/office/drawing/2014/chart" uri="{C3380CC4-5D6E-409C-BE32-E72D297353CC}">
              <c16:uniqueId val="{00000007-CFAA-4032-8691-A8EF6EF91DE2}"/>
            </c:ext>
          </c:extLst>
        </c:ser>
        <c:ser>
          <c:idx val="8"/>
          <c:order val="8"/>
          <c:tx>
            <c:strRef>
              <c:f>Sheet1!$A$10</c:f>
              <c:strCache>
                <c:ptCount val="1"/>
                <c:pt idx="0">
                  <c:v>80-90%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Sheet1!$B$10:$C$10</c:f>
              <c:numCache>
                <c:formatCode>0%</c:formatCode>
                <c:ptCount val="2"/>
                <c:pt idx="0">
                  <c:v>0.13</c:v>
                </c:pt>
                <c:pt idx="1">
                  <c:v>0.21</c:v>
                </c:pt>
              </c:numCache>
            </c:numRef>
          </c:val>
          <c:extLst>
            <c:ext xmlns:c16="http://schemas.microsoft.com/office/drawing/2014/chart" uri="{C3380CC4-5D6E-409C-BE32-E72D297353CC}">
              <c16:uniqueId val="{00000008-CFAA-4032-8691-A8EF6EF91DE2}"/>
            </c:ext>
          </c:extLst>
        </c:ser>
        <c:ser>
          <c:idx val="9"/>
          <c:order val="9"/>
          <c:tx>
            <c:strRef>
              <c:f>Sheet1!$A$11</c:f>
              <c:strCache>
                <c:ptCount val="1"/>
                <c:pt idx="0">
                  <c:v>90-100%</c:v>
                </c:pt>
              </c:strCache>
            </c:strRef>
          </c:tx>
          <c:spPr>
            <a:solidFill>
              <a:schemeClr val="accent3"/>
            </a:solidFill>
            <a:ln>
              <a:solidFill>
                <a:schemeClr val="bg1"/>
              </a:solidFill>
            </a:ln>
            <a:effectLst/>
          </c:spPr>
          <c:invertIfNegative val="0"/>
          <c:cat>
            <c:strRef>
              <c:f>Sheet1!$B$1:$C$1</c:f>
              <c:strCache>
                <c:ptCount val="2"/>
                <c:pt idx="0">
                  <c:v>% of all BVOD viewership</c:v>
                </c:pt>
                <c:pt idx="1">
                  <c:v>% of all linear viewership</c:v>
                </c:pt>
              </c:strCache>
            </c:strRef>
          </c:cat>
          <c:val>
            <c:numRef>
              <c:f>Sheet1!$B$11:$C$11</c:f>
              <c:numCache>
                <c:formatCode>0%</c:formatCode>
                <c:ptCount val="2"/>
                <c:pt idx="0">
                  <c:v>0.15</c:v>
                </c:pt>
                <c:pt idx="1">
                  <c:v>0.42</c:v>
                </c:pt>
              </c:numCache>
            </c:numRef>
          </c:val>
          <c:extLst>
            <c:ext xmlns:c16="http://schemas.microsoft.com/office/drawing/2014/chart" uri="{C3380CC4-5D6E-409C-BE32-E72D297353CC}">
              <c16:uniqueId val="{00000009-CFAA-4032-8691-A8EF6EF91DE2}"/>
            </c:ext>
          </c:extLst>
        </c:ser>
        <c:dLbls>
          <c:showLegendKey val="0"/>
          <c:showVal val="0"/>
          <c:showCatName val="0"/>
          <c:showSerName val="0"/>
          <c:showPercent val="0"/>
          <c:showBubbleSize val="0"/>
        </c:dLbls>
        <c:gapWidth val="80"/>
        <c:overlap val="100"/>
        <c:axId val="540237967"/>
        <c:axId val="540238383"/>
      </c:barChart>
      <c:catAx>
        <c:axId val="540237967"/>
        <c:scaling>
          <c:orientation val="minMax"/>
        </c:scaling>
        <c:delete val="1"/>
        <c:axPos val="l"/>
        <c:numFmt formatCode="General" sourceLinked="1"/>
        <c:majorTickMark val="none"/>
        <c:minorTickMark val="none"/>
        <c:tickLblPos val="nextTo"/>
        <c:crossAx val="540238383"/>
        <c:crosses val="autoZero"/>
        <c:auto val="1"/>
        <c:lblAlgn val="ctr"/>
        <c:lblOffset val="100"/>
        <c:noMultiLvlLbl val="0"/>
      </c:catAx>
      <c:valAx>
        <c:axId val="540238383"/>
        <c:scaling>
          <c:orientation val="minMax"/>
          <c:max val="1"/>
        </c:scaling>
        <c:delete val="0"/>
        <c:axPos val="b"/>
        <c:numFmt formatCode="0%" sourceLinked="1"/>
        <c:majorTickMark val="out"/>
        <c:minorTickMark val="none"/>
        <c:tickLblPos val="low"/>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5402379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Light</c:v>
                </c:pt>
              </c:strCache>
            </c:strRef>
          </c:tx>
          <c:spPr>
            <a:solidFill>
              <a:schemeClr val="accent1"/>
            </a:solidFill>
            <a:ln w="76200">
              <a:solidFill>
                <a:schemeClr val="bg1"/>
              </a:solidFill>
            </a:ln>
            <a:effectLst/>
          </c:spPr>
          <c:invertIfNegative val="0"/>
          <c:dPt>
            <c:idx val="0"/>
            <c:invertIfNegative val="0"/>
            <c:bubble3D val="0"/>
            <c:spPr>
              <a:solidFill>
                <a:srgbClr val="75C5FF"/>
              </a:solidFill>
              <a:ln w="76200">
                <a:solidFill>
                  <a:schemeClr val="bg1"/>
                </a:solidFill>
              </a:ln>
              <a:effectLst/>
            </c:spPr>
            <c:extLst>
              <c:ext xmlns:c16="http://schemas.microsoft.com/office/drawing/2014/chart" uri="{C3380CC4-5D6E-409C-BE32-E72D297353CC}">
                <c16:uniqueId val="{00000003-2DC7-4D24-9C28-46501E78C27B}"/>
              </c:ext>
            </c:extLst>
          </c:dPt>
          <c:cat>
            <c:strRef>
              <c:f>Sheet1!$A$2:$A$5</c:f>
              <c:strCache>
                <c:ptCount val="1"/>
                <c:pt idx="0">
                  <c:v>Decile</c:v>
                </c:pt>
              </c:strCache>
            </c:strRef>
          </c:cat>
          <c:val>
            <c:numRef>
              <c:f>Sheet1!$B$2:$B$5</c:f>
              <c:numCache>
                <c:formatCode>General</c:formatCode>
                <c:ptCount val="4"/>
                <c:pt idx="0">
                  <c:v>20</c:v>
                </c:pt>
              </c:numCache>
            </c:numRef>
          </c:val>
          <c:extLst>
            <c:ext xmlns:c16="http://schemas.microsoft.com/office/drawing/2014/chart" uri="{C3380CC4-5D6E-409C-BE32-E72D297353CC}">
              <c16:uniqueId val="{00000000-2DC7-4D24-9C28-46501E78C27B}"/>
            </c:ext>
          </c:extLst>
        </c:ser>
        <c:ser>
          <c:idx val="1"/>
          <c:order val="1"/>
          <c:tx>
            <c:strRef>
              <c:f>Sheet1!$C$1</c:f>
              <c:strCache>
                <c:ptCount val="1"/>
                <c:pt idx="0">
                  <c:v>Medium</c:v>
                </c:pt>
              </c:strCache>
            </c:strRef>
          </c:tx>
          <c:spPr>
            <a:solidFill>
              <a:srgbClr val="99D7B1"/>
            </a:solidFill>
            <a:ln w="76200">
              <a:solidFill>
                <a:schemeClr val="bg1"/>
              </a:solidFill>
            </a:ln>
            <a:effectLst/>
          </c:spPr>
          <c:invertIfNegative val="0"/>
          <c:cat>
            <c:strRef>
              <c:f>Sheet1!$A$2:$A$5</c:f>
              <c:strCache>
                <c:ptCount val="1"/>
                <c:pt idx="0">
                  <c:v>Decile</c:v>
                </c:pt>
              </c:strCache>
            </c:strRef>
          </c:cat>
          <c:val>
            <c:numRef>
              <c:f>Sheet1!$C$2:$C$5</c:f>
              <c:numCache>
                <c:formatCode>General</c:formatCode>
                <c:ptCount val="4"/>
                <c:pt idx="0">
                  <c:v>30</c:v>
                </c:pt>
              </c:numCache>
            </c:numRef>
          </c:val>
          <c:extLst>
            <c:ext xmlns:c16="http://schemas.microsoft.com/office/drawing/2014/chart" uri="{C3380CC4-5D6E-409C-BE32-E72D297353CC}">
              <c16:uniqueId val="{00000001-2DC7-4D24-9C28-46501E78C27B}"/>
            </c:ext>
          </c:extLst>
        </c:ser>
        <c:ser>
          <c:idx val="2"/>
          <c:order val="2"/>
          <c:tx>
            <c:strRef>
              <c:f>Sheet1!$D$1</c:f>
              <c:strCache>
                <c:ptCount val="1"/>
                <c:pt idx="0">
                  <c:v>Heavy</c:v>
                </c:pt>
              </c:strCache>
            </c:strRef>
          </c:tx>
          <c:spPr>
            <a:solidFill>
              <a:srgbClr val="FD9199"/>
            </a:solidFill>
            <a:ln w="76200">
              <a:solidFill>
                <a:schemeClr val="bg1"/>
              </a:solidFill>
            </a:ln>
            <a:effectLst/>
          </c:spPr>
          <c:invertIfNegative val="0"/>
          <c:cat>
            <c:strRef>
              <c:f>Sheet1!$A$2:$A$5</c:f>
              <c:strCache>
                <c:ptCount val="1"/>
                <c:pt idx="0">
                  <c:v>Decile</c:v>
                </c:pt>
              </c:strCache>
            </c:strRef>
          </c:cat>
          <c:val>
            <c:numRef>
              <c:f>Sheet1!$D$2:$D$5</c:f>
              <c:numCache>
                <c:formatCode>General</c:formatCode>
                <c:ptCount val="4"/>
                <c:pt idx="0">
                  <c:v>50</c:v>
                </c:pt>
              </c:numCache>
            </c:numRef>
          </c:val>
          <c:extLst>
            <c:ext xmlns:c16="http://schemas.microsoft.com/office/drawing/2014/chart" uri="{C3380CC4-5D6E-409C-BE32-E72D297353CC}">
              <c16:uniqueId val="{00000002-2DC7-4D24-9C28-46501E78C27B}"/>
            </c:ext>
          </c:extLst>
        </c:ser>
        <c:dLbls>
          <c:showLegendKey val="0"/>
          <c:showVal val="0"/>
          <c:showCatName val="0"/>
          <c:showSerName val="0"/>
          <c:showPercent val="0"/>
          <c:showBubbleSize val="0"/>
        </c:dLbls>
        <c:gapWidth val="0"/>
        <c:overlap val="100"/>
        <c:axId val="1013382032"/>
        <c:axId val="1013385360"/>
      </c:barChart>
      <c:catAx>
        <c:axId val="1013382032"/>
        <c:scaling>
          <c:orientation val="minMax"/>
        </c:scaling>
        <c:delete val="1"/>
        <c:axPos val="l"/>
        <c:numFmt formatCode="General" sourceLinked="1"/>
        <c:majorTickMark val="none"/>
        <c:minorTickMark val="none"/>
        <c:tickLblPos val="nextTo"/>
        <c:crossAx val="1013385360"/>
        <c:crosses val="autoZero"/>
        <c:auto val="1"/>
        <c:lblAlgn val="ctr"/>
        <c:lblOffset val="100"/>
        <c:noMultiLvlLbl val="0"/>
      </c:catAx>
      <c:valAx>
        <c:axId val="1013385360"/>
        <c:scaling>
          <c:orientation val="minMax"/>
        </c:scaling>
        <c:delete val="1"/>
        <c:axPos val="b"/>
        <c:numFmt formatCode="0%" sourceLinked="1"/>
        <c:majorTickMark val="none"/>
        <c:minorTickMark val="none"/>
        <c:tickLblPos val="nextTo"/>
        <c:crossAx val="1013382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093458781362019E-2"/>
          <c:y val="5.1809490740740732E-2"/>
          <c:w val="0.91383908690676841"/>
          <c:h val="0.67741157981179756"/>
        </c:manualLayout>
      </c:layout>
      <c:barChart>
        <c:barDir val="col"/>
        <c:grouping val="stacked"/>
        <c:varyColors val="0"/>
        <c:ser>
          <c:idx val="0"/>
          <c:order val="0"/>
          <c:tx>
            <c:strRef>
              <c:f>Sheet1!$B$1</c:f>
              <c:strCache>
                <c:ptCount val="1"/>
                <c:pt idx="0">
                  <c:v> Short-Term ROI % </c:v>
                </c:pt>
              </c:strCache>
            </c:strRef>
          </c:tx>
          <c:spPr>
            <a:solidFill>
              <a:srgbClr val="8D99AE"/>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1-C12C-47E2-BEA0-5BD7D06106CC}"/>
              </c:ext>
            </c:extLst>
          </c:dPt>
          <c:dPt>
            <c:idx val="1"/>
            <c:invertIfNegative val="0"/>
            <c:bubble3D val="0"/>
            <c:spPr>
              <a:solidFill>
                <a:srgbClr val="E30615"/>
              </a:solidFill>
              <a:ln>
                <a:noFill/>
              </a:ln>
              <a:effectLst/>
            </c:spPr>
            <c:extLst>
              <c:ext xmlns:c16="http://schemas.microsoft.com/office/drawing/2014/chart" uri="{C3380CC4-5D6E-409C-BE32-E72D297353CC}">
                <c16:uniqueId val="{00000003-C12C-47E2-BEA0-5BD7D06106CC}"/>
              </c:ext>
            </c:extLst>
          </c:dPt>
          <c:dPt>
            <c:idx val="2"/>
            <c:invertIfNegative val="0"/>
            <c:bubble3D val="0"/>
            <c:spPr>
              <a:solidFill>
                <a:srgbClr val="EE7203"/>
              </a:solidFill>
              <a:ln>
                <a:noFill/>
              </a:ln>
              <a:effectLst/>
            </c:spPr>
            <c:extLst>
              <c:ext xmlns:c16="http://schemas.microsoft.com/office/drawing/2014/chart" uri="{C3380CC4-5D6E-409C-BE32-E72D297353CC}">
                <c16:uniqueId val="{00000005-C12C-47E2-BEA0-5BD7D06106CC}"/>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7-C12C-47E2-BEA0-5BD7D06106CC}"/>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9-C12C-47E2-BEA0-5BD7D06106CC}"/>
              </c:ext>
            </c:extLst>
          </c:dPt>
          <c:dPt>
            <c:idx val="5"/>
            <c:invertIfNegative val="0"/>
            <c:bubble3D val="0"/>
            <c:spPr>
              <a:solidFill>
                <a:srgbClr val="0069B4"/>
              </a:solidFill>
              <a:ln>
                <a:noFill/>
              </a:ln>
              <a:effectLst/>
            </c:spPr>
            <c:extLst>
              <c:ext xmlns:c16="http://schemas.microsoft.com/office/drawing/2014/chart" uri="{C3380CC4-5D6E-409C-BE32-E72D297353CC}">
                <c16:uniqueId val="{0000000B-C12C-47E2-BEA0-5BD7D06106CC}"/>
              </c:ext>
            </c:extLst>
          </c:dPt>
          <c:dPt>
            <c:idx val="6"/>
            <c:invertIfNegative val="0"/>
            <c:bubble3D val="0"/>
            <c:spPr>
              <a:solidFill>
                <a:srgbClr val="00B0F0"/>
              </a:solidFill>
              <a:ln>
                <a:noFill/>
              </a:ln>
              <a:effectLst/>
            </c:spPr>
            <c:extLst>
              <c:ext xmlns:c16="http://schemas.microsoft.com/office/drawing/2014/chart" uri="{C3380CC4-5D6E-409C-BE32-E72D297353CC}">
                <c16:uniqueId val="{0000000D-C12C-47E2-BEA0-5BD7D06106CC}"/>
              </c:ext>
            </c:extLst>
          </c:dPt>
          <c:dPt>
            <c:idx val="7"/>
            <c:invertIfNegative val="0"/>
            <c:bubble3D val="0"/>
            <c:spPr>
              <a:solidFill>
                <a:schemeClr val="bg1">
                  <a:lumMod val="75000"/>
                </a:schemeClr>
              </a:solidFill>
              <a:ln>
                <a:noFill/>
              </a:ln>
              <a:effectLst/>
            </c:spPr>
            <c:extLst>
              <c:ext xmlns:c16="http://schemas.microsoft.com/office/drawing/2014/chart" uri="{C3380CC4-5D6E-409C-BE32-E72D297353CC}">
                <c16:uniqueId val="{0000000F-C12C-47E2-BEA0-5BD7D06106CC}"/>
              </c:ext>
            </c:extLst>
          </c:dPt>
          <c:dPt>
            <c:idx val="8"/>
            <c:invertIfNegative val="0"/>
            <c:bubble3D val="0"/>
            <c:spPr>
              <a:solidFill>
                <a:schemeClr val="bg1">
                  <a:lumMod val="75000"/>
                </a:schemeClr>
              </a:solidFill>
              <a:ln>
                <a:noFill/>
              </a:ln>
              <a:effectLst/>
            </c:spPr>
            <c:extLst>
              <c:ext xmlns:c16="http://schemas.microsoft.com/office/drawing/2014/chart" uri="{C3380CC4-5D6E-409C-BE32-E72D297353CC}">
                <c16:uniqueId val="{00000011-C12C-47E2-BEA0-5BD7D06106CC}"/>
              </c:ext>
            </c:extLst>
          </c:dPt>
          <c:dPt>
            <c:idx val="9"/>
            <c:invertIfNegative val="0"/>
            <c:bubble3D val="0"/>
            <c:spPr>
              <a:solidFill>
                <a:srgbClr val="BFBFBF"/>
              </a:solidFill>
              <a:ln>
                <a:noFill/>
              </a:ln>
              <a:effectLst/>
            </c:spPr>
            <c:extLst>
              <c:ext xmlns:c16="http://schemas.microsoft.com/office/drawing/2014/chart" uri="{C3380CC4-5D6E-409C-BE32-E72D297353CC}">
                <c16:uniqueId val="{00000013-C12C-47E2-BEA0-5BD7D06106CC}"/>
              </c:ext>
            </c:extLst>
          </c:dPt>
          <c:dLbls>
            <c:dLbl>
              <c:idx val="0"/>
              <c:tx>
                <c:rich>
                  <a:bodyPr/>
                  <a:lstStyle/>
                  <a:p>
                    <a:fld id="{2E465F91-5026-4A6C-AF3B-0591701F3A09}" type="CELLRANGE">
                      <a:rPr lang="en-US" dirty="0"/>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C12C-47E2-BEA0-5BD7D06106CC}"/>
                </c:ext>
              </c:extLst>
            </c:dLbl>
            <c:dLbl>
              <c:idx val="1"/>
              <c:tx>
                <c:rich>
                  <a:bodyPr/>
                  <a:lstStyle/>
                  <a:p>
                    <a:fld id="{3748AAF5-F30A-4046-9B69-1C00B6ECF91A}"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C12C-47E2-BEA0-5BD7D06106CC}"/>
                </c:ext>
              </c:extLst>
            </c:dLbl>
            <c:dLbl>
              <c:idx val="2"/>
              <c:tx>
                <c:rich>
                  <a:bodyPr/>
                  <a:lstStyle/>
                  <a:p>
                    <a:fld id="{B70EF447-DB05-4336-86F6-BE9F8677CFB9}"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C12C-47E2-BEA0-5BD7D06106CC}"/>
                </c:ext>
              </c:extLst>
            </c:dLbl>
            <c:dLbl>
              <c:idx val="3"/>
              <c:tx>
                <c:rich>
                  <a:bodyPr/>
                  <a:lstStyle/>
                  <a:p>
                    <a:fld id="{5C90D617-9AE9-404F-8D58-1F9ADCF39045}"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C12C-47E2-BEA0-5BD7D06106CC}"/>
                </c:ext>
              </c:extLst>
            </c:dLbl>
            <c:dLbl>
              <c:idx val="4"/>
              <c:tx>
                <c:rich>
                  <a:bodyPr/>
                  <a:lstStyle/>
                  <a:p>
                    <a:fld id="{FA2634F4-F1A3-4AC6-8F6D-57340150FFAC}"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C12C-47E2-BEA0-5BD7D06106CC}"/>
                </c:ext>
              </c:extLst>
            </c:dLbl>
            <c:dLbl>
              <c:idx val="5"/>
              <c:tx>
                <c:rich>
                  <a:bodyPr/>
                  <a:lstStyle/>
                  <a:p>
                    <a:fld id="{32A78005-E8C7-4345-8DC9-C940C3E13898}"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C12C-47E2-BEA0-5BD7D06106CC}"/>
                </c:ext>
              </c:extLst>
            </c:dLbl>
            <c:dLbl>
              <c:idx val="6"/>
              <c:tx>
                <c:rich>
                  <a:bodyPr/>
                  <a:lstStyle/>
                  <a:p>
                    <a:fld id="{5BC2B678-BA7E-4279-98F0-54FF2D6EFFBB}"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C12C-47E2-BEA0-5BD7D06106CC}"/>
                </c:ext>
              </c:extLst>
            </c:dLbl>
            <c:dLbl>
              <c:idx val="7"/>
              <c:tx>
                <c:rich>
                  <a:bodyPr/>
                  <a:lstStyle/>
                  <a:p>
                    <a:fld id="{6F9A6400-97E6-4E2D-952D-46F31D0FB0D6}"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C12C-47E2-BEA0-5BD7D06106CC}"/>
                </c:ext>
              </c:extLst>
            </c:dLbl>
            <c:dLbl>
              <c:idx val="8"/>
              <c:tx>
                <c:rich>
                  <a:bodyPr/>
                  <a:lstStyle/>
                  <a:p>
                    <a:fld id="{CC1C1A6A-A530-489F-89A0-75DBA2B28E21}"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C12C-47E2-BEA0-5BD7D06106CC}"/>
                </c:ext>
              </c:extLst>
            </c:dLbl>
            <c:dLbl>
              <c:idx val="9"/>
              <c:tx>
                <c:rich>
                  <a:bodyPr/>
                  <a:lstStyle/>
                  <a:p>
                    <a:fld id="{EEDC16CC-AC19-487F-B767-C70746E72FF8}"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C12C-47E2-BEA0-5BD7D06106CC}"/>
                </c:ext>
              </c:extLst>
            </c:dLbl>
            <c:spPr>
              <a:noFill/>
              <a:ln>
                <a:noFill/>
              </a:ln>
              <a:effectLst/>
            </c:spPr>
            <c:txPr>
              <a:bodyPr rot="0" spcFirstLastPara="1" vertOverflow="ellipsis" vert="horz" wrap="square" anchor="ctr" anchorCtr="1"/>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 Audio </c:v>
                </c:pt>
                <c:pt idx="1">
                  <c:v> TV </c:v>
                </c:pt>
                <c:pt idx="2">
                  <c:v> Broadcaster VOD </c:v>
                </c:pt>
                <c:pt idx="3">
                  <c:v> Print </c:v>
                </c:pt>
                <c:pt idx="4">
                  <c:v> Online Display </c:v>
                </c:pt>
                <c:pt idx="5">
                  <c:v> Social Media </c:v>
                </c:pt>
                <c:pt idx="6">
                  <c:v> Online Video </c:v>
                </c:pt>
                <c:pt idx="7">
                  <c:v> Cinema </c:v>
                </c:pt>
                <c:pt idx="8">
                  <c:v> Out of Home </c:v>
                </c:pt>
                <c:pt idx="9">
                  <c:v> Generic Search </c:v>
                </c:pt>
              </c:strCache>
            </c:strRef>
          </c:cat>
          <c:val>
            <c:numRef>
              <c:f>Sheet1!$B$2:$B$11</c:f>
              <c:numCache>
                <c:formatCode>_(* #,##0.00_);_(* \(#,##0.00\);_(* "-"??_);_(@_)</c:formatCode>
                <c:ptCount val="10"/>
                <c:pt idx="0">
                  <c:v>0.67449713446121851</c:v>
                </c:pt>
                <c:pt idx="1">
                  <c:v>0.42961600921096721</c:v>
                </c:pt>
                <c:pt idx="2">
                  <c:v>0.54561233169792833</c:v>
                </c:pt>
                <c:pt idx="3">
                  <c:v>0.53702001151370904</c:v>
                </c:pt>
                <c:pt idx="4">
                  <c:v>0.4553929697636252</c:v>
                </c:pt>
                <c:pt idx="5">
                  <c:v>0.40383904865830911</c:v>
                </c:pt>
                <c:pt idx="6">
                  <c:v>0.39095056838198017</c:v>
                </c:pt>
                <c:pt idx="7">
                  <c:v>0.38665440828987047</c:v>
                </c:pt>
                <c:pt idx="8">
                  <c:v>0.32650816700033503</c:v>
                </c:pt>
                <c:pt idx="9">
                  <c:v>0.39524672847408981</c:v>
                </c:pt>
              </c:numCache>
            </c:numRef>
          </c:val>
          <c:extLst>
            <c:ext xmlns:c15="http://schemas.microsoft.com/office/drawing/2012/chart" uri="{02D57815-91ED-43cb-92C2-25804820EDAC}">
              <c15:datalabelsRange>
                <c15:f>Sheet1!$B$27:$B$36</c15:f>
                <c15:dlblRangeCache>
                  <c:ptCount val="10"/>
                  <c:pt idx="0">
                    <c:v>43%</c:v>
                  </c:pt>
                  <c:pt idx="1">
                    <c:v>30%</c:v>
                  </c:pt>
                  <c:pt idx="2">
                    <c:v>44%</c:v>
                  </c:pt>
                  <c:pt idx="3">
                    <c:v>49%</c:v>
                  </c:pt>
                  <c:pt idx="4">
                    <c:v>46%</c:v>
                  </c:pt>
                  <c:pt idx="5">
                    <c:v>44%</c:v>
                  </c:pt>
                  <c:pt idx="6">
                    <c:v>51%</c:v>
                  </c:pt>
                  <c:pt idx="7">
                    <c:v>53%</c:v>
                  </c:pt>
                  <c:pt idx="8">
                    <c:v>45%</c:v>
                  </c:pt>
                  <c:pt idx="9">
                    <c:v>66%</c:v>
                  </c:pt>
                </c15:dlblRangeCache>
              </c15:datalabelsRange>
            </c:ext>
            <c:ext xmlns:c16="http://schemas.microsoft.com/office/drawing/2014/chart" uri="{C3380CC4-5D6E-409C-BE32-E72D297353CC}">
              <c16:uniqueId val="{00000014-C12C-47E2-BEA0-5BD7D06106CC}"/>
            </c:ext>
          </c:extLst>
        </c:ser>
        <c:ser>
          <c:idx val="2"/>
          <c:order val="1"/>
          <c:tx>
            <c:strRef>
              <c:f>Sheet1!$C$1</c:f>
              <c:strCache>
                <c:ptCount val="1"/>
                <c:pt idx="0">
                  <c:v> Long-Term ROI % </c:v>
                </c:pt>
              </c:strCache>
            </c:strRef>
          </c:tx>
          <c:spPr>
            <a:solidFill>
              <a:srgbClr val="8D99AE">
                <a:alpha val="45000"/>
              </a:srgbClr>
            </a:solidFill>
            <a:ln w="25400">
              <a:noFill/>
            </a:ln>
            <a:effectLst/>
          </c:spPr>
          <c:invertIfNegative val="0"/>
          <c:dPt>
            <c:idx val="0"/>
            <c:invertIfNegative val="0"/>
            <c:bubble3D val="0"/>
            <c:spPr>
              <a:solidFill>
                <a:schemeClr val="bg1">
                  <a:lumMod val="75000"/>
                  <a:alpha val="45098"/>
                </a:schemeClr>
              </a:solidFill>
              <a:ln w="25400">
                <a:noFill/>
              </a:ln>
              <a:effectLst/>
            </c:spPr>
            <c:extLst>
              <c:ext xmlns:c16="http://schemas.microsoft.com/office/drawing/2014/chart" uri="{C3380CC4-5D6E-409C-BE32-E72D297353CC}">
                <c16:uniqueId val="{0000001D-C12C-47E2-BEA0-5BD7D06106CC}"/>
              </c:ext>
            </c:extLst>
          </c:dPt>
          <c:dPt>
            <c:idx val="1"/>
            <c:invertIfNegative val="0"/>
            <c:bubble3D val="0"/>
            <c:spPr>
              <a:solidFill>
                <a:srgbClr val="E30615">
                  <a:alpha val="45000"/>
                </a:srgbClr>
              </a:solidFill>
              <a:ln w="25400">
                <a:noFill/>
              </a:ln>
              <a:effectLst/>
            </c:spPr>
            <c:extLst>
              <c:ext xmlns:c16="http://schemas.microsoft.com/office/drawing/2014/chart" uri="{C3380CC4-5D6E-409C-BE32-E72D297353CC}">
                <c16:uniqueId val="{00000016-C12C-47E2-BEA0-5BD7D06106CC}"/>
              </c:ext>
            </c:extLst>
          </c:dPt>
          <c:dPt>
            <c:idx val="2"/>
            <c:invertIfNegative val="0"/>
            <c:bubble3D val="0"/>
            <c:spPr>
              <a:solidFill>
                <a:srgbClr val="EE7203">
                  <a:alpha val="45098"/>
                </a:srgbClr>
              </a:solidFill>
              <a:ln w="25400">
                <a:noFill/>
              </a:ln>
              <a:effectLst/>
            </c:spPr>
            <c:extLst>
              <c:ext xmlns:c16="http://schemas.microsoft.com/office/drawing/2014/chart" uri="{C3380CC4-5D6E-409C-BE32-E72D297353CC}">
                <c16:uniqueId val="{00000018-C12C-47E2-BEA0-5BD7D06106CC}"/>
              </c:ext>
            </c:extLst>
          </c:dPt>
          <c:dPt>
            <c:idx val="3"/>
            <c:invertIfNegative val="0"/>
            <c:bubble3D val="0"/>
            <c:spPr>
              <a:solidFill>
                <a:schemeClr val="bg1">
                  <a:lumMod val="75000"/>
                  <a:alpha val="44706"/>
                </a:schemeClr>
              </a:solidFill>
              <a:ln w="25400">
                <a:noFill/>
              </a:ln>
              <a:effectLst/>
            </c:spPr>
            <c:extLst>
              <c:ext xmlns:c16="http://schemas.microsoft.com/office/drawing/2014/chart" uri="{C3380CC4-5D6E-409C-BE32-E72D297353CC}">
                <c16:uniqueId val="{0000001E-C12C-47E2-BEA0-5BD7D06106CC}"/>
              </c:ext>
            </c:extLst>
          </c:dPt>
          <c:dPt>
            <c:idx val="4"/>
            <c:invertIfNegative val="0"/>
            <c:bubble3D val="0"/>
            <c:spPr>
              <a:solidFill>
                <a:schemeClr val="bg1">
                  <a:lumMod val="75000"/>
                  <a:alpha val="45000"/>
                </a:schemeClr>
              </a:solidFill>
              <a:ln w="25400">
                <a:noFill/>
              </a:ln>
              <a:effectLst/>
            </c:spPr>
            <c:extLst>
              <c:ext xmlns:c16="http://schemas.microsoft.com/office/drawing/2014/chart" uri="{C3380CC4-5D6E-409C-BE32-E72D297353CC}">
                <c16:uniqueId val="{0000001F-C12C-47E2-BEA0-5BD7D06106CC}"/>
              </c:ext>
            </c:extLst>
          </c:dPt>
          <c:dPt>
            <c:idx val="5"/>
            <c:invertIfNegative val="0"/>
            <c:bubble3D val="0"/>
            <c:spPr>
              <a:solidFill>
                <a:srgbClr val="0069B4">
                  <a:alpha val="45000"/>
                </a:srgbClr>
              </a:solidFill>
              <a:ln w="25400">
                <a:noFill/>
              </a:ln>
              <a:effectLst/>
            </c:spPr>
            <c:extLst>
              <c:ext xmlns:c16="http://schemas.microsoft.com/office/drawing/2014/chart" uri="{C3380CC4-5D6E-409C-BE32-E72D297353CC}">
                <c16:uniqueId val="{0000001A-C12C-47E2-BEA0-5BD7D06106CC}"/>
              </c:ext>
            </c:extLst>
          </c:dPt>
          <c:dPt>
            <c:idx val="6"/>
            <c:invertIfNegative val="0"/>
            <c:bubble3D val="0"/>
            <c:spPr>
              <a:solidFill>
                <a:srgbClr val="00B0F0">
                  <a:alpha val="45000"/>
                </a:srgbClr>
              </a:solidFill>
              <a:ln w="25400">
                <a:noFill/>
              </a:ln>
              <a:effectLst/>
            </c:spPr>
            <c:extLst>
              <c:ext xmlns:c16="http://schemas.microsoft.com/office/drawing/2014/chart" uri="{C3380CC4-5D6E-409C-BE32-E72D297353CC}">
                <c16:uniqueId val="{0000001C-C12C-47E2-BEA0-5BD7D06106CC}"/>
              </c:ext>
            </c:extLst>
          </c:dPt>
          <c:dPt>
            <c:idx val="7"/>
            <c:invertIfNegative val="0"/>
            <c:bubble3D val="0"/>
            <c:spPr>
              <a:solidFill>
                <a:schemeClr val="bg1">
                  <a:lumMod val="75000"/>
                  <a:alpha val="45000"/>
                </a:schemeClr>
              </a:solidFill>
              <a:ln w="25400">
                <a:noFill/>
              </a:ln>
              <a:effectLst/>
            </c:spPr>
            <c:extLst>
              <c:ext xmlns:c16="http://schemas.microsoft.com/office/drawing/2014/chart" uri="{C3380CC4-5D6E-409C-BE32-E72D297353CC}">
                <c16:uniqueId val="{00000020-C12C-47E2-BEA0-5BD7D06106CC}"/>
              </c:ext>
            </c:extLst>
          </c:dPt>
          <c:dPt>
            <c:idx val="8"/>
            <c:invertIfNegative val="0"/>
            <c:bubble3D val="0"/>
            <c:spPr>
              <a:solidFill>
                <a:srgbClr val="BFBFBF">
                  <a:alpha val="45098"/>
                </a:srgbClr>
              </a:solidFill>
              <a:ln w="25400">
                <a:noFill/>
              </a:ln>
              <a:effectLst/>
            </c:spPr>
            <c:extLst>
              <c:ext xmlns:c16="http://schemas.microsoft.com/office/drawing/2014/chart" uri="{C3380CC4-5D6E-409C-BE32-E72D297353CC}">
                <c16:uniqueId val="{00000021-C12C-47E2-BEA0-5BD7D06106CC}"/>
              </c:ext>
            </c:extLst>
          </c:dPt>
          <c:dPt>
            <c:idx val="9"/>
            <c:invertIfNegative val="0"/>
            <c:bubble3D val="0"/>
            <c:spPr>
              <a:solidFill>
                <a:srgbClr val="BFBFBF">
                  <a:alpha val="45000"/>
                </a:srgbClr>
              </a:solidFill>
              <a:ln w="25400">
                <a:noFill/>
              </a:ln>
              <a:effectLst/>
            </c:spPr>
            <c:extLst>
              <c:ext xmlns:c16="http://schemas.microsoft.com/office/drawing/2014/chart" uri="{C3380CC4-5D6E-409C-BE32-E72D297353CC}">
                <c16:uniqueId val="{00000022-C12C-47E2-BEA0-5BD7D06106CC}"/>
              </c:ext>
            </c:extLst>
          </c:dPt>
          <c:dLbls>
            <c:dLbl>
              <c:idx val="0"/>
              <c:tx>
                <c:rich>
                  <a:bodyPr/>
                  <a:lstStyle/>
                  <a:p>
                    <a:fld id="{9701FB59-8444-4554-9685-F7682FA87C1E}" type="CELLRANGE">
                      <a:rPr lang="en-US" dirty="0"/>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C12C-47E2-BEA0-5BD7D06106CC}"/>
                </c:ext>
              </c:extLst>
            </c:dLbl>
            <c:dLbl>
              <c:idx val="1"/>
              <c:tx>
                <c:rich>
                  <a:bodyPr/>
                  <a:lstStyle/>
                  <a:p>
                    <a:fld id="{85F05200-A624-43DD-B1EC-C2EB63305A42}"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C12C-47E2-BEA0-5BD7D06106CC}"/>
                </c:ext>
              </c:extLst>
            </c:dLbl>
            <c:dLbl>
              <c:idx val="2"/>
              <c:tx>
                <c:rich>
                  <a:bodyPr/>
                  <a:lstStyle/>
                  <a:p>
                    <a:fld id="{9EF4BC9C-D963-43DE-8BB1-9766EAD704D9}"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C12C-47E2-BEA0-5BD7D06106CC}"/>
                </c:ext>
              </c:extLst>
            </c:dLbl>
            <c:dLbl>
              <c:idx val="3"/>
              <c:tx>
                <c:rich>
                  <a:bodyPr/>
                  <a:lstStyle/>
                  <a:p>
                    <a:fld id="{2B2ED160-6897-4C55-B623-718DAA0FAB70}"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C12C-47E2-BEA0-5BD7D06106CC}"/>
                </c:ext>
              </c:extLst>
            </c:dLbl>
            <c:dLbl>
              <c:idx val="4"/>
              <c:tx>
                <c:rich>
                  <a:bodyPr/>
                  <a:lstStyle/>
                  <a:p>
                    <a:fld id="{98BDFE7A-65AC-4BD3-AC4F-C9BC87A8B3C7}"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C12C-47E2-BEA0-5BD7D06106CC}"/>
                </c:ext>
              </c:extLst>
            </c:dLbl>
            <c:dLbl>
              <c:idx val="5"/>
              <c:tx>
                <c:rich>
                  <a:bodyPr/>
                  <a:lstStyle/>
                  <a:p>
                    <a:fld id="{D7584DCA-8EE2-420C-8522-AB875F2FC2C3}"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C12C-47E2-BEA0-5BD7D06106CC}"/>
                </c:ext>
              </c:extLst>
            </c:dLbl>
            <c:dLbl>
              <c:idx val="6"/>
              <c:tx>
                <c:rich>
                  <a:bodyPr/>
                  <a:lstStyle/>
                  <a:p>
                    <a:fld id="{DAE543B5-387B-40E0-8F6A-2E50AB31794E}"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C12C-47E2-BEA0-5BD7D06106CC}"/>
                </c:ext>
              </c:extLst>
            </c:dLbl>
            <c:dLbl>
              <c:idx val="7"/>
              <c:tx>
                <c:rich>
                  <a:bodyPr/>
                  <a:lstStyle/>
                  <a:p>
                    <a:fld id="{8DCAD552-DEAB-4208-9F82-C083537650E0}"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C12C-47E2-BEA0-5BD7D06106CC}"/>
                </c:ext>
              </c:extLst>
            </c:dLbl>
            <c:dLbl>
              <c:idx val="8"/>
              <c:tx>
                <c:rich>
                  <a:bodyPr/>
                  <a:lstStyle/>
                  <a:p>
                    <a:fld id="{4ED78372-F555-4EA1-95D9-BF854E30F08D}"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C12C-47E2-BEA0-5BD7D06106CC}"/>
                </c:ext>
              </c:extLst>
            </c:dLbl>
            <c:dLbl>
              <c:idx val="9"/>
              <c:tx>
                <c:rich>
                  <a:bodyPr/>
                  <a:lstStyle/>
                  <a:p>
                    <a:fld id="{1604F618-02B6-40DC-8861-56EAFD2920C3}"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C12C-47E2-BEA0-5BD7D06106CC}"/>
                </c:ext>
              </c:extLst>
            </c:dLbl>
            <c:spPr>
              <a:noFill/>
              <a:ln>
                <a:noFill/>
              </a:ln>
              <a:effectLst/>
            </c:spPr>
            <c:txPr>
              <a:bodyPr rot="0" spcFirstLastPara="1" vertOverflow="ellipsis" vert="horz" wrap="square" anchor="ctr" anchorCtr="1"/>
              <a:lstStyle/>
              <a:p>
                <a:pPr>
                  <a:defRPr sz="11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val>
            <c:numRef>
              <c:f>Sheet1!$C$2:$C$11</c:f>
              <c:numCache>
                <c:formatCode>_(* #,##0.00_);_(* \(#,##0.00\);_(* "-"??_);_(@_)</c:formatCode>
                <c:ptCount val="10"/>
                <c:pt idx="0">
                  <c:v>0.8768462747995841</c:v>
                </c:pt>
                <c:pt idx="1">
                  <c:v>0.98382066109311495</c:v>
                </c:pt>
                <c:pt idx="2">
                  <c:v>0.68201541462241033</c:v>
                </c:pt>
                <c:pt idx="3">
                  <c:v>0.55313061185912027</c:v>
                </c:pt>
                <c:pt idx="4">
                  <c:v>0.53280977462344148</c:v>
                </c:pt>
                <c:pt idx="5">
                  <c:v>0.52095237276921869</c:v>
                </c:pt>
                <c:pt idx="6">
                  <c:v>0.37531254564670097</c:v>
                </c:pt>
                <c:pt idx="7">
                  <c:v>0.33638933521218733</c:v>
                </c:pt>
                <c:pt idx="8">
                  <c:v>0.39180980040040203</c:v>
                </c:pt>
                <c:pt idx="9">
                  <c:v>0.20157583152178579</c:v>
                </c:pt>
              </c:numCache>
            </c:numRef>
          </c:val>
          <c:extLst>
            <c:ext xmlns:c15="http://schemas.microsoft.com/office/drawing/2012/chart" uri="{02D57815-91ED-43cb-92C2-25804820EDAC}">
              <c15:datalabelsRange>
                <c15:f>Sheet1!$C$27:$C$36</c15:f>
                <c15:dlblRangeCache>
                  <c:ptCount val="10"/>
                  <c:pt idx="0">
                    <c:v>57%</c:v>
                  </c:pt>
                  <c:pt idx="1">
                    <c:v>70%</c:v>
                  </c:pt>
                  <c:pt idx="2">
                    <c:v>56%</c:v>
                  </c:pt>
                  <c:pt idx="3">
                    <c:v>51%</c:v>
                  </c:pt>
                  <c:pt idx="4">
                    <c:v>54%</c:v>
                  </c:pt>
                  <c:pt idx="5">
                    <c:v>56%</c:v>
                  </c:pt>
                  <c:pt idx="6">
                    <c:v>49%</c:v>
                  </c:pt>
                  <c:pt idx="7">
                    <c:v>47%</c:v>
                  </c:pt>
                  <c:pt idx="8">
                    <c:v>55%</c:v>
                  </c:pt>
                  <c:pt idx="9">
                    <c:v>34%</c:v>
                  </c:pt>
                </c15:dlblRangeCache>
              </c15:datalabelsRange>
            </c:ext>
            <c:ext xmlns:c16="http://schemas.microsoft.com/office/drawing/2014/chart" uri="{C3380CC4-5D6E-409C-BE32-E72D297353CC}">
              <c16:uniqueId val="{00000023-C12C-47E2-BEA0-5BD7D06106CC}"/>
            </c:ext>
          </c:extLst>
        </c:ser>
        <c:dLbls>
          <c:showLegendKey val="0"/>
          <c:showVal val="0"/>
          <c:showCatName val="0"/>
          <c:showSerName val="0"/>
          <c:showPercent val="0"/>
          <c:showBubbleSize val="0"/>
        </c:dLbls>
        <c:gapWidth val="70"/>
        <c:overlap val="100"/>
        <c:axId val="1339857199"/>
        <c:axId val="1339866351"/>
      </c:barChart>
      <c:lineChart>
        <c:grouping val="standard"/>
        <c:varyColors val="0"/>
        <c:ser>
          <c:idx val="3"/>
          <c:order val="2"/>
          <c:tx>
            <c:strRef>
              <c:f>Sheet1!$D$1</c:f>
              <c:strCache>
                <c:ptCount val="1"/>
                <c:pt idx="0">
                  <c:v>Total ROI</c:v>
                </c:pt>
              </c:strCache>
            </c:strRef>
          </c:tx>
          <c:spPr>
            <a:ln w="25400" cap="rnd">
              <a:noFill/>
              <a:round/>
            </a:ln>
            <a:effectLst/>
          </c:spPr>
          <c:marker>
            <c:symbol val="circle"/>
            <c:size val="5"/>
            <c:spPr>
              <a:noFill/>
              <a:ln w="9525">
                <a:noFill/>
              </a:ln>
              <a:effectLst/>
            </c:spPr>
          </c:marker>
          <c:dLbls>
            <c:dLbl>
              <c:idx val="0"/>
              <c:layout>
                <c:manualLayout>
                  <c:x val="-2.4061021505376343E-2"/>
                  <c:y val="-4.00525462962963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C12C-47E2-BEA0-5BD7D06106CC}"/>
                </c:ext>
              </c:extLst>
            </c:dLbl>
            <c:dLbl>
              <c:idx val="1"/>
              <c:layout>
                <c:manualLayout>
                  <c:x val="-2.5547572178477692E-2"/>
                  <c:y val="-4.51127917496871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C12C-47E2-BEA0-5BD7D06106CC}"/>
                </c:ext>
              </c:extLst>
            </c:dLbl>
            <c:dLbl>
              <c:idx val="8"/>
              <c:layout>
                <c:manualLayout>
                  <c:x val="-2.7092741935484038E-2"/>
                  <c:y val="-4.08046296296296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C12C-47E2-BEA0-5BD7D06106CC}"/>
                </c:ext>
              </c:extLst>
            </c:dLbl>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Sheet1!$D$2:$D$11</c:f>
              <c:numCache>
                <c:formatCode>_(* #,##0.00_);_(* \(#,##0.00\);_(* "-"??_);_(@_)</c:formatCode>
                <c:ptCount val="10"/>
                <c:pt idx="0">
                  <c:v>1.5513434092608027</c:v>
                </c:pt>
                <c:pt idx="1">
                  <c:v>1.4134366703040822</c:v>
                </c:pt>
                <c:pt idx="2">
                  <c:v>1.2276277463203387</c:v>
                </c:pt>
                <c:pt idx="3">
                  <c:v>1.0901506233728293</c:v>
                </c:pt>
                <c:pt idx="4">
                  <c:v>0.98820274438706679</c:v>
                </c:pt>
                <c:pt idx="5">
                  <c:v>0.92479142142752779</c:v>
                </c:pt>
                <c:pt idx="6">
                  <c:v>0.76626311402868108</c:v>
                </c:pt>
                <c:pt idx="7">
                  <c:v>0.7230437435020578</c:v>
                </c:pt>
                <c:pt idx="8">
                  <c:v>0.71831796740073706</c:v>
                </c:pt>
                <c:pt idx="9">
                  <c:v>0.59682255999587563</c:v>
                </c:pt>
              </c:numCache>
            </c:numRef>
          </c:val>
          <c:smooth val="0"/>
          <c:extLst>
            <c:ext xmlns:c16="http://schemas.microsoft.com/office/drawing/2014/chart" uri="{C3380CC4-5D6E-409C-BE32-E72D297353CC}">
              <c16:uniqueId val="{00000026-C12C-47E2-BEA0-5BD7D06106CC}"/>
            </c:ext>
          </c:extLst>
        </c:ser>
        <c:dLbls>
          <c:showLegendKey val="0"/>
          <c:showVal val="0"/>
          <c:showCatName val="0"/>
          <c:showSerName val="0"/>
          <c:showPercent val="0"/>
          <c:showBubbleSize val="0"/>
        </c:dLbls>
        <c:marker val="1"/>
        <c:smooth val="0"/>
        <c:axId val="1339857199"/>
        <c:axId val="1339866351"/>
      </c:lineChart>
      <c:catAx>
        <c:axId val="1339857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crossAx val="1339866351"/>
        <c:crosses val="autoZero"/>
        <c:auto val="1"/>
        <c:lblAlgn val="ctr"/>
        <c:lblOffset val="100"/>
        <c:noMultiLvlLbl val="0"/>
      </c:catAx>
      <c:valAx>
        <c:axId val="1339866351"/>
        <c:scaling>
          <c:orientation val="minMax"/>
        </c:scaling>
        <c:delete val="0"/>
        <c:axPos val="l"/>
        <c:numFmt formatCode="_-* #,##0.0_-;\-* #,##0.0_-;_-*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Body)"/>
                <a:ea typeface="+mn-ea"/>
                <a:cs typeface="+mn-cs"/>
              </a:defRPr>
            </a:pPr>
            <a:endParaRPr lang="en-US"/>
          </a:p>
        </c:txPr>
        <c:crossAx val="1339857199"/>
        <c:crosses val="autoZero"/>
        <c:crossBetween val="between"/>
      </c:valAx>
      <c:spPr>
        <a:noFill/>
        <a:ln>
          <a:noFill/>
        </a:ln>
        <a:effectLst/>
      </c:spPr>
    </c:plotArea>
    <c:legend>
      <c:legendPos val="t"/>
      <c:legendEntry>
        <c:idx val="2"/>
        <c:delete val="1"/>
      </c:legendEntry>
      <c:layout>
        <c:manualLayout>
          <c:xMode val="edge"/>
          <c:yMode val="edge"/>
          <c:x val="0.33711756272401427"/>
          <c:y val="7.0555555555555552E-2"/>
          <c:w val="0.31893691756272396"/>
          <c:h val="5.6551388888888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Body)"/>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GB" sz="1200" b="1" dirty="0"/>
              <a:t>Optimised Media Deployment</a:t>
            </a:r>
            <a:r>
              <a:rPr lang="en-GB" sz="1200" b="1" baseline="0" dirty="0"/>
              <a:t> By Category</a:t>
            </a:r>
            <a:endParaRPr lang="en-GB" sz="1200" b="1" dirty="0"/>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320597326510493"/>
          <c:y val="9.8488839271905687E-2"/>
          <c:w val="0.87679402673489504"/>
          <c:h val="0.64002720051241269"/>
        </c:manualLayout>
      </c:layout>
      <c:barChart>
        <c:barDir val="col"/>
        <c:grouping val="percentStacked"/>
        <c:varyColors val="0"/>
        <c:ser>
          <c:idx val="7"/>
          <c:order val="0"/>
          <c:tx>
            <c:strRef>
              <c:f>Sheet1!$A$2</c:f>
              <c:strCache>
                <c:ptCount val="1"/>
                <c:pt idx="0">
                  <c:v>Video Channels</c:v>
                </c:pt>
              </c:strCache>
            </c:strRef>
          </c:tx>
          <c:spPr>
            <a:solidFill>
              <a:schemeClr val="accent3">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c:v>
                </c:pt>
                <c:pt idx="1">
                  <c:v>FMCG</c:v>
                </c:pt>
                <c:pt idx="2">
                  <c:v>Retail</c:v>
                </c:pt>
                <c:pt idx="3">
                  <c:v>Automotive</c:v>
                </c:pt>
                <c:pt idx="4">
                  <c:v>Travel</c:v>
                </c:pt>
                <c:pt idx="5">
                  <c:v>Telecoms</c:v>
                </c:pt>
                <c:pt idx="6">
                  <c:v>Finance</c:v>
                </c:pt>
                <c:pt idx="7">
                  <c:v>Online retail</c:v>
                </c:pt>
              </c:strCache>
            </c:strRef>
          </c:cat>
          <c:val>
            <c:numRef>
              <c:f>Sheet1!$B$2:$I$2</c:f>
              <c:numCache>
                <c:formatCode>0%</c:formatCode>
                <c:ptCount val="8"/>
                <c:pt idx="0">
                  <c:v>0.629</c:v>
                </c:pt>
                <c:pt idx="1">
                  <c:v>0.95100000000000007</c:v>
                </c:pt>
                <c:pt idx="2">
                  <c:v>0.80799999999999994</c:v>
                </c:pt>
                <c:pt idx="3">
                  <c:v>0.79700000000000004</c:v>
                </c:pt>
                <c:pt idx="4">
                  <c:v>0.75</c:v>
                </c:pt>
                <c:pt idx="5">
                  <c:v>0.73199999999999998</c:v>
                </c:pt>
                <c:pt idx="6">
                  <c:v>0.65</c:v>
                </c:pt>
                <c:pt idx="7">
                  <c:v>0.64600000000000002</c:v>
                </c:pt>
              </c:numCache>
            </c:numRef>
          </c:val>
          <c:extLst>
            <c:ext xmlns:c16="http://schemas.microsoft.com/office/drawing/2014/chart" uri="{C3380CC4-5D6E-409C-BE32-E72D297353CC}">
              <c16:uniqueId val="{00000001-6CFE-4DC2-B98D-8418D35978BE}"/>
            </c:ext>
          </c:extLst>
        </c:ser>
        <c:ser>
          <c:idx val="9"/>
          <c:order val="1"/>
          <c:tx>
            <c:strRef>
              <c:f>Sheet1!$A$3</c:f>
              <c:strCache>
                <c:ptCount val="1"/>
                <c:pt idx="0">
                  <c:v>Other channels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Sheet1!$B$1:$I$1</c:f>
              <c:strCache>
                <c:ptCount val="8"/>
                <c:pt idx="0">
                  <c:v>All</c:v>
                </c:pt>
                <c:pt idx="1">
                  <c:v>FMCG</c:v>
                </c:pt>
                <c:pt idx="2">
                  <c:v>Retail</c:v>
                </c:pt>
                <c:pt idx="3">
                  <c:v>Automotive</c:v>
                </c:pt>
                <c:pt idx="4">
                  <c:v>Travel</c:v>
                </c:pt>
                <c:pt idx="5">
                  <c:v>Telecoms</c:v>
                </c:pt>
                <c:pt idx="6">
                  <c:v>Finance</c:v>
                </c:pt>
                <c:pt idx="7">
                  <c:v>Online retail</c:v>
                </c:pt>
              </c:strCache>
            </c:strRef>
          </c:cat>
          <c:val>
            <c:numRef>
              <c:f>Sheet1!$B$3:$I$3</c:f>
              <c:numCache>
                <c:formatCode>0%</c:formatCode>
                <c:ptCount val="8"/>
                <c:pt idx="0">
                  <c:v>0.371</c:v>
                </c:pt>
                <c:pt idx="1">
                  <c:v>0.05</c:v>
                </c:pt>
                <c:pt idx="2">
                  <c:v>0.193</c:v>
                </c:pt>
                <c:pt idx="3">
                  <c:v>0.20300000000000001</c:v>
                </c:pt>
                <c:pt idx="4">
                  <c:v>0.25</c:v>
                </c:pt>
                <c:pt idx="5">
                  <c:v>0.27</c:v>
                </c:pt>
                <c:pt idx="6">
                  <c:v>0.35</c:v>
                </c:pt>
                <c:pt idx="7">
                  <c:v>0.35499999999999998</c:v>
                </c:pt>
              </c:numCache>
            </c:numRef>
          </c:val>
          <c:extLst>
            <c:ext xmlns:c16="http://schemas.microsoft.com/office/drawing/2014/chart" uri="{C3380CC4-5D6E-409C-BE32-E72D297353CC}">
              <c16:uniqueId val="{00000000-6CFE-4DC2-B98D-8418D35978BE}"/>
            </c:ext>
          </c:extLst>
        </c:ser>
        <c:dLbls>
          <c:showLegendKey val="0"/>
          <c:showVal val="0"/>
          <c:showCatName val="0"/>
          <c:showSerName val="0"/>
          <c:showPercent val="0"/>
          <c:showBubbleSize val="0"/>
        </c:dLbls>
        <c:gapWidth val="34"/>
        <c:overlap val="100"/>
        <c:axId val="1195537455"/>
        <c:axId val="1195532879"/>
      </c:barChart>
      <c:catAx>
        <c:axId val="11955374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Body)"/>
                <a:ea typeface="+mn-ea"/>
                <a:cs typeface="+mn-cs"/>
              </a:defRPr>
            </a:pPr>
            <a:endParaRPr lang="en-US"/>
          </a:p>
        </c:txPr>
        <c:crossAx val="1195532879"/>
        <c:crosses val="autoZero"/>
        <c:auto val="1"/>
        <c:lblAlgn val="ctr"/>
        <c:lblOffset val="100"/>
        <c:tickLblSkip val="1"/>
        <c:noMultiLvlLbl val="0"/>
      </c:catAx>
      <c:valAx>
        <c:axId val="1195532879"/>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bg2"/>
                    </a:solidFill>
                    <a:latin typeface="+mn-lt"/>
                    <a:ea typeface="+mn-ea"/>
                    <a:cs typeface="+mn-cs"/>
                  </a:defRPr>
                </a:pPr>
                <a:r>
                  <a:rPr lang="en-GB" sz="1200" b="1" dirty="0">
                    <a:solidFill>
                      <a:schemeClr val="bg2"/>
                    </a:solidFill>
                  </a:rPr>
                  <a:t>Share of</a:t>
                </a:r>
                <a:r>
                  <a:rPr lang="en-GB" sz="1200" b="1" baseline="0" dirty="0">
                    <a:solidFill>
                      <a:schemeClr val="bg2"/>
                    </a:solidFill>
                  </a:rPr>
                  <a:t> Media Spend, %</a:t>
                </a:r>
                <a:endParaRPr lang="en-GB" sz="1200" b="1" dirty="0">
                  <a:solidFill>
                    <a:schemeClr val="bg2"/>
                  </a:solidFill>
                </a:endParaRPr>
              </a:p>
            </c:rich>
          </c:tx>
          <c:layout>
            <c:manualLayout>
              <c:xMode val="edge"/>
              <c:yMode val="edge"/>
              <c:x val="4.0600496031746029E-2"/>
              <c:y val="0.1937444444444444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bg2"/>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95537455"/>
        <c:crosses val="autoZero"/>
        <c:crossBetween val="between"/>
      </c:valAx>
      <c:spPr>
        <a:noFill/>
        <a:ln>
          <a:noFill/>
        </a:ln>
        <a:effectLst/>
      </c:spPr>
    </c:plotArea>
    <c:legend>
      <c:legendPos val="b"/>
      <c:layout>
        <c:manualLayout>
          <c:xMode val="edge"/>
          <c:yMode val="edge"/>
          <c:x val="9.567003968253969E-2"/>
          <c:y val="0.79293865839841737"/>
          <c:w val="0.88834855585924455"/>
          <c:h val="0.1178322521863280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GB" sz="1200" b="1" dirty="0"/>
              <a:t>Optimised Media Deployment by Budget Level </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Sheet1!$A$2</c:f>
              <c:strCache>
                <c:ptCount val="1"/>
                <c:pt idx="0">
                  <c:v>Video Channels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£5m</c:v>
                </c:pt>
                <c:pt idx="1">
                  <c:v>£10m</c:v>
                </c:pt>
                <c:pt idx="2">
                  <c:v>£15m</c:v>
                </c:pt>
                <c:pt idx="3">
                  <c:v>£20m</c:v>
                </c:pt>
                <c:pt idx="4">
                  <c:v>£25m</c:v>
                </c:pt>
              </c:strCache>
            </c:strRef>
          </c:cat>
          <c:val>
            <c:numRef>
              <c:f>Sheet1!$B$2:$F$2</c:f>
              <c:numCache>
                <c:formatCode>0%</c:formatCode>
                <c:ptCount val="5"/>
                <c:pt idx="0">
                  <c:v>0.504</c:v>
                </c:pt>
                <c:pt idx="1">
                  <c:v>0.53800000000000003</c:v>
                </c:pt>
                <c:pt idx="2">
                  <c:v>0.59700000000000009</c:v>
                </c:pt>
                <c:pt idx="3">
                  <c:v>0.62900000000000011</c:v>
                </c:pt>
                <c:pt idx="4">
                  <c:v>0.64700000000000013</c:v>
                </c:pt>
              </c:numCache>
            </c:numRef>
          </c:val>
          <c:extLst>
            <c:ext xmlns:c16="http://schemas.microsoft.com/office/drawing/2014/chart" uri="{C3380CC4-5D6E-409C-BE32-E72D297353CC}">
              <c16:uniqueId val="{00000000-1346-45BE-9C57-220A157D5B41}"/>
            </c:ext>
          </c:extLst>
        </c:ser>
        <c:ser>
          <c:idx val="4"/>
          <c:order val="1"/>
          <c:tx>
            <c:strRef>
              <c:f>Sheet1!$A$3</c:f>
              <c:strCache>
                <c:ptCount val="1"/>
                <c:pt idx="0">
                  <c:v>Other channels</c:v>
                </c:pt>
              </c:strCache>
            </c:strRef>
          </c:tx>
          <c:spPr>
            <a:solidFill>
              <a:schemeClr val="bg1">
                <a:lumMod val="8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0-B5AF-4B4F-ABE5-7053BE4D4CFA}"/>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1-B5AF-4B4F-ABE5-7053BE4D4CFA}"/>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2-B5AF-4B4F-ABE5-7053BE4D4CFA}"/>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3-B5AF-4B4F-ABE5-7053BE4D4CFA}"/>
              </c:ext>
            </c:extLst>
          </c:dPt>
          <c:dPt>
            <c:idx val="4"/>
            <c:invertIfNegative val="0"/>
            <c:bubble3D val="0"/>
            <c:spPr>
              <a:solidFill>
                <a:schemeClr val="bg1">
                  <a:lumMod val="75000"/>
                </a:schemeClr>
              </a:solidFill>
              <a:ln>
                <a:noFill/>
              </a:ln>
              <a:effectLst/>
            </c:spPr>
            <c:extLst>
              <c:ext xmlns:c16="http://schemas.microsoft.com/office/drawing/2014/chart" uri="{C3380CC4-5D6E-409C-BE32-E72D297353CC}">
                <c16:uniqueId val="{00000004-B5AF-4B4F-ABE5-7053BE4D4CFA}"/>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£5m</c:v>
                </c:pt>
                <c:pt idx="1">
                  <c:v>£10m</c:v>
                </c:pt>
                <c:pt idx="2">
                  <c:v>£15m</c:v>
                </c:pt>
                <c:pt idx="3">
                  <c:v>£20m</c:v>
                </c:pt>
                <c:pt idx="4">
                  <c:v>£25m</c:v>
                </c:pt>
              </c:strCache>
            </c:strRef>
          </c:cat>
          <c:val>
            <c:numRef>
              <c:f>Sheet1!$B$3:$F$3</c:f>
              <c:numCache>
                <c:formatCode>0%</c:formatCode>
                <c:ptCount val="5"/>
                <c:pt idx="0">
                  <c:v>0.496</c:v>
                </c:pt>
                <c:pt idx="1">
                  <c:v>0.46199999999999997</c:v>
                </c:pt>
                <c:pt idx="2">
                  <c:v>0.40399999999999997</c:v>
                </c:pt>
                <c:pt idx="3">
                  <c:v>0.37099999999999994</c:v>
                </c:pt>
                <c:pt idx="4">
                  <c:v>0.35499999999999998</c:v>
                </c:pt>
              </c:numCache>
            </c:numRef>
          </c:val>
          <c:extLst>
            <c:ext xmlns:c16="http://schemas.microsoft.com/office/drawing/2014/chart" uri="{C3380CC4-5D6E-409C-BE32-E72D297353CC}">
              <c16:uniqueId val="{00000002-85DC-4742-AD0B-9CE2D40F11BD}"/>
            </c:ext>
          </c:extLst>
        </c:ser>
        <c:dLbls>
          <c:showLegendKey val="0"/>
          <c:showVal val="1"/>
          <c:showCatName val="0"/>
          <c:showSerName val="0"/>
          <c:showPercent val="0"/>
          <c:showBubbleSize val="0"/>
        </c:dLbls>
        <c:gapWidth val="75"/>
        <c:overlap val="100"/>
        <c:axId val="1283360560"/>
        <c:axId val="1283359728"/>
      </c:barChart>
      <c:catAx>
        <c:axId val="1283360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283359728"/>
        <c:crosses val="autoZero"/>
        <c:auto val="1"/>
        <c:lblAlgn val="ctr"/>
        <c:lblOffset val="100"/>
        <c:noMultiLvlLbl val="0"/>
      </c:catAx>
      <c:valAx>
        <c:axId val="1283359728"/>
        <c:scaling>
          <c:orientation val="minMax"/>
        </c:scaling>
        <c:delete val="0"/>
        <c:axPos val="l"/>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GB" b="1" dirty="0"/>
                  <a:t>Share of Media</a:t>
                </a:r>
                <a:r>
                  <a:rPr lang="en-GB" b="1" baseline="0" dirty="0"/>
                  <a:t> Spend, %</a:t>
                </a:r>
                <a:endParaRPr lang="en-GB" b="1" dirty="0"/>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833605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Sheet1!$C$2</c:f>
              <c:strCache>
                <c:ptCount val="1"/>
                <c:pt idx="0">
                  <c:v>Revenue</c:v>
                </c:pt>
              </c:strCache>
            </c:strRef>
          </c:tx>
          <c:spPr>
            <a:ln w="19050" cap="rnd">
              <a:solidFill>
                <a:srgbClr val="0070C0"/>
              </a:solidFill>
              <a:round/>
            </a:ln>
            <a:effectLst/>
          </c:spPr>
          <c:marker>
            <c:symbol val="none"/>
          </c:marker>
          <c:xVal>
            <c:numRef>
              <c:f>Sheet1!$B$3:$B$53</c:f>
              <c:numCache>
                <c:formatCode>_-"£"* #,##0_-;\-"£"* #,##0_-;_-"£"* "-"??_-;_-@_-</c:formatCode>
                <c:ptCount val="51"/>
                <c:pt idx="0">
                  <c:v>0</c:v>
                </c:pt>
                <c:pt idx="1">
                  <c:v>17500</c:v>
                </c:pt>
                <c:pt idx="2">
                  <c:v>35000</c:v>
                </c:pt>
                <c:pt idx="3">
                  <c:v>52500</c:v>
                </c:pt>
                <c:pt idx="4">
                  <c:v>70000</c:v>
                </c:pt>
                <c:pt idx="5">
                  <c:v>87500</c:v>
                </c:pt>
                <c:pt idx="6">
                  <c:v>105000</c:v>
                </c:pt>
                <c:pt idx="7">
                  <c:v>122500</c:v>
                </c:pt>
                <c:pt idx="8">
                  <c:v>140000</c:v>
                </c:pt>
                <c:pt idx="9">
                  <c:v>157500</c:v>
                </c:pt>
                <c:pt idx="10">
                  <c:v>175000</c:v>
                </c:pt>
                <c:pt idx="11">
                  <c:v>192500</c:v>
                </c:pt>
                <c:pt idx="12">
                  <c:v>210000</c:v>
                </c:pt>
                <c:pt idx="13">
                  <c:v>227500</c:v>
                </c:pt>
                <c:pt idx="14">
                  <c:v>245000</c:v>
                </c:pt>
                <c:pt idx="15">
                  <c:v>262500</c:v>
                </c:pt>
                <c:pt idx="16">
                  <c:v>280000</c:v>
                </c:pt>
                <c:pt idx="17">
                  <c:v>297500</c:v>
                </c:pt>
                <c:pt idx="18">
                  <c:v>315000</c:v>
                </c:pt>
                <c:pt idx="19">
                  <c:v>332500</c:v>
                </c:pt>
                <c:pt idx="20">
                  <c:v>350000</c:v>
                </c:pt>
                <c:pt idx="21">
                  <c:v>367500</c:v>
                </c:pt>
                <c:pt idx="22">
                  <c:v>385000</c:v>
                </c:pt>
                <c:pt idx="23">
                  <c:v>402500</c:v>
                </c:pt>
                <c:pt idx="24">
                  <c:v>420000</c:v>
                </c:pt>
                <c:pt idx="25">
                  <c:v>437500</c:v>
                </c:pt>
                <c:pt idx="26">
                  <c:v>455000</c:v>
                </c:pt>
                <c:pt idx="27">
                  <c:v>472500</c:v>
                </c:pt>
                <c:pt idx="28">
                  <c:v>490000</c:v>
                </c:pt>
                <c:pt idx="29">
                  <c:v>507500</c:v>
                </c:pt>
                <c:pt idx="30">
                  <c:v>525000</c:v>
                </c:pt>
                <c:pt idx="31">
                  <c:v>542500</c:v>
                </c:pt>
                <c:pt idx="32">
                  <c:v>560000</c:v>
                </c:pt>
                <c:pt idx="33">
                  <c:v>577500</c:v>
                </c:pt>
                <c:pt idx="34">
                  <c:v>595000</c:v>
                </c:pt>
                <c:pt idx="35">
                  <c:v>612500</c:v>
                </c:pt>
                <c:pt idx="36">
                  <c:v>630000</c:v>
                </c:pt>
                <c:pt idx="37">
                  <c:v>647500</c:v>
                </c:pt>
                <c:pt idx="38">
                  <c:v>665000</c:v>
                </c:pt>
                <c:pt idx="39">
                  <c:v>682500</c:v>
                </c:pt>
                <c:pt idx="40">
                  <c:v>700000</c:v>
                </c:pt>
                <c:pt idx="41">
                  <c:v>717500</c:v>
                </c:pt>
                <c:pt idx="42">
                  <c:v>735000</c:v>
                </c:pt>
                <c:pt idx="43">
                  <c:v>752500</c:v>
                </c:pt>
                <c:pt idx="44">
                  <c:v>770000</c:v>
                </c:pt>
                <c:pt idx="45">
                  <c:v>787500</c:v>
                </c:pt>
                <c:pt idx="46">
                  <c:v>805000</c:v>
                </c:pt>
                <c:pt idx="47">
                  <c:v>822500</c:v>
                </c:pt>
                <c:pt idx="48">
                  <c:v>840000</c:v>
                </c:pt>
                <c:pt idx="49">
                  <c:v>857500</c:v>
                </c:pt>
                <c:pt idx="50">
                  <c:v>875000</c:v>
                </c:pt>
              </c:numCache>
            </c:numRef>
          </c:xVal>
          <c:yVal>
            <c:numRef>
              <c:f>Sheet1!$C$3:$C$53</c:f>
              <c:numCache>
                <c:formatCode>_-"£"* #,##0_-;\-"£"* #,##0_-;_-"£"* "-"??_-;_-@_-</c:formatCode>
                <c:ptCount val="51"/>
                <c:pt idx="0">
                  <c:v>0</c:v>
                </c:pt>
                <c:pt idx="1">
                  <c:v>151356.20288155435</c:v>
                </c:pt>
                <c:pt idx="2">
                  <c:v>273030.44523388875</c:v>
                </c:pt>
                <c:pt idx="3">
                  <c:v>375109.29604953469</c:v>
                </c:pt>
                <c:pt idx="4">
                  <c:v>462933.83990943915</c:v>
                </c:pt>
                <c:pt idx="5">
                  <c:v>539816.15039136179</c:v>
                </c:pt>
                <c:pt idx="6">
                  <c:v>607997.43948397844</c:v>
                </c:pt>
                <c:pt idx="7">
                  <c:v>669081.54522664601</c:v>
                </c:pt>
                <c:pt idx="8">
                  <c:v>724262.54512948182</c:v>
                </c:pt>
                <c:pt idx="9">
                  <c:v>774456.46187980892</c:v>
                </c:pt>
                <c:pt idx="10">
                  <c:v>820382.84866152657</c:v>
                </c:pt>
                <c:pt idx="11">
                  <c:v>862617.95872956642</c:v>
                </c:pt>
                <c:pt idx="12">
                  <c:v>901630.79586751794</c:v>
                </c:pt>
                <c:pt idx="13">
                  <c:v>937808.35253420135</c:v>
                </c:pt>
                <c:pt idx="14">
                  <c:v>971473.75436224404</c:v>
                </c:pt>
                <c:pt idx="15">
                  <c:v>1002899.6019833989</c:v>
                </c:pt>
                <c:pt idx="16">
                  <c:v>1032317.9736214414</c:v>
                </c:pt>
                <c:pt idx="17">
                  <c:v>1059928.0522478619</c:v>
                </c:pt>
                <c:pt idx="18">
                  <c:v>1085902.0288815149</c:v>
                </c:pt>
                <c:pt idx="19">
                  <c:v>1110389.7326973728</c:v>
                </c:pt>
                <c:pt idx="20">
                  <c:v>1133522.3059693528</c:v>
                </c:pt>
                <c:pt idx="21">
                  <c:v>1155415.1523154408</c:v>
                </c:pt>
                <c:pt idx="22">
                  <c:v>1176170.3250259215</c:v>
                </c:pt>
                <c:pt idx="23">
                  <c:v>1195878.4789971753</c:v>
                </c:pt>
                <c:pt idx="24">
                  <c:v>1214620.478964319</c:v>
                </c:pt>
                <c:pt idx="25">
                  <c:v>1232468.7344298633</c:v>
                </c:pt>
                <c:pt idx="26">
                  <c:v>1249488.3153431076</c:v>
                </c:pt>
                <c:pt idx="27">
                  <c:v>1265737.8904581845</c:v>
                </c:pt>
                <c:pt idx="28">
                  <c:v>1281270.5211975786</c:v>
                </c:pt>
                <c:pt idx="29">
                  <c:v>1296134.3369457284</c:v>
                </c:pt>
                <c:pt idx="30">
                  <c:v>1310373.1124116455</c:v>
                </c:pt>
                <c:pt idx="31">
                  <c:v>1324026.7636150199</c:v>
                </c:pt>
                <c:pt idx="32">
                  <c:v>1337131.7758673532</c:v>
                </c:pt>
                <c:pt idx="33">
                  <c:v>1349721.5746196676</c:v>
                </c:pt>
                <c:pt idx="34">
                  <c:v>1361826.8480702029</c:v>
                </c:pt>
                <c:pt idx="35">
                  <c:v>1373475.8288494279</c:v>
                </c:pt>
                <c:pt idx="36">
                  <c:v>1384694.5408357449</c:v>
                </c:pt>
                <c:pt idx="37">
                  <c:v>1395507.016135362</c:v>
                </c:pt>
                <c:pt idx="38">
                  <c:v>1405935.4864320764</c:v>
                </c:pt>
                <c:pt idx="39">
                  <c:v>1416000.5522372485</c:v>
                </c:pt>
                <c:pt idx="40">
                  <c:v>1425721.333016142</c:v>
                </c:pt>
                <c:pt idx="41">
                  <c:v>1435115.6007100539</c:v>
                </c:pt>
                <c:pt idx="42">
                  <c:v>1444199.8987953726</c:v>
                </c:pt>
                <c:pt idx="43">
                  <c:v>1452989.6487059968</c:v>
                </c:pt>
                <c:pt idx="44">
                  <c:v>1461499.2451826495</c:v>
                </c:pt>
                <c:pt idx="45">
                  <c:v>1469742.1418921116</c:v>
                </c:pt>
                <c:pt idx="46">
                  <c:v>1477730.9284737059</c:v>
                </c:pt>
                <c:pt idx="47">
                  <c:v>1485477.4000134461</c:v>
                </c:pt>
                <c:pt idx="48">
                  <c:v>1492992.6198131798</c:v>
                </c:pt>
                <c:pt idx="49">
                  <c:v>1500286.9762088109</c:v>
                </c:pt>
                <c:pt idx="50">
                  <c:v>1507370.2340950021</c:v>
                </c:pt>
              </c:numCache>
            </c:numRef>
          </c:yVal>
          <c:smooth val="1"/>
          <c:extLst>
            <c:ext xmlns:c16="http://schemas.microsoft.com/office/drawing/2014/chart" uri="{C3380CC4-5D6E-409C-BE32-E72D297353CC}">
              <c16:uniqueId val="{00000000-23E4-46CE-946E-60B7437DD7A8}"/>
            </c:ext>
          </c:extLst>
        </c:ser>
        <c:dLbls>
          <c:showLegendKey val="0"/>
          <c:showVal val="0"/>
          <c:showCatName val="0"/>
          <c:showSerName val="0"/>
          <c:showPercent val="0"/>
          <c:showBubbleSize val="0"/>
        </c:dLbls>
        <c:axId val="1641364415"/>
        <c:axId val="1641364831"/>
      </c:scatterChart>
      <c:scatterChart>
        <c:scatterStyle val="smoothMarker"/>
        <c:varyColors val="0"/>
        <c:ser>
          <c:idx val="1"/>
          <c:order val="1"/>
          <c:tx>
            <c:strRef>
              <c:f>Sheet1!$D$2</c:f>
              <c:strCache>
                <c:ptCount val="1"/>
                <c:pt idx="0">
                  <c:v>ROI</c:v>
                </c:pt>
              </c:strCache>
            </c:strRef>
          </c:tx>
          <c:spPr>
            <a:ln w="19050" cap="rnd">
              <a:solidFill>
                <a:srgbClr val="92D050"/>
              </a:solidFill>
              <a:round/>
            </a:ln>
            <a:effectLst/>
          </c:spPr>
          <c:marker>
            <c:symbol val="none"/>
          </c:marker>
          <c:xVal>
            <c:numRef>
              <c:f>Sheet1!$B$3:$B$53</c:f>
              <c:numCache>
                <c:formatCode>_-"£"* #,##0_-;\-"£"* #,##0_-;_-"£"* "-"??_-;_-@_-</c:formatCode>
                <c:ptCount val="51"/>
                <c:pt idx="0">
                  <c:v>0</c:v>
                </c:pt>
                <c:pt idx="1">
                  <c:v>17500</c:v>
                </c:pt>
                <c:pt idx="2">
                  <c:v>35000</c:v>
                </c:pt>
                <c:pt idx="3">
                  <c:v>52500</c:v>
                </c:pt>
                <c:pt idx="4">
                  <c:v>70000</c:v>
                </c:pt>
                <c:pt idx="5">
                  <c:v>87500</c:v>
                </c:pt>
                <c:pt idx="6">
                  <c:v>105000</c:v>
                </c:pt>
                <c:pt idx="7">
                  <c:v>122500</c:v>
                </c:pt>
                <c:pt idx="8">
                  <c:v>140000</c:v>
                </c:pt>
                <c:pt idx="9">
                  <c:v>157500</c:v>
                </c:pt>
                <c:pt idx="10">
                  <c:v>175000</c:v>
                </c:pt>
                <c:pt idx="11">
                  <c:v>192500</c:v>
                </c:pt>
                <c:pt idx="12">
                  <c:v>210000</c:v>
                </c:pt>
                <c:pt idx="13">
                  <c:v>227500</c:v>
                </c:pt>
                <c:pt idx="14">
                  <c:v>245000</c:v>
                </c:pt>
                <c:pt idx="15">
                  <c:v>262500</c:v>
                </c:pt>
                <c:pt idx="16">
                  <c:v>280000</c:v>
                </c:pt>
                <c:pt idx="17">
                  <c:v>297500</c:v>
                </c:pt>
                <c:pt idx="18">
                  <c:v>315000</c:v>
                </c:pt>
                <c:pt idx="19">
                  <c:v>332500</c:v>
                </c:pt>
                <c:pt idx="20">
                  <c:v>350000</c:v>
                </c:pt>
                <c:pt idx="21">
                  <c:v>367500</c:v>
                </c:pt>
                <c:pt idx="22">
                  <c:v>385000</c:v>
                </c:pt>
                <c:pt idx="23">
                  <c:v>402500</c:v>
                </c:pt>
                <c:pt idx="24">
                  <c:v>420000</c:v>
                </c:pt>
                <c:pt idx="25">
                  <c:v>437500</c:v>
                </c:pt>
                <c:pt idx="26">
                  <c:v>455000</c:v>
                </c:pt>
                <c:pt idx="27">
                  <c:v>472500</c:v>
                </c:pt>
                <c:pt idx="28">
                  <c:v>490000</c:v>
                </c:pt>
                <c:pt idx="29">
                  <c:v>507500</c:v>
                </c:pt>
                <c:pt idx="30">
                  <c:v>525000</c:v>
                </c:pt>
                <c:pt idx="31">
                  <c:v>542500</c:v>
                </c:pt>
                <c:pt idx="32">
                  <c:v>560000</c:v>
                </c:pt>
                <c:pt idx="33">
                  <c:v>577500</c:v>
                </c:pt>
                <c:pt idx="34">
                  <c:v>595000</c:v>
                </c:pt>
                <c:pt idx="35">
                  <c:v>612500</c:v>
                </c:pt>
                <c:pt idx="36">
                  <c:v>630000</c:v>
                </c:pt>
                <c:pt idx="37">
                  <c:v>647500</c:v>
                </c:pt>
                <c:pt idx="38">
                  <c:v>665000</c:v>
                </c:pt>
                <c:pt idx="39">
                  <c:v>682500</c:v>
                </c:pt>
                <c:pt idx="40">
                  <c:v>700000</c:v>
                </c:pt>
                <c:pt idx="41">
                  <c:v>717500</c:v>
                </c:pt>
                <c:pt idx="42">
                  <c:v>735000</c:v>
                </c:pt>
                <c:pt idx="43">
                  <c:v>752500</c:v>
                </c:pt>
                <c:pt idx="44">
                  <c:v>770000</c:v>
                </c:pt>
                <c:pt idx="45">
                  <c:v>787500</c:v>
                </c:pt>
                <c:pt idx="46">
                  <c:v>805000</c:v>
                </c:pt>
                <c:pt idx="47">
                  <c:v>822500</c:v>
                </c:pt>
                <c:pt idx="48">
                  <c:v>840000</c:v>
                </c:pt>
                <c:pt idx="49">
                  <c:v>857500</c:v>
                </c:pt>
                <c:pt idx="50">
                  <c:v>875000</c:v>
                </c:pt>
              </c:numCache>
            </c:numRef>
          </c:xVal>
          <c:yVal>
            <c:numRef>
              <c:f>Sheet1!$D$3:$D$53</c:f>
              <c:numCache>
                <c:formatCode>General</c:formatCode>
                <c:ptCount val="51"/>
                <c:pt idx="1">
                  <c:v>8.6489258789459633</c:v>
                </c:pt>
                <c:pt idx="2">
                  <c:v>7.800869863825393</c:v>
                </c:pt>
                <c:pt idx="3">
                  <c:v>7.1449389723720893</c:v>
                </c:pt>
                <c:pt idx="4">
                  <c:v>6.6133405701348451</c:v>
                </c:pt>
                <c:pt idx="5">
                  <c:v>6.1693274330441348</c:v>
                </c:pt>
                <c:pt idx="6">
                  <c:v>5.7904518046093187</c:v>
                </c:pt>
                <c:pt idx="7">
                  <c:v>5.4618901651154772</c:v>
                </c:pt>
                <c:pt idx="8">
                  <c:v>5.1733038937820126</c:v>
                </c:pt>
                <c:pt idx="9">
                  <c:v>4.917183884951168</c:v>
                </c:pt>
                <c:pt idx="10">
                  <c:v>4.6879019923515806</c:v>
                </c:pt>
                <c:pt idx="11">
                  <c:v>4.481132253140605</c:v>
                </c:pt>
                <c:pt idx="12">
                  <c:v>4.2934799803215142</c:v>
                </c:pt>
                <c:pt idx="13">
                  <c:v>4.1222345166338519</c:v>
                </c:pt>
                <c:pt idx="14">
                  <c:v>3.9651989973969144</c:v>
                </c:pt>
                <c:pt idx="15">
                  <c:v>3.8205699123177101</c:v>
                </c:pt>
                <c:pt idx="16">
                  <c:v>3.6868499057908624</c:v>
                </c:pt>
                <c:pt idx="17">
                  <c:v>3.5627833689003761</c:v>
                </c:pt>
                <c:pt idx="18">
                  <c:v>3.4473080281952853</c:v>
                </c:pt>
                <c:pt idx="19">
                  <c:v>3.3395179930748053</c:v>
                </c:pt>
                <c:pt idx="20">
                  <c:v>3.2386351599124366</c:v>
                </c:pt>
                <c:pt idx="21">
                  <c:v>3.1439868090216079</c:v>
                </c:pt>
                <c:pt idx="22">
                  <c:v>3.0549878572101856</c:v>
                </c:pt>
                <c:pt idx="23">
                  <c:v>2.9711266558936034</c:v>
                </c:pt>
                <c:pt idx="24">
                  <c:v>2.8919535213436167</c:v>
                </c:pt>
                <c:pt idx="25">
                  <c:v>2.8170713929825446</c:v>
                </c:pt>
                <c:pt idx="26">
                  <c:v>2.7461281655892473</c:v>
                </c:pt>
                <c:pt idx="27">
                  <c:v>2.6788103501760521</c:v>
                </c:pt>
                <c:pt idx="28">
                  <c:v>2.6148377983624056</c:v>
                </c:pt>
                <c:pt idx="29">
                  <c:v>2.5539592846221248</c:v>
                </c:pt>
                <c:pt idx="30">
                  <c:v>2.4959487855459912</c:v>
                </c:pt>
                <c:pt idx="31">
                  <c:v>2.4406023292442764</c:v>
                </c:pt>
                <c:pt idx="32">
                  <c:v>2.3877353140488449</c:v>
                </c:pt>
                <c:pt idx="33">
                  <c:v>2.3371802157916322</c:v>
                </c:pt>
                <c:pt idx="34">
                  <c:v>2.2887846186053831</c:v>
                </c:pt>
                <c:pt idx="35">
                  <c:v>2.2424095164888618</c:v>
                </c:pt>
                <c:pt idx="36">
                  <c:v>2.1979278425964206</c:v>
                </c:pt>
                <c:pt idx="37">
                  <c:v>2.1552231909426438</c:v>
                </c:pt>
                <c:pt idx="38">
                  <c:v>2.1141887014016185</c:v>
                </c:pt>
                <c:pt idx="39">
                  <c:v>2.0747260838641002</c:v>
                </c:pt>
                <c:pt idx="40">
                  <c:v>2.0367447614516316</c:v>
                </c:pt>
                <c:pt idx="41">
                  <c:v>2.0001611159722006</c:v>
                </c:pt>
                <c:pt idx="42">
                  <c:v>1.9648978214903028</c:v>
                </c:pt>
                <c:pt idx="43">
                  <c:v>1.9308832540943479</c:v>
                </c:pt>
                <c:pt idx="44">
                  <c:v>1.8980509677696746</c:v>
                </c:pt>
                <c:pt idx="45">
                  <c:v>1.8663392277995068</c:v>
                </c:pt>
                <c:pt idx="46">
                  <c:v>1.8356905943772743</c:v>
                </c:pt>
                <c:pt idx="47">
                  <c:v>1.8060515501683236</c:v>
                </c:pt>
                <c:pt idx="48">
                  <c:v>1.7773721664442617</c:v>
                </c:pt>
                <c:pt idx="49">
                  <c:v>1.7496058031589632</c:v>
                </c:pt>
                <c:pt idx="50">
                  <c:v>1.7227088389657166</c:v>
                </c:pt>
              </c:numCache>
            </c:numRef>
          </c:yVal>
          <c:smooth val="1"/>
          <c:extLst>
            <c:ext xmlns:c16="http://schemas.microsoft.com/office/drawing/2014/chart" uri="{C3380CC4-5D6E-409C-BE32-E72D297353CC}">
              <c16:uniqueId val="{00000001-23E4-46CE-946E-60B7437DD7A8}"/>
            </c:ext>
          </c:extLst>
        </c:ser>
        <c:dLbls>
          <c:showLegendKey val="0"/>
          <c:showVal val="0"/>
          <c:showCatName val="0"/>
          <c:showSerName val="0"/>
          <c:showPercent val="0"/>
          <c:showBubbleSize val="0"/>
        </c:dLbls>
        <c:axId val="1671947727"/>
        <c:axId val="1671942735"/>
      </c:scatterChart>
      <c:valAx>
        <c:axId val="1641364415"/>
        <c:scaling>
          <c:orientation val="minMax"/>
          <c:max val="7500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dirty="0">
                    <a:solidFill>
                      <a:schemeClr val="tx1"/>
                    </a:solidFill>
                  </a:rPr>
                  <a:t>Spend (Weekly)</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Body)"/>
                <a:ea typeface="+mn-ea"/>
                <a:cs typeface="+mn-cs"/>
              </a:defRPr>
            </a:pPr>
            <a:endParaRPr lang="en-US"/>
          </a:p>
        </c:txPr>
        <c:crossAx val="1641364831"/>
        <c:crosses val="autoZero"/>
        <c:crossBetween val="midCat"/>
      </c:valAx>
      <c:valAx>
        <c:axId val="16413648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b="1" dirty="0">
                    <a:solidFill>
                      <a:schemeClr val="tx1"/>
                    </a:solidFill>
                  </a:rPr>
                  <a:t>Revenue</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_-&quot;£&quot;* #,##0_-;\-&quot;£&quot;* #,##0_-;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Body)"/>
                <a:ea typeface="+mn-ea"/>
                <a:cs typeface="+mn-cs"/>
              </a:defRPr>
            </a:pPr>
            <a:endParaRPr lang="en-US"/>
          </a:p>
        </c:txPr>
        <c:crossAx val="1641364415"/>
        <c:crosses val="autoZero"/>
        <c:crossBetween val="midCat"/>
      </c:valAx>
      <c:valAx>
        <c:axId val="1671942735"/>
        <c:scaling>
          <c:orientation val="minMax"/>
          <c:max val="8"/>
        </c:scaling>
        <c:delete val="0"/>
        <c:axPos val="r"/>
        <c:title>
          <c:tx>
            <c:rich>
              <a:bodyPr rot="-5400000" spcFirstLastPara="1" vertOverflow="ellipsis" vert="horz" wrap="square" anchor="ctr" anchorCtr="1"/>
              <a:lstStyle/>
              <a:p>
                <a:pPr>
                  <a:defRPr sz="1200" b="1" i="0" u="none" strike="noStrike" kern="1200" baseline="0">
                    <a:solidFill>
                      <a:schemeClr val="tx1"/>
                    </a:solidFill>
                    <a:latin typeface="Arial (Body)"/>
                    <a:ea typeface="+mn-ea"/>
                    <a:cs typeface="+mn-cs"/>
                  </a:defRPr>
                </a:pPr>
                <a:r>
                  <a:rPr lang="en-US" sz="1200" b="1" dirty="0">
                    <a:solidFill>
                      <a:schemeClr val="tx1"/>
                    </a:solidFill>
                    <a:latin typeface="Arial (Body)"/>
                  </a:rPr>
                  <a:t>ROI</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Arial (Body)"/>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671947727"/>
        <c:crosses val="max"/>
        <c:crossBetween val="midCat"/>
      </c:valAx>
      <c:valAx>
        <c:axId val="1671947727"/>
        <c:scaling>
          <c:orientation val="minMax"/>
        </c:scaling>
        <c:delete val="1"/>
        <c:axPos val="b"/>
        <c:numFmt formatCode="_-&quot;£&quot;* #,##0_-;\-&quot;£&quot;* #,##0_-;_-&quot;£&quot;* &quot;-&quot;??_-;_-@_-" sourceLinked="1"/>
        <c:majorTickMark val="out"/>
        <c:minorTickMark val="none"/>
        <c:tickLblPos val="nextTo"/>
        <c:crossAx val="1671942735"/>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807332677165352E-2"/>
          <c:y val="2.8890347997373604E-2"/>
          <c:w val="0.94973433398950136"/>
          <c:h val="0.82150246193398324"/>
        </c:manualLayout>
      </c:layout>
      <c:scatterChart>
        <c:scatterStyle val="smoothMarker"/>
        <c:varyColors val="0"/>
        <c:ser>
          <c:idx val="0"/>
          <c:order val="0"/>
          <c:tx>
            <c:strRef>
              <c:f>Sheet3!$B$1</c:f>
              <c:strCache>
                <c:ptCount val="1"/>
                <c:pt idx="0">
                  <c:v> TV </c:v>
                </c:pt>
              </c:strCache>
            </c:strRef>
          </c:tx>
          <c:spPr>
            <a:ln w="19050" cap="rnd">
              <a:solidFill>
                <a:srgbClr val="E30615"/>
              </a:solidFill>
              <a:round/>
            </a:ln>
            <a:effectLst/>
          </c:spPr>
          <c:marker>
            <c:symbol val="none"/>
          </c:marker>
          <c:xVal>
            <c:numRef>
              <c:f>Sheet3!$A$2:$A$6471</c:f>
              <c:numCache>
                <c:formatCode>General</c:formatCode>
                <c:ptCount val="6470"/>
                <c:pt idx="0">
                  <c:v>30000</c:v>
                </c:pt>
                <c:pt idx="1">
                  <c:v>30100</c:v>
                </c:pt>
                <c:pt idx="2">
                  <c:v>30200</c:v>
                </c:pt>
                <c:pt idx="3">
                  <c:v>30300</c:v>
                </c:pt>
                <c:pt idx="4">
                  <c:v>30400</c:v>
                </c:pt>
                <c:pt idx="5">
                  <c:v>30500</c:v>
                </c:pt>
                <c:pt idx="6">
                  <c:v>30600</c:v>
                </c:pt>
                <c:pt idx="7">
                  <c:v>30700</c:v>
                </c:pt>
                <c:pt idx="8">
                  <c:v>30800</c:v>
                </c:pt>
                <c:pt idx="9">
                  <c:v>30900</c:v>
                </c:pt>
                <c:pt idx="10">
                  <c:v>31000</c:v>
                </c:pt>
                <c:pt idx="11">
                  <c:v>31100</c:v>
                </c:pt>
                <c:pt idx="12">
                  <c:v>31200</c:v>
                </c:pt>
                <c:pt idx="13">
                  <c:v>31300</c:v>
                </c:pt>
                <c:pt idx="14">
                  <c:v>31400</c:v>
                </c:pt>
                <c:pt idx="15">
                  <c:v>31500</c:v>
                </c:pt>
                <c:pt idx="16">
                  <c:v>31600</c:v>
                </c:pt>
                <c:pt idx="17">
                  <c:v>31700</c:v>
                </c:pt>
                <c:pt idx="18">
                  <c:v>31800</c:v>
                </c:pt>
                <c:pt idx="19">
                  <c:v>31900</c:v>
                </c:pt>
                <c:pt idx="20">
                  <c:v>32000</c:v>
                </c:pt>
                <c:pt idx="21">
                  <c:v>32100</c:v>
                </c:pt>
                <c:pt idx="22">
                  <c:v>32200</c:v>
                </c:pt>
                <c:pt idx="23">
                  <c:v>32300</c:v>
                </c:pt>
                <c:pt idx="24">
                  <c:v>32400</c:v>
                </c:pt>
                <c:pt idx="25">
                  <c:v>32500</c:v>
                </c:pt>
                <c:pt idx="26">
                  <c:v>32600</c:v>
                </c:pt>
                <c:pt idx="27">
                  <c:v>32700</c:v>
                </c:pt>
                <c:pt idx="28">
                  <c:v>32800</c:v>
                </c:pt>
                <c:pt idx="29">
                  <c:v>32900</c:v>
                </c:pt>
                <c:pt idx="30">
                  <c:v>33000</c:v>
                </c:pt>
                <c:pt idx="31">
                  <c:v>33100</c:v>
                </c:pt>
                <c:pt idx="32">
                  <c:v>33200</c:v>
                </c:pt>
                <c:pt idx="33">
                  <c:v>33300</c:v>
                </c:pt>
                <c:pt idx="34">
                  <c:v>33400</c:v>
                </c:pt>
                <c:pt idx="35">
                  <c:v>33500</c:v>
                </c:pt>
                <c:pt idx="36">
                  <c:v>33600</c:v>
                </c:pt>
                <c:pt idx="37">
                  <c:v>33700</c:v>
                </c:pt>
                <c:pt idx="38">
                  <c:v>33800</c:v>
                </c:pt>
                <c:pt idx="39">
                  <c:v>33900</c:v>
                </c:pt>
                <c:pt idx="40">
                  <c:v>34000</c:v>
                </c:pt>
                <c:pt idx="41">
                  <c:v>34100</c:v>
                </c:pt>
                <c:pt idx="42">
                  <c:v>34200</c:v>
                </c:pt>
                <c:pt idx="43">
                  <c:v>34300</c:v>
                </c:pt>
                <c:pt idx="44">
                  <c:v>34400</c:v>
                </c:pt>
                <c:pt idx="45">
                  <c:v>34500</c:v>
                </c:pt>
                <c:pt idx="46">
                  <c:v>34600</c:v>
                </c:pt>
                <c:pt idx="47">
                  <c:v>34700</c:v>
                </c:pt>
                <c:pt idx="48">
                  <c:v>34800</c:v>
                </c:pt>
                <c:pt idx="49">
                  <c:v>34900</c:v>
                </c:pt>
                <c:pt idx="50">
                  <c:v>35000</c:v>
                </c:pt>
                <c:pt idx="51">
                  <c:v>35100</c:v>
                </c:pt>
                <c:pt idx="52">
                  <c:v>35200</c:v>
                </c:pt>
                <c:pt idx="53">
                  <c:v>35300</c:v>
                </c:pt>
                <c:pt idx="54">
                  <c:v>35400</c:v>
                </c:pt>
                <c:pt idx="55">
                  <c:v>35500</c:v>
                </c:pt>
                <c:pt idx="56">
                  <c:v>35600</c:v>
                </c:pt>
                <c:pt idx="57">
                  <c:v>35700</c:v>
                </c:pt>
                <c:pt idx="58">
                  <c:v>35800</c:v>
                </c:pt>
                <c:pt idx="59">
                  <c:v>35900</c:v>
                </c:pt>
                <c:pt idx="60">
                  <c:v>36000</c:v>
                </c:pt>
                <c:pt idx="61">
                  <c:v>36100</c:v>
                </c:pt>
                <c:pt idx="62">
                  <c:v>36200</c:v>
                </c:pt>
                <c:pt idx="63">
                  <c:v>36300</c:v>
                </c:pt>
                <c:pt idx="64">
                  <c:v>36400</c:v>
                </c:pt>
                <c:pt idx="65">
                  <c:v>36500</c:v>
                </c:pt>
                <c:pt idx="66">
                  <c:v>36600</c:v>
                </c:pt>
                <c:pt idx="67">
                  <c:v>36700</c:v>
                </c:pt>
                <c:pt idx="68">
                  <c:v>36800</c:v>
                </c:pt>
                <c:pt idx="69">
                  <c:v>36900</c:v>
                </c:pt>
                <c:pt idx="70">
                  <c:v>37000</c:v>
                </c:pt>
                <c:pt idx="71">
                  <c:v>37100</c:v>
                </c:pt>
                <c:pt idx="72">
                  <c:v>37200</c:v>
                </c:pt>
                <c:pt idx="73">
                  <c:v>37300</c:v>
                </c:pt>
                <c:pt idx="74">
                  <c:v>37400</c:v>
                </c:pt>
                <c:pt idx="75">
                  <c:v>37500</c:v>
                </c:pt>
                <c:pt idx="76">
                  <c:v>37600</c:v>
                </c:pt>
                <c:pt idx="77">
                  <c:v>37700</c:v>
                </c:pt>
                <c:pt idx="78">
                  <c:v>37800</c:v>
                </c:pt>
                <c:pt idx="79">
                  <c:v>37900</c:v>
                </c:pt>
                <c:pt idx="80">
                  <c:v>38000</c:v>
                </c:pt>
                <c:pt idx="81">
                  <c:v>38100</c:v>
                </c:pt>
                <c:pt idx="82">
                  <c:v>38200</c:v>
                </c:pt>
                <c:pt idx="83">
                  <c:v>38300</c:v>
                </c:pt>
                <c:pt idx="84">
                  <c:v>38400</c:v>
                </c:pt>
                <c:pt idx="85">
                  <c:v>38500</c:v>
                </c:pt>
                <c:pt idx="86">
                  <c:v>38600</c:v>
                </c:pt>
                <c:pt idx="87">
                  <c:v>38700</c:v>
                </c:pt>
                <c:pt idx="88">
                  <c:v>38800</c:v>
                </c:pt>
                <c:pt idx="89">
                  <c:v>38900</c:v>
                </c:pt>
                <c:pt idx="90">
                  <c:v>39000</c:v>
                </c:pt>
                <c:pt idx="91">
                  <c:v>39100</c:v>
                </c:pt>
                <c:pt idx="92">
                  <c:v>39200</c:v>
                </c:pt>
                <c:pt idx="93">
                  <c:v>39300</c:v>
                </c:pt>
                <c:pt idx="94">
                  <c:v>39400</c:v>
                </c:pt>
                <c:pt idx="95">
                  <c:v>39500</c:v>
                </c:pt>
                <c:pt idx="96">
                  <c:v>39600</c:v>
                </c:pt>
                <c:pt idx="97">
                  <c:v>39700</c:v>
                </c:pt>
                <c:pt idx="98">
                  <c:v>39800</c:v>
                </c:pt>
                <c:pt idx="99">
                  <c:v>39900</c:v>
                </c:pt>
                <c:pt idx="100">
                  <c:v>40000</c:v>
                </c:pt>
                <c:pt idx="101">
                  <c:v>40100</c:v>
                </c:pt>
                <c:pt idx="102">
                  <c:v>40200</c:v>
                </c:pt>
                <c:pt idx="103">
                  <c:v>40300</c:v>
                </c:pt>
                <c:pt idx="104">
                  <c:v>40400</c:v>
                </c:pt>
                <c:pt idx="105">
                  <c:v>40500</c:v>
                </c:pt>
                <c:pt idx="106">
                  <c:v>40600</c:v>
                </c:pt>
                <c:pt idx="107">
                  <c:v>40700</c:v>
                </c:pt>
                <c:pt idx="108">
                  <c:v>40800</c:v>
                </c:pt>
                <c:pt idx="109">
                  <c:v>40900</c:v>
                </c:pt>
                <c:pt idx="110">
                  <c:v>41000</c:v>
                </c:pt>
                <c:pt idx="111">
                  <c:v>41100</c:v>
                </c:pt>
                <c:pt idx="112">
                  <c:v>41200</c:v>
                </c:pt>
                <c:pt idx="113">
                  <c:v>41300</c:v>
                </c:pt>
                <c:pt idx="114">
                  <c:v>41400</c:v>
                </c:pt>
                <c:pt idx="115">
                  <c:v>41500</c:v>
                </c:pt>
                <c:pt idx="116">
                  <c:v>41600</c:v>
                </c:pt>
                <c:pt idx="117">
                  <c:v>41700</c:v>
                </c:pt>
                <c:pt idx="118">
                  <c:v>41800</c:v>
                </c:pt>
                <c:pt idx="119">
                  <c:v>41900</c:v>
                </c:pt>
                <c:pt idx="120">
                  <c:v>42000</c:v>
                </c:pt>
                <c:pt idx="121">
                  <c:v>42100</c:v>
                </c:pt>
                <c:pt idx="122">
                  <c:v>42200</c:v>
                </c:pt>
                <c:pt idx="123">
                  <c:v>42300</c:v>
                </c:pt>
                <c:pt idx="124">
                  <c:v>42400</c:v>
                </c:pt>
                <c:pt idx="125">
                  <c:v>42500</c:v>
                </c:pt>
                <c:pt idx="126">
                  <c:v>42600</c:v>
                </c:pt>
                <c:pt idx="127">
                  <c:v>42700</c:v>
                </c:pt>
                <c:pt idx="128">
                  <c:v>42800</c:v>
                </c:pt>
                <c:pt idx="129">
                  <c:v>42900</c:v>
                </c:pt>
                <c:pt idx="130">
                  <c:v>43000</c:v>
                </c:pt>
                <c:pt idx="131">
                  <c:v>43100</c:v>
                </c:pt>
                <c:pt idx="132">
                  <c:v>43200</c:v>
                </c:pt>
                <c:pt idx="133">
                  <c:v>43300</c:v>
                </c:pt>
                <c:pt idx="134">
                  <c:v>43400</c:v>
                </c:pt>
                <c:pt idx="135">
                  <c:v>43500</c:v>
                </c:pt>
                <c:pt idx="136">
                  <c:v>43600</c:v>
                </c:pt>
                <c:pt idx="137">
                  <c:v>43700</c:v>
                </c:pt>
                <c:pt idx="138">
                  <c:v>43800</c:v>
                </c:pt>
                <c:pt idx="139">
                  <c:v>43900</c:v>
                </c:pt>
                <c:pt idx="140">
                  <c:v>44000</c:v>
                </c:pt>
                <c:pt idx="141">
                  <c:v>44100</c:v>
                </c:pt>
                <c:pt idx="142">
                  <c:v>44200</c:v>
                </c:pt>
                <c:pt idx="143">
                  <c:v>44300</c:v>
                </c:pt>
                <c:pt idx="144">
                  <c:v>44400</c:v>
                </c:pt>
                <c:pt idx="145">
                  <c:v>44500</c:v>
                </c:pt>
                <c:pt idx="146">
                  <c:v>44600</c:v>
                </c:pt>
                <c:pt idx="147">
                  <c:v>44700</c:v>
                </c:pt>
                <c:pt idx="148">
                  <c:v>44800</c:v>
                </c:pt>
                <c:pt idx="149">
                  <c:v>44900</c:v>
                </c:pt>
                <c:pt idx="150">
                  <c:v>45000</c:v>
                </c:pt>
                <c:pt idx="151">
                  <c:v>45100</c:v>
                </c:pt>
                <c:pt idx="152">
                  <c:v>45200</c:v>
                </c:pt>
                <c:pt idx="153">
                  <c:v>45300</c:v>
                </c:pt>
                <c:pt idx="154">
                  <c:v>45400</c:v>
                </c:pt>
                <c:pt idx="155">
                  <c:v>45500</c:v>
                </c:pt>
                <c:pt idx="156">
                  <c:v>45600</c:v>
                </c:pt>
                <c:pt idx="157">
                  <c:v>45700</c:v>
                </c:pt>
                <c:pt idx="158">
                  <c:v>45800</c:v>
                </c:pt>
                <c:pt idx="159">
                  <c:v>45900</c:v>
                </c:pt>
                <c:pt idx="160">
                  <c:v>46000</c:v>
                </c:pt>
                <c:pt idx="161">
                  <c:v>46100</c:v>
                </c:pt>
                <c:pt idx="162">
                  <c:v>46200</c:v>
                </c:pt>
                <c:pt idx="163">
                  <c:v>46300</c:v>
                </c:pt>
                <c:pt idx="164">
                  <c:v>46400</c:v>
                </c:pt>
                <c:pt idx="165">
                  <c:v>46500</c:v>
                </c:pt>
                <c:pt idx="166">
                  <c:v>46600</c:v>
                </c:pt>
                <c:pt idx="167">
                  <c:v>46700</c:v>
                </c:pt>
                <c:pt idx="168">
                  <c:v>46800</c:v>
                </c:pt>
                <c:pt idx="169">
                  <c:v>46900</c:v>
                </c:pt>
                <c:pt idx="170">
                  <c:v>47000</c:v>
                </c:pt>
                <c:pt idx="171">
                  <c:v>47100</c:v>
                </c:pt>
                <c:pt idx="172">
                  <c:v>47200</c:v>
                </c:pt>
                <c:pt idx="173">
                  <c:v>47300</c:v>
                </c:pt>
                <c:pt idx="174">
                  <c:v>47400</c:v>
                </c:pt>
                <c:pt idx="175">
                  <c:v>47500</c:v>
                </c:pt>
                <c:pt idx="176">
                  <c:v>47600</c:v>
                </c:pt>
                <c:pt idx="177">
                  <c:v>47700</c:v>
                </c:pt>
                <c:pt idx="178">
                  <c:v>47800</c:v>
                </c:pt>
                <c:pt idx="179">
                  <c:v>47900</c:v>
                </c:pt>
                <c:pt idx="180">
                  <c:v>48000</c:v>
                </c:pt>
                <c:pt idx="181">
                  <c:v>48100</c:v>
                </c:pt>
                <c:pt idx="182">
                  <c:v>48200</c:v>
                </c:pt>
                <c:pt idx="183">
                  <c:v>48300</c:v>
                </c:pt>
                <c:pt idx="184">
                  <c:v>48400</c:v>
                </c:pt>
                <c:pt idx="185">
                  <c:v>48500</c:v>
                </c:pt>
                <c:pt idx="186">
                  <c:v>48600</c:v>
                </c:pt>
                <c:pt idx="187">
                  <c:v>48700</c:v>
                </c:pt>
                <c:pt idx="188">
                  <c:v>48800</c:v>
                </c:pt>
                <c:pt idx="189">
                  <c:v>48900</c:v>
                </c:pt>
                <c:pt idx="190">
                  <c:v>49000</c:v>
                </c:pt>
                <c:pt idx="191">
                  <c:v>49100</c:v>
                </c:pt>
                <c:pt idx="192">
                  <c:v>49200</c:v>
                </c:pt>
                <c:pt idx="193">
                  <c:v>49300</c:v>
                </c:pt>
                <c:pt idx="194">
                  <c:v>49400</c:v>
                </c:pt>
                <c:pt idx="195">
                  <c:v>49500</c:v>
                </c:pt>
                <c:pt idx="196">
                  <c:v>49600</c:v>
                </c:pt>
                <c:pt idx="197">
                  <c:v>49700</c:v>
                </c:pt>
                <c:pt idx="198">
                  <c:v>49800</c:v>
                </c:pt>
                <c:pt idx="199">
                  <c:v>49900</c:v>
                </c:pt>
                <c:pt idx="200">
                  <c:v>50000</c:v>
                </c:pt>
                <c:pt idx="201">
                  <c:v>50100</c:v>
                </c:pt>
                <c:pt idx="202">
                  <c:v>50200</c:v>
                </c:pt>
                <c:pt idx="203">
                  <c:v>50300</c:v>
                </c:pt>
                <c:pt idx="204">
                  <c:v>50400</c:v>
                </c:pt>
                <c:pt idx="205">
                  <c:v>50500</c:v>
                </c:pt>
                <c:pt idx="206">
                  <c:v>50600</c:v>
                </c:pt>
                <c:pt idx="207">
                  <c:v>50700</c:v>
                </c:pt>
                <c:pt idx="208">
                  <c:v>50800</c:v>
                </c:pt>
                <c:pt idx="209">
                  <c:v>50900</c:v>
                </c:pt>
                <c:pt idx="210">
                  <c:v>51000</c:v>
                </c:pt>
                <c:pt idx="211">
                  <c:v>51100</c:v>
                </c:pt>
                <c:pt idx="212">
                  <c:v>51200</c:v>
                </c:pt>
                <c:pt idx="213">
                  <c:v>51300</c:v>
                </c:pt>
                <c:pt idx="214">
                  <c:v>51400</c:v>
                </c:pt>
                <c:pt idx="215">
                  <c:v>51500</c:v>
                </c:pt>
                <c:pt idx="216">
                  <c:v>51600</c:v>
                </c:pt>
                <c:pt idx="217">
                  <c:v>51700</c:v>
                </c:pt>
                <c:pt idx="218">
                  <c:v>51800</c:v>
                </c:pt>
                <c:pt idx="219">
                  <c:v>51900</c:v>
                </c:pt>
                <c:pt idx="220">
                  <c:v>52000</c:v>
                </c:pt>
                <c:pt idx="221">
                  <c:v>52100</c:v>
                </c:pt>
                <c:pt idx="222">
                  <c:v>52200</c:v>
                </c:pt>
                <c:pt idx="223">
                  <c:v>52300</c:v>
                </c:pt>
                <c:pt idx="224">
                  <c:v>52400</c:v>
                </c:pt>
                <c:pt idx="225">
                  <c:v>52500</c:v>
                </c:pt>
                <c:pt idx="226">
                  <c:v>52600</c:v>
                </c:pt>
                <c:pt idx="227">
                  <c:v>52700</c:v>
                </c:pt>
                <c:pt idx="228">
                  <c:v>52800</c:v>
                </c:pt>
                <c:pt idx="229">
                  <c:v>52900</c:v>
                </c:pt>
                <c:pt idx="230">
                  <c:v>53000</c:v>
                </c:pt>
                <c:pt idx="231">
                  <c:v>53100</c:v>
                </c:pt>
                <c:pt idx="232">
                  <c:v>53200</c:v>
                </c:pt>
                <c:pt idx="233">
                  <c:v>53300</c:v>
                </c:pt>
                <c:pt idx="234">
                  <c:v>53400</c:v>
                </c:pt>
                <c:pt idx="235">
                  <c:v>53500</c:v>
                </c:pt>
                <c:pt idx="236">
                  <c:v>53600</c:v>
                </c:pt>
                <c:pt idx="237">
                  <c:v>53700</c:v>
                </c:pt>
                <c:pt idx="238">
                  <c:v>53800</c:v>
                </c:pt>
                <c:pt idx="239">
                  <c:v>53900</c:v>
                </c:pt>
                <c:pt idx="240">
                  <c:v>54000</c:v>
                </c:pt>
                <c:pt idx="241">
                  <c:v>54100</c:v>
                </c:pt>
                <c:pt idx="242">
                  <c:v>54200</c:v>
                </c:pt>
                <c:pt idx="243">
                  <c:v>54300</c:v>
                </c:pt>
                <c:pt idx="244">
                  <c:v>54400</c:v>
                </c:pt>
                <c:pt idx="245">
                  <c:v>54500</c:v>
                </c:pt>
                <c:pt idx="246">
                  <c:v>54600</c:v>
                </c:pt>
                <c:pt idx="247">
                  <c:v>54700</c:v>
                </c:pt>
                <c:pt idx="248">
                  <c:v>54800</c:v>
                </c:pt>
                <c:pt idx="249">
                  <c:v>54900</c:v>
                </c:pt>
                <c:pt idx="250">
                  <c:v>55000</c:v>
                </c:pt>
                <c:pt idx="251">
                  <c:v>55100</c:v>
                </c:pt>
                <c:pt idx="252">
                  <c:v>55200</c:v>
                </c:pt>
                <c:pt idx="253">
                  <c:v>55300</c:v>
                </c:pt>
                <c:pt idx="254">
                  <c:v>55400</c:v>
                </c:pt>
                <c:pt idx="255">
                  <c:v>55500</c:v>
                </c:pt>
                <c:pt idx="256">
                  <c:v>55600</c:v>
                </c:pt>
                <c:pt idx="257">
                  <c:v>55700</c:v>
                </c:pt>
                <c:pt idx="258">
                  <c:v>55800</c:v>
                </c:pt>
                <c:pt idx="259">
                  <c:v>55900</c:v>
                </c:pt>
                <c:pt idx="260">
                  <c:v>56000</c:v>
                </c:pt>
                <c:pt idx="261">
                  <c:v>56100</c:v>
                </c:pt>
                <c:pt idx="262">
                  <c:v>56200</c:v>
                </c:pt>
                <c:pt idx="263">
                  <c:v>56300</c:v>
                </c:pt>
                <c:pt idx="264">
                  <c:v>56400</c:v>
                </c:pt>
                <c:pt idx="265">
                  <c:v>56500</c:v>
                </c:pt>
                <c:pt idx="266">
                  <c:v>56600</c:v>
                </c:pt>
                <c:pt idx="267">
                  <c:v>56700</c:v>
                </c:pt>
                <c:pt idx="268">
                  <c:v>56800</c:v>
                </c:pt>
                <c:pt idx="269">
                  <c:v>56900</c:v>
                </c:pt>
                <c:pt idx="270">
                  <c:v>57000</c:v>
                </c:pt>
                <c:pt idx="271">
                  <c:v>57100</c:v>
                </c:pt>
                <c:pt idx="272">
                  <c:v>57200</c:v>
                </c:pt>
                <c:pt idx="273">
                  <c:v>57300</c:v>
                </c:pt>
                <c:pt idx="274">
                  <c:v>57400</c:v>
                </c:pt>
                <c:pt idx="275">
                  <c:v>57500</c:v>
                </c:pt>
                <c:pt idx="276">
                  <c:v>57600</c:v>
                </c:pt>
                <c:pt idx="277">
                  <c:v>57700</c:v>
                </c:pt>
                <c:pt idx="278">
                  <c:v>57800</c:v>
                </c:pt>
                <c:pt idx="279">
                  <c:v>57900</c:v>
                </c:pt>
                <c:pt idx="280">
                  <c:v>58000</c:v>
                </c:pt>
                <c:pt idx="281">
                  <c:v>58100</c:v>
                </c:pt>
                <c:pt idx="282">
                  <c:v>58200</c:v>
                </c:pt>
                <c:pt idx="283">
                  <c:v>58300</c:v>
                </c:pt>
                <c:pt idx="284">
                  <c:v>58400</c:v>
                </c:pt>
                <c:pt idx="285">
                  <c:v>58500</c:v>
                </c:pt>
                <c:pt idx="286">
                  <c:v>58600</c:v>
                </c:pt>
                <c:pt idx="287">
                  <c:v>58700</c:v>
                </c:pt>
                <c:pt idx="288">
                  <c:v>58800</c:v>
                </c:pt>
                <c:pt idx="289">
                  <c:v>58900</c:v>
                </c:pt>
                <c:pt idx="290">
                  <c:v>59000</c:v>
                </c:pt>
                <c:pt idx="291">
                  <c:v>59100</c:v>
                </c:pt>
                <c:pt idx="292">
                  <c:v>59200</c:v>
                </c:pt>
                <c:pt idx="293">
                  <c:v>59300</c:v>
                </c:pt>
                <c:pt idx="294">
                  <c:v>59400</c:v>
                </c:pt>
                <c:pt idx="295">
                  <c:v>59500</c:v>
                </c:pt>
                <c:pt idx="296">
                  <c:v>59600</c:v>
                </c:pt>
                <c:pt idx="297">
                  <c:v>59700</c:v>
                </c:pt>
                <c:pt idx="298">
                  <c:v>59800</c:v>
                </c:pt>
                <c:pt idx="299">
                  <c:v>59900</c:v>
                </c:pt>
                <c:pt idx="300">
                  <c:v>60000</c:v>
                </c:pt>
                <c:pt idx="301">
                  <c:v>60100</c:v>
                </c:pt>
                <c:pt idx="302">
                  <c:v>60200</c:v>
                </c:pt>
                <c:pt idx="303">
                  <c:v>60300</c:v>
                </c:pt>
                <c:pt idx="304">
                  <c:v>60400</c:v>
                </c:pt>
                <c:pt idx="305">
                  <c:v>60500</c:v>
                </c:pt>
                <c:pt idx="306">
                  <c:v>60600</c:v>
                </c:pt>
                <c:pt idx="307">
                  <c:v>60700</c:v>
                </c:pt>
                <c:pt idx="308">
                  <c:v>60800</c:v>
                </c:pt>
                <c:pt idx="309">
                  <c:v>60900</c:v>
                </c:pt>
                <c:pt idx="310">
                  <c:v>61000</c:v>
                </c:pt>
                <c:pt idx="311">
                  <c:v>61100</c:v>
                </c:pt>
                <c:pt idx="312">
                  <c:v>61200</c:v>
                </c:pt>
                <c:pt idx="313">
                  <c:v>61300</c:v>
                </c:pt>
                <c:pt idx="314">
                  <c:v>61400</c:v>
                </c:pt>
                <c:pt idx="315">
                  <c:v>61500</c:v>
                </c:pt>
                <c:pt idx="316">
                  <c:v>61600</c:v>
                </c:pt>
                <c:pt idx="317">
                  <c:v>61700</c:v>
                </c:pt>
                <c:pt idx="318">
                  <c:v>61800</c:v>
                </c:pt>
                <c:pt idx="319">
                  <c:v>61900</c:v>
                </c:pt>
                <c:pt idx="320">
                  <c:v>62000</c:v>
                </c:pt>
                <c:pt idx="321">
                  <c:v>62100</c:v>
                </c:pt>
                <c:pt idx="322">
                  <c:v>62200</c:v>
                </c:pt>
                <c:pt idx="323">
                  <c:v>62300</c:v>
                </c:pt>
                <c:pt idx="324">
                  <c:v>62400</c:v>
                </c:pt>
                <c:pt idx="325">
                  <c:v>62500</c:v>
                </c:pt>
                <c:pt idx="326">
                  <c:v>62600</c:v>
                </c:pt>
                <c:pt idx="327">
                  <c:v>62700</c:v>
                </c:pt>
                <c:pt idx="328">
                  <c:v>62800</c:v>
                </c:pt>
                <c:pt idx="329">
                  <c:v>62900</c:v>
                </c:pt>
                <c:pt idx="330">
                  <c:v>63000</c:v>
                </c:pt>
                <c:pt idx="331">
                  <c:v>63100</c:v>
                </c:pt>
                <c:pt idx="332">
                  <c:v>63200</c:v>
                </c:pt>
                <c:pt idx="333">
                  <c:v>63300</c:v>
                </c:pt>
                <c:pt idx="334">
                  <c:v>63400</c:v>
                </c:pt>
                <c:pt idx="335">
                  <c:v>63500</c:v>
                </c:pt>
                <c:pt idx="336">
                  <c:v>63600</c:v>
                </c:pt>
                <c:pt idx="337">
                  <c:v>63700</c:v>
                </c:pt>
                <c:pt idx="338">
                  <c:v>63800</c:v>
                </c:pt>
                <c:pt idx="339">
                  <c:v>63900</c:v>
                </c:pt>
                <c:pt idx="340">
                  <c:v>64000</c:v>
                </c:pt>
                <c:pt idx="341">
                  <c:v>64100</c:v>
                </c:pt>
                <c:pt idx="342">
                  <c:v>64200</c:v>
                </c:pt>
                <c:pt idx="343">
                  <c:v>64300</c:v>
                </c:pt>
                <c:pt idx="344">
                  <c:v>64400</c:v>
                </c:pt>
                <c:pt idx="345">
                  <c:v>64500</c:v>
                </c:pt>
                <c:pt idx="346">
                  <c:v>64600</c:v>
                </c:pt>
                <c:pt idx="347">
                  <c:v>64700</c:v>
                </c:pt>
                <c:pt idx="348">
                  <c:v>64800</c:v>
                </c:pt>
                <c:pt idx="349">
                  <c:v>64900</c:v>
                </c:pt>
                <c:pt idx="350">
                  <c:v>65000</c:v>
                </c:pt>
                <c:pt idx="351">
                  <c:v>65100</c:v>
                </c:pt>
                <c:pt idx="352">
                  <c:v>65200</c:v>
                </c:pt>
                <c:pt idx="353">
                  <c:v>65300</c:v>
                </c:pt>
                <c:pt idx="354">
                  <c:v>65400</c:v>
                </c:pt>
                <c:pt idx="355">
                  <c:v>65500</c:v>
                </c:pt>
                <c:pt idx="356">
                  <c:v>65600</c:v>
                </c:pt>
                <c:pt idx="357">
                  <c:v>65700</c:v>
                </c:pt>
                <c:pt idx="358">
                  <c:v>65800</c:v>
                </c:pt>
                <c:pt idx="359">
                  <c:v>65900</c:v>
                </c:pt>
                <c:pt idx="360">
                  <c:v>66000</c:v>
                </c:pt>
                <c:pt idx="361">
                  <c:v>66100</c:v>
                </c:pt>
                <c:pt idx="362">
                  <c:v>66200</c:v>
                </c:pt>
                <c:pt idx="363">
                  <c:v>66300</c:v>
                </c:pt>
                <c:pt idx="364">
                  <c:v>66400</c:v>
                </c:pt>
                <c:pt idx="365">
                  <c:v>66500</c:v>
                </c:pt>
                <c:pt idx="366">
                  <c:v>66600</c:v>
                </c:pt>
                <c:pt idx="367">
                  <c:v>66700</c:v>
                </c:pt>
                <c:pt idx="368">
                  <c:v>66800</c:v>
                </c:pt>
                <c:pt idx="369">
                  <c:v>66900</c:v>
                </c:pt>
                <c:pt idx="370">
                  <c:v>67000</c:v>
                </c:pt>
                <c:pt idx="371">
                  <c:v>67100</c:v>
                </c:pt>
                <c:pt idx="372">
                  <c:v>67200</c:v>
                </c:pt>
                <c:pt idx="373">
                  <c:v>67300</c:v>
                </c:pt>
                <c:pt idx="374">
                  <c:v>67400</c:v>
                </c:pt>
                <c:pt idx="375">
                  <c:v>67500</c:v>
                </c:pt>
                <c:pt idx="376">
                  <c:v>67600</c:v>
                </c:pt>
                <c:pt idx="377">
                  <c:v>67700</c:v>
                </c:pt>
                <c:pt idx="378">
                  <c:v>67800</c:v>
                </c:pt>
                <c:pt idx="379">
                  <c:v>67900</c:v>
                </c:pt>
                <c:pt idx="380">
                  <c:v>68000</c:v>
                </c:pt>
                <c:pt idx="381">
                  <c:v>68100</c:v>
                </c:pt>
                <c:pt idx="382">
                  <c:v>68200</c:v>
                </c:pt>
                <c:pt idx="383">
                  <c:v>68300</c:v>
                </c:pt>
                <c:pt idx="384">
                  <c:v>68400</c:v>
                </c:pt>
                <c:pt idx="385">
                  <c:v>68500</c:v>
                </c:pt>
                <c:pt idx="386">
                  <c:v>68600</c:v>
                </c:pt>
                <c:pt idx="387">
                  <c:v>68700</c:v>
                </c:pt>
                <c:pt idx="388">
                  <c:v>68800</c:v>
                </c:pt>
                <c:pt idx="389">
                  <c:v>68900</c:v>
                </c:pt>
                <c:pt idx="390">
                  <c:v>69000</c:v>
                </c:pt>
                <c:pt idx="391">
                  <c:v>69100</c:v>
                </c:pt>
                <c:pt idx="392">
                  <c:v>69200</c:v>
                </c:pt>
                <c:pt idx="393">
                  <c:v>69300</c:v>
                </c:pt>
                <c:pt idx="394">
                  <c:v>69400</c:v>
                </c:pt>
                <c:pt idx="395">
                  <c:v>69500</c:v>
                </c:pt>
                <c:pt idx="396">
                  <c:v>69600</c:v>
                </c:pt>
                <c:pt idx="397">
                  <c:v>69700</c:v>
                </c:pt>
                <c:pt idx="398">
                  <c:v>69800</c:v>
                </c:pt>
                <c:pt idx="399">
                  <c:v>69900</c:v>
                </c:pt>
                <c:pt idx="400">
                  <c:v>70000</c:v>
                </c:pt>
                <c:pt idx="401">
                  <c:v>70100</c:v>
                </c:pt>
                <c:pt idx="402">
                  <c:v>70200</c:v>
                </c:pt>
                <c:pt idx="403">
                  <c:v>70300</c:v>
                </c:pt>
                <c:pt idx="404">
                  <c:v>70400</c:v>
                </c:pt>
                <c:pt idx="405">
                  <c:v>70500</c:v>
                </c:pt>
                <c:pt idx="406">
                  <c:v>70600</c:v>
                </c:pt>
                <c:pt idx="407">
                  <c:v>70700</c:v>
                </c:pt>
                <c:pt idx="408">
                  <c:v>70800</c:v>
                </c:pt>
                <c:pt idx="409">
                  <c:v>70900</c:v>
                </c:pt>
                <c:pt idx="410">
                  <c:v>71000</c:v>
                </c:pt>
                <c:pt idx="411">
                  <c:v>71100</c:v>
                </c:pt>
                <c:pt idx="412">
                  <c:v>71200</c:v>
                </c:pt>
                <c:pt idx="413">
                  <c:v>71300</c:v>
                </c:pt>
                <c:pt idx="414">
                  <c:v>71400</c:v>
                </c:pt>
                <c:pt idx="415">
                  <c:v>71500</c:v>
                </c:pt>
                <c:pt idx="416">
                  <c:v>71600</c:v>
                </c:pt>
                <c:pt idx="417">
                  <c:v>71700</c:v>
                </c:pt>
                <c:pt idx="418">
                  <c:v>71800</c:v>
                </c:pt>
                <c:pt idx="419">
                  <c:v>71900</c:v>
                </c:pt>
                <c:pt idx="420">
                  <c:v>72000</c:v>
                </c:pt>
                <c:pt idx="421">
                  <c:v>72100</c:v>
                </c:pt>
                <c:pt idx="422">
                  <c:v>72200</c:v>
                </c:pt>
                <c:pt idx="423">
                  <c:v>72300</c:v>
                </c:pt>
                <c:pt idx="424">
                  <c:v>72400</c:v>
                </c:pt>
                <c:pt idx="425">
                  <c:v>72500</c:v>
                </c:pt>
                <c:pt idx="426">
                  <c:v>72600</c:v>
                </c:pt>
                <c:pt idx="427">
                  <c:v>72700</c:v>
                </c:pt>
                <c:pt idx="428">
                  <c:v>72800</c:v>
                </c:pt>
                <c:pt idx="429">
                  <c:v>72900</c:v>
                </c:pt>
                <c:pt idx="430">
                  <c:v>73000</c:v>
                </c:pt>
                <c:pt idx="431">
                  <c:v>73100</c:v>
                </c:pt>
                <c:pt idx="432">
                  <c:v>73200</c:v>
                </c:pt>
                <c:pt idx="433">
                  <c:v>73300</c:v>
                </c:pt>
                <c:pt idx="434">
                  <c:v>73400</c:v>
                </c:pt>
                <c:pt idx="435">
                  <c:v>73500</c:v>
                </c:pt>
                <c:pt idx="436">
                  <c:v>73600</c:v>
                </c:pt>
                <c:pt idx="437">
                  <c:v>73700</c:v>
                </c:pt>
                <c:pt idx="438">
                  <c:v>73800</c:v>
                </c:pt>
                <c:pt idx="439">
                  <c:v>73900</c:v>
                </c:pt>
                <c:pt idx="440">
                  <c:v>74000</c:v>
                </c:pt>
                <c:pt idx="441">
                  <c:v>74100</c:v>
                </c:pt>
                <c:pt idx="442">
                  <c:v>74200</c:v>
                </c:pt>
                <c:pt idx="443">
                  <c:v>74300</c:v>
                </c:pt>
                <c:pt idx="444">
                  <c:v>74400</c:v>
                </c:pt>
                <c:pt idx="445">
                  <c:v>74500</c:v>
                </c:pt>
                <c:pt idx="446">
                  <c:v>74600</c:v>
                </c:pt>
                <c:pt idx="447">
                  <c:v>74700</c:v>
                </c:pt>
                <c:pt idx="448">
                  <c:v>74800</c:v>
                </c:pt>
                <c:pt idx="449">
                  <c:v>74900</c:v>
                </c:pt>
                <c:pt idx="450">
                  <c:v>75000</c:v>
                </c:pt>
                <c:pt idx="451">
                  <c:v>75100</c:v>
                </c:pt>
                <c:pt idx="452">
                  <c:v>75200</c:v>
                </c:pt>
                <c:pt idx="453">
                  <c:v>75300</c:v>
                </c:pt>
                <c:pt idx="454">
                  <c:v>75400</c:v>
                </c:pt>
                <c:pt idx="455">
                  <c:v>75500</c:v>
                </c:pt>
                <c:pt idx="456">
                  <c:v>75600</c:v>
                </c:pt>
                <c:pt idx="457">
                  <c:v>75700</c:v>
                </c:pt>
                <c:pt idx="458">
                  <c:v>75800</c:v>
                </c:pt>
                <c:pt idx="459">
                  <c:v>75900</c:v>
                </c:pt>
                <c:pt idx="460">
                  <c:v>76000</c:v>
                </c:pt>
                <c:pt idx="461">
                  <c:v>76100</c:v>
                </c:pt>
                <c:pt idx="462">
                  <c:v>76200</c:v>
                </c:pt>
                <c:pt idx="463">
                  <c:v>76300</c:v>
                </c:pt>
                <c:pt idx="464">
                  <c:v>76400</c:v>
                </c:pt>
                <c:pt idx="465">
                  <c:v>76500</c:v>
                </c:pt>
                <c:pt idx="466">
                  <c:v>76600</c:v>
                </c:pt>
                <c:pt idx="467">
                  <c:v>76700</c:v>
                </c:pt>
                <c:pt idx="468">
                  <c:v>76800</c:v>
                </c:pt>
                <c:pt idx="469">
                  <c:v>76900</c:v>
                </c:pt>
                <c:pt idx="470">
                  <c:v>77000</c:v>
                </c:pt>
                <c:pt idx="471">
                  <c:v>77100</c:v>
                </c:pt>
                <c:pt idx="472">
                  <c:v>77200</c:v>
                </c:pt>
                <c:pt idx="473">
                  <c:v>77300</c:v>
                </c:pt>
                <c:pt idx="474">
                  <c:v>77400</c:v>
                </c:pt>
                <c:pt idx="475">
                  <c:v>77500</c:v>
                </c:pt>
                <c:pt idx="476">
                  <c:v>77600</c:v>
                </c:pt>
                <c:pt idx="477">
                  <c:v>77700</c:v>
                </c:pt>
                <c:pt idx="478">
                  <c:v>77800</c:v>
                </c:pt>
                <c:pt idx="479">
                  <c:v>77900</c:v>
                </c:pt>
                <c:pt idx="480">
                  <c:v>78000</c:v>
                </c:pt>
                <c:pt idx="481">
                  <c:v>78100</c:v>
                </c:pt>
                <c:pt idx="482">
                  <c:v>78200</c:v>
                </c:pt>
                <c:pt idx="483">
                  <c:v>78300</c:v>
                </c:pt>
                <c:pt idx="484">
                  <c:v>78400</c:v>
                </c:pt>
                <c:pt idx="485">
                  <c:v>78500</c:v>
                </c:pt>
                <c:pt idx="486">
                  <c:v>78600</c:v>
                </c:pt>
                <c:pt idx="487">
                  <c:v>78700</c:v>
                </c:pt>
                <c:pt idx="488">
                  <c:v>78800</c:v>
                </c:pt>
                <c:pt idx="489">
                  <c:v>78900</c:v>
                </c:pt>
                <c:pt idx="490">
                  <c:v>79000</c:v>
                </c:pt>
                <c:pt idx="491">
                  <c:v>79100</c:v>
                </c:pt>
                <c:pt idx="492">
                  <c:v>79200</c:v>
                </c:pt>
                <c:pt idx="493">
                  <c:v>79300</c:v>
                </c:pt>
                <c:pt idx="494">
                  <c:v>79400</c:v>
                </c:pt>
                <c:pt idx="495">
                  <c:v>79500</c:v>
                </c:pt>
                <c:pt idx="496">
                  <c:v>79600</c:v>
                </c:pt>
                <c:pt idx="497">
                  <c:v>79700</c:v>
                </c:pt>
                <c:pt idx="498">
                  <c:v>79800</c:v>
                </c:pt>
                <c:pt idx="499">
                  <c:v>79900</c:v>
                </c:pt>
                <c:pt idx="500">
                  <c:v>80000</c:v>
                </c:pt>
                <c:pt idx="501">
                  <c:v>80100</c:v>
                </c:pt>
                <c:pt idx="502">
                  <c:v>80200</c:v>
                </c:pt>
                <c:pt idx="503">
                  <c:v>80300</c:v>
                </c:pt>
                <c:pt idx="504">
                  <c:v>80400</c:v>
                </c:pt>
                <c:pt idx="505">
                  <c:v>80500</c:v>
                </c:pt>
                <c:pt idx="506">
                  <c:v>80600</c:v>
                </c:pt>
                <c:pt idx="507">
                  <c:v>80700</c:v>
                </c:pt>
                <c:pt idx="508">
                  <c:v>80800</c:v>
                </c:pt>
                <c:pt idx="509">
                  <c:v>80900</c:v>
                </c:pt>
                <c:pt idx="510">
                  <c:v>81000</c:v>
                </c:pt>
                <c:pt idx="511">
                  <c:v>81100</c:v>
                </c:pt>
                <c:pt idx="512">
                  <c:v>81200</c:v>
                </c:pt>
                <c:pt idx="513">
                  <c:v>81300</c:v>
                </c:pt>
                <c:pt idx="514">
                  <c:v>81400</c:v>
                </c:pt>
                <c:pt idx="515">
                  <c:v>81500</c:v>
                </c:pt>
                <c:pt idx="516">
                  <c:v>81600</c:v>
                </c:pt>
                <c:pt idx="517">
                  <c:v>81700</c:v>
                </c:pt>
                <c:pt idx="518">
                  <c:v>81800</c:v>
                </c:pt>
                <c:pt idx="519">
                  <c:v>81900</c:v>
                </c:pt>
                <c:pt idx="520">
                  <c:v>82000</c:v>
                </c:pt>
                <c:pt idx="521">
                  <c:v>82100</c:v>
                </c:pt>
                <c:pt idx="522">
                  <c:v>82200</c:v>
                </c:pt>
                <c:pt idx="523">
                  <c:v>82300</c:v>
                </c:pt>
                <c:pt idx="524">
                  <c:v>82400</c:v>
                </c:pt>
                <c:pt idx="525">
                  <c:v>82500</c:v>
                </c:pt>
                <c:pt idx="526">
                  <c:v>82600</c:v>
                </c:pt>
                <c:pt idx="527">
                  <c:v>82700</c:v>
                </c:pt>
                <c:pt idx="528">
                  <c:v>82800</c:v>
                </c:pt>
                <c:pt idx="529">
                  <c:v>82900</c:v>
                </c:pt>
                <c:pt idx="530">
                  <c:v>83000</c:v>
                </c:pt>
                <c:pt idx="531">
                  <c:v>83100</c:v>
                </c:pt>
                <c:pt idx="532">
                  <c:v>83200</c:v>
                </c:pt>
                <c:pt idx="533">
                  <c:v>83300</c:v>
                </c:pt>
                <c:pt idx="534">
                  <c:v>83400</c:v>
                </c:pt>
                <c:pt idx="535">
                  <c:v>83500</c:v>
                </c:pt>
                <c:pt idx="536">
                  <c:v>83600</c:v>
                </c:pt>
                <c:pt idx="537">
                  <c:v>83700</c:v>
                </c:pt>
                <c:pt idx="538">
                  <c:v>83800</c:v>
                </c:pt>
                <c:pt idx="539">
                  <c:v>83900</c:v>
                </c:pt>
                <c:pt idx="540">
                  <c:v>84000</c:v>
                </c:pt>
                <c:pt idx="541">
                  <c:v>84100</c:v>
                </c:pt>
                <c:pt idx="542">
                  <c:v>84200</c:v>
                </c:pt>
                <c:pt idx="543">
                  <c:v>84300</c:v>
                </c:pt>
                <c:pt idx="544">
                  <c:v>84400</c:v>
                </c:pt>
                <c:pt idx="545">
                  <c:v>84500</c:v>
                </c:pt>
                <c:pt idx="546">
                  <c:v>84600</c:v>
                </c:pt>
                <c:pt idx="547">
                  <c:v>84700</c:v>
                </c:pt>
                <c:pt idx="548">
                  <c:v>84800</c:v>
                </c:pt>
                <c:pt idx="549">
                  <c:v>84900</c:v>
                </c:pt>
                <c:pt idx="550">
                  <c:v>85000</c:v>
                </c:pt>
                <c:pt idx="551">
                  <c:v>85100</c:v>
                </c:pt>
                <c:pt idx="552">
                  <c:v>85200</c:v>
                </c:pt>
                <c:pt idx="553">
                  <c:v>85300</c:v>
                </c:pt>
                <c:pt idx="554">
                  <c:v>85400</c:v>
                </c:pt>
                <c:pt idx="555">
                  <c:v>85500</c:v>
                </c:pt>
                <c:pt idx="556">
                  <c:v>85600</c:v>
                </c:pt>
                <c:pt idx="557">
                  <c:v>85700</c:v>
                </c:pt>
                <c:pt idx="558">
                  <c:v>85800</c:v>
                </c:pt>
                <c:pt idx="559">
                  <c:v>85900</c:v>
                </c:pt>
                <c:pt idx="560">
                  <c:v>86000</c:v>
                </c:pt>
                <c:pt idx="561">
                  <c:v>86100</c:v>
                </c:pt>
                <c:pt idx="562">
                  <c:v>86200</c:v>
                </c:pt>
                <c:pt idx="563">
                  <c:v>86300</c:v>
                </c:pt>
                <c:pt idx="564">
                  <c:v>86400</c:v>
                </c:pt>
                <c:pt idx="565">
                  <c:v>86500</c:v>
                </c:pt>
                <c:pt idx="566">
                  <c:v>86600</c:v>
                </c:pt>
                <c:pt idx="567">
                  <c:v>86700</c:v>
                </c:pt>
                <c:pt idx="568">
                  <c:v>86800</c:v>
                </c:pt>
                <c:pt idx="569">
                  <c:v>86900</c:v>
                </c:pt>
                <c:pt idx="570">
                  <c:v>87000</c:v>
                </c:pt>
                <c:pt idx="571">
                  <c:v>87100</c:v>
                </c:pt>
                <c:pt idx="572">
                  <c:v>87200</c:v>
                </c:pt>
                <c:pt idx="573">
                  <c:v>87300</c:v>
                </c:pt>
                <c:pt idx="574">
                  <c:v>87400</c:v>
                </c:pt>
                <c:pt idx="575">
                  <c:v>87500</c:v>
                </c:pt>
                <c:pt idx="576">
                  <c:v>87600</c:v>
                </c:pt>
                <c:pt idx="577">
                  <c:v>87700</c:v>
                </c:pt>
                <c:pt idx="578">
                  <c:v>87800</c:v>
                </c:pt>
                <c:pt idx="579">
                  <c:v>87900</c:v>
                </c:pt>
                <c:pt idx="580">
                  <c:v>88000</c:v>
                </c:pt>
                <c:pt idx="581">
                  <c:v>88100</c:v>
                </c:pt>
                <c:pt idx="582">
                  <c:v>88200</c:v>
                </c:pt>
                <c:pt idx="583">
                  <c:v>88300</c:v>
                </c:pt>
                <c:pt idx="584">
                  <c:v>88400</c:v>
                </c:pt>
                <c:pt idx="585">
                  <c:v>88500</c:v>
                </c:pt>
                <c:pt idx="586">
                  <c:v>88600</c:v>
                </c:pt>
                <c:pt idx="587">
                  <c:v>88700</c:v>
                </c:pt>
                <c:pt idx="588">
                  <c:v>88800</c:v>
                </c:pt>
                <c:pt idx="589">
                  <c:v>88900</c:v>
                </c:pt>
                <c:pt idx="590">
                  <c:v>89000</c:v>
                </c:pt>
                <c:pt idx="591">
                  <c:v>89100</c:v>
                </c:pt>
                <c:pt idx="592">
                  <c:v>89200</c:v>
                </c:pt>
                <c:pt idx="593">
                  <c:v>89300</c:v>
                </c:pt>
                <c:pt idx="594">
                  <c:v>89400</c:v>
                </c:pt>
                <c:pt idx="595">
                  <c:v>89500</c:v>
                </c:pt>
                <c:pt idx="596">
                  <c:v>89600</c:v>
                </c:pt>
                <c:pt idx="597">
                  <c:v>89700</c:v>
                </c:pt>
                <c:pt idx="598">
                  <c:v>89800</c:v>
                </c:pt>
                <c:pt idx="599">
                  <c:v>89900</c:v>
                </c:pt>
                <c:pt idx="600">
                  <c:v>90000</c:v>
                </c:pt>
                <c:pt idx="601">
                  <c:v>90100</c:v>
                </c:pt>
                <c:pt idx="602">
                  <c:v>90200</c:v>
                </c:pt>
                <c:pt idx="603">
                  <c:v>90300</c:v>
                </c:pt>
                <c:pt idx="604">
                  <c:v>90400</c:v>
                </c:pt>
                <c:pt idx="605">
                  <c:v>90500</c:v>
                </c:pt>
                <c:pt idx="606">
                  <c:v>90600</c:v>
                </c:pt>
                <c:pt idx="607">
                  <c:v>90700</c:v>
                </c:pt>
                <c:pt idx="608">
                  <c:v>90800</c:v>
                </c:pt>
                <c:pt idx="609">
                  <c:v>90900</c:v>
                </c:pt>
                <c:pt idx="610">
                  <c:v>91000</c:v>
                </c:pt>
                <c:pt idx="611">
                  <c:v>91100</c:v>
                </c:pt>
                <c:pt idx="612">
                  <c:v>91200</c:v>
                </c:pt>
                <c:pt idx="613">
                  <c:v>91300</c:v>
                </c:pt>
                <c:pt idx="614">
                  <c:v>91400</c:v>
                </c:pt>
                <c:pt idx="615">
                  <c:v>91500</c:v>
                </c:pt>
                <c:pt idx="616">
                  <c:v>91600</c:v>
                </c:pt>
                <c:pt idx="617">
                  <c:v>91700</c:v>
                </c:pt>
                <c:pt idx="618">
                  <c:v>91800</c:v>
                </c:pt>
                <c:pt idx="619">
                  <c:v>91900</c:v>
                </c:pt>
                <c:pt idx="620">
                  <c:v>92000</c:v>
                </c:pt>
                <c:pt idx="621">
                  <c:v>92100</c:v>
                </c:pt>
                <c:pt idx="622">
                  <c:v>92200</c:v>
                </c:pt>
                <c:pt idx="623">
                  <c:v>92300</c:v>
                </c:pt>
                <c:pt idx="624">
                  <c:v>92400</c:v>
                </c:pt>
                <c:pt idx="625">
                  <c:v>92500</c:v>
                </c:pt>
                <c:pt idx="626">
                  <c:v>92600</c:v>
                </c:pt>
                <c:pt idx="627">
                  <c:v>92700</c:v>
                </c:pt>
                <c:pt idx="628">
                  <c:v>92800</c:v>
                </c:pt>
                <c:pt idx="629">
                  <c:v>92900</c:v>
                </c:pt>
                <c:pt idx="630">
                  <c:v>93000</c:v>
                </c:pt>
                <c:pt idx="631">
                  <c:v>93100</c:v>
                </c:pt>
                <c:pt idx="632">
                  <c:v>93200</c:v>
                </c:pt>
                <c:pt idx="633">
                  <c:v>93300</c:v>
                </c:pt>
                <c:pt idx="634">
                  <c:v>93400</c:v>
                </c:pt>
                <c:pt idx="635">
                  <c:v>93500</c:v>
                </c:pt>
                <c:pt idx="636">
                  <c:v>93600</c:v>
                </c:pt>
                <c:pt idx="637">
                  <c:v>93700</c:v>
                </c:pt>
                <c:pt idx="638">
                  <c:v>93800</c:v>
                </c:pt>
                <c:pt idx="639">
                  <c:v>93900</c:v>
                </c:pt>
                <c:pt idx="640">
                  <c:v>94000</c:v>
                </c:pt>
                <c:pt idx="641">
                  <c:v>94100</c:v>
                </c:pt>
                <c:pt idx="642">
                  <c:v>94200</c:v>
                </c:pt>
                <c:pt idx="643">
                  <c:v>94300</c:v>
                </c:pt>
                <c:pt idx="644">
                  <c:v>94400</c:v>
                </c:pt>
                <c:pt idx="645">
                  <c:v>94500</c:v>
                </c:pt>
                <c:pt idx="646">
                  <c:v>94600</c:v>
                </c:pt>
                <c:pt idx="647">
                  <c:v>94700</c:v>
                </c:pt>
                <c:pt idx="648">
                  <c:v>94800</c:v>
                </c:pt>
                <c:pt idx="649">
                  <c:v>94900</c:v>
                </c:pt>
                <c:pt idx="650">
                  <c:v>95000</c:v>
                </c:pt>
                <c:pt idx="651">
                  <c:v>95100</c:v>
                </c:pt>
                <c:pt idx="652">
                  <c:v>95200</c:v>
                </c:pt>
                <c:pt idx="653">
                  <c:v>95300</c:v>
                </c:pt>
                <c:pt idx="654">
                  <c:v>95400</c:v>
                </c:pt>
                <c:pt idx="655">
                  <c:v>95500</c:v>
                </c:pt>
                <c:pt idx="656">
                  <c:v>95600</c:v>
                </c:pt>
                <c:pt idx="657">
                  <c:v>95700</c:v>
                </c:pt>
                <c:pt idx="658">
                  <c:v>95800</c:v>
                </c:pt>
                <c:pt idx="659">
                  <c:v>95900</c:v>
                </c:pt>
                <c:pt idx="660">
                  <c:v>96000</c:v>
                </c:pt>
                <c:pt idx="661">
                  <c:v>96100</c:v>
                </c:pt>
                <c:pt idx="662">
                  <c:v>96200</c:v>
                </c:pt>
                <c:pt idx="663">
                  <c:v>96300</c:v>
                </c:pt>
                <c:pt idx="664">
                  <c:v>96400</c:v>
                </c:pt>
                <c:pt idx="665">
                  <c:v>96500</c:v>
                </c:pt>
                <c:pt idx="666">
                  <c:v>96600</c:v>
                </c:pt>
                <c:pt idx="667">
                  <c:v>96700</c:v>
                </c:pt>
                <c:pt idx="668">
                  <c:v>96800</c:v>
                </c:pt>
                <c:pt idx="669">
                  <c:v>96900</c:v>
                </c:pt>
                <c:pt idx="670">
                  <c:v>97000</c:v>
                </c:pt>
                <c:pt idx="671">
                  <c:v>97100</c:v>
                </c:pt>
                <c:pt idx="672">
                  <c:v>97200</c:v>
                </c:pt>
                <c:pt idx="673">
                  <c:v>97300</c:v>
                </c:pt>
                <c:pt idx="674">
                  <c:v>97400</c:v>
                </c:pt>
                <c:pt idx="675">
                  <c:v>97500</c:v>
                </c:pt>
                <c:pt idx="676">
                  <c:v>97600</c:v>
                </c:pt>
                <c:pt idx="677">
                  <c:v>97700</c:v>
                </c:pt>
                <c:pt idx="678">
                  <c:v>97800</c:v>
                </c:pt>
                <c:pt idx="679">
                  <c:v>97900</c:v>
                </c:pt>
                <c:pt idx="680">
                  <c:v>98000</c:v>
                </c:pt>
                <c:pt idx="681">
                  <c:v>98100</c:v>
                </c:pt>
                <c:pt idx="682">
                  <c:v>98200</c:v>
                </c:pt>
                <c:pt idx="683">
                  <c:v>98300</c:v>
                </c:pt>
                <c:pt idx="684">
                  <c:v>98400</c:v>
                </c:pt>
                <c:pt idx="685">
                  <c:v>98500</c:v>
                </c:pt>
                <c:pt idx="686">
                  <c:v>98600</c:v>
                </c:pt>
                <c:pt idx="687">
                  <c:v>98700</c:v>
                </c:pt>
                <c:pt idx="688">
                  <c:v>98800</c:v>
                </c:pt>
                <c:pt idx="689">
                  <c:v>98900</c:v>
                </c:pt>
                <c:pt idx="690">
                  <c:v>99000</c:v>
                </c:pt>
                <c:pt idx="691">
                  <c:v>99100</c:v>
                </c:pt>
                <c:pt idx="692">
                  <c:v>99200</c:v>
                </c:pt>
                <c:pt idx="693">
                  <c:v>99300</c:v>
                </c:pt>
                <c:pt idx="694">
                  <c:v>99400</c:v>
                </c:pt>
                <c:pt idx="695">
                  <c:v>99500</c:v>
                </c:pt>
                <c:pt idx="696">
                  <c:v>99600</c:v>
                </c:pt>
                <c:pt idx="697">
                  <c:v>99700</c:v>
                </c:pt>
                <c:pt idx="698">
                  <c:v>99800</c:v>
                </c:pt>
                <c:pt idx="699">
                  <c:v>99900</c:v>
                </c:pt>
                <c:pt idx="700">
                  <c:v>100000</c:v>
                </c:pt>
                <c:pt idx="701">
                  <c:v>100100</c:v>
                </c:pt>
                <c:pt idx="702">
                  <c:v>100200</c:v>
                </c:pt>
                <c:pt idx="703">
                  <c:v>100300</c:v>
                </c:pt>
                <c:pt idx="704">
                  <c:v>100400</c:v>
                </c:pt>
                <c:pt idx="705">
                  <c:v>100500</c:v>
                </c:pt>
                <c:pt idx="706">
                  <c:v>100600</c:v>
                </c:pt>
                <c:pt idx="707">
                  <c:v>100700</c:v>
                </c:pt>
                <c:pt idx="708">
                  <c:v>100800</c:v>
                </c:pt>
                <c:pt idx="709">
                  <c:v>100900</c:v>
                </c:pt>
                <c:pt idx="710">
                  <c:v>101000</c:v>
                </c:pt>
                <c:pt idx="711">
                  <c:v>101100</c:v>
                </c:pt>
                <c:pt idx="712">
                  <c:v>101200</c:v>
                </c:pt>
                <c:pt idx="713">
                  <c:v>101300</c:v>
                </c:pt>
                <c:pt idx="714">
                  <c:v>101400</c:v>
                </c:pt>
                <c:pt idx="715">
                  <c:v>101500</c:v>
                </c:pt>
                <c:pt idx="716">
                  <c:v>101600</c:v>
                </c:pt>
                <c:pt idx="717">
                  <c:v>101700</c:v>
                </c:pt>
                <c:pt idx="718">
                  <c:v>101800</c:v>
                </c:pt>
                <c:pt idx="719">
                  <c:v>101900</c:v>
                </c:pt>
                <c:pt idx="720">
                  <c:v>102000</c:v>
                </c:pt>
                <c:pt idx="721">
                  <c:v>102100</c:v>
                </c:pt>
                <c:pt idx="722">
                  <c:v>102200</c:v>
                </c:pt>
                <c:pt idx="723">
                  <c:v>102300</c:v>
                </c:pt>
                <c:pt idx="724">
                  <c:v>102400</c:v>
                </c:pt>
                <c:pt idx="725">
                  <c:v>102500</c:v>
                </c:pt>
                <c:pt idx="726">
                  <c:v>102600</c:v>
                </c:pt>
                <c:pt idx="727">
                  <c:v>102700</c:v>
                </c:pt>
                <c:pt idx="728">
                  <c:v>102800</c:v>
                </c:pt>
                <c:pt idx="729">
                  <c:v>102900</c:v>
                </c:pt>
                <c:pt idx="730">
                  <c:v>103000</c:v>
                </c:pt>
                <c:pt idx="731">
                  <c:v>103100</c:v>
                </c:pt>
                <c:pt idx="732">
                  <c:v>103200</c:v>
                </c:pt>
                <c:pt idx="733">
                  <c:v>103300</c:v>
                </c:pt>
                <c:pt idx="734">
                  <c:v>103400</c:v>
                </c:pt>
                <c:pt idx="735">
                  <c:v>103500</c:v>
                </c:pt>
                <c:pt idx="736">
                  <c:v>103600</c:v>
                </c:pt>
                <c:pt idx="737">
                  <c:v>103700</c:v>
                </c:pt>
                <c:pt idx="738">
                  <c:v>103800</c:v>
                </c:pt>
                <c:pt idx="739">
                  <c:v>103900</c:v>
                </c:pt>
                <c:pt idx="740">
                  <c:v>104000</c:v>
                </c:pt>
                <c:pt idx="741">
                  <c:v>104100</c:v>
                </c:pt>
                <c:pt idx="742">
                  <c:v>104200</c:v>
                </c:pt>
                <c:pt idx="743">
                  <c:v>104300</c:v>
                </c:pt>
                <c:pt idx="744">
                  <c:v>104400</c:v>
                </c:pt>
                <c:pt idx="745">
                  <c:v>104500</c:v>
                </c:pt>
                <c:pt idx="746">
                  <c:v>104600</c:v>
                </c:pt>
                <c:pt idx="747">
                  <c:v>104700</c:v>
                </c:pt>
                <c:pt idx="748">
                  <c:v>104800</c:v>
                </c:pt>
                <c:pt idx="749">
                  <c:v>104900</c:v>
                </c:pt>
                <c:pt idx="750">
                  <c:v>105000</c:v>
                </c:pt>
                <c:pt idx="751">
                  <c:v>105100</c:v>
                </c:pt>
                <c:pt idx="752">
                  <c:v>105200</c:v>
                </c:pt>
                <c:pt idx="753">
                  <c:v>105300</c:v>
                </c:pt>
                <c:pt idx="754">
                  <c:v>105400</c:v>
                </c:pt>
                <c:pt idx="755">
                  <c:v>105500</c:v>
                </c:pt>
                <c:pt idx="756">
                  <c:v>105600</c:v>
                </c:pt>
                <c:pt idx="757">
                  <c:v>105700</c:v>
                </c:pt>
                <c:pt idx="758">
                  <c:v>105800</c:v>
                </c:pt>
                <c:pt idx="759">
                  <c:v>105900</c:v>
                </c:pt>
                <c:pt idx="760">
                  <c:v>106000</c:v>
                </c:pt>
                <c:pt idx="761">
                  <c:v>106100</c:v>
                </c:pt>
                <c:pt idx="762">
                  <c:v>106200</c:v>
                </c:pt>
                <c:pt idx="763">
                  <c:v>106300</c:v>
                </c:pt>
                <c:pt idx="764">
                  <c:v>106400</c:v>
                </c:pt>
                <c:pt idx="765">
                  <c:v>106500</c:v>
                </c:pt>
                <c:pt idx="766">
                  <c:v>106600</c:v>
                </c:pt>
                <c:pt idx="767">
                  <c:v>106700</c:v>
                </c:pt>
                <c:pt idx="768">
                  <c:v>106800</c:v>
                </c:pt>
                <c:pt idx="769">
                  <c:v>106900</c:v>
                </c:pt>
                <c:pt idx="770">
                  <c:v>107000</c:v>
                </c:pt>
                <c:pt idx="771">
                  <c:v>107100</c:v>
                </c:pt>
                <c:pt idx="772">
                  <c:v>107200</c:v>
                </c:pt>
                <c:pt idx="773">
                  <c:v>107300</c:v>
                </c:pt>
                <c:pt idx="774">
                  <c:v>107400</c:v>
                </c:pt>
                <c:pt idx="775">
                  <c:v>107500</c:v>
                </c:pt>
                <c:pt idx="776">
                  <c:v>107600</c:v>
                </c:pt>
                <c:pt idx="777">
                  <c:v>107700</c:v>
                </c:pt>
                <c:pt idx="778">
                  <c:v>107800</c:v>
                </c:pt>
                <c:pt idx="779">
                  <c:v>107900</c:v>
                </c:pt>
                <c:pt idx="780">
                  <c:v>108000</c:v>
                </c:pt>
                <c:pt idx="781">
                  <c:v>108100</c:v>
                </c:pt>
                <c:pt idx="782">
                  <c:v>108200</c:v>
                </c:pt>
                <c:pt idx="783">
                  <c:v>108300</c:v>
                </c:pt>
                <c:pt idx="784">
                  <c:v>108400</c:v>
                </c:pt>
                <c:pt idx="785">
                  <c:v>108500</c:v>
                </c:pt>
                <c:pt idx="786">
                  <c:v>108600</c:v>
                </c:pt>
                <c:pt idx="787">
                  <c:v>108700</c:v>
                </c:pt>
                <c:pt idx="788">
                  <c:v>108800</c:v>
                </c:pt>
                <c:pt idx="789">
                  <c:v>108900</c:v>
                </c:pt>
                <c:pt idx="790">
                  <c:v>109000</c:v>
                </c:pt>
                <c:pt idx="791">
                  <c:v>109100</c:v>
                </c:pt>
                <c:pt idx="792">
                  <c:v>109200</c:v>
                </c:pt>
                <c:pt idx="793">
                  <c:v>109300</c:v>
                </c:pt>
                <c:pt idx="794">
                  <c:v>109400</c:v>
                </c:pt>
                <c:pt idx="795">
                  <c:v>109500</c:v>
                </c:pt>
                <c:pt idx="796">
                  <c:v>109600</c:v>
                </c:pt>
                <c:pt idx="797">
                  <c:v>109700</c:v>
                </c:pt>
                <c:pt idx="798">
                  <c:v>109800</c:v>
                </c:pt>
                <c:pt idx="799">
                  <c:v>109900</c:v>
                </c:pt>
                <c:pt idx="800">
                  <c:v>110000</c:v>
                </c:pt>
                <c:pt idx="801">
                  <c:v>110100</c:v>
                </c:pt>
                <c:pt idx="802">
                  <c:v>110200</c:v>
                </c:pt>
                <c:pt idx="803">
                  <c:v>110300</c:v>
                </c:pt>
                <c:pt idx="804">
                  <c:v>110400</c:v>
                </c:pt>
                <c:pt idx="805">
                  <c:v>110500</c:v>
                </c:pt>
                <c:pt idx="806">
                  <c:v>110600</c:v>
                </c:pt>
                <c:pt idx="807">
                  <c:v>110700</c:v>
                </c:pt>
                <c:pt idx="808">
                  <c:v>110800</c:v>
                </c:pt>
                <c:pt idx="809">
                  <c:v>110900</c:v>
                </c:pt>
                <c:pt idx="810">
                  <c:v>111000</c:v>
                </c:pt>
                <c:pt idx="811">
                  <c:v>111100</c:v>
                </c:pt>
                <c:pt idx="812">
                  <c:v>111200</c:v>
                </c:pt>
                <c:pt idx="813">
                  <c:v>111300</c:v>
                </c:pt>
                <c:pt idx="814">
                  <c:v>111400</c:v>
                </c:pt>
                <c:pt idx="815">
                  <c:v>111500</c:v>
                </c:pt>
                <c:pt idx="816">
                  <c:v>111600</c:v>
                </c:pt>
                <c:pt idx="817">
                  <c:v>111700</c:v>
                </c:pt>
                <c:pt idx="818">
                  <c:v>111800</c:v>
                </c:pt>
                <c:pt idx="819">
                  <c:v>111900</c:v>
                </c:pt>
                <c:pt idx="820">
                  <c:v>112000</c:v>
                </c:pt>
                <c:pt idx="821">
                  <c:v>112100</c:v>
                </c:pt>
                <c:pt idx="822">
                  <c:v>112200</c:v>
                </c:pt>
                <c:pt idx="823">
                  <c:v>112300</c:v>
                </c:pt>
                <c:pt idx="824">
                  <c:v>112400</c:v>
                </c:pt>
                <c:pt idx="825">
                  <c:v>112500</c:v>
                </c:pt>
                <c:pt idx="826">
                  <c:v>112600</c:v>
                </c:pt>
                <c:pt idx="827">
                  <c:v>112700</c:v>
                </c:pt>
                <c:pt idx="828">
                  <c:v>112800</c:v>
                </c:pt>
                <c:pt idx="829">
                  <c:v>112900</c:v>
                </c:pt>
                <c:pt idx="830">
                  <c:v>113000</c:v>
                </c:pt>
                <c:pt idx="831">
                  <c:v>113100</c:v>
                </c:pt>
                <c:pt idx="832">
                  <c:v>113200</c:v>
                </c:pt>
                <c:pt idx="833">
                  <c:v>113300</c:v>
                </c:pt>
                <c:pt idx="834">
                  <c:v>113400</c:v>
                </c:pt>
                <c:pt idx="835">
                  <c:v>113500</c:v>
                </c:pt>
                <c:pt idx="836">
                  <c:v>113600</c:v>
                </c:pt>
                <c:pt idx="837">
                  <c:v>113700</c:v>
                </c:pt>
                <c:pt idx="838">
                  <c:v>113800</c:v>
                </c:pt>
                <c:pt idx="839">
                  <c:v>113900</c:v>
                </c:pt>
                <c:pt idx="840">
                  <c:v>114000</c:v>
                </c:pt>
                <c:pt idx="841">
                  <c:v>114100</c:v>
                </c:pt>
                <c:pt idx="842">
                  <c:v>114200</c:v>
                </c:pt>
                <c:pt idx="843">
                  <c:v>114300</c:v>
                </c:pt>
                <c:pt idx="844">
                  <c:v>114400</c:v>
                </c:pt>
                <c:pt idx="845">
                  <c:v>114500</c:v>
                </c:pt>
                <c:pt idx="846">
                  <c:v>114600</c:v>
                </c:pt>
                <c:pt idx="847">
                  <c:v>114700</c:v>
                </c:pt>
                <c:pt idx="848">
                  <c:v>114800</c:v>
                </c:pt>
                <c:pt idx="849">
                  <c:v>114900</c:v>
                </c:pt>
                <c:pt idx="850">
                  <c:v>115000</c:v>
                </c:pt>
                <c:pt idx="851">
                  <c:v>115100</c:v>
                </c:pt>
                <c:pt idx="852">
                  <c:v>115200</c:v>
                </c:pt>
                <c:pt idx="853">
                  <c:v>115300</c:v>
                </c:pt>
                <c:pt idx="854">
                  <c:v>115400</c:v>
                </c:pt>
                <c:pt idx="855">
                  <c:v>115500</c:v>
                </c:pt>
                <c:pt idx="856">
                  <c:v>115600</c:v>
                </c:pt>
                <c:pt idx="857">
                  <c:v>115700</c:v>
                </c:pt>
                <c:pt idx="858">
                  <c:v>115800</c:v>
                </c:pt>
                <c:pt idx="859">
                  <c:v>115900</c:v>
                </c:pt>
                <c:pt idx="860">
                  <c:v>116000</c:v>
                </c:pt>
                <c:pt idx="861">
                  <c:v>116100</c:v>
                </c:pt>
                <c:pt idx="862">
                  <c:v>116200</c:v>
                </c:pt>
                <c:pt idx="863">
                  <c:v>116300</c:v>
                </c:pt>
                <c:pt idx="864">
                  <c:v>116400</c:v>
                </c:pt>
                <c:pt idx="865">
                  <c:v>116500</c:v>
                </c:pt>
                <c:pt idx="866">
                  <c:v>116600</c:v>
                </c:pt>
                <c:pt idx="867">
                  <c:v>116700</c:v>
                </c:pt>
                <c:pt idx="868">
                  <c:v>116800</c:v>
                </c:pt>
                <c:pt idx="869">
                  <c:v>116900</c:v>
                </c:pt>
                <c:pt idx="870">
                  <c:v>117000</c:v>
                </c:pt>
                <c:pt idx="871">
                  <c:v>117100</c:v>
                </c:pt>
                <c:pt idx="872">
                  <c:v>117200</c:v>
                </c:pt>
                <c:pt idx="873">
                  <c:v>117300</c:v>
                </c:pt>
                <c:pt idx="874">
                  <c:v>117400</c:v>
                </c:pt>
                <c:pt idx="875">
                  <c:v>117500</c:v>
                </c:pt>
                <c:pt idx="876">
                  <c:v>117600</c:v>
                </c:pt>
                <c:pt idx="877">
                  <c:v>117700</c:v>
                </c:pt>
                <c:pt idx="878">
                  <c:v>117800</c:v>
                </c:pt>
                <c:pt idx="879">
                  <c:v>117900</c:v>
                </c:pt>
                <c:pt idx="880">
                  <c:v>118000</c:v>
                </c:pt>
                <c:pt idx="881">
                  <c:v>118100</c:v>
                </c:pt>
                <c:pt idx="882">
                  <c:v>118200</c:v>
                </c:pt>
                <c:pt idx="883">
                  <c:v>118300</c:v>
                </c:pt>
                <c:pt idx="884">
                  <c:v>118400</c:v>
                </c:pt>
                <c:pt idx="885">
                  <c:v>118500</c:v>
                </c:pt>
                <c:pt idx="886">
                  <c:v>118600</c:v>
                </c:pt>
                <c:pt idx="887">
                  <c:v>118700</c:v>
                </c:pt>
                <c:pt idx="888">
                  <c:v>118800</c:v>
                </c:pt>
                <c:pt idx="889">
                  <c:v>118900</c:v>
                </c:pt>
                <c:pt idx="890">
                  <c:v>119000</c:v>
                </c:pt>
                <c:pt idx="891">
                  <c:v>119100</c:v>
                </c:pt>
                <c:pt idx="892">
                  <c:v>119200</c:v>
                </c:pt>
                <c:pt idx="893">
                  <c:v>119300</c:v>
                </c:pt>
                <c:pt idx="894">
                  <c:v>119400</c:v>
                </c:pt>
                <c:pt idx="895">
                  <c:v>119500</c:v>
                </c:pt>
                <c:pt idx="896">
                  <c:v>119600</c:v>
                </c:pt>
                <c:pt idx="897">
                  <c:v>119700</c:v>
                </c:pt>
                <c:pt idx="898">
                  <c:v>119800</c:v>
                </c:pt>
                <c:pt idx="899">
                  <c:v>119900</c:v>
                </c:pt>
                <c:pt idx="900">
                  <c:v>120000</c:v>
                </c:pt>
                <c:pt idx="901">
                  <c:v>120100</c:v>
                </c:pt>
                <c:pt idx="902">
                  <c:v>120200</c:v>
                </c:pt>
                <c:pt idx="903">
                  <c:v>120300</c:v>
                </c:pt>
                <c:pt idx="904">
                  <c:v>120400</c:v>
                </c:pt>
                <c:pt idx="905">
                  <c:v>120500</c:v>
                </c:pt>
                <c:pt idx="906">
                  <c:v>120600</c:v>
                </c:pt>
                <c:pt idx="907">
                  <c:v>120700</c:v>
                </c:pt>
                <c:pt idx="908">
                  <c:v>120800</c:v>
                </c:pt>
                <c:pt idx="909">
                  <c:v>120900</c:v>
                </c:pt>
                <c:pt idx="910">
                  <c:v>121000</c:v>
                </c:pt>
                <c:pt idx="911">
                  <c:v>121100</c:v>
                </c:pt>
                <c:pt idx="912">
                  <c:v>121200</c:v>
                </c:pt>
                <c:pt idx="913">
                  <c:v>121300</c:v>
                </c:pt>
                <c:pt idx="914">
                  <c:v>121400</c:v>
                </c:pt>
                <c:pt idx="915">
                  <c:v>121500</c:v>
                </c:pt>
                <c:pt idx="916">
                  <c:v>121600</c:v>
                </c:pt>
                <c:pt idx="917">
                  <c:v>121700</c:v>
                </c:pt>
                <c:pt idx="918">
                  <c:v>121800</c:v>
                </c:pt>
                <c:pt idx="919">
                  <c:v>121900</c:v>
                </c:pt>
                <c:pt idx="920">
                  <c:v>122000</c:v>
                </c:pt>
                <c:pt idx="921">
                  <c:v>122100</c:v>
                </c:pt>
                <c:pt idx="922">
                  <c:v>122200</c:v>
                </c:pt>
                <c:pt idx="923">
                  <c:v>122300</c:v>
                </c:pt>
                <c:pt idx="924">
                  <c:v>122400</c:v>
                </c:pt>
                <c:pt idx="925">
                  <c:v>122500</c:v>
                </c:pt>
                <c:pt idx="926">
                  <c:v>122600</c:v>
                </c:pt>
                <c:pt idx="927">
                  <c:v>122700</c:v>
                </c:pt>
                <c:pt idx="928">
                  <c:v>122800</c:v>
                </c:pt>
                <c:pt idx="929">
                  <c:v>122900</c:v>
                </c:pt>
                <c:pt idx="930">
                  <c:v>123000</c:v>
                </c:pt>
                <c:pt idx="931">
                  <c:v>123100</c:v>
                </c:pt>
                <c:pt idx="932">
                  <c:v>123200</c:v>
                </c:pt>
                <c:pt idx="933">
                  <c:v>123300</c:v>
                </c:pt>
                <c:pt idx="934">
                  <c:v>123400</c:v>
                </c:pt>
                <c:pt idx="935">
                  <c:v>123500</c:v>
                </c:pt>
                <c:pt idx="936">
                  <c:v>123600</c:v>
                </c:pt>
                <c:pt idx="937">
                  <c:v>123700</c:v>
                </c:pt>
                <c:pt idx="938">
                  <c:v>123800</c:v>
                </c:pt>
                <c:pt idx="939">
                  <c:v>123900</c:v>
                </c:pt>
                <c:pt idx="940">
                  <c:v>124000</c:v>
                </c:pt>
                <c:pt idx="941">
                  <c:v>124100</c:v>
                </c:pt>
                <c:pt idx="942">
                  <c:v>124200</c:v>
                </c:pt>
                <c:pt idx="943">
                  <c:v>124300</c:v>
                </c:pt>
                <c:pt idx="944">
                  <c:v>124400</c:v>
                </c:pt>
                <c:pt idx="945">
                  <c:v>124500</c:v>
                </c:pt>
                <c:pt idx="946">
                  <c:v>124600</c:v>
                </c:pt>
                <c:pt idx="947">
                  <c:v>124700</c:v>
                </c:pt>
                <c:pt idx="948">
                  <c:v>124800</c:v>
                </c:pt>
                <c:pt idx="949">
                  <c:v>124900</c:v>
                </c:pt>
                <c:pt idx="950">
                  <c:v>125000</c:v>
                </c:pt>
                <c:pt idx="951">
                  <c:v>125100</c:v>
                </c:pt>
                <c:pt idx="952">
                  <c:v>125200</c:v>
                </c:pt>
                <c:pt idx="953">
                  <c:v>125300</c:v>
                </c:pt>
                <c:pt idx="954">
                  <c:v>125400</c:v>
                </c:pt>
                <c:pt idx="955">
                  <c:v>125500</c:v>
                </c:pt>
                <c:pt idx="956">
                  <c:v>125600</c:v>
                </c:pt>
                <c:pt idx="957">
                  <c:v>125700</c:v>
                </c:pt>
                <c:pt idx="958">
                  <c:v>125800</c:v>
                </c:pt>
                <c:pt idx="959">
                  <c:v>125900</c:v>
                </c:pt>
                <c:pt idx="960">
                  <c:v>126000</c:v>
                </c:pt>
                <c:pt idx="961">
                  <c:v>126100</c:v>
                </c:pt>
                <c:pt idx="962">
                  <c:v>126200</c:v>
                </c:pt>
                <c:pt idx="963">
                  <c:v>126300</c:v>
                </c:pt>
                <c:pt idx="964">
                  <c:v>126400</c:v>
                </c:pt>
                <c:pt idx="965">
                  <c:v>126500</c:v>
                </c:pt>
                <c:pt idx="966">
                  <c:v>126600</c:v>
                </c:pt>
                <c:pt idx="967">
                  <c:v>126700</c:v>
                </c:pt>
                <c:pt idx="968">
                  <c:v>126800</c:v>
                </c:pt>
                <c:pt idx="969">
                  <c:v>126900</c:v>
                </c:pt>
                <c:pt idx="970">
                  <c:v>127000</c:v>
                </c:pt>
                <c:pt idx="971">
                  <c:v>127100</c:v>
                </c:pt>
                <c:pt idx="972">
                  <c:v>127200</c:v>
                </c:pt>
                <c:pt idx="973">
                  <c:v>127300</c:v>
                </c:pt>
                <c:pt idx="974">
                  <c:v>127400</c:v>
                </c:pt>
                <c:pt idx="975">
                  <c:v>127500</c:v>
                </c:pt>
                <c:pt idx="976">
                  <c:v>127600</c:v>
                </c:pt>
                <c:pt idx="977">
                  <c:v>127700</c:v>
                </c:pt>
                <c:pt idx="978">
                  <c:v>127800</c:v>
                </c:pt>
                <c:pt idx="979">
                  <c:v>127900</c:v>
                </c:pt>
                <c:pt idx="980">
                  <c:v>128000</c:v>
                </c:pt>
                <c:pt idx="981">
                  <c:v>128100</c:v>
                </c:pt>
                <c:pt idx="982">
                  <c:v>128200</c:v>
                </c:pt>
                <c:pt idx="983">
                  <c:v>128300</c:v>
                </c:pt>
                <c:pt idx="984">
                  <c:v>128400</c:v>
                </c:pt>
                <c:pt idx="985">
                  <c:v>128500</c:v>
                </c:pt>
                <c:pt idx="986">
                  <c:v>128600</c:v>
                </c:pt>
                <c:pt idx="987">
                  <c:v>128700</c:v>
                </c:pt>
                <c:pt idx="988">
                  <c:v>128800</c:v>
                </c:pt>
                <c:pt idx="989">
                  <c:v>128900</c:v>
                </c:pt>
                <c:pt idx="990">
                  <c:v>129000</c:v>
                </c:pt>
                <c:pt idx="991">
                  <c:v>129100</c:v>
                </c:pt>
                <c:pt idx="992">
                  <c:v>129200</c:v>
                </c:pt>
                <c:pt idx="993">
                  <c:v>129300</c:v>
                </c:pt>
                <c:pt idx="994">
                  <c:v>129400</c:v>
                </c:pt>
                <c:pt idx="995">
                  <c:v>129500</c:v>
                </c:pt>
                <c:pt idx="996">
                  <c:v>129600</c:v>
                </c:pt>
                <c:pt idx="997">
                  <c:v>129700</c:v>
                </c:pt>
                <c:pt idx="998">
                  <c:v>129800</c:v>
                </c:pt>
                <c:pt idx="999">
                  <c:v>129900</c:v>
                </c:pt>
                <c:pt idx="1000">
                  <c:v>130000</c:v>
                </c:pt>
                <c:pt idx="1001">
                  <c:v>130100</c:v>
                </c:pt>
                <c:pt idx="1002">
                  <c:v>130200</c:v>
                </c:pt>
                <c:pt idx="1003">
                  <c:v>130300</c:v>
                </c:pt>
                <c:pt idx="1004">
                  <c:v>130400</c:v>
                </c:pt>
                <c:pt idx="1005">
                  <c:v>130500</c:v>
                </c:pt>
                <c:pt idx="1006">
                  <c:v>130600</c:v>
                </c:pt>
                <c:pt idx="1007">
                  <c:v>130700</c:v>
                </c:pt>
                <c:pt idx="1008">
                  <c:v>130800</c:v>
                </c:pt>
                <c:pt idx="1009">
                  <c:v>130900</c:v>
                </c:pt>
                <c:pt idx="1010">
                  <c:v>131000</c:v>
                </c:pt>
                <c:pt idx="1011">
                  <c:v>131100</c:v>
                </c:pt>
                <c:pt idx="1012">
                  <c:v>131200</c:v>
                </c:pt>
                <c:pt idx="1013">
                  <c:v>131300</c:v>
                </c:pt>
                <c:pt idx="1014">
                  <c:v>131400</c:v>
                </c:pt>
                <c:pt idx="1015">
                  <c:v>131500</c:v>
                </c:pt>
                <c:pt idx="1016">
                  <c:v>131600</c:v>
                </c:pt>
                <c:pt idx="1017">
                  <c:v>131700</c:v>
                </c:pt>
                <c:pt idx="1018">
                  <c:v>131800</c:v>
                </c:pt>
                <c:pt idx="1019">
                  <c:v>131900</c:v>
                </c:pt>
                <c:pt idx="1020">
                  <c:v>132000</c:v>
                </c:pt>
                <c:pt idx="1021">
                  <c:v>132100</c:v>
                </c:pt>
                <c:pt idx="1022">
                  <c:v>132200</c:v>
                </c:pt>
                <c:pt idx="1023">
                  <c:v>132300</c:v>
                </c:pt>
                <c:pt idx="1024">
                  <c:v>132400</c:v>
                </c:pt>
                <c:pt idx="1025">
                  <c:v>132500</c:v>
                </c:pt>
                <c:pt idx="1026">
                  <c:v>132600</c:v>
                </c:pt>
                <c:pt idx="1027">
                  <c:v>132700</c:v>
                </c:pt>
                <c:pt idx="1028">
                  <c:v>132800</c:v>
                </c:pt>
                <c:pt idx="1029">
                  <c:v>132900</c:v>
                </c:pt>
                <c:pt idx="1030">
                  <c:v>133000</c:v>
                </c:pt>
                <c:pt idx="1031">
                  <c:v>133100</c:v>
                </c:pt>
                <c:pt idx="1032">
                  <c:v>133200</c:v>
                </c:pt>
                <c:pt idx="1033">
                  <c:v>133300</c:v>
                </c:pt>
                <c:pt idx="1034">
                  <c:v>133400</c:v>
                </c:pt>
                <c:pt idx="1035">
                  <c:v>133500</c:v>
                </c:pt>
                <c:pt idx="1036">
                  <c:v>133600</c:v>
                </c:pt>
                <c:pt idx="1037">
                  <c:v>133700</c:v>
                </c:pt>
                <c:pt idx="1038">
                  <c:v>133800</c:v>
                </c:pt>
                <c:pt idx="1039">
                  <c:v>133900</c:v>
                </c:pt>
                <c:pt idx="1040">
                  <c:v>134000</c:v>
                </c:pt>
                <c:pt idx="1041">
                  <c:v>134100</c:v>
                </c:pt>
                <c:pt idx="1042">
                  <c:v>134200</c:v>
                </c:pt>
                <c:pt idx="1043">
                  <c:v>134300</c:v>
                </c:pt>
                <c:pt idx="1044">
                  <c:v>134400</c:v>
                </c:pt>
                <c:pt idx="1045">
                  <c:v>134500</c:v>
                </c:pt>
                <c:pt idx="1046">
                  <c:v>134600</c:v>
                </c:pt>
                <c:pt idx="1047">
                  <c:v>134700</c:v>
                </c:pt>
                <c:pt idx="1048">
                  <c:v>134800</c:v>
                </c:pt>
                <c:pt idx="1049">
                  <c:v>134900</c:v>
                </c:pt>
                <c:pt idx="1050">
                  <c:v>135000</c:v>
                </c:pt>
                <c:pt idx="1051">
                  <c:v>135100</c:v>
                </c:pt>
                <c:pt idx="1052">
                  <c:v>135200</c:v>
                </c:pt>
                <c:pt idx="1053">
                  <c:v>135300</c:v>
                </c:pt>
                <c:pt idx="1054">
                  <c:v>135400</c:v>
                </c:pt>
                <c:pt idx="1055">
                  <c:v>135500</c:v>
                </c:pt>
                <c:pt idx="1056">
                  <c:v>135600</c:v>
                </c:pt>
                <c:pt idx="1057">
                  <c:v>135700</c:v>
                </c:pt>
                <c:pt idx="1058">
                  <c:v>135800</c:v>
                </c:pt>
                <c:pt idx="1059">
                  <c:v>135900</c:v>
                </c:pt>
                <c:pt idx="1060">
                  <c:v>136000</c:v>
                </c:pt>
                <c:pt idx="1061">
                  <c:v>136100</c:v>
                </c:pt>
                <c:pt idx="1062">
                  <c:v>136200</c:v>
                </c:pt>
                <c:pt idx="1063">
                  <c:v>136300</c:v>
                </c:pt>
                <c:pt idx="1064">
                  <c:v>136400</c:v>
                </c:pt>
                <c:pt idx="1065">
                  <c:v>136500</c:v>
                </c:pt>
                <c:pt idx="1066">
                  <c:v>136600</c:v>
                </c:pt>
                <c:pt idx="1067">
                  <c:v>136700</c:v>
                </c:pt>
                <c:pt idx="1068">
                  <c:v>136800</c:v>
                </c:pt>
                <c:pt idx="1069">
                  <c:v>136900</c:v>
                </c:pt>
                <c:pt idx="1070">
                  <c:v>137000</c:v>
                </c:pt>
                <c:pt idx="1071">
                  <c:v>137100</c:v>
                </c:pt>
                <c:pt idx="1072">
                  <c:v>137200</c:v>
                </c:pt>
                <c:pt idx="1073">
                  <c:v>137300</c:v>
                </c:pt>
                <c:pt idx="1074">
                  <c:v>137400</c:v>
                </c:pt>
                <c:pt idx="1075">
                  <c:v>137500</c:v>
                </c:pt>
                <c:pt idx="1076">
                  <c:v>137600</c:v>
                </c:pt>
                <c:pt idx="1077">
                  <c:v>137700</c:v>
                </c:pt>
                <c:pt idx="1078">
                  <c:v>137800</c:v>
                </c:pt>
                <c:pt idx="1079">
                  <c:v>137900</c:v>
                </c:pt>
                <c:pt idx="1080">
                  <c:v>138000</c:v>
                </c:pt>
                <c:pt idx="1081">
                  <c:v>138100</c:v>
                </c:pt>
                <c:pt idx="1082">
                  <c:v>138200</c:v>
                </c:pt>
                <c:pt idx="1083">
                  <c:v>138300</c:v>
                </c:pt>
                <c:pt idx="1084">
                  <c:v>138400</c:v>
                </c:pt>
                <c:pt idx="1085">
                  <c:v>138500</c:v>
                </c:pt>
                <c:pt idx="1086">
                  <c:v>138600</c:v>
                </c:pt>
                <c:pt idx="1087">
                  <c:v>138700</c:v>
                </c:pt>
                <c:pt idx="1088">
                  <c:v>138800</c:v>
                </c:pt>
                <c:pt idx="1089">
                  <c:v>138900</c:v>
                </c:pt>
                <c:pt idx="1090">
                  <c:v>139000</c:v>
                </c:pt>
                <c:pt idx="1091">
                  <c:v>139100</c:v>
                </c:pt>
                <c:pt idx="1092">
                  <c:v>139200</c:v>
                </c:pt>
                <c:pt idx="1093">
                  <c:v>139300</c:v>
                </c:pt>
                <c:pt idx="1094">
                  <c:v>139400</c:v>
                </c:pt>
                <c:pt idx="1095">
                  <c:v>139500</c:v>
                </c:pt>
                <c:pt idx="1096">
                  <c:v>139600</c:v>
                </c:pt>
                <c:pt idx="1097">
                  <c:v>139700</c:v>
                </c:pt>
                <c:pt idx="1098">
                  <c:v>139800</c:v>
                </c:pt>
                <c:pt idx="1099">
                  <c:v>139900</c:v>
                </c:pt>
                <c:pt idx="1100">
                  <c:v>140000</c:v>
                </c:pt>
                <c:pt idx="1101">
                  <c:v>140100</c:v>
                </c:pt>
                <c:pt idx="1102">
                  <c:v>140200</c:v>
                </c:pt>
                <c:pt idx="1103">
                  <c:v>140300</c:v>
                </c:pt>
                <c:pt idx="1104">
                  <c:v>140400</c:v>
                </c:pt>
                <c:pt idx="1105">
                  <c:v>140500</c:v>
                </c:pt>
                <c:pt idx="1106">
                  <c:v>140600</c:v>
                </c:pt>
                <c:pt idx="1107">
                  <c:v>140700</c:v>
                </c:pt>
                <c:pt idx="1108">
                  <c:v>140800</c:v>
                </c:pt>
                <c:pt idx="1109">
                  <c:v>140900</c:v>
                </c:pt>
                <c:pt idx="1110">
                  <c:v>141000</c:v>
                </c:pt>
                <c:pt idx="1111">
                  <c:v>141100</c:v>
                </c:pt>
                <c:pt idx="1112">
                  <c:v>141200</c:v>
                </c:pt>
                <c:pt idx="1113">
                  <c:v>141300</c:v>
                </c:pt>
                <c:pt idx="1114">
                  <c:v>141400</c:v>
                </c:pt>
                <c:pt idx="1115">
                  <c:v>141500</c:v>
                </c:pt>
                <c:pt idx="1116">
                  <c:v>141600</c:v>
                </c:pt>
                <c:pt idx="1117">
                  <c:v>141700</c:v>
                </c:pt>
                <c:pt idx="1118">
                  <c:v>141800</c:v>
                </c:pt>
                <c:pt idx="1119">
                  <c:v>141900</c:v>
                </c:pt>
                <c:pt idx="1120">
                  <c:v>142000</c:v>
                </c:pt>
                <c:pt idx="1121">
                  <c:v>142100</c:v>
                </c:pt>
                <c:pt idx="1122">
                  <c:v>142200</c:v>
                </c:pt>
                <c:pt idx="1123">
                  <c:v>142300</c:v>
                </c:pt>
                <c:pt idx="1124">
                  <c:v>142400</c:v>
                </c:pt>
                <c:pt idx="1125">
                  <c:v>142500</c:v>
                </c:pt>
                <c:pt idx="1126">
                  <c:v>142600</c:v>
                </c:pt>
                <c:pt idx="1127">
                  <c:v>142700</c:v>
                </c:pt>
                <c:pt idx="1128">
                  <c:v>142800</c:v>
                </c:pt>
                <c:pt idx="1129">
                  <c:v>142900</c:v>
                </c:pt>
                <c:pt idx="1130">
                  <c:v>143000</c:v>
                </c:pt>
                <c:pt idx="1131">
                  <c:v>143100</c:v>
                </c:pt>
                <c:pt idx="1132">
                  <c:v>143200</c:v>
                </c:pt>
                <c:pt idx="1133">
                  <c:v>143300</c:v>
                </c:pt>
                <c:pt idx="1134">
                  <c:v>143400</c:v>
                </c:pt>
                <c:pt idx="1135">
                  <c:v>143500</c:v>
                </c:pt>
                <c:pt idx="1136">
                  <c:v>143600</c:v>
                </c:pt>
                <c:pt idx="1137">
                  <c:v>143700</c:v>
                </c:pt>
                <c:pt idx="1138">
                  <c:v>143800</c:v>
                </c:pt>
                <c:pt idx="1139">
                  <c:v>143900</c:v>
                </c:pt>
                <c:pt idx="1140">
                  <c:v>144000</c:v>
                </c:pt>
                <c:pt idx="1141">
                  <c:v>144100</c:v>
                </c:pt>
                <c:pt idx="1142">
                  <c:v>144200</c:v>
                </c:pt>
                <c:pt idx="1143">
                  <c:v>144300</c:v>
                </c:pt>
                <c:pt idx="1144">
                  <c:v>144400</c:v>
                </c:pt>
                <c:pt idx="1145">
                  <c:v>144500</c:v>
                </c:pt>
                <c:pt idx="1146">
                  <c:v>144600</c:v>
                </c:pt>
                <c:pt idx="1147">
                  <c:v>144700</c:v>
                </c:pt>
                <c:pt idx="1148">
                  <c:v>144800</c:v>
                </c:pt>
                <c:pt idx="1149">
                  <c:v>144900</c:v>
                </c:pt>
                <c:pt idx="1150">
                  <c:v>145000</c:v>
                </c:pt>
                <c:pt idx="1151">
                  <c:v>145100</c:v>
                </c:pt>
                <c:pt idx="1152">
                  <c:v>145200</c:v>
                </c:pt>
                <c:pt idx="1153">
                  <c:v>145300</c:v>
                </c:pt>
                <c:pt idx="1154">
                  <c:v>145400</c:v>
                </c:pt>
                <c:pt idx="1155">
                  <c:v>145500</c:v>
                </c:pt>
                <c:pt idx="1156">
                  <c:v>145600</c:v>
                </c:pt>
                <c:pt idx="1157">
                  <c:v>145700</c:v>
                </c:pt>
                <c:pt idx="1158">
                  <c:v>145800</c:v>
                </c:pt>
                <c:pt idx="1159">
                  <c:v>145900</c:v>
                </c:pt>
                <c:pt idx="1160">
                  <c:v>146000</c:v>
                </c:pt>
                <c:pt idx="1161">
                  <c:v>146100</c:v>
                </c:pt>
                <c:pt idx="1162">
                  <c:v>146200</c:v>
                </c:pt>
                <c:pt idx="1163">
                  <c:v>146300</c:v>
                </c:pt>
                <c:pt idx="1164">
                  <c:v>146400</c:v>
                </c:pt>
                <c:pt idx="1165">
                  <c:v>146500</c:v>
                </c:pt>
                <c:pt idx="1166">
                  <c:v>146600</c:v>
                </c:pt>
                <c:pt idx="1167">
                  <c:v>146700</c:v>
                </c:pt>
                <c:pt idx="1168">
                  <c:v>146800</c:v>
                </c:pt>
                <c:pt idx="1169">
                  <c:v>146900</c:v>
                </c:pt>
                <c:pt idx="1170">
                  <c:v>147000</c:v>
                </c:pt>
                <c:pt idx="1171">
                  <c:v>147100</c:v>
                </c:pt>
                <c:pt idx="1172">
                  <c:v>147200</c:v>
                </c:pt>
                <c:pt idx="1173">
                  <c:v>147300</c:v>
                </c:pt>
                <c:pt idx="1174">
                  <c:v>147400</c:v>
                </c:pt>
                <c:pt idx="1175">
                  <c:v>147500</c:v>
                </c:pt>
                <c:pt idx="1176">
                  <c:v>147600</c:v>
                </c:pt>
                <c:pt idx="1177">
                  <c:v>147700</c:v>
                </c:pt>
                <c:pt idx="1178">
                  <c:v>147800</c:v>
                </c:pt>
                <c:pt idx="1179">
                  <c:v>147900</c:v>
                </c:pt>
                <c:pt idx="1180">
                  <c:v>148000</c:v>
                </c:pt>
                <c:pt idx="1181">
                  <c:v>148100</c:v>
                </c:pt>
                <c:pt idx="1182">
                  <c:v>148200</c:v>
                </c:pt>
                <c:pt idx="1183">
                  <c:v>148300</c:v>
                </c:pt>
                <c:pt idx="1184">
                  <c:v>148400</c:v>
                </c:pt>
                <c:pt idx="1185">
                  <c:v>148500</c:v>
                </c:pt>
                <c:pt idx="1186">
                  <c:v>148600</c:v>
                </c:pt>
                <c:pt idx="1187">
                  <c:v>148700</c:v>
                </c:pt>
                <c:pt idx="1188">
                  <c:v>148800</c:v>
                </c:pt>
                <c:pt idx="1189">
                  <c:v>148900</c:v>
                </c:pt>
                <c:pt idx="1190">
                  <c:v>149000</c:v>
                </c:pt>
                <c:pt idx="1191">
                  <c:v>149100</c:v>
                </c:pt>
                <c:pt idx="1192">
                  <c:v>149200</c:v>
                </c:pt>
                <c:pt idx="1193">
                  <c:v>149300</c:v>
                </c:pt>
                <c:pt idx="1194">
                  <c:v>149400</c:v>
                </c:pt>
                <c:pt idx="1195">
                  <c:v>149500</c:v>
                </c:pt>
                <c:pt idx="1196">
                  <c:v>149600</c:v>
                </c:pt>
                <c:pt idx="1197">
                  <c:v>149700</c:v>
                </c:pt>
                <c:pt idx="1198">
                  <c:v>149800</c:v>
                </c:pt>
                <c:pt idx="1199">
                  <c:v>149900</c:v>
                </c:pt>
                <c:pt idx="1200">
                  <c:v>150000</c:v>
                </c:pt>
                <c:pt idx="1201">
                  <c:v>150100</c:v>
                </c:pt>
                <c:pt idx="1202">
                  <c:v>150200</c:v>
                </c:pt>
                <c:pt idx="1203">
                  <c:v>150300</c:v>
                </c:pt>
                <c:pt idx="1204">
                  <c:v>150400</c:v>
                </c:pt>
                <c:pt idx="1205">
                  <c:v>150500</c:v>
                </c:pt>
                <c:pt idx="1206">
                  <c:v>150600</c:v>
                </c:pt>
                <c:pt idx="1207">
                  <c:v>150700</c:v>
                </c:pt>
                <c:pt idx="1208">
                  <c:v>150800</c:v>
                </c:pt>
                <c:pt idx="1209">
                  <c:v>150900</c:v>
                </c:pt>
                <c:pt idx="1210">
                  <c:v>151000</c:v>
                </c:pt>
                <c:pt idx="1211">
                  <c:v>151100</c:v>
                </c:pt>
                <c:pt idx="1212">
                  <c:v>151200</c:v>
                </c:pt>
                <c:pt idx="1213">
                  <c:v>151300</c:v>
                </c:pt>
                <c:pt idx="1214">
                  <c:v>151400</c:v>
                </c:pt>
                <c:pt idx="1215">
                  <c:v>151500</c:v>
                </c:pt>
                <c:pt idx="1216">
                  <c:v>151600</c:v>
                </c:pt>
                <c:pt idx="1217">
                  <c:v>151700</c:v>
                </c:pt>
                <c:pt idx="1218">
                  <c:v>151800</c:v>
                </c:pt>
                <c:pt idx="1219">
                  <c:v>151900</c:v>
                </c:pt>
                <c:pt idx="1220">
                  <c:v>152000</c:v>
                </c:pt>
                <c:pt idx="1221">
                  <c:v>152100</c:v>
                </c:pt>
                <c:pt idx="1222">
                  <c:v>152200</c:v>
                </c:pt>
                <c:pt idx="1223">
                  <c:v>152300</c:v>
                </c:pt>
                <c:pt idx="1224">
                  <c:v>152400</c:v>
                </c:pt>
                <c:pt idx="1225">
                  <c:v>152500</c:v>
                </c:pt>
                <c:pt idx="1226">
                  <c:v>152600</c:v>
                </c:pt>
                <c:pt idx="1227">
                  <c:v>152700</c:v>
                </c:pt>
                <c:pt idx="1228">
                  <c:v>152800</c:v>
                </c:pt>
                <c:pt idx="1229">
                  <c:v>152900</c:v>
                </c:pt>
                <c:pt idx="1230">
                  <c:v>153000</c:v>
                </c:pt>
                <c:pt idx="1231">
                  <c:v>153100</c:v>
                </c:pt>
                <c:pt idx="1232">
                  <c:v>153200</c:v>
                </c:pt>
                <c:pt idx="1233">
                  <c:v>153300</c:v>
                </c:pt>
                <c:pt idx="1234">
                  <c:v>153400</c:v>
                </c:pt>
                <c:pt idx="1235">
                  <c:v>153500</c:v>
                </c:pt>
                <c:pt idx="1236">
                  <c:v>153600</c:v>
                </c:pt>
                <c:pt idx="1237">
                  <c:v>153700</c:v>
                </c:pt>
                <c:pt idx="1238">
                  <c:v>153800</c:v>
                </c:pt>
                <c:pt idx="1239">
                  <c:v>153900</c:v>
                </c:pt>
                <c:pt idx="1240">
                  <c:v>154000</c:v>
                </c:pt>
                <c:pt idx="1241">
                  <c:v>154100</c:v>
                </c:pt>
                <c:pt idx="1242">
                  <c:v>154200</c:v>
                </c:pt>
                <c:pt idx="1243">
                  <c:v>154300</c:v>
                </c:pt>
                <c:pt idx="1244">
                  <c:v>154400</c:v>
                </c:pt>
                <c:pt idx="1245">
                  <c:v>154500</c:v>
                </c:pt>
                <c:pt idx="1246">
                  <c:v>154600</c:v>
                </c:pt>
                <c:pt idx="1247">
                  <c:v>154700</c:v>
                </c:pt>
                <c:pt idx="1248">
                  <c:v>154800</c:v>
                </c:pt>
                <c:pt idx="1249">
                  <c:v>154900</c:v>
                </c:pt>
                <c:pt idx="1250">
                  <c:v>155000</c:v>
                </c:pt>
                <c:pt idx="1251">
                  <c:v>155100</c:v>
                </c:pt>
                <c:pt idx="1252">
                  <c:v>155200</c:v>
                </c:pt>
                <c:pt idx="1253">
                  <c:v>155300</c:v>
                </c:pt>
                <c:pt idx="1254">
                  <c:v>155400</c:v>
                </c:pt>
                <c:pt idx="1255">
                  <c:v>155500</c:v>
                </c:pt>
                <c:pt idx="1256">
                  <c:v>155600</c:v>
                </c:pt>
                <c:pt idx="1257">
                  <c:v>155700</c:v>
                </c:pt>
                <c:pt idx="1258">
                  <c:v>155800</c:v>
                </c:pt>
                <c:pt idx="1259">
                  <c:v>155900</c:v>
                </c:pt>
                <c:pt idx="1260">
                  <c:v>156000</c:v>
                </c:pt>
                <c:pt idx="1261">
                  <c:v>156100</c:v>
                </c:pt>
                <c:pt idx="1262">
                  <c:v>156200</c:v>
                </c:pt>
                <c:pt idx="1263">
                  <c:v>156300</c:v>
                </c:pt>
                <c:pt idx="1264">
                  <c:v>156400</c:v>
                </c:pt>
                <c:pt idx="1265">
                  <c:v>156500</c:v>
                </c:pt>
                <c:pt idx="1266">
                  <c:v>156600</c:v>
                </c:pt>
                <c:pt idx="1267">
                  <c:v>156700</c:v>
                </c:pt>
                <c:pt idx="1268">
                  <c:v>156800</c:v>
                </c:pt>
                <c:pt idx="1269">
                  <c:v>156900</c:v>
                </c:pt>
                <c:pt idx="1270">
                  <c:v>157000</c:v>
                </c:pt>
                <c:pt idx="1271">
                  <c:v>157100</c:v>
                </c:pt>
                <c:pt idx="1272">
                  <c:v>157200</c:v>
                </c:pt>
                <c:pt idx="1273">
                  <c:v>157300</c:v>
                </c:pt>
                <c:pt idx="1274">
                  <c:v>157400</c:v>
                </c:pt>
                <c:pt idx="1275">
                  <c:v>157500</c:v>
                </c:pt>
                <c:pt idx="1276">
                  <c:v>157600</c:v>
                </c:pt>
                <c:pt idx="1277">
                  <c:v>157700</c:v>
                </c:pt>
                <c:pt idx="1278">
                  <c:v>157800</c:v>
                </c:pt>
                <c:pt idx="1279">
                  <c:v>157900</c:v>
                </c:pt>
                <c:pt idx="1280">
                  <c:v>158000</c:v>
                </c:pt>
                <c:pt idx="1281">
                  <c:v>158100</c:v>
                </c:pt>
                <c:pt idx="1282">
                  <c:v>158200</c:v>
                </c:pt>
                <c:pt idx="1283">
                  <c:v>158300</c:v>
                </c:pt>
                <c:pt idx="1284">
                  <c:v>158400</c:v>
                </c:pt>
                <c:pt idx="1285">
                  <c:v>158500</c:v>
                </c:pt>
                <c:pt idx="1286">
                  <c:v>158600</c:v>
                </c:pt>
                <c:pt idx="1287">
                  <c:v>158700</c:v>
                </c:pt>
                <c:pt idx="1288">
                  <c:v>158800</c:v>
                </c:pt>
                <c:pt idx="1289">
                  <c:v>158900</c:v>
                </c:pt>
                <c:pt idx="1290">
                  <c:v>159000</c:v>
                </c:pt>
                <c:pt idx="1291">
                  <c:v>159100</c:v>
                </c:pt>
                <c:pt idx="1292">
                  <c:v>159200</c:v>
                </c:pt>
                <c:pt idx="1293">
                  <c:v>159300</c:v>
                </c:pt>
                <c:pt idx="1294">
                  <c:v>159400</c:v>
                </c:pt>
                <c:pt idx="1295">
                  <c:v>159500</c:v>
                </c:pt>
                <c:pt idx="1296">
                  <c:v>159600</c:v>
                </c:pt>
                <c:pt idx="1297">
                  <c:v>159700</c:v>
                </c:pt>
                <c:pt idx="1298">
                  <c:v>159800</c:v>
                </c:pt>
                <c:pt idx="1299">
                  <c:v>159900</c:v>
                </c:pt>
                <c:pt idx="1300">
                  <c:v>160000</c:v>
                </c:pt>
                <c:pt idx="1301">
                  <c:v>160100</c:v>
                </c:pt>
                <c:pt idx="1302">
                  <c:v>160200</c:v>
                </c:pt>
                <c:pt idx="1303">
                  <c:v>160300</c:v>
                </c:pt>
                <c:pt idx="1304">
                  <c:v>160400</c:v>
                </c:pt>
                <c:pt idx="1305">
                  <c:v>160500</c:v>
                </c:pt>
                <c:pt idx="1306">
                  <c:v>160600</c:v>
                </c:pt>
                <c:pt idx="1307">
                  <c:v>160700</c:v>
                </c:pt>
                <c:pt idx="1308">
                  <c:v>160800</c:v>
                </c:pt>
                <c:pt idx="1309">
                  <c:v>160900</c:v>
                </c:pt>
                <c:pt idx="1310">
                  <c:v>161000</c:v>
                </c:pt>
                <c:pt idx="1311">
                  <c:v>161100</c:v>
                </c:pt>
                <c:pt idx="1312">
                  <c:v>161200</c:v>
                </c:pt>
                <c:pt idx="1313">
                  <c:v>161300</c:v>
                </c:pt>
                <c:pt idx="1314">
                  <c:v>161400</c:v>
                </c:pt>
                <c:pt idx="1315">
                  <c:v>161500</c:v>
                </c:pt>
                <c:pt idx="1316">
                  <c:v>161600</c:v>
                </c:pt>
                <c:pt idx="1317">
                  <c:v>161700</c:v>
                </c:pt>
                <c:pt idx="1318">
                  <c:v>161800</c:v>
                </c:pt>
                <c:pt idx="1319">
                  <c:v>161900</c:v>
                </c:pt>
                <c:pt idx="1320">
                  <c:v>162000</c:v>
                </c:pt>
                <c:pt idx="1321">
                  <c:v>162100</c:v>
                </c:pt>
                <c:pt idx="1322">
                  <c:v>162200</c:v>
                </c:pt>
                <c:pt idx="1323">
                  <c:v>162300</c:v>
                </c:pt>
                <c:pt idx="1324">
                  <c:v>162400</c:v>
                </c:pt>
                <c:pt idx="1325">
                  <c:v>162500</c:v>
                </c:pt>
                <c:pt idx="1326">
                  <c:v>162600</c:v>
                </c:pt>
                <c:pt idx="1327">
                  <c:v>162700</c:v>
                </c:pt>
                <c:pt idx="1328">
                  <c:v>162800</c:v>
                </c:pt>
                <c:pt idx="1329">
                  <c:v>162900</c:v>
                </c:pt>
                <c:pt idx="1330">
                  <c:v>163000</c:v>
                </c:pt>
                <c:pt idx="1331">
                  <c:v>163100</c:v>
                </c:pt>
                <c:pt idx="1332">
                  <c:v>163200</c:v>
                </c:pt>
                <c:pt idx="1333">
                  <c:v>163300</c:v>
                </c:pt>
                <c:pt idx="1334">
                  <c:v>163400</c:v>
                </c:pt>
                <c:pt idx="1335">
                  <c:v>163500</c:v>
                </c:pt>
                <c:pt idx="1336">
                  <c:v>163600</c:v>
                </c:pt>
                <c:pt idx="1337">
                  <c:v>163700</c:v>
                </c:pt>
                <c:pt idx="1338">
                  <c:v>163800</c:v>
                </c:pt>
                <c:pt idx="1339">
                  <c:v>163900</c:v>
                </c:pt>
                <c:pt idx="1340">
                  <c:v>164000</c:v>
                </c:pt>
                <c:pt idx="1341">
                  <c:v>164100</c:v>
                </c:pt>
                <c:pt idx="1342">
                  <c:v>164200</c:v>
                </c:pt>
                <c:pt idx="1343">
                  <c:v>164300</c:v>
                </c:pt>
                <c:pt idx="1344">
                  <c:v>164400</c:v>
                </c:pt>
                <c:pt idx="1345">
                  <c:v>164500</c:v>
                </c:pt>
                <c:pt idx="1346">
                  <c:v>164600</c:v>
                </c:pt>
                <c:pt idx="1347">
                  <c:v>164700</c:v>
                </c:pt>
                <c:pt idx="1348">
                  <c:v>164800</c:v>
                </c:pt>
                <c:pt idx="1349">
                  <c:v>164900</c:v>
                </c:pt>
                <c:pt idx="1350">
                  <c:v>165000</c:v>
                </c:pt>
                <c:pt idx="1351">
                  <c:v>165100</c:v>
                </c:pt>
                <c:pt idx="1352">
                  <c:v>165200</c:v>
                </c:pt>
                <c:pt idx="1353">
                  <c:v>165300</c:v>
                </c:pt>
                <c:pt idx="1354">
                  <c:v>165400</c:v>
                </c:pt>
                <c:pt idx="1355">
                  <c:v>165500</c:v>
                </c:pt>
                <c:pt idx="1356">
                  <c:v>165600</c:v>
                </c:pt>
                <c:pt idx="1357">
                  <c:v>165700</c:v>
                </c:pt>
                <c:pt idx="1358">
                  <c:v>165800</c:v>
                </c:pt>
                <c:pt idx="1359">
                  <c:v>165900</c:v>
                </c:pt>
                <c:pt idx="1360">
                  <c:v>166000</c:v>
                </c:pt>
                <c:pt idx="1361">
                  <c:v>166100</c:v>
                </c:pt>
                <c:pt idx="1362">
                  <c:v>166200</c:v>
                </c:pt>
                <c:pt idx="1363">
                  <c:v>166300</c:v>
                </c:pt>
                <c:pt idx="1364">
                  <c:v>166400</c:v>
                </c:pt>
                <c:pt idx="1365">
                  <c:v>166500</c:v>
                </c:pt>
                <c:pt idx="1366">
                  <c:v>166600</c:v>
                </c:pt>
                <c:pt idx="1367">
                  <c:v>166700</c:v>
                </c:pt>
                <c:pt idx="1368">
                  <c:v>166800</c:v>
                </c:pt>
                <c:pt idx="1369">
                  <c:v>166900</c:v>
                </c:pt>
                <c:pt idx="1370">
                  <c:v>167000</c:v>
                </c:pt>
                <c:pt idx="1371">
                  <c:v>167100</c:v>
                </c:pt>
                <c:pt idx="1372">
                  <c:v>167200</c:v>
                </c:pt>
                <c:pt idx="1373">
                  <c:v>167300</c:v>
                </c:pt>
                <c:pt idx="1374">
                  <c:v>167400</c:v>
                </c:pt>
                <c:pt idx="1375">
                  <c:v>167500</c:v>
                </c:pt>
                <c:pt idx="1376">
                  <c:v>167600</c:v>
                </c:pt>
                <c:pt idx="1377">
                  <c:v>167700</c:v>
                </c:pt>
                <c:pt idx="1378">
                  <c:v>167800</c:v>
                </c:pt>
                <c:pt idx="1379">
                  <c:v>167900</c:v>
                </c:pt>
                <c:pt idx="1380">
                  <c:v>168000</c:v>
                </c:pt>
                <c:pt idx="1381">
                  <c:v>168100</c:v>
                </c:pt>
                <c:pt idx="1382">
                  <c:v>168200</c:v>
                </c:pt>
                <c:pt idx="1383">
                  <c:v>168300</c:v>
                </c:pt>
                <c:pt idx="1384">
                  <c:v>168400</c:v>
                </c:pt>
                <c:pt idx="1385">
                  <c:v>168500</c:v>
                </c:pt>
                <c:pt idx="1386">
                  <c:v>168600</c:v>
                </c:pt>
                <c:pt idx="1387">
                  <c:v>168700</c:v>
                </c:pt>
                <c:pt idx="1388">
                  <c:v>168800</c:v>
                </c:pt>
                <c:pt idx="1389">
                  <c:v>168900</c:v>
                </c:pt>
                <c:pt idx="1390">
                  <c:v>169000</c:v>
                </c:pt>
                <c:pt idx="1391">
                  <c:v>169100</c:v>
                </c:pt>
                <c:pt idx="1392">
                  <c:v>169200</c:v>
                </c:pt>
                <c:pt idx="1393">
                  <c:v>169300</c:v>
                </c:pt>
                <c:pt idx="1394">
                  <c:v>169400</c:v>
                </c:pt>
                <c:pt idx="1395">
                  <c:v>169500</c:v>
                </c:pt>
                <c:pt idx="1396">
                  <c:v>169600</c:v>
                </c:pt>
                <c:pt idx="1397">
                  <c:v>169700</c:v>
                </c:pt>
                <c:pt idx="1398">
                  <c:v>169800</c:v>
                </c:pt>
                <c:pt idx="1399">
                  <c:v>169900</c:v>
                </c:pt>
                <c:pt idx="1400">
                  <c:v>170000</c:v>
                </c:pt>
                <c:pt idx="1401">
                  <c:v>170100</c:v>
                </c:pt>
                <c:pt idx="1402">
                  <c:v>170200</c:v>
                </c:pt>
                <c:pt idx="1403">
                  <c:v>170300</c:v>
                </c:pt>
                <c:pt idx="1404">
                  <c:v>170400</c:v>
                </c:pt>
                <c:pt idx="1405">
                  <c:v>170500</c:v>
                </c:pt>
                <c:pt idx="1406">
                  <c:v>170600</c:v>
                </c:pt>
                <c:pt idx="1407">
                  <c:v>170700</c:v>
                </c:pt>
                <c:pt idx="1408">
                  <c:v>170800</c:v>
                </c:pt>
                <c:pt idx="1409">
                  <c:v>170900</c:v>
                </c:pt>
                <c:pt idx="1410">
                  <c:v>171000</c:v>
                </c:pt>
                <c:pt idx="1411">
                  <c:v>171100</c:v>
                </c:pt>
                <c:pt idx="1412">
                  <c:v>171200</c:v>
                </c:pt>
                <c:pt idx="1413">
                  <c:v>171300</c:v>
                </c:pt>
                <c:pt idx="1414">
                  <c:v>171400</c:v>
                </c:pt>
                <c:pt idx="1415">
                  <c:v>171500</c:v>
                </c:pt>
                <c:pt idx="1416">
                  <c:v>171600</c:v>
                </c:pt>
                <c:pt idx="1417">
                  <c:v>171700</c:v>
                </c:pt>
                <c:pt idx="1418">
                  <c:v>171800</c:v>
                </c:pt>
                <c:pt idx="1419">
                  <c:v>171900</c:v>
                </c:pt>
                <c:pt idx="1420">
                  <c:v>172000</c:v>
                </c:pt>
                <c:pt idx="1421">
                  <c:v>172100</c:v>
                </c:pt>
                <c:pt idx="1422">
                  <c:v>172200</c:v>
                </c:pt>
                <c:pt idx="1423">
                  <c:v>172300</c:v>
                </c:pt>
                <c:pt idx="1424">
                  <c:v>172400</c:v>
                </c:pt>
                <c:pt idx="1425">
                  <c:v>172500</c:v>
                </c:pt>
                <c:pt idx="1426">
                  <c:v>172600</c:v>
                </c:pt>
                <c:pt idx="1427">
                  <c:v>172700</c:v>
                </c:pt>
                <c:pt idx="1428">
                  <c:v>172800</c:v>
                </c:pt>
                <c:pt idx="1429">
                  <c:v>172900</c:v>
                </c:pt>
                <c:pt idx="1430">
                  <c:v>173000</c:v>
                </c:pt>
                <c:pt idx="1431">
                  <c:v>173100</c:v>
                </c:pt>
                <c:pt idx="1432">
                  <c:v>173200</c:v>
                </c:pt>
                <c:pt idx="1433">
                  <c:v>173300</c:v>
                </c:pt>
                <c:pt idx="1434">
                  <c:v>173400</c:v>
                </c:pt>
                <c:pt idx="1435">
                  <c:v>173500</c:v>
                </c:pt>
                <c:pt idx="1436">
                  <c:v>173600</c:v>
                </c:pt>
                <c:pt idx="1437">
                  <c:v>173700</c:v>
                </c:pt>
                <c:pt idx="1438">
                  <c:v>173800</c:v>
                </c:pt>
                <c:pt idx="1439">
                  <c:v>173900</c:v>
                </c:pt>
                <c:pt idx="1440">
                  <c:v>174000</c:v>
                </c:pt>
                <c:pt idx="1441">
                  <c:v>174100</c:v>
                </c:pt>
                <c:pt idx="1442">
                  <c:v>174200</c:v>
                </c:pt>
                <c:pt idx="1443">
                  <c:v>174300</c:v>
                </c:pt>
                <c:pt idx="1444">
                  <c:v>174400</c:v>
                </c:pt>
                <c:pt idx="1445">
                  <c:v>174500</c:v>
                </c:pt>
                <c:pt idx="1446">
                  <c:v>174600</c:v>
                </c:pt>
                <c:pt idx="1447">
                  <c:v>174700</c:v>
                </c:pt>
                <c:pt idx="1448">
                  <c:v>174800</c:v>
                </c:pt>
                <c:pt idx="1449">
                  <c:v>174900</c:v>
                </c:pt>
                <c:pt idx="1450">
                  <c:v>175000</c:v>
                </c:pt>
                <c:pt idx="1451">
                  <c:v>175100</c:v>
                </c:pt>
                <c:pt idx="1452">
                  <c:v>175200</c:v>
                </c:pt>
                <c:pt idx="1453">
                  <c:v>175300</c:v>
                </c:pt>
                <c:pt idx="1454">
                  <c:v>175400</c:v>
                </c:pt>
                <c:pt idx="1455">
                  <c:v>175500</c:v>
                </c:pt>
                <c:pt idx="1456">
                  <c:v>175600</c:v>
                </c:pt>
                <c:pt idx="1457">
                  <c:v>175700</c:v>
                </c:pt>
                <c:pt idx="1458">
                  <c:v>175800</c:v>
                </c:pt>
                <c:pt idx="1459">
                  <c:v>175900</c:v>
                </c:pt>
                <c:pt idx="1460">
                  <c:v>176000</c:v>
                </c:pt>
                <c:pt idx="1461">
                  <c:v>176100</c:v>
                </c:pt>
                <c:pt idx="1462">
                  <c:v>176200</c:v>
                </c:pt>
                <c:pt idx="1463">
                  <c:v>176300</c:v>
                </c:pt>
                <c:pt idx="1464">
                  <c:v>176400</c:v>
                </c:pt>
                <c:pt idx="1465">
                  <c:v>176500</c:v>
                </c:pt>
                <c:pt idx="1466">
                  <c:v>176600</c:v>
                </c:pt>
                <c:pt idx="1467">
                  <c:v>176700</c:v>
                </c:pt>
                <c:pt idx="1468">
                  <c:v>176800</c:v>
                </c:pt>
                <c:pt idx="1469">
                  <c:v>176900</c:v>
                </c:pt>
                <c:pt idx="1470">
                  <c:v>177000</c:v>
                </c:pt>
                <c:pt idx="1471">
                  <c:v>177100</c:v>
                </c:pt>
                <c:pt idx="1472">
                  <c:v>177200</c:v>
                </c:pt>
                <c:pt idx="1473">
                  <c:v>177300</c:v>
                </c:pt>
                <c:pt idx="1474">
                  <c:v>177400</c:v>
                </c:pt>
                <c:pt idx="1475">
                  <c:v>177500</c:v>
                </c:pt>
                <c:pt idx="1476">
                  <c:v>177600</c:v>
                </c:pt>
                <c:pt idx="1477">
                  <c:v>177700</c:v>
                </c:pt>
                <c:pt idx="1478">
                  <c:v>177800</c:v>
                </c:pt>
                <c:pt idx="1479">
                  <c:v>177900</c:v>
                </c:pt>
                <c:pt idx="1480">
                  <c:v>178000</c:v>
                </c:pt>
                <c:pt idx="1481">
                  <c:v>178100</c:v>
                </c:pt>
                <c:pt idx="1482">
                  <c:v>178200</c:v>
                </c:pt>
                <c:pt idx="1483">
                  <c:v>178300</c:v>
                </c:pt>
                <c:pt idx="1484">
                  <c:v>178400</c:v>
                </c:pt>
                <c:pt idx="1485">
                  <c:v>178500</c:v>
                </c:pt>
                <c:pt idx="1486">
                  <c:v>178600</c:v>
                </c:pt>
                <c:pt idx="1487">
                  <c:v>178700</c:v>
                </c:pt>
                <c:pt idx="1488">
                  <c:v>178800</c:v>
                </c:pt>
                <c:pt idx="1489">
                  <c:v>178900</c:v>
                </c:pt>
                <c:pt idx="1490">
                  <c:v>179000</c:v>
                </c:pt>
                <c:pt idx="1491">
                  <c:v>179100</c:v>
                </c:pt>
                <c:pt idx="1492">
                  <c:v>179200</c:v>
                </c:pt>
                <c:pt idx="1493">
                  <c:v>179300</c:v>
                </c:pt>
                <c:pt idx="1494">
                  <c:v>179400</c:v>
                </c:pt>
                <c:pt idx="1495">
                  <c:v>179500</c:v>
                </c:pt>
                <c:pt idx="1496">
                  <c:v>179600</c:v>
                </c:pt>
                <c:pt idx="1497">
                  <c:v>179700</c:v>
                </c:pt>
                <c:pt idx="1498">
                  <c:v>179800</c:v>
                </c:pt>
                <c:pt idx="1499">
                  <c:v>179900</c:v>
                </c:pt>
                <c:pt idx="1500">
                  <c:v>180000</c:v>
                </c:pt>
                <c:pt idx="1501">
                  <c:v>180100</c:v>
                </c:pt>
                <c:pt idx="1502">
                  <c:v>180200</c:v>
                </c:pt>
                <c:pt idx="1503">
                  <c:v>180300</c:v>
                </c:pt>
                <c:pt idx="1504">
                  <c:v>180400</c:v>
                </c:pt>
                <c:pt idx="1505">
                  <c:v>180500</c:v>
                </c:pt>
                <c:pt idx="1506">
                  <c:v>180600</c:v>
                </c:pt>
                <c:pt idx="1507">
                  <c:v>180700</c:v>
                </c:pt>
                <c:pt idx="1508">
                  <c:v>180800</c:v>
                </c:pt>
                <c:pt idx="1509">
                  <c:v>180900</c:v>
                </c:pt>
                <c:pt idx="1510">
                  <c:v>181000</c:v>
                </c:pt>
                <c:pt idx="1511">
                  <c:v>181100</c:v>
                </c:pt>
                <c:pt idx="1512">
                  <c:v>181200</c:v>
                </c:pt>
                <c:pt idx="1513">
                  <c:v>181300</c:v>
                </c:pt>
                <c:pt idx="1514">
                  <c:v>181400</c:v>
                </c:pt>
                <c:pt idx="1515">
                  <c:v>181500</c:v>
                </c:pt>
                <c:pt idx="1516">
                  <c:v>181600</c:v>
                </c:pt>
                <c:pt idx="1517">
                  <c:v>181700</c:v>
                </c:pt>
                <c:pt idx="1518">
                  <c:v>181800</c:v>
                </c:pt>
                <c:pt idx="1519">
                  <c:v>181900</c:v>
                </c:pt>
                <c:pt idx="1520">
                  <c:v>182000</c:v>
                </c:pt>
                <c:pt idx="1521">
                  <c:v>182100</c:v>
                </c:pt>
                <c:pt idx="1522">
                  <c:v>182200</c:v>
                </c:pt>
                <c:pt idx="1523">
                  <c:v>182300</c:v>
                </c:pt>
                <c:pt idx="1524">
                  <c:v>182400</c:v>
                </c:pt>
                <c:pt idx="1525">
                  <c:v>182500</c:v>
                </c:pt>
                <c:pt idx="1526">
                  <c:v>182600</c:v>
                </c:pt>
                <c:pt idx="1527">
                  <c:v>182700</c:v>
                </c:pt>
                <c:pt idx="1528">
                  <c:v>182800</c:v>
                </c:pt>
                <c:pt idx="1529">
                  <c:v>182900</c:v>
                </c:pt>
                <c:pt idx="1530">
                  <c:v>183000</c:v>
                </c:pt>
                <c:pt idx="1531">
                  <c:v>183100</c:v>
                </c:pt>
                <c:pt idx="1532">
                  <c:v>183200</c:v>
                </c:pt>
                <c:pt idx="1533">
                  <c:v>183300</c:v>
                </c:pt>
                <c:pt idx="1534">
                  <c:v>183400</c:v>
                </c:pt>
                <c:pt idx="1535">
                  <c:v>183500</c:v>
                </c:pt>
                <c:pt idx="1536">
                  <c:v>183600</c:v>
                </c:pt>
                <c:pt idx="1537">
                  <c:v>183700</c:v>
                </c:pt>
                <c:pt idx="1538">
                  <c:v>183800</c:v>
                </c:pt>
                <c:pt idx="1539">
                  <c:v>183900</c:v>
                </c:pt>
                <c:pt idx="1540">
                  <c:v>184000</c:v>
                </c:pt>
                <c:pt idx="1541">
                  <c:v>184100</c:v>
                </c:pt>
                <c:pt idx="1542">
                  <c:v>184200</c:v>
                </c:pt>
                <c:pt idx="1543">
                  <c:v>184300</c:v>
                </c:pt>
                <c:pt idx="1544">
                  <c:v>184400</c:v>
                </c:pt>
                <c:pt idx="1545">
                  <c:v>184500</c:v>
                </c:pt>
                <c:pt idx="1546">
                  <c:v>184600</c:v>
                </c:pt>
                <c:pt idx="1547">
                  <c:v>184700</c:v>
                </c:pt>
                <c:pt idx="1548">
                  <c:v>184800</c:v>
                </c:pt>
                <c:pt idx="1549">
                  <c:v>184900</c:v>
                </c:pt>
                <c:pt idx="1550">
                  <c:v>185000</c:v>
                </c:pt>
                <c:pt idx="1551">
                  <c:v>185100</c:v>
                </c:pt>
                <c:pt idx="1552">
                  <c:v>185200</c:v>
                </c:pt>
                <c:pt idx="1553">
                  <c:v>185300</c:v>
                </c:pt>
                <c:pt idx="1554">
                  <c:v>185400</c:v>
                </c:pt>
                <c:pt idx="1555">
                  <c:v>185500</c:v>
                </c:pt>
                <c:pt idx="1556">
                  <c:v>185600</c:v>
                </c:pt>
                <c:pt idx="1557">
                  <c:v>185700</c:v>
                </c:pt>
                <c:pt idx="1558">
                  <c:v>185800</c:v>
                </c:pt>
                <c:pt idx="1559">
                  <c:v>185900</c:v>
                </c:pt>
                <c:pt idx="1560">
                  <c:v>186000</c:v>
                </c:pt>
                <c:pt idx="1561">
                  <c:v>186100</c:v>
                </c:pt>
                <c:pt idx="1562">
                  <c:v>186200</c:v>
                </c:pt>
                <c:pt idx="1563">
                  <c:v>186300</c:v>
                </c:pt>
                <c:pt idx="1564">
                  <c:v>186400</c:v>
                </c:pt>
                <c:pt idx="1565">
                  <c:v>186500</c:v>
                </c:pt>
                <c:pt idx="1566">
                  <c:v>186600</c:v>
                </c:pt>
                <c:pt idx="1567">
                  <c:v>186700</c:v>
                </c:pt>
                <c:pt idx="1568">
                  <c:v>186800</c:v>
                </c:pt>
                <c:pt idx="1569">
                  <c:v>186900</c:v>
                </c:pt>
                <c:pt idx="1570">
                  <c:v>187000</c:v>
                </c:pt>
                <c:pt idx="1571">
                  <c:v>187100</c:v>
                </c:pt>
                <c:pt idx="1572">
                  <c:v>187200</c:v>
                </c:pt>
                <c:pt idx="1573">
                  <c:v>187300</c:v>
                </c:pt>
                <c:pt idx="1574">
                  <c:v>187400</c:v>
                </c:pt>
                <c:pt idx="1575">
                  <c:v>187500</c:v>
                </c:pt>
                <c:pt idx="1576">
                  <c:v>187600</c:v>
                </c:pt>
                <c:pt idx="1577">
                  <c:v>187700</c:v>
                </c:pt>
                <c:pt idx="1578">
                  <c:v>187800</c:v>
                </c:pt>
                <c:pt idx="1579">
                  <c:v>187900</c:v>
                </c:pt>
                <c:pt idx="1580">
                  <c:v>188000</c:v>
                </c:pt>
                <c:pt idx="1581">
                  <c:v>188100</c:v>
                </c:pt>
                <c:pt idx="1582">
                  <c:v>188200</c:v>
                </c:pt>
                <c:pt idx="1583">
                  <c:v>188300</c:v>
                </c:pt>
                <c:pt idx="1584">
                  <c:v>188400</c:v>
                </c:pt>
                <c:pt idx="1585">
                  <c:v>188500</c:v>
                </c:pt>
                <c:pt idx="1586">
                  <c:v>188600</c:v>
                </c:pt>
                <c:pt idx="1587">
                  <c:v>188700</c:v>
                </c:pt>
                <c:pt idx="1588">
                  <c:v>188800</c:v>
                </c:pt>
                <c:pt idx="1589">
                  <c:v>188900</c:v>
                </c:pt>
                <c:pt idx="1590">
                  <c:v>189000</c:v>
                </c:pt>
                <c:pt idx="1591">
                  <c:v>189100</c:v>
                </c:pt>
                <c:pt idx="1592">
                  <c:v>189200</c:v>
                </c:pt>
                <c:pt idx="1593">
                  <c:v>189300</c:v>
                </c:pt>
                <c:pt idx="1594">
                  <c:v>189400</c:v>
                </c:pt>
                <c:pt idx="1595">
                  <c:v>189500</c:v>
                </c:pt>
                <c:pt idx="1596">
                  <c:v>189600</c:v>
                </c:pt>
                <c:pt idx="1597">
                  <c:v>189700</c:v>
                </c:pt>
                <c:pt idx="1598">
                  <c:v>189800</c:v>
                </c:pt>
                <c:pt idx="1599">
                  <c:v>189900</c:v>
                </c:pt>
                <c:pt idx="1600">
                  <c:v>190000</c:v>
                </c:pt>
                <c:pt idx="1601">
                  <c:v>190100</c:v>
                </c:pt>
                <c:pt idx="1602">
                  <c:v>190200</c:v>
                </c:pt>
                <c:pt idx="1603">
                  <c:v>190300</c:v>
                </c:pt>
                <c:pt idx="1604">
                  <c:v>190400</c:v>
                </c:pt>
                <c:pt idx="1605">
                  <c:v>190500</c:v>
                </c:pt>
                <c:pt idx="1606">
                  <c:v>190600</c:v>
                </c:pt>
                <c:pt idx="1607">
                  <c:v>190700</c:v>
                </c:pt>
                <c:pt idx="1608">
                  <c:v>190800</c:v>
                </c:pt>
                <c:pt idx="1609">
                  <c:v>190900</c:v>
                </c:pt>
                <c:pt idx="1610">
                  <c:v>191000</c:v>
                </c:pt>
                <c:pt idx="1611">
                  <c:v>191100</c:v>
                </c:pt>
                <c:pt idx="1612">
                  <c:v>191200</c:v>
                </c:pt>
                <c:pt idx="1613">
                  <c:v>191300</c:v>
                </c:pt>
                <c:pt idx="1614">
                  <c:v>191400</c:v>
                </c:pt>
                <c:pt idx="1615">
                  <c:v>191500</c:v>
                </c:pt>
                <c:pt idx="1616">
                  <c:v>191600</c:v>
                </c:pt>
                <c:pt idx="1617">
                  <c:v>191700</c:v>
                </c:pt>
                <c:pt idx="1618">
                  <c:v>191800</c:v>
                </c:pt>
                <c:pt idx="1619">
                  <c:v>191900</c:v>
                </c:pt>
                <c:pt idx="1620">
                  <c:v>192000</c:v>
                </c:pt>
                <c:pt idx="1621">
                  <c:v>192100</c:v>
                </c:pt>
                <c:pt idx="1622">
                  <c:v>192200</c:v>
                </c:pt>
                <c:pt idx="1623">
                  <c:v>192300</c:v>
                </c:pt>
                <c:pt idx="1624">
                  <c:v>192400</c:v>
                </c:pt>
                <c:pt idx="1625">
                  <c:v>192500</c:v>
                </c:pt>
                <c:pt idx="1626">
                  <c:v>192600</c:v>
                </c:pt>
                <c:pt idx="1627">
                  <c:v>192700</c:v>
                </c:pt>
                <c:pt idx="1628">
                  <c:v>192800</c:v>
                </c:pt>
                <c:pt idx="1629">
                  <c:v>192900</c:v>
                </c:pt>
                <c:pt idx="1630">
                  <c:v>193000</c:v>
                </c:pt>
                <c:pt idx="1631">
                  <c:v>193100</c:v>
                </c:pt>
                <c:pt idx="1632">
                  <c:v>193200</c:v>
                </c:pt>
                <c:pt idx="1633">
                  <c:v>193300</c:v>
                </c:pt>
                <c:pt idx="1634">
                  <c:v>193400</c:v>
                </c:pt>
                <c:pt idx="1635">
                  <c:v>193500</c:v>
                </c:pt>
                <c:pt idx="1636">
                  <c:v>193600</c:v>
                </c:pt>
                <c:pt idx="1637">
                  <c:v>193700</c:v>
                </c:pt>
                <c:pt idx="1638">
                  <c:v>193800</c:v>
                </c:pt>
                <c:pt idx="1639">
                  <c:v>193900</c:v>
                </c:pt>
                <c:pt idx="1640">
                  <c:v>194000</c:v>
                </c:pt>
                <c:pt idx="1641">
                  <c:v>194100</c:v>
                </c:pt>
                <c:pt idx="1642">
                  <c:v>194200</c:v>
                </c:pt>
                <c:pt idx="1643">
                  <c:v>194300</c:v>
                </c:pt>
                <c:pt idx="1644">
                  <c:v>194400</c:v>
                </c:pt>
                <c:pt idx="1645">
                  <c:v>194500</c:v>
                </c:pt>
                <c:pt idx="1646">
                  <c:v>194600</c:v>
                </c:pt>
                <c:pt idx="1647">
                  <c:v>194700</c:v>
                </c:pt>
                <c:pt idx="1648">
                  <c:v>194800</c:v>
                </c:pt>
                <c:pt idx="1649">
                  <c:v>194900</c:v>
                </c:pt>
                <c:pt idx="1650">
                  <c:v>195000</c:v>
                </c:pt>
                <c:pt idx="1651">
                  <c:v>195100</c:v>
                </c:pt>
                <c:pt idx="1652">
                  <c:v>195200</c:v>
                </c:pt>
                <c:pt idx="1653">
                  <c:v>195300</c:v>
                </c:pt>
                <c:pt idx="1654">
                  <c:v>195400</c:v>
                </c:pt>
                <c:pt idx="1655">
                  <c:v>195500</c:v>
                </c:pt>
                <c:pt idx="1656">
                  <c:v>195600</c:v>
                </c:pt>
                <c:pt idx="1657">
                  <c:v>195700</c:v>
                </c:pt>
                <c:pt idx="1658">
                  <c:v>195800</c:v>
                </c:pt>
                <c:pt idx="1659">
                  <c:v>195900</c:v>
                </c:pt>
                <c:pt idx="1660">
                  <c:v>196000</c:v>
                </c:pt>
                <c:pt idx="1661">
                  <c:v>196100</c:v>
                </c:pt>
                <c:pt idx="1662">
                  <c:v>196200</c:v>
                </c:pt>
                <c:pt idx="1663">
                  <c:v>196300</c:v>
                </c:pt>
                <c:pt idx="1664">
                  <c:v>196400</c:v>
                </c:pt>
                <c:pt idx="1665">
                  <c:v>196500</c:v>
                </c:pt>
                <c:pt idx="1666">
                  <c:v>196600</c:v>
                </c:pt>
                <c:pt idx="1667">
                  <c:v>196700</c:v>
                </c:pt>
                <c:pt idx="1668">
                  <c:v>196800</c:v>
                </c:pt>
                <c:pt idx="1669">
                  <c:v>196900</c:v>
                </c:pt>
                <c:pt idx="1670">
                  <c:v>197000</c:v>
                </c:pt>
                <c:pt idx="1671">
                  <c:v>197100</c:v>
                </c:pt>
                <c:pt idx="1672">
                  <c:v>197200</c:v>
                </c:pt>
                <c:pt idx="1673">
                  <c:v>197300</c:v>
                </c:pt>
                <c:pt idx="1674">
                  <c:v>197400</c:v>
                </c:pt>
                <c:pt idx="1675">
                  <c:v>197500</c:v>
                </c:pt>
                <c:pt idx="1676">
                  <c:v>197600</c:v>
                </c:pt>
                <c:pt idx="1677">
                  <c:v>197700</c:v>
                </c:pt>
                <c:pt idx="1678">
                  <c:v>197800</c:v>
                </c:pt>
                <c:pt idx="1679">
                  <c:v>197900</c:v>
                </c:pt>
                <c:pt idx="1680">
                  <c:v>198000</c:v>
                </c:pt>
                <c:pt idx="1681">
                  <c:v>198100</c:v>
                </c:pt>
                <c:pt idx="1682">
                  <c:v>198200</c:v>
                </c:pt>
                <c:pt idx="1683">
                  <c:v>198300</c:v>
                </c:pt>
                <c:pt idx="1684">
                  <c:v>198400</c:v>
                </c:pt>
                <c:pt idx="1685">
                  <c:v>198500</c:v>
                </c:pt>
                <c:pt idx="1686">
                  <c:v>198600</c:v>
                </c:pt>
                <c:pt idx="1687">
                  <c:v>198700</c:v>
                </c:pt>
                <c:pt idx="1688">
                  <c:v>198800</c:v>
                </c:pt>
                <c:pt idx="1689">
                  <c:v>198900</c:v>
                </c:pt>
                <c:pt idx="1690">
                  <c:v>199000</c:v>
                </c:pt>
                <c:pt idx="1691">
                  <c:v>199100</c:v>
                </c:pt>
                <c:pt idx="1692">
                  <c:v>199200</c:v>
                </c:pt>
                <c:pt idx="1693">
                  <c:v>199300</c:v>
                </c:pt>
                <c:pt idx="1694">
                  <c:v>199400</c:v>
                </c:pt>
                <c:pt idx="1695">
                  <c:v>199500</c:v>
                </c:pt>
                <c:pt idx="1696">
                  <c:v>199600</c:v>
                </c:pt>
                <c:pt idx="1697">
                  <c:v>199700</c:v>
                </c:pt>
                <c:pt idx="1698">
                  <c:v>199800</c:v>
                </c:pt>
                <c:pt idx="1699">
                  <c:v>199900</c:v>
                </c:pt>
                <c:pt idx="1700">
                  <c:v>200000</c:v>
                </c:pt>
                <c:pt idx="1701">
                  <c:v>200100</c:v>
                </c:pt>
                <c:pt idx="1702">
                  <c:v>200200</c:v>
                </c:pt>
                <c:pt idx="1703">
                  <c:v>200300</c:v>
                </c:pt>
                <c:pt idx="1704">
                  <c:v>200400</c:v>
                </c:pt>
                <c:pt idx="1705">
                  <c:v>200500</c:v>
                </c:pt>
                <c:pt idx="1706">
                  <c:v>200600</c:v>
                </c:pt>
                <c:pt idx="1707">
                  <c:v>200700</c:v>
                </c:pt>
                <c:pt idx="1708">
                  <c:v>200800</c:v>
                </c:pt>
                <c:pt idx="1709">
                  <c:v>200900</c:v>
                </c:pt>
                <c:pt idx="1710">
                  <c:v>201000</c:v>
                </c:pt>
                <c:pt idx="1711">
                  <c:v>201100</c:v>
                </c:pt>
                <c:pt idx="1712">
                  <c:v>201200</c:v>
                </c:pt>
                <c:pt idx="1713">
                  <c:v>201300</c:v>
                </c:pt>
                <c:pt idx="1714">
                  <c:v>201400</c:v>
                </c:pt>
                <c:pt idx="1715">
                  <c:v>201500</c:v>
                </c:pt>
                <c:pt idx="1716">
                  <c:v>201600</c:v>
                </c:pt>
                <c:pt idx="1717">
                  <c:v>201700</c:v>
                </c:pt>
                <c:pt idx="1718">
                  <c:v>201800</c:v>
                </c:pt>
                <c:pt idx="1719">
                  <c:v>201900</c:v>
                </c:pt>
                <c:pt idx="1720">
                  <c:v>202000</c:v>
                </c:pt>
                <c:pt idx="1721">
                  <c:v>202100</c:v>
                </c:pt>
                <c:pt idx="1722">
                  <c:v>202200</c:v>
                </c:pt>
                <c:pt idx="1723">
                  <c:v>202300</c:v>
                </c:pt>
                <c:pt idx="1724">
                  <c:v>202400</c:v>
                </c:pt>
                <c:pt idx="1725">
                  <c:v>202500</c:v>
                </c:pt>
                <c:pt idx="1726">
                  <c:v>202600</c:v>
                </c:pt>
                <c:pt idx="1727">
                  <c:v>202700</c:v>
                </c:pt>
                <c:pt idx="1728">
                  <c:v>202800</c:v>
                </c:pt>
                <c:pt idx="1729">
                  <c:v>202900</c:v>
                </c:pt>
                <c:pt idx="1730">
                  <c:v>203000</c:v>
                </c:pt>
                <c:pt idx="1731">
                  <c:v>203100</c:v>
                </c:pt>
                <c:pt idx="1732">
                  <c:v>203200</c:v>
                </c:pt>
                <c:pt idx="1733">
                  <c:v>203300</c:v>
                </c:pt>
                <c:pt idx="1734">
                  <c:v>203400</c:v>
                </c:pt>
                <c:pt idx="1735">
                  <c:v>203500</c:v>
                </c:pt>
                <c:pt idx="1736">
                  <c:v>203600</c:v>
                </c:pt>
                <c:pt idx="1737">
                  <c:v>203700</c:v>
                </c:pt>
                <c:pt idx="1738">
                  <c:v>203800</c:v>
                </c:pt>
                <c:pt idx="1739">
                  <c:v>203900</c:v>
                </c:pt>
                <c:pt idx="1740">
                  <c:v>204000</c:v>
                </c:pt>
                <c:pt idx="1741">
                  <c:v>204100</c:v>
                </c:pt>
                <c:pt idx="1742">
                  <c:v>204200</c:v>
                </c:pt>
                <c:pt idx="1743">
                  <c:v>204300</c:v>
                </c:pt>
                <c:pt idx="1744">
                  <c:v>204400</c:v>
                </c:pt>
                <c:pt idx="1745">
                  <c:v>204500</c:v>
                </c:pt>
                <c:pt idx="1746">
                  <c:v>204600</c:v>
                </c:pt>
                <c:pt idx="1747">
                  <c:v>204700</c:v>
                </c:pt>
                <c:pt idx="1748">
                  <c:v>204800</c:v>
                </c:pt>
                <c:pt idx="1749">
                  <c:v>204900</c:v>
                </c:pt>
                <c:pt idx="1750">
                  <c:v>205000</c:v>
                </c:pt>
                <c:pt idx="1751">
                  <c:v>205100</c:v>
                </c:pt>
                <c:pt idx="1752">
                  <c:v>205200</c:v>
                </c:pt>
                <c:pt idx="1753">
                  <c:v>205300</c:v>
                </c:pt>
                <c:pt idx="1754">
                  <c:v>205400</c:v>
                </c:pt>
                <c:pt idx="1755">
                  <c:v>205500</c:v>
                </c:pt>
                <c:pt idx="1756">
                  <c:v>205600</c:v>
                </c:pt>
                <c:pt idx="1757">
                  <c:v>205700</c:v>
                </c:pt>
                <c:pt idx="1758">
                  <c:v>205800</c:v>
                </c:pt>
                <c:pt idx="1759">
                  <c:v>205900</c:v>
                </c:pt>
                <c:pt idx="1760">
                  <c:v>206000</c:v>
                </c:pt>
                <c:pt idx="1761">
                  <c:v>206100</c:v>
                </c:pt>
                <c:pt idx="1762">
                  <c:v>206200</c:v>
                </c:pt>
                <c:pt idx="1763">
                  <c:v>206300</c:v>
                </c:pt>
                <c:pt idx="1764">
                  <c:v>206400</c:v>
                </c:pt>
                <c:pt idx="1765">
                  <c:v>206500</c:v>
                </c:pt>
                <c:pt idx="1766">
                  <c:v>206600</c:v>
                </c:pt>
                <c:pt idx="1767">
                  <c:v>206700</c:v>
                </c:pt>
                <c:pt idx="1768">
                  <c:v>206800</c:v>
                </c:pt>
                <c:pt idx="1769">
                  <c:v>206900</c:v>
                </c:pt>
                <c:pt idx="1770">
                  <c:v>207000</c:v>
                </c:pt>
                <c:pt idx="1771">
                  <c:v>207100</c:v>
                </c:pt>
                <c:pt idx="1772">
                  <c:v>207200</c:v>
                </c:pt>
                <c:pt idx="1773">
                  <c:v>207300</c:v>
                </c:pt>
                <c:pt idx="1774">
                  <c:v>207400</c:v>
                </c:pt>
                <c:pt idx="1775">
                  <c:v>207500</c:v>
                </c:pt>
                <c:pt idx="1776">
                  <c:v>207600</c:v>
                </c:pt>
                <c:pt idx="1777">
                  <c:v>207700</c:v>
                </c:pt>
                <c:pt idx="1778">
                  <c:v>207800</c:v>
                </c:pt>
                <c:pt idx="1779">
                  <c:v>207900</c:v>
                </c:pt>
                <c:pt idx="1780">
                  <c:v>208000</c:v>
                </c:pt>
                <c:pt idx="1781">
                  <c:v>208100</c:v>
                </c:pt>
                <c:pt idx="1782">
                  <c:v>208200</c:v>
                </c:pt>
                <c:pt idx="1783">
                  <c:v>208300</c:v>
                </c:pt>
                <c:pt idx="1784">
                  <c:v>208400</c:v>
                </c:pt>
                <c:pt idx="1785">
                  <c:v>208500</c:v>
                </c:pt>
                <c:pt idx="1786">
                  <c:v>208600</c:v>
                </c:pt>
                <c:pt idx="1787">
                  <c:v>208700</c:v>
                </c:pt>
                <c:pt idx="1788">
                  <c:v>208800</c:v>
                </c:pt>
                <c:pt idx="1789">
                  <c:v>208900</c:v>
                </c:pt>
                <c:pt idx="1790">
                  <c:v>209000</c:v>
                </c:pt>
                <c:pt idx="1791">
                  <c:v>209100</c:v>
                </c:pt>
                <c:pt idx="1792">
                  <c:v>209200</c:v>
                </c:pt>
                <c:pt idx="1793">
                  <c:v>209300</c:v>
                </c:pt>
                <c:pt idx="1794">
                  <c:v>209400</c:v>
                </c:pt>
                <c:pt idx="1795">
                  <c:v>209500</c:v>
                </c:pt>
                <c:pt idx="1796">
                  <c:v>209600</c:v>
                </c:pt>
                <c:pt idx="1797">
                  <c:v>209700</c:v>
                </c:pt>
                <c:pt idx="1798">
                  <c:v>209800</c:v>
                </c:pt>
                <c:pt idx="1799">
                  <c:v>209900</c:v>
                </c:pt>
                <c:pt idx="1800">
                  <c:v>210000</c:v>
                </c:pt>
                <c:pt idx="1801">
                  <c:v>210100</c:v>
                </c:pt>
                <c:pt idx="1802">
                  <c:v>210200</c:v>
                </c:pt>
                <c:pt idx="1803">
                  <c:v>210300</c:v>
                </c:pt>
                <c:pt idx="1804">
                  <c:v>210400</c:v>
                </c:pt>
                <c:pt idx="1805">
                  <c:v>210500</c:v>
                </c:pt>
                <c:pt idx="1806">
                  <c:v>210600</c:v>
                </c:pt>
                <c:pt idx="1807">
                  <c:v>210700</c:v>
                </c:pt>
                <c:pt idx="1808">
                  <c:v>210800</c:v>
                </c:pt>
                <c:pt idx="1809">
                  <c:v>210900</c:v>
                </c:pt>
                <c:pt idx="1810">
                  <c:v>211000</c:v>
                </c:pt>
                <c:pt idx="1811">
                  <c:v>211100</c:v>
                </c:pt>
                <c:pt idx="1812">
                  <c:v>211200</c:v>
                </c:pt>
                <c:pt idx="1813">
                  <c:v>211300</c:v>
                </c:pt>
                <c:pt idx="1814">
                  <c:v>211400</c:v>
                </c:pt>
                <c:pt idx="1815">
                  <c:v>211500</c:v>
                </c:pt>
                <c:pt idx="1816">
                  <c:v>211600</c:v>
                </c:pt>
                <c:pt idx="1817">
                  <c:v>211700</c:v>
                </c:pt>
                <c:pt idx="1818">
                  <c:v>211800</c:v>
                </c:pt>
                <c:pt idx="1819">
                  <c:v>211900</c:v>
                </c:pt>
                <c:pt idx="1820">
                  <c:v>212000</c:v>
                </c:pt>
                <c:pt idx="1821">
                  <c:v>212100</c:v>
                </c:pt>
                <c:pt idx="1822">
                  <c:v>212200</c:v>
                </c:pt>
                <c:pt idx="1823">
                  <c:v>212300</c:v>
                </c:pt>
                <c:pt idx="1824">
                  <c:v>212400</c:v>
                </c:pt>
                <c:pt idx="1825">
                  <c:v>212500</c:v>
                </c:pt>
                <c:pt idx="1826">
                  <c:v>212600</c:v>
                </c:pt>
                <c:pt idx="1827">
                  <c:v>212700</c:v>
                </c:pt>
                <c:pt idx="1828">
                  <c:v>212800</c:v>
                </c:pt>
                <c:pt idx="1829">
                  <c:v>212900</c:v>
                </c:pt>
                <c:pt idx="1830">
                  <c:v>213000</c:v>
                </c:pt>
                <c:pt idx="1831">
                  <c:v>213100</c:v>
                </c:pt>
                <c:pt idx="1832">
                  <c:v>213200</c:v>
                </c:pt>
                <c:pt idx="1833">
                  <c:v>213300</c:v>
                </c:pt>
                <c:pt idx="1834">
                  <c:v>213400</c:v>
                </c:pt>
                <c:pt idx="1835">
                  <c:v>213500</c:v>
                </c:pt>
                <c:pt idx="1836">
                  <c:v>213600</c:v>
                </c:pt>
                <c:pt idx="1837">
                  <c:v>213700</c:v>
                </c:pt>
                <c:pt idx="1838">
                  <c:v>213800</c:v>
                </c:pt>
                <c:pt idx="1839">
                  <c:v>213900</c:v>
                </c:pt>
                <c:pt idx="1840">
                  <c:v>214000</c:v>
                </c:pt>
                <c:pt idx="1841">
                  <c:v>214100</c:v>
                </c:pt>
                <c:pt idx="1842">
                  <c:v>214200</c:v>
                </c:pt>
                <c:pt idx="1843">
                  <c:v>214300</c:v>
                </c:pt>
                <c:pt idx="1844">
                  <c:v>214400</c:v>
                </c:pt>
                <c:pt idx="1845">
                  <c:v>214500</c:v>
                </c:pt>
                <c:pt idx="1846">
                  <c:v>214600</c:v>
                </c:pt>
                <c:pt idx="1847">
                  <c:v>214700</c:v>
                </c:pt>
                <c:pt idx="1848">
                  <c:v>214800</c:v>
                </c:pt>
                <c:pt idx="1849">
                  <c:v>214900</c:v>
                </c:pt>
                <c:pt idx="1850">
                  <c:v>215000</c:v>
                </c:pt>
                <c:pt idx="1851">
                  <c:v>215100</c:v>
                </c:pt>
                <c:pt idx="1852">
                  <c:v>215200</c:v>
                </c:pt>
                <c:pt idx="1853">
                  <c:v>215300</c:v>
                </c:pt>
                <c:pt idx="1854">
                  <c:v>215400</c:v>
                </c:pt>
                <c:pt idx="1855">
                  <c:v>215500</c:v>
                </c:pt>
                <c:pt idx="1856">
                  <c:v>215600</c:v>
                </c:pt>
                <c:pt idx="1857">
                  <c:v>215700</c:v>
                </c:pt>
                <c:pt idx="1858">
                  <c:v>215800</c:v>
                </c:pt>
                <c:pt idx="1859">
                  <c:v>215900</c:v>
                </c:pt>
                <c:pt idx="1860">
                  <c:v>216000</c:v>
                </c:pt>
                <c:pt idx="1861">
                  <c:v>216100</c:v>
                </c:pt>
                <c:pt idx="1862">
                  <c:v>216200</c:v>
                </c:pt>
                <c:pt idx="1863">
                  <c:v>216300</c:v>
                </c:pt>
                <c:pt idx="1864">
                  <c:v>216400</c:v>
                </c:pt>
                <c:pt idx="1865">
                  <c:v>216500</c:v>
                </c:pt>
                <c:pt idx="1866">
                  <c:v>216600</c:v>
                </c:pt>
                <c:pt idx="1867">
                  <c:v>216700</c:v>
                </c:pt>
                <c:pt idx="1868">
                  <c:v>216800</c:v>
                </c:pt>
                <c:pt idx="1869">
                  <c:v>216900</c:v>
                </c:pt>
                <c:pt idx="1870">
                  <c:v>217000</c:v>
                </c:pt>
                <c:pt idx="1871">
                  <c:v>217100</c:v>
                </c:pt>
                <c:pt idx="1872">
                  <c:v>217200</c:v>
                </c:pt>
                <c:pt idx="1873">
                  <c:v>217300</c:v>
                </c:pt>
                <c:pt idx="1874">
                  <c:v>217400</c:v>
                </c:pt>
                <c:pt idx="1875">
                  <c:v>217500</c:v>
                </c:pt>
                <c:pt idx="1876">
                  <c:v>217600</c:v>
                </c:pt>
                <c:pt idx="1877">
                  <c:v>217700</c:v>
                </c:pt>
                <c:pt idx="1878">
                  <c:v>217800</c:v>
                </c:pt>
                <c:pt idx="1879">
                  <c:v>217900</c:v>
                </c:pt>
                <c:pt idx="1880">
                  <c:v>218000</c:v>
                </c:pt>
                <c:pt idx="1881">
                  <c:v>218100</c:v>
                </c:pt>
                <c:pt idx="1882">
                  <c:v>218200</c:v>
                </c:pt>
                <c:pt idx="1883">
                  <c:v>218300</c:v>
                </c:pt>
                <c:pt idx="1884">
                  <c:v>218400</c:v>
                </c:pt>
                <c:pt idx="1885">
                  <c:v>218500</c:v>
                </c:pt>
                <c:pt idx="1886">
                  <c:v>218600</c:v>
                </c:pt>
                <c:pt idx="1887">
                  <c:v>218700</c:v>
                </c:pt>
                <c:pt idx="1888">
                  <c:v>218800</c:v>
                </c:pt>
                <c:pt idx="1889">
                  <c:v>218900</c:v>
                </c:pt>
                <c:pt idx="1890">
                  <c:v>219000</c:v>
                </c:pt>
                <c:pt idx="1891">
                  <c:v>219100</c:v>
                </c:pt>
                <c:pt idx="1892">
                  <c:v>219200</c:v>
                </c:pt>
                <c:pt idx="1893">
                  <c:v>219300</c:v>
                </c:pt>
                <c:pt idx="1894">
                  <c:v>219400</c:v>
                </c:pt>
                <c:pt idx="1895">
                  <c:v>219500</c:v>
                </c:pt>
                <c:pt idx="1896">
                  <c:v>219600</c:v>
                </c:pt>
                <c:pt idx="1897">
                  <c:v>219700</c:v>
                </c:pt>
                <c:pt idx="1898">
                  <c:v>219800</c:v>
                </c:pt>
                <c:pt idx="1899">
                  <c:v>219900</c:v>
                </c:pt>
                <c:pt idx="1900">
                  <c:v>220000</c:v>
                </c:pt>
                <c:pt idx="1901">
                  <c:v>220100</c:v>
                </c:pt>
                <c:pt idx="1902">
                  <c:v>220200</c:v>
                </c:pt>
                <c:pt idx="1903">
                  <c:v>220300</c:v>
                </c:pt>
                <c:pt idx="1904">
                  <c:v>220400</c:v>
                </c:pt>
                <c:pt idx="1905">
                  <c:v>220500</c:v>
                </c:pt>
                <c:pt idx="1906">
                  <c:v>220600</c:v>
                </c:pt>
                <c:pt idx="1907">
                  <c:v>220700</c:v>
                </c:pt>
                <c:pt idx="1908">
                  <c:v>220800</c:v>
                </c:pt>
                <c:pt idx="1909">
                  <c:v>220900</c:v>
                </c:pt>
                <c:pt idx="1910">
                  <c:v>221000</c:v>
                </c:pt>
                <c:pt idx="1911">
                  <c:v>221100</c:v>
                </c:pt>
                <c:pt idx="1912">
                  <c:v>221200</c:v>
                </c:pt>
                <c:pt idx="1913">
                  <c:v>221300</c:v>
                </c:pt>
                <c:pt idx="1914">
                  <c:v>221400</c:v>
                </c:pt>
                <c:pt idx="1915">
                  <c:v>221500</c:v>
                </c:pt>
                <c:pt idx="1916">
                  <c:v>221600</c:v>
                </c:pt>
                <c:pt idx="1917">
                  <c:v>221700</c:v>
                </c:pt>
                <c:pt idx="1918">
                  <c:v>221800</c:v>
                </c:pt>
                <c:pt idx="1919">
                  <c:v>221900</c:v>
                </c:pt>
                <c:pt idx="1920">
                  <c:v>222000</c:v>
                </c:pt>
                <c:pt idx="1921">
                  <c:v>222100</c:v>
                </c:pt>
                <c:pt idx="1922">
                  <c:v>222200</c:v>
                </c:pt>
                <c:pt idx="1923">
                  <c:v>222300</c:v>
                </c:pt>
                <c:pt idx="1924">
                  <c:v>222400</c:v>
                </c:pt>
                <c:pt idx="1925">
                  <c:v>222500</c:v>
                </c:pt>
                <c:pt idx="1926">
                  <c:v>222600</c:v>
                </c:pt>
                <c:pt idx="1927">
                  <c:v>222700</c:v>
                </c:pt>
                <c:pt idx="1928">
                  <c:v>222800</c:v>
                </c:pt>
                <c:pt idx="1929">
                  <c:v>222900</c:v>
                </c:pt>
                <c:pt idx="1930">
                  <c:v>223000</c:v>
                </c:pt>
                <c:pt idx="1931">
                  <c:v>223100</c:v>
                </c:pt>
                <c:pt idx="1932">
                  <c:v>223200</c:v>
                </c:pt>
                <c:pt idx="1933">
                  <c:v>223300</c:v>
                </c:pt>
                <c:pt idx="1934">
                  <c:v>223400</c:v>
                </c:pt>
                <c:pt idx="1935">
                  <c:v>223500</c:v>
                </c:pt>
                <c:pt idx="1936">
                  <c:v>223600</c:v>
                </c:pt>
                <c:pt idx="1937">
                  <c:v>223700</c:v>
                </c:pt>
                <c:pt idx="1938">
                  <c:v>223800</c:v>
                </c:pt>
                <c:pt idx="1939">
                  <c:v>223900</c:v>
                </c:pt>
                <c:pt idx="1940">
                  <c:v>224000</c:v>
                </c:pt>
                <c:pt idx="1941">
                  <c:v>224100</c:v>
                </c:pt>
                <c:pt idx="1942">
                  <c:v>224200</c:v>
                </c:pt>
                <c:pt idx="1943">
                  <c:v>224300</c:v>
                </c:pt>
                <c:pt idx="1944">
                  <c:v>224400</c:v>
                </c:pt>
                <c:pt idx="1945">
                  <c:v>224500</c:v>
                </c:pt>
                <c:pt idx="1946">
                  <c:v>224600</c:v>
                </c:pt>
                <c:pt idx="1947">
                  <c:v>224700</c:v>
                </c:pt>
                <c:pt idx="1948">
                  <c:v>224800</c:v>
                </c:pt>
                <c:pt idx="1949">
                  <c:v>224900</c:v>
                </c:pt>
                <c:pt idx="1950">
                  <c:v>225000</c:v>
                </c:pt>
                <c:pt idx="1951">
                  <c:v>225100</c:v>
                </c:pt>
                <c:pt idx="1952">
                  <c:v>225200</c:v>
                </c:pt>
                <c:pt idx="1953">
                  <c:v>225300</c:v>
                </c:pt>
                <c:pt idx="1954">
                  <c:v>225400</c:v>
                </c:pt>
                <c:pt idx="1955">
                  <c:v>225500</c:v>
                </c:pt>
                <c:pt idx="1956">
                  <c:v>225600</c:v>
                </c:pt>
                <c:pt idx="1957">
                  <c:v>225700</c:v>
                </c:pt>
                <c:pt idx="1958">
                  <c:v>225800</c:v>
                </c:pt>
                <c:pt idx="1959">
                  <c:v>225900</c:v>
                </c:pt>
                <c:pt idx="1960">
                  <c:v>226000</c:v>
                </c:pt>
                <c:pt idx="1961">
                  <c:v>226100</c:v>
                </c:pt>
                <c:pt idx="1962">
                  <c:v>226200</c:v>
                </c:pt>
                <c:pt idx="1963">
                  <c:v>226300</c:v>
                </c:pt>
                <c:pt idx="1964">
                  <c:v>226400</c:v>
                </c:pt>
                <c:pt idx="1965">
                  <c:v>226500</c:v>
                </c:pt>
                <c:pt idx="1966">
                  <c:v>226600</c:v>
                </c:pt>
                <c:pt idx="1967">
                  <c:v>226700</c:v>
                </c:pt>
                <c:pt idx="1968">
                  <c:v>226800</c:v>
                </c:pt>
                <c:pt idx="1969">
                  <c:v>226900</c:v>
                </c:pt>
                <c:pt idx="1970">
                  <c:v>227000</c:v>
                </c:pt>
                <c:pt idx="1971">
                  <c:v>227100</c:v>
                </c:pt>
                <c:pt idx="1972">
                  <c:v>227200</c:v>
                </c:pt>
                <c:pt idx="1973">
                  <c:v>227300</c:v>
                </c:pt>
                <c:pt idx="1974">
                  <c:v>227400</c:v>
                </c:pt>
                <c:pt idx="1975">
                  <c:v>227500</c:v>
                </c:pt>
                <c:pt idx="1976">
                  <c:v>227600</c:v>
                </c:pt>
                <c:pt idx="1977">
                  <c:v>227700</c:v>
                </c:pt>
                <c:pt idx="1978">
                  <c:v>227800</c:v>
                </c:pt>
                <c:pt idx="1979">
                  <c:v>227900</c:v>
                </c:pt>
                <c:pt idx="1980">
                  <c:v>228000</c:v>
                </c:pt>
                <c:pt idx="1981">
                  <c:v>228100</c:v>
                </c:pt>
                <c:pt idx="1982">
                  <c:v>228200</c:v>
                </c:pt>
                <c:pt idx="1983">
                  <c:v>228300</c:v>
                </c:pt>
                <c:pt idx="1984">
                  <c:v>228400</c:v>
                </c:pt>
                <c:pt idx="1985">
                  <c:v>228500</c:v>
                </c:pt>
                <c:pt idx="1986">
                  <c:v>228600</c:v>
                </c:pt>
                <c:pt idx="1987">
                  <c:v>228700</c:v>
                </c:pt>
                <c:pt idx="1988">
                  <c:v>228800</c:v>
                </c:pt>
                <c:pt idx="1989">
                  <c:v>228900</c:v>
                </c:pt>
                <c:pt idx="1990">
                  <c:v>229000</c:v>
                </c:pt>
                <c:pt idx="1991">
                  <c:v>229100</c:v>
                </c:pt>
                <c:pt idx="1992">
                  <c:v>229200</c:v>
                </c:pt>
                <c:pt idx="1993">
                  <c:v>229300</c:v>
                </c:pt>
                <c:pt idx="1994">
                  <c:v>229400</c:v>
                </c:pt>
                <c:pt idx="1995">
                  <c:v>229500</c:v>
                </c:pt>
                <c:pt idx="1996">
                  <c:v>229600</c:v>
                </c:pt>
                <c:pt idx="1997">
                  <c:v>229700</c:v>
                </c:pt>
                <c:pt idx="1998">
                  <c:v>229800</c:v>
                </c:pt>
                <c:pt idx="1999">
                  <c:v>229900</c:v>
                </c:pt>
                <c:pt idx="2000">
                  <c:v>230000</c:v>
                </c:pt>
                <c:pt idx="2001">
                  <c:v>230100</c:v>
                </c:pt>
                <c:pt idx="2002">
                  <c:v>230200</c:v>
                </c:pt>
                <c:pt idx="2003">
                  <c:v>230300</c:v>
                </c:pt>
                <c:pt idx="2004">
                  <c:v>230400</c:v>
                </c:pt>
                <c:pt idx="2005">
                  <c:v>230500</c:v>
                </c:pt>
                <c:pt idx="2006">
                  <c:v>230600</c:v>
                </c:pt>
                <c:pt idx="2007">
                  <c:v>230700</c:v>
                </c:pt>
                <c:pt idx="2008">
                  <c:v>230800</c:v>
                </c:pt>
                <c:pt idx="2009">
                  <c:v>230900</c:v>
                </c:pt>
                <c:pt idx="2010">
                  <c:v>231000</c:v>
                </c:pt>
                <c:pt idx="2011">
                  <c:v>231100</c:v>
                </c:pt>
                <c:pt idx="2012">
                  <c:v>231200</c:v>
                </c:pt>
                <c:pt idx="2013">
                  <c:v>231300</c:v>
                </c:pt>
                <c:pt idx="2014">
                  <c:v>231400</c:v>
                </c:pt>
                <c:pt idx="2015">
                  <c:v>231500</c:v>
                </c:pt>
                <c:pt idx="2016">
                  <c:v>231600</c:v>
                </c:pt>
                <c:pt idx="2017">
                  <c:v>231700</c:v>
                </c:pt>
                <c:pt idx="2018">
                  <c:v>231800</c:v>
                </c:pt>
                <c:pt idx="2019">
                  <c:v>231900</c:v>
                </c:pt>
                <c:pt idx="2020">
                  <c:v>232000</c:v>
                </c:pt>
                <c:pt idx="2021">
                  <c:v>232100</c:v>
                </c:pt>
                <c:pt idx="2022">
                  <c:v>232200</c:v>
                </c:pt>
                <c:pt idx="2023">
                  <c:v>232300</c:v>
                </c:pt>
                <c:pt idx="2024">
                  <c:v>232400</c:v>
                </c:pt>
                <c:pt idx="2025">
                  <c:v>232500</c:v>
                </c:pt>
                <c:pt idx="2026">
                  <c:v>232600</c:v>
                </c:pt>
                <c:pt idx="2027">
                  <c:v>232700</c:v>
                </c:pt>
                <c:pt idx="2028">
                  <c:v>232800</c:v>
                </c:pt>
                <c:pt idx="2029">
                  <c:v>232900</c:v>
                </c:pt>
                <c:pt idx="2030">
                  <c:v>233000</c:v>
                </c:pt>
                <c:pt idx="2031">
                  <c:v>233100</c:v>
                </c:pt>
                <c:pt idx="2032">
                  <c:v>233200</c:v>
                </c:pt>
                <c:pt idx="2033">
                  <c:v>233300</c:v>
                </c:pt>
                <c:pt idx="2034">
                  <c:v>233400</c:v>
                </c:pt>
                <c:pt idx="2035">
                  <c:v>233500</c:v>
                </c:pt>
                <c:pt idx="2036">
                  <c:v>233600</c:v>
                </c:pt>
                <c:pt idx="2037">
                  <c:v>233700</c:v>
                </c:pt>
                <c:pt idx="2038">
                  <c:v>233800</c:v>
                </c:pt>
                <c:pt idx="2039">
                  <c:v>233900</c:v>
                </c:pt>
                <c:pt idx="2040">
                  <c:v>234000</c:v>
                </c:pt>
                <c:pt idx="2041">
                  <c:v>234100</c:v>
                </c:pt>
                <c:pt idx="2042">
                  <c:v>234200</c:v>
                </c:pt>
                <c:pt idx="2043">
                  <c:v>234300</c:v>
                </c:pt>
                <c:pt idx="2044">
                  <c:v>234400</c:v>
                </c:pt>
                <c:pt idx="2045">
                  <c:v>234500</c:v>
                </c:pt>
                <c:pt idx="2046">
                  <c:v>234600</c:v>
                </c:pt>
                <c:pt idx="2047">
                  <c:v>234700</c:v>
                </c:pt>
                <c:pt idx="2048">
                  <c:v>234800</c:v>
                </c:pt>
                <c:pt idx="2049">
                  <c:v>234900</c:v>
                </c:pt>
                <c:pt idx="2050">
                  <c:v>235000</c:v>
                </c:pt>
                <c:pt idx="2051">
                  <c:v>235100</c:v>
                </c:pt>
                <c:pt idx="2052">
                  <c:v>235200</c:v>
                </c:pt>
                <c:pt idx="2053">
                  <c:v>235300</c:v>
                </c:pt>
                <c:pt idx="2054">
                  <c:v>235400</c:v>
                </c:pt>
                <c:pt idx="2055">
                  <c:v>235500</c:v>
                </c:pt>
                <c:pt idx="2056">
                  <c:v>235600</c:v>
                </c:pt>
                <c:pt idx="2057">
                  <c:v>235700</c:v>
                </c:pt>
                <c:pt idx="2058">
                  <c:v>235800</c:v>
                </c:pt>
                <c:pt idx="2059">
                  <c:v>235900</c:v>
                </c:pt>
                <c:pt idx="2060">
                  <c:v>236000</c:v>
                </c:pt>
                <c:pt idx="2061">
                  <c:v>236100</c:v>
                </c:pt>
                <c:pt idx="2062">
                  <c:v>236200</c:v>
                </c:pt>
                <c:pt idx="2063">
                  <c:v>236300</c:v>
                </c:pt>
                <c:pt idx="2064">
                  <c:v>236400</c:v>
                </c:pt>
                <c:pt idx="2065">
                  <c:v>236500</c:v>
                </c:pt>
                <c:pt idx="2066">
                  <c:v>236600</c:v>
                </c:pt>
                <c:pt idx="2067">
                  <c:v>236700</c:v>
                </c:pt>
                <c:pt idx="2068">
                  <c:v>236800</c:v>
                </c:pt>
                <c:pt idx="2069">
                  <c:v>236900</c:v>
                </c:pt>
                <c:pt idx="2070">
                  <c:v>237000</c:v>
                </c:pt>
                <c:pt idx="2071">
                  <c:v>237100</c:v>
                </c:pt>
                <c:pt idx="2072">
                  <c:v>237200</c:v>
                </c:pt>
                <c:pt idx="2073">
                  <c:v>237300</c:v>
                </c:pt>
                <c:pt idx="2074">
                  <c:v>237400</c:v>
                </c:pt>
                <c:pt idx="2075">
                  <c:v>237500</c:v>
                </c:pt>
                <c:pt idx="2076">
                  <c:v>237600</c:v>
                </c:pt>
                <c:pt idx="2077">
                  <c:v>237700</c:v>
                </c:pt>
                <c:pt idx="2078">
                  <c:v>237800</c:v>
                </c:pt>
                <c:pt idx="2079">
                  <c:v>237900</c:v>
                </c:pt>
                <c:pt idx="2080">
                  <c:v>238000</c:v>
                </c:pt>
                <c:pt idx="2081">
                  <c:v>238100</c:v>
                </c:pt>
                <c:pt idx="2082">
                  <c:v>238200</c:v>
                </c:pt>
                <c:pt idx="2083">
                  <c:v>238300</c:v>
                </c:pt>
                <c:pt idx="2084">
                  <c:v>238400</c:v>
                </c:pt>
                <c:pt idx="2085">
                  <c:v>238500</c:v>
                </c:pt>
                <c:pt idx="2086">
                  <c:v>238600</c:v>
                </c:pt>
                <c:pt idx="2087">
                  <c:v>238700</c:v>
                </c:pt>
                <c:pt idx="2088">
                  <c:v>238800</c:v>
                </c:pt>
                <c:pt idx="2089">
                  <c:v>238900</c:v>
                </c:pt>
                <c:pt idx="2090">
                  <c:v>239000</c:v>
                </c:pt>
                <c:pt idx="2091">
                  <c:v>239100</c:v>
                </c:pt>
                <c:pt idx="2092">
                  <c:v>239200</c:v>
                </c:pt>
                <c:pt idx="2093">
                  <c:v>239300</c:v>
                </c:pt>
                <c:pt idx="2094">
                  <c:v>239400</c:v>
                </c:pt>
                <c:pt idx="2095">
                  <c:v>239500</c:v>
                </c:pt>
                <c:pt idx="2096">
                  <c:v>239600</c:v>
                </c:pt>
                <c:pt idx="2097">
                  <c:v>239700</c:v>
                </c:pt>
                <c:pt idx="2098">
                  <c:v>239800</c:v>
                </c:pt>
                <c:pt idx="2099">
                  <c:v>239900</c:v>
                </c:pt>
                <c:pt idx="2100">
                  <c:v>240000</c:v>
                </c:pt>
                <c:pt idx="2101">
                  <c:v>240100</c:v>
                </c:pt>
                <c:pt idx="2102">
                  <c:v>240200</c:v>
                </c:pt>
                <c:pt idx="2103">
                  <c:v>240300</c:v>
                </c:pt>
                <c:pt idx="2104">
                  <c:v>240400</c:v>
                </c:pt>
                <c:pt idx="2105">
                  <c:v>240500</c:v>
                </c:pt>
                <c:pt idx="2106">
                  <c:v>240600</c:v>
                </c:pt>
                <c:pt idx="2107">
                  <c:v>240700</c:v>
                </c:pt>
                <c:pt idx="2108">
                  <c:v>240800</c:v>
                </c:pt>
                <c:pt idx="2109">
                  <c:v>240900</c:v>
                </c:pt>
                <c:pt idx="2110">
                  <c:v>241000</c:v>
                </c:pt>
                <c:pt idx="2111">
                  <c:v>241100</c:v>
                </c:pt>
                <c:pt idx="2112">
                  <c:v>241200</c:v>
                </c:pt>
                <c:pt idx="2113">
                  <c:v>241300</c:v>
                </c:pt>
                <c:pt idx="2114">
                  <c:v>241400</c:v>
                </c:pt>
                <c:pt idx="2115">
                  <c:v>241500</c:v>
                </c:pt>
                <c:pt idx="2116">
                  <c:v>241600</c:v>
                </c:pt>
                <c:pt idx="2117">
                  <c:v>241700</c:v>
                </c:pt>
                <c:pt idx="2118">
                  <c:v>241800</c:v>
                </c:pt>
                <c:pt idx="2119">
                  <c:v>241900</c:v>
                </c:pt>
                <c:pt idx="2120">
                  <c:v>242000</c:v>
                </c:pt>
                <c:pt idx="2121">
                  <c:v>242100</c:v>
                </c:pt>
                <c:pt idx="2122">
                  <c:v>242200</c:v>
                </c:pt>
                <c:pt idx="2123">
                  <c:v>242300</c:v>
                </c:pt>
                <c:pt idx="2124">
                  <c:v>242400</c:v>
                </c:pt>
                <c:pt idx="2125">
                  <c:v>242500</c:v>
                </c:pt>
                <c:pt idx="2126">
                  <c:v>242600</c:v>
                </c:pt>
                <c:pt idx="2127">
                  <c:v>242700</c:v>
                </c:pt>
                <c:pt idx="2128">
                  <c:v>242800</c:v>
                </c:pt>
                <c:pt idx="2129">
                  <c:v>242900</c:v>
                </c:pt>
                <c:pt idx="2130">
                  <c:v>243000</c:v>
                </c:pt>
                <c:pt idx="2131">
                  <c:v>243100</c:v>
                </c:pt>
                <c:pt idx="2132">
                  <c:v>243200</c:v>
                </c:pt>
                <c:pt idx="2133">
                  <c:v>243300</c:v>
                </c:pt>
                <c:pt idx="2134">
                  <c:v>243400</c:v>
                </c:pt>
                <c:pt idx="2135">
                  <c:v>243500</c:v>
                </c:pt>
                <c:pt idx="2136">
                  <c:v>243600</c:v>
                </c:pt>
                <c:pt idx="2137">
                  <c:v>243700</c:v>
                </c:pt>
                <c:pt idx="2138">
                  <c:v>243800</c:v>
                </c:pt>
                <c:pt idx="2139">
                  <c:v>243900</c:v>
                </c:pt>
                <c:pt idx="2140">
                  <c:v>244000</c:v>
                </c:pt>
                <c:pt idx="2141">
                  <c:v>244100</c:v>
                </c:pt>
                <c:pt idx="2142">
                  <c:v>244200</c:v>
                </c:pt>
                <c:pt idx="2143">
                  <c:v>244300</c:v>
                </c:pt>
                <c:pt idx="2144">
                  <c:v>244400</c:v>
                </c:pt>
                <c:pt idx="2145">
                  <c:v>244500</c:v>
                </c:pt>
                <c:pt idx="2146">
                  <c:v>244600</c:v>
                </c:pt>
                <c:pt idx="2147">
                  <c:v>244700</c:v>
                </c:pt>
                <c:pt idx="2148">
                  <c:v>244800</c:v>
                </c:pt>
                <c:pt idx="2149">
                  <c:v>244900</c:v>
                </c:pt>
                <c:pt idx="2150">
                  <c:v>245000</c:v>
                </c:pt>
                <c:pt idx="2151">
                  <c:v>245100</c:v>
                </c:pt>
                <c:pt idx="2152">
                  <c:v>245200</c:v>
                </c:pt>
                <c:pt idx="2153">
                  <c:v>245300</c:v>
                </c:pt>
                <c:pt idx="2154">
                  <c:v>245400</c:v>
                </c:pt>
                <c:pt idx="2155">
                  <c:v>245500</c:v>
                </c:pt>
                <c:pt idx="2156">
                  <c:v>245600</c:v>
                </c:pt>
                <c:pt idx="2157">
                  <c:v>245700</c:v>
                </c:pt>
                <c:pt idx="2158">
                  <c:v>245800</c:v>
                </c:pt>
                <c:pt idx="2159">
                  <c:v>245900</c:v>
                </c:pt>
                <c:pt idx="2160">
                  <c:v>246000</c:v>
                </c:pt>
                <c:pt idx="2161">
                  <c:v>246100</c:v>
                </c:pt>
                <c:pt idx="2162">
                  <c:v>246200</c:v>
                </c:pt>
                <c:pt idx="2163">
                  <c:v>246300</c:v>
                </c:pt>
                <c:pt idx="2164">
                  <c:v>246400</c:v>
                </c:pt>
                <c:pt idx="2165">
                  <c:v>246500</c:v>
                </c:pt>
                <c:pt idx="2166">
                  <c:v>246600</c:v>
                </c:pt>
                <c:pt idx="2167">
                  <c:v>246700</c:v>
                </c:pt>
                <c:pt idx="2168">
                  <c:v>246800</c:v>
                </c:pt>
                <c:pt idx="2169">
                  <c:v>246900</c:v>
                </c:pt>
                <c:pt idx="2170">
                  <c:v>247000</c:v>
                </c:pt>
                <c:pt idx="2171">
                  <c:v>247100</c:v>
                </c:pt>
                <c:pt idx="2172">
                  <c:v>247200</c:v>
                </c:pt>
                <c:pt idx="2173">
                  <c:v>247300</c:v>
                </c:pt>
                <c:pt idx="2174">
                  <c:v>247400</c:v>
                </c:pt>
                <c:pt idx="2175">
                  <c:v>247500</c:v>
                </c:pt>
                <c:pt idx="2176">
                  <c:v>247600</c:v>
                </c:pt>
                <c:pt idx="2177">
                  <c:v>247700</c:v>
                </c:pt>
                <c:pt idx="2178">
                  <c:v>247800</c:v>
                </c:pt>
                <c:pt idx="2179">
                  <c:v>247900</c:v>
                </c:pt>
                <c:pt idx="2180">
                  <c:v>248000</c:v>
                </c:pt>
                <c:pt idx="2181">
                  <c:v>248100</c:v>
                </c:pt>
                <c:pt idx="2182">
                  <c:v>248200</c:v>
                </c:pt>
                <c:pt idx="2183">
                  <c:v>248300</c:v>
                </c:pt>
                <c:pt idx="2184">
                  <c:v>248400</c:v>
                </c:pt>
                <c:pt idx="2185">
                  <c:v>248500</c:v>
                </c:pt>
                <c:pt idx="2186">
                  <c:v>248600</c:v>
                </c:pt>
                <c:pt idx="2187">
                  <c:v>248700</c:v>
                </c:pt>
                <c:pt idx="2188">
                  <c:v>248800</c:v>
                </c:pt>
                <c:pt idx="2189">
                  <c:v>248900</c:v>
                </c:pt>
                <c:pt idx="2190">
                  <c:v>249000</c:v>
                </c:pt>
                <c:pt idx="2191">
                  <c:v>249100</c:v>
                </c:pt>
                <c:pt idx="2192">
                  <c:v>249200</c:v>
                </c:pt>
                <c:pt idx="2193">
                  <c:v>249300</c:v>
                </c:pt>
                <c:pt idx="2194">
                  <c:v>249400</c:v>
                </c:pt>
                <c:pt idx="2195">
                  <c:v>249500</c:v>
                </c:pt>
                <c:pt idx="2196">
                  <c:v>249600</c:v>
                </c:pt>
                <c:pt idx="2197">
                  <c:v>249700</c:v>
                </c:pt>
                <c:pt idx="2198">
                  <c:v>249800</c:v>
                </c:pt>
                <c:pt idx="2199">
                  <c:v>249900</c:v>
                </c:pt>
                <c:pt idx="2200">
                  <c:v>250000</c:v>
                </c:pt>
                <c:pt idx="2201">
                  <c:v>250100</c:v>
                </c:pt>
                <c:pt idx="2202">
                  <c:v>250200</c:v>
                </c:pt>
                <c:pt idx="2203">
                  <c:v>250300</c:v>
                </c:pt>
                <c:pt idx="2204">
                  <c:v>250400</c:v>
                </c:pt>
                <c:pt idx="2205">
                  <c:v>250500</c:v>
                </c:pt>
                <c:pt idx="2206">
                  <c:v>250600</c:v>
                </c:pt>
                <c:pt idx="2207">
                  <c:v>250700</c:v>
                </c:pt>
                <c:pt idx="2208">
                  <c:v>250800</c:v>
                </c:pt>
                <c:pt idx="2209">
                  <c:v>250900</c:v>
                </c:pt>
                <c:pt idx="2210">
                  <c:v>251000</c:v>
                </c:pt>
                <c:pt idx="2211">
                  <c:v>251100</c:v>
                </c:pt>
                <c:pt idx="2212">
                  <c:v>251200</c:v>
                </c:pt>
                <c:pt idx="2213">
                  <c:v>251300</c:v>
                </c:pt>
                <c:pt idx="2214">
                  <c:v>251400</c:v>
                </c:pt>
                <c:pt idx="2215">
                  <c:v>251500</c:v>
                </c:pt>
                <c:pt idx="2216">
                  <c:v>251600</c:v>
                </c:pt>
                <c:pt idx="2217">
                  <c:v>251700</c:v>
                </c:pt>
                <c:pt idx="2218">
                  <c:v>251800</c:v>
                </c:pt>
                <c:pt idx="2219">
                  <c:v>251900</c:v>
                </c:pt>
                <c:pt idx="2220">
                  <c:v>252000</c:v>
                </c:pt>
                <c:pt idx="2221">
                  <c:v>252100</c:v>
                </c:pt>
                <c:pt idx="2222">
                  <c:v>252200</c:v>
                </c:pt>
                <c:pt idx="2223">
                  <c:v>252300</c:v>
                </c:pt>
                <c:pt idx="2224">
                  <c:v>252400</c:v>
                </c:pt>
                <c:pt idx="2225">
                  <c:v>252500</c:v>
                </c:pt>
                <c:pt idx="2226">
                  <c:v>252600</c:v>
                </c:pt>
                <c:pt idx="2227">
                  <c:v>252700</c:v>
                </c:pt>
                <c:pt idx="2228">
                  <c:v>252800</c:v>
                </c:pt>
                <c:pt idx="2229">
                  <c:v>252900</c:v>
                </c:pt>
                <c:pt idx="2230">
                  <c:v>253000</c:v>
                </c:pt>
                <c:pt idx="2231">
                  <c:v>253100</c:v>
                </c:pt>
                <c:pt idx="2232">
                  <c:v>253200</c:v>
                </c:pt>
                <c:pt idx="2233">
                  <c:v>253300</c:v>
                </c:pt>
                <c:pt idx="2234">
                  <c:v>253400</c:v>
                </c:pt>
                <c:pt idx="2235">
                  <c:v>253500</c:v>
                </c:pt>
                <c:pt idx="2236">
                  <c:v>253600</c:v>
                </c:pt>
                <c:pt idx="2237">
                  <c:v>253700</c:v>
                </c:pt>
                <c:pt idx="2238">
                  <c:v>253800</c:v>
                </c:pt>
                <c:pt idx="2239">
                  <c:v>253900</c:v>
                </c:pt>
                <c:pt idx="2240">
                  <c:v>254000</c:v>
                </c:pt>
                <c:pt idx="2241">
                  <c:v>254100</c:v>
                </c:pt>
                <c:pt idx="2242">
                  <c:v>254200</c:v>
                </c:pt>
                <c:pt idx="2243">
                  <c:v>254300</c:v>
                </c:pt>
                <c:pt idx="2244">
                  <c:v>254400</c:v>
                </c:pt>
                <c:pt idx="2245">
                  <c:v>254500</c:v>
                </c:pt>
                <c:pt idx="2246">
                  <c:v>254600</c:v>
                </c:pt>
                <c:pt idx="2247">
                  <c:v>254700</c:v>
                </c:pt>
                <c:pt idx="2248">
                  <c:v>254800</c:v>
                </c:pt>
                <c:pt idx="2249">
                  <c:v>254900</c:v>
                </c:pt>
                <c:pt idx="2250">
                  <c:v>255000</c:v>
                </c:pt>
                <c:pt idx="2251">
                  <c:v>255100</c:v>
                </c:pt>
                <c:pt idx="2252">
                  <c:v>255200</c:v>
                </c:pt>
                <c:pt idx="2253">
                  <c:v>255300</c:v>
                </c:pt>
                <c:pt idx="2254">
                  <c:v>255400</c:v>
                </c:pt>
                <c:pt idx="2255">
                  <c:v>255500</c:v>
                </c:pt>
                <c:pt idx="2256">
                  <c:v>255600</c:v>
                </c:pt>
                <c:pt idx="2257">
                  <c:v>255700</c:v>
                </c:pt>
                <c:pt idx="2258">
                  <c:v>255800</c:v>
                </c:pt>
                <c:pt idx="2259">
                  <c:v>255900</c:v>
                </c:pt>
                <c:pt idx="2260">
                  <c:v>256000</c:v>
                </c:pt>
                <c:pt idx="2261">
                  <c:v>256100</c:v>
                </c:pt>
                <c:pt idx="2262">
                  <c:v>256200</c:v>
                </c:pt>
                <c:pt idx="2263">
                  <c:v>256300</c:v>
                </c:pt>
                <c:pt idx="2264">
                  <c:v>256400</c:v>
                </c:pt>
                <c:pt idx="2265">
                  <c:v>256500</c:v>
                </c:pt>
                <c:pt idx="2266">
                  <c:v>256600</c:v>
                </c:pt>
                <c:pt idx="2267">
                  <c:v>256700</c:v>
                </c:pt>
                <c:pt idx="2268">
                  <c:v>256800</c:v>
                </c:pt>
                <c:pt idx="2269">
                  <c:v>256900</c:v>
                </c:pt>
                <c:pt idx="2270">
                  <c:v>257000</c:v>
                </c:pt>
                <c:pt idx="2271">
                  <c:v>257100</c:v>
                </c:pt>
                <c:pt idx="2272">
                  <c:v>257200</c:v>
                </c:pt>
                <c:pt idx="2273">
                  <c:v>257300</c:v>
                </c:pt>
                <c:pt idx="2274">
                  <c:v>257400</c:v>
                </c:pt>
                <c:pt idx="2275">
                  <c:v>257500</c:v>
                </c:pt>
                <c:pt idx="2276">
                  <c:v>257600</c:v>
                </c:pt>
                <c:pt idx="2277">
                  <c:v>257700</c:v>
                </c:pt>
                <c:pt idx="2278">
                  <c:v>257800</c:v>
                </c:pt>
                <c:pt idx="2279">
                  <c:v>257900</c:v>
                </c:pt>
                <c:pt idx="2280">
                  <c:v>258000</c:v>
                </c:pt>
                <c:pt idx="2281">
                  <c:v>258100</c:v>
                </c:pt>
                <c:pt idx="2282">
                  <c:v>258200</c:v>
                </c:pt>
                <c:pt idx="2283">
                  <c:v>258300</c:v>
                </c:pt>
                <c:pt idx="2284">
                  <c:v>258400</c:v>
                </c:pt>
                <c:pt idx="2285">
                  <c:v>258500</c:v>
                </c:pt>
                <c:pt idx="2286">
                  <c:v>258600</c:v>
                </c:pt>
                <c:pt idx="2287">
                  <c:v>258700</c:v>
                </c:pt>
                <c:pt idx="2288">
                  <c:v>258800</c:v>
                </c:pt>
                <c:pt idx="2289">
                  <c:v>258900</c:v>
                </c:pt>
                <c:pt idx="2290">
                  <c:v>259000</c:v>
                </c:pt>
                <c:pt idx="2291">
                  <c:v>259100</c:v>
                </c:pt>
                <c:pt idx="2292">
                  <c:v>259200</c:v>
                </c:pt>
                <c:pt idx="2293">
                  <c:v>259300</c:v>
                </c:pt>
                <c:pt idx="2294">
                  <c:v>259400</c:v>
                </c:pt>
                <c:pt idx="2295">
                  <c:v>259500</c:v>
                </c:pt>
                <c:pt idx="2296">
                  <c:v>259600</c:v>
                </c:pt>
                <c:pt idx="2297">
                  <c:v>259700</c:v>
                </c:pt>
                <c:pt idx="2298">
                  <c:v>259800</c:v>
                </c:pt>
                <c:pt idx="2299">
                  <c:v>259900</c:v>
                </c:pt>
                <c:pt idx="2300">
                  <c:v>260000</c:v>
                </c:pt>
                <c:pt idx="2301">
                  <c:v>260100</c:v>
                </c:pt>
                <c:pt idx="2302">
                  <c:v>260200</c:v>
                </c:pt>
                <c:pt idx="2303">
                  <c:v>260300</c:v>
                </c:pt>
                <c:pt idx="2304">
                  <c:v>260400</c:v>
                </c:pt>
                <c:pt idx="2305">
                  <c:v>260500</c:v>
                </c:pt>
                <c:pt idx="2306">
                  <c:v>260600</c:v>
                </c:pt>
                <c:pt idx="2307">
                  <c:v>260700</c:v>
                </c:pt>
                <c:pt idx="2308">
                  <c:v>260800</c:v>
                </c:pt>
                <c:pt idx="2309">
                  <c:v>260900</c:v>
                </c:pt>
                <c:pt idx="2310">
                  <c:v>261000</c:v>
                </c:pt>
                <c:pt idx="2311">
                  <c:v>261100</c:v>
                </c:pt>
                <c:pt idx="2312">
                  <c:v>261200</c:v>
                </c:pt>
                <c:pt idx="2313">
                  <c:v>261300</c:v>
                </c:pt>
                <c:pt idx="2314">
                  <c:v>261400</c:v>
                </c:pt>
                <c:pt idx="2315">
                  <c:v>261500</c:v>
                </c:pt>
                <c:pt idx="2316">
                  <c:v>261600</c:v>
                </c:pt>
                <c:pt idx="2317">
                  <c:v>261700</c:v>
                </c:pt>
                <c:pt idx="2318">
                  <c:v>261800</c:v>
                </c:pt>
                <c:pt idx="2319">
                  <c:v>261900</c:v>
                </c:pt>
                <c:pt idx="2320">
                  <c:v>262000</c:v>
                </c:pt>
                <c:pt idx="2321">
                  <c:v>262100</c:v>
                </c:pt>
                <c:pt idx="2322">
                  <c:v>262200</c:v>
                </c:pt>
                <c:pt idx="2323">
                  <c:v>262300</c:v>
                </c:pt>
                <c:pt idx="2324">
                  <c:v>262400</c:v>
                </c:pt>
                <c:pt idx="2325">
                  <c:v>262500</c:v>
                </c:pt>
                <c:pt idx="2326">
                  <c:v>262600</c:v>
                </c:pt>
                <c:pt idx="2327">
                  <c:v>262700</c:v>
                </c:pt>
                <c:pt idx="2328">
                  <c:v>262800</c:v>
                </c:pt>
                <c:pt idx="2329">
                  <c:v>262900</c:v>
                </c:pt>
                <c:pt idx="2330">
                  <c:v>263000</c:v>
                </c:pt>
                <c:pt idx="2331">
                  <c:v>263100</c:v>
                </c:pt>
                <c:pt idx="2332">
                  <c:v>263200</c:v>
                </c:pt>
                <c:pt idx="2333">
                  <c:v>263300</c:v>
                </c:pt>
                <c:pt idx="2334">
                  <c:v>263400</c:v>
                </c:pt>
                <c:pt idx="2335">
                  <c:v>263500</c:v>
                </c:pt>
                <c:pt idx="2336">
                  <c:v>263600</c:v>
                </c:pt>
                <c:pt idx="2337">
                  <c:v>263700</c:v>
                </c:pt>
                <c:pt idx="2338">
                  <c:v>263800</c:v>
                </c:pt>
                <c:pt idx="2339">
                  <c:v>263900</c:v>
                </c:pt>
                <c:pt idx="2340">
                  <c:v>264000</c:v>
                </c:pt>
                <c:pt idx="2341">
                  <c:v>264100</c:v>
                </c:pt>
                <c:pt idx="2342">
                  <c:v>264200</c:v>
                </c:pt>
                <c:pt idx="2343">
                  <c:v>264300</c:v>
                </c:pt>
                <c:pt idx="2344">
                  <c:v>264400</c:v>
                </c:pt>
                <c:pt idx="2345">
                  <c:v>264500</c:v>
                </c:pt>
                <c:pt idx="2346">
                  <c:v>264600</c:v>
                </c:pt>
                <c:pt idx="2347">
                  <c:v>264700</c:v>
                </c:pt>
                <c:pt idx="2348">
                  <c:v>264800</c:v>
                </c:pt>
                <c:pt idx="2349">
                  <c:v>264900</c:v>
                </c:pt>
                <c:pt idx="2350">
                  <c:v>265000</c:v>
                </c:pt>
                <c:pt idx="2351">
                  <c:v>265100</c:v>
                </c:pt>
                <c:pt idx="2352">
                  <c:v>265200</c:v>
                </c:pt>
                <c:pt idx="2353">
                  <c:v>265300</c:v>
                </c:pt>
                <c:pt idx="2354">
                  <c:v>265400</c:v>
                </c:pt>
                <c:pt idx="2355">
                  <c:v>265500</c:v>
                </c:pt>
                <c:pt idx="2356">
                  <c:v>265600</c:v>
                </c:pt>
                <c:pt idx="2357">
                  <c:v>265700</c:v>
                </c:pt>
                <c:pt idx="2358">
                  <c:v>265800</c:v>
                </c:pt>
                <c:pt idx="2359">
                  <c:v>265900</c:v>
                </c:pt>
                <c:pt idx="2360">
                  <c:v>266000</c:v>
                </c:pt>
                <c:pt idx="2361">
                  <c:v>266100</c:v>
                </c:pt>
                <c:pt idx="2362">
                  <c:v>266200</c:v>
                </c:pt>
                <c:pt idx="2363">
                  <c:v>266300</c:v>
                </c:pt>
                <c:pt idx="2364">
                  <c:v>266400</c:v>
                </c:pt>
                <c:pt idx="2365">
                  <c:v>266500</c:v>
                </c:pt>
                <c:pt idx="2366">
                  <c:v>266600</c:v>
                </c:pt>
                <c:pt idx="2367">
                  <c:v>266700</c:v>
                </c:pt>
                <c:pt idx="2368">
                  <c:v>266800</c:v>
                </c:pt>
                <c:pt idx="2369">
                  <c:v>266900</c:v>
                </c:pt>
                <c:pt idx="2370">
                  <c:v>267000</c:v>
                </c:pt>
                <c:pt idx="2371">
                  <c:v>267100</c:v>
                </c:pt>
                <c:pt idx="2372">
                  <c:v>267200</c:v>
                </c:pt>
                <c:pt idx="2373">
                  <c:v>267300</c:v>
                </c:pt>
                <c:pt idx="2374">
                  <c:v>267400</c:v>
                </c:pt>
                <c:pt idx="2375">
                  <c:v>267500</c:v>
                </c:pt>
                <c:pt idx="2376">
                  <c:v>267600</c:v>
                </c:pt>
                <c:pt idx="2377">
                  <c:v>267700</c:v>
                </c:pt>
                <c:pt idx="2378">
                  <c:v>267800</c:v>
                </c:pt>
                <c:pt idx="2379">
                  <c:v>267900</c:v>
                </c:pt>
                <c:pt idx="2380">
                  <c:v>268000</c:v>
                </c:pt>
                <c:pt idx="2381">
                  <c:v>268100</c:v>
                </c:pt>
                <c:pt idx="2382">
                  <c:v>268200</c:v>
                </c:pt>
                <c:pt idx="2383">
                  <c:v>268300</c:v>
                </c:pt>
                <c:pt idx="2384">
                  <c:v>268400</c:v>
                </c:pt>
                <c:pt idx="2385">
                  <c:v>268500</c:v>
                </c:pt>
                <c:pt idx="2386">
                  <c:v>268600</c:v>
                </c:pt>
                <c:pt idx="2387">
                  <c:v>268700</c:v>
                </c:pt>
                <c:pt idx="2388">
                  <c:v>268800</c:v>
                </c:pt>
                <c:pt idx="2389">
                  <c:v>268900</c:v>
                </c:pt>
                <c:pt idx="2390">
                  <c:v>269000</c:v>
                </c:pt>
                <c:pt idx="2391">
                  <c:v>269100</c:v>
                </c:pt>
                <c:pt idx="2392">
                  <c:v>269200</c:v>
                </c:pt>
                <c:pt idx="2393">
                  <c:v>269300</c:v>
                </c:pt>
                <c:pt idx="2394">
                  <c:v>269400</c:v>
                </c:pt>
                <c:pt idx="2395">
                  <c:v>269500</c:v>
                </c:pt>
                <c:pt idx="2396">
                  <c:v>269600</c:v>
                </c:pt>
                <c:pt idx="2397">
                  <c:v>269700</c:v>
                </c:pt>
                <c:pt idx="2398">
                  <c:v>269800</c:v>
                </c:pt>
                <c:pt idx="2399">
                  <c:v>269900</c:v>
                </c:pt>
                <c:pt idx="2400">
                  <c:v>270000</c:v>
                </c:pt>
                <c:pt idx="2401">
                  <c:v>270100</c:v>
                </c:pt>
                <c:pt idx="2402">
                  <c:v>270200</c:v>
                </c:pt>
                <c:pt idx="2403">
                  <c:v>270300</c:v>
                </c:pt>
                <c:pt idx="2404">
                  <c:v>270400</c:v>
                </c:pt>
                <c:pt idx="2405">
                  <c:v>270500</c:v>
                </c:pt>
                <c:pt idx="2406">
                  <c:v>270600</c:v>
                </c:pt>
                <c:pt idx="2407">
                  <c:v>270700</c:v>
                </c:pt>
                <c:pt idx="2408">
                  <c:v>270800</c:v>
                </c:pt>
                <c:pt idx="2409">
                  <c:v>270900</c:v>
                </c:pt>
                <c:pt idx="2410">
                  <c:v>271000</c:v>
                </c:pt>
                <c:pt idx="2411">
                  <c:v>271100</c:v>
                </c:pt>
                <c:pt idx="2412">
                  <c:v>271200</c:v>
                </c:pt>
                <c:pt idx="2413">
                  <c:v>271300</c:v>
                </c:pt>
                <c:pt idx="2414">
                  <c:v>271400</c:v>
                </c:pt>
                <c:pt idx="2415">
                  <c:v>271500</c:v>
                </c:pt>
                <c:pt idx="2416">
                  <c:v>271600</c:v>
                </c:pt>
                <c:pt idx="2417">
                  <c:v>271700</c:v>
                </c:pt>
                <c:pt idx="2418">
                  <c:v>271800</c:v>
                </c:pt>
                <c:pt idx="2419">
                  <c:v>271900</c:v>
                </c:pt>
                <c:pt idx="2420">
                  <c:v>272000</c:v>
                </c:pt>
                <c:pt idx="2421">
                  <c:v>272100</c:v>
                </c:pt>
                <c:pt idx="2422">
                  <c:v>272200</c:v>
                </c:pt>
                <c:pt idx="2423">
                  <c:v>272300</c:v>
                </c:pt>
                <c:pt idx="2424">
                  <c:v>272400</c:v>
                </c:pt>
                <c:pt idx="2425">
                  <c:v>272500</c:v>
                </c:pt>
                <c:pt idx="2426">
                  <c:v>272600</c:v>
                </c:pt>
                <c:pt idx="2427">
                  <c:v>272700</c:v>
                </c:pt>
                <c:pt idx="2428">
                  <c:v>272800</c:v>
                </c:pt>
                <c:pt idx="2429">
                  <c:v>272900</c:v>
                </c:pt>
                <c:pt idx="2430">
                  <c:v>273000</c:v>
                </c:pt>
                <c:pt idx="2431">
                  <c:v>273100</c:v>
                </c:pt>
                <c:pt idx="2432">
                  <c:v>273200</c:v>
                </c:pt>
                <c:pt idx="2433">
                  <c:v>273300</c:v>
                </c:pt>
                <c:pt idx="2434">
                  <c:v>273400</c:v>
                </c:pt>
                <c:pt idx="2435">
                  <c:v>273500</c:v>
                </c:pt>
                <c:pt idx="2436">
                  <c:v>273600</c:v>
                </c:pt>
                <c:pt idx="2437">
                  <c:v>273700</c:v>
                </c:pt>
                <c:pt idx="2438">
                  <c:v>273800</c:v>
                </c:pt>
                <c:pt idx="2439">
                  <c:v>273900</c:v>
                </c:pt>
                <c:pt idx="2440">
                  <c:v>274000</c:v>
                </c:pt>
                <c:pt idx="2441">
                  <c:v>274100</c:v>
                </c:pt>
                <c:pt idx="2442">
                  <c:v>274200</c:v>
                </c:pt>
                <c:pt idx="2443">
                  <c:v>274300</c:v>
                </c:pt>
                <c:pt idx="2444">
                  <c:v>274400</c:v>
                </c:pt>
                <c:pt idx="2445">
                  <c:v>274500</c:v>
                </c:pt>
                <c:pt idx="2446">
                  <c:v>274600</c:v>
                </c:pt>
                <c:pt idx="2447">
                  <c:v>274700</c:v>
                </c:pt>
                <c:pt idx="2448">
                  <c:v>274800</c:v>
                </c:pt>
                <c:pt idx="2449">
                  <c:v>274900</c:v>
                </c:pt>
                <c:pt idx="2450">
                  <c:v>275000</c:v>
                </c:pt>
                <c:pt idx="2451">
                  <c:v>275100</c:v>
                </c:pt>
                <c:pt idx="2452">
                  <c:v>275200</c:v>
                </c:pt>
                <c:pt idx="2453">
                  <c:v>275300</c:v>
                </c:pt>
                <c:pt idx="2454">
                  <c:v>275400</c:v>
                </c:pt>
                <c:pt idx="2455">
                  <c:v>275500</c:v>
                </c:pt>
                <c:pt idx="2456">
                  <c:v>275600</c:v>
                </c:pt>
                <c:pt idx="2457">
                  <c:v>275700</c:v>
                </c:pt>
                <c:pt idx="2458">
                  <c:v>275800</c:v>
                </c:pt>
                <c:pt idx="2459">
                  <c:v>275900</c:v>
                </c:pt>
                <c:pt idx="2460">
                  <c:v>276000</c:v>
                </c:pt>
                <c:pt idx="2461">
                  <c:v>276100</c:v>
                </c:pt>
                <c:pt idx="2462">
                  <c:v>276200</c:v>
                </c:pt>
                <c:pt idx="2463">
                  <c:v>276300</c:v>
                </c:pt>
                <c:pt idx="2464">
                  <c:v>276400</c:v>
                </c:pt>
                <c:pt idx="2465">
                  <c:v>276500</c:v>
                </c:pt>
                <c:pt idx="2466">
                  <c:v>276600</c:v>
                </c:pt>
                <c:pt idx="2467">
                  <c:v>276700</c:v>
                </c:pt>
                <c:pt idx="2468">
                  <c:v>276800</c:v>
                </c:pt>
                <c:pt idx="2469">
                  <c:v>276900</c:v>
                </c:pt>
                <c:pt idx="2470">
                  <c:v>277000</c:v>
                </c:pt>
                <c:pt idx="2471">
                  <c:v>277100</c:v>
                </c:pt>
                <c:pt idx="2472">
                  <c:v>277200</c:v>
                </c:pt>
                <c:pt idx="2473">
                  <c:v>277300</c:v>
                </c:pt>
                <c:pt idx="2474">
                  <c:v>277400</c:v>
                </c:pt>
                <c:pt idx="2475">
                  <c:v>277500</c:v>
                </c:pt>
                <c:pt idx="2476">
                  <c:v>277600</c:v>
                </c:pt>
                <c:pt idx="2477">
                  <c:v>277700</c:v>
                </c:pt>
                <c:pt idx="2478">
                  <c:v>277800</c:v>
                </c:pt>
                <c:pt idx="2479">
                  <c:v>277900</c:v>
                </c:pt>
                <c:pt idx="2480">
                  <c:v>278000</c:v>
                </c:pt>
                <c:pt idx="2481">
                  <c:v>278100</c:v>
                </c:pt>
                <c:pt idx="2482">
                  <c:v>278200</c:v>
                </c:pt>
                <c:pt idx="2483">
                  <c:v>278300</c:v>
                </c:pt>
                <c:pt idx="2484">
                  <c:v>278400</c:v>
                </c:pt>
                <c:pt idx="2485">
                  <c:v>278500</c:v>
                </c:pt>
                <c:pt idx="2486">
                  <c:v>278600</c:v>
                </c:pt>
                <c:pt idx="2487">
                  <c:v>278700</c:v>
                </c:pt>
                <c:pt idx="2488">
                  <c:v>278800</c:v>
                </c:pt>
                <c:pt idx="2489">
                  <c:v>278900</c:v>
                </c:pt>
                <c:pt idx="2490">
                  <c:v>279000</c:v>
                </c:pt>
                <c:pt idx="2491">
                  <c:v>279100</c:v>
                </c:pt>
                <c:pt idx="2492">
                  <c:v>279200</c:v>
                </c:pt>
                <c:pt idx="2493">
                  <c:v>279300</c:v>
                </c:pt>
                <c:pt idx="2494">
                  <c:v>279400</c:v>
                </c:pt>
                <c:pt idx="2495">
                  <c:v>279500</c:v>
                </c:pt>
                <c:pt idx="2496">
                  <c:v>279600</c:v>
                </c:pt>
                <c:pt idx="2497">
                  <c:v>279700</c:v>
                </c:pt>
                <c:pt idx="2498">
                  <c:v>279800</c:v>
                </c:pt>
                <c:pt idx="2499">
                  <c:v>279900</c:v>
                </c:pt>
                <c:pt idx="2500">
                  <c:v>280000</c:v>
                </c:pt>
                <c:pt idx="2501">
                  <c:v>280100</c:v>
                </c:pt>
                <c:pt idx="2502">
                  <c:v>280200</c:v>
                </c:pt>
                <c:pt idx="2503">
                  <c:v>280300</c:v>
                </c:pt>
                <c:pt idx="2504">
                  <c:v>280400</c:v>
                </c:pt>
                <c:pt idx="2505">
                  <c:v>280500</c:v>
                </c:pt>
                <c:pt idx="2506">
                  <c:v>280600</c:v>
                </c:pt>
                <c:pt idx="2507">
                  <c:v>280700</c:v>
                </c:pt>
                <c:pt idx="2508">
                  <c:v>280800</c:v>
                </c:pt>
                <c:pt idx="2509">
                  <c:v>280900</c:v>
                </c:pt>
                <c:pt idx="2510">
                  <c:v>281000</c:v>
                </c:pt>
                <c:pt idx="2511">
                  <c:v>281100</c:v>
                </c:pt>
                <c:pt idx="2512">
                  <c:v>281200</c:v>
                </c:pt>
                <c:pt idx="2513">
                  <c:v>281300</c:v>
                </c:pt>
                <c:pt idx="2514">
                  <c:v>281400</c:v>
                </c:pt>
                <c:pt idx="2515">
                  <c:v>281500</c:v>
                </c:pt>
                <c:pt idx="2516">
                  <c:v>281600</c:v>
                </c:pt>
                <c:pt idx="2517">
                  <c:v>281700</c:v>
                </c:pt>
                <c:pt idx="2518">
                  <c:v>281800</c:v>
                </c:pt>
                <c:pt idx="2519">
                  <c:v>281900</c:v>
                </c:pt>
                <c:pt idx="2520">
                  <c:v>282000</c:v>
                </c:pt>
                <c:pt idx="2521">
                  <c:v>282100</c:v>
                </c:pt>
                <c:pt idx="2522">
                  <c:v>282200</c:v>
                </c:pt>
                <c:pt idx="2523">
                  <c:v>282300</c:v>
                </c:pt>
                <c:pt idx="2524">
                  <c:v>282400</c:v>
                </c:pt>
                <c:pt idx="2525">
                  <c:v>282500</c:v>
                </c:pt>
                <c:pt idx="2526">
                  <c:v>282600</c:v>
                </c:pt>
                <c:pt idx="2527">
                  <c:v>282700</c:v>
                </c:pt>
                <c:pt idx="2528">
                  <c:v>282800</c:v>
                </c:pt>
                <c:pt idx="2529">
                  <c:v>282900</c:v>
                </c:pt>
                <c:pt idx="2530">
                  <c:v>283000</c:v>
                </c:pt>
                <c:pt idx="2531">
                  <c:v>283100</c:v>
                </c:pt>
                <c:pt idx="2532">
                  <c:v>283200</c:v>
                </c:pt>
                <c:pt idx="2533">
                  <c:v>283300</c:v>
                </c:pt>
                <c:pt idx="2534">
                  <c:v>283400</c:v>
                </c:pt>
                <c:pt idx="2535">
                  <c:v>283500</c:v>
                </c:pt>
                <c:pt idx="2536">
                  <c:v>283600</c:v>
                </c:pt>
                <c:pt idx="2537">
                  <c:v>283700</c:v>
                </c:pt>
                <c:pt idx="2538">
                  <c:v>283800</c:v>
                </c:pt>
                <c:pt idx="2539">
                  <c:v>283900</c:v>
                </c:pt>
                <c:pt idx="2540">
                  <c:v>284000</c:v>
                </c:pt>
                <c:pt idx="2541">
                  <c:v>284100</c:v>
                </c:pt>
                <c:pt idx="2542">
                  <c:v>284200</c:v>
                </c:pt>
                <c:pt idx="2543">
                  <c:v>284300</c:v>
                </c:pt>
                <c:pt idx="2544">
                  <c:v>284400</c:v>
                </c:pt>
                <c:pt idx="2545">
                  <c:v>284500</c:v>
                </c:pt>
                <c:pt idx="2546">
                  <c:v>284600</c:v>
                </c:pt>
                <c:pt idx="2547">
                  <c:v>284700</c:v>
                </c:pt>
                <c:pt idx="2548">
                  <c:v>284800</c:v>
                </c:pt>
                <c:pt idx="2549">
                  <c:v>284900</c:v>
                </c:pt>
                <c:pt idx="2550">
                  <c:v>285000</c:v>
                </c:pt>
                <c:pt idx="2551">
                  <c:v>285100</c:v>
                </c:pt>
                <c:pt idx="2552">
                  <c:v>285200</c:v>
                </c:pt>
                <c:pt idx="2553">
                  <c:v>285300</c:v>
                </c:pt>
                <c:pt idx="2554">
                  <c:v>285400</c:v>
                </c:pt>
                <c:pt idx="2555">
                  <c:v>285500</c:v>
                </c:pt>
                <c:pt idx="2556">
                  <c:v>285600</c:v>
                </c:pt>
                <c:pt idx="2557">
                  <c:v>285700</c:v>
                </c:pt>
                <c:pt idx="2558">
                  <c:v>285800</c:v>
                </c:pt>
                <c:pt idx="2559">
                  <c:v>285900</c:v>
                </c:pt>
                <c:pt idx="2560">
                  <c:v>286000</c:v>
                </c:pt>
                <c:pt idx="2561">
                  <c:v>286100</c:v>
                </c:pt>
                <c:pt idx="2562">
                  <c:v>286200</c:v>
                </c:pt>
                <c:pt idx="2563">
                  <c:v>286300</c:v>
                </c:pt>
                <c:pt idx="2564">
                  <c:v>286400</c:v>
                </c:pt>
                <c:pt idx="2565">
                  <c:v>286500</c:v>
                </c:pt>
                <c:pt idx="2566">
                  <c:v>286600</c:v>
                </c:pt>
                <c:pt idx="2567">
                  <c:v>286700</c:v>
                </c:pt>
                <c:pt idx="2568">
                  <c:v>286800</c:v>
                </c:pt>
                <c:pt idx="2569">
                  <c:v>286900</c:v>
                </c:pt>
                <c:pt idx="2570">
                  <c:v>287000</c:v>
                </c:pt>
                <c:pt idx="2571">
                  <c:v>287100</c:v>
                </c:pt>
                <c:pt idx="2572">
                  <c:v>287200</c:v>
                </c:pt>
                <c:pt idx="2573">
                  <c:v>287300</c:v>
                </c:pt>
                <c:pt idx="2574">
                  <c:v>287400</c:v>
                </c:pt>
                <c:pt idx="2575">
                  <c:v>287500</c:v>
                </c:pt>
                <c:pt idx="2576">
                  <c:v>287600</c:v>
                </c:pt>
                <c:pt idx="2577">
                  <c:v>287700</c:v>
                </c:pt>
                <c:pt idx="2578">
                  <c:v>287800</c:v>
                </c:pt>
                <c:pt idx="2579">
                  <c:v>287900</c:v>
                </c:pt>
                <c:pt idx="2580">
                  <c:v>288000</c:v>
                </c:pt>
                <c:pt idx="2581">
                  <c:v>288100</c:v>
                </c:pt>
                <c:pt idx="2582">
                  <c:v>288200</c:v>
                </c:pt>
                <c:pt idx="2583">
                  <c:v>288300</c:v>
                </c:pt>
                <c:pt idx="2584">
                  <c:v>288400</c:v>
                </c:pt>
                <c:pt idx="2585">
                  <c:v>288500</c:v>
                </c:pt>
                <c:pt idx="2586">
                  <c:v>288600</c:v>
                </c:pt>
                <c:pt idx="2587">
                  <c:v>288700</c:v>
                </c:pt>
                <c:pt idx="2588">
                  <c:v>288800</c:v>
                </c:pt>
                <c:pt idx="2589">
                  <c:v>288900</c:v>
                </c:pt>
                <c:pt idx="2590">
                  <c:v>289000</c:v>
                </c:pt>
                <c:pt idx="2591">
                  <c:v>289100</c:v>
                </c:pt>
                <c:pt idx="2592">
                  <c:v>289200</c:v>
                </c:pt>
                <c:pt idx="2593">
                  <c:v>289300</c:v>
                </c:pt>
                <c:pt idx="2594">
                  <c:v>289400</c:v>
                </c:pt>
                <c:pt idx="2595">
                  <c:v>289500</c:v>
                </c:pt>
                <c:pt idx="2596">
                  <c:v>289600</c:v>
                </c:pt>
                <c:pt idx="2597">
                  <c:v>289700</c:v>
                </c:pt>
                <c:pt idx="2598">
                  <c:v>289800</c:v>
                </c:pt>
                <c:pt idx="2599">
                  <c:v>289900</c:v>
                </c:pt>
                <c:pt idx="2600">
                  <c:v>290000</c:v>
                </c:pt>
                <c:pt idx="2601">
                  <c:v>290100</c:v>
                </c:pt>
                <c:pt idx="2602">
                  <c:v>290200</c:v>
                </c:pt>
                <c:pt idx="2603">
                  <c:v>290300</c:v>
                </c:pt>
                <c:pt idx="2604">
                  <c:v>290400</c:v>
                </c:pt>
                <c:pt idx="2605">
                  <c:v>290500</c:v>
                </c:pt>
                <c:pt idx="2606">
                  <c:v>290600</c:v>
                </c:pt>
                <c:pt idx="2607">
                  <c:v>290700</c:v>
                </c:pt>
                <c:pt idx="2608">
                  <c:v>290800</c:v>
                </c:pt>
                <c:pt idx="2609">
                  <c:v>290900</c:v>
                </c:pt>
                <c:pt idx="2610">
                  <c:v>291000</c:v>
                </c:pt>
                <c:pt idx="2611">
                  <c:v>291100</c:v>
                </c:pt>
                <c:pt idx="2612">
                  <c:v>291200</c:v>
                </c:pt>
                <c:pt idx="2613">
                  <c:v>291300</c:v>
                </c:pt>
                <c:pt idx="2614">
                  <c:v>291400</c:v>
                </c:pt>
                <c:pt idx="2615">
                  <c:v>291500</c:v>
                </c:pt>
                <c:pt idx="2616">
                  <c:v>291600</c:v>
                </c:pt>
                <c:pt idx="2617">
                  <c:v>291700</c:v>
                </c:pt>
                <c:pt idx="2618">
                  <c:v>291800</c:v>
                </c:pt>
                <c:pt idx="2619">
                  <c:v>291900</c:v>
                </c:pt>
                <c:pt idx="2620">
                  <c:v>292000</c:v>
                </c:pt>
                <c:pt idx="2621">
                  <c:v>292100</c:v>
                </c:pt>
                <c:pt idx="2622">
                  <c:v>292200</c:v>
                </c:pt>
                <c:pt idx="2623">
                  <c:v>292300</c:v>
                </c:pt>
                <c:pt idx="2624">
                  <c:v>292400</c:v>
                </c:pt>
                <c:pt idx="2625">
                  <c:v>292500</c:v>
                </c:pt>
                <c:pt idx="2626">
                  <c:v>292600</c:v>
                </c:pt>
                <c:pt idx="2627">
                  <c:v>292700</c:v>
                </c:pt>
                <c:pt idx="2628">
                  <c:v>292800</c:v>
                </c:pt>
                <c:pt idx="2629">
                  <c:v>292900</c:v>
                </c:pt>
                <c:pt idx="2630">
                  <c:v>293000</c:v>
                </c:pt>
                <c:pt idx="2631">
                  <c:v>293100</c:v>
                </c:pt>
                <c:pt idx="2632">
                  <c:v>293200</c:v>
                </c:pt>
                <c:pt idx="2633">
                  <c:v>293300</c:v>
                </c:pt>
                <c:pt idx="2634">
                  <c:v>293400</c:v>
                </c:pt>
                <c:pt idx="2635">
                  <c:v>293500</c:v>
                </c:pt>
                <c:pt idx="2636">
                  <c:v>293600</c:v>
                </c:pt>
                <c:pt idx="2637">
                  <c:v>293700</c:v>
                </c:pt>
                <c:pt idx="2638">
                  <c:v>293800</c:v>
                </c:pt>
                <c:pt idx="2639">
                  <c:v>293900</c:v>
                </c:pt>
                <c:pt idx="2640">
                  <c:v>294000</c:v>
                </c:pt>
                <c:pt idx="2641">
                  <c:v>294100</c:v>
                </c:pt>
                <c:pt idx="2642">
                  <c:v>294200</c:v>
                </c:pt>
                <c:pt idx="2643">
                  <c:v>294300</c:v>
                </c:pt>
                <c:pt idx="2644">
                  <c:v>294400</c:v>
                </c:pt>
                <c:pt idx="2645">
                  <c:v>294500</c:v>
                </c:pt>
                <c:pt idx="2646">
                  <c:v>294600</c:v>
                </c:pt>
                <c:pt idx="2647">
                  <c:v>294700</c:v>
                </c:pt>
                <c:pt idx="2648">
                  <c:v>294800</c:v>
                </c:pt>
                <c:pt idx="2649">
                  <c:v>294900</c:v>
                </c:pt>
                <c:pt idx="2650">
                  <c:v>295000</c:v>
                </c:pt>
                <c:pt idx="2651">
                  <c:v>295100</c:v>
                </c:pt>
                <c:pt idx="2652">
                  <c:v>295200</c:v>
                </c:pt>
                <c:pt idx="2653">
                  <c:v>295300</c:v>
                </c:pt>
                <c:pt idx="2654">
                  <c:v>295400</c:v>
                </c:pt>
                <c:pt idx="2655">
                  <c:v>295500</c:v>
                </c:pt>
                <c:pt idx="2656">
                  <c:v>295600</c:v>
                </c:pt>
                <c:pt idx="2657">
                  <c:v>295700</c:v>
                </c:pt>
                <c:pt idx="2658">
                  <c:v>295800</c:v>
                </c:pt>
                <c:pt idx="2659">
                  <c:v>295900</c:v>
                </c:pt>
                <c:pt idx="2660">
                  <c:v>296000</c:v>
                </c:pt>
                <c:pt idx="2661">
                  <c:v>296100</c:v>
                </c:pt>
                <c:pt idx="2662">
                  <c:v>296200</c:v>
                </c:pt>
                <c:pt idx="2663">
                  <c:v>296300</c:v>
                </c:pt>
                <c:pt idx="2664">
                  <c:v>296400</c:v>
                </c:pt>
                <c:pt idx="2665">
                  <c:v>296500</c:v>
                </c:pt>
                <c:pt idx="2666">
                  <c:v>296600</c:v>
                </c:pt>
                <c:pt idx="2667">
                  <c:v>296700</c:v>
                </c:pt>
                <c:pt idx="2668">
                  <c:v>296800</c:v>
                </c:pt>
                <c:pt idx="2669">
                  <c:v>296900</c:v>
                </c:pt>
                <c:pt idx="2670">
                  <c:v>297000</c:v>
                </c:pt>
                <c:pt idx="2671">
                  <c:v>297100</c:v>
                </c:pt>
                <c:pt idx="2672">
                  <c:v>297200</c:v>
                </c:pt>
                <c:pt idx="2673">
                  <c:v>297300</c:v>
                </c:pt>
                <c:pt idx="2674">
                  <c:v>297400</c:v>
                </c:pt>
                <c:pt idx="2675">
                  <c:v>297500</c:v>
                </c:pt>
                <c:pt idx="2676">
                  <c:v>297600</c:v>
                </c:pt>
                <c:pt idx="2677">
                  <c:v>297700</c:v>
                </c:pt>
                <c:pt idx="2678">
                  <c:v>297800</c:v>
                </c:pt>
                <c:pt idx="2679">
                  <c:v>297900</c:v>
                </c:pt>
                <c:pt idx="2680">
                  <c:v>298000</c:v>
                </c:pt>
                <c:pt idx="2681">
                  <c:v>298100</c:v>
                </c:pt>
                <c:pt idx="2682">
                  <c:v>298200</c:v>
                </c:pt>
                <c:pt idx="2683">
                  <c:v>298300</c:v>
                </c:pt>
                <c:pt idx="2684">
                  <c:v>298400</c:v>
                </c:pt>
                <c:pt idx="2685">
                  <c:v>298500</c:v>
                </c:pt>
                <c:pt idx="2686">
                  <c:v>298600</c:v>
                </c:pt>
                <c:pt idx="2687">
                  <c:v>298700</c:v>
                </c:pt>
                <c:pt idx="2688">
                  <c:v>298800</c:v>
                </c:pt>
                <c:pt idx="2689">
                  <c:v>298900</c:v>
                </c:pt>
                <c:pt idx="2690">
                  <c:v>299000</c:v>
                </c:pt>
                <c:pt idx="2691">
                  <c:v>299100</c:v>
                </c:pt>
                <c:pt idx="2692">
                  <c:v>299200</c:v>
                </c:pt>
                <c:pt idx="2693">
                  <c:v>299300</c:v>
                </c:pt>
                <c:pt idx="2694">
                  <c:v>299400</c:v>
                </c:pt>
                <c:pt idx="2695">
                  <c:v>299500</c:v>
                </c:pt>
                <c:pt idx="2696">
                  <c:v>299600</c:v>
                </c:pt>
                <c:pt idx="2697">
                  <c:v>299700</c:v>
                </c:pt>
                <c:pt idx="2698">
                  <c:v>299800</c:v>
                </c:pt>
                <c:pt idx="2699">
                  <c:v>299900</c:v>
                </c:pt>
                <c:pt idx="2700">
                  <c:v>300000</c:v>
                </c:pt>
                <c:pt idx="2701">
                  <c:v>300100</c:v>
                </c:pt>
                <c:pt idx="2702">
                  <c:v>300200</c:v>
                </c:pt>
                <c:pt idx="2703">
                  <c:v>300300</c:v>
                </c:pt>
                <c:pt idx="2704">
                  <c:v>300400</c:v>
                </c:pt>
                <c:pt idx="2705">
                  <c:v>300500</c:v>
                </c:pt>
                <c:pt idx="2706">
                  <c:v>300600</c:v>
                </c:pt>
                <c:pt idx="2707">
                  <c:v>300700</c:v>
                </c:pt>
                <c:pt idx="2708">
                  <c:v>300800</c:v>
                </c:pt>
                <c:pt idx="2709">
                  <c:v>300900</c:v>
                </c:pt>
                <c:pt idx="2710">
                  <c:v>301000</c:v>
                </c:pt>
                <c:pt idx="2711">
                  <c:v>301100</c:v>
                </c:pt>
                <c:pt idx="2712">
                  <c:v>301200</c:v>
                </c:pt>
                <c:pt idx="2713">
                  <c:v>301300</c:v>
                </c:pt>
                <c:pt idx="2714">
                  <c:v>301400</c:v>
                </c:pt>
                <c:pt idx="2715">
                  <c:v>301500</c:v>
                </c:pt>
                <c:pt idx="2716">
                  <c:v>301600</c:v>
                </c:pt>
                <c:pt idx="2717">
                  <c:v>301700</c:v>
                </c:pt>
                <c:pt idx="2718">
                  <c:v>301800</c:v>
                </c:pt>
                <c:pt idx="2719">
                  <c:v>301900</c:v>
                </c:pt>
                <c:pt idx="2720">
                  <c:v>302000</c:v>
                </c:pt>
                <c:pt idx="2721">
                  <c:v>302100</c:v>
                </c:pt>
                <c:pt idx="2722">
                  <c:v>302200</c:v>
                </c:pt>
                <c:pt idx="2723">
                  <c:v>302300</c:v>
                </c:pt>
                <c:pt idx="2724">
                  <c:v>302400</c:v>
                </c:pt>
                <c:pt idx="2725">
                  <c:v>302500</c:v>
                </c:pt>
                <c:pt idx="2726">
                  <c:v>302600</c:v>
                </c:pt>
                <c:pt idx="2727">
                  <c:v>302700</c:v>
                </c:pt>
                <c:pt idx="2728">
                  <c:v>302800</c:v>
                </c:pt>
                <c:pt idx="2729">
                  <c:v>302900</c:v>
                </c:pt>
                <c:pt idx="2730">
                  <c:v>303000</c:v>
                </c:pt>
                <c:pt idx="2731">
                  <c:v>303100</c:v>
                </c:pt>
                <c:pt idx="2732">
                  <c:v>303200</c:v>
                </c:pt>
                <c:pt idx="2733">
                  <c:v>303300</c:v>
                </c:pt>
                <c:pt idx="2734">
                  <c:v>303400</c:v>
                </c:pt>
                <c:pt idx="2735">
                  <c:v>303500</c:v>
                </c:pt>
                <c:pt idx="2736">
                  <c:v>303600</c:v>
                </c:pt>
                <c:pt idx="2737">
                  <c:v>303700</c:v>
                </c:pt>
                <c:pt idx="2738">
                  <c:v>303800</c:v>
                </c:pt>
                <c:pt idx="2739">
                  <c:v>303900</c:v>
                </c:pt>
                <c:pt idx="2740">
                  <c:v>304000</c:v>
                </c:pt>
                <c:pt idx="2741">
                  <c:v>304100</c:v>
                </c:pt>
                <c:pt idx="2742">
                  <c:v>304200</c:v>
                </c:pt>
                <c:pt idx="2743">
                  <c:v>304300</c:v>
                </c:pt>
                <c:pt idx="2744">
                  <c:v>304400</c:v>
                </c:pt>
                <c:pt idx="2745">
                  <c:v>304500</c:v>
                </c:pt>
                <c:pt idx="2746">
                  <c:v>304600</c:v>
                </c:pt>
                <c:pt idx="2747">
                  <c:v>304700</c:v>
                </c:pt>
                <c:pt idx="2748">
                  <c:v>304800</c:v>
                </c:pt>
                <c:pt idx="2749">
                  <c:v>304900</c:v>
                </c:pt>
                <c:pt idx="2750">
                  <c:v>305000</c:v>
                </c:pt>
                <c:pt idx="2751">
                  <c:v>305100</c:v>
                </c:pt>
                <c:pt idx="2752">
                  <c:v>305200</c:v>
                </c:pt>
                <c:pt idx="2753">
                  <c:v>305300</c:v>
                </c:pt>
                <c:pt idx="2754">
                  <c:v>305400</c:v>
                </c:pt>
                <c:pt idx="2755">
                  <c:v>305500</c:v>
                </c:pt>
                <c:pt idx="2756">
                  <c:v>305600</c:v>
                </c:pt>
                <c:pt idx="2757">
                  <c:v>305700</c:v>
                </c:pt>
                <c:pt idx="2758">
                  <c:v>305800</c:v>
                </c:pt>
                <c:pt idx="2759">
                  <c:v>305900</c:v>
                </c:pt>
                <c:pt idx="2760">
                  <c:v>306000</c:v>
                </c:pt>
                <c:pt idx="2761">
                  <c:v>306100</c:v>
                </c:pt>
                <c:pt idx="2762">
                  <c:v>306200</c:v>
                </c:pt>
                <c:pt idx="2763">
                  <c:v>306300</c:v>
                </c:pt>
                <c:pt idx="2764">
                  <c:v>306400</c:v>
                </c:pt>
                <c:pt idx="2765">
                  <c:v>306500</c:v>
                </c:pt>
                <c:pt idx="2766">
                  <c:v>306600</c:v>
                </c:pt>
                <c:pt idx="2767">
                  <c:v>306700</c:v>
                </c:pt>
                <c:pt idx="2768">
                  <c:v>306800</c:v>
                </c:pt>
                <c:pt idx="2769">
                  <c:v>306900</c:v>
                </c:pt>
                <c:pt idx="2770">
                  <c:v>307000</c:v>
                </c:pt>
                <c:pt idx="2771">
                  <c:v>307100</c:v>
                </c:pt>
                <c:pt idx="2772">
                  <c:v>307200</c:v>
                </c:pt>
                <c:pt idx="2773">
                  <c:v>307300</c:v>
                </c:pt>
                <c:pt idx="2774">
                  <c:v>307400</c:v>
                </c:pt>
                <c:pt idx="2775">
                  <c:v>307500</c:v>
                </c:pt>
                <c:pt idx="2776">
                  <c:v>307600</c:v>
                </c:pt>
                <c:pt idx="2777">
                  <c:v>307700</c:v>
                </c:pt>
                <c:pt idx="2778">
                  <c:v>307800</c:v>
                </c:pt>
                <c:pt idx="2779">
                  <c:v>307900</c:v>
                </c:pt>
                <c:pt idx="2780">
                  <c:v>308000</c:v>
                </c:pt>
                <c:pt idx="2781">
                  <c:v>308100</c:v>
                </c:pt>
                <c:pt idx="2782">
                  <c:v>308200</c:v>
                </c:pt>
                <c:pt idx="2783">
                  <c:v>308300</c:v>
                </c:pt>
                <c:pt idx="2784">
                  <c:v>308400</c:v>
                </c:pt>
                <c:pt idx="2785">
                  <c:v>308500</c:v>
                </c:pt>
                <c:pt idx="2786">
                  <c:v>308600</c:v>
                </c:pt>
                <c:pt idx="2787">
                  <c:v>308700</c:v>
                </c:pt>
                <c:pt idx="2788">
                  <c:v>308800</c:v>
                </c:pt>
                <c:pt idx="2789">
                  <c:v>308900</c:v>
                </c:pt>
                <c:pt idx="2790">
                  <c:v>309000</c:v>
                </c:pt>
                <c:pt idx="2791">
                  <c:v>309100</c:v>
                </c:pt>
                <c:pt idx="2792">
                  <c:v>309200</c:v>
                </c:pt>
                <c:pt idx="2793">
                  <c:v>309300</c:v>
                </c:pt>
                <c:pt idx="2794">
                  <c:v>309400</c:v>
                </c:pt>
                <c:pt idx="2795">
                  <c:v>309500</c:v>
                </c:pt>
                <c:pt idx="2796">
                  <c:v>309600</c:v>
                </c:pt>
                <c:pt idx="2797">
                  <c:v>309700</c:v>
                </c:pt>
                <c:pt idx="2798">
                  <c:v>309800</c:v>
                </c:pt>
                <c:pt idx="2799">
                  <c:v>309900</c:v>
                </c:pt>
                <c:pt idx="2800">
                  <c:v>310000</c:v>
                </c:pt>
                <c:pt idx="2801">
                  <c:v>310100</c:v>
                </c:pt>
                <c:pt idx="2802">
                  <c:v>310200</c:v>
                </c:pt>
                <c:pt idx="2803">
                  <c:v>310300</c:v>
                </c:pt>
                <c:pt idx="2804">
                  <c:v>310400</c:v>
                </c:pt>
                <c:pt idx="2805">
                  <c:v>310500</c:v>
                </c:pt>
                <c:pt idx="2806">
                  <c:v>310600</c:v>
                </c:pt>
                <c:pt idx="2807">
                  <c:v>310700</c:v>
                </c:pt>
                <c:pt idx="2808">
                  <c:v>310800</c:v>
                </c:pt>
                <c:pt idx="2809">
                  <c:v>310900</c:v>
                </c:pt>
                <c:pt idx="2810">
                  <c:v>311000</c:v>
                </c:pt>
                <c:pt idx="2811">
                  <c:v>311100</c:v>
                </c:pt>
                <c:pt idx="2812">
                  <c:v>311200</c:v>
                </c:pt>
                <c:pt idx="2813">
                  <c:v>311300</c:v>
                </c:pt>
                <c:pt idx="2814">
                  <c:v>311400</c:v>
                </c:pt>
                <c:pt idx="2815">
                  <c:v>311500</c:v>
                </c:pt>
                <c:pt idx="2816">
                  <c:v>311600</c:v>
                </c:pt>
                <c:pt idx="2817">
                  <c:v>311700</c:v>
                </c:pt>
                <c:pt idx="2818">
                  <c:v>311800</c:v>
                </c:pt>
                <c:pt idx="2819">
                  <c:v>311900</c:v>
                </c:pt>
                <c:pt idx="2820">
                  <c:v>312000</c:v>
                </c:pt>
                <c:pt idx="2821">
                  <c:v>312100</c:v>
                </c:pt>
                <c:pt idx="2822">
                  <c:v>312200</c:v>
                </c:pt>
                <c:pt idx="2823">
                  <c:v>312300</c:v>
                </c:pt>
                <c:pt idx="2824">
                  <c:v>312400</c:v>
                </c:pt>
                <c:pt idx="2825">
                  <c:v>312500</c:v>
                </c:pt>
                <c:pt idx="2826">
                  <c:v>312600</c:v>
                </c:pt>
                <c:pt idx="2827">
                  <c:v>312700</c:v>
                </c:pt>
                <c:pt idx="2828">
                  <c:v>312800</c:v>
                </c:pt>
                <c:pt idx="2829">
                  <c:v>312900</c:v>
                </c:pt>
                <c:pt idx="2830">
                  <c:v>313000</c:v>
                </c:pt>
                <c:pt idx="2831">
                  <c:v>313100</c:v>
                </c:pt>
                <c:pt idx="2832">
                  <c:v>313200</c:v>
                </c:pt>
                <c:pt idx="2833">
                  <c:v>313300</c:v>
                </c:pt>
                <c:pt idx="2834">
                  <c:v>313400</c:v>
                </c:pt>
                <c:pt idx="2835">
                  <c:v>313500</c:v>
                </c:pt>
                <c:pt idx="2836">
                  <c:v>313600</c:v>
                </c:pt>
                <c:pt idx="2837">
                  <c:v>313700</c:v>
                </c:pt>
                <c:pt idx="2838">
                  <c:v>313800</c:v>
                </c:pt>
                <c:pt idx="2839">
                  <c:v>313900</c:v>
                </c:pt>
                <c:pt idx="2840">
                  <c:v>314000</c:v>
                </c:pt>
                <c:pt idx="2841">
                  <c:v>314100</c:v>
                </c:pt>
                <c:pt idx="2842">
                  <c:v>314200</c:v>
                </c:pt>
                <c:pt idx="2843">
                  <c:v>314300</c:v>
                </c:pt>
                <c:pt idx="2844">
                  <c:v>314400</c:v>
                </c:pt>
                <c:pt idx="2845">
                  <c:v>314500</c:v>
                </c:pt>
                <c:pt idx="2846">
                  <c:v>314600</c:v>
                </c:pt>
                <c:pt idx="2847">
                  <c:v>314700</c:v>
                </c:pt>
                <c:pt idx="2848">
                  <c:v>314800</c:v>
                </c:pt>
                <c:pt idx="2849">
                  <c:v>314900</c:v>
                </c:pt>
                <c:pt idx="2850">
                  <c:v>315000</c:v>
                </c:pt>
                <c:pt idx="2851">
                  <c:v>315100</c:v>
                </c:pt>
                <c:pt idx="2852">
                  <c:v>315200</c:v>
                </c:pt>
                <c:pt idx="2853">
                  <c:v>315300</c:v>
                </c:pt>
                <c:pt idx="2854">
                  <c:v>315400</c:v>
                </c:pt>
                <c:pt idx="2855">
                  <c:v>315500</c:v>
                </c:pt>
                <c:pt idx="2856">
                  <c:v>315600</c:v>
                </c:pt>
                <c:pt idx="2857">
                  <c:v>315700</c:v>
                </c:pt>
                <c:pt idx="2858">
                  <c:v>315800</c:v>
                </c:pt>
                <c:pt idx="2859">
                  <c:v>315900</c:v>
                </c:pt>
                <c:pt idx="2860">
                  <c:v>316000</c:v>
                </c:pt>
                <c:pt idx="2861">
                  <c:v>316100</c:v>
                </c:pt>
                <c:pt idx="2862">
                  <c:v>316200</c:v>
                </c:pt>
                <c:pt idx="2863">
                  <c:v>316300</c:v>
                </c:pt>
                <c:pt idx="2864">
                  <c:v>316400</c:v>
                </c:pt>
                <c:pt idx="2865">
                  <c:v>316500</c:v>
                </c:pt>
                <c:pt idx="2866">
                  <c:v>316600</c:v>
                </c:pt>
                <c:pt idx="2867">
                  <c:v>316700</c:v>
                </c:pt>
                <c:pt idx="2868">
                  <c:v>316800</c:v>
                </c:pt>
                <c:pt idx="2869">
                  <c:v>316900</c:v>
                </c:pt>
                <c:pt idx="2870">
                  <c:v>317000</c:v>
                </c:pt>
                <c:pt idx="2871">
                  <c:v>317100</c:v>
                </c:pt>
                <c:pt idx="2872">
                  <c:v>317200</c:v>
                </c:pt>
                <c:pt idx="2873">
                  <c:v>317300</c:v>
                </c:pt>
                <c:pt idx="2874">
                  <c:v>317400</c:v>
                </c:pt>
                <c:pt idx="2875">
                  <c:v>317500</c:v>
                </c:pt>
                <c:pt idx="2876">
                  <c:v>317600</c:v>
                </c:pt>
                <c:pt idx="2877">
                  <c:v>317700</c:v>
                </c:pt>
                <c:pt idx="2878">
                  <c:v>317800</c:v>
                </c:pt>
                <c:pt idx="2879">
                  <c:v>317900</c:v>
                </c:pt>
                <c:pt idx="2880">
                  <c:v>318000</c:v>
                </c:pt>
                <c:pt idx="2881">
                  <c:v>318100</c:v>
                </c:pt>
                <c:pt idx="2882">
                  <c:v>318200</c:v>
                </c:pt>
                <c:pt idx="2883">
                  <c:v>318300</c:v>
                </c:pt>
                <c:pt idx="2884">
                  <c:v>318400</c:v>
                </c:pt>
                <c:pt idx="2885">
                  <c:v>318500</c:v>
                </c:pt>
                <c:pt idx="2886">
                  <c:v>318600</c:v>
                </c:pt>
                <c:pt idx="2887">
                  <c:v>318700</c:v>
                </c:pt>
                <c:pt idx="2888">
                  <c:v>318800</c:v>
                </c:pt>
                <c:pt idx="2889">
                  <c:v>318900</c:v>
                </c:pt>
                <c:pt idx="2890">
                  <c:v>319000</c:v>
                </c:pt>
                <c:pt idx="2891">
                  <c:v>319100</c:v>
                </c:pt>
                <c:pt idx="2892">
                  <c:v>319200</c:v>
                </c:pt>
                <c:pt idx="2893">
                  <c:v>319300</c:v>
                </c:pt>
                <c:pt idx="2894">
                  <c:v>319400</c:v>
                </c:pt>
                <c:pt idx="2895">
                  <c:v>319500</c:v>
                </c:pt>
                <c:pt idx="2896">
                  <c:v>319600</c:v>
                </c:pt>
                <c:pt idx="2897">
                  <c:v>319700</c:v>
                </c:pt>
                <c:pt idx="2898">
                  <c:v>319800</c:v>
                </c:pt>
                <c:pt idx="2899">
                  <c:v>319900</c:v>
                </c:pt>
                <c:pt idx="2900">
                  <c:v>320000</c:v>
                </c:pt>
                <c:pt idx="2901">
                  <c:v>320100</c:v>
                </c:pt>
                <c:pt idx="2902">
                  <c:v>320200</c:v>
                </c:pt>
                <c:pt idx="2903">
                  <c:v>320300</c:v>
                </c:pt>
                <c:pt idx="2904">
                  <c:v>320400</c:v>
                </c:pt>
                <c:pt idx="2905">
                  <c:v>320500</c:v>
                </c:pt>
                <c:pt idx="2906">
                  <c:v>320600</c:v>
                </c:pt>
                <c:pt idx="2907">
                  <c:v>320700</c:v>
                </c:pt>
                <c:pt idx="2908">
                  <c:v>320800</c:v>
                </c:pt>
                <c:pt idx="2909">
                  <c:v>320900</c:v>
                </c:pt>
                <c:pt idx="2910">
                  <c:v>321000</c:v>
                </c:pt>
                <c:pt idx="2911">
                  <c:v>321100</c:v>
                </c:pt>
                <c:pt idx="2912">
                  <c:v>321200</c:v>
                </c:pt>
                <c:pt idx="2913">
                  <c:v>321300</c:v>
                </c:pt>
                <c:pt idx="2914">
                  <c:v>321400</c:v>
                </c:pt>
                <c:pt idx="2915">
                  <c:v>321500</c:v>
                </c:pt>
                <c:pt idx="2916">
                  <c:v>321600</c:v>
                </c:pt>
                <c:pt idx="2917">
                  <c:v>321700</c:v>
                </c:pt>
                <c:pt idx="2918">
                  <c:v>321800</c:v>
                </c:pt>
                <c:pt idx="2919">
                  <c:v>321900</c:v>
                </c:pt>
                <c:pt idx="2920">
                  <c:v>322000</c:v>
                </c:pt>
                <c:pt idx="2921">
                  <c:v>322100</c:v>
                </c:pt>
                <c:pt idx="2922">
                  <c:v>322200</c:v>
                </c:pt>
                <c:pt idx="2923">
                  <c:v>322300</c:v>
                </c:pt>
                <c:pt idx="2924">
                  <c:v>322400</c:v>
                </c:pt>
                <c:pt idx="2925">
                  <c:v>322500</c:v>
                </c:pt>
                <c:pt idx="2926">
                  <c:v>322600</c:v>
                </c:pt>
                <c:pt idx="2927">
                  <c:v>322700</c:v>
                </c:pt>
                <c:pt idx="2928">
                  <c:v>322800</c:v>
                </c:pt>
                <c:pt idx="2929">
                  <c:v>322900</c:v>
                </c:pt>
                <c:pt idx="2930">
                  <c:v>323000</c:v>
                </c:pt>
                <c:pt idx="2931">
                  <c:v>323100</c:v>
                </c:pt>
                <c:pt idx="2932">
                  <c:v>323200</c:v>
                </c:pt>
                <c:pt idx="2933">
                  <c:v>323300</c:v>
                </c:pt>
                <c:pt idx="2934">
                  <c:v>323400</c:v>
                </c:pt>
                <c:pt idx="2935">
                  <c:v>323500</c:v>
                </c:pt>
                <c:pt idx="2936">
                  <c:v>323600</c:v>
                </c:pt>
                <c:pt idx="2937">
                  <c:v>323700</c:v>
                </c:pt>
                <c:pt idx="2938">
                  <c:v>323800</c:v>
                </c:pt>
                <c:pt idx="2939">
                  <c:v>323900</c:v>
                </c:pt>
                <c:pt idx="2940">
                  <c:v>324000</c:v>
                </c:pt>
                <c:pt idx="2941">
                  <c:v>324100</c:v>
                </c:pt>
                <c:pt idx="2942">
                  <c:v>324200</c:v>
                </c:pt>
                <c:pt idx="2943">
                  <c:v>324300</c:v>
                </c:pt>
                <c:pt idx="2944">
                  <c:v>324400</c:v>
                </c:pt>
                <c:pt idx="2945">
                  <c:v>324500</c:v>
                </c:pt>
                <c:pt idx="2946">
                  <c:v>324600</c:v>
                </c:pt>
                <c:pt idx="2947">
                  <c:v>324700</c:v>
                </c:pt>
                <c:pt idx="2948">
                  <c:v>324800</c:v>
                </c:pt>
                <c:pt idx="2949">
                  <c:v>324900</c:v>
                </c:pt>
                <c:pt idx="2950">
                  <c:v>325000</c:v>
                </c:pt>
                <c:pt idx="2951">
                  <c:v>325100</c:v>
                </c:pt>
                <c:pt idx="2952">
                  <c:v>325200</c:v>
                </c:pt>
                <c:pt idx="2953">
                  <c:v>325300</c:v>
                </c:pt>
                <c:pt idx="2954">
                  <c:v>325400</c:v>
                </c:pt>
                <c:pt idx="2955">
                  <c:v>325500</c:v>
                </c:pt>
                <c:pt idx="2956">
                  <c:v>325600</c:v>
                </c:pt>
                <c:pt idx="2957">
                  <c:v>325700</c:v>
                </c:pt>
                <c:pt idx="2958">
                  <c:v>325800</c:v>
                </c:pt>
                <c:pt idx="2959">
                  <c:v>325900</c:v>
                </c:pt>
                <c:pt idx="2960">
                  <c:v>326000</c:v>
                </c:pt>
                <c:pt idx="2961">
                  <c:v>326100</c:v>
                </c:pt>
                <c:pt idx="2962">
                  <c:v>326200</c:v>
                </c:pt>
                <c:pt idx="2963">
                  <c:v>326300</c:v>
                </c:pt>
                <c:pt idx="2964">
                  <c:v>326400</c:v>
                </c:pt>
                <c:pt idx="2965">
                  <c:v>326500</c:v>
                </c:pt>
                <c:pt idx="2966">
                  <c:v>326600</c:v>
                </c:pt>
                <c:pt idx="2967">
                  <c:v>326700</c:v>
                </c:pt>
                <c:pt idx="2968">
                  <c:v>326800</c:v>
                </c:pt>
                <c:pt idx="2969">
                  <c:v>326900</c:v>
                </c:pt>
                <c:pt idx="2970">
                  <c:v>327000</c:v>
                </c:pt>
                <c:pt idx="2971">
                  <c:v>327100</c:v>
                </c:pt>
                <c:pt idx="2972">
                  <c:v>327200</c:v>
                </c:pt>
                <c:pt idx="2973">
                  <c:v>327300</c:v>
                </c:pt>
                <c:pt idx="2974">
                  <c:v>327400</c:v>
                </c:pt>
                <c:pt idx="2975">
                  <c:v>327500</c:v>
                </c:pt>
                <c:pt idx="2976">
                  <c:v>327600</c:v>
                </c:pt>
                <c:pt idx="2977">
                  <c:v>327700</c:v>
                </c:pt>
                <c:pt idx="2978">
                  <c:v>327800</c:v>
                </c:pt>
                <c:pt idx="2979">
                  <c:v>327900</c:v>
                </c:pt>
                <c:pt idx="2980">
                  <c:v>328000</c:v>
                </c:pt>
                <c:pt idx="2981">
                  <c:v>328100</c:v>
                </c:pt>
                <c:pt idx="2982">
                  <c:v>328200</c:v>
                </c:pt>
                <c:pt idx="2983">
                  <c:v>328300</c:v>
                </c:pt>
                <c:pt idx="2984">
                  <c:v>328400</c:v>
                </c:pt>
                <c:pt idx="2985">
                  <c:v>328500</c:v>
                </c:pt>
                <c:pt idx="2986">
                  <c:v>328600</c:v>
                </c:pt>
                <c:pt idx="2987">
                  <c:v>328700</c:v>
                </c:pt>
                <c:pt idx="2988">
                  <c:v>328800</c:v>
                </c:pt>
                <c:pt idx="2989">
                  <c:v>328900</c:v>
                </c:pt>
                <c:pt idx="2990">
                  <c:v>329000</c:v>
                </c:pt>
                <c:pt idx="2991">
                  <c:v>329100</c:v>
                </c:pt>
                <c:pt idx="2992">
                  <c:v>329200</c:v>
                </c:pt>
                <c:pt idx="2993">
                  <c:v>329300</c:v>
                </c:pt>
                <c:pt idx="2994">
                  <c:v>329400</c:v>
                </c:pt>
                <c:pt idx="2995">
                  <c:v>329500</c:v>
                </c:pt>
                <c:pt idx="2996">
                  <c:v>329600</c:v>
                </c:pt>
                <c:pt idx="2997">
                  <c:v>329700</c:v>
                </c:pt>
                <c:pt idx="2998">
                  <c:v>329800</c:v>
                </c:pt>
                <c:pt idx="2999">
                  <c:v>329900</c:v>
                </c:pt>
                <c:pt idx="3000">
                  <c:v>330000</c:v>
                </c:pt>
                <c:pt idx="3001">
                  <c:v>330100</c:v>
                </c:pt>
                <c:pt idx="3002">
                  <c:v>330200</c:v>
                </c:pt>
                <c:pt idx="3003">
                  <c:v>330300</c:v>
                </c:pt>
                <c:pt idx="3004">
                  <c:v>330400</c:v>
                </c:pt>
                <c:pt idx="3005">
                  <c:v>330500</c:v>
                </c:pt>
                <c:pt idx="3006">
                  <c:v>330600</c:v>
                </c:pt>
                <c:pt idx="3007">
                  <c:v>330700</c:v>
                </c:pt>
                <c:pt idx="3008">
                  <c:v>330800</c:v>
                </c:pt>
                <c:pt idx="3009">
                  <c:v>330900</c:v>
                </c:pt>
                <c:pt idx="3010">
                  <c:v>331000</c:v>
                </c:pt>
                <c:pt idx="3011">
                  <c:v>331100</c:v>
                </c:pt>
                <c:pt idx="3012">
                  <c:v>331200</c:v>
                </c:pt>
                <c:pt idx="3013">
                  <c:v>331300</c:v>
                </c:pt>
                <c:pt idx="3014">
                  <c:v>331400</c:v>
                </c:pt>
                <c:pt idx="3015">
                  <c:v>331500</c:v>
                </c:pt>
                <c:pt idx="3016">
                  <c:v>331600</c:v>
                </c:pt>
                <c:pt idx="3017">
                  <c:v>331700</c:v>
                </c:pt>
                <c:pt idx="3018">
                  <c:v>331800</c:v>
                </c:pt>
                <c:pt idx="3019">
                  <c:v>331900</c:v>
                </c:pt>
                <c:pt idx="3020">
                  <c:v>332000</c:v>
                </c:pt>
                <c:pt idx="3021">
                  <c:v>332100</c:v>
                </c:pt>
                <c:pt idx="3022">
                  <c:v>332200</c:v>
                </c:pt>
                <c:pt idx="3023">
                  <c:v>332300</c:v>
                </c:pt>
                <c:pt idx="3024">
                  <c:v>332400</c:v>
                </c:pt>
                <c:pt idx="3025">
                  <c:v>332500</c:v>
                </c:pt>
                <c:pt idx="3026">
                  <c:v>332600</c:v>
                </c:pt>
                <c:pt idx="3027">
                  <c:v>332700</c:v>
                </c:pt>
                <c:pt idx="3028">
                  <c:v>332800</c:v>
                </c:pt>
                <c:pt idx="3029">
                  <c:v>332900</c:v>
                </c:pt>
                <c:pt idx="3030">
                  <c:v>333000</c:v>
                </c:pt>
                <c:pt idx="3031">
                  <c:v>333100</c:v>
                </c:pt>
                <c:pt idx="3032">
                  <c:v>333200</c:v>
                </c:pt>
                <c:pt idx="3033">
                  <c:v>333300</c:v>
                </c:pt>
                <c:pt idx="3034">
                  <c:v>333400</c:v>
                </c:pt>
                <c:pt idx="3035">
                  <c:v>333500</c:v>
                </c:pt>
                <c:pt idx="3036">
                  <c:v>333600</c:v>
                </c:pt>
                <c:pt idx="3037">
                  <c:v>333700</c:v>
                </c:pt>
                <c:pt idx="3038">
                  <c:v>333800</c:v>
                </c:pt>
                <c:pt idx="3039">
                  <c:v>333900</c:v>
                </c:pt>
                <c:pt idx="3040">
                  <c:v>334000</c:v>
                </c:pt>
                <c:pt idx="3041">
                  <c:v>334100</c:v>
                </c:pt>
                <c:pt idx="3042">
                  <c:v>334200</c:v>
                </c:pt>
                <c:pt idx="3043">
                  <c:v>334300</c:v>
                </c:pt>
                <c:pt idx="3044">
                  <c:v>334400</c:v>
                </c:pt>
                <c:pt idx="3045">
                  <c:v>334500</c:v>
                </c:pt>
                <c:pt idx="3046">
                  <c:v>334600</c:v>
                </c:pt>
                <c:pt idx="3047">
                  <c:v>334700</c:v>
                </c:pt>
                <c:pt idx="3048">
                  <c:v>334800</c:v>
                </c:pt>
                <c:pt idx="3049">
                  <c:v>334900</c:v>
                </c:pt>
                <c:pt idx="3050">
                  <c:v>335000</c:v>
                </c:pt>
                <c:pt idx="3051">
                  <c:v>335100</c:v>
                </c:pt>
                <c:pt idx="3052">
                  <c:v>335200</c:v>
                </c:pt>
                <c:pt idx="3053">
                  <c:v>335300</c:v>
                </c:pt>
                <c:pt idx="3054">
                  <c:v>335400</c:v>
                </c:pt>
                <c:pt idx="3055">
                  <c:v>335500</c:v>
                </c:pt>
                <c:pt idx="3056">
                  <c:v>335600</c:v>
                </c:pt>
                <c:pt idx="3057">
                  <c:v>335700</c:v>
                </c:pt>
                <c:pt idx="3058">
                  <c:v>335800</c:v>
                </c:pt>
                <c:pt idx="3059">
                  <c:v>335900</c:v>
                </c:pt>
                <c:pt idx="3060">
                  <c:v>336000</c:v>
                </c:pt>
                <c:pt idx="3061">
                  <c:v>336100</c:v>
                </c:pt>
                <c:pt idx="3062">
                  <c:v>336200</c:v>
                </c:pt>
                <c:pt idx="3063">
                  <c:v>336300</c:v>
                </c:pt>
                <c:pt idx="3064">
                  <c:v>336400</c:v>
                </c:pt>
                <c:pt idx="3065">
                  <c:v>336500</c:v>
                </c:pt>
                <c:pt idx="3066">
                  <c:v>336600</c:v>
                </c:pt>
                <c:pt idx="3067">
                  <c:v>336700</c:v>
                </c:pt>
                <c:pt idx="3068">
                  <c:v>336800</c:v>
                </c:pt>
                <c:pt idx="3069">
                  <c:v>336900</c:v>
                </c:pt>
                <c:pt idx="3070">
                  <c:v>337000</c:v>
                </c:pt>
                <c:pt idx="3071">
                  <c:v>337100</c:v>
                </c:pt>
                <c:pt idx="3072">
                  <c:v>337200</c:v>
                </c:pt>
                <c:pt idx="3073">
                  <c:v>337300</c:v>
                </c:pt>
                <c:pt idx="3074">
                  <c:v>337400</c:v>
                </c:pt>
                <c:pt idx="3075">
                  <c:v>337500</c:v>
                </c:pt>
                <c:pt idx="3076">
                  <c:v>337600</c:v>
                </c:pt>
                <c:pt idx="3077">
                  <c:v>337700</c:v>
                </c:pt>
                <c:pt idx="3078">
                  <c:v>337800</c:v>
                </c:pt>
                <c:pt idx="3079">
                  <c:v>337900</c:v>
                </c:pt>
                <c:pt idx="3080">
                  <c:v>338000</c:v>
                </c:pt>
                <c:pt idx="3081">
                  <c:v>338100</c:v>
                </c:pt>
                <c:pt idx="3082">
                  <c:v>338200</c:v>
                </c:pt>
                <c:pt idx="3083">
                  <c:v>338300</c:v>
                </c:pt>
                <c:pt idx="3084">
                  <c:v>338400</c:v>
                </c:pt>
                <c:pt idx="3085">
                  <c:v>338500</c:v>
                </c:pt>
                <c:pt idx="3086">
                  <c:v>338600</c:v>
                </c:pt>
                <c:pt idx="3087">
                  <c:v>338700</c:v>
                </c:pt>
                <c:pt idx="3088">
                  <c:v>338800</c:v>
                </c:pt>
                <c:pt idx="3089">
                  <c:v>338900</c:v>
                </c:pt>
                <c:pt idx="3090">
                  <c:v>339000</c:v>
                </c:pt>
                <c:pt idx="3091">
                  <c:v>339100</c:v>
                </c:pt>
                <c:pt idx="3092">
                  <c:v>339200</c:v>
                </c:pt>
                <c:pt idx="3093">
                  <c:v>339300</c:v>
                </c:pt>
                <c:pt idx="3094">
                  <c:v>339400</c:v>
                </c:pt>
                <c:pt idx="3095">
                  <c:v>339500</c:v>
                </c:pt>
                <c:pt idx="3096">
                  <c:v>339600</c:v>
                </c:pt>
                <c:pt idx="3097">
                  <c:v>339700</c:v>
                </c:pt>
                <c:pt idx="3098">
                  <c:v>339800</c:v>
                </c:pt>
                <c:pt idx="3099">
                  <c:v>339900</c:v>
                </c:pt>
                <c:pt idx="3100">
                  <c:v>340000</c:v>
                </c:pt>
                <c:pt idx="3101">
                  <c:v>340100</c:v>
                </c:pt>
                <c:pt idx="3102">
                  <c:v>340200</c:v>
                </c:pt>
                <c:pt idx="3103">
                  <c:v>340300</c:v>
                </c:pt>
                <c:pt idx="3104">
                  <c:v>340400</c:v>
                </c:pt>
                <c:pt idx="3105">
                  <c:v>340500</c:v>
                </c:pt>
                <c:pt idx="3106">
                  <c:v>340600</c:v>
                </c:pt>
                <c:pt idx="3107">
                  <c:v>340700</c:v>
                </c:pt>
                <c:pt idx="3108">
                  <c:v>340800</c:v>
                </c:pt>
                <c:pt idx="3109">
                  <c:v>340900</c:v>
                </c:pt>
                <c:pt idx="3110">
                  <c:v>341000</c:v>
                </c:pt>
                <c:pt idx="3111">
                  <c:v>341100</c:v>
                </c:pt>
                <c:pt idx="3112">
                  <c:v>341200</c:v>
                </c:pt>
                <c:pt idx="3113">
                  <c:v>341300</c:v>
                </c:pt>
                <c:pt idx="3114">
                  <c:v>341400</c:v>
                </c:pt>
                <c:pt idx="3115">
                  <c:v>341500</c:v>
                </c:pt>
                <c:pt idx="3116">
                  <c:v>341600</c:v>
                </c:pt>
                <c:pt idx="3117">
                  <c:v>341700</c:v>
                </c:pt>
                <c:pt idx="3118">
                  <c:v>341800</c:v>
                </c:pt>
                <c:pt idx="3119">
                  <c:v>341900</c:v>
                </c:pt>
                <c:pt idx="3120">
                  <c:v>342000</c:v>
                </c:pt>
                <c:pt idx="3121">
                  <c:v>342100</c:v>
                </c:pt>
                <c:pt idx="3122">
                  <c:v>342200</c:v>
                </c:pt>
                <c:pt idx="3123">
                  <c:v>342300</c:v>
                </c:pt>
                <c:pt idx="3124">
                  <c:v>342400</c:v>
                </c:pt>
                <c:pt idx="3125">
                  <c:v>342500</c:v>
                </c:pt>
                <c:pt idx="3126">
                  <c:v>342600</c:v>
                </c:pt>
                <c:pt idx="3127">
                  <c:v>342700</c:v>
                </c:pt>
                <c:pt idx="3128">
                  <c:v>342800</c:v>
                </c:pt>
                <c:pt idx="3129">
                  <c:v>342900</c:v>
                </c:pt>
                <c:pt idx="3130">
                  <c:v>343000</c:v>
                </c:pt>
                <c:pt idx="3131">
                  <c:v>343100</c:v>
                </c:pt>
                <c:pt idx="3132">
                  <c:v>343200</c:v>
                </c:pt>
                <c:pt idx="3133">
                  <c:v>343300</c:v>
                </c:pt>
                <c:pt idx="3134">
                  <c:v>343400</c:v>
                </c:pt>
                <c:pt idx="3135">
                  <c:v>343500</c:v>
                </c:pt>
                <c:pt idx="3136">
                  <c:v>343600</c:v>
                </c:pt>
                <c:pt idx="3137">
                  <c:v>343700</c:v>
                </c:pt>
                <c:pt idx="3138">
                  <c:v>343800</c:v>
                </c:pt>
                <c:pt idx="3139">
                  <c:v>343900</c:v>
                </c:pt>
                <c:pt idx="3140">
                  <c:v>344000</c:v>
                </c:pt>
                <c:pt idx="3141">
                  <c:v>344100</c:v>
                </c:pt>
                <c:pt idx="3142">
                  <c:v>344200</c:v>
                </c:pt>
                <c:pt idx="3143">
                  <c:v>344300</c:v>
                </c:pt>
                <c:pt idx="3144">
                  <c:v>344400</c:v>
                </c:pt>
                <c:pt idx="3145">
                  <c:v>344500</c:v>
                </c:pt>
                <c:pt idx="3146">
                  <c:v>344600</c:v>
                </c:pt>
                <c:pt idx="3147">
                  <c:v>344700</c:v>
                </c:pt>
                <c:pt idx="3148">
                  <c:v>344800</c:v>
                </c:pt>
                <c:pt idx="3149">
                  <c:v>344900</c:v>
                </c:pt>
                <c:pt idx="3150">
                  <c:v>345000</c:v>
                </c:pt>
                <c:pt idx="3151">
                  <c:v>345100</c:v>
                </c:pt>
                <c:pt idx="3152">
                  <c:v>345200</c:v>
                </c:pt>
                <c:pt idx="3153">
                  <c:v>345300</c:v>
                </c:pt>
                <c:pt idx="3154">
                  <c:v>345400</c:v>
                </c:pt>
                <c:pt idx="3155">
                  <c:v>345500</c:v>
                </c:pt>
                <c:pt idx="3156">
                  <c:v>345600</c:v>
                </c:pt>
                <c:pt idx="3157">
                  <c:v>345700</c:v>
                </c:pt>
                <c:pt idx="3158">
                  <c:v>345800</c:v>
                </c:pt>
                <c:pt idx="3159">
                  <c:v>345900</c:v>
                </c:pt>
                <c:pt idx="3160">
                  <c:v>346000</c:v>
                </c:pt>
                <c:pt idx="3161">
                  <c:v>346100</c:v>
                </c:pt>
                <c:pt idx="3162">
                  <c:v>346200</c:v>
                </c:pt>
                <c:pt idx="3163">
                  <c:v>346300</c:v>
                </c:pt>
                <c:pt idx="3164">
                  <c:v>346400</c:v>
                </c:pt>
                <c:pt idx="3165">
                  <c:v>346500</c:v>
                </c:pt>
                <c:pt idx="3166">
                  <c:v>346600</c:v>
                </c:pt>
                <c:pt idx="3167">
                  <c:v>346700</c:v>
                </c:pt>
                <c:pt idx="3168">
                  <c:v>346800</c:v>
                </c:pt>
                <c:pt idx="3169">
                  <c:v>346900</c:v>
                </c:pt>
                <c:pt idx="3170">
                  <c:v>347000</c:v>
                </c:pt>
                <c:pt idx="3171">
                  <c:v>347100</c:v>
                </c:pt>
                <c:pt idx="3172">
                  <c:v>347200</c:v>
                </c:pt>
                <c:pt idx="3173">
                  <c:v>347300</c:v>
                </c:pt>
                <c:pt idx="3174">
                  <c:v>347400</c:v>
                </c:pt>
                <c:pt idx="3175">
                  <c:v>347500</c:v>
                </c:pt>
                <c:pt idx="3176">
                  <c:v>347600</c:v>
                </c:pt>
                <c:pt idx="3177">
                  <c:v>347700</c:v>
                </c:pt>
                <c:pt idx="3178">
                  <c:v>347800</c:v>
                </c:pt>
                <c:pt idx="3179">
                  <c:v>347900</c:v>
                </c:pt>
                <c:pt idx="3180">
                  <c:v>348000</c:v>
                </c:pt>
                <c:pt idx="3181">
                  <c:v>348100</c:v>
                </c:pt>
                <c:pt idx="3182">
                  <c:v>348200</c:v>
                </c:pt>
                <c:pt idx="3183">
                  <c:v>348300</c:v>
                </c:pt>
                <c:pt idx="3184">
                  <c:v>348400</c:v>
                </c:pt>
                <c:pt idx="3185">
                  <c:v>348500</c:v>
                </c:pt>
                <c:pt idx="3186">
                  <c:v>348600</c:v>
                </c:pt>
                <c:pt idx="3187">
                  <c:v>348700</c:v>
                </c:pt>
                <c:pt idx="3188">
                  <c:v>348800</c:v>
                </c:pt>
                <c:pt idx="3189">
                  <c:v>348900</c:v>
                </c:pt>
                <c:pt idx="3190">
                  <c:v>349000</c:v>
                </c:pt>
                <c:pt idx="3191">
                  <c:v>349100</c:v>
                </c:pt>
                <c:pt idx="3192">
                  <c:v>349200</c:v>
                </c:pt>
                <c:pt idx="3193">
                  <c:v>349300</c:v>
                </c:pt>
                <c:pt idx="3194">
                  <c:v>349400</c:v>
                </c:pt>
                <c:pt idx="3195">
                  <c:v>349500</c:v>
                </c:pt>
                <c:pt idx="3196">
                  <c:v>349600</c:v>
                </c:pt>
                <c:pt idx="3197">
                  <c:v>349700</c:v>
                </c:pt>
                <c:pt idx="3198">
                  <c:v>349800</c:v>
                </c:pt>
                <c:pt idx="3199">
                  <c:v>349900</c:v>
                </c:pt>
                <c:pt idx="3200">
                  <c:v>350000</c:v>
                </c:pt>
                <c:pt idx="3201">
                  <c:v>350100</c:v>
                </c:pt>
                <c:pt idx="3202">
                  <c:v>350200</c:v>
                </c:pt>
                <c:pt idx="3203">
                  <c:v>350300</c:v>
                </c:pt>
                <c:pt idx="3204">
                  <c:v>350400</c:v>
                </c:pt>
                <c:pt idx="3205">
                  <c:v>350500</c:v>
                </c:pt>
                <c:pt idx="3206">
                  <c:v>350600</c:v>
                </c:pt>
                <c:pt idx="3207">
                  <c:v>350700</c:v>
                </c:pt>
                <c:pt idx="3208">
                  <c:v>350800</c:v>
                </c:pt>
                <c:pt idx="3209">
                  <c:v>350900</c:v>
                </c:pt>
                <c:pt idx="3210">
                  <c:v>351000</c:v>
                </c:pt>
                <c:pt idx="3211">
                  <c:v>351100</c:v>
                </c:pt>
                <c:pt idx="3212">
                  <c:v>351200</c:v>
                </c:pt>
                <c:pt idx="3213">
                  <c:v>351300</c:v>
                </c:pt>
                <c:pt idx="3214">
                  <c:v>351400</c:v>
                </c:pt>
                <c:pt idx="3215">
                  <c:v>351500</c:v>
                </c:pt>
                <c:pt idx="3216">
                  <c:v>351600</c:v>
                </c:pt>
                <c:pt idx="3217">
                  <c:v>351700</c:v>
                </c:pt>
                <c:pt idx="3218">
                  <c:v>351800</c:v>
                </c:pt>
                <c:pt idx="3219">
                  <c:v>351900</c:v>
                </c:pt>
                <c:pt idx="3220">
                  <c:v>352000</c:v>
                </c:pt>
                <c:pt idx="3221">
                  <c:v>352100</c:v>
                </c:pt>
                <c:pt idx="3222">
                  <c:v>352200</c:v>
                </c:pt>
                <c:pt idx="3223">
                  <c:v>352300</c:v>
                </c:pt>
                <c:pt idx="3224">
                  <c:v>352400</c:v>
                </c:pt>
                <c:pt idx="3225">
                  <c:v>352500</c:v>
                </c:pt>
                <c:pt idx="3226">
                  <c:v>352600</c:v>
                </c:pt>
                <c:pt idx="3227">
                  <c:v>352700</c:v>
                </c:pt>
                <c:pt idx="3228">
                  <c:v>352800</c:v>
                </c:pt>
                <c:pt idx="3229">
                  <c:v>352900</c:v>
                </c:pt>
                <c:pt idx="3230">
                  <c:v>353000</c:v>
                </c:pt>
                <c:pt idx="3231">
                  <c:v>353100</c:v>
                </c:pt>
                <c:pt idx="3232">
                  <c:v>353200</c:v>
                </c:pt>
                <c:pt idx="3233">
                  <c:v>353300</c:v>
                </c:pt>
                <c:pt idx="3234">
                  <c:v>353400</c:v>
                </c:pt>
                <c:pt idx="3235">
                  <c:v>353500</c:v>
                </c:pt>
                <c:pt idx="3236">
                  <c:v>353600</c:v>
                </c:pt>
                <c:pt idx="3237">
                  <c:v>353700</c:v>
                </c:pt>
                <c:pt idx="3238">
                  <c:v>353800</c:v>
                </c:pt>
                <c:pt idx="3239">
                  <c:v>353900</c:v>
                </c:pt>
                <c:pt idx="3240">
                  <c:v>354000</c:v>
                </c:pt>
                <c:pt idx="3241">
                  <c:v>354100</c:v>
                </c:pt>
                <c:pt idx="3242">
                  <c:v>354200</c:v>
                </c:pt>
                <c:pt idx="3243">
                  <c:v>354300</c:v>
                </c:pt>
                <c:pt idx="3244">
                  <c:v>354400</c:v>
                </c:pt>
                <c:pt idx="3245">
                  <c:v>354500</c:v>
                </c:pt>
                <c:pt idx="3246">
                  <c:v>354600</c:v>
                </c:pt>
                <c:pt idx="3247">
                  <c:v>354700</c:v>
                </c:pt>
                <c:pt idx="3248">
                  <c:v>354800</c:v>
                </c:pt>
                <c:pt idx="3249">
                  <c:v>354900</c:v>
                </c:pt>
                <c:pt idx="3250">
                  <c:v>355000</c:v>
                </c:pt>
                <c:pt idx="3251">
                  <c:v>355100</c:v>
                </c:pt>
                <c:pt idx="3252">
                  <c:v>355200</c:v>
                </c:pt>
                <c:pt idx="3253">
                  <c:v>355300</c:v>
                </c:pt>
                <c:pt idx="3254">
                  <c:v>355400</c:v>
                </c:pt>
                <c:pt idx="3255">
                  <c:v>355500</c:v>
                </c:pt>
                <c:pt idx="3256">
                  <c:v>355600</c:v>
                </c:pt>
                <c:pt idx="3257">
                  <c:v>355700</c:v>
                </c:pt>
                <c:pt idx="3258">
                  <c:v>355800</c:v>
                </c:pt>
                <c:pt idx="3259">
                  <c:v>355900</c:v>
                </c:pt>
                <c:pt idx="3260">
                  <c:v>356000</c:v>
                </c:pt>
                <c:pt idx="3261">
                  <c:v>356100</c:v>
                </c:pt>
                <c:pt idx="3262">
                  <c:v>356200</c:v>
                </c:pt>
                <c:pt idx="3263">
                  <c:v>356300</c:v>
                </c:pt>
                <c:pt idx="3264">
                  <c:v>356400</c:v>
                </c:pt>
                <c:pt idx="3265">
                  <c:v>356500</c:v>
                </c:pt>
                <c:pt idx="3266">
                  <c:v>356600</c:v>
                </c:pt>
                <c:pt idx="3267">
                  <c:v>356700</c:v>
                </c:pt>
                <c:pt idx="3268">
                  <c:v>356800</c:v>
                </c:pt>
                <c:pt idx="3269">
                  <c:v>356900</c:v>
                </c:pt>
                <c:pt idx="3270">
                  <c:v>357000</c:v>
                </c:pt>
                <c:pt idx="3271">
                  <c:v>357100</c:v>
                </c:pt>
                <c:pt idx="3272">
                  <c:v>357200</c:v>
                </c:pt>
                <c:pt idx="3273">
                  <c:v>357300</c:v>
                </c:pt>
                <c:pt idx="3274">
                  <c:v>357400</c:v>
                </c:pt>
                <c:pt idx="3275">
                  <c:v>357500</c:v>
                </c:pt>
                <c:pt idx="3276">
                  <c:v>357600</c:v>
                </c:pt>
                <c:pt idx="3277">
                  <c:v>357700</c:v>
                </c:pt>
                <c:pt idx="3278">
                  <c:v>357800</c:v>
                </c:pt>
                <c:pt idx="3279">
                  <c:v>357900</c:v>
                </c:pt>
                <c:pt idx="3280">
                  <c:v>358000</c:v>
                </c:pt>
                <c:pt idx="3281">
                  <c:v>358100</c:v>
                </c:pt>
                <c:pt idx="3282">
                  <c:v>358200</c:v>
                </c:pt>
                <c:pt idx="3283">
                  <c:v>358300</c:v>
                </c:pt>
                <c:pt idx="3284">
                  <c:v>358400</c:v>
                </c:pt>
                <c:pt idx="3285">
                  <c:v>358500</c:v>
                </c:pt>
                <c:pt idx="3286">
                  <c:v>358600</c:v>
                </c:pt>
                <c:pt idx="3287">
                  <c:v>358700</c:v>
                </c:pt>
                <c:pt idx="3288">
                  <c:v>358800</c:v>
                </c:pt>
                <c:pt idx="3289">
                  <c:v>358900</c:v>
                </c:pt>
                <c:pt idx="3290">
                  <c:v>359000</c:v>
                </c:pt>
                <c:pt idx="3291">
                  <c:v>359100</c:v>
                </c:pt>
                <c:pt idx="3292">
                  <c:v>359200</c:v>
                </c:pt>
                <c:pt idx="3293">
                  <c:v>359300</c:v>
                </c:pt>
                <c:pt idx="3294">
                  <c:v>359400</c:v>
                </c:pt>
                <c:pt idx="3295">
                  <c:v>359500</c:v>
                </c:pt>
                <c:pt idx="3296">
                  <c:v>359600</c:v>
                </c:pt>
                <c:pt idx="3297">
                  <c:v>359700</c:v>
                </c:pt>
                <c:pt idx="3298">
                  <c:v>359800</c:v>
                </c:pt>
                <c:pt idx="3299">
                  <c:v>359900</c:v>
                </c:pt>
                <c:pt idx="3300">
                  <c:v>360000</c:v>
                </c:pt>
                <c:pt idx="3301">
                  <c:v>360100</c:v>
                </c:pt>
                <c:pt idx="3302">
                  <c:v>360200</c:v>
                </c:pt>
                <c:pt idx="3303">
                  <c:v>360300</c:v>
                </c:pt>
                <c:pt idx="3304">
                  <c:v>360400</c:v>
                </c:pt>
                <c:pt idx="3305">
                  <c:v>360500</c:v>
                </c:pt>
                <c:pt idx="3306">
                  <c:v>360600</c:v>
                </c:pt>
                <c:pt idx="3307">
                  <c:v>360700</c:v>
                </c:pt>
                <c:pt idx="3308">
                  <c:v>360800</c:v>
                </c:pt>
                <c:pt idx="3309">
                  <c:v>360900</c:v>
                </c:pt>
                <c:pt idx="3310">
                  <c:v>361000</c:v>
                </c:pt>
                <c:pt idx="3311">
                  <c:v>361100</c:v>
                </c:pt>
                <c:pt idx="3312">
                  <c:v>361200</c:v>
                </c:pt>
                <c:pt idx="3313">
                  <c:v>361300</c:v>
                </c:pt>
                <c:pt idx="3314">
                  <c:v>361400</c:v>
                </c:pt>
                <c:pt idx="3315">
                  <c:v>361500</c:v>
                </c:pt>
                <c:pt idx="3316">
                  <c:v>361600</c:v>
                </c:pt>
                <c:pt idx="3317">
                  <c:v>361700</c:v>
                </c:pt>
                <c:pt idx="3318">
                  <c:v>361800</c:v>
                </c:pt>
                <c:pt idx="3319">
                  <c:v>361900</c:v>
                </c:pt>
                <c:pt idx="3320">
                  <c:v>362000</c:v>
                </c:pt>
                <c:pt idx="3321">
                  <c:v>362100</c:v>
                </c:pt>
                <c:pt idx="3322">
                  <c:v>362200</c:v>
                </c:pt>
                <c:pt idx="3323">
                  <c:v>362300</c:v>
                </c:pt>
                <c:pt idx="3324">
                  <c:v>362400</c:v>
                </c:pt>
                <c:pt idx="3325">
                  <c:v>362500</c:v>
                </c:pt>
                <c:pt idx="3326">
                  <c:v>362600</c:v>
                </c:pt>
                <c:pt idx="3327">
                  <c:v>362700</c:v>
                </c:pt>
                <c:pt idx="3328">
                  <c:v>362800</c:v>
                </c:pt>
                <c:pt idx="3329">
                  <c:v>362900</c:v>
                </c:pt>
                <c:pt idx="3330">
                  <c:v>363000</c:v>
                </c:pt>
                <c:pt idx="3331">
                  <c:v>363100</c:v>
                </c:pt>
                <c:pt idx="3332">
                  <c:v>363200</c:v>
                </c:pt>
                <c:pt idx="3333">
                  <c:v>363300</c:v>
                </c:pt>
                <c:pt idx="3334">
                  <c:v>363400</c:v>
                </c:pt>
                <c:pt idx="3335">
                  <c:v>363500</c:v>
                </c:pt>
                <c:pt idx="3336">
                  <c:v>363600</c:v>
                </c:pt>
                <c:pt idx="3337">
                  <c:v>363700</c:v>
                </c:pt>
                <c:pt idx="3338">
                  <c:v>363800</c:v>
                </c:pt>
                <c:pt idx="3339">
                  <c:v>363900</c:v>
                </c:pt>
                <c:pt idx="3340">
                  <c:v>364000</c:v>
                </c:pt>
                <c:pt idx="3341">
                  <c:v>364100</c:v>
                </c:pt>
                <c:pt idx="3342">
                  <c:v>364200</c:v>
                </c:pt>
                <c:pt idx="3343">
                  <c:v>364300</c:v>
                </c:pt>
                <c:pt idx="3344">
                  <c:v>364400</c:v>
                </c:pt>
                <c:pt idx="3345">
                  <c:v>364500</c:v>
                </c:pt>
                <c:pt idx="3346">
                  <c:v>364600</c:v>
                </c:pt>
                <c:pt idx="3347">
                  <c:v>364700</c:v>
                </c:pt>
                <c:pt idx="3348">
                  <c:v>364800</c:v>
                </c:pt>
                <c:pt idx="3349">
                  <c:v>364900</c:v>
                </c:pt>
                <c:pt idx="3350">
                  <c:v>365000</c:v>
                </c:pt>
                <c:pt idx="3351">
                  <c:v>365100</c:v>
                </c:pt>
                <c:pt idx="3352">
                  <c:v>365200</c:v>
                </c:pt>
                <c:pt idx="3353">
                  <c:v>365300</c:v>
                </c:pt>
                <c:pt idx="3354">
                  <c:v>365400</c:v>
                </c:pt>
                <c:pt idx="3355">
                  <c:v>365500</c:v>
                </c:pt>
                <c:pt idx="3356">
                  <c:v>365600</c:v>
                </c:pt>
                <c:pt idx="3357">
                  <c:v>365700</c:v>
                </c:pt>
                <c:pt idx="3358">
                  <c:v>365800</c:v>
                </c:pt>
                <c:pt idx="3359">
                  <c:v>365900</c:v>
                </c:pt>
                <c:pt idx="3360">
                  <c:v>366000</c:v>
                </c:pt>
                <c:pt idx="3361">
                  <c:v>366100</c:v>
                </c:pt>
                <c:pt idx="3362">
                  <c:v>366200</c:v>
                </c:pt>
                <c:pt idx="3363">
                  <c:v>366300</c:v>
                </c:pt>
                <c:pt idx="3364">
                  <c:v>366400</c:v>
                </c:pt>
                <c:pt idx="3365">
                  <c:v>366500</c:v>
                </c:pt>
                <c:pt idx="3366">
                  <c:v>366600</c:v>
                </c:pt>
                <c:pt idx="3367">
                  <c:v>366700</c:v>
                </c:pt>
                <c:pt idx="3368">
                  <c:v>366800</c:v>
                </c:pt>
                <c:pt idx="3369">
                  <c:v>366900</c:v>
                </c:pt>
                <c:pt idx="3370">
                  <c:v>367000</c:v>
                </c:pt>
                <c:pt idx="3371">
                  <c:v>367100</c:v>
                </c:pt>
                <c:pt idx="3372">
                  <c:v>367200</c:v>
                </c:pt>
                <c:pt idx="3373">
                  <c:v>367300</c:v>
                </c:pt>
                <c:pt idx="3374">
                  <c:v>367400</c:v>
                </c:pt>
                <c:pt idx="3375">
                  <c:v>367500</c:v>
                </c:pt>
                <c:pt idx="3376">
                  <c:v>367600</c:v>
                </c:pt>
                <c:pt idx="3377">
                  <c:v>367700</c:v>
                </c:pt>
                <c:pt idx="3378">
                  <c:v>367800</c:v>
                </c:pt>
                <c:pt idx="3379">
                  <c:v>367900</c:v>
                </c:pt>
                <c:pt idx="3380">
                  <c:v>368000</c:v>
                </c:pt>
                <c:pt idx="3381">
                  <c:v>368100</c:v>
                </c:pt>
                <c:pt idx="3382">
                  <c:v>368200</c:v>
                </c:pt>
                <c:pt idx="3383">
                  <c:v>368300</c:v>
                </c:pt>
                <c:pt idx="3384">
                  <c:v>368400</c:v>
                </c:pt>
                <c:pt idx="3385">
                  <c:v>368500</c:v>
                </c:pt>
                <c:pt idx="3386">
                  <c:v>368600</c:v>
                </c:pt>
                <c:pt idx="3387">
                  <c:v>368700</c:v>
                </c:pt>
                <c:pt idx="3388">
                  <c:v>368800</c:v>
                </c:pt>
                <c:pt idx="3389">
                  <c:v>368900</c:v>
                </c:pt>
                <c:pt idx="3390">
                  <c:v>369000</c:v>
                </c:pt>
                <c:pt idx="3391">
                  <c:v>369100</c:v>
                </c:pt>
                <c:pt idx="3392">
                  <c:v>369200</c:v>
                </c:pt>
                <c:pt idx="3393">
                  <c:v>369300</c:v>
                </c:pt>
                <c:pt idx="3394">
                  <c:v>369400</c:v>
                </c:pt>
                <c:pt idx="3395">
                  <c:v>369500</c:v>
                </c:pt>
                <c:pt idx="3396">
                  <c:v>369600</c:v>
                </c:pt>
                <c:pt idx="3397">
                  <c:v>369700</c:v>
                </c:pt>
                <c:pt idx="3398">
                  <c:v>369800</c:v>
                </c:pt>
                <c:pt idx="3399">
                  <c:v>369900</c:v>
                </c:pt>
                <c:pt idx="3400">
                  <c:v>370000</c:v>
                </c:pt>
                <c:pt idx="3401">
                  <c:v>370100</c:v>
                </c:pt>
                <c:pt idx="3402">
                  <c:v>370200</c:v>
                </c:pt>
                <c:pt idx="3403">
                  <c:v>370300</c:v>
                </c:pt>
                <c:pt idx="3404">
                  <c:v>370400</c:v>
                </c:pt>
                <c:pt idx="3405">
                  <c:v>370500</c:v>
                </c:pt>
                <c:pt idx="3406">
                  <c:v>370600</c:v>
                </c:pt>
                <c:pt idx="3407">
                  <c:v>370700</c:v>
                </c:pt>
                <c:pt idx="3408">
                  <c:v>370800</c:v>
                </c:pt>
                <c:pt idx="3409">
                  <c:v>370900</c:v>
                </c:pt>
                <c:pt idx="3410">
                  <c:v>371000</c:v>
                </c:pt>
                <c:pt idx="3411">
                  <c:v>371100</c:v>
                </c:pt>
                <c:pt idx="3412">
                  <c:v>371200</c:v>
                </c:pt>
                <c:pt idx="3413">
                  <c:v>371300</c:v>
                </c:pt>
                <c:pt idx="3414">
                  <c:v>371400</c:v>
                </c:pt>
                <c:pt idx="3415">
                  <c:v>371500</c:v>
                </c:pt>
                <c:pt idx="3416">
                  <c:v>371600</c:v>
                </c:pt>
                <c:pt idx="3417">
                  <c:v>371700</c:v>
                </c:pt>
                <c:pt idx="3418">
                  <c:v>371800</c:v>
                </c:pt>
                <c:pt idx="3419">
                  <c:v>371900</c:v>
                </c:pt>
                <c:pt idx="3420">
                  <c:v>372000</c:v>
                </c:pt>
                <c:pt idx="3421">
                  <c:v>372100</c:v>
                </c:pt>
                <c:pt idx="3422">
                  <c:v>372200</c:v>
                </c:pt>
                <c:pt idx="3423">
                  <c:v>372300</c:v>
                </c:pt>
                <c:pt idx="3424">
                  <c:v>372400</c:v>
                </c:pt>
                <c:pt idx="3425">
                  <c:v>372500</c:v>
                </c:pt>
                <c:pt idx="3426">
                  <c:v>372600</c:v>
                </c:pt>
                <c:pt idx="3427">
                  <c:v>372700</c:v>
                </c:pt>
                <c:pt idx="3428">
                  <c:v>372800</c:v>
                </c:pt>
                <c:pt idx="3429">
                  <c:v>372900</c:v>
                </c:pt>
                <c:pt idx="3430">
                  <c:v>373000</c:v>
                </c:pt>
                <c:pt idx="3431">
                  <c:v>373100</c:v>
                </c:pt>
                <c:pt idx="3432">
                  <c:v>373200</c:v>
                </c:pt>
                <c:pt idx="3433">
                  <c:v>373300</c:v>
                </c:pt>
                <c:pt idx="3434">
                  <c:v>373400</c:v>
                </c:pt>
                <c:pt idx="3435">
                  <c:v>373500</c:v>
                </c:pt>
                <c:pt idx="3436">
                  <c:v>373600</c:v>
                </c:pt>
                <c:pt idx="3437">
                  <c:v>373700</c:v>
                </c:pt>
                <c:pt idx="3438">
                  <c:v>373800</c:v>
                </c:pt>
                <c:pt idx="3439">
                  <c:v>373900</c:v>
                </c:pt>
                <c:pt idx="3440">
                  <c:v>374000</c:v>
                </c:pt>
                <c:pt idx="3441">
                  <c:v>374100</c:v>
                </c:pt>
                <c:pt idx="3442">
                  <c:v>374200</c:v>
                </c:pt>
                <c:pt idx="3443">
                  <c:v>374300</c:v>
                </c:pt>
                <c:pt idx="3444">
                  <c:v>374400</c:v>
                </c:pt>
                <c:pt idx="3445">
                  <c:v>374500</c:v>
                </c:pt>
                <c:pt idx="3446">
                  <c:v>374600</c:v>
                </c:pt>
                <c:pt idx="3447">
                  <c:v>374700</c:v>
                </c:pt>
                <c:pt idx="3448">
                  <c:v>374800</c:v>
                </c:pt>
                <c:pt idx="3449">
                  <c:v>374900</c:v>
                </c:pt>
                <c:pt idx="3450">
                  <c:v>375000</c:v>
                </c:pt>
                <c:pt idx="3451">
                  <c:v>375100</c:v>
                </c:pt>
                <c:pt idx="3452">
                  <c:v>375200</c:v>
                </c:pt>
                <c:pt idx="3453">
                  <c:v>375300</c:v>
                </c:pt>
                <c:pt idx="3454">
                  <c:v>375400</c:v>
                </c:pt>
                <c:pt idx="3455">
                  <c:v>375500</c:v>
                </c:pt>
                <c:pt idx="3456">
                  <c:v>375600</c:v>
                </c:pt>
                <c:pt idx="3457">
                  <c:v>375700</c:v>
                </c:pt>
                <c:pt idx="3458">
                  <c:v>375800</c:v>
                </c:pt>
                <c:pt idx="3459">
                  <c:v>375900</c:v>
                </c:pt>
                <c:pt idx="3460">
                  <c:v>376000</c:v>
                </c:pt>
                <c:pt idx="3461">
                  <c:v>376100</c:v>
                </c:pt>
                <c:pt idx="3462">
                  <c:v>376200</c:v>
                </c:pt>
                <c:pt idx="3463">
                  <c:v>376300</c:v>
                </c:pt>
                <c:pt idx="3464">
                  <c:v>376400</c:v>
                </c:pt>
                <c:pt idx="3465">
                  <c:v>376500</c:v>
                </c:pt>
                <c:pt idx="3466">
                  <c:v>376600</c:v>
                </c:pt>
                <c:pt idx="3467">
                  <c:v>376700</c:v>
                </c:pt>
                <c:pt idx="3468">
                  <c:v>376800</c:v>
                </c:pt>
                <c:pt idx="3469">
                  <c:v>376900</c:v>
                </c:pt>
                <c:pt idx="3470">
                  <c:v>377000</c:v>
                </c:pt>
                <c:pt idx="3471">
                  <c:v>377100</c:v>
                </c:pt>
                <c:pt idx="3472">
                  <c:v>377200</c:v>
                </c:pt>
                <c:pt idx="3473">
                  <c:v>377300</c:v>
                </c:pt>
                <c:pt idx="3474">
                  <c:v>377400</c:v>
                </c:pt>
                <c:pt idx="3475">
                  <c:v>377500</c:v>
                </c:pt>
                <c:pt idx="3476">
                  <c:v>377600</c:v>
                </c:pt>
                <c:pt idx="3477">
                  <c:v>377700</c:v>
                </c:pt>
                <c:pt idx="3478">
                  <c:v>377800</c:v>
                </c:pt>
                <c:pt idx="3479">
                  <c:v>377900</c:v>
                </c:pt>
                <c:pt idx="3480">
                  <c:v>378000</c:v>
                </c:pt>
                <c:pt idx="3481">
                  <c:v>378100</c:v>
                </c:pt>
                <c:pt idx="3482">
                  <c:v>378200</c:v>
                </c:pt>
                <c:pt idx="3483">
                  <c:v>378300</c:v>
                </c:pt>
                <c:pt idx="3484">
                  <c:v>378400</c:v>
                </c:pt>
                <c:pt idx="3485">
                  <c:v>378500</c:v>
                </c:pt>
                <c:pt idx="3486">
                  <c:v>378600</c:v>
                </c:pt>
                <c:pt idx="3487">
                  <c:v>378700</c:v>
                </c:pt>
                <c:pt idx="3488">
                  <c:v>378800</c:v>
                </c:pt>
                <c:pt idx="3489">
                  <c:v>378900</c:v>
                </c:pt>
                <c:pt idx="3490">
                  <c:v>379000</c:v>
                </c:pt>
                <c:pt idx="3491">
                  <c:v>379100</c:v>
                </c:pt>
                <c:pt idx="3492">
                  <c:v>379200</c:v>
                </c:pt>
                <c:pt idx="3493">
                  <c:v>379300</c:v>
                </c:pt>
                <c:pt idx="3494">
                  <c:v>379400</c:v>
                </c:pt>
                <c:pt idx="3495">
                  <c:v>379500</c:v>
                </c:pt>
                <c:pt idx="3496">
                  <c:v>379600</c:v>
                </c:pt>
                <c:pt idx="3497">
                  <c:v>379700</c:v>
                </c:pt>
                <c:pt idx="3498">
                  <c:v>379800</c:v>
                </c:pt>
                <c:pt idx="3499">
                  <c:v>379900</c:v>
                </c:pt>
                <c:pt idx="3500">
                  <c:v>380000</c:v>
                </c:pt>
                <c:pt idx="3501">
                  <c:v>380100</c:v>
                </c:pt>
                <c:pt idx="3502">
                  <c:v>380200</c:v>
                </c:pt>
                <c:pt idx="3503">
                  <c:v>380300</c:v>
                </c:pt>
                <c:pt idx="3504">
                  <c:v>380400</c:v>
                </c:pt>
                <c:pt idx="3505">
                  <c:v>380500</c:v>
                </c:pt>
                <c:pt idx="3506">
                  <c:v>380600</c:v>
                </c:pt>
                <c:pt idx="3507">
                  <c:v>380700</c:v>
                </c:pt>
                <c:pt idx="3508">
                  <c:v>380800</c:v>
                </c:pt>
                <c:pt idx="3509">
                  <c:v>380900</c:v>
                </c:pt>
                <c:pt idx="3510">
                  <c:v>381000</c:v>
                </c:pt>
                <c:pt idx="3511">
                  <c:v>381100</c:v>
                </c:pt>
                <c:pt idx="3512">
                  <c:v>381200</c:v>
                </c:pt>
                <c:pt idx="3513">
                  <c:v>381300</c:v>
                </c:pt>
                <c:pt idx="3514">
                  <c:v>381400</c:v>
                </c:pt>
                <c:pt idx="3515">
                  <c:v>381500</c:v>
                </c:pt>
                <c:pt idx="3516">
                  <c:v>381600</c:v>
                </c:pt>
                <c:pt idx="3517">
                  <c:v>381700</c:v>
                </c:pt>
                <c:pt idx="3518">
                  <c:v>381800</c:v>
                </c:pt>
                <c:pt idx="3519">
                  <c:v>381900</c:v>
                </c:pt>
                <c:pt idx="3520">
                  <c:v>382000</c:v>
                </c:pt>
                <c:pt idx="3521">
                  <c:v>382100</c:v>
                </c:pt>
                <c:pt idx="3522">
                  <c:v>382200</c:v>
                </c:pt>
                <c:pt idx="3523">
                  <c:v>382300</c:v>
                </c:pt>
                <c:pt idx="3524">
                  <c:v>382400</c:v>
                </c:pt>
                <c:pt idx="3525">
                  <c:v>382500</c:v>
                </c:pt>
                <c:pt idx="3526">
                  <c:v>382600</c:v>
                </c:pt>
                <c:pt idx="3527">
                  <c:v>382700</c:v>
                </c:pt>
                <c:pt idx="3528">
                  <c:v>382800</c:v>
                </c:pt>
                <c:pt idx="3529">
                  <c:v>382900</c:v>
                </c:pt>
                <c:pt idx="3530">
                  <c:v>383000</c:v>
                </c:pt>
                <c:pt idx="3531">
                  <c:v>383100</c:v>
                </c:pt>
                <c:pt idx="3532">
                  <c:v>383200</c:v>
                </c:pt>
                <c:pt idx="3533">
                  <c:v>383300</c:v>
                </c:pt>
                <c:pt idx="3534">
                  <c:v>383400</c:v>
                </c:pt>
                <c:pt idx="3535">
                  <c:v>383500</c:v>
                </c:pt>
                <c:pt idx="3536">
                  <c:v>383600</c:v>
                </c:pt>
                <c:pt idx="3537">
                  <c:v>383700</c:v>
                </c:pt>
                <c:pt idx="3538">
                  <c:v>383800</c:v>
                </c:pt>
                <c:pt idx="3539">
                  <c:v>383900</c:v>
                </c:pt>
                <c:pt idx="3540">
                  <c:v>384000</c:v>
                </c:pt>
                <c:pt idx="3541">
                  <c:v>384100</c:v>
                </c:pt>
                <c:pt idx="3542">
                  <c:v>384200</c:v>
                </c:pt>
                <c:pt idx="3543">
                  <c:v>384300</c:v>
                </c:pt>
                <c:pt idx="3544">
                  <c:v>384400</c:v>
                </c:pt>
                <c:pt idx="3545">
                  <c:v>384500</c:v>
                </c:pt>
                <c:pt idx="3546">
                  <c:v>384600</c:v>
                </c:pt>
                <c:pt idx="3547">
                  <c:v>384700</c:v>
                </c:pt>
                <c:pt idx="3548">
                  <c:v>384800</c:v>
                </c:pt>
                <c:pt idx="3549">
                  <c:v>384900</c:v>
                </c:pt>
                <c:pt idx="3550">
                  <c:v>385000</c:v>
                </c:pt>
                <c:pt idx="3551">
                  <c:v>385100</c:v>
                </c:pt>
                <c:pt idx="3552">
                  <c:v>385200</c:v>
                </c:pt>
                <c:pt idx="3553">
                  <c:v>385300</c:v>
                </c:pt>
                <c:pt idx="3554">
                  <c:v>385400</c:v>
                </c:pt>
                <c:pt idx="3555">
                  <c:v>385500</c:v>
                </c:pt>
                <c:pt idx="3556">
                  <c:v>385600</c:v>
                </c:pt>
                <c:pt idx="3557">
                  <c:v>385700</c:v>
                </c:pt>
                <c:pt idx="3558">
                  <c:v>385800</c:v>
                </c:pt>
                <c:pt idx="3559">
                  <c:v>385900</c:v>
                </c:pt>
                <c:pt idx="3560">
                  <c:v>386000</c:v>
                </c:pt>
                <c:pt idx="3561">
                  <c:v>386100</c:v>
                </c:pt>
                <c:pt idx="3562">
                  <c:v>386200</c:v>
                </c:pt>
                <c:pt idx="3563">
                  <c:v>386300</c:v>
                </c:pt>
                <c:pt idx="3564">
                  <c:v>386400</c:v>
                </c:pt>
                <c:pt idx="3565">
                  <c:v>386500</c:v>
                </c:pt>
                <c:pt idx="3566">
                  <c:v>386600</c:v>
                </c:pt>
                <c:pt idx="3567">
                  <c:v>386700</c:v>
                </c:pt>
                <c:pt idx="3568">
                  <c:v>386800</c:v>
                </c:pt>
                <c:pt idx="3569">
                  <c:v>386900</c:v>
                </c:pt>
                <c:pt idx="3570">
                  <c:v>387000</c:v>
                </c:pt>
                <c:pt idx="3571">
                  <c:v>387100</c:v>
                </c:pt>
                <c:pt idx="3572">
                  <c:v>387200</c:v>
                </c:pt>
                <c:pt idx="3573">
                  <c:v>387300</c:v>
                </c:pt>
                <c:pt idx="3574">
                  <c:v>387400</c:v>
                </c:pt>
                <c:pt idx="3575">
                  <c:v>387500</c:v>
                </c:pt>
                <c:pt idx="3576">
                  <c:v>387600</c:v>
                </c:pt>
                <c:pt idx="3577">
                  <c:v>387700</c:v>
                </c:pt>
                <c:pt idx="3578">
                  <c:v>387800</c:v>
                </c:pt>
                <c:pt idx="3579">
                  <c:v>387900</c:v>
                </c:pt>
                <c:pt idx="3580">
                  <c:v>388000</c:v>
                </c:pt>
                <c:pt idx="3581">
                  <c:v>388100</c:v>
                </c:pt>
                <c:pt idx="3582">
                  <c:v>388200</c:v>
                </c:pt>
                <c:pt idx="3583">
                  <c:v>388300</c:v>
                </c:pt>
                <c:pt idx="3584">
                  <c:v>388400</c:v>
                </c:pt>
                <c:pt idx="3585">
                  <c:v>388500</c:v>
                </c:pt>
                <c:pt idx="3586">
                  <c:v>388600</c:v>
                </c:pt>
                <c:pt idx="3587">
                  <c:v>388700</c:v>
                </c:pt>
                <c:pt idx="3588">
                  <c:v>388800</c:v>
                </c:pt>
                <c:pt idx="3589">
                  <c:v>388900</c:v>
                </c:pt>
                <c:pt idx="3590">
                  <c:v>389000</c:v>
                </c:pt>
                <c:pt idx="3591">
                  <c:v>389100</c:v>
                </c:pt>
                <c:pt idx="3592">
                  <c:v>389200</c:v>
                </c:pt>
                <c:pt idx="3593">
                  <c:v>389300</c:v>
                </c:pt>
                <c:pt idx="3594">
                  <c:v>389400</c:v>
                </c:pt>
                <c:pt idx="3595">
                  <c:v>389500</c:v>
                </c:pt>
                <c:pt idx="3596">
                  <c:v>389600</c:v>
                </c:pt>
                <c:pt idx="3597">
                  <c:v>389700</c:v>
                </c:pt>
                <c:pt idx="3598">
                  <c:v>389800</c:v>
                </c:pt>
                <c:pt idx="3599">
                  <c:v>389900</c:v>
                </c:pt>
                <c:pt idx="3600">
                  <c:v>390000</c:v>
                </c:pt>
                <c:pt idx="3601">
                  <c:v>390100</c:v>
                </c:pt>
                <c:pt idx="3602">
                  <c:v>390200</c:v>
                </c:pt>
                <c:pt idx="3603">
                  <c:v>390300</c:v>
                </c:pt>
                <c:pt idx="3604">
                  <c:v>390400</c:v>
                </c:pt>
                <c:pt idx="3605">
                  <c:v>390500</c:v>
                </c:pt>
                <c:pt idx="3606">
                  <c:v>390600</c:v>
                </c:pt>
                <c:pt idx="3607">
                  <c:v>390700</c:v>
                </c:pt>
                <c:pt idx="3608">
                  <c:v>390800</c:v>
                </c:pt>
                <c:pt idx="3609">
                  <c:v>390900</c:v>
                </c:pt>
                <c:pt idx="3610">
                  <c:v>391000</c:v>
                </c:pt>
                <c:pt idx="3611">
                  <c:v>391100</c:v>
                </c:pt>
                <c:pt idx="3612">
                  <c:v>391200</c:v>
                </c:pt>
                <c:pt idx="3613">
                  <c:v>391300</c:v>
                </c:pt>
                <c:pt idx="3614">
                  <c:v>391400</c:v>
                </c:pt>
                <c:pt idx="3615">
                  <c:v>391500</c:v>
                </c:pt>
                <c:pt idx="3616">
                  <c:v>391600</c:v>
                </c:pt>
                <c:pt idx="3617">
                  <c:v>391700</c:v>
                </c:pt>
                <c:pt idx="3618">
                  <c:v>391800</c:v>
                </c:pt>
                <c:pt idx="3619">
                  <c:v>391900</c:v>
                </c:pt>
                <c:pt idx="3620">
                  <c:v>392000</c:v>
                </c:pt>
                <c:pt idx="3621">
                  <c:v>392100</c:v>
                </c:pt>
                <c:pt idx="3622">
                  <c:v>392200</c:v>
                </c:pt>
                <c:pt idx="3623">
                  <c:v>392300</c:v>
                </c:pt>
                <c:pt idx="3624">
                  <c:v>392400</c:v>
                </c:pt>
                <c:pt idx="3625">
                  <c:v>392500</c:v>
                </c:pt>
                <c:pt idx="3626">
                  <c:v>392600</c:v>
                </c:pt>
                <c:pt idx="3627">
                  <c:v>392700</c:v>
                </c:pt>
                <c:pt idx="3628">
                  <c:v>392800</c:v>
                </c:pt>
                <c:pt idx="3629">
                  <c:v>392900</c:v>
                </c:pt>
                <c:pt idx="3630">
                  <c:v>393000</c:v>
                </c:pt>
                <c:pt idx="3631">
                  <c:v>393100</c:v>
                </c:pt>
                <c:pt idx="3632">
                  <c:v>393200</c:v>
                </c:pt>
                <c:pt idx="3633">
                  <c:v>393300</c:v>
                </c:pt>
                <c:pt idx="3634">
                  <c:v>393400</c:v>
                </c:pt>
                <c:pt idx="3635">
                  <c:v>393500</c:v>
                </c:pt>
                <c:pt idx="3636">
                  <c:v>393600</c:v>
                </c:pt>
                <c:pt idx="3637">
                  <c:v>393700</c:v>
                </c:pt>
                <c:pt idx="3638">
                  <c:v>393800</c:v>
                </c:pt>
                <c:pt idx="3639">
                  <c:v>393900</c:v>
                </c:pt>
                <c:pt idx="3640">
                  <c:v>394000</c:v>
                </c:pt>
                <c:pt idx="3641">
                  <c:v>394100</c:v>
                </c:pt>
                <c:pt idx="3642">
                  <c:v>394200</c:v>
                </c:pt>
                <c:pt idx="3643">
                  <c:v>394300</c:v>
                </c:pt>
                <c:pt idx="3644">
                  <c:v>394400</c:v>
                </c:pt>
                <c:pt idx="3645">
                  <c:v>394500</c:v>
                </c:pt>
                <c:pt idx="3646">
                  <c:v>394600</c:v>
                </c:pt>
                <c:pt idx="3647">
                  <c:v>394700</c:v>
                </c:pt>
                <c:pt idx="3648">
                  <c:v>394800</c:v>
                </c:pt>
                <c:pt idx="3649">
                  <c:v>394900</c:v>
                </c:pt>
                <c:pt idx="3650">
                  <c:v>395000</c:v>
                </c:pt>
                <c:pt idx="3651">
                  <c:v>395100</c:v>
                </c:pt>
                <c:pt idx="3652">
                  <c:v>395200</c:v>
                </c:pt>
                <c:pt idx="3653">
                  <c:v>395300</c:v>
                </c:pt>
                <c:pt idx="3654">
                  <c:v>395400</c:v>
                </c:pt>
                <c:pt idx="3655">
                  <c:v>395500</c:v>
                </c:pt>
                <c:pt idx="3656">
                  <c:v>395600</c:v>
                </c:pt>
                <c:pt idx="3657">
                  <c:v>395700</c:v>
                </c:pt>
                <c:pt idx="3658">
                  <c:v>395800</c:v>
                </c:pt>
                <c:pt idx="3659">
                  <c:v>395900</c:v>
                </c:pt>
                <c:pt idx="3660">
                  <c:v>396000</c:v>
                </c:pt>
                <c:pt idx="3661">
                  <c:v>396100</c:v>
                </c:pt>
                <c:pt idx="3662">
                  <c:v>396200</c:v>
                </c:pt>
                <c:pt idx="3663">
                  <c:v>396300</c:v>
                </c:pt>
                <c:pt idx="3664">
                  <c:v>396400</c:v>
                </c:pt>
                <c:pt idx="3665">
                  <c:v>396500</c:v>
                </c:pt>
                <c:pt idx="3666">
                  <c:v>396600</c:v>
                </c:pt>
                <c:pt idx="3667">
                  <c:v>396700</c:v>
                </c:pt>
                <c:pt idx="3668">
                  <c:v>396800</c:v>
                </c:pt>
                <c:pt idx="3669">
                  <c:v>396900</c:v>
                </c:pt>
                <c:pt idx="3670">
                  <c:v>397000</c:v>
                </c:pt>
                <c:pt idx="3671">
                  <c:v>397100</c:v>
                </c:pt>
                <c:pt idx="3672">
                  <c:v>397200</c:v>
                </c:pt>
                <c:pt idx="3673">
                  <c:v>397300</c:v>
                </c:pt>
                <c:pt idx="3674">
                  <c:v>397400</c:v>
                </c:pt>
                <c:pt idx="3675">
                  <c:v>397500</c:v>
                </c:pt>
                <c:pt idx="3676">
                  <c:v>397600</c:v>
                </c:pt>
                <c:pt idx="3677">
                  <c:v>397700</c:v>
                </c:pt>
                <c:pt idx="3678">
                  <c:v>397800</c:v>
                </c:pt>
                <c:pt idx="3679">
                  <c:v>397900</c:v>
                </c:pt>
                <c:pt idx="3680">
                  <c:v>398000</c:v>
                </c:pt>
                <c:pt idx="3681">
                  <c:v>398100</c:v>
                </c:pt>
                <c:pt idx="3682">
                  <c:v>398200</c:v>
                </c:pt>
                <c:pt idx="3683">
                  <c:v>398300</c:v>
                </c:pt>
                <c:pt idx="3684">
                  <c:v>398400</c:v>
                </c:pt>
                <c:pt idx="3685">
                  <c:v>398500</c:v>
                </c:pt>
                <c:pt idx="3686">
                  <c:v>398600</c:v>
                </c:pt>
                <c:pt idx="3687">
                  <c:v>398700</c:v>
                </c:pt>
                <c:pt idx="3688">
                  <c:v>398800</c:v>
                </c:pt>
                <c:pt idx="3689">
                  <c:v>398900</c:v>
                </c:pt>
                <c:pt idx="3690">
                  <c:v>399000</c:v>
                </c:pt>
                <c:pt idx="3691">
                  <c:v>399100</c:v>
                </c:pt>
                <c:pt idx="3692">
                  <c:v>399200</c:v>
                </c:pt>
                <c:pt idx="3693">
                  <c:v>399300</c:v>
                </c:pt>
                <c:pt idx="3694">
                  <c:v>399400</c:v>
                </c:pt>
                <c:pt idx="3695">
                  <c:v>399500</c:v>
                </c:pt>
                <c:pt idx="3696">
                  <c:v>399600</c:v>
                </c:pt>
                <c:pt idx="3697">
                  <c:v>399700</c:v>
                </c:pt>
                <c:pt idx="3698">
                  <c:v>399800</c:v>
                </c:pt>
                <c:pt idx="3699">
                  <c:v>399900</c:v>
                </c:pt>
                <c:pt idx="3700">
                  <c:v>400000</c:v>
                </c:pt>
                <c:pt idx="3701">
                  <c:v>400100</c:v>
                </c:pt>
                <c:pt idx="3702">
                  <c:v>400200</c:v>
                </c:pt>
                <c:pt idx="3703">
                  <c:v>400300</c:v>
                </c:pt>
                <c:pt idx="3704">
                  <c:v>400400</c:v>
                </c:pt>
                <c:pt idx="3705">
                  <c:v>400500</c:v>
                </c:pt>
                <c:pt idx="3706">
                  <c:v>400600</c:v>
                </c:pt>
                <c:pt idx="3707">
                  <c:v>400700</c:v>
                </c:pt>
                <c:pt idx="3708">
                  <c:v>400800</c:v>
                </c:pt>
                <c:pt idx="3709">
                  <c:v>400900</c:v>
                </c:pt>
                <c:pt idx="3710">
                  <c:v>401000</c:v>
                </c:pt>
                <c:pt idx="3711">
                  <c:v>401100</c:v>
                </c:pt>
                <c:pt idx="3712">
                  <c:v>401200</c:v>
                </c:pt>
                <c:pt idx="3713">
                  <c:v>401300</c:v>
                </c:pt>
                <c:pt idx="3714">
                  <c:v>401400</c:v>
                </c:pt>
                <c:pt idx="3715">
                  <c:v>401500</c:v>
                </c:pt>
                <c:pt idx="3716">
                  <c:v>401600</c:v>
                </c:pt>
                <c:pt idx="3717">
                  <c:v>401700</c:v>
                </c:pt>
                <c:pt idx="3718">
                  <c:v>401800</c:v>
                </c:pt>
                <c:pt idx="3719">
                  <c:v>401900</c:v>
                </c:pt>
                <c:pt idx="3720">
                  <c:v>402000</c:v>
                </c:pt>
                <c:pt idx="3721">
                  <c:v>402100</c:v>
                </c:pt>
                <c:pt idx="3722">
                  <c:v>402200</c:v>
                </c:pt>
                <c:pt idx="3723">
                  <c:v>402300</c:v>
                </c:pt>
                <c:pt idx="3724">
                  <c:v>402400</c:v>
                </c:pt>
                <c:pt idx="3725">
                  <c:v>402500</c:v>
                </c:pt>
                <c:pt idx="3726">
                  <c:v>402600</c:v>
                </c:pt>
                <c:pt idx="3727">
                  <c:v>402700</c:v>
                </c:pt>
                <c:pt idx="3728">
                  <c:v>402800</c:v>
                </c:pt>
                <c:pt idx="3729">
                  <c:v>402900</c:v>
                </c:pt>
                <c:pt idx="3730">
                  <c:v>403000</c:v>
                </c:pt>
                <c:pt idx="3731">
                  <c:v>403100</c:v>
                </c:pt>
                <c:pt idx="3732">
                  <c:v>403200</c:v>
                </c:pt>
                <c:pt idx="3733">
                  <c:v>403300</c:v>
                </c:pt>
                <c:pt idx="3734">
                  <c:v>403400</c:v>
                </c:pt>
                <c:pt idx="3735">
                  <c:v>403500</c:v>
                </c:pt>
                <c:pt idx="3736">
                  <c:v>403600</c:v>
                </c:pt>
                <c:pt idx="3737">
                  <c:v>403700</c:v>
                </c:pt>
                <c:pt idx="3738">
                  <c:v>403800</c:v>
                </c:pt>
                <c:pt idx="3739">
                  <c:v>403900</c:v>
                </c:pt>
                <c:pt idx="3740">
                  <c:v>404000</c:v>
                </c:pt>
                <c:pt idx="3741">
                  <c:v>404100</c:v>
                </c:pt>
                <c:pt idx="3742">
                  <c:v>404200</c:v>
                </c:pt>
                <c:pt idx="3743">
                  <c:v>404300</c:v>
                </c:pt>
                <c:pt idx="3744">
                  <c:v>404400</c:v>
                </c:pt>
                <c:pt idx="3745">
                  <c:v>404500</c:v>
                </c:pt>
                <c:pt idx="3746">
                  <c:v>404600</c:v>
                </c:pt>
                <c:pt idx="3747">
                  <c:v>404700</c:v>
                </c:pt>
                <c:pt idx="3748">
                  <c:v>404800</c:v>
                </c:pt>
                <c:pt idx="3749">
                  <c:v>404900</c:v>
                </c:pt>
                <c:pt idx="3750">
                  <c:v>405000</c:v>
                </c:pt>
                <c:pt idx="3751">
                  <c:v>405100</c:v>
                </c:pt>
                <c:pt idx="3752">
                  <c:v>405200</c:v>
                </c:pt>
                <c:pt idx="3753">
                  <c:v>405300</c:v>
                </c:pt>
                <c:pt idx="3754">
                  <c:v>405400</c:v>
                </c:pt>
                <c:pt idx="3755">
                  <c:v>405500</c:v>
                </c:pt>
                <c:pt idx="3756">
                  <c:v>405600</c:v>
                </c:pt>
                <c:pt idx="3757">
                  <c:v>405700</c:v>
                </c:pt>
                <c:pt idx="3758">
                  <c:v>405800</c:v>
                </c:pt>
                <c:pt idx="3759">
                  <c:v>405900</c:v>
                </c:pt>
                <c:pt idx="3760">
                  <c:v>406000</c:v>
                </c:pt>
                <c:pt idx="3761">
                  <c:v>406100</c:v>
                </c:pt>
                <c:pt idx="3762">
                  <c:v>406200</c:v>
                </c:pt>
                <c:pt idx="3763">
                  <c:v>406300</c:v>
                </c:pt>
                <c:pt idx="3764">
                  <c:v>406400</c:v>
                </c:pt>
                <c:pt idx="3765">
                  <c:v>406500</c:v>
                </c:pt>
                <c:pt idx="3766">
                  <c:v>406600</c:v>
                </c:pt>
                <c:pt idx="3767">
                  <c:v>406700</c:v>
                </c:pt>
                <c:pt idx="3768">
                  <c:v>406800</c:v>
                </c:pt>
                <c:pt idx="3769">
                  <c:v>406900</c:v>
                </c:pt>
                <c:pt idx="3770">
                  <c:v>407000</c:v>
                </c:pt>
                <c:pt idx="3771">
                  <c:v>407100</c:v>
                </c:pt>
                <c:pt idx="3772">
                  <c:v>407200</c:v>
                </c:pt>
                <c:pt idx="3773">
                  <c:v>407300</c:v>
                </c:pt>
                <c:pt idx="3774">
                  <c:v>407400</c:v>
                </c:pt>
                <c:pt idx="3775">
                  <c:v>407500</c:v>
                </c:pt>
                <c:pt idx="3776">
                  <c:v>407600</c:v>
                </c:pt>
                <c:pt idx="3777">
                  <c:v>407700</c:v>
                </c:pt>
                <c:pt idx="3778">
                  <c:v>407800</c:v>
                </c:pt>
                <c:pt idx="3779">
                  <c:v>407900</c:v>
                </c:pt>
                <c:pt idx="3780">
                  <c:v>408000</c:v>
                </c:pt>
                <c:pt idx="3781">
                  <c:v>408100</c:v>
                </c:pt>
                <c:pt idx="3782">
                  <c:v>408200</c:v>
                </c:pt>
                <c:pt idx="3783">
                  <c:v>408300</c:v>
                </c:pt>
                <c:pt idx="3784">
                  <c:v>408400</c:v>
                </c:pt>
                <c:pt idx="3785">
                  <c:v>408500</c:v>
                </c:pt>
                <c:pt idx="3786">
                  <c:v>408600</c:v>
                </c:pt>
                <c:pt idx="3787">
                  <c:v>408700</c:v>
                </c:pt>
                <c:pt idx="3788">
                  <c:v>408800</c:v>
                </c:pt>
                <c:pt idx="3789">
                  <c:v>408900</c:v>
                </c:pt>
                <c:pt idx="3790">
                  <c:v>409000</c:v>
                </c:pt>
                <c:pt idx="3791">
                  <c:v>409100</c:v>
                </c:pt>
                <c:pt idx="3792">
                  <c:v>409200</c:v>
                </c:pt>
                <c:pt idx="3793">
                  <c:v>409300</c:v>
                </c:pt>
                <c:pt idx="3794">
                  <c:v>409400</c:v>
                </c:pt>
                <c:pt idx="3795">
                  <c:v>409500</c:v>
                </c:pt>
                <c:pt idx="3796">
                  <c:v>409600</c:v>
                </c:pt>
                <c:pt idx="3797">
                  <c:v>409700</c:v>
                </c:pt>
                <c:pt idx="3798">
                  <c:v>409800</c:v>
                </c:pt>
                <c:pt idx="3799">
                  <c:v>409900</c:v>
                </c:pt>
                <c:pt idx="3800">
                  <c:v>410000</c:v>
                </c:pt>
                <c:pt idx="3801">
                  <c:v>410100</c:v>
                </c:pt>
                <c:pt idx="3802">
                  <c:v>410200</c:v>
                </c:pt>
                <c:pt idx="3803">
                  <c:v>410300</c:v>
                </c:pt>
                <c:pt idx="3804">
                  <c:v>410400</c:v>
                </c:pt>
                <c:pt idx="3805">
                  <c:v>410500</c:v>
                </c:pt>
                <c:pt idx="3806">
                  <c:v>410600</c:v>
                </c:pt>
                <c:pt idx="3807">
                  <c:v>410700</c:v>
                </c:pt>
                <c:pt idx="3808">
                  <c:v>410800</c:v>
                </c:pt>
                <c:pt idx="3809">
                  <c:v>410900</c:v>
                </c:pt>
                <c:pt idx="3810">
                  <c:v>411000</c:v>
                </c:pt>
                <c:pt idx="3811">
                  <c:v>411100</c:v>
                </c:pt>
                <c:pt idx="3812">
                  <c:v>411200</c:v>
                </c:pt>
                <c:pt idx="3813">
                  <c:v>411300</c:v>
                </c:pt>
                <c:pt idx="3814">
                  <c:v>411400</c:v>
                </c:pt>
                <c:pt idx="3815">
                  <c:v>411500</c:v>
                </c:pt>
                <c:pt idx="3816">
                  <c:v>411600</c:v>
                </c:pt>
                <c:pt idx="3817">
                  <c:v>411700</c:v>
                </c:pt>
                <c:pt idx="3818">
                  <c:v>411800</c:v>
                </c:pt>
                <c:pt idx="3819">
                  <c:v>411900</c:v>
                </c:pt>
                <c:pt idx="3820">
                  <c:v>412000</c:v>
                </c:pt>
                <c:pt idx="3821">
                  <c:v>412100</c:v>
                </c:pt>
                <c:pt idx="3822">
                  <c:v>412200</c:v>
                </c:pt>
                <c:pt idx="3823">
                  <c:v>412300</c:v>
                </c:pt>
                <c:pt idx="3824">
                  <c:v>412400</c:v>
                </c:pt>
                <c:pt idx="3825">
                  <c:v>412500</c:v>
                </c:pt>
                <c:pt idx="3826">
                  <c:v>412600</c:v>
                </c:pt>
                <c:pt idx="3827">
                  <c:v>412700</c:v>
                </c:pt>
                <c:pt idx="3828">
                  <c:v>412800</c:v>
                </c:pt>
                <c:pt idx="3829">
                  <c:v>412900</c:v>
                </c:pt>
                <c:pt idx="3830">
                  <c:v>413000</c:v>
                </c:pt>
                <c:pt idx="3831">
                  <c:v>413100</c:v>
                </c:pt>
                <c:pt idx="3832">
                  <c:v>413200</c:v>
                </c:pt>
                <c:pt idx="3833">
                  <c:v>413300</c:v>
                </c:pt>
                <c:pt idx="3834">
                  <c:v>413400</c:v>
                </c:pt>
                <c:pt idx="3835">
                  <c:v>413500</c:v>
                </c:pt>
                <c:pt idx="3836">
                  <c:v>413600</c:v>
                </c:pt>
                <c:pt idx="3837">
                  <c:v>413700</c:v>
                </c:pt>
                <c:pt idx="3838">
                  <c:v>413800</c:v>
                </c:pt>
                <c:pt idx="3839">
                  <c:v>413900</c:v>
                </c:pt>
                <c:pt idx="3840">
                  <c:v>414000</c:v>
                </c:pt>
                <c:pt idx="3841">
                  <c:v>414100</c:v>
                </c:pt>
                <c:pt idx="3842">
                  <c:v>414200</c:v>
                </c:pt>
                <c:pt idx="3843">
                  <c:v>414300</c:v>
                </c:pt>
                <c:pt idx="3844">
                  <c:v>414400</c:v>
                </c:pt>
                <c:pt idx="3845">
                  <c:v>414500</c:v>
                </c:pt>
                <c:pt idx="3846">
                  <c:v>414600</c:v>
                </c:pt>
                <c:pt idx="3847">
                  <c:v>414700</c:v>
                </c:pt>
                <c:pt idx="3848">
                  <c:v>414800</c:v>
                </c:pt>
                <c:pt idx="3849">
                  <c:v>414900</c:v>
                </c:pt>
                <c:pt idx="3850">
                  <c:v>415000</c:v>
                </c:pt>
                <c:pt idx="3851">
                  <c:v>415100</c:v>
                </c:pt>
                <c:pt idx="3852">
                  <c:v>415200</c:v>
                </c:pt>
                <c:pt idx="3853">
                  <c:v>415300</c:v>
                </c:pt>
                <c:pt idx="3854">
                  <c:v>415400</c:v>
                </c:pt>
                <c:pt idx="3855">
                  <c:v>415500</c:v>
                </c:pt>
                <c:pt idx="3856">
                  <c:v>415600</c:v>
                </c:pt>
                <c:pt idx="3857">
                  <c:v>415700</c:v>
                </c:pt>
                <c:pt idx="3858">
                  <c:v>415800</c:v>
                </c:pt>
                <c:pt idx="3859">
                  <c:v>415900</c:v>
                </c:pt>
                <c:pt idx="3860">
                  <c:v>416000</c:v>
                </c:pt>
                <c:pt idx="3861">
                  <c:v>416100</c:v>
                </c:pt>
                <c:pt idx="3862">
                  <c:v>416200</c:v>
                </c:pt>
                <c:pt idx="3863">
                  <c:v>416300</c:v>
                </c:pt>
                <c:pt idx="3864">
                  <c:v>416400</c:v>
                </c:pt>
                <c:pt idx="3865">
                  <c:v>416500</c:v>
                </c:pt>
                <c:pt idx="3866">
                  <c:v>416600</c:v>
                </c:pt>
                <c:pt idx="3867">
                  <c:v>416700</c:v>
                </c:pt>
                <c:pt idx="3868">
                  <c:v>416800</c:v>
                </c:pt>
                <c:pt idx="3869">
                  <c:v>416900</c:v>
                </c:pt>
                <c:pt idx="3870">
                  <c:v>417000</c:v>
                </c:pt>
                <c:pt idx="3871">
                  <c:v>417100</c:v>
                </c:pt>
                <c:pt idx="3872">
                  <c:v>417200</c:v>
                </c:pt>
                <c:pt idx="3873">
                  <c:v>417300</c:v>
                </c:pt>
                <c:pt idx="3874">
                  <c:v>417400</c:v>
                </c:pt>
                <c:pt idx="3875">
                  <c:v>417500</c:v>
                </c:pt>
                <c:pt idx="3876">
                  <c:v>417600</c:v>
                </c:pt>
                <c:pt idx="3877">
                  <c:v>417700</c:v>
                </c:pt>
                <c:pt idx="3878">
                  <c:v>417800</c:v>
                </c:pt>
                <c:pt idx="3879">
                  <c:v>417900</c:v>
                </c:pt>
                <c:pt idx="3880">
                  <c:v>418000</c:v>
                </c:pt>
                <c:pt idx="3881">
                  <c:v>418100</c:v>
                </c:pt>
                <c:pt idx="3882">
                  <c:v>418200</c:v>
                </c:pt>
                <c:pt idx="3883">
                  <c:v>418300</c:v>
                </c:pt>
                <c:pt idx="3884">
                  <c:v>418400</c:v>
                </c:pt>
                <c:pt idx="3885">
                  <c:v>418500</c:v>
                </c:pt>
                <c:pt idx="3886">
                  <c:v>418600</c:v>
                </c:pt>
                <c:pt idx="3887">
                  <c:v>418700</c:v>
                </c:pt>
                <c:pt idx="3888">
                  <c:v>418800</c:v>
                </c:pt>
                <c:pt idx="3889">
                  <c:v>418900</c:v>
                </c:pt>
                <c:pt idx="3890">
                  <c:v>419000</c:v>
                </c:pt>
                <c:pt idx="3891">
                  <c:v>419100</c:v>
                </c:pt>
                <c:pt idx="3892">
                  <c:v>419200</c:v>
                </c:pt>
                <c:pt idx="3893">
                  <c:v>419300</c:v>
                </c:pt>
                <c:pt idx="3894">
                  <c:v>419400</c:v>
                </c:pt>
                <c:pt idx="3895">
                  <c:v>419500</c:v>
                </c:pt>
                <c:pt idx="3896">
                  <c:v>419600</c:v>
                </c:pt>
                <c:pt idx="3897">
                  <c:v>419700</c:v>
                </c:pt>
                <c:pt idx="3898">
                  <c:v>419800</c:v>
                </c:pt>
                <c:pt idx="3899">
                  <c:v>419900</c:v>
                </c:pt>
                <c:pt idx="3900">
                  <c:v>420000</c:v>
                </c:pt>
                <c:pt idx="3901">
                  <c:v>420100</c:v>
                </c:pt>
                <c:pt idx="3902">
                  <c:v>420200</c:v>
                </c:pt>
                <c:pt idx="3903">
                  <c:v>420300</c:v>
                </c:pt>
                <c:pt idx="3904">
                  <c:v>420400</c:v>
                </c:pt>
                <c:pt idx="3905">
                  <c:v>420500</c:v>
                </c:pt>
                <c:pt idx="3906">
                  <c:v>420600</c:v>
                </c:pt>
                <c:pt idx="3907">
                  <c:v>420700</c:v>
                </c:pt>
                <c:pt idx="3908">
                  <c:v>420800</c:v>
                </c:pt>
                <c:pt idx="3909">
                  <c:v>420900</c:v>
                </c:pt>
                <c:pt idx="3910">
                  <c:v>421000</c:v>
                </c:pt>
                <c:pt idx="3911">
                  <c:v>421100</c:v>
                </c:pt>
                <c:pt idx="3912">
                  <c:v>421200</c:v>
                </c:pt>
                <c:pt idx="3913">
                  <c:v>421300</c:v>
                </c:pt>
                <c:pt idx="3914">
                  <c:v>421400</c:v>
                </c:pt>
                <c:pt idx="3915">
                  <c:v>421500</c:v>
                </c:pt>
                <c:pt idx="3916">
                  <c:v>421600</c:v>
                </c:pt>
                <c:pt idx="3917">
                  <c:v>421700</c:v>
                </c:pt>
                <c:pt idx="3918">
                  <c:v>421800</c:v>
                </c:pt>
                <c:pt idx="3919">
                  <c:v>421900</c:v>
                </c:pt>
                <c:pt idx="3920">
                  <c:v>422000</c:v>
                </c:pt>
                <c:pt idx="3921">
                  <c:v>422100</c:v>
                </c:pt>
                <c:pt idx="3922">
                  <c:v>422200</c:v>
                </c:pt>
                <c:pt idx="3923">
                  <c:v>422300</c:v>
                </c:pt>
                <c:pt idx="3924">
                  <c:v>422400</c:v>
                </c:pt>
                <c:pt idx="3925">
                  <c:v>422500</c:v>
                </c:pt>
                <c:pt idx="3926">
                  <c:v>422600</c:v>
                </c:pt>
                <c:pt idx="3927">
                  <c:v>422700</c:v>
                </c:pt>
                <c:pt idx="3928">
                  <c:v>422800</c:v>
                </c:pt>
                <c:pt idx="3929">
                  <c:v>422900</c:v>
                </c:pt>
                <c:pt idx="3930">
                  <c:v>423000</c:v>
                </c:pt>
                <c:pt idx="3931">
                  <c:v>423100</c:v>
                </c:pt>
                <c:pt idx="3932">
                  <c:v>423200</c:v>
                </c:pt>
                <c:pt idx="3933">
                  <c:v>423300</c:v>
                </c:pt>
                <c:pt idx="3934">
                  <c:v>423400</c:v>
                </c:pt>
                <c:pt idx="3935">
                  <c:v>423500</c:v>
                </c:pt>
                <c:pt idx="3936">
                  <c:v>423600</c:v>
                </c:pt>
                <c:pt idx="3937">
                  <c:v>423700</c:v>
                </c:pt>
                <c:pt idx="3938">
                  <c:v>423800</c:v>
                </c:pt>
                <c:pt idx="3939">
                  <c:v>423900</c:v>
                </c:pt>
                <c:pt idx="3940">
                  <c:v>424000</c:v>
                </c:pt>
                <c:pt idx="3941">
                  <c:v>424100</c:v>
                </c:pt>
                <c:pt idx="3942">
                  <c:v>424200</c:v>
                </c:pt>
                <c:pt idx="3943">
                  <c:v>424300</c:v>
                </c:pt>
                <c:pt idx="3944">
                  <c:v>424400</c:v>
                </c:pt>
                <c:pt idx="3945">
                  <c:v>424500</c:v>
                </c:pt>
                <c:pt idx="3946">
                  <c:v>424600</c:v>
                </c:pt>
                <c:pt idx="3947">
                  <c:v>424700</c:v>
                </c:pt>
                <c:pt idx="3948">
                  <c:v>424800</c:v>
                </c:pt>
                <c:pt idx="3949">
                  <c:v>424900</c:v>
                </c:pt>
                <c:pt idx="3950">
                  <c:v>425000</c:v>
                </c:pt>
                <c:pt idx="3951">
                  <c:v>425100</c:v>
                </c:pt>
                <c:pt idx="3952">
                  <c:v>425200</c:v>
                </c:pt>
                <c:pt idx="3953">
                  <c:v>425300</c:v>
                </c:pt>
                <c:pt idx="3954">
                  <c:v>425400</c:v>
                </c:pt>
                <c:pt idx="3955">
                  <c:v>425500</c:v>
                </c:pt>
                <c:pt idx="3956">
                  <c:v>425600</c:v>
                </c:pt>
                <c:pt idx="3957">
                  <c:v>425700</c:v>
                </c:pt>
                <c:pt idx="3958">
                  <c:v>425800</c:v>
                </c:pt>
                <c:pt idx="3959">
                  <c:v>425900</c:v>
                </c:pt>
                <c:pt idx="3960">
                  <c:v>426000</c:v>
                </c:pt>
                <c:pt idx="3961">
                  <c:v>426100</c:v>
                </c:pt>
                <c:pt idx="3962">
                  <c:v>426200</c:v>
                </c:pt>
                <c:pt idx="3963">
                  <c:v>426300</c:v>
                </c:pt>
                <c:pt idx="3964">
                  <c:v>426400</c:v>
                </c:pt>
                <c:pt idx="3965">
                  <c:v>426500</c:v>
                </c:pt>
                <c:pt idx="3966">
                  <c:v>426600</c:v>
                </c:pt>
                <c:pt idx="3967">
                  <c:v>426700</c:v>
                </c:pt>
                <c:pt idx="3968">
                  <c:v>426800</c:v>
                </c:pt>
                <c:pt idx="3969">
                  <c:v>426900</c:v>
                </c:pt>
                <c:pt idx="3970">
                  <c:v>427000</c:v>
                </c:pt>
                <c:pt idx="3971">
                  <c:v>427100</c:v>
                </c:pt>
                <c:pt idx="3972">
                  <c:v>427200</c:v>
                </c:pt>
                <c:pt idx="3973">
                  <c:v>427300</c:v>
                </c:pt>
                <c:pt idx="3974">
                  <c:v>427400</c:v>
                </c:pt>
                <c:pt idx="3975">
                  <c:v>427500</c:v>
                </c:pt>
                <c:pt idx="3976">
                  <c:v>427600</c:v>
                </c:pt>
                <c:pt idx="3977">
                  <c:v>427700</c:v>
                </c:pt>
                <c:pt idx="3978">
                  <c:v>427800</c:v>
                </c:pt>
                <c:pt idx="3979">
                  <c:v>427900</c:v>
                </c:pt>
                <c:pt idx="3980">
                  <c:v>428000</c:v>
                </c:pt>
                <c:pt idx="3981">
                  <c:v>428100</c:v>
                </c:pt>
                <c:pt idx="3982">
                  <c:v>428200</c:v>
                </c:pt>
                <c:pt idx="3983">
                  <c:v>428300</c:v>
                </c:pt>
                <c:pt idx="3984">
                  <c:v>428400</c:v>
                </c:pt>
                <c:pt idx="3985">
                  <c:v>428500</c:v>
                </c:pt>
                <c:pt idx="3986">
                  <c:v>428600</c:v>
                </c:pt>
                <c:pt idx="3987">
                  <c:v>428700</c:v>
                </c:pt>
                <c:pt idx="3988">
                  <c:v>428800</c:v>
                </c:pt>
                <c:pt idx="3989">
                  <c:v>428900</c:v>
                </c:pt>
                <c:pt idx="3990">
                  <c:v>429000</c:v>
                </c:pt>
                <c:pt idx="3991">
                  <c:v>429100</c:v>
                </c:pt>
                <c:pt idx="3992">
                  <c:v>429200</c:v>
                </c:pt>
                <c:pt idx="3993">
                  <c:v>429300</c:v>
                </c:pt>
                <c:pt idx="3994">
                  <c:v>429400</c:v>
                </c:pt>
                <c:pt idx="3995">
                  <c:v>429500</c:v>
                </c:pt>
                <c:pt idx="3996">
                  <c:v>429600</c:v>
                </c:pt>
                <c:pt idx="3997">
                  <c:v>429700</c:v>
                </c:pt>
                <c:pt idx="3998">
                  <c:v>429800</c:v>
                </c:pt>
                <c:pt idx="3999">
                  <c:v>429900</c:v>
                </c:pt>
                <c:pt idx="4000">
                  <c:v>430000</c:v>
                </c:pt>
                <c:pt idx="4001">
                  <c:v>430100</c:v>
                </c:pt>
                <c:pt idx="4002">
                  <c:v>430200</c:v>
                </c:pt>
                <c:pt idx="4003">
                  <c:v>430300</c:v>
                </c:pt>
                <c:pt idx="4004">
                  <c:v>430400</c:v>
                </c:pt>
                <c:pt idx="4005">
                  <c:v>430500</c:v>
                </c:pt>
                <c:pt idx="4006">
                  <c:v>430600</c:v>
                </c:pt>
                <c:pt idx="4007">
                  <c:v>430700</c:v>
                </c:pt>
                <c:pt idx="4008">
                  <c:v>430800</c:v>
                </c:pt>
                <c:pt idx="4009">
                  <c:v>430900</c:v>
                </c:pt>
                <c:pt idx="4010">
                  <c:v>431000</c:v>
                </c:pt>
                <c:pt idx="4011">
                  <c:v>431100</c:v>
                </c:pt>
                <c:pt idx="4012">
                  <c:v>431200</c:v>
                </c:pt>
                <c:pt idx="4013">
                  <c:v>431300</c:v>
                </c:pt>
                <c:pt idx="4014">
                  <c:v>431400</c:v>
                </c:pt>
                <c:pt idx="4015">
                  <c:v>431500</c:v>
                </c:pt>
                <c:pt idx="4016">
                  <c:v>431600</c:v>
                </c:pt>
                <c:pt idx="4017">
                  <c:v>431700</c:v>
                </c:pt>
                <c:pt idx="4018">
                  <c:v>431800</c:v>
                </c:pt>
                <c:pt idx="4019">
                  <c:v>431900</c:v>
                </c:pt>
                <c:pt idx="4020">
                  <c:v>432000</c:v>
                </c:pt>
                <c:pt idx="4021">
                  <c:v>432100</c:v>
                </c:pt>
                <c:pt idx="4022">
                  <c:v>432200</c:v>
                </c:pt>
                <c:pt idx="4023">
                  <c:v>432300</c:v>
                </c:pt>
                <c:pt idx="4024">
                  <c:v>432400</c:v>
                </c:pt>
                <c:pt idx="4025">
                  <c:v>432500</c:v>
                </c:pt>
                <c:pt idx="4026">
                  <c:v>432600</c:v>
                </c:pt>
                <c:pt idx="4027">
                  <c:v>432700</c:v>
                </c:pt>
                <c:pt idx="4028">
                  <c:v>432800</c:v>
                </c:pt>
                <c:pt idx="4029">
                  <c:v>432900</c:v>
                </c:pt>
                <c:pt idx="4030">
                  <c:v>433000</c:v>
                </c:pt>
                <c:pt idx="4031">
                  <c:v>433100</c:v>
                </c:pt>
                <c:pt idx="4032">
                  <c:v>433200</c:v>
                </c:pt>
                <c:pt idx="4033">
                  <c:v>433300</c:v>
                </c:pt>
                <c:pt idx="4034">
                  <c:v>433400</c:v>
                </c:pt>
                <c:pt idx="4035">
                  <c:v>433500</c:v>
                </c:pt>
                <c:pt idx="4036">
                  <c:v>433600</c:v>
                </c:pt>
                <c:pt idx="4037">
                  <c:v>433700</c:v>
                </c:pt>
                <c:pt idx="4038">
                  <c:v>433800</c:v>
                </c:pt>
                <c:pt idx="4039">
                  <c:v>433900</c:v>
                </c:pt>
                <c:pt idx="4040">
                  <c:v>434000</c:v>
                </c:pt>
                <c:pt idx="4041">
                  <c:v>434100</c:v>
                </c:pt>
                <c:pt idx="4042">
                  <c:v>434200</c:v>
                </c:pt>
                <c:pt idx="4043">
                  <c:v>434300</c:v>
                </c:pt>
                <c:pt idx="4044">
                  <c:v>434400</c:v>
                </c:pt>
                <c:pt idx="4045">
                  <c:v>434500</c:v>
                </c:pt>
                <c:pt idx="4046">
                  <c:v>434600</c:v>
                </c:pt>
                <c:pt idx="4047">
                  <c:v>434700</c:v>
                </c:pt>
                <c:pt idx="4048">
                  <c:v>434800</c:v>
                </c:pt>
                <c:pt idx="4049">
                  <c:v>434900</c:v>
                </c:pt>
                <c:pt idx="4050">
                  <c:v>435000</c:v>
                </c:pt>
                <c:pt idx="4051">
                  <c:v>435100</c:v>
                </c:pt>
                <c:pt idx="4052">
                  <c:v>435200</c:v>
                </c:pt>
                <c:pt idx="4053">
                  <c:v>435300</c:v>
                </c:pt>
                <c:pt idx="4054">
                  <c:v>435400</c:v>
                </c:pt>
                <c:pt idx="4055">
                  <c:v>435500</c:v>
                </c:pt>
                <c:pt idx="4056">
                  <c:v>435600</c:v>
                </c:pt>
                <c:pt idx="4057">
                  <c:v>435700</c:v>
                </c:pt>
                <c:pt idx="4058">
                  <c:v>435800</c:v>
                </c:pt>
                <c:pt idx="4059">
                  <c:v>435900</c:v>
                </c:pt>
                <c:pt idx="4060">
                  <c:v>436000</c:v>
                </c:pt>
                <c:pt idx="4061">
                  <c:v>436100</c:v>
                </c:pt>
                <c:pt idx="4062">
                  <c:v>436200</c:v>
                </c:pt>
                <c:pt idx="4063">
                  <c:v>436300</c:v>
                </c:pt>
                <c:pt idx="4064">
                  <c:v>436400</c:v>
                </c:pt>
                <c:pt idx="4065">
                  <c:v>436500</c:v>
                </c:pt>
                <c:pt idx="4066">
                  <c:v>436600</c:v>
                </c:pt>
                <c:pt idx="4067">
                  <c:v>436700</c:v>
                </c:pt>
                <c:pt idx="4068">
                  <c:v>436800</c:v>
                </c:pt>
                <c:pt idx="4069">
                  <c:v>436900</c:v>
                </c:pt>
                <c:pt idx="4070">
                  <c:v>437000</c:v>
                </c:pt>
                <c:pt idx="4071">
                  <c:v>437100</c:v>
                </c:pt>
                <c:pt idx="4072">
                  <c:v>437200</c:v>
                </c:pt>
                <c:pt idx="4073">
                  <c:v>437300</c:v>
                </c:pt>
                <c:pt idx="4074">
                  <c:v>437400</c:v>
                </c:pt>
                <c:pt idx="4075">
                  <c:v>437500</c:v>
                </c:pt>
                <c:pt idx="4076">
                  <c:v>437600</c:v>
                </c:pt>
                <c:pt idx="4077">
                  <c:v>437700</c:v>
                </c:pt>
                <c:pt idx="4078">
                  <c:v>437800</c:v>
                </c:pt>
                <c:pt idx="4079">
                  <c:v>437900</c:v>
                </c:pt>
                <c:pt idx="4080">
                  <c:v>438000</c:v>
                </c:pt>
                <c:pt idx="4081">
                  <c:v>438100</c:v>
                </c:pt>
                <c:pt idx="4082">
                  <c:v>438200</c:v>
                </c:pt>
                <c:pt idx="4083">
                  <c:v>438300</c:v>
                </c:pt>
                <c:pt idx="4084">
                  <c:v>438400</c:v>
                </c:pt>
                <c:pt idx="4085">
                  <c:v>438500</c:v>
                </c:pt>
                <c:pt idx="4086">
                  <c:v>438600</c:v>
                </c:pt>
                <c:pt idx="4087">
                  <c:v>438700</c:v>
                </c:pt>
                <c:pt idx="4088">
                  <c:v>438800</c:v>
                </c:pt>
                <c:pt idx="4089">
                  <c:v>438900</c:v>
                </c:pt>
                <c:pt idx="4090">
                  <c:v>439000</c:v>
                </c:pt>
                <c:pt idx="4091">
                  <c:v>439100</c:v>
                </c:pt>
                <c:pt idx="4092">
                  <c:v>439200</c:v>
                </c:pt>
                <c:pt idx="4093">
                  <c:v>439300</c:v>
                </c:pt>
                <c:pt idx="4094">
                  <c:v>439400</c:v>
                </c:pt>
                <c:pt idx="4095">
                  <c:v>439500</c:v>
                </c:pt>
                <c:pt idx="4096">
                  <c:v>439600</c:v>
                </c:pt>
                <c:pt idx="4097">
                  <c:v>439700</c:v>
                </c:pt>
                <c:pt idx="4098">
                  <c:v>439800</c:v>
                </c:pt>
                <c:pt idx="4099">
                  <c:v>439900</c:v>
                </c:pt>
                <c:pt idx="4100">
                  <c:v>440000</c:v>
                </c:pt>
                <c:pt idx="4101">
                  <c:v>440100</c:v>
                </c:pt>
                <c:pt idx="4102">
                  <c:v>440200</c:v>
                </c:pt>
                <c:pt idx="4103">
                  <c:v>440300</c:v>
                </c:pt>
                <c:pt idx="4104">
                  <c:v>440400</c:v>
                </c:pt>
                <c:pt idx="4105">
                  <c:v>440500</c:v>
                </c:pt>
                <c:pt idx="4106">
                  <c:v>440600</c:v>
                </c:pt>
                <c:pt idx="4107">
                  <c:v>440700</c:v>
                </c:pt>
                <c:pt idx="4108">
                  <c:v>440800</c:v>
                </c:pt>
                <c:pt idx="4109">
                  <c:v>440900</c:v>
                </c:pt>
                <c:pt idx="4110">
                  <c:v>441000</c:v>
                </c:pt>
                <c:pt idx="4111">
                  <c:v>441100</c:v>
                </c:pt>
                <c:pt idx="4112">
                  <c:v>441200</c:v>
                </c:pt>
                <c:pt idx="4113">
                  <c:v>441300</c:v>
                </c:pt>
                <c:pt idx="4114">
                  <c:v>441400</c:v>
                </c:pt>
                <c:pt idx="4115">
                  <c:v>441500</c:v>
                </c:pt>
                <c:pt idx="4116">
                  <c:v>441600</c:v>
                </c:pt>
                <c:pt idx="4117">
                  <c:v>441700</c:v>
                </c:pt>
                <c:pt idx="4118">
                  <c:v>441800</c:v>
                </c:pt>
                <c:pt idx="4119">
                  <c:v>441900</c:v>
                </c:pt>
                <c:pt idx="4120">
                  <c:v>442000</c:v>
                </c:pt>
                <c:pt idx="4121">
                  <c:v>442100</c:v>
                </c:pt>
                <c:pt idx="4122">
                  <c:v>442200</c:v>
                </c:pt>
                <c:pt idx="4123">
                  <c:v>442300</c:v>
                </c:pt>
                <c:pt idx="4124">
                  <c:v>442400</c:v>
                </c:pt>
                <c:pt idx="4125">
                  <c:v>442500</c:v>
                </c:pt>
                <c:pt idx="4126">
                  <c:v>442600</c:v>
                </c:pt>
                <c:pt idx="4127">
                  <c:v>442700</c:v>
                </c:pt>
                <c:pt idx="4128">
                  <c:v>442800</c:v>
                </c:pt>
                <c:pt idx="4129">
                  <c:v>442900</c:v>
                </c:pt>
                <c:pt idx="4130">
                  <c:v>443000</c:v>
                </c:pt>
                <c:pt idx="4131">
                  <c:v>443100</c:v>
                </c:pt>
                <c:pt idx="4132">
                  <c:v>443200</c:v>
                </c:pt>
                <c:pt idx="4133">
                  <c:v>443300</c:v>
                </c:pt>
                <c:pt idx="4134">
                  <c:v>443400</c:v>
                </c:pt>
                <c:pt idx="4135">
                  <c:v>443500</c:v>
                </c:pt>
                <c:pt idx="4136">
                  <c:v>443600</c:v>
                </c:pt>
                <c:pt idx="4137">
                  <c:v>443700</c:v>
                </c:pt>
                <c:pt idx="4138">
                  <c:v>443800</c:v>
                </c:pt>
                <c:pt idx="4139">
                  <c:v>443900</c:v>
                </c:pt>
                <c:pt idx="4140">
                  <c:v>444000</c:v>
                </c:pt>
                <c:pt idx="4141">
                  <c:v>444100</c:v>
                </c:pt>
                <c:pt idx="4142">
                  <c:v>444200</c:v>
                </c:pt>
                <c:pt idx="4143">
                  <c:v>444300</c:v>
                </c:pt>
                <c:pt idx="4144">
                  <c:v>444400</c:v>
                </c:pt>
                <c:pt idx="4145">
                  <c:v>444500</c:v>
                </c:pt>
                <c:pt idx="4146">
                  <c:v>444600</c:v>
                </c:pt>
                <c:pt idx="4147">
                  <c:v>444700</c:v>
                </c:pt>
                <c:pt idx="4148">
                  <c:v>444800</c:v>
                </c:pt>
                <c:pt idx="4149">
                  <c:v>444900</c:v>
                </c:pt>
                <c:pt idx="4150">
                  <c:v>445000</c:v>
                </c:pt>
                <c:pt idx="4151">
                  <c:v>445100</c:v>
                </c:pt>
                <c:pt idx="4152">
                  <c:v>445200</c:v>
                </c:pt>
                <c:pt idx="4153">
                  <c:v>445300</c:v>
                </c:pt>
                <c:pt idx="4154">
                  <c:v>445400</c:v>
                </c:pt>
                <c:pt idx="4155">
                  <c:v>445500</c:v>
                </c:pt>
                <c:pt idx="4156">
                  <c:v>445600</c:v>
                </c:pt>
                <c:pt idx="4157">
                  <c:v>445700</c:v>
                </c:pt>
                <c:pt idx="4158">
                  <c:v>445800</c:v>
                </c:pt>
                <c:pt idx="4159">
                  <c:v>445900</c:v>
                </c:pt>
                <c:pt idx="4160">
                  <c:v>446000</c:v>
                </c:pt>
                <c:pt idx="4161">
                  <c:v>446100</c:v>
                </c:pt>
                <c:pt idx="4162">
                  <c:v>446200</c:v>
                </c:pt>
                <c:pt idx="4163">
                  <c:v>446300</c:v>
                </c:pt>
                <c:pt idx="4164">
                  <c:v>446400</c:v>
                </c:pt>
                <c:pt idx="4165">
                  <c:v>446500</c:v>
                </c:pt>
                <c:pt idx="4166">
                  <c:v>446600</c:v>
                </c:pt>
                <c:pt idx="4167">
                  <c:v>446700</c:v>
                </c:pt>
                <c:pt idx="4168">
                  <c:v>446800</c:v>
                </c:pt>
                <c:pt idx="4169">
                  <c:v>446900</c:v>
                </c:pt>
                <c:pt idx="4170">
                  <c:v>447000</c:v>
                </c:pt>
                <c:pt idx="4171">
                  <c:v>447100</c:v>
                </c:pt>
                <c:pt idx="4172">
                  <c:v>447200</c:v>
                </c:pt>
                <c:pt idx="4173">
                  <c:v>447300</c:v>
                </c:pt>
                <c:pt idx="4174">
                  <c:v>447400</c:v>
                </c:pt>
                <c:pt idx="4175">
                  <c:v>447500</c:v>
                </c:pt>
                <c:pt idx="4176">
                  <c:v>447600</c:v>
                </c:pt>
                <c:pt idx="4177">
                  <c:v>447700</c:v>
                </c:pt>
                <c:pt idx="4178">
                  <c:v>447800</c:v>
                </c:pt>
                <c:pt idx="4179">
                  <c:v>447900</c:v>
                </c:pt>
                <c:pt idx="4180">
                  <c:v>448000</c:v>
                </c:pt>
                <c:pt idx="4181">
                  <c:v>448100</c:v>
                </c:pt>
                <c:pt idx="4182">
                  <c:v>448200</c:v>
                </c:pt>
                <c:pt idx="4183">
                  <c:v>448300</c:v>
                </c:pt>
                <c:pt idx="4184">
                  <c:v>448400</c:v>
                </c:pt>
                <c:pt idx="4185">
                  <c:v>448500</c:v>
                </c:pt>
                <c:pt idx="4186">
                  <c:v>448600</c:v>
                </c:pt>
                <c:pt idx="4187">
                  <c:v>448700</c:v>
                </c:pt>
                <c:pt idx="4188">
                  <c:v>448800</c:v>
                </c:pt>
                <c:pt idx="4189">
                  <c:v>448900</c:v>
                </c:pt>
                <c:pt idx="4190">
                  <c:v>449000</c:v>
                </c:pt>
                <c:pt idx="4191">
                  <c:v>449100</c:v>
                </c:pt>
                <c:pt idx="4192">
                  <c:v>449200</c:v>
                </c:pt>
                <c:pt idx="4193">
                  <c:v>449300</c:v>
                </c:pt>
                <c:pt idx="4194">
                  <c:v>449400</c:v>
                </c:pt>
                <c:pt idx="4195">
                  <c:v>449500</c:v>
                </c:pt>
                <c:pt idx="4196">
                  <c:v>449600</c:v>
                </c:pt>
                <c:pt idx="4197">
                  <c:v>449700</c:v>
                </c:pt>
                <c:pt idx="4198">
                  <c:v>449800</c:v>
                </c:pt>
                <c:pt idx="4199">
                  <c:v>449900</c:v>
                </c:pt>
                <c:pt idx="4200">
                  <c:v>450000</c:v>
                </c:pt>
                <c:pt idx="4201">
                  <c:v>450100</c:v>
                </c:pt>
                <c:pt idx="4202">
                  <c:v>450200</c:v>
                </c:pt>
                <c:pt idx="4203">
                  <c:v>450300</c:v>
                </c:pt>
                <c:pt idx="4204">
                  <c:v>450400</c:v>
                </c:pt>
                <c:pt idx="4205">
                  <c:v>450500</c:v>
                </c:pt>
                <c:pt idx="4206">
                  <c:v>450600</c:v>
                </c:pt>
                <c:pt idx="4207">
                  <c:v>450700</c:v>
                </c:pt>
                <c:pt idx="4208">
                  <c:v>450800</c:v>
                </c:pt>
                <c:pt idx="4209">
                  <c:v>450900</c:v>
                </c:pt>
                <c:pt idx="4210">
                  <c:v>451000</c:v>
                </c:pt>
                <c:pt idx="4211">
                  <c:v>451100</c:v>
                </c:pt>
                <c:pt idx="4212">
                  <c:v>451200</c:v>
                </c:pt>
                <c:pt idx="4213">
                  <c:v>451300</c:v>
                </c:pt>
                <c:pt idx="4214">
                  <c:v>451400</c:v>
                </c:pt>
                <c:pt idx="4215">
                  <c:v>451500</c:v>
                </c:pt>
                <c:pt idx="4216">
                  <c:v>451600</c:v>
                </c:pt>
                <c:pt idx="4217">
                  <c:v>451700</c:v>
                </c:pt>
                <c:pt idx="4218">
                  <c:v>451800</c:v>
                </c:pt>
                <c:pt idx="4219">
                  <c:v>451900</c:v>
                </c:pt>
                <c:pt idx="4220">
                  <c:v>452000</c:v>
                </c:pt>
                <c:pt idx="4221">
                  <c:v>452100</c:v>
                </c:pt>
                <c:pt idx="4222">
                  <c:v>452200</c:v>
                </c:pt>
                <c:pt idx="4223">
                  <c:v>452300</c:v>
                </c:pt>
                <c:pt idx="4224">
                  <c:v>452400</c:v>
                </c:pt>
                <c:pt idx="4225">
                  <c:v>452500</c:v>
                </c:pt>
                <c:pt idx="4226">
                  <c:v>452600</c:v>
                </c:pt>
                <c:pt idx="4227">
                  <c:v>452700</c:v>
                </c:pt>
                <c:pt idx="4228">
                  <c:v>452800</c:v>
                </c:pt>
                <c:pt idx="4229">
                  <c:v>452900</c:v>
                </c:pt>
                <c:pt idx="4230">
                  <c:v>453000</c:v>
                </c:pt>
                <c:pt idx="4231">
                  <c:v>453100</c:v>
                </c:pt>
                <c:pt idx="4232">
                  <c:v>453200</c:v>
                </c:pt>
                <c:pt idx="4233">
                  <c:v>453300</c:v>
                </c:pt>
                <c:pt idx="4234">
                  <c:v>453400</c:v>
                </c:pt>
                <c:pt idx="4235">
                  <c:v>453500</c:v>
                </c:pt>
                <c:pt idx="4236">
                  <c:v>453600</c:v>
                </c:pt>
                <c:pt idx="4237">
                  <c:v>453700</c:v>
                </c:pt>
                <c:pt idx="4238">
                  <c:v>453800</c:v>
                </c:pt>
                <c:pt idx="4239">
                  <c:v>453900</c:v>
                </c:pt>
                <c:pt idx="4240">
                  <c:v>454000</c:v>
                </c:pt>
                <c:pt idx="4241">
                  <c:v>454100</c:v>
                </c:pt>
                <c:pt idx="4242">
                  <c:v>454200</c:v>
                </c:pt>
                <c:pt idx="4243">
                  <c:v>454300</c:v>
                </c:pt>
                <c:pt idx="4244">
                  <c:v>454400</c:v>
                </c:pt>
                <c:pt idx="4245">
                  <c:v>454500</c:v>
                </c:pt>
                <c:pt idx="4246">
                  <c:v>454600</c:v>
                </c:pt>
                <c:pt idx="4247">
                  <c:v>454700</c:v>
                </c:pt>
                <c:pt idx="4248">
                  <c:v>454800</c:v>
                </c:pt>
                <c:pt idx="4249">
                  <c:v>454900</c:v>
                </c:pt>
                <c:pt idx="4250">
                  <c:v>455000</c:v>
                </c:pt>
                <c:pt idx="4251">
                  <c:v>455100</c:v>
                </c:pt>
                <c:pt idx="4252">
                  <c:v>455200</c:v>
                </c:pt>
                <c:pt idx="4253">
                  <c:v>455300</c:v>
                </c:pt>
                <c:pt idx="4254">
                  <c:v>455400</c:v>
                </c:pt>
                <c:pt idx="4255">
                  <c:v>455500</c:v>
                </c:pt>
                <c:pt idx="4256">
                  <c:v>455600</c:v>
                </c:pt>
                <c:pt idx="4257">
                  <c:v>455700</c:v>
                </c:pt>
                <c:pt idx="4258">
                  <c:v>455800</c:v>
                </c:pt>
                <c:pt idx="4259">
                  <c:v>455900</c:v>
                </c:pt>
                <c:pt idx="4260">
                  <c:v>456000</c:v>
                </c:pt>
                <c:pt idx="4261">
                  <c:v>456100</c:v>
                </c:pt>
                <c:pt idx="4262">
                  <c:v>456200</c:v>
                </c:pt>
                <c:pt idx="4263">
                  <c:v>456300</c:v>
                </c:pt>
                <c:pt idx="4264">
                  <c:v>456400</c:v>
                </c:pt>
                <c:pt idx="4265">
                  <c:v>456500</c:v>
                </c:pt>
                <c:pt idx="4266">
                  <c:v>456600</c:v>
                </c:pt>
                <c:pt idx="4267">
                  <c:v>456700</c:v>
                </c:pt>
                <c:pt idx="4268">
                  <c:v>456800</c:v>
                </c:pt>
                <c:pt idx="4269">
                  <c:v>456900</c:v>
                </c:pt>
                <c:pt idx="4270">
                  <c:v>457000</c:v>
                </c:pt>
                <c:pt idx="4271">
                  <c:v>457100</c:v>
                </c:pt>
                <c:pt idx="4272">
                  <c:v>457200</c:v>
                </c:pt>
                <c:pt idx="4273">
                  <c:v>457300</c:v>
                </c:pt>
                <c:pt idx="4274">
                  <c:v>457400</c:v>
                </c:pt>
                <c:pt idx="4275">
                  <c:v>457500</c:v>
                </c:pt>
                <c:pt idx="4276">
                  <c:v>457600</c:v>
                </c:pt>
                <c:pt idx="4277">
                  <c:v>457700</c:v>
                </c:pt>
                <c:pt idx="4278">
                  <c:v>457800</c:v>
                </c:pt>
                <c:pt idx="4279">
                  <c:v>457900</c:v>
                </c:pt>
                <c:pt idx="4280">
                  <c:v>458000</c:v>
                </c:pt>
                <c:pt idx="4281">
                  <c:v>458100</c:v>
                </c:pt>
                <c:pt idx="4282">
                  <c:v>458200</c:v>
                </c:pt>
                <c:pt idx="4283">
                  <c:v>458300</c:v>
                </c:pt>
                <c:pt idx="4284">
                  <c:v>458400</c:v>
                </c:pt>
                <c:pt idx="4285">
                  <c:v>458500</c:v>
                </c:pt>
                <c:pt idx="4286">
                  <c:v>458600</c:v>
                </c:pt>
                <c:pt idx="4287">
                  <c:v>458700</c:v>
                </c:pt>
                <c:pt idx="4288">
                  <c:v>458800</c:v>
                </c:pt>
                <c:pt idx="4289">
                  <c:v>458900</c:v>
                </c:pt>
                <c:pt idx="4290">
                  <c:v>459000</c:v>
                </c:pt>
                <c:pt idx="4291">
                  <c:v>459100</c:v>
                </c:pt>
                <c:pt idx="4292">
                  <c:v>459200</c:v>
                </c:pt>
                <c:pt idx="4293">
                  <c:v>459300</c:v>
                </c:pt>
                <c:pt idx="4294">
                  <c:v>459400</c:v>
                </c:pt>
                <c:pt idx="4295">
                  <c:v>459500</c:v>
                </c:pt>
                <c:pt idx="4296">
                  <c:v>459600</c:v>
                </c:pt>
                <c:pt idx="4297">
                  <c:v>459700</c:v>
                </c:pt>
                <c:pt idx="4298">
                  <c:v>459800</c:v>
                </c:pt>
                <c:pt idx="4299">
                  <c:v>459900</c:v>
                </c:pt>
                <c:pt idx="4300">
                  <c:v>460000</c:v>
                </c:pt>
                <c:pt idx="4301">
                  <c:v>460100</c:v>
                </c:pt>
                <c:pt idx="4302">
                  <c:v>460200</c:v>
                </c:pt>
                <c:pt idx="4303">
                  <c:v>460300</c:v>
                </c:pt>
                <c:pt idx="4304">
                  <c:v>460400</c:v>
                </c:pt>
                <c:pt idx="4305">
                  <c:v>460500</c:v>
                </c:pt>
                <c:pt idx="4306">
                  <c:v>460600</c:v>
                </c:pt>
                <c:pt idx="4307">
                  <c:v>460700</c:v>
                </c:pt>
                <c:pt idx="4308">
                  <c:v>460800</c:v>
                </c:pt>
                <c:pt idx="4309">
                  <c:v>460900</c:v>
                </c:pt>
                <c:pt idx="4310">
                  <c:v>461000</c:v>
                </c:pt>
                <c:pt idx="4311">
                  <c:v>461100</c:v>
                </c:pt>
                <c:pt idx="4312">
                  <c:v>461200</c:v>
                </c:pt>
                <c:pt idx="4313">
                  <c:v>461300</c:v>
                </c:pt>
                <c:pt idx="4314">
                  <c:v>461400</c:v>
                </c:pt>
                <c:pt idx="4315">
                  <c:v>461500</c:v>
                </c:pt>
                <c:pt idx="4316">
                  <c:v>461600</c:v>
                </c:pt>
                <c:pt idx="4317">
                  <c:v>461700</c:v>
                </c:pt>
                <c:pt idx="4318">
                  <c:v>461800</c:v>
                </c:pt>
                <c:pt idx="4319">
                  <c:v>461900</c:v>
                </c:pt>
                <c:pt idx="4320">
                  <c:v>462000</c:v>
                </c:pt>
                <c:pt idx="4321">
                  <c:v>462100</c:v>
                </c:pt>
                <c:pt idx="4322">
                  <c:v>462200</c:v>
                </c:pt>
                <c:pt idx="4323">
                  <c:v>462300</c:v>
                </c:pt>
                <c:pt idx="4324">
                  <c:v>462400</c:v>
                </c:pt>
                <c:pt idx="4325">
                  <c:v>462500</c:v>
                </c:pt>
                <c:pt idx="4326">
                  <c:v>462600</c:v>
                </c:pt>
                <c:pt idx="4327">
                  <c:v>462700</c:v>
                </c:pt>
                <c:pt idx="4328">
                  <c:v>462800</c:v>
                </c:pt>
                <c:pt idx="4329">
                  <c:v>462900</c:v>
                </c:pt>
                <c:pt idx="4330">
                  <c:v>463000</c:v>
                </c:pt>
                <c:pt idx="4331">
                  <c:v>463100</c:v>
                </c:pt>
                <c:pt idx="4332">
                  <c:v>463200</c:v>
                </c:pt>
                <c:pt idx="4333">
                  <c:v>463300</c:v>
                </c:pt>
                <c:pt idx="4334">
                  <c:v>463400</c:v>
                </c:pt>
                <c:pt idx="4335">
                  <c:v>463500</c:v>
                </c:pt>
                <c:pt idx="4336">
                  <c:v>463600</c:v>
                </c:pt>
                <c:pt idx="4337">
                  <c:v>463700</c:v>
                </c:pt>
                <c:pt idx="4338">
                  <c:v>463800</c:v>
                </c:pt>
                <c:pt idx="4339">
                  <c:v>463900</c:v>
                </c:pt>
                <c:pt idx="4340">
                  <c:v>464000</c:v>
                </c:pt>
                <c:pt idx="4341">
                  <c:v>464100</c:v>
                </c:pt>
                <c:pt idx="4342">
                  <c:v>464200</c:v>
                </c:pt>
                <c:pt idx="4343">
                  <c:v>464300</c:v>
                </c:pt>
                <c:pt idx="4344">
                  <c:v>464400</c:v>
                </c:pt>
                <c:pt idx="4345">
                  <c:v>464500</c:v>
                </c:pt>
                <c:pt idx="4346">
                  <c:v>464600</c:v>
                </c:pt>
                <c:pt idx="4347">
                  <c:v>464700</c:v>
                </c:pt>
                <c:pt idx="4348">
                  <c:v>464800</c:v>
                </c:pt>
                <c:pt idx="4349">
                  <c:v>464900</c:v>
                </c:pt>
                <c:pt idx="4350">
                  <c:v>465000</c:v>
                </c:pt>
                <c:pt idx="4351">
                  <c:v>465100</c:v>
                </c:pt>
                <c:pt idx="4352">
                  <c:v>465200</c:v>
                </c:pt>
                <c:pt idx="4353">
                  <c:v>465300</c:v>
                </c:pt>
                <c:pt idx="4354">
                  <c:v>465400</c:v>
                </c:pt>
                <c:pt idx="4355">
                  <c:v>465500</c:v>
                </c:pt>
                <c:pt idx="4356">
                  <c:v>465600</c:v>
                </c:pt>
                <c:pt idx="4357">
                  <c:v>465700</c:v>
                </c:pt>
                <c:pt idx="4358">
                  <c:v>465800</c:v>
                </c:pt>
                <c:pt idx="4359">
                  <c:v>465900</c:v>
                </c:pt>
                <c:pt idx="4360">
                  <c:v>466000</c:v>
                </c:pt>
                <c:pt idx="4361">
                  <c:v>466100</c:v>
                </c:pt>
                <c:pt idx="4362">
                  <c:v>466200</c:v>
                </c:pt>
                <c:pt idx="4363">
                  <c:v>466300</c:v>
                </c:pt>
                <c:pt idx="4364">
                  <c:v>466400</c:v>
                </c:pt>
                <c:pt idx="4365">
                  <c:v>466500</c:v>
                </c:pt>
                <c:pt idx="4366">
                  <c:v>466600</c:v>
                </c:pt>
                <c:pt idx="4367">
                  <c:v>466700</c:v>
                </c:pt>
                <c:pt idx="4368">
                  <c:v>466800</c:v>
                </c:pt>
                <c:pt idx="4369">
                  <c:v>466900</c:v>
                </c:pt>
                <c:pt idx="4370">
                  <c:v>467000</c:v>
                </c:pt>
                <c:pt idx="4371">
                  <c:v>467100</c:v>
                </c:pt>
                <c:pt idx="4372">
                  <c:v>467200</c:v>
                </c:pt>
                <c:pt idx="4373">
                  <c:v>467300</c:v>
                </c:pt>
                <c:pt idx="4374">
                  <c:v>467400</c:v>
                </c:pt>
                <c:pt idx="4375">
                  <c:v>467500</c:v>
                </c:pt>
                <c:pt idx="4376">
                  <c:v>467600</c:v>
                </c:pt>
                <c:pt idx="4377">
                  <c:v>467700</c:v>
                </c:pt>
                <c:pt idx="4378">
                  <c:v>467800</c:v>
                </c:pt>
                <c:pt idx="4379">
                  <c:v>467900</c:v>
                </c:pt>
                <c:pt idx="4380">
                  <c:v>468000</c:v>
                </c:pt>
                <c:pt idx="4381">
                  <c:v>468100</c:v>
                </c:pt>
                <c:pt idx="4382">
                  <c:v>468200</c:v>
                </c:pt>
                <c:pt idx="4383">
                  <c:v>468300</c:v>
                </c:pt>
                <c:pt idx="4384">
                  <c:v>468400</c:v>
                </c:pt>
                <c:pt idx="4385">
                  <c:v>468500</c:v>
                </c:pt>
                <c:pt idx="4386">
                  <c:v>468600</c:v>
                </c:pt>
                <c:pt idx="4387">
                  <c:v>468700</c:v>
                </c:pt>
                <c:pt idx="4388">
                  <c:v>468800</c:v>
                </c:pt>
                <c:pt idx="4389">
                  <c:v>468900</c:v>
                </c:pt>
                <c:pt idx="4390">
                  <c:v>469000</c:v>
                </c:pt>
                <c:pt idx="4391">
                  <c:v>469100</c:v>
                </c:pt>
                <c:pt idx="4392">
                  <c:v>469200</c:v>
                </c:pt>
                <c:pt idx="4393">
                  <c:v>469300</c:v>
                </c:pt>
                <c:pt idx="4394">
                  <c:v>469400</c:v>
                </c:pt>
                <c:pt idx="4395">
                  <c:v>469500</c:v>
                </c:pt>
                <c:pt idx="4396">
                  <c:v>469600</c:v>
                </c:pt>
                <c:pt idx="4397">
                  <c:v>469700</c:v>
                </c:pt>
                <c:pt idx="4398">
                  <c:v>469800</c:v>
                </c:pt>
                <c:pt idx="4399">
                  <c:v>469900</c:v>
                </c:pt>
                <c:pt idx="4400">
                  <c:v>470000</c:v>
                </c:pt>
                <c:pt idx="4401">
                  <c:v>470100</c:v>
                </c:pt>
                <c:pt idx="4402">
                  <c:v>470200</c:v>
                </c:pt>
                <c:pt idx="4403">
                  <c:v>470300</c:v>
                </c:pt>
                <c:pt idx="4404">
                  <c:v>470400</c:v>
                </c:pt>
                <c:pt idx="4405">
                  <c:v>470500</c:v>
                </c:pt>
                <c:pt idx="4406">
                  <c:v>470600</c:v>
                </c:pt>
                <c:pt idx="4407">
                  <c:v>470700</c:v>
                </c:pt>
                <c:pt idx="4408">
                  <c:v>470800</c:v>
                </c:pt>
                <c:pt idx="4409">
                  <c:v>470900</c:v>
                </c:pt>
                <c:pt idx="4410">
                  <c:v>471000</c:v>
                </c:pt>
                <c:pt idx="4411">
                  <c:v>471100</c:v>
                </c:pt>
                <c:pt idx="4412">
                  <c:v>471200</c:v>
                </c:pt>
                <c:pt idx="4413">
                  <c:v>471300</c:v>
                </c:pt>
                <c:pt idx="4414">
                  <c:v>471400</c:v>
                </c:pt>
                <c:pt idx="4415">
                  <c:v>471500</c:v>
                </c:pt>
                <c:pt idx="4416">
                  <c:v>471600</c:v>
                </c:pt>
                <c:pt idx="4417">
                  <c:v>471700</c:v>
                </c:pt>
                <c:pt idx="4418">
                  <c:v>471800</c:v>
                </c:pt>
                <c:pt idx="4419">
                  <c:v>471900</c:v>
                </c:pt>
                <c:pt idx="4420">
                  <c:v>472000</c:v>
                </c:pt>
                <c:pt idx="4421">
                  <c:v>472100</c:v>
                </c:pt>
                <c:pt idx="4422">
                  <c:v>472200</c:v>
                </c:pt>
                <c:pt idx="4423">
                  <c:v>472300</c:v>
                </c:pt>
                <c:pt idx="4424">
                  <c:v>472400</c:v>
                </c:pt>
                <c:pt idx="4425">
                  <c:v>472500</c:v>
                </c:pt>
                <c:pt idx="4426">
                  <c:v>472600</c:v>
                </c:pt>
                <c:pt idx="4427">
                  <c:v>472700</c:v>
                </c:pt>
                <c:pt idx="4428">
                  <c:v>472800</c:v>
                </c:pt>
                <c:pt idx="4429">
                  <c:v>472900</c:v>
                </c:pt>
                <c:pt idx="4430">
                  <c:v>473000</c:v>
                </c:pt>
                <c:pt idx="4431">
                  <c:v>473100</c:v>
                </c:pt>
                <c:pt idx="4432">
                  <c:v>473200</c:v>
                </c:pt>
                <c:pt idx="4433">
                  <c:v>473300</c:v>
                </c:pt>
                <c:pt idx="4434">
                  <c:v>473400</c:v>
                </c:pt>
                <c:pt idx="4435">
                  <c:v>473500</c:v>
                </c:pt>
                <c:pt idx="4436">
                  <c:v>473600</c:v>
                </c:pt>
                <c:pt idx="4437">
                  <c:v>473700</c:v>
                </c:pt>
                <c:pt idx="4438">
                  <c:v>473800</c:v>
                </c:pt>
                <c:pt idx="4439">
                  <c:v>473900</c:v>
                </c:pt>
                <c:pt idx="4440">
                  <c:v>474000</c:v>
                </c:pt>
                <c:pt idx="4441">
                  <c:v>474100</c:v>
                </c:pt>
                <c:pt idx="4442">
                  <c:v>474200</c:v>
                </c:pt>
                <c:pt idx="4443">
                  <c:v>474300</c:v>
                </c:pt>
                <c:pt idx="4444">
                  <c:v>474400</c:v>
                </c:pt>
                <c:pt idx="4445">
                  <c:v>474500</c:v>
                </c:pt>
                <c:pt idx="4446">
                  <c:v>474600</c:v>
                </c:pt>
                <c:pt idx="4447">
                  <c:v>474700</c:v>
                </c:pt>
                <c:pt idx="4448">
                  <c:v>474800</c:v>
                </c:pt>
                <c:pt idx="4449">
                  <c:v>474900</c:v>
                </c:pt>
                <c:pt idx="4450">
                  <c:v>475000</c:v>
                </c:pt>
                <c:pt idx="4451">
                  <c:v>475100</c:v>
                </c:pt>
                <c:pt idx="4452">
                  <c:v>475200</c:v>
                </c:pt>
                <c:pt idx="4453">
                  <c:v>475300</c:v>
                </c:pt>
                <c:pt idx="4454">
                  <c:v>475400</c:v>
                </c:pt>
                <c:pt idx="4455">
                  <c:v>475500</c:v>
                </c:pt>
                <c:pt idx="4456">
                  <c:v>475600</c:v>
                </c:pt>
                <c:pt idx="4457">
                  <c:v>475700</c:v>
                </c:pt>
                <c:pt idx="4458">
                  <c:v>475800</c:v>
                </c:pt>
                <c:pt idx="4459">
                  <c:v>475900</c:v>
                </c:pt>
                <c:pt idx="4460">
                  <c:v>476000</c:v>
                </c:pt>
                <c:pt idx="4461">
                  <c:v>476100</c:v>
                </c:pt>
                <c:pt idx="4462">
                  <c:v>476200</c:v>
                </c:pt>
                <c:pt idx="4463">
                  <c:v>476300</c:v>
                </c:pt>
                <c:pt idx="4464">
                  <c:v>476400</c:v>
                </c:pt>
                <c:pt idx="4465">
                  <c:v>476500</c:v>
                </c:pt>
                <c:pt idx="4466">
                  <c:v>476600</c:v>
                </c:pt>
                <c:pt idx="4467">
                  <c:v>476700</c:v>
                </c:pt>
                <c:pt idx="4468">
                  <c:v>476800</c:v>
                </c:pt>
                <c:pt idx="4469">
                  <c:v>476900</c:v>
                </c:pt>
                <c:pt idx="4470">
                  <c:v>477000</c:v>
                </c:pt>
                <c:pt idx="4471">
                  <c:v>477100</c:v>
                </c:pt>
                <c:pt idx="4472">
                  <c:v>477200</c:v>
                </c:pt>
                <c:pt idx="4473">
                  <c:v>477300</c:v>
                </c:pt>
                <c:pt idx="4474">
                  <c:v>477400</c:v>
                </c:pt>
                <c:pt idx="4475">
                  <c:v>477500</c:v>
                </c:pt>
                <c:pt idx="4476">
                  <c:v>477600</c:v>
                </c:pt>
                <c:pt idx="4477">
                  <c:v>477700</c:v>
                </c:pt>
                <c:pt idx="4478">
                  <c:v>477800</c:v>
                </c:pt>
                <c:pt idx="4479">
                  <c:v>477900</c:v>
                </c:pt>
                <c:pt idx="4480">
                  <c:v>478000</c:v>
                </c:pt>
                <c:pt idx="4481">
                  <c:v>478100</c:v>
                </c:pt>
                <c:pt idx="4482">
                  <c:v>478200</c:v>
                </c:pt>
                <c:pt idx="4483">
                  <c:v>478300</c:v>
                </c:pt>
                <c:pt idx="4484">
                  <c:v>478400</c:v>
                </c:pt>
                <c:pt idx="4485">
                  <c:v>478500</c:v>
                </c:pt>
                <c:pt idx="4486">
                  <c:v>478600</c:v>
                </c:pt>
                <c:pt idx="4487">
                  <c:v>478700</c:v>
                </c:pt>
                <c:pt idx="4488">
                  <c:v>478800</c:v>
                </c:pt>
                <c:pt idx="4489">
                  <c:v>478900</c:v>
                </c:pt>
                <c:pt idx="4490">
                  <c:v>479000</c:v>
                </c:pt>
                <c:pt idx="4491">
                  <c:v>479100</c:v>
                </c:pt>
                <c:pt idx="4492">
                  <c:v>479200</c:v>
                </c:pt>
                <c:pt idx="4493">
                  <c:v>479300</c:v>
                </c:pt>
                <c:pt idx="4494">
                  <c:v>479400</c:v>
                </c:pt>
                <c:pt idx="4495">
                  <c:v>479500</c:v>
                </c:pt>
                <c:pt idx="4496">
                  <c:v>479600</c:v>
                </c:pt>
                <c:pt idx="4497">
                  <c:v>479700</c:v>
                </c:pt>
                <c:pt idx="4498">
                  <c:v>479800</c:v>
                </c:pt>
                <c:pt idx="4499">
                  <c:v>479900</c:v>
                </c:pt>
                <c:pt idx="4500">
                  <c:v>480000</c:v>
                </c:pt>
                <c:pt idx="4501">
                  <c:v>480100</c:v>
                </c:pt>
                <c:pt idx="4502">
                  <c:v>480200</c:v>
                </c:pt>
                <c:pt idx="4503">
                  <c:v>480300</c:v>
                </c:pt>
                <c:pt idx="4504">
                  <c:v>480400</c:v>
                </c:pt>
                <c:pt idx="4505">
                  <c:v>480500</c:v>
                </c:pt>
                <c:pt idx="4506">
                  <c:v>480600</c:v>
                </c:pt>
                <c:pt idx="4507">
                  <c:v>480700</c:v>
                </c:pt>
                <c:pt idx="4508">
                  <c:v>480800</c:v>
                </c:pt>
                <c:pt idx="4509">
                  <c:v>480900</c:v>
                </c:pt>
                <c:pt idx="4510">
                  <c:v>481000</c:v>
                </c:pt>
                <c:pt idx="4511">
                  <c:v>481100</c:v>
                </c:pt>
                <c:pt idx="4512">
                  <c:v>481200</c:v>
                </c:pt>
                <c:pt idx="4513">
                  <c:v>481300</c:v>
                </c:pt>
                <c:pt idx="4514">
                  <c:v>481400</c:v>
                </c:pt>
                <c:pt idx="4515">
                  <c:v>481500</c:v>
                </c:pt>
                <c:pt idx="4516">
                  <c:v>481600</c:v>
                </c:pt>
                <c:pt idx="4517">
                  <c:v>481700</c:v>
                </c:pt>
                <c:pt idx="4518">
                  <c:v>481800</c:v>
                </c:pt>
                <c:pt idx="4519">
                  <c:v>481900</c:v>
                </c:pt>
                <c:pt idx="4520">
                  <c:v>482000</c:v>
                </c:pt>
                <c:pt idx="4521">
                  <c:v>482100</c:v>
                </c:pt>
                <c:pt idx="4522">
                  <c:v>482200</c:v>
                </c:pt>
                <c:pt idx="4523">
                  <c:v>482300</c:v>
                </c:pt>
                <c:pt idx="4524">
                  <c:v>482400</c:v>
                </c:pt>
                <c:pt idx="4525">
                  <c:v>482500</c:v>
                </c:pt>
                <c:pt idx="4526">
                  <c:v>482600</c:v>
                </c:pt>
                <c:pt idx="4527">
                  <c:v>482700</c:v>
                </c:pt>
                <c:pt idx="4528">
                  <c:v>482800</c:v>
                </c:pt>
                <c:pt idx="4529">
                  <c:v>482900</c:v>
                </c:pt>
                <c:pt idx="4530">
                  <c:v>483000</c:v>
                </c:pt>
                <c:pt idx="4531">
                  <c:v>483100</c:v>
                </c:pt>
                <c:pt idx="4532">
                  <c:v>483200</c:v>
                </c:pt>
                <c:pt idx="4533">
                  <c:v>483300</c:v>
                </c:pt>
                <c:pt idx="4534">
                  <c:v>483400</c:v>
                </c:pt>
                <c:pt idx="4535">
                  <c:v>483500</c:v>
                </c:pt>
                <c:pt idx="4536">
                  <c:v>483600</c:v>
                </c:pt>
                <c:pt idx="4537">
                  <c:v>483700</c:v>
                </c:pt>
                <c:pt idx="4538">
                  <c:v>483800</c:v>
                </c:pt>
                <c:pt idx="4539">
                  <c:v>483900</c:v>
                </c:pt>
                <c:pt idx="4540">
                  <c:v>484000</c:v>
                </c:pt>
                <c:pt idx="4541">
                  <c:v>484100</c:v>
                </c:pt>
                <c:pt idx="4542">
                  <c:v>484200</c:v>
                </c:pt>
                <c:pt idx="4543">
                  <c:v>484300</c:v>
                </c:pt>
                <c:pt idx="4544">
                  <c:v>484400</c:v>
                </c:pt>
                <c:pt idx="4545">
                  <c:v>484500</c:v>
                </c:pt>
                <c:pt idx="4546">
                  <c:v>484600</c:v>
                </c:pt>
                <c:pt idx="4547">
                  <c:v>484700</c:v>
                </c:pt>
                <c:pt idx="4548">
                  <c:v>484800</c:v>
                </c:pt>
                <c:pt idx="4549">
                  <c:v>484900</c:v>
                </c:pt>
                <c:pt idx="4550">
                  <c:v>485000</c:v>
                </c:pt>
                <c:pt idx="4551">
                  <c:v>485100</c:v>
                </c:pt>
                <c:pt idx="4552">
                  <c:v>485200</c:v>
                </c:pt>
                <c:pt idx="4553">
                  <c:v>485300</c:v>
                </c:pt>
                <c:pt idx="4554">
                  <c:v>485400</c:v>
                </c:pt>
                <c:pt idx="4555">
                  <c:v>485500</c:v>
                </c:pt>
                <c:pt idx="4556">
                  <c:v>485600</c:v>
                </c:pt>
                <c:pt idx="4557">
                  <c:v>485700</c:v>
                </c:pt>
                <c:pt idx="4558">
                  <c:v>485800</c:v>
                </c:pt>
                <c:pt idx="4559">
                  <c:v>485900</c:v>
                </c:pt>
                <c:pt idx="4560">
                  <c:v>486000</c:v>
                </c:pt>
                <c:pt idx="4561">
                  <c:v>486100</c:v>
                </c:pt>
                <c:pt idx="4562">
                  <c:v>486200</c:v>
                </c:pt>
                <c:pt idx="4563">
                  <c:v>486300</c:v>
                </c:pt>
                <c:pt idx="4564">
                  <c:v>486400</c:v>
                </c:pt>
                <c:pt idx="4565">
                  <c:v>486500</c:v>
                </c:pt>
                <c:pt idx="4566">
                  <c:v>486600</c:v>
                </c:pt>
                <c:pt idx="4567">
                  <c:v>486700</c:v>
                </c:pt>
                <c:pt idx="4568">
                  <c:v>486800</c:v>
                </c:pt>
                <c:pt idx="4569">
                  <c:v>486900</c:v>
                </c:pt>
                <c:pt idx="4570">
                  <c:v>487000</c:v>
                </c:pt>
                <c:pt idx="4571">
                  <c:v>487100</c:v>
                </c:pt>
                <c:pt idx="4572">
                  <c:v>487200</c:v>
                </c:pt>
                <c:pt idx="4573">
                  <c:v>487300</c:v>
                </c:pt>
                <c:pt idx="4574">
                  <c:v>487400</c:v>
                </c:pt>
                <c:pt idx="4575">
                  <c:v>487500</c:v>
                </c:pt>
                <c:pt idx="4576">
                  <c:v>487600</c:v>
                </c:pt>
                <c:pt idx="4577">
                  <c:v>487700</c:v>
                </c:pt>
                <c:pt idx="4578">
                  <c:v>487800</c:v>
                </c:pt>
                <c:pt idx="4579">
                  <c:v>487900</c:v>
                </c:pt>
                <c:pt idx="4580">
                  <c:v>488000</c:v>
                </c:pt>
                <c:pt idx="4581">
                  <c:v>488100</c:v>
                </c:pt>
                <c:pt idx="4582">
                  <c:v>488200</c:v>
                </c:pt>
                <c:pt idx="4583">
                  <c:v>488300</c:v>
                </c:pt>
                <c:pt idx="4584">
                  <c:v>488400</c:v>
                </c:pt>
                <c:pt idx="4585">
                  <c:v>488500</c:v>
                </c:pt>
                <c:pt idx="4586">
                  <c:v>488600</c:v>
                </c:pt>
                <c:pt idx="4587">
                  <c:v>488700</c:v>
                </c:pt>
                <c:pt idx="4588">
                  <c:v>488800</c:v>
                </c:pt>
                <c:pt idx="4589">
                  <c:v>488900</c:v>
                </c:pt>
                <c:pt idx="4590">
                  <c:v>489000</c:v>
                </c:pt>
                <c:pt idx="4591">
                  <c:v>489100</c:v>
                </c:pt>
                <c:pt idx="4592">
                  <c:v>489200</c:v>
                </c:pt>
                <c:pt idx="4593">
                  <c:v>489300</c:v>
                </c:pt>
                <c:pt idx="4594">
                  <c:v>489400</c:v>
                </c:pt>
                <c:pt idx="4595">
                  <c:v>489500</c:v>
                </c:pt>
                <c:pt idx="4596">
                  <c:v>489600</c:v>
                </c:pt>
                <c:pt idx="4597">
                  <c:v>489700</c:v>
                </c:pt>
                <c:pt idx="4598">
                  <c:v>489800</c:v>
                </c:pt>
                <c:pt idx="4599">
                  <c:v>489900</c:v>
                </c:pt>
                <c:pt idx="4600">
                  <c:v>490000</c:v>
                </c:pt>
                <c:pt idx="4601">
                  <c:v>490100</c:v>
                </c:pt>
                <c:pt idx="4602">
                  <c:v>490200</c:v>
                </c:pt>
                <c:pt idx="4603">
                  <c:v>490300</c:v>
                </c:pt>
                <c:pt idx="4604">
                  <c:v>490400</c:v>
                </c:pt>
                <c:pt idx="4605">
                  <c:v>490500</c:v>
                </c:pt>
                <c:pt idx="4606">
                  <c:v>490600</c:v>
                </c:pt>
                <c:pt idx="4607">
                  <c:v>490700</c:v>
                </c:pt>
                <c:pt idx="4608">
                  <c:v>490800</c:v>
                </c:pt>
                <c:pt idx="4609">
                  <c:v>490900</c:v>
                </c:pt>
                <c:pt idx="4610">
                  <c:v>491000</c:v>
                </c:pt>
                <c:pt idx="4611">
                  <c:v>491100</c:v>
                </c:pt>
                <c:pt idx="4612">
                  <c:v>491200</c:v>
                </c:pt>
                <c:pt idx="4613">
                  <c:v>491300</c:v>
                </c:pt>
                <c:pt idx="4614">
                  <c:v>491400</c:v>
                </c:pt>
                <c:pt idx="4615">
                  <c:v>491500</c:v>
                </c:pt>
                <c:pt idx="4616">
                  <c:v>491600</c:v>
                </c:pt>
                <c:pt idx="4617">
                  <c:v>491700</c:v>
                </c:pt>
                <c:pt idx="4618">
                  <c:v>491800</c:v>
                </c:pt>
                <c:pt idx="4619">
                  <c:v>491900</c:v>
                </c:pt>
                <c:pt idx="4620">
                  <c:v>492000</c:v>
                </c:pt>
                <c:pt idx="4621">
                  <c:v>492100</c:v>
                </c:pt>
                <c:pt idx="4622">
                  <c:v>492200</c:v>
                </c:pt>
                <c:pt idx="4623">
                  <c:v>492300</c:v>
                </c:pt>
                <c:pt idx="4624">
                  <c:v>492400</c:v>
                </c:pt>
                <c:pt idx="4625">
                  <c:v>492500</c:v>
                </c:pt>
                <c:pt idx="4626">
                  <c:v>492600</c:v>
                </c:pt>
                <c:pt idx="4627">
                  <c:v>492700</c:v>
                </c:pt>
                <c:pt idx="4628">
                  <c:v>492800</c:v>
                </c:pt>
                <c:pt idx="4629">
                  <c:v>492900</c:v>
                </c:pt>
                <c:pt idx="4630">
                  <c:v>493000</c:v>
                </c:pt>
                <c:pt idx="4631">
                  <c:v>493100</c:v>
                </c:pt>
                <c:pt idx="4632">
                  <c:v>493200</c:v>
                </c:pt>
                <c:pt idx="4633">
                  <c:v>493300</c:v>
                </c:pt>
                <c:pt idx="4634">
                  <c:v>493400</c:v>
                </c:pt>
                <c:pt idx="4635">
                  <c:v>493500</c:v>
                </c:pt>
                <c:pt idx="4636">
                  <c:v>493600</c:v>
                </c:pt>
                <c:pt idx="4637">
                  <c:v>493700</c:v>
                </c:pt>
                <c:pt idx="4638">
                  <c:v>493800</c:v>
                </c:pt>
                <c:pt idx="4639">
                  <c:v>493900</c:v>
                </c:pt>
                <c:pt idx="4640">
                  <c:v>494000</c:v>
                </c:pt>
                <c:pt idx="4641">
                  <c:v>494100</c:v>
                </c:pt>
                <c:pt idx="4642">
                  <c:v>494200</c:v>
                </c:pt>
                <c:pt idx="4643">
                  <c:v>494300</c:v>
                </c:pt>
                <c:pt idx="4644">
                  <c:v>494400</c:v>
                </c:pt>
                <c:pt idx="4645">
                  <c:v>494500</c:v>
                </c:pt>
                <c:pt idx="4646">
                  <c:v>494600</c:v>
                </c:pt>
                <c:pt idx="4647">
                  <c:v>494700</c:v>
                </c:pt>
                <c:pt idx="4648">
                  <c:v>494800</c:v>
                </c:pt>
                <c:pt idx="4649">
                  <c:v>494900</c:v>
                </c:pt>
                <c:pt idx="4650">
                  <c:v>495000</c:v>
                </c:pt>
                <c:pt idx="4651">
                  <c:v>495100</c:v>
                </c:pt>
                <c:pt idx="4652">
                  <c:v>495200</c:v>
                </c:pt>
                <c:pt idx="4653">
                  <c:v>495300</c:v>
                </c:pt>
                <c:pt idx="4654">
                  <c:v>495400</c:v>
                </c:pt>
                <c:pt idx="4655">
                  <c:v>495500</c:v>
                </c:pt>
                <c:pt idx="4656">
                  <c:v>495600</c:v>
                </c:pt>
                <c:pt idx="4657">
                  <c:v>495700</c:v>
                </c:pt>
                <c:pt idx="4658">
                  <c:v>495800</c:v>
                </c:pt>
                <c:pt idx="4659">
                  <c:v>495900</c:v>
                </c:pt>
                <c:pt idx="4660">
                  <c:v>496000</c:v>
                </c:pt>
                <c:pt idx="4661">
                  <c:v>496100</c:v>
                </c:pt>
                <c:pt idx="4662">
                  <c:v>496200</c:v>
                </c:pt>
                <c:pt idx="4663">
                  <c:v>496300</c:v>
                </c:pt>
                <c:pt idx="4664">
                  <c:v>496400</c:v>
                </c:pt>
                <c:pt idx="4665">
                  <c:v>496500</c:v>
                </c:pt>
                <c:pt idx="4666">
                  <c:v>496600</c:v>
                </c:pt>
                <c:pt idx="4667">
                  <c:v>496700</c:v>
                </c:pt>
                <c:pt idx="4668">
                  <c:v>496800</c:v>
                </c:pt>
                <c:pt idx="4669">
                  <c:v>496900</c:v>
                </c:pt>
                <c:pt idx="4670">
                  <c:v>497000</c:v>
                </c:pt>
                <c:pt idx="4671">
                  <c:v>497100</c:v>
                </c:pt>
                <c:pt idx="4672">
                  <c:v>497200</c:v>
                </c:pt>
                <c:pt idx="4673">
                  <c:v>497300</c:v>
                </c:pt>
                <c:pt idx="4674">
                  <c:v>497400</c:v>
                </c:pt>
                <c:pt idx="4675">
                  <c:v>497500</c:v>
                </c:pt>
                <c:pt idx="4676">
                  <c:v>497600</c:v>
                </c:pt>
                <c:pt idx="4677">
                  <c:v>497700</c:v>
                </c:pt>
                <c:pt idx="4678">
                  <c:v>497800</c:v>
                </c:pt>
                <c:pt idx="4679">
                  <c:v>497900</c:v>
                </c:pt>
                <c:pt idx="4680">
                  <c:v>498000</c:v>
                </c:pt>
                <c:pt idx="4681">
                  <c:v>498100</c:v>
                </c:pt>
                <c:pt idx="4682">
                  <c:v>498200</c:v>
                </c:pt>
                <c:pt idx="4683">
                  <c:v>498300</c:v>
                </c:pt>
                <c:pt idx="4684">
                  <c:v>498400</c:v>
                </c:pt>
                <c:pt idx="4685">
                  <c:v>498500</c:v>
                </c:pt>
                <c:pt idx="4686">
                  <c:v>498600</c:v>
                </c:pt>
                <c:pt idx="4687">
                  <c:v>498700</c:v>
                </c:pt>
                <c:pt idx="4688">
                  <c:v>498800</c:v>
                </c:pt>
                <c:pt idx="4689">
                  <c:v>498900</c:v>
                </c:pt>
                <c:pt idx="4690">
                  <c:v>499000</c:v>
                </c:pt>
                <c:pt idx="4691">
                  <c:v>499100</c:v>
                </c:pt>
                <c:pt idx="4692">
                  <c:v>499200</c:v>
                </c:pt>
                <c:pt idx="4693">
                  <c:v>499300</c:v>
                </c:pt>
                <c:pt idx="4694">
                  <c:v>499400</c:v>
                </c:pt>
                <c:pt idx="4695">
                  <c:v>499500</c:v>
                </c:pt>
                <c:pt idx="4696">
                  <c:v>499600</c:v>
                </c:pt>
                <c:pt idx="4697">
                  <c:v>499700</c:v>
                </c:pt>
                <c:pt idx="4698">
                  <c:v>499800</c:v>
                </c:pt>
                <c:pt idx="4699">
                  <c:v>499900</c:v>
                </c:pt>
                <c:pt idx="4700">
                  <c:v>500000</c:v>
                </c:pt>
                <c:pt idx="4701">
                  <c:v>500100</c:v>
                </c:pt>
                <c:pt idx="4702">
                  <c:v>500200</c:v>
                </c:pt>
                <c:pt idx="4703">
                  <c:v>500300</c:v>
                </c:pt>
                <c:pt idx="4704">
                  <c:v>500400</c:v>
                </c:pt>
                <c:pt idx="4705">
                  <c:v>500500</c:v>
                </c:pt>
                <c:pt idx="4706">
                  <c:v>500600</c:v>
                </c:pt>
                <c:pt idx="4707">
                  <c:v>500700</c:v>
                </c:pt>
                <c:pt idx="4708">
                  <c:v>500800</c:v>
                </c:pt>
                <c:pt idx="4709">
                  <c:v>500900</c:v>
                </c:pt>
                <c:pt idx="4710">
                  <c:v>501000</c:v>
                </c:pt>
                <c:pt idx="4711">
                  <c:v>501100</c:v>
                </c:pt>
                <c:pt idx="4712">
                  <c:v>501200</c:v>
                </c:pt>
                <c:pt idx="4713">
                  <c:v>501300</c:v>
                </c:pt>
                <c:pt idx="4714">
                  <c:v>501400</c:v>
                </c:pt>
                <c:pt idx="4715">
                  <c:v>501500</c:v>
                </c:pt>
                <c:pt idx="4716">
                  <c:v>501600</c:v>
                </c:pt>
                <c:pt idx="4717">
                  <c:v>501700</c:v>
                </c:pt>
                <c:pt idx="4718">
                  <c:v>501800</c:v>
                </c:pt>
                <c:pt idx="4719">
                  <c:v>501900</c:v>
                </c:pt>
                <c:pt idx="4720">
                  <c:v>502000</c:v>
                </c:pt>
                <c:pt idx="4721">
                  <c:v>502100</c:v>
                </c:pt>
                <c:pt idx="4722">
                  <c:v>502200</c:v>
                </c:pt>
                <c:pt idx="4723">
                  <c:v>502300</c:v>
                </c:pt>
                <c:pt idx="4724">
                  <c:v>502400</c:v>
                </c:pt>
                <c:pt idx="4725">
                  <c:v>502500</c:v>
                </c:pt>
                <c:pt idx="4726">
                  <c:v>502600</c:v>
                </c:pt>
                <c:pt idx="4727">
                  <c:v>502700</c:v>
                </c:pt>
                <c:pt idx="4728">
                  <c:v>502800</c:v>
                </c:pt>
                <c:pt idx="4729">
                  <c:v>502900</c:v>
                </c:pt>
                <c:pt idx="4730">
                  <c:v>503000</c:v>
                </c:pt>
                <c:pt idx="4731">
                  <c:v>503100</c:v>
                </c:pt>
                <c:pt idx="4732">
                  <c:v>503200</c:v>
                </c:pt>
                <c:pt idx="4733">
                  <c:v>503300</c:v>
                </c:pt>
                <c:pt idx="4734">
                  <c:v>503400</c:v>
                </c:pt>
                <c:pt idx="4735">
                  <c:v>503500</c:v>
                </c:pt>
                <c:pt idx="4736">
                  <c:v>503600</c:v>
                </c:pt>
                <c:pt idx="4737">
                  <c:v>503700</c:v>
                </c:pt>
                <c:pt idx="4738">
                  <c:v>503800</c:v>
                </c:pt>
                <c:pt idx="4739">
                  <c:v>503900</c:v>
                </c:pt>
                <c:pt idx="4740">
                  <c:v>504000</c:v>
                </c:pt>
                <c:pt idx="4741">
                  <c:v>504100</c:v>
                </c:pt>
                <c:pt idx="4742">
                  <c:v>504200</c:v>
                </c:pt>
                <c:pt idx="4743">
                  <c:v>504300</c:v>
                </c:pt>
                <c:pt idx="4744">
                  <c:v>504400</c:v>
                </c:pt>
                <c:pt idx="4745">
                  <c:v>504500</c:v>
                </c:pt>
                <c:pt idx="4746">
                  <c:v>504600</c:v>
                </c:pt>
                <c:pt idx="4747">
                  <c:v>504700</c:v>
                </c:pt>
                <c:pt idx="4748">
                  <c:v>504800</c:v>
                </c:pt>
                <c:pt idx="4749">
                  <c:v>504900</c:v>
                </c:pt>
                <c:pt idx="4750">
                  <c:v>505000</c:v>
                </c:pt>
                <c:pt idx="4751">
                  <c:v>505100</c:v>
                </c:pt>
                <c:pt idx="4752">
                  <c:v>505200</c:v>
                </c:pt>
                <c:pt idx="4753">
                  <c:v>505300</c:v>
                </c:pt>
                <c:pt idx="4754">
                  <c:v>505400</c:v>
                </c:pt>
                <c:pt idx="4755">
                  <c:v>505500</c:v>
                </c:pt>
                <c:pt idx="4756">
                  <c:v>505600</c:v>
                </c:pt>
                <c:pt idx="4757">
                  <c:v>505700</c:v>
                </c:pt>
                <c:pt idx="4758">
                  <c:v>505800</c:v>
                </c:pt>
                <c:pt idx="4759">
                  <c:v>505900</c:v>
                </c:pt>
                <c:pt idx="4760">
                  <c:v>506000</c:v>
                </c:pt>
                <c:pt idx="4761">
                  <c:v>506100</c:v>
                </c:pt>
                <c:pt idx="4762">
                  <c:v>506200</c:v>
                </c:pt>
                <c:pt idx="4763">
                  <c:v>506300</c:v>
                </c:pt>
                <c:pt idx="4764">
                  <c:v>506400</c:v>
                </c:pt>
                <c:pt idx="4765">
                  <c:v>506500</c:v>
                </c:pt>
                <c:pt idx="4766">
                  <c:v>506600</c:v>
                </c:pt>
                <c:pt idx="4767">
                  <c:v>506700</c:v>
                </c:pt>
                <c:pt idx="4768">
                  <c:v>506800</c:v>
                </c:pt>
                <c:pt idx="4769">
                  <c:v>506900</c:v>
                </c:pt>
                <c:pt idx="4770">
                  <c:v>507000</c:v>
                </c:pt>
                <c:pt idx="4771">
                  <c:v>507100</c:v>
                </c:pt>
                <c:pt idx="4772">
                  <c:v>507200</c:v>
                </c:pt>
                <c:pt idx="4773">
                  <c:v>507300</c:v>
                </c:pt>
                <c:pt idx="4774">
                  <c:v>507400</c:v>
                </c:pt>
                <c:pt idx="4775">
                  <c:v>507500</c:v>
                </c:pt>
                <c:pt idx="4776">
                  <c:v>507600</c:v>
                </c:pt>
                <c:pt idx="4777">
                  <c:v>507700</c:v>
                </c:pt>
                <c:pt idx="4778">
                  <c:v>507800</c:v>
                </c:pt>
                <c:pt idx="4779">
                  <c:v>507900</c:v>
                </c:pt>
                <c:pt idx="4780">
                  <c:v>508000</c:v>
                </c:pt>
                <c:pt idx="4781">
                  <c:v>508100</c:v>
                </c:pt>
                <c:pt idx="4782">
                  <c:v>508200</c:v>
                </c:pt>
                <c:pt idx="4783">
                  <c:v>508300</c:v>
                </c:pt>
                <c:pt idx="4784">
                  <c:v>508400</c:v>
                </c:pt>
                <c:pt idx="4785">
                  <c:v>508500</c:v>
                </c:pt>
                <c:pt idx="4786">
                  <c:v>508600</c:v>
                </c:pt>
                <c:pt idx="4787">
                  <c:v>508700</c:v>
                </c:pt>
                <c:pt idx="4788">
                  <c:v>508800</c:v>
                </c:pt>
                <c:pt idx="4789">
                  <c:v>508900</c:v>
                </c:pt>
                <c:pt idx="4790">
                  <c:v>509000</c:v>
                </c:pt>
                <c:pt idx="4791">
                  <c:v>509100</c:v>
                </c:pt>
                <c:pt idx="4792">
                  <c:v>509200</c:v>
                </c:pt>
                <c:pt idx="4793">
                  <c:v>509300</c:v>
                </c:pt>
                <c:pt idx="4794">
                  <c:v>509400</c:v>
                </c:pt>
                <c:pt idx="4795">
                  <c:v>509500</c:v>
                </c:pt>
                <c:pt idx="4796">
                  <c:v>509600</c:v>
                </c:pt>
                <c:pt idx="4797">
                  <c:v>509700</c:v>
                </c:pt>
                <c:pt idx="4798">
                  <c:v>509800</c:v>
                </c:pt>
                <c:pt idx="4799">
                  <c:v>509900</c:v>
                </c:pt>
                <c:pt idx="4800">
                  <c:v>510000</c:v>
                </c:pt>
                <c:pt idx="4801">
                  <c:v>510100</c:v>
                </c:pt>
                <c:pt idx="4802">
                  <c:v>510200</c:v>
                </c:pt>
                <c:pt idx="4803">
                  <c:v>510300</c:v>
                </c:pt>
                <c:pt idx="4804">
                  <c:v>510400</c:v>
                </c:pt>
                <c:pt idx="4805">
                  <c:v>510500</c:v>
                </c:pt>
                <c:pt idx="4806">
                  <c:v>510600</c:v>
                </c:pt>
                <c:pt idx="4807">
                  <c:v>510700</c:v>
                </c:pt>
                <c:pt idx="4808">
                  <c:v>510800</c:v>
                </c:pt>
                <c:pt idx="4809">
                  <c:v>510900</c:v>
                </c:pt>
                <c:pt idx="4810">
                  <c:v>511000</c:v>
                </c:pt>
                <c:pt idx="4811">
                  <c:v>511100</c:v>
                </c:pt>
                <c:pt idx="4812">
                  <c:v>511200</c:v>
                </c:pt>
                <c:pt idx="4813">
                  <c:v>511300</c:v>
                </c:pt>
                <c:pt idx="4814">
                  <c:v>511400</c:v>
                </c:pt>
                <c:pt idx="4815">
                  <c:v>511500</c:v>
                </c:pt>
                <c:pt idx="4816">
                  <c:v>511600</c:v>
                </c:pt>
                <c:pt idx="4817">
                  <c:v>511700</c:v>
                </c:pt>
                <c:pt idx="4818">
                  <c:v>511800</c:v>
                </c:pt>
                <c:pt idx="4819">
                  <c:v>511900</c:v>
                </c:pt>
                <c:pt idx="4820">
                  <c:v>512000</c:v>
                </c:pt>
                <c:pt idx="4821">
                  <c:v>512100</c:v>
                </c:pt>
                <c:pt idx="4822">
                  <c:v>512200</c:v>
                </c:pt>
                <c:pt idx="4823">
                  <c:v>512300</c:v>
                </c:pt>
                <c:pt idx="4824">
                  <c:v>512400</c:v>
                </c:pt>
                <c:pt idx="4825">
                  <c:v>512500</c:v>
                </c:pt>
                <c:pt idx="4826">
                  <c:v>512600</c:v>
                </c:pt>
                <c:pt idx="4827">
                  <c:v>512700</c:v>
                </c:pt>
                <c:pt idx="4828">
                  <c:v>512800</c:v>
                </c:pt>
                <c:pt idx="4829">
                  <c:v>512900</c:v>
                </c:pt>
                <c:pt idx="4830">
                  <c:v>513000</c:v>
                </c:pt>
                <c:pt idx="4831">
                  <c:v>513100</c:v>
                </c:pt>
                <c:pt idx="4832">
                  <c:v>513200</c:v>
                </c:pt>
                <c:pt idx="4833">
                  <c:v>513300</c:v>
                </c:pt>
                <c:pt idx="4834">
                  <c:v>513400</c:v>
                </c:pt>
                <c:pt idx="4835">
                  <c:v>513500</c:v>
                </c:pt>
                <c:pt idx="4836">
                  <c:v>513600</c:v>
                </c:pt>
                <c:pt idx="4837">
                  <c:v>513700</c:v>
                </c:pt>
                <c:pt idx="4838">
                  <c:v>513800</c:v>
                </c:pt>
                <c:pt idx="4839">
                  <c:v>513900</c:v>
                </c:pt>
                <c:pt idx="4840">
                  <c:v>514000</c:v>
                </c:pt>
                <c:pt idx="4841">
                  <c:v>514100</c:v>
                </c:pt>
                <c:pt idx="4842">
                  <c:v>514200</c:v>
                </c:pt>
                <c:pt idx="4843">
                  <c:v>514300</c:v>
                </c:pt>
                <c:pt idx="4844">
                  <c:v>514400</c:v>
                </c:pt>
                <c:pt idx="4845">
                  <c:v>514500</c:v>
                </c:pt>
                <c:pt idx="4846">
                  <c:v>514600</c:v>
                </c:pt>
                <c:pt idx="4847">
                  <c:v>514700</c:v>
                </c:pt>
                <c:pt idx="4848">
                  <c:v>514800</c:v>
                </c:pt>
                <c:pt idx="4849">
                  <c:v>514900</c:v>
                </c:pt>
                <c:pt idx="4850">
                  <c:v>515000</c:v>
                </c:pt>
                <c:pt idx="4851">
                  <c:v>515100</c:v>
                </c:pt>
                <c:pt idx="4852">
                  <c:v>515200</c:v>
                </c:pt>
                <c:pt idx="4853">
                  <c:v>515300</c:v>
                </c:pt>
                <c:pt idx="4854">
                  <c:v>515400</c:v>
                </c:pt>
                <c:pt idx="4855">
                  <c:v>515500</c:v>
                </c:pt>
                <c:pt idx="4856">
                  <c:v>515600</c:v>
                </c:pt>
                <c:pt idx="4857">
                  <c:v>515700</c:v>
                </c:pt>
                <c:pt idx="4858">
                  <c:v>515800</c:v>
                </c:pt>
                <c:pt idx="4859">
                  <c:v>515900</c:v>
                </c:pt>
                <c:pt idx="4860">
                  <c:v>516000</c:v>
                </c:pt>
                <c:pt idx="4861">
                  <c:v>516100</c:v>
                </c:pt>
                <c:pt idx="4862">
                  <c:v>516200</c:v>
                </c:pt>
                <c:pt idx="4863">
                  <c:v>516300</c:v>
                </c:pt>
                <c:pt idx="4864">
                  <c:v>516400</c:v>
                </c:pt>
                <c:pt idx="4865">
                  <c:v>516500</c:v>
                </c:pt>
                <c:pt idx="4866">
                  <c:v>516600</c:v>
                </c:pt>
                <c:pt idx="4867">
                  <c:v>516700</c:v>
                </c:pt>
                <c:pt idx="4868">
                  <c:v>516800</c:v>
                </c:pt>
                <c:pt idx="4869">
                  <c:v>516900</c:v>
                </c:pt>
                <c:pt idx="4870">
                  <c:v>517000</c:v>
                </c:pt>
                <c:pt idx="4871">
                  <c:v>517100</c:v>
                </c:pt>
                <c:pt idx="4872">
                  <c:v>517200</c:v>
                </c:pt>
                <c:pt idx="4873">
                  <c:v>517300</c:v>
                </c:pt>
                <c:pt idx="4874">
                  <c:v>517400</c:v>
                </c:pt>
                <c:pt idx="4875">
                  <c:v>517500</c:v>
                </c:pt>
                <c:pt idx="4876">
                  <c:v>517600</c:v>
                </c:pt>
                <c:pt idx="4877">
                  <c:v>517700</c:v>
                </c:pt>
                <c:pt idx="4878">
                  <c:v>517800</c:v>
                </c:pt>
                <c:pt idx="4879">
                  <c:v>517900</c:v>
                </c:pt>
                <c:pt idx="4880">
                  <c:v>518000</c:v>
                </c:pt>
                <c:pt idx="4881">
                  <c:v>518100</c:v>
                </c:pt>
                <c:pt idx="4882">
                  <c:v>518200</c:v>
                </c:pt>
                <c:pt idx="4883">
                  <c:v>518300</c:v>
                </c:pt>
                <c:pt idx="4884">
                  <c:v>518400</c:v>
                </c:pt>
                <c:pt idx="4885">
                  <c:v>518500</c:v>
                </c:pt>
                <c:pt idx="4886">
                  <c:v>518600</c:v>
                </c:pt>
                <c:pt idx="4887">
                  <c:v>518700</c:v>
                </c:pt>
                <c:pt idx="4888">
                  <c:v>518800</c:v>
                </c:pt>
                <c:pt idx="4889">
                  <c:v>518900</c:v>
                </c:pt>
                <c:pt idx="4890">
                  <c:v>519000</c:v>
                </c:pt>
                <c:pt idx="4891">
                  <c:v>519100</c:v>
                </c:pt>
                <c:pt idx="4892">
                  <c:v>519200</c:v>
                </c:pt>
                <c:pt idx="4893">
                  <c:v>519300</c:v>
                </c:pt>
                <c:pt idx="4894">
                  <c:v>519400</c:v>
                </c:pt>
                <c:pt idx="4895">
                  <c:v>519500</c:v>
                </c:pt>
                <c:pt idx="4896">
                  <c:v>519600</c:v>
                </c:pt>
                <c:pt idx="4897">
                  <c:v>519700</c:v>
                </c:pt>
                <c:pt idx="4898">
                  <c:v>519800</c:v>
                </c:pt>
                <c:pt idx="4899">
                  <c:v>519900</c:v>
                </c:pt>
                <c:pt idx="4900">
                  <c:v>520000</c:v>
                </c:pt>
                <c:pt idx="4901">
                  <c:v>520100</c:v>
                </c:pt>
                <c:pt idx="4902">
                  <c:v>520200</c:v>
                </c:pt>
                <c:pt idx="4903">
                  <c:v>520300</c:v>
                </c:pt>
                <c:pt idx="4904">
                  <c:v>520400</c:v>
                </c:pt>
                <c:pt idx="4905">
                  <c:v>520500</c:v>
                </c:pt>
                <c:pt idx="4906">
                  <c:v>520600</c:v>
                </c:pt>
                <c:pt idx="4907">
                  <c:v>520700</c:v>
                </c:pt>
                <c:pt idx="4908">
                  <c:v>520800</c:v>
                </c:pt>
                <c:pt idx="4909">
                  <c:v>520900</c:v>
                </c:pt>
                <c:pt idx="4910">
                  <c:v>521000</c:v>
                </c:pt>
                <c:pt idx="4911">
                  <c:v>521100</c:v>
                </c:pt>
                <c:pt idx="4912">
                  <c:v>521200</c:v>
                </c:pt>
                <c:pt idx="4913">
                  <c:v>521300</c:v>
                </c:pt>
                <c:pt idx="4914">
                  <c:v>521400</c:v>
                </c:pt>
                <c:pt idx="4915">
                  <c:v>521500</c:v>
                </c:pt>
                <c:pt idx="4916">
                  <c:v>521600</c:v>
                </c:pt>
                <c:pt idx="4917">
                  <c:v>521700</c:v>
                </c:pt>
                <c:pt idx="4918">
                  <c:v>521800</c:v>
                </c:pt>
                <c:pt idx="4919">
                  <c:v>521900</c:v>
                </c:pt>
                <c:pt idx="4920">
                  <c:v>522000</c:v>
                </c:pt>
                <c:pt idx="4921">
                  <c:v>522100</c:v>
                </c:pt>
                <c:pt idx="4922">
                  <c:v>522200</c:v>
                </c:pt>
                <c:pt idx="4923">
                  <c:v>522300</c:v>
                </c:pt>
                <c:pt idx="4924">
                  <c:v>522400</c:v>
                </c:pt>
                <c:pt idx="4925">
                  <c:v>522500</c:v>
                </c:pt>
                <c:pt idx="4926">
                  <c:v>522600</c:v>
                </c:pt>
                <c:pt idx="4927">
                  <c:v>522700</c:v>
                </c:pt>
                <c:pt idx="4928">
                  <c:v>522800</c:v>
                </c:pt>
                <c:pt idx="4929">
                  <c:v>522900</c:v>
                </c:pt>
                <c:pt idx="4930">
                  <c:v>523000</c:v>
                </c:pt>
                <c:pt idx="4931">
                  <c:v>523100</c:v>
                </c:pt>
                <c:pt idx="4932">
                  <c:v>523200</c:v>
                </c:pt>
                <c:pt idx="4933">
                  <c:v>523300</c:v>
                </c:pt>
                <c:pt idx="4934">
                  <c:v>523400</c:v>
                </c:pt>
                <c:pt idx="4935">
                  <c:v>523500</c:v>
                </c:pt>
                <c:pt idx="4936">
                  <c:v>523600</c:v>
                </c:pt>
                <c:pt idx="4937">
                  <c:v>523700</c:v>
                </c:pt>
                <c:pt idx="4938">
                  <c:v>523800</c:v>
                </c:pt>
                <c:pt idx="4939">
                  <c:v>523900</c:v>
                </c:pt>
                <c:pt idx="4940">
                  <c:v>524000</c:v>
                </c:pt>
                <c:pt idx="4941">
                  <c:v>524100</c:v>
                </c:pt>
                <c:pt idx="4942">
                  <c:v>524200</c:v>
                </c:pt>
                <c:pt idx="4943">
                  <c:v>524300</c:v>
                </c:pt>
                <c:pt idx="4944">
                  <c:v>524400</c:v>
                </c:pt>
                <c:pt idx="4945">
                  <c:v>524500</c:v>
                </c:pt>
                <c:pt idx="4946">
                  <c:v>524600</c:v>
                </c:pt>
                <c:pt idx="4947">
                  <c:v>524700</c:v>
                </c:pt>
                <c:pt idx="4948">
                  <c:v>524800</c:v>
                </c:pt>
                <c:pt idx="4949">
                  <c:v>524900</c:v>
                </c:pt>
                <c:pt idx="4950">
                  <c:v>525000</c:v>
                </c:pt>
                <c:pt idx="4951">
                  <c:v>525100</c:v>
                </c:pt>
                <c:pt idx="4952">
                  <c:v>525200</c:v>
                </c:pt>
                <c:pt idx="4953">
                  <c:v>525300</c:v>
                </c:pt>
                <c:pt idx="4954">
                  <c:v>525400</c:v>
                </c:pt>
                <c:pt idx="4955">
                  <c:v>525500</c:v>
                </c:pt>
                <c:pt idx="4956">
                  <c:v>525600</c:v>
                </c:pt>
                <c:pt idx="4957">
                  <c:v>525700</c:v>
                </c:pt>
                <c:pt idx="4958">
                  <c:v>525800</c:v>
                </c:pt>
                <c:pt idx="4959">
                  <c:v>525900</c:v>
                </c:pt>
                <c:pt idx="4960">
                  <c:v>526000</c:v>
                </c:pt>
                <c:pt idx="4961">
                  <c:v>526100</c:v>
                </c:pt>
                <c:pt idx="4962">
                  <c:v>526200</c:v>
                </c:pt>
                <c:pt idx="4963">
                  <c:v>526300</c:v>
                </c:pt>
                <c:pt idx="4964">
                  <c:v>526400</c:v>
                </c:pt>
                <c:pt idx="4965">
                  <c:v>526500</c:v>
                </c:pt>
                <c:pt idx="4966">
                  <c:v>526600</c:v>
                </c:pt>
                <c:pt idx="4967">
                  <c:v>526700</c:v>
                </c:pt>
                <c:pt idx="4968">
                  <c:v>526800</c:v>
                </c:pt>
                <c:pt idx="4969">
                  <c:v>526900</c:v>
                </c:pt>
                <c:pt idx="4970">
                  <c:v>527000</c:v>
                </c:pt>
                <c:pt idx="4971">
                  <c:v>527100</c:v>
                </c:pt>
                <c:pt idx="4972">
                  <c:v>527200</c:v>
                </c:pt>
                <c:pt idx="4973">
                  <c:v>527300</c:v>
                </c:pt>
                <c:pt idx="4974">
                  <c:v>527400</c:v>
                </c:pt>
                <c:pt idx="4975">
                  <c:v>527500</c:v>
                </c:pt>
                <c:pt idx="4976">
                  <c:v>527600</c:v>
                </c:pt>
                <c:pt idx="4977">
                  <c:v>527700</c:v>
                </c:pt>
                <c:pt idx="4978">
                  <c:v>527800</c:v>
                </c:pt>
                <c:pt idx="4979">
                  <c:v>527900</c:v>
                </c:pt>
                <c:pt idx="4980">
                  <c:v>528000</c:v>
                </c:pt>
                <c:pt idx="4981">
                  <c:v>528100</c:v>
                </c:pt>
                <c:pt idx="4982">
                  <c:v>528200</c:v>
                </c:pt>
                <c:pt idx="4983">
                  <c:v>528300</c:v>
                </c:pt>
                <c:pt idx="4984">
                  <c:v>528400</c:v>
                </c:pt>
                <c:pt idx="4985">
                  <c:v>528500</c:v>
                </c:pt>
                <c:pt idx="4986">
                  <c:v>528600</c:v>
                </c:pt>
                <c:pt idx="4987">
                  <c:v>528700</c:v>
                </c:pt>
                <c:pt idx="4988">
                  <c:v>528800</c:v>
                </c:pt>
                <c:pt idx="4989">
                  <c:v>528900</c:v>
                </c:pt>
                <c:pt idx="4990">
                  <c:v>529000</c:v>
                </c:pt>
                <c:pt idx="4991">
                  <c:v>529100</c:v>
                </c:pt>
                <c:pt idx="4992">
                  <c:v>529200</c:v>
                </c:pt>
                <c:pt idx="4993">
                  <c:v>529300</c:v>
                </c:pt>
                <c:pt idx="4994">
                  <c:v>529400</c:v>
                </c:pt>
                <c:pt idx="4995">
                  <c:v>529500</c:v>
                </c:pt>
                <c:pt idx="4996">
                  <c:v>529600</c:v>
                </c:pt>
                <c:pt idx="4997">
                  <c:v>529700</c:v>
                </c:pt>
                <c:pt idx="4998">
                  <c:v>529800</c:v>
                </c:pt>
                <c:pt idx="4999">
                  <c:v>529900</c:v>
                </c:pt>
                <c:pt idx="5000">
                  <c:v>530000</c:v>
                </c:pt>
                <c:pt idx="5001">
                  <c:v>530100</c:v>
                </c:pt>
                <c:pt idx="5002">
                  <c:v>530200</c:v>
                </c:pt>
                <c:pt idx="5003">
                  <c:v>530300</c:v>
                </c:pt>
                <c:pt idx="5004">
                  <c:v>530400</c:v>
                </c:pt>
                <c:pt idx="5005">
                  <c:v>530500</c:v>
                </c:pt>
                <c:pt idx="5006">
                  <c:v>530600</c:v>
                </c:pt>
                <c:pt idx="5007">
                  <c:v>530700</c:v>
                </c:pt>
                <c:pt idx="5008">
                  <c:v>530800</c:v>
                </c:pt>
                <c:pt idx="5009">
                  <c:v>530900</c:v>
                </c:pt>
                <c:pt idx="5010">
                  <c:v>531000</c:v>
                </c:pt>
                <c:pt idx="5011">
                  <c:v>531100</c:v>
                </c:pt>
                <c:pt idx="5012">
                  <c:v>531200</c:v>
                </c:pt>
                <c:pt idx="5013">
                  <c:v>531300</c:v>
                </c:pt>
                <c:pt idx="5014">
                  <c:v>531400</c:v>
                </c:pt>
                <c:pt idx="5015">
                  <c:v>531500</c:v>
                </c:pt>
                <c:pt idx="5016">
                  <c:v>531600</c:v>
                </c:pt>
                <c:pt idx="5017">
                  <c:v>531700</c:v>
                </c:pt>
                <c:pt idx="5018">
                  <c:v>531800</c:v>
                </c:pt>
                <c:pt idx="5019">
                  <c:v>531900</c:v>
                </c:pt>
                <c:pt idx="5020">
                  <c:v>532000</c:v>
                </c:pt>
                <c:pt idx="5021">
                  <c:v>532100</c:v>
                </c:pt>
                <c:pt idx="5022">
                  <c:v>532200</c:v>
                </c:pt>
                <c:pt idx="5023">
                  <c:v>532300</c:v>
                </c:pt>
                <c:pt idx="5024">
                  <c:v>532400</c:v>
                </c:pt>
                <c:pt idx="5025">
                  <c:v>532500</c:v>
                </c:pt>
                <c:pt idx="5026">
                  <c:v>532600</c:v>
                </c:pt>
                <c:pt idx="5027">
                  <c:v>532700</c:v>
                </c:pt>
                <c:pt idx="5028">
                  <c:v>532800</c:v>
                </c:pt>
                <c:pt idx="5029">
                  <c:v>532900</c:v>
                </c:pt>
                <c:pt idx="5030">
                  <c:v>533000</c:v>
                </c:pt>
                <c:pt idx="5031">
                  <c:v>533100</c:v>
                </c:pt>
                <c:pt idx="5032">
                  <c:v>533200</c:v>
                </c:pt>
                <c:pt idx="5033">
                  <c:v>533300</c:v>
                </c:pt>
                <c:pt idx="5034">
                  <c:v>533400</c:v>
                </c:pt>
                <c:pt idx="5035">
                  <c:v>533500</c:v>
                </c:pt>
                <c:pt idx="5036">
                  <c:v>533600</c:v>
                </c:pt>
                <c:pt idx="5037">
                  <c:v>533700</c:v>
                </c:pt>
                <c:pt idx="5038">
                  <c:v>533800</c:v>
                </c:pt>
                <c:pt idx="5039">
                  <c:v>533900</c:v>
                </c:pt>
                <c:pt idx="5040">
                  <c:v>534000</c:v>
                </c:pt>
                <c:pt idx="5041">
                  <c:v>534100</c:v>
                </c:pt>
                <c:pt idx="5042">
                  <c:v>534200</c:v>
                </c:pt>
                <c:pt idx="5043">
                  <c:v>534300</c:v>
                </c:pt>
                <c:pt idx="5044">
                  <c:v>534400</c:v>
                </c:pt>
                <c:pt idx="5045">
                  <c:v>534500</c:v>
                </c:pt>
                <c:pt idx="5046">
                  <c:v>534600</c:v>
                </c:pt>
                <c:pt idx="5047">
                  <c:v>534700</c:v>
                </c:pt>
                <c:pt idx="5048">
                  <c:v>534800</c:v>
                </c:pt>
                <c:pt idx="5049">
                  <c:v>534900</c:v>
                </c:pt>
                <c:pt idx="5050">
                  <c:v>535000</c:v>
                </c:pt>
                <c:pt idx="5051">
                  <c:v>535100</c:v>
                </c:pt>
                <c:pt idx="5052">
                  <c:v>535200</c:v>
                </c:pt>
                <c:pt idx="5053">
                  <c:v>535300</c:v>
                </c:pt>
                <c:pt idx="5054">
                  <c:v>535400</c:v>
                </c:pt>
                <c:pt idx="5055">
                  <c:v>535500</c:v>
                </c:pt>
                <c:pt idx="5056">
                  <c:v>535600</c:v>
                </c:pt>
                <c:pt idx="5057">
                  <c:v>535700</c:v>
                </c:pt>
                <c:pt idx="5058">
                  <c:v>535800</c:v>
                </c:pt>
                <c:pt idx="5059">
                  <c:v>535900</c:v>
                </c:pt>
                <c:pt idx="5060">
                  <c:v>536000</c:v>
                </c:pt>
                <c:pt idx="5061">
                  <c:v>536100</c:v>
                </c:pt>
                <c:pt idx="5062">
                  <c:v>536200</c:v>
                </c:pt>
                <c:pt idx="5063">
                  <c:v>536300</c:v>
                </c:pt>
                <c:pt idx="5064">
                  <c:v>536400</c:v>
                </c:pt>
                <c:pt idx="5065">
                  <c:v>536500</c:v>
                </c:pt>
                <c:pt idx="5066">
                  <c:v>536600</c:v>
                </c:pt>
                <c:pt idx="5067">
                  <c:v>536700</c:v>
                </c:pt>
                <c:pt idx="5068">
                  <c:v>536800</c:v>
                </c:pt>
                <c:pt idx="5069">
                  <c:v>536900</c:v>
                </c:pt>
                <c:pt idx="5070">
                  <c:v>537000</c:v>
                </c:pt>
                <c:pt idx="5071">
                  <c:v>537100</c:v>
                </c:pt>
                <c:pt idx="5072">
                  <c:v>537200</c:v>
                </c:pt>
                <c:pt idx="5073">
                  <c:v>537300</c:v>
                </c:pt>
                <c:pt idx="5074">
                  <c:v>537400</c:v>
                </c:pt>
                <c:pt idx="5075">
                  <c:v>537500</c:v>
                </c:pt>
                <c:pt idx="5076">
                  <c:v>537600</c:v>
                </c:pt>
                <c:pt idx="5077">
                  <c:v>537700</c:v>
                </c:pt>
                <c:pt idx="5078">
                  <c:v>537800</c:v>
                </c:pt>
                <c:pt idx="5079">
                  <c:v>537900</c:v>
                </c:pt>
                <c:pt idx="5080">
                  <c:v>538000</c:v>
                </c:pt>
                <c:pt idx="5081">
                  <c:v>538100</c:v>
                </c:pt>
                <c:pt idx="5082">
                  <c:v>538200</c:v>
                </c:pt>
                <c:pt idx="5083">
                  <c:v>538300</c:v>
                </c:pt>
                <c:pt idx="5084">
                  <c:v>538400</c:v>
                </c:pt>
                <c:pt idx="5085">
                  <c:v>538500</c:v>
                </c:pt>
                <c:pt idx="5086">
                  <c:v>538600</c:v>
                </c:pt>
                <c:pt idx="5087">
                  <c:v>538700</c:v>
                </c:pt>
                <c:pt idx="5088">
                  <c:v>538800</c:v>
                </c:pt>
                <c:pt idx="5089">
                  <c:v>538900</c:v>
                </c:pt>
                <c:pt idx="5090">
                  <c:v>539000</c:v>
                </c:pt>
                <c:pt idx="5091">
                  <c:v>539100</c:v>
                </c:pt>
                <c:pt idx="5092">
                  <c:v>539200</c:v>
                </c:pt>
                <c:pt idx="5093">
                  <c:v>539300</c:v>
                </c:pt>
                <c:pt idx="5094">
                  <c:v>539400</c:v>
                </c:pt>
                <c:pt idx="5095">
                  <c:v>539500</c:v>
                </c:pt>
                <c:pt idx="5096">
                  <c:v>539600</c:v>
                </c:pt>
                <c:pt idx="5097">
                  <c:v>539700</c:v>
                </c:pt>
                <c:pt idx="5098">
                  <c:v>539800</c:v>
                </c:pt>
                <c:pt idx="5099">
                  <c:v>539900</c:v>
                </c:pt>
                <c:pt idx="5100">
                  <c:v>540000</c:v>
                </c:pt>
                <c:pt idx="5101">
                  <c:v>540100</c:v>
                </c:pt>
                <c:pt idx="5102">
                  <c:v>540200</c:v>
                </c:pt>
                <c:pt idx="5103">
                  <c:v>540300</c:v>
                </c:pt>
                <c:pt idx="5104">
                  <c:v>540400</c:v>
                </c:pt>
                <c:pt idx="5105">
                  <c:v>540500</c:v>
                </c:pt>
                <c:pt idx="5106">
                  <c:v>540600</c:v>
                </c:pt>
                <c:pt idx="5107">
                  <c:v>540700</c:v>
                </c:pt>
                <c:pt idx="5108">
                  <c:v>540800</c:v>
                </c:pt>
                <c:pt idx="5109">
                  <c:v>540900</c:v>
                </c:pt>
                <c:pt idx="5110">
                  <c:v>541000</c:v>
                </c:pt>
                <c:pt idx="5111">
                  <c:v>541100</c:v>
                </c:pt>
                <c:pt idx="5112">
                  <c:v>541200</c:v>
                </c:pt>
                <c:pt idx="5113">
                  <c:v>541300</c:v>
                </c:pt>
                <c:pt idx="5114">
                  <c:v>541400</c:v>
                </c:pt>
                <c:pt idx="5115">
                  <c:v>541500</c:v>
                </c:pt>
                <c:pt idx="5116">
                  <c:v>541600</c:v>
                </c:pt>
                <c:pt idx="5117">
                  <c:v>541700</c:v>
                </c:pt>
                <c:pt idx="5118">
                  <c:v>541800</c:v>
                </c:pt>
                <c:pt idx="5119">
                  <c:v>541900</c:v>
                </c:pt>
                <c:pt idx="5120">
                  <c:v>542000</c:v>
                </c:pt>
                <c:pt idx="5121">
                  <c:v>542100</c:v>
                </c:pt>
                <c:pt idx="5122">
                  <c:v>542200</c:v>
                </c:pt>
                <c:pt idx="5123">
                  <c:v>542300</c:v>
                </c:pt>
                <c:pt idx="5124">
                  <c:v>542400</c:v>
                </c:pt>
                <c:pt idx="5125">
                  <c:v>542500</c:v>
                </c:pt>
                <c:pt idx="5126">
                  <c:v>542600</c:v>
                </c:pt>
                <c:pt idx="5127">
                  <c:v>542700</c:v>
                </c:pt>
                <c:pt idx="5128">
                  <c:v>542800</c:v>
                </c:pt>
                <c:pt idx="5129">
                  <c:v>542900</c:v>
                </c:pt>
                <c:pt idx="5130">
                  <c:v>543000</c:v>
                </c:pt>
                <c:pt idx="5131">
                  <c:v>543100</c:v>
                </c:pt>
                <c:pt idx="5132">
                  <c:v>543200</c:v>
                </c:pt>
                <c:pt idx="5133">
                  <c:v>543300</c:v>
                </c:pt>
                <c:pt idx="5134">
                  <c:v>543400</c:v>
                </c:pt>
                <c:pt idx="5135">
                  <c:v>543500</c:v>
                </c:pt>
                <c:pt idx="5136">
                  <c:v>543600</c:v>
                </c:pt>
                <c:pt idx="5137">
                  <c:v>543700</c:v>
                </c:pt>
                <c:pt idx="5138">
                  <c:v>543800</c:v>
                </c:pt>
                <c:pt idx="5139">
                  <c:v>543900</c:v>
                </c:pt>
                <c:pt idx="5140">
                  <c:v>544000</c:v>
                </c:pt>
                <c:pt idx="5141">
                  <c:v>544100</c:v>
                </c:pt>
                <c:pt idx="5142">
                  <c:v>544200</c:v>
                </c:pt>
                <c:pt idx="5143">
                  <c:v>544300</c:v>
                </c:pt>
                <c:pt idx="5144">
                  <c:v>544400</c:v>
                </c:pt>
                <c:pt idx="5145">
                  <c:v>544500</c:v>
                </c:pt>
                <c:pt idx="5146">
                  <c:v>544600</c:v>
                </c:pt>
                <c:pt idx="5147">
                  <c:v>544700</c:v>
                </c:pt>
                <c:pt idx="5148">
                  <c:v>544800</c:v>
                </c:pt>
                <c:pt idx="5149">
                  <c:v>544900</c:v>
                </c:pt>
                <c:pt idx="5150">
                  <c:v>545000</c:v>
                </c:pt>
                <c:pt idx="5151">
                  <c:v>545100</c:v>
                </c:pt>
                <c:pt idx="5152">
                  <c:v>545200</c:v>
                </c:pt>
                <c:pt idx="5153">
                  <c:v>545300</c:v>
                </c:pt>
                <c:pt idx="5154">
                  <c:v>545400</c:v>
                </c:pt>
                <c:pt idx="5155">
                  <c:v>545500</c:v>
                </c:pt>
                <c:pt idx="5156">
                  <c:v>545600</c:v>
                </c:pt>
                <c:pt idx="5157">
                  <c:v>545700</c:v>
                </c:pt>
                <c:pt idx="5158">
                  <c:v>545800</c:v>
                </c:pt>
                <c:pt idx="5159">
                  <c:v>545900</c:v>
                </c:pt>
                <c:pt idx="5160">
                  <c:v>546000</c:v>
                </c:pt>
                <c:pt idx="5161">
                  <c:v>546100</c:v>
                </c:pt>
                <c:pt idx="5162">
                  <c:v>546200</c:v>
                </c:pt>
                <c:pt idx="5163">
                  <c:v>546300</c:v>
                </c:pt>
                <c:pt idx="5164">
                  <c:v>546400</c:v>
                </c:pt>
                <c:pt idx="5165">
                  <c:v>546500</c:v>
                </c:pt>
                <c:pt idx="5166">
                  <c:v>546600</c:v>
                </c:pt>
                <c:pt idx="5167">
                  <c:v>546700</c:v>
                </c:pt>
                <c:pt idx="5168">
                  <c:v>546800</c:v>
                </c:pt>
                <c:pt idx="5169">
                  <c:v>546900</c:v>
                </c:pt>
                <c:pt idx="5170">
                  <c:v>547000</c:v>
                </c:pt>
                <c:pt idx="5171">
                  <c:v>547100</c:v>
                </c:pt>
                <c:pt idx="5172">
                  <c:v>547200</c:v>
                </c:pt>
                <c:pt idx="5173">
                  <c:v>547300</c:v>
                </c:pt>
                <c:pt idx="5174">
                  <c:v>547400</c:v>
                </c:pt>
                <c:pt idx="5175">
                  <c:v>547500</c:v>
                </c:pt>
                <c:pt idx="5176">
                  <c:v>547600</c:v>
                </c:pt>
                <c:pt idx="5177">
                  <c:v>547700</c:v>
                </c:pt>
                <c:pt idx="5178">
                  <c:v>547800</c:v>
                </c:pt>
                <c:pt idx="5179">
                  <c:v>547900</c:v>
                </c:pt>
                <c:pt idx="5180">
                  <c:v>548000</c:v>
                </c:pt>
                <c:pt idx="5181">
                  <c:v>548100</c:v>
                </c:pt>
                <c:pt idx="5182">
                  <c:v>548200</c:v>
                </c:pt>
                <c:pt idx="5183">
                  <c:v>548300</c:v>
                </c:pt>
                <c:pt idx="5184">
                  <c:v>548400</c:v>
                </c:pt>
                <c:pt idx="5185">
                  <c:v>548500</c:v>
                </c:pt>
                <c:pt idx="5186">
                  <c:v>548600</c:v>
                </c:pt>
                <c:pt idx="5187">
                  <c:v>548700</c:v>
                </c:pt>
                <c:pt idx="5188">
                  <c:v>548800</c:v>
                </c:pt>
                <c:pt idx="5189">
                  <c:v>548900</c:v>
                </c:pt>
                <c:pt idx="5190">
                  <c:v>549000</c:v>
                </c:pt>
                <c:pt idx="5191">
                  <c:v>549100</c:v>
                </c:pt>
                <c:pt idx="5192">
                  <c:v>549200</c:v>
                </c:pt>
                <c:pt idx="5193">
                  <c:v>549300</c:v>
                </c:pt>
                <c:pt idx="5194">
                  <c:v>549400</c:v>
                </c:pt>
                <c:pt idx="5195">
                  <c:v>549500</c:v>
                </c:pt>
                <c:pt idx="5196">
                  <c:v>549600</c:v>
                </c:pt>
                <c:pt idx="5197">
                  <c:v>549700</c:v>
                </c:pt>
                <c:pt idx="5198">
                  <c:v>549800</c:v>
                </c:pt>
                <c:pt idx="5199">
                  <c:v>549900</c:v>
                </c:pt>
                <c:pt idx="5200">
                  <c:v>550000</c:v>
                </c:pt>
                <c:pt idx="5201">
                  <c:v>550100</c:v>
                </c:pt>
                <c:pt idx="5202">
                  <c:v>550200</c:v>
                </c:pt>
                <c:pt idx="5203">
                  <c:v>550300</c:v>
                </c:pt>
                <c:pt idx="5204">
                  <c:v>550400</c:v>
                </c:pt>
                <c:pt idx="5205">
                  <c:v>550500</c:v>
                </c:pt>
                <c:pt idx="5206">
                  <c:v>550600</c:v>
                </c:pt>
                <c:pt idx="5207">
                  <c:v>550700</c:v>
                </c:pt>
                <c:pt idx="5208">
                  <c:v>550800</c:v>
                </c:pt>
                <c:pt idx="5209">
                  <c:v>550900</c:v>
                </c:pt>
                <c:pt idx="5210">
                  <c:v>551000</c:v>
                </c:pt>
                <c:pt idx="5211">
                  <c:v>551100</c:v>
                </c:pt>
                <c:pt idx="5212">
                  <c:v>551200</c:v>
                </c:pt>
                <c:pt idx="5213">
                  <c:v>551300</c:v>
                </c:pt>
                <c:pt idx="5214">
                  <c:v>551400</c:v>
                </c:pt>
                <c:pt idx="5215">
                  <c:v>551500</c:v>
                </c:pt>
                <c:pt idx="5216">
                  <c:v>551600</c:v>
                </c:pt>
                <c:pt idx="5217">
                  <c:v>551700</c:v>
                </c:pt>
                <c:pt idx="5218">
                  <c:v>551800</c:v>
                </c:pt>
                <c:pt idx="5219">
                  <c:v>551900</c:v>
                </c:pt>
                <c:pt idx="5220">
                  <c:v>552000</c:v>
                </c:pt>
                <c:pt idx="5221">
                  <c:v>552100</c:v>
                </c:pt>
                <c:pt idx="5222">
                  <c:v>552200</c:v>
                </c:pt>
                <c:pt idx="5223">
                  <c:v>552300</c:v>
                </c:pt>
                <c:pt idx="5224">
                  <c:v>552400</c:v>
                </c:pt>
                <c:pt idx="5225">
                  <c:v>552500</c:v>
                </c:pt>
                <c:pt idx="5226">
                  <c:v>552600</c:v>
                </c:pt>
                <c:pt idx="5227">
                  <c:v>552700</c:v>
                </c:pt>
                <c:pt idx="5228">
                  <c:v>552800</c:v>
                </c:pt>
                <c:pt idx="5229">
                  <c:v>552900</c:v>
                </c:pt>
                <c:pt idx="5230">
                  <c:v>553000</c:v>
                </c:pt>
                <c:pt idx="5231">
                  <c:v>553100</c:v>
                </c:pt>
                <c:pt idx="5232">
                  <c:v>553200</c:v>
                </c:pt>
                <c:pt idx="5233">
                  <c:v>553300</c:v>
                </c:pt>
                <c:pt idx="5234">
                  <c:v>553400</c:v>
                </c:pt>
                <c:pt idx="5235">
                  <c:v>553500</c:v>
                </c:pt>
                <c:pt idx="5236">
                  <c:v>553600</c:v>
                </c:pt>
                <c:pt idx="5237">
                  <c:v>553700</c:v>
                </c:pt>
                <c:pt idx="5238">
                  <c:v>553800</c:v>
                </c:pt>
                <c:pt idx="5239">
                  <c:v>553900</c:v>
                </c:pt>
                <c:pt idx="5240">
                  <c:v>554000</c:v>
                </c:pt>
                <c:pt idx="5241">
                  <c:v>554100</c:v>
                </c:pt>
                <c:pt idx="5242">
                  <c:v>554200</c:v>
                </c:pt>
                <c:pt idx="5243">
                  <c:v>554300</c:v>
                </c:pt>
                <c:pt idx="5244">
                  <c:v>554400</c:v>
                </c:pt>
                <c:pt idx="5245">
                  <c:v>554500</c:v>
                </c:pt>
                <c:pt idx="5246">
                  <c:v>554600</c:v>
                </c:pt>
                <c:pt idx="5247">
                  <c:v>554700</c:v>
                </c:pt>
                <c:pt idx="5248">
                  <c:v>554800</c:v>
                </c:pt>
                <c:pt idx="5249">
                  <c:v>554900</c:v>
                </c:pt>
                <c:pt idx="5250">
                  <c:v>555000</c:v>
                </c:pt>
                <c:pt idx="5251">
                  <c:v>555100</c:v>
                </c:pt>
                <c:pt idx="5252">
                  <c:v>555200</c:v>
                </c:pt>
                <c:pt idx="5253">
                  <c:v>555300</c:v>
                </c:pt>
                <c:pt idx="5254">
                  <c:v>555400</c:v>
                </c:pt>
                <c:pt idx="5255">
                  <c:v>555500</c:v>
                </c:pt>
                <c:pt idx="5256">
                  <c:v>555600</c:v>
                </c:pt>
                <c:pt idx="5257">
                  <c:v>555700</c:v>
                </c:pt>
                <c:pt idx="5258">
                  <c:v>555800</c:v>
                </c:pt>
                <c:pt idx="5259">
                  <c:v>555900</c:v>
                </c:pt>
                <c:pt idx="5260">
                  <c:v>556000</c:v>
                </c:pt>
                <c:pt idx="5261">
                  <c:v>556100</c:v>
                </c:pt>
                <c:pt idx="5262">
                  <c:v>556200</c:v>
                </c:pt>
                <c:pt idx="5263">
                  <c:v>556300</c:v>
                </c:pt>
                <c:pt idx="5264">
                  <c:v>556400</c:v>
                </c:pt>
                <c:pt idx="5265">
                  <c:v>556500</c:v>
                </c:pt>
                <c:pt idx="5266">
                  <c:v>556600</c:v>
                </c:pt>
                <c:pt idx="5267">
                  <c:v>556700</c:v>
                </c:pt>
                <c:pt idx="5268">
                  <c:v>556800</c:v>
                </c:pt>
                <c:pt idx="5269">
                  <c:v>556900</c:v>
                </c:pt>
                <c:pt idx="5270">
                  <c:v>557000</c:v>
                </c:pt>
                <c:pt idx="5271">
                  <c:v>557100</c:v>
                </c:pt>
                <c:pt idx="5272">
                  <c:v>557200</c:v>
                </c:pt>
                <c:pt idx="5273">
                  <c:v>557300</c:v>
                </c:pt>
                <c:pt idx="5274">
                  <c:v>557400</c:v>
                </c:pt>
                <c:pt idx="5275">
                  <c:v>557500</c:v>
                </c:pt>
                <c:pt idx="5276">
                  <c:v>557600</c:v>
                </c:pt>
                <c:pt idx="5277">
                  <c:v>557700</c:v>
                </c:pt>
                <c:pt idx="5278">
                  <c:v>557800</c:v>
                </c:pt>
                <c:pt idx="5279">
                  <c:v>557900</c:v>
                </c:pt>
                <c:pt idx="5280">
                  <c:v>558000</c:v>
                </c:pt>
                <c:pt idx="5281">
                  <c:v>558100</c:v>
                </c:pt>
                <c:pt idx="5282">
                  <c:v>558200</c:v>
                </c:pt>
                <c:pt idx="5283">
                  <c:v>558300</c:v>
                </c:pt>
                <c:pt idx="5284">
                  <c:v>558400</c:v>
                </c:pt>
                <c:pt idx="5285">
                  <c:v>558500</c:v>
                </c:pt>
                <c:pt idx="5286">
                  <c:v>558600</c:v>
                </c:pt>
                <c:pt idx="5287">
                  <c:v>558700</c:v>
                </c:pt>
                <c:pt idx="5288">
                  <c:v>558800</c:v>
                </c:pt>
                <c:pt idx="5289">
                  <c:v>558900</c:v>
                </c:pt>
                <c:pt idx="5290">
                  <c:v>559000</c:v>
                </c:pt>
                <c:pt idx="5291">
                  <c:v>559100</c:v>
                </c:pt>
                <c:pt idx="5292">
                  <c:v>559200</c:v>
                </c:pt>
                <c:pt idx="5293">
                  <c:v>559300</c:v>
                </c:pt>
                <c:pt idx="5294">
                  <c:v>559400</c:v>
                </c:pt>
                <c:pt idx="5295">
                  <c:v>559500</c:v>
                </c:pt>
                <c:pt idx="5296">
                  <c:v>559600</c:v>
                </c:pt>
                <c:pt idx="5297">
                  <c:v>559700</c:v>
                </c:pt>
                <c:pt idx="5298">
                  <c:v>559800</c:v>
                </c:pt>
                <c:pt idx="5299">
                  <c:v>559900</c:v>
                </c:pt>
                <c:pt idx="5300">
                  <c:v>560000</c:v>
                </c:pt>
                <c:pt idx="5301">
                  <c:v>560100</c:v>
                </c:pt>
                <c:pt idx="5302">
                  <c:v>560200</c:v>
                </c:pt>
                <c:pt idx="5303">
                  <c:v>560300</c:v>
                </c:pt>
                <c:pt idx="5304">
                  <c:v>560400</c:v>
                </c:pt>
                <c:pt idx="5305">
                  <c:v>560500</c:v>
                </c:pt>
                <c:pt idx="5306">
                  <c:v>560600</c:v>
                </c:pt>
                <c:pt idx="5307">
                  <c:v>560700</c:v>
                </c:pt>
                <c:pt idx="5308">
                  <c:v>560800</c:v>
                </c:pt>
                <c:pt idx="5309">
                  <c:v>560900</c:v>
                </c:pt>
                <c:pt idx="5310">
                  <c:v>561000</c:v>
                </c:pt>
                <c:pt idx="5311">
                  <c:v>561100</c:v>
                </c:pt>
                <c:pt idx="5312">
                  <c:v>561200</c:v>
                </c:pt>
                <c:pt idx="5313">
                  <c:v>561300</c:v>
                </c:pt>
                <c:pt idx="5314">
                  <c:v>561400</c:v>
                </c:pt>
                <c:pt idx="5315">
                  <c:v>561500</c:v>
                </c:pt>
                <c:pt idx="5316">
                  <c:v>561600</c:v>
                </c:pt>
                <c:pt idx="5317">
                  <c:v>561700</c:v>
                </c:pt>
                <c:pt idx="5318">
                  <c:v>561800</c:v>
                </c:pt>
                <c:pt idx="5319">
                  <c:v>561900</c:v>
                </c:pt>
                <c:pt idx="5320">
                  <c:v>562000</c:v>
                </c:pt>
                <c:pt idx="5321">
                  <c:v>562100</c:v>
                </c:pt>
                <c:pt idx="5322">
                  <c:v>562200</c:v>
                </c:pt>
                <c:pt idx="5323">
                  <c:v>562300</c:v>
                </c:pt>
                <c:pt idx="5324">
                  <c:v>562400</c:v>
                </c:pt>
                <c:pt idx="5325">
                  <c:v>562500</c:v>
                </c:pt>
                <c:pt idx="5326">
                  <c:v>562600</c:v>
                </c:pt>
                <c:pt idx="5327">
                  <c:v>562700</c:v>
                </c:pt>
                <c:pt idx="5328">
                  <c:v>562800</c:v>
                </c:pt>
                <c:pt idx="5329">
                  <c:v>562900</c:v>
                </c:pt>
                <c:pt idx="5330">
                  <c:v>563000</c:v>
                </c:pt>
                <c:pt idx="5331">
                  <c:v>563100</c:v>
                </c:pt>
                <c:pt idx="5332">
                  <c:v>563200</c:v>
                </c:pt>
                <c:pt idx="5333">
                  <c:v>563300</c:v>
                </c:pt>
                <c:pt idx="5334">
                  <c:v>563400</c:v>
                </c:pt>
                <c:pt idx="5335">
                  <c:v>563500</c:v>
                </c:pt>
                <c:pt idx="5336">
                  <c:v>563600</c:v>
                </c:pt>
                <c:pt idx="5337">
                  <c:v>563700</c:v>
                </c:pt>
                <c:pt idx="5338">
                  <c:v>563800</c:v>
                </c:pt>
                <c:pt idx="5339">
                  <c:v>563900</c:v>
                </c:pt>
                <c:pt idx="5340">
                  <c:v>564000</c:v>
                </c:pt>
                <c:pt idx="5341">
                  <c:v>564100</c:v>
                </c:pt>
                <c:pt idx="5342">
                  <c:v>564200</c:v>
                </c:pt>
                <c:pt idx="5343">
                  <c:v>564300</c:v>
                </c:pt>
                <c:pt idx="5344">
                  <c:v>564400</c:v>
                </c:pt>
                <c:pt idx="5345">
                  <c:v>564500</c:v>
                </c:pt>
                <c:pt idx="5346">
                  <c:v>564600</c:v>
                </c:pt>
                <c:pt idx="5347">
                  <c:v>564700</c:v>
                </c:pt>
                <c:pt idx="5348">
                  <c:v>564800</c:v>
                </c:pt>
                <c:pt idx="5349">
                  <c:v>564900</c:v>
                </c:pt>
                <c:pt idx="5350">
                  <c:v>565000</c:v>
                </c:pt>
                <c:pt idx="5351">
                  <c:v>565100</c:v>
                </c:pt>
                <c:pt idx="5352">
                  <c:v>565200</c:v>
                </c:pt>
                <c:pt idx="5353">
                  <c:v>565300</c:v>
                </c:pt>
                <c:pt idx="5354">
                  <c:v>565400</c:v>
                </c:pt>
                <c:pt idx="5355">
                  <c:v>565500</c:v>
                </c:pt>
                <c:pt idx="5356">
                  <c:v>565600</c:v>
                </c:pt>
                <c:pt idx="5357">
                  <c:v>565700</c:v>
                </c:pt>
                <c:pt idx="5358">
                  <c:v>565800</c:v>
                </c:pt>
                <c:pt idx="5359">
                  <c:v>565900</c:v>
                </c:pt>
                <c:pt idx="5360">
                  <c:v>566000</c:v>
                </c:pt>
                <c:pt idx="5361">
                  <c:v>566100</c:v>
                </c:pt>
                <c:pt idx="5362">
                  <c:v>566200</c:v>
                </c:pt>
                <c:pt idx="5363">
                  <c:v>566300</c:v>
                </c:pt>
                <c:pt idx="5364">
                  <c:v>566400</c:v>
                </c:pt>
                <c:pt idx="5365">
                  <c:v>566500</c:v>
                </c:pt>
                <c:pt idx="5366">
                  <c:v>566600</c:v>
                </c:pt>
                <c:pt idx="5367">
                  <c:v>566700</c:v>
                </c:pt>
                <c:pt idx="5368">
                  <c:v>566800</c:v>
                </c:pt>
                <c:pt idx="5369">
                  <c:v>566900</c:v>
                </c:pt>
                <c:pt idx="5370">
                  <c:v>567000</c:v>
                </c:pt>
                <c:pt idx="5371">
                  <c:v>567100</c:v>
                </c:pt>
                <c:pt idx="5372">
                  <c:v>567200</c:v>
                </c:pt>
                <c:pt idx="5373">
                  <c:v>567300</c:v>
                </c:pt>
                <c:pt idx="5374">
                  <c:v>567400</c:v>
                </c:pt>
                <c:pt idx="5375">
                  <c:v>567500</c:v>
                </c:pt>
                <c:pt idx="5376">
                  <c:v>567600</c:v>
                </c:pt>
                <c:pt idx="5377">
                  <c:v>567700</c:v>
                </c:pt>
                <c:pt idx="5378">
                  <c:v>567800</c:v>
                </c:pt>
                <c:pt idx="5379">
                  <c:v>567900</c:v>
                </c:pt>
                <c:pt idx="5380">
                  <c:v>568000</c:v>
                </c:pt>
                <c:pt idx="5381">
                  <c:v>568100</c:v>
                </c:pt>
                <c:pt idx="5382">
                  <c:v>568200</c:v>
                </c:pt>
                <c:pt idx="5383">
                  <c:v>568300</c:v>
                </c:pt>
                <c:pt idx="5384">
                  <c:v>568400</c:v>
                </c:pt>
                <c:pt idx="5385">
                  <c:v>568500</c:v>
                </c:pt>
                <c:pt idx="5386">
                  <c:v>568600</c:v>
                </c:pt>
                <c:pt idx="5387">
                  <c:v>568700</c:v>
                </c:pt>
                <c:pt idx="5388">
                  <c:v>568800</c:v>
                </c:pt>
                <c:pt idx="5389">
                  <c:v>568900</c:v>
                </c:pt>
                <c:pt idx="5390">
                  <c:v>569000</c:v>
                </c:pt>
                <c:pt idx="5391">
                  <c:v>569100</c:v>
                </c:pt>
                <c:pt idx="5392">
                  <c:v>569200</c:v>
                </c:pt>
                <c:pt idx="5393">
                  <c:v>569300</c:v>
                </c:pt>
                <c:pt idx="5394">
                  <c:v>569400</c:v>
                </c:pt>
                <c:pt idx="5395">
                  <c:v>569500</c:v>
                </c:pt>
                <c:pt idx="5396">
                  <c:v>569600</c:v>
                </c:pt>
                <c:pt idx="5397">
                  <c:v>569700</c:v>
                </c:pt>
                <c:pt idx="5398">
                  <c:v>569800</c:v>
                </c:pt>
                <c:pt idx="5399">
                  <c:v>569900</c:v>
                </c:pt>
                <c:pt idx="5400">
                  <c:v>570000</c:v>
                </c:pt>
                <c:pt idx="5401">
                  <c:v>570100</c:v>
                </c:pt>
                <c:pt idx="5402">
                  <c:v>570200</c:v>
                </c:pt>
                <c:pt idx="5403">
                  <c:v>570300</c:v>
                </c:pt>
                <c:pt idx="5404">
                  <c:v>570400</c:v>
                </c:pt>
                <c:pt idx="5405">
                  <c:v>570500</c:v>
                </c:pt>
                <c:pt idx="5406">
                  <c:v>570600</c:v>
                </c:pt>
                <c:pt idx="5407">
                  <c:v>570700</c:v>
                </c:pt>
                <c:pt idx="5408">
                  <c:v>570800</c:v>
                </c:pt>
                <c:pt idx="5409">
                  <c:v>570900</c:v>
                </c:pt>
                <c:pt idx="5410">
                  <c:v>571000</c:v>
                </c:pt>
                <c:pt idx="5411">
                  <c:v>571100</c:v>
                </c:pt>
                <c:pt idx="5412">
                  <c:v>571200</c:v>
                </c:pt>
                <c:pt idx="5413">
                  <c:v>571300</c:v>
                </c:pt>
                <c:pt idx="5414">
                  <c:v>571400</c:v>
                </c:pt>
                <c:pt idx="5415">
                  <c:v>571500</c:v>
                </c:pt>
                <c:pt idx="5416">
                  <c:v>571600</c:v>
                </c:pt>
                <c:pt idx="5417">
                  <c:v>571700</c:v>
                </c:pt>
                <c:pt idx="5418">
                  <c:v>571800</c:v>
                </c:pt>
                <c:pt idx="5419">
                  <c:v>571900</c:v>
                </c:pt>
                <c:pt idx="5420">
                  <c:v>572000</c:v>
                </c:pt>
                <c:pt idx="5421">
                  <c:v>572100</c:v>
                </c:pt>
                <c:pt idx="5422">
                  <c:v>572200</c:v>
                </c:pt>
                <c:pt idx="5423">
                  <c:v>572300</c:v>
                </c:pt>
                <c:pt idx="5424">
                  <c:v>572400</c:v>
                </c:pt>
                <c:pt idx="5425">
                  <c:v>572500</c:v>
                </c:pt>
                <c:pt idx="5426">
                  <c:v>572600</c:v>
                </c:pt>
                <c:pt idx="5427">
                  <c:v>572700</c:v>
                </c:pt>
                <c:pt idx="5428">
                  <c:v>572800</c:v>
                </c:pt>
                <c:pt idx="5429">
                  <c:v>572900</c:v>
                </c:pt>
                <c:pt idx="5430">
                  <c:v>573000</c:v>
                </c:pt>
                <c:pt idx="5431">
                  <c:v>573100</c:v>
                </c:pt>
                <c:pt idx="5432">
                  <c:v>573200</c:v>
                </c:pt>
                <c:pt idx="5433">
                  <c:v>573300</c:v>
                </c:pt>
                <c:pt idx="5434">
                  <c:v>573400</c:v>
                </c:pt>
                <c:pt idx="5435">
                  <c:v>573500</c:v>
                </c:pt>
                <c:pt idx="5436">
                  <c:v>573600</c:v>
                </c:pt>
                <c:pt idx="5437">
                  <c:v>573700</c:v>
                </c:pt>
                <c:pt idx="5438">
                  <c:v>573800</c:v>
                </c:pt>
                <c:pt idx="5439">
                  <c:v>573900</c:v>
                </c:pt>
                <c:pt idx="5440">
                  <c:v>574000</c:v>
                </c:pt>
                <c:pt idx="5441">
                  <c:v>574100</c:v>
                </c:pt>
                <c:pt idx="5442">
                  <c:v>574200</c:v>
                </c:pt>
                <c:pt idx="5443">
                  <c:v>574300</c:v>
                </c:pt>
                <c:pt idx="5444">
                  <c:v>574400</c:v>
                </c:pt>
                <c:pt idx="5445">
                  <c:v>574500</c:v>
                </c:pt>
                <c:pt idx="5446">
                  <c:v>574600</c:v>
                </c:pt>
                <c:pt idx="5447">
                  <c:v>574700</c:v>
                </c:pt>
                <c:pt idx="5448">
                  <c:v>574800</c:v>
                </c:pt>
                <c:pt idx="5449">
                  <c:v>574900</c:v>
                </c:pt>
                <c:pt idx="5450">
                  <c:v>575000</c:v>
                </c:pt>
                <c:pt idx="5451">
                  <c:v>575100</c:v>
                </c:pt>
                <c:pt idx="5452">
                  <c:v>575200</c:v>
                </c:pt>
                <c:pt idx="5453">
                  <c:v>575300</c:v>
                </c:pt>
                <c:pt idx="5454">
                  <c:v>575400</c:v>
                </c:pt>
                <c:pt idx="5455">
                  <c:v>575500</c:v>
                </c:pt>
                <c:pt idx="5456">
                  <c:v>575600</c:v>
                </c:pt>
                <c:pt idx="5457">
                  <c:v>575700</c:v>
                </c:pt>
                <c:pt idx="5458">
                  <c:v>575800</c:v>
                </c:pt>
                <c:pt idx="5459">
                  <c:v>575900</c:v>
                </c:pt>
                <c:pt idx="5460">
                  <c:v>576000</c:v>
                </c:pt>
                <c:pt idx="5461">
                  <c:v>576100</c:v>
                </c:pt>
                <c:pt idx="5462">
                  <c:v>576200</c:v>
                </c:pt>
                <c:pt idx="5463">
                  <c:v>576300</c:v>
                </c:pt>
                <c:pt idx="5464">
                  <c:v>576400</c:v>
                </c:pt>
                <c:pt idx="5465">
                  <c:v>576500</c:v>
                </c:pt>
                <c:pt idx="5466">
                  <c:v>576600</c:v>
                </c:pt>
                <c:pt idx="5467">
                  <c:v>576700</c:v>
                </c:pt>
                <c:pt idx="5468">
                  <c:v>576800</c:v>
                </c:pt>
                <c:pt idx="5469">
                  <c:v>576900</c:v>
                </c:pt>
                <c:pt idx="5470">
                  <c:v>577000</c:v>
                </c:pt>
                <c:pt idx="5471">
                  <c:v>577100</c:v>
                </c:pt>
                <c:pt idx="5472">
                  <c:v>577200</c:v>
                </c:pt>
                <c:pt idx="5473">
                  <c:v>577300</c:v>
                </c:pt>
                <c:pt idx="5474">
                  <c:v>577400</c:v>
                </c:pt>
                <c:pt idx="5475">
                  <c:v>577500</c:v>
                </c:pt>
                <c:pt idx="5476">
                  <c:v>577600</c:v>
                </c:pt>
                <c:pt idx="5477">
                  <c:v>577700</c:v>
                </c:pt>
                <c:pt idx="5478">
                  <c:v>577800</c:v>
                </c:pt>
                <c:pt idx="5479">
                  <c:v>577900</c:v>
                </c:pt>
                <c:pt idx="5480">
                  <c:v>578000</c:v>
                </c:pt>
                <c:pt idx="5481">
                  <c:v>578100</c:v>
                </c:pt>
                <c:pt idx="5482">
                  <c:v>578200</c:v>
                </c:pt>
                <c:pt idx="5483">
                  <c:v>578300</c:v>
                </c:pt>
                <c:pt idx="5484">
                  <c:v>578400</c:v>
                </c:pt>
                <c:pt idx="5485">
                  <c:v>578500</c:v>
                </c:pt>
                <c:pt idx="5486">
                  <c:v>578600</c:v>
                </c:pt>
                <c:pt idx="5487">
                  <c:v>578700</c:v>
                </c:pt>
                <c:pt idx="5488">
                  <c:v>578800</c:v>
                </c:pt>
                <c:pt idx="5489">
                  <c:v>578900</c:v>
                </c:pt>
                <c:pt idx="5490">
                  <c:v>579000</c:v>
                </c:pt>
                <c:pt idx="5491">
                  <c:v>579100</c:v>
                </c:pt>
                <c:pt idx="5492">
                  <c:v>579200</c:v>
                </c:pt>
                <c:pt idx="5493">
                  <c:v>579300</c:v>
                </c:pt>
                <c:pt idx="5494">
                  <c:v>579400</c:v>
                </c:pt>
                <c:pt idx="5495">
                  <c:v>579500</c:v>
                </c:pt>
                <c:pt idx="5496">
                  <c:v>579600</c:v>
                </c:pt>
                <c:pt idx="5497">
                  <c:v>579700</c:v>
                </c:pt>
                <c:pt idx="5498">
                  <c:v>579800</c:v>
                </c:pt>
                <c:pt idx="5499">
                  <c:v>579900</c:v>
                </c:pt>
                <c:pt idx="5500">
                  <c:v>580000</c:v>
                </c:pt>
                <c:pt idx="5501">
                  <c:v>580100</c:v>
                </c:pt>
                <c:pt idx="5502">
                  <c:v>580200</c:v>
                </c:pt>
                <c:pt idx="5503">
                  <c:v>580300</c:v>
                </c:pt>
                <c:pt idx="5504">
                  <c:v>580400</c:v>
                </c:pt>
                <c:pt idx="5505">
                  <c:v>580500</c:v>
                </c:pt>
                <c:pt idx="5506">
                  <c:v>580600</c:v>
                </c:pt>
                <c:pt idx="5507">
                  <c:v>580700</c:v>
                </c:pt>
                <c:pt idx="5508">
                  <c:v>580800</c:v>
                </c:pt>
                <c:pt idx="5509">
                  <c:v>580900</c:v>
                </c:pt>
                <c:pt idx="5510">
                  <c:v>581000</c:v>
                </c:pt>
                <c:pt idx="5511">
                  <c:v>581100</c:v>
                </c:pt>
                <c:pt idx="5512">
                  <c:v>581200</c:v>
                </c:pt>
                <c:pt idx="5513">
                  <c:v>581300</c:v>
                </c:pt>
                <c:pt idx="5514">
                  <c:v>581400</c:v>
                </c:pt>
                <c:pt idx="5515">
                  <c:v>581500</c:v>
                </c:pt>
                <c:pt idx="5516">
                  <c:v>581600</c:v>
                </c:pt>
                <c:pt idx="5517">
                  <c:v>581700</c:v>
                </c:pt>
                <c:pt idx="5518">
                  <c:v>581800</c:v>
                </c:pt>
                <c:pt idx="5519">
                  <c:v>581900</c:v>
                </c:pt>
                <c:pt idx="5520">
                  <c:v>582000</c:v>
                </c:pt>
                <c:pt idx="5521">
                  <c:v>582100</c:v>
                </c:pt>
                <c:pt idx="5522">
                  <c:v>582200</c:v>
                </c:pt>
                <c:pt idx="5523">
                  <c:v>582300</c:v>
                </c:pt>
                <c:pt idx="5524">
                  <c:v>582400</c:v>
                </c:pt>
                <c:pt idx="5525">
                  <c:v>582500</c:v>
                </c:pt>
                <c:pt idx="5526">
                  <c:v>582600</c:v>
                </c:pt>
                <c:pt idx="5527">
                  <c:v>582700</c:v>
                </c:pt>
                <c:pt idx="5528">
                  <c:v>582800</c:v>
                </c:pt>
                <c:pt idx="5529">
                  <c:v>582900</c:v>
                </c:pt>
                <c:pt idx="5530">
                  <c:v>583000</c:v>
                </c:pt>
                <c:pt idx="5531">
                  <c:v>583100</c:v>
                </c:pt>
                <c:pt idx="5532">
                  <c:v>583200</c:v>
                </c:pt>
                <c:pt idx="5533">
                  <c:v>583300</c:v>
                </c:pt>
                <c:pt idx="5534">
                  <c:v>583400</c:v>
                </c:pt>
                <c:pt idx="5535">
                  <c:v>583500</c:v>
                </c:pt>
                <c:pt idx="5536">
                  <c:v>583600</c:v>
                </c:pt>
                <c:pt idx="5537">
                  <c:v>583700</c:v>
                </c:pt>
                <c:pt idx="5538">
                  <c:v>583800</c:v>
                </c:pt>
                <c:pt idx="5539">
                  <c:v>583900</c:v>
                </c:pt>
                <c:pt idx="5540">
                  <c:v>584000</c:v>
                </c:pt>
                <c:pt idx="5541">
                  <c:v>584100</c:v>
                </c:pt>
                <c:pt idx="5542">
                  <c:v>584200</c:v>
                </c:pt>
                <c:pt idx="5543">
                  <c:v>584300</c:v>
                </c:pt>
                <c:pt idx="5544">
                  <c:v>584400</c:v>
                </c:pt>
                <c:pt idx="5545">
                  <c:v>584500</c:v>
                </c:pt>
                <c:pt idx="5546">
                  <c:v>584600</c:v>
                </c:pt>
                <c:pt idx="5547">
                  <c:v>584700</c:v>
                </c:pt>
                <c:pt idx="5548">
                  <c:v>584800</c:v>
                </c:pt>
                <c:pt idx="5549">
                  <c:v>584900</c:v>
                </c:pt>
                <c:pt idx="5550">
                  <c:v>585000</c:v>
                </c:pt>
                <c:pt idx="5551">
                  <c:v>585100</c:v>
                </c:pt>
                <c:pt idx="5552">
                  <c:v>585200</c:v>
                </c:pt>
                <c:pt idx="5553">
                  <c:v>585300</c:v>
                </c:pt>
                <c:pt idx="5554">
                  <c:v>585400</c:v>
                </c:pt>
                <c:pt idx="5555">
                  <c:v>585500</c:v>
                </c:pt>
                <c:pt idx="5556">
                  <c:v>585600</c:v>
                </c:pt>
                <c:pt idx="5557">
                  <c:v>585700</c:v>
                </c:pt>
                <c:pt idx="5558">
                  <c:v>585800</c:v>
                </c:pt>
                <c:pt idx="5559">
                  <c:v>585900</c:v>
                </c:pt>
                <c:pt idx="5560">
                  <c:v>586000</c:v>
                </c:pt>
                <c:pt idx="5561">
                  <c:v>586100</c:v>
                </c:pt>
                <c:pt idx="5562">
                  <c:v>586200</c:v>
                </c:pt>
                <c:pt idx="5563">
                  <c:v>586300</c:v>
                </c:pt>
                <c:pt idx="5564">
                  <c:v>586400</c:v>
                </c:pt>
                <c:pt idx="5565">
                  <c:v>586500</c:v>
                </c:pt>
                <c:pt idx="5566">
                  <c:v>586600</c:v>
                </c:pt>
                <c:pt idx="5567">
                  <c:v>586700</c:v>
                </c:pt>
                <c:pt idx="5568">
                  <c:v>586800</c:v>
                </c:pt>
                <c:pt idx="5569">
                  <c:v>586900</c:v>
                </c:pt>
                <c:pt idx="5570">
                  <c:v>587000</c:v>
                </c:pt>
                <c:pt idx="5571">
                  <c:v>587100</c:v>
                </c:pt>
                <c:pt idx="5572">
                  <c:v>587200</c:v>
                </c:pt>
                <c:pt idx="5573">
                  <c:v>587300</c:v>
                </c:pt>
                <c:pt idx="5574">
                  <c:v>587400</c:v>
                </c:pt>
                <c:pt idx="5575">
                  <c:v>587500</c:v>
                </c:pt>
                <c:pt idx="5576">
                  <c:v>587600</c:v>
                </c:pt>
                <c:pt idx="5577">
                  <c:v>587700</c:v>
                </c:pt>
                <c:pt idx="5578">
                  <c:v>587800</c:v>
                </c:pt>
                <c:pt idx="5579">
                  <c:v>587900</c:v>
                </c:pt>
                <c:pt idx="5580">
                  <c:v>588000</c:v>
                </c:pt>
                <c:pt idx="5581">
                  <c:v>588100</c:v>
                </c:pt>
                <c:pt idx="5582">
                  <c:v>588200</c:v>
                </c:pt>
                <c:pt idx="5583">
                  <c:v>588300</c:v>
                </c:pt>
                <c:pt idx="5584">
                  <c:v>588400</c:v>
                </c:pt>
                <c:pt idx="5585">
                  <c:v>588500</c:v>
                </c:pt>
                <c:pt idx="5586">
                  <c:v>588600</c:v>
                </c:pt>
                <c:pt idx="5587">
                  <c:v>588700</c:v>
                </c:pt>
                <c:pt idx="5588">
                  <c:v>588800</c:v>
                </c:pt>
                <c:pt idx="5589">
                  <c:v>588900</c:v>
                </c:pt>
                <c:pt idx="5590">
                  <c:v>589000</c:v>
                </c:pt>
                <c:pt idx="5591">
                  <c:v>589100</c:v>
                </c:pt>
                <c:pt idx="5592">
                  <c:v>589200</c:v>
                </c:pt>
                <c:pt idx="5593">
                  <c:v>589300</c:v>
                </c:pt>
                <c:pt idx="5594">
                  <c:v>589400</c:v>
                </c:pt>
                <c:pt idx="5595">
                  <c:v>589500</c:v>
                </c:pt>
                <c:pt idx="5596">
                  <c:v>589600</c:v>
                </c:pt>
                <c:pt idx="5597">
                  <c:v>589700</c:v>
                </c:pt>
                <c:pt idx="5598">
                  <c:v>589800</c:v>
                </c:pt>
                <c:pt idx="5599">
                  <c:v>589900</c:v>
                </c:pt>
                <c:pt idx="5600">
                  <c:v>590000</c:v>
                </c:pt>
                <c:pt idx="5601">
                  <c:v>590100</c:v>
                </c:pt>
                <c:pt idx="5602">
                  <c:v>590200</c:v>
                </c:pt>
                <c:pt idx="5603">
                  <c:v>590300</c:v>
                </c:pt>
                <c:pt idx="5604">
                  <c:v>590400</c:v>
                </c:pt>
                <c:pt idx="5605">
                  <c:v>590500</c:v>
                </c:pt>
                <c:pt idx="5606">
                  <c:v>590600</c:v>
                </c:pt>
                <c:pt idx="5607">
                  <c:v>590700</c:v>
                </c:pt>
                <c:pt idx="5608">
                  <c:v>590800</c:v>
                </c:pt>
                <c:pt idx="5609">
                  <c:v>590900</c:v>
                </c:pt>
                <c:pt idx="5610">
                  <c:v>591000</c:v>
                </c:pt>
                <c:pt idx="5611">
                  <c:v>591100</c:v>
                </c:pt>
                <c:pt idx="5612">
                  <c:v>591200</c:v>
                </c:pt>
                <c:pt idx="5613">
                  <c:v>591300</c:v>
                </c:pt>
                <c:pt idx="5614">
                  <c:v>591400</c:v>
                </c:pt>
                <c:pt idx="5615">
                  <c:v>591500</c:v>
                </c:pt>
                <c:pt idx="5616">
                  <c:v>591600</c:v>
                </c:pt>
                <c:pt idx="5617">
                  <c:v>591700</c:v>
                </c:pt>
                <c:pt idx="5618">
                  <c:v>591800</c:v>
                </c:pt>
                <c:pt idx="5619">
                  <c:v>591900</c:v>
                </c:pt>
                <c:pt idx="5620">
                  <c:v>592000</c:v>
                </c:pt>
                <c:pt idx="5621">
                  <c:v>592100</c:v>
                </c:pt>
                <c:pt idx="5622">
                  <c:v>592200</c:v>
                </c:pt>
                <c:pt idx="5623">
                  <c:v>592300</c:v>
                </c:pt>
                <c:pt idx="5624">
                  <c:v>592400</c:v>
                </c:pt>
                <c:pt idx="5625">
                  <c:v>592500</c:v>
                </c:pt>
                <c:pt idx="5626">
                  <c:v>592600</c:v>
                </c:pt>
                <c:pt idx="5627">
                  <c:v>592700</c:v>
                </c:pt>
                <c:pt idx="5628">
                  <c:v>592800</c:v>
                </c:pt>
                <c:pt idx="5629">
                  <c:v>592900</c:v>
                </c:pt>
                <c:pt idx="5630">
                  <c:v>593000</c:v>
                </c:pt>
                <c:pt idx="5631">
                  <c:v>593100</c:v>
                </c:pt>
                <c:pt idx="5632">
                  <c:v>593200</c:v>
                </c:pt>
                <c:pt idx="5633">
                  <c:v>593300</c:v>
                </c:pt>
                <c:pt idx="5634">
                  <c:v>593400</c:v>
                </c:pt>
                <c:pt idx="5635">
                  <c:v>593500</c:v>
                </c:pt>
                <c:pt idx="5636">
                  <c:v>593600</c:v>
                </c:pt>
                <c:pt idx="5637">
                  <c:v>593700</c:v>
                </c:pt>
                <c:pt idx="5638">
                  <c:v>593800</c:v>
                </c:pt>
                <c:pt idx="5639">
                  <c:v>593900</c:v>
                </c:pt>
                <c:pt idx="5640">
                  <c:v>594000</c:v>
                </c:pt>
                <c:pt idx="5641">
                  <c:v>594100</c:v>
                </c:pt>
                <c:pt idx="5642">
                  <c:v>594200</c:v>
                </c:pt>
                <c:pt idx="5643">
                  <c:v>594300</c:v>
                </c:pt>
                <c:pt idx="5644">
                  <c:v>594400</c:v>
                </c:pt>
                <c:pt idx="5645">
                  <c:v>594500</c:v>
                </c:pt>
                <c:pt idx="5646">
                  <c:v>594600</c:v>
                </c:pt>
                <c:pt idx="5647">
                  <c:v>594700</c:v>
                </c:pt>
                <c:pt idx="5648">
                  <c:v>594800</c:v>
                </c:pt>
                <c:pt idx="5649">
                  <c:v>594900</c:v>
                </c:pt>
                <c:pt idx="5650">
                  <c:v>595000</c:v>
                </c:pt>
                <c:pt idx="5651">
                  <c:v>595100</c:v>
                </c:pt>
                <c:pt idx="5652">
                  <c:v>595200</c:v>
                </c:pt>
                <c:pt idx="5653">
                  <c:v>595300</c:v>
                </c:pt>
                <c:pt idx="5654">
                  <c:v>595400</c:v>
                </c:pt>
                <c:pt idx="5655">
                  <c:v>595500</c:v>
                </c:pt>
                <c:pt idx="5656">
                  <c:v>595600</c:v>
                </c:pt>
                <c:pt idx="5657">
                  <c:v>595700</c:v>
                </c:pt>
                <c:pt idx="5658">
                  <c:v>595800</c:v>
                </c:pt>
                <c:pt idx="5659">
                  <c:v>595900</c:v>
                </c:pt>
                <c:pt idx="5660">
                  <c:v>596000</c:v>
                </c:pt>
                <c:pt idx="5661">
                  <c:v>596100</c:v>
                </c:pt>
                <c:pt idx="5662">
                  <c:v>596200</c:v>
                </c:pt>
                <c:pt idx="5663">
                  <c:v>596300</c:v>
                </c:pt>
                <c:pt idx="5664">
                  <c:v>596400</c:v>
                </c:pt>
                <c:pt idx="5665">
                  <c:v>596500</c:v>
                </c:pt>
                <c:pt idx="5666">
                  <c:v>596600</c:v>
                </c:pt>
                <c:pt idx="5667">
                  <c:v>596700</c:v>
                </c:pt>
                <c:pt idx="5668">
                  <c:v>596800</c:v>
                </c:pt>
                <c:pt idx="5669">
                  <c:v>596900</c:v>
                </c:pt>
                <c:pt idx="5670">
                  <c:v>597000</c:v>
                </c:pt>
                <c:pt idx="5671">
                  <c:v>597100</c:v>
                </c:pt>
                <c:pt idx="5672">
                  <c:v>597200</c:v>
                </c:pt>
                <c:pt idx="5673">
                  <c:v>597300</c:v>
                </c:pt>
                <c:pt idx="5674">
                  <c:v>597400</c:v>
                </c:pt>
                <c:pt idx="5675">
                  <c:v>597500</c:v>
                </c:pt>
                <c:pt idx="5676">
                  <c:v>597600</c:v>
                </c:pt>
                <c:pt idx="5677">
                  <c:v>597700</c:v>
                </c:pt>
                <c:pt idx="5678">
                  <c:v>597800</c:v>
                </c:pt>
                <c:pt idx="5679">
                  <c:v>597900</c:v>
                </c:pt>
                <c:pt idx="5680">
                  <c:v>598000</c:v>
                </c:pt>
                <c:pt idx="5681">
                  <c:v>598100</c:v>
                </c:pt>
                <c:pt idx="5682">
                  <c:v>598200</c:v>
                </c:pt>
                <c:pt idx="5683">
                  <c:v>598300</c:v>
                </c:pt>
                <c:pt idx="5684">
                  <c:v>598400</c:v>
                </c:pt>
                <c:pt idx="5685">
                  <c:v>598500</c:v>
                </c:pt>
                <c:pt idx="5686">
                  <c:v>598600</c:v>
                </c:pt>
                <c:pt idx="5687">
                  <c:v>598700</c:v>
                </c:pt>
                <c:pt idx="5688">
                  <c:v>598800</c:v>
                </c:pt>
                <c:pt idx="5689">
                  <c:v>598900</c:v>
                </c:pt>
                <c:pt idx="5690">
                  <c:v>599000</c:v>
                </c:pt>
                <c:pt idx="5691">
                  <c:v>599100</c:v>
                </c:pt>
                <c:pt idx="5692">
                  <c:v>599200</c:v>
                </c:pt>
                <c:pt idx="5693">
                  <c:v>599300</c:v>
                </c:pt>
                <c:pt idx="5694">
                  <c:v>599400</c:v>
                </c:pt>
                <c:pt idx="5695">
                  <c:v>599500</c:v>
                </c:pt>
                <c:pt idx="5696">
                  <c:v>599600</c:v>
                </c:pt>
                <c:pt idx="5697">
                  <c:v>599700</c:v>
                </c:pt>
                <c:pt idx="5698">
                  <c:v>599800</c:v>
                </c:pt>
                <c:pt idx="5699">
                  <c:v>599900</c:v>
                </c:pt>
                <c:pt idx="5700">
                  <c:v>600000</c:v>
                </c:pt>
                <c:pt idx="5701">
                  <c:v>600100</c:v>
                </c:pt>
                <c:pt idx="5702">
                  <c:v>600200</c:v>
                </c:pt>
                <c:pt idx="5703">
                  <c:v>600300</c:v>
                </c:pt>
                <c:pt idx="5704">
                  <c:v>600400</c:v>
                </c:pt>
                <c:pt idx="5705">
                  <c:v>600500</c:v>
                </c:pt>
                <c:pt idx="5706">
                  <c:v>600600</c:v>
                </c:pt>
                <c:pt idx="5707">
                  <c:v>600700</c:v>
                </c:pt>
                <c:pt idx="5708">
                  <c:v>600800</c:v>
                </c:pt>
                <c:pt idx="5709">
                  <c:v>600900</c:v>
                </c:pt>
                <c:pt idx="5710">
                  <c:v>601000</c:v>
                </c:pt>
                <c:pt idx="5711">
                  <c:v>601100</c:v>
                </c:pt>
                <c:pt idx="5712">
                  <c:v>601200</c:v>
                </c:pt>
                <c:pt idx="5713">
                  <c:v>601300</c:v>
                </c:pt>
                <c:pt idx="5714">
                  <c:v>601400</c:v>
                </c:pt>
                <c:pt idx="5715">
                  <c:v>601500</c:v>
                </c:pt>
                <c:pt idx="5716">
                  <c:v>601600</c:v>
                </c:pt>
                <c:pt idx="5717">
                  <c:v>601700</c:v>
                </c:pt>
                <c:pt idx="5718">
                  <c:v>601800</c:v>
                </c:pt>
                <c:pt idx="5719">
                  <c:v>601900</c:v>
                </c:pt>
                <c:pt idx="5720">
                  <c:v>602000</c:v>
                </c:pt>
                <c:pt idx="5721">
                  <c:v>602100</c:v>
                </c:pt>
                <c:pt idx="5722">
                  <c:v>602200</c:v>
                </c:pt>
                <c:pt idx="5723">
                  <c:v>602300</c:v>
                </c:pt>
                <c:pt idx="5724">
                  <c:v>602400</c:v>
                </c:pt>
                <c:pt idx="5725">
                  <c:v>602500</c:v>
                </c:pt>
                <c:pt idx="5726">
                  <c:v>602600</c:v>
                </c:pt>
                <c:pt idx="5727">
                  <c:v>602700</c:v>
                </c:pt>
                <c:pt idx="5728">
                  <c:v>602800</c:v>
                </c:pt>
                <c:pt idx="5729">
                  <c:v>602900</c:v>
                </c:pt>
                <c:pt idx="5730">
                  <c:v>603000</c:v>
                </c:pt>
                <c:pt idx="5731">
                  <c:v>603100</c:v>
                </c:pt>
                <c:pt idx="5732">
                  <c:v>603200</c:v>
                </c:pt>
                <c:pt idx="5733">
                  <c:v>603300</c:v>
                </c:pt>
                <c:pt idx="5734">
                  <c:v>603400</c:v>
                </c:pt>
                <c:pt idx="5735">
                  <c:v>603500</c:v>
                </c:pt>
                <c:pt idx="5736">
                  <c:v>603600</c:v>
                </c:pt>
                <c:pt idx="5737">
                  <c:v>603700</c:v>
                </c:pt>
                <c:pt idx="5738">
                  <c:v>603800</c:v>
                </c:pt>
                <c:pt idx="5739">
                  <c:v>603900</c:v>
                </c:pt>
                <c:pt idx="5740">
                  <c:v>604000</c:v>
                </c:pt>
                <c:pt idx="5741">
                  <c:v>604100</c:v>
                </c:pt>
                <c:pt idx="5742">
                  <c:v>604200</c:v>
                </c:pt>
                <c:pt idx="5743">
                  <c:v>604300</c:v>
                </c:pt>
                <c:pt idx="5744">
                  <c:v>604400</c:v>
                </c:pt>
                <c:pt idx="5745">
                  <c:v>604500</c:v>
                </c:pt>
                <c:pt idx="5746">
                  <c:v>604600</c:v>
                </c:pt>
                <c:pt idx="5747">
                  <c:v>604700</c:v>
                </c:pt>
                <c:pt idx="5748">
                  <c:v>604800</c:v>
                </c:pt>
                <c:pt idx="5749">
                  <c:v>604900</c:v>
                </c:pt>
                <c:pt idx="5750">
                  <c:v>605000</c:v>
                </c:pt>
                <c:pt idx="5751">
                  <c:v>605100</c:v>
                </c:pt>
                <c:pt idx="5752">
                  <c:v>605200</c:v>
                </c:pt>
                <c:pt idx="5753">
                  <c:v>605300</c:v>
                </c:pt>
                <c:pt idx="5754">
                  <c:v>605400</c:v>
                </c:pt>
                <c:pt idx="5755">
                  <c:v>605500</c:v>
                </c:pt>
                <c:pt idx="5756">
                  <c:v>605600</c:v>
                </c:pt>
                <c:pt idx="5757">
                  <c:v>605700</c:v>
                </c:pt>
                <c:pt idx="5758">
                  <c:v>605800</c:v>
                </c:pt>
                <c:pt idx="5759">
                  <c:v>605900</c:v>
                </c:pt>
                <c:pt idx="5760">
                  <c:v>606000</c:v>
                </c:pt>
                <c:pt idx="5761">
                  <c:v>606100</c:v>
                </c:pt>
                <c:pt idx="5762">
                  <c:v>606200</c:v>
                </c:pt>
                <c:pt idx="5763">
                  <c:v>606300</c:v>
                </c:pt>
                <c:pt idx="5764">
                  <c:v>606400</c:v>
                </c:pt>
                <c:pt idx="5765">
                  <c:v>606500</c:v>
                </c:pt>
                <c:pt idx="5766">
                  <c:v>606600</c:v>
                </c:pt>
                <c:pt idx="5767">
                  <c:v>606700</c:v>
                </c:pt>
                <c:pt idx="5768">
                  <c:v>606800</c:v>
                </c:pt>
                <c:pt idx="5769">
                  <c:v>606900</c:v>
                </c:pt>
                <c:pt idx="5770">
                  <c:v>607000</c:v>
                </c:pt>
                <c:pt idx="5771">
                  <c:v>607100</c:v>
                </c:pt>
                <c:pt idx="5772">
                  <c:v>607200</c:v>
                </c:pt>
                <c:pt idx="5773">
                  <c:v>607300</c:v>
                </c:pt>
                <c:pt idx="5774">
                  <c:v>607400</c:v>
                </c:pt>
                <c:pt idx="5775">
                  <c:v>607500</c:v>
                </c:pt>
                <c:pt idx="5776">
                  <c:v>607600</c:v>
                </c:pt>
                <c:pt idx="5777">
                  <c:v>607700</c:v>
                </c:pt>
                <c:pt idx="5778">
                  <c:v>607800</c:v>
                </c:pt>
                <c:pt idx="5779">
                  <c:v>607900</c:v>
                </c:pt>
                <c:pt idx="5780">
                  <c:v>608000</c:v>
                </c:pt>
                <c:pt idx="5781">
                  <c:v>608100</c:v>
                </c:pt>
                <c:pt idx="5782">
                  <c:v>608200</c:v>
                </c:pt>
                <c:pt idx="5783">
                  <c:v>608300</c:v>
                </c:pt>
                <c:pt idx="5784">
                  <c:v>608400</c:v>
                </c:pt>
                <c:pt idx="5785">
                  <c:v>608500</c:v>
                </c:pt>
                <c:pt idx="5786">
                  <c:v>608600</c:v>
                </c:pt>
                <c:pt idx="5787">
                  <c:v>608700</c:v>
                </c:pt>
                <c:pt idx="5788">
                  <c:v>608800</c:v>
                </c:pt>
                <c:pt idx="5789">
                  <c:v>608900</c:v>
                </c:pt>
                <c:pt idx="5790">
                  <c:v>609000</c:v>
                </c:pt>
                <c:pt idx="5791">
                  <c:v>609100</c:v>
                </c:pt>
                <c:pt idx="5792">
                  <c:v>609200</c:v>
                </c:pt>
                <c:pt idx="5793">
                  <c:v>609300</c:v>
                </c:pt>
                <c:pt idx="5794">
                  <c:v>609400</c:v>
                </c:pt>
                <c:pt idx="5795">
                  <c:v>609500</c:v>
                </c:pt>
                <c:pt idx="5796">
                  <c:v>609600</c:v>
                </c:pt>
                <c:pt idx="5797">
                  <c:v>609700</c:v>
                </c:pt>
                <c:pt idx="5798">
                  <c:v>609800</c:v>
                </c:pt>
                <c:pt idx="5799">
                  <c:v>609900</c:v>
                </c:pt>
                <c:pt idx="5800">
                  <c:v>610000</c:v>
                </c:pt>
                <c:pt idx="5801">
                  <c:v>610100</c:v>
                </c:pt>
                <c:pt idx="5802">
                  <c:v>610200</c:v>
                </c:pt>
                <c:pt idx="5803">
                  <c:v>610300</c:v>
                </c:pt>
                <c:pt idx="5804">
                  <c:v>610400</c:v>
                </c:pt>
                <c:pt idx="5805">
                  <c:v>610500</c:v>
                </c:pt>
                <c:pt idx="5806">
                  <c:v>610600</c:v>
                </c:pt>
                <c:pt idx="5807">
                  <c:v>610700</c:v>
                </c:pt>
                <c:pt idx="5808">
                  <c:v>610800</c:v>
                </c:pt>
                <c:pt idx="5809">
                  <c:v>610900</c:v>
                </c:pt>
                <c:pt idx="5810">
                  <c:v>611000</c:v>
                </c:pt>
                <c:pt idx="5811">
                  <c:v>611100</c:v>
                </c:pt>
                <c:pt idx="5812">
                  <c:v>611200</c:v>
                </c:pt>
                <c:pt idx="5813">
                  <c:v>611300</c:v>
                </c:pt>
                <c:pt idx="5814">
                  <c:v>611400</c:v>
                </c:pt>
                <c:pt idx="5815">
                  <c:v>611500</c:v>
                </c:pt>
                <c:pt idx="5816">
                  <c:v>611600</c:v>
                </c:pt>
                <c:pt idx="5817">
                  <c:v>611700</c:v>
                </c:pt>
                <c:pt idx="5818">
                  <c:v>611800</c:v>
                </c:pt>
                <c:pt idx="5819">
                  <c:v>611900</c:v>
                </c:pt>
                <c:pt idx="5820">
                  <c:v>612000</c:v>
                </c:pt>
                <c:pt idx="5821">
                  <c:v>612100</c:v>
                </c:pt>
                <c:pt idx="5822">
                  <c:v>612200</c:v>
                </c:pt>
                <c:pt idx="5823">
                  <c:v>612300</c:v>
                </c:pt>
                <c:pt idx="5824">
                  <c:v>612400</c:v>
                </c:pt>
                <c:pt idx="5825">
                  <c:v>612500</c:v>
                </c:pt>
                <c:pt idx="5826">
                  <c:v>612600</c:v>
                </c:pt>
                <c:pt idx="5827">
                  <c:v>612700</c:v>
                </c:pt>
                <c:pt idx="5828">
                  <c:v>612800</c:v>
                </c:pt>
                <c:pt idx="5829">
                  <c:v>612900</c:v>
                </c:pt>
                <c:pt idx="5830">
                  <c:v>613000</c:v>
                </c:pt>
                <c:pt idx="5831">
                  <c:v>613100</c:v>
                </c:pt>
                <c:pt idx="5832">
                  <c:v>613200</c:v>
                </c:pt>
                <c:pt idx="5833">
                  <c:v>613300</c:v>
                </c:pt>
                <c:pt idx="5834">
                  <c:v>613400</c:v>
                </c:pt>
                <c:pt idx="5835">
                  <c:v>613500</c:v>
                </c:pt>
                <c:pt idx="5836">
                  <c:v>613600</c:v>
                </c:pt>
                <c:pt idx="5837">
                  <c:v>613700</c:v>
                </c:pt>
                <c:pt idx="5838">
                  <c:v>613800</c:v>
                </c:pt>
                <c:pt idx="5839">
                  <c:v>613900</c:v>
                </c:pt>
                <c:pt idx="5840">
                  <c:v>614000</c:v>
                </c:pt>
                <c:pt idx="5841">
                  <c:v>614100</c:v>
                </c:pt>
                <c:pt idx="5842">
                  <c:v>614200</c:v>
                </c:pt>
                <c:pt idx="5843">
                  <c:v>614300</c:v>
                </c:pt>
                <c:pt idx="5844">
                  <c:v>614400</c:v>
                </c:pt>
                <c:pt idx="5845">
                  <c:v>614500</c:v>
                </c:pt>
                <c:pt idx="5846">
                  <c:v>614600</c:v>
                </c:pt>
                <c:pt idx="5847">
                  <c:v>614700</c:v>
                </c:pt>
                <c:pt idx="5848">
                  <c:v>614800</c:v>
                </c:pt>
                <c:pt idx="5849">
                  <c:v>614900</c:v>
                </c:pt>
                <c:pt idx="5850">
                  <c:v>615000</c:v>
                </c:pt>
                <c:pt idx="5851">
                  <c:v>615100</c:v>
                </c:pt>
                <c:pt idx="5852">
                  <c:v>615200</c:v>
                </c:pt>
                <c:pt idx="5853">
                  <c:v>615300</c:v>
                </c:pt>
                <c:pt idx="5854">
                  <c:v>615400</c:v>
                </c:pt>
                <c:pt idx="5855">
                  <c:v>615500</c:v>
                </c:pt>
                <c:pt idx="5856">
                  <c:v>615600</c:v>
                </c:pt>
                <c:pt idx="5857">
                  <c:v>615700</c:v>
                </c:pt>
                <c:pt idx="5858">
                  <c:v>615800</c:v>
                </c:pt>
                <c:pt idx="5859">
                  <c:v>615900</c:v>
                </c:pt>
                <c:pt idx="5860">
                  <c:v>616000</c:v>
                </c:pt>
                <c:pt idx="5861">
                  <c:v>616100</c:v>
                </c:pt>
                <c:pt idx="5862">
                  <c:v>616200</c:v>
                </c:pt>
                <c:pt idx="5863">
                  <c:v>616300</c:v>
                </c:pt>
                <c:pt idx="5864">
                  <c:v>616400</c:v>
                </c:pt>
                <c:pt idx="5865">
                  <c:v>616500</c:v>
                </c:pt>
                <c:pt idx="5866">
                  <c:v>616600</c:v>
                </c:pt>
                <c:pt idx="5867">
                  <c:v>616700</c:v>
                </c:pt>
                <c:pt idx="5868">
                  <c:v>616800</c:v>
                </c:pt>
                <c:pt idx="5869">
                  <c:v>616900</c:v>
                </c:pt>
                <c:pt idx="5870">
                  <c:v>617000</c:v>
                </c:pt>
                <c:pt idx="5871">
                  <c:v>617100</c:v>
                </c:pt>
                <c:pt idx="5872">
                  <c:v>617200</c:v>
                </c:pt>
                <c:pt idx="5873">
                  <c:v>617300</c:v>
                </c:pt>
                <c:pt idx="5874">
                  <c:v>617400</c:v>
                </c:pt>
                <c:pt idx="5875">
                  <c:v>617500</c:v>
                </c:pt>
                <c:pt idx="5876">
                  <c:v>617600</c:v>
                </c:pt>
                <c:pt idx="5877">
                  <c:v>617700</c:v>
                </c:pt>
                <c:pt idx="5878">
                  <c:v>617800</c:v>
                </c:pt>
                <c:pt idx="5879">
                  <c:v>617900</c:v>
                </c:pt>
                <c:pt idx="5880">
                  <c:v>618000</c:v>
                </c:pt>
                <c:pt idx="5881">
                  <c:v>618100</c:v>
                </c:pt>
                <c:pt idx="5882">
                  <c:v>618200</c:v>
                </c:pt>
                <c:pt idx="5883">
                  <c:v>618300</c:v>
                </c:pt>
                <c:pt idx="5884">
                  <c:v>618400</c:v>
                </c:pt>
                <c:pt idx="5885">
                  <c:v>618500</c:v>
                </c:pt>
                <c:pt idx="5886">
                  <c:v>618600</c:v>
                </c:pt>
                <c:pt idx="5887">
                  <c:v>618700</c:v>
                </c:pt>
                <c:pt idx="5888">
                  <c:v>618800</c:v>
                </c:pt>
                <c:pt idx="5889">
                  <c:v>618900</c:v>
                </c:pt>
                <c:pt idx="5890">
                  <c:v>619000</c:v>
                </c:pt>
                <c:pt idx="5891">
                  <c:v>619100</c:v>
                </c:pt>
                <c:pt idx="5892">
                  <c:v>619200</c:v>
                </c:pt>
                <c:pt idx="5893">
                  <c:v>619300</c:v>
                </c:pt>
                <c:pt idx="5894">
                  <c:v>619400</c:v>
                </c:pt>
                <c:pt idx="5895">
                  <c:v>619500</c:v>
                </c:pt>
                <c:pt idx="5896">
                  <c:v>619600</c:v>
                </c:pt>
                <c:pt idx="5897">
                  <c:v>619700</c:v>
                </c:pt>
                <c:pt idx="5898">
                  <c:v>619800</c:v>
                </c:pt>
                <c:pt idx="5899">
                  <c:v>619900</c:v>
                </c:pt>
                <c:pt idx="5900">
                  <c:v>620000</c:v>
                </c:pt>
                <c:pt idx="5901">
                  <c:v>620100</c:v>
                </c:pt>
                <c:pt idx="5902">
                  <c:v>620200</c:v>
                </c:pt>
                <c:pt idx="5903">
                  <c:v>620300</c:v>
                </c:pt>
                <c:pt idx="5904">
                  <c:v>620400</c:v>
                </c:pt>
                <c:pt idx="5905">
                  <c:v>620500</c:v>
                </c:pt>
                <c:pt idx="5906">
                  <c:v>620600</c:v>
                </c:pt>
                <c:pt idx="5907">
                  <c:v>620700</c:v>
                </c:pt>
                <c:pt idx="5908">
                  <c:v>620800</c:v>
                </c:pt>
                <c:pt idx="5909">
                  <c:v>620900</c:v>
                </c:pt>
                <c:pt idx="5910">
                  <c:v>621000</c:v>
                </c:pt>
                <c:pt idx="5911">
                  <c:v>621100</c:v>
                </c:pt>
                <c:pt idx="5912">
                  <c:v>621200</c:v>
                </c:pt>
                <c:pt idx="5913">
                  <c:v>621300</c:v>
                </c:pt>
                <c:pt idx="5914">
                  <c:v>621400</c:v>
                </c:pt>
                <c:pt idx="5915">
                  <c:v>621500</c:v>
                </c:pt>
                <c:pt idx="5916">
                  <c:v>621600</c:v>
                </c:pt>
                <c:pt idx="5917">
                  <c:v>621700</c:v>
                </c:pt>
                <c:pt idx="5918">
                  <c:v>621800</c:v>
                </c:pt>
                <c:pt idx="5919">
                  <c:v>621900</c:v>
                </c:pt>
                <c:pt idx="5920">
                  <c:v>622000</c:v>
                </c:pt>
                <c:pt idx="5921">
                  <c:v>622100</c:v>
                </c:pt>
                <c:pt idx="5922">
                  <c:v>622200</c:v>
                </c:pt>
                <c:pt idx="5923">
                  <c:v>622300</c:v>
                </c:pt>
                <c:pt idx="5924">
                  <c:v>622400</c:v>
                </c:pt>
                <c:pt idx="5925">
                  <c:v>622500</c:v>
                </c:pt>
                <c:pt idx="5926">
                  <c:v>622600</c:v>
                </c:pt>
                <c:pt idx="5927">
                  <c:v>622700</c:v>
                </c:pt>
                <c:pt idx="5928">
                  <c:v>622800</c:v>
                </c:pt>
                <c:pt idx="5929">
                  <c:v>622900</c:v>
                </c:pt>
                <c:pt idx="5930">
                  <c:v>623000</c:v>
                </c:pt>
                <c:pt idx="5931">
                  <c:v>623100</c:v>
                </c:pt>
                <c:pt idx="5932">
                  <c:v>623200</c:v>
                </c:pt>
                <c:pt idx="5933">
                  <c:v>623300</c:v>
                </c:pt>
                <c:pt idx="5934">
                  <c:v>623400</c:v>
                </c:pt>
                <c:pt idx="5935">
                  <c:v>623500</c:v>
                </c:pt>
                <c:pt idx="5936">
                  <c:v>623600</c:v>
                </c:pt>
                <c:pt idx="5937">
                  <c:v>623700</c:v>
                </c:pt>
                <c:pt idx="5938">
                  <c:v>623800</c:v>
                </c:pt>
                <c:pt idx="5939">
                  <c:v>623900</c:v>
                </c:pt>
                <c:pt idx="5940">
                  <c:v>624000</c:v>
                </c:pt>
                <c:pt idx="5941">
                  <c:v>624100</c:v>
                </c:pt>
                <c:pt idx="5942">
                  <c:v>624200</c:v>
                </c:pt>
                <c:pt idx="5943">
                  <c:v>624300</c:v>
                </c:pt>
                <c:pt idx="5944">
                  <c:v>624400</c:v>
                </c:pt>
                <c:pt idx="5945">
                  <c:v>624500</c:v>
                </c:pt>
                <c:pt idx="5946">
                  <c:v>624600</c:v>
                </c:pt>
                <c:pt idx="5947">
                  <c:v>624700</c:v>
                </c:pt>
                <c:pt idx="5948">
                  <c:v>624800</c:v>
                </c:pt>
                <c:pt idx="5949">
                  <c:v>624900</c:v>
                </c:pt>
                <c:pt idx="5950">
                  <c:v>625000</c:v>
                </c:pt>
                <c:pt idx="5951">
                  <c:v>625100</c:v>
                </c:pt>
                <c:pt idx="5952">
                  <c:v>625200</c:v>
                </c:pt>
                <c:pt idx="5953">
                  <c:v>625300</c:v>
                </c:pt>
                <c:pt idx="5954">
                  <c:v>625400</c:v>
                </c:pt>
                <c:pt idx="5955">
                  <c:v>625500</c:v>
                </c:pt>
                <c:pt idx="5956">
                  <c:v>625600</c:v>
                </c:pt>
                <c:pt idx="5957">
                  <c:v>625700</c:v>
                </c:pt>
                <c:pt idx="5958">
                  <c:v>625800</c:v>
                </c:pt>
                <c:pt idx="5959">
                  <c:v>625900</c:v>
                </c:pt>
                <c:pt idx="5960">
                  <c:v>626000</c:v>
                </c:pt>
                <c:pt idx="5961">
                  <c:v>626100</c:v>
                </c:pt>
                <c:pt idx="5962">
                  <c:v>626200</c:v>
                </c:pt>
                <c:pt idx="5963">
                  <c:v>626300</c:v>
                </c:pt>
                <c:pt idx="5964">
                  <c:v>626400</c:v>
                </c:pt>
                <c:pt idx="5965">
                  <c:v>626500</c:v>
                </c:pt>
                <c:pt idx="5966">
                  <c:v>626600</c:v>
                </c:pt>
                <c:pt idx="5967">
                  <c:v>626700</c:v>
                </c:pt>
                <c:pt idx="5968">
                  <c:v>626800</c:v>
                </c:pt>
                <c:pt idx="5969">
                  <c:v>626900</c:v>
                </c:pt>
                <c:pt idx="5970">
                  <c:v>627000</c:v>
                </c:pt>
                <c:pt idx="5971">
                  <c:v>627100</c:v>
                </c:pt>
                <c:pt idx="5972">
                  <c:v>627200</c:v>
                </c:pt>
                <c:pt idx="5973">
                  <c:v>627300</c:v>
                </c:pt>
                <c:pt idx="5974">
                  <c:v>627400</c:v>
                </c:pt>
                <c:pt idx="5975">
                  <c:v>627500</c:v>
                </c:pt>
                <c:pt idx="5976">
                  <c:v>627600</c:v>
                </c:pt>
                <c:pt idx="5977">
                  <c:v>627700</c:v>
                </c:pt>
                <c:pt idx="5978">
                  <c:v>627800</c:v>
                </c:pt>
                <c:pt idx="5979">
                  <c:v>627900</c:v>
                </c:pt>
                <c:pt idx="5980">
                  <c:v>628000</c:v>
                </c:pt>
                <c:pt idx="5981">
                  <c:v>628100</c:v>
                </c:pt>
                <c:pt idx="5982">
                  <c:v>628200</c:v>
                </c:pt>
                <c:pt idx="5983">
                  <c:v>628300</c:v>
                </c:pt>
                <c:pt idx="5984">
                  <c:v>628400</c:v>
                </c:pt>
                <c:pt idx="5985">
                  <c:v>628500</c:v>
                </c:pt>
                <c:pt idx="5986">
                  <c:v>628600</c:v>
                </c:pt>
                <c:pt idx="5987">
                  <c:v>628700</c:v>
                </c:pt>
                <c:pt idx="5988">
                  <c:v>628800</c:v>
                </c:pt>
                <c:pt idx="5989">
                  <c:v>628900</c:v>
                </c:pt>
                <c:pt idx="5990">
                  <c:v>629000</c:v>
                </c:pt>
                <c:pt idx="5991">
                  <c:v>629100</c:v>
                </c:pt>
                <c:pt idx="5992">
                  <c:v>629200</c:v>
                </c:pt>
                <c:pt idx="5993">
                  <c:v>629300</c:v>
                </c:pt>
                <c:pt idx="5994">
                  <c:v>629400</c:v>
                </c:pt>
                <c:pt idx="5995">
                  <c:v>629500</c:v>
                </c:pt>
                <c:pt idx="5996">
                  <c:v>629600</c:v>
                </c:pt>
                <c:pt idx="5997">
                  <c:v>629700</c:v>
                </c:pt>
                <c:pt idx="5998">
                  <c:v>629800</c:v>
                </c:pt>
                <c:pt idx="5999">
                  <c:v>629900</c:v>
                </c:pt>
                <c:pt idx="6000">
                  <c:v>630000</c:v>
                </c:pt>
                <c:pt idx="6001">
                  <c:v>630100</c:v>
                </c:pt>
                <c:pt idx="6002">
                  <c:v>630200</c:v>
                </c:pt>
                <c:pt idx="6003">
                  <c:v>630300</c:v>
                </c:pt>
                <c:pt idx="6004">
                  <c:v>630400</c:v>
                </c:pt>
                <c:pt idx="6005">
                  <c:v>630500</c:v>
                </c:pt>
                <c:pt idx="6006">
                  <c:v>630600</c:v>
                </c:pt>
                <c:pt idx="6007">
                  <c:v>630700</c:v>
                </c:pt>
                <c:pt idx="6008">
                  <c:v>630800</c:v>
                </c:pt>
                <c:pt idx="6009">
                  <c:v>630900</c:v>
                </c:pt>
                <c:pt idx="6010">
                  <c:v>631000</c:v>
                </c:pt>
                <c:pt idx="6011">
                  <c:v>631100</c:v>
                </c:pt>
                <c:pt idx="6012">
                  <c:v>631200</c:v>
                </c:pt>
                <c:pt idx="6013">
                  <c:v>631300</c:v>
                </c:pt>
                <c:pt idx="6014">
                  <c:v>631400</c:v>
                </c:pt>
                <c:pt idx="6015">
                  <c:v>631500</c:v>
                </c:pt>
                <c:pt idx="6016">
                  <c:v>631600</c:v>
                </c:pt>
                <c:pt idx="6017">
                  <c:v>631700</c:v>
                </c:pt>
                <c:pt idx="6018">
                  <c:v>631800</c:v>
                </c:pt>
                <c:pt idx="6019">
                  <c:v>631900</c:v>
                </c:pt>
                <c:pt idx="6020">
                  <c:v>632000</c:v>
                </c:pt>
                <c:pt idx="6021">
                  <c:v>632100</c:v>
                </c:pt>
                <c:pt idx="6022">
                  <c:v>632200</c:v>
                </c:pt>
                <c:pt idx="6023">
                  <c:v>632300</c:v>
                </c:pt>
                <c:pt idx="6024">
                  <c:v>632400</c:v>
                </c:pt>
                <c:pt idx="6025">
                  <c:v>632500</c:v>
                </c:pt>
                <c:pt idx="6026">
                  <c:v>632600</c:v>
                </c:pt>
                <c:pt idx="6027">
                  <c:v>632700</c:v>
                </c:pt>
                <c:pt idx="6028">
                  <c:v>632800</c:v>
                </c:pt>
                <c:pt idx="6029">
                  <c:v>632900</c:v>
                </c:pt>
                <c:pt idx="6030">
                  <c:v>633000</c:v>
                </c:pt>
                <c:pt idx="6031">
                  <c:v>633100</c:v>
                </c:pt>
                <c:pt idx="6032">
                  <c:v>633200</c:v>
                </c:pt>
                <c:pt idx="6033">
                  <c:v>633300</c:v>
                </c:pt>
                <c:pt idx="6034">
                  <c:v>633400</c:v>
                </c:pt>
                <c:pt idx="6035">
                  <c:v>633500</c:v>
                </c:pt>
                <c:pt idx="6036">
                  <c:v>633600</c:v>
                </c:pt>
                <c:pt idx="6037">
                  <c:v>633700</c:v>
                </c:pt>
                <c:pt idx="6038">
                  <c:v>633800</c:v>
                </c:pt>
                <c:pt idx="6039">
                  <c:v>633900</c:v>
                </c:pt>
                <c:pt idx="6040">
                  <c:v>634000</c:v>
                </c:pt>
                <c:pt idx="6041">
                  <c:v>634100</c:v>
                </c:pt>
                <c:pt idx="6042">
                  <c:v>634200</c:v>
                </c:pt>
                <c:pt idx="6043">
                  <c:v>634300</c:v>
                </c:pt>
                <c:pt idx="6044">
                  <c:v>634400</c:v>
                </c:pt>
                <c:pt idx="6045">
                  <c:v>634500</c:v>
                </c:pt>
                <c:pt idx="6046">
                  <c:v>634600</c:v>
                </c:pt>
                <c:pt idx="6047">
                  <c:v>634700</c:v>
                </c:pt>
                <c:pt idx="6048">
                  <c:v>634800</c:v>
                </c:pt>
                <c:pt idx="6049">
                  <c:v>634900</c:v>
                </c:pt>
                <c:pt idx="6050">
                  <c:v>635000</c:v>
                </c:pt>
                <c:pt idx="6051">
                  <c:v>635100</c:v>
                </c:pt>
                <c:pt idx="6052">
                  <c:v>635200</c:v>
                </c:pt>
                <c:pt idx="6053">
                  <c:v>635300</c:v>
                </c:pt>
                <c:pt idx="6054">
                  <c:v>635400</c:v>
                </c:pt>
                <c:pt idx="6055">
                  <c:v>635500</c:v>
                </c:pt>
                <c:pt idx="6056">
                  <c:v>635600</c:v>
                </c:pt>
                <c:pt idx="6057">
                  <c:v>635700</c:v>
                </c:pt>
                <c:pt idx="6058">
                  <c:v>635800</c:v>
                </c:pt>
                <c:pt idx="6059">
                  <c:v>635900</c:v>
                </c:pt>
                <c:pt idx="6060">
                  <c:v>636000</c:v>
                </c:pt>
                <c:pt idx="6061">
                  <c:v>636100</c:v>
                </c:pt>
                <c:pt idx="6062">
                  <c:v>636200</c:v>
                </c:pt>
                <c:pt idx="6063">
                  <c:v>636300</c:v>
                </c:pt>
                <c:pt idx="6064">
                  <c:v>636400</c:v>
                </c:pt>
                <c:pt idx="6065">
                  <c:v>636500</c:v>
                </c:pt>
                <c:pt idx="6066">
                  <c:v>636600</c:v>
                </c:pt>
                <c:pt idx="6067">
                  <c:v>636700</c:v>
                </c:pt>
                <c:pt idx="6068">
                  <c:v>636800</c:v>
                </c:pt>
                <c:pt idx="6069">
                  <c:v>636900</c:v>
                </c:pt>
                <c:pt idx="6070">
                  <c:v>637000</c:v>
                </c:pt>
                <c:pt idx="6071">
                  <c:v>637100</c:v>
                </c:pt>
                <c:pt idx="6072">
                  <c:v>637200</c:v>
                </c:pt>
                <c:pt idx="6073">
                  <c:v>637300</c:v>
                </c:pt>
                <c:pt idx="6074">
                  <c:v>637400</c:v>
                </c:pt>
                <c:pt idx="6075">
                  <c:v>637500</c:v>
                </c:pt>
                <c:pt idx="6076">
                  <c:v>637600</c:v>
                </c:pt>
                <c:pt idx="6077">
                  <c:v>637700</c:v>
                </c:pt>
                <c:pt idx="6078">
                  <c:v>637800</c:v>
                </c:pt>
                <c:pt idx="6079">
                  <c:v>637900</c:v>
                </c:pt>
                <c:pt idx="6080">
                  <c:v>638000</c:v>
                </c:pt>
                <c:pt idx="6081">
                  <c:v>638100</c:v>
                </c:pt>
                <c:pt idx="6082">
                  <c:v>638200</c:v>
                </c:pt>
                <c:pt idx="6083">
                  <c:v>638300</c:v>
                </c:pt>
                <c:pt idx="6084">
                  <c:v>638400</c:v>
                </c:pt>
                <c:pt idx="6085">
                  <c:v>638500</c:v>
                </c:pt>
                <c:pt idx="6086">
                  <c:v>638600</c:v>
                </c:pt>
                <c:pt idx="6087">
                  <c:v>638700</c:v>
                </c:pt>
                <c:pt idx="6088">
                  <c:v>638800</c:v>
                </c:pt>
                <c:pt idx="6089">
                  <c:v>638900</c:v>
                </c:pt>
                <c:pt idx="6090">
                  <c:v>639000</c:v>
                </c:pt>
                <c:pt idx="6091">
                  <c:v>639100</c:v>
                </c:pt>
                <c:pt idx="6092">
                  <c:v>639200</c:v>
                </c:pt>
                <c:pt idx="6093">
                  <c:v>639300</c:v>
                </c:pt>
                <c:pt idx="6094">
                  <c:v>639400</c:v>
                </c:pt>
                <c:pt idx="6095">
                  <c:v>639500</c:v>
                </c:pt>
                <c:pt idx="6096">
                  <c:v>639600</c:v>
                </c:pt>
                <c:pt idx="6097">
                  <c:v>639700</c:v>
                </c:pt>
                <c:pt idx="6098">
                  <c:v>639800</c:v>
                </c:pt>
                <c:pt idx="6099">
                  <c:v>639900</c:v>
                </c:pt>
                <c:pt idx="6100">
                  <c:v>640000</c:v>
                </c:pt>
                <c:pt idx="6101">
                  <c:v>640100</c:v>
                </c:pt>
                <c:pt idx="6102">
                  <c:v>640200</c:v>
                </c:pt>
                <c:pt idx="6103">
                  <c:v>640300</c:v>
                </c:pt>
                <c:pt idx="6104">
                  <c:v>640400</c:v>
                </c:pt>
                <c:pt idx="6105">
                  <c:v>640500</c:v>
                </c:pt>
                <c:pt idx="6106">
                  <c:v>640600</c:v>
                </c:pt>
                <c:pt idx="6107">
                  <c:v>640700</c:v>
                </c:pt>
                <c:pt idx="6108">
                  <c:v>640800</c:v>
                </c:pt>
                <c:pt idx="6109">
                  <c:v>640900</c:v>
                </c:pt>
                <c:pt idx="6110">
                  <c:v>641000</c:v>
                </c:pt>
                <c:pt idx="6111">
                  <c:v>641100</c:v>
                </c:pt>
                <c:pt idx="6112">
                  <c:v>641200</c:v>
                </c:pt>
                <c:pt idx="6113">
                  <c:v>641300</c:v>
                </c:pt>
                <c:pt idx="6114">
                  <c:v>641400</c:v>
                </c:pt>
                <c:pt idx="6115">
                  <c:v>641500</c:v>
                </c:pt>
                <c:pt idx="6116">
                  <c:v>641600</c:v>
                </c:pt>
                <c:pt idx="6117">
                  <c:v>641700</c:v>
                </c:pt>
                <c:pt idx="6118">
                  <c:v>641800</c:v>
                </c:pt>
                <c:pt idx="6119">
                  <c:v>641900</c:v>
                </c:pt>
                <c:pt idx="6120">
                  <c:v>642000</c:v>
                </c:pt>
                <c:pt idx="6121">
                  <c:v>642100</c:v>
                </c:pt>
                <c:pt idx="6122">
                  <c:v>642200</c:v>
                </c:pt>
                <c:pt idx="6123">
                  <c:v>642300</c:v>
                </c:pt>
                <c:pt idx="6124">
                  <c:v>642400</c:v>
                </c:pt>
                <c:pt idx="6125">
                  <c:v>642500</c:v>
                </c:pt>
                <c:pt idx="6126">
                  <c:v>642600</c:v>
                </c:pt>
                <c:pt idx="6127">
                  <c:v>642700</c:v>
                </c:pt>
                <c:pt idx="6128">
                  <c:v>642800</c:v>
                </c:pt>
                <c:pt idx="6129">
                  <c:v>642900</c:v>
                </c:pt>
                <c:pt idx="6130">
                  <c:v>643000</c:v>
                </c:pt>
                <c:pt idx="6131">
                  <c:v>643100</c:v>
                </c:pt>
                <c:pt idx="6132">
                  <c:v>643200</c:v>
                </c:pt>
                <c:pt idx="6133">
                  <c:v>643300</c:v>
                </c:pt>
                <c:pt idx="6134">
                  <c:v>643400</c:v>
                </c:pt>
                <c:pt idx="6135">
                  <c:v>643500</c:v>
                </c:pt>
                <c:pt idx="6136">
                  <c:v>643600</c:v>
                </c:pt>
                <c:pt idx="6137">
                  <c:v>643700</c:v>
                </c:pt>
                <c:pt idx="6138">
                  <c:v>643800</c:v>
                </c:pt>
                <c:pt idx="6139">
                  <c:v>643900</c:v>
                </c:pt>
                <c:pt idx="6140">
                  <c:v>644000</c:v>
                </c:pt>
                <c:pt idx="6141">
                  <c:v>644100</c:v>
                </c:pt>
                <c:pt idx="6142">
                  <c:v>644200</c:v>
                </c:pt>
                <c:pt idx="6143">
                  <c:v>644300</c:v>
                </c:pt>
                <c:pt idx="6144">
                  <c:v>644400</c:v>
                </c:pt>
                <c:pt idx="6145">
                  <c:v>644500</c:v>
                </c:pt>
                <c:pt idx="6146">
                  <c:v>644600</c:v>
                </c:pt>
                <c:pt idx="6147">
                  <c:v>644700</c:v>
                </c:pt>
                <c:pt idx="6148">
                  <c:v>644800</c:v>
                </c:pt>
                <c:pt idx="6149">
                  <c:v>644900</c:v>
                </c:pt>
                <c:pt idx="6150">
                  <c:v>645000</c:v>
                </c:pt>
                <c:pt idx="6151">
                  <c:v>645100</c:v>
                </c:pt>
                <c:pt idx="6152">
                  <c:v>645200</c:v>
                </c:pt>
                <c:pt idx="6153">
                  <c:v>645300</c:v>
                </c:pt>
                <c:pt idx="6154">
                  <c:v>645400</c:v>
                </c:pt>
                <c:pt idx="6155">
                  <c:v>645500</c:v>
                </c:pt>
                <c:pt idx="6156">
                  <c:v>645600</c:v>
                </c:pt>
                <c:pt idx="6157">
                  <c:v>645700</c:v>
                </c:pt>
                <c:pt idx="6158">
                  <c:v>645800</c:v>
                </c:pt>
                <c:pt idx="6159">
                  <c:v>645900</c:v>
                </c:pt>
                <c:pt idx="6160">
                  <c:v>646000</c:v>
                </c:pt>
                <c:pt idx="6161">
                  <c:v>646100</c:v>
                </c:pt>
                <c:pt idx="6162">
                  <c:v>646200</c:v>
                </c:pt>
                <c:pt idx="6163">
                  <c:v>646300</c:v>
                </c:pt>
                <c:pt idx="6164">
                  <c:v>646400</c:v>
                </c:pt>
                <c:pt idx="6165">
                  <c:v>646500</c:v>
                </c:pt>
                <c:pt idx="6166">
                  <c:v>646600</c:v>
                </c:pt>
                <c:pt idx="6167">
                  <c:v>646700</c:v>
                </c:pt>
                <c:pt idx="6168">
                  <c:v>646800</c:v>
                </c:pt>
                <c:pt idx="6169">
                  <c:v>646900</c:v>
                </c:pt>
                <c:pt idx="6170">
                  <c:v>647000</c:v>
                </c:pt>
                <c:pt idx="6171">
                  <c:v>647100</c:v>
                </c:pt>
                <c:pt idx="6172">
                  <c:v>647200</c:v>
                </c:pt>
                <c:pt idx="6173">
                  <c:v>647300</c:v>
                </c:pt>
                <c:pt idx="6174">
                  <c:v>647400</c:v>
                </c:pt>
                <c:pt idx="6175">
                  <c:v>647500</c:v>
                </c:pt>
                <c:pt idx="6176">
                  <c:v>647600</c:v>
                </c:pt>
                <c:pt idx="6177">
                  <c:v>647700</c:v>
                </c:pt>
                <c:pt idx="6178">
                  <c:v>647800</c:v>
                </c:pt>
                <c:pt idx="6179">
                  <c:v>647900</c:v>
                </c:pt>
                <c:pt idx="6180">
                  <c:v>648000</c:v>
                </c:pt>
                <c:pt idx="6181">
                  <c:v>648100</c:v>
                </c:pt>
                <c:pt idx="6182">
                  <c:v>648200</c:v>
                </c:pt>
                <c:pt idx="6183">
                  <c:v>648300</c:v>
                </c:pt>
                <c:pt idx="6184">
                  <c:v>648400</c:v>
                </c:pt>
                <c:pt idx="6185">
                  <c:v>648500</c:v>
                </c:pt>
                <c:pt idx="6186">
                  <c:v>648600</c:v>
                </c:pt>
                <c:pt idx="6187">
                  <c:v>648700</c:v>
                </c:pt>
                <c:pt idx="6188">
                  <c:v>648800</c:v>
                </c:pt>
                <c:pt idx="6189">
                  <c:v>648900</c:v>
                </c:pt>
                <c:pt idx="6190">
                  <c:v>649000</c:v>
                </c:pt>
                <c:pt idx="6191">
                  <c:v>649100</c:v>
                </c:pt>
                <c:pt idx="6192">
                  <c:v>649200</c:v>
                </c:pt>
                <c:pt idx="6193">
                  <c:v>649300</c:v>
                </c:pt>
                <c:pt idx="6194">
                  <c:v>649400</c:v>
                </c:pt>
                <c:pt idx="6195">
                  <c:v>649500</c:v>
                </c:pt>
                <c:pt idx="6196">
                  <c:v>649600</c:v>
                </c:pt>
                <c:pt idx="6197">
                  <c:v>649700</c:v>
                </c:pt>
                <c:pt idx="6198">
                  <c:v>649800</c:v>
                </c:pt>
                <c:pt idx="6199">
                  <c:v>649900</c:v>
                </c:pt>
                <c:pt idx="6200">
                  <c:v>650000</c:v>
                </c:pt>
                <c:pt idx="6201">
                  <c:v>650100</c:v>
                </c:pt>
                <c:pt idx="6202">
                  <c:v>650200</c:v>
                </c:pt>
                <c:pt idx="6203">
                  <c:v>650300</c:v>
                </c:pt>
                <c:pt idx="6204">
                  <c:v>650400</c:v>
                </c:pt>
                <c:pt idx="6205">
                  <c:v>650500</c:v>
                </c:pt>
                <c:pt idx="6206">
                  <c:v>650600</c:v>
                </c:pt>
                <c:pt idx="6207">
                  <c:v>650700</c:v>
                </c:pt>
                <c:pt idx="6208">
                  <c:v>650800</c:v>
                </c:pt>
                <c:pt idx="6209">
                  <c:v>650900</c:v>
                </c:pt>
                <c:pt idx="6210">
                  <c:v>651000</c:v>
                </c:pt>
                <c:pt idx="6211">
                  <c:v>651100</c:v>
                </c:pt>
                <c:pt idx="6212">
                  <c:v>651200</c:v>
                </c:pt>
                <c:pt idx="6213">
                  <c:v>651300</c:v>
                </c:pt>
                <c:pt idx="6214">
                  <c:v>651400</c:v>
                </c:pt>
                <c:pt idx="6215">
                  <c:v>651500</c:v>
                </c:pt>
                <c:pt idx="6216">
                  <c:v>651600</c:v>
                </c:pt>
                <c:pt idx="6217">
                  <c:v>651700</c:v>
                </c:pt>
                <c:pt idx="6218">
                  <c:v>651800</c:v>
                </c:pt>
                <c:pt idx="6219">
                  <c:v>651900</c:v>
                </c:pt>
                <c:pt idx="6220">
                  <c:v>652000</c:v>
                </c:pt>
                <c:pt idx="6221">
                  <c:v>652100</c:v>
                </c:pt>
                <c:pt idx="6222">
                  <c:v>652200</c:v>
                </c:pt>
                <c:pt idx="6223">
                  <c:v>652300</c:v>
                </c:pt>
                <c:pt idx="6224">
                  <c:v>652400</c:v>
                </c:pt>
                <c:pt idx="6225">
                  <c:v>652500</c:v>
                </c:pt>
                <c:pt idx="6226">
                  <c:v>652600</c:v>
                </c:pt>
                <c:pt idx="6227">
                  <c:v>652700</c:v>
                </c:pt>
                <c:pt idx="6228">
                  <c:v>652800</c:v>
                </c:pt>
                <c:pt idx="6229">
                  <c:v>652900</c:v>
                </c:pt>
                <c:pt idx="6230">
                  <c:v>653000</c:v>
                </c:pt>
                <c:pt idx="6231">
                  <c:v>653100</c:v>
                </c:pt>
                <c:pt idx="6232">
                  <c:v>653200</c:v>
                </c:pt>
                <c:pt idx="6233">
                  <c:v>653300</c:v>
                </c:pt>
                <c:pt idx="6234">
                  <c:v>653400</c:v>
                </c:pt>
                <c:pt idx="6235">
                  <c:v>653500</c:v>
                </c:pt>
                <c:pt idx="6236">
                  <c:v>653600</c:v>
                </c:pt>
                <c:pt idx="6237">
                  <c:v>653700</c:v>
                </c:pt>
                <c:pt idx="6238">
                  <c:v>653800</c:v>
                </c:pt>
                <c:pt idx="6239">
                  <c:v>653900</c:v>
                </c:pt>
                <c:pt idx="6240">
                  <c:v>654000</c:v>
                </c:pt>
                <c:pt idx="6241">
                  <c:v>654100</c:v>
                </c:pt>
                <c:pt idx="6242">
                  <c:v>654200</c:v>
                </c:pt>
                <c:pt idx="6243">
                  <c:v>654300</c:v>
                </c:pt>
                <c:pt idx="6244">
                  <c:v>654400</c:v>
                </c:pt>
                <c:pt idx="6245">
                  <c:v>654500</c:v>
                </c:pt>
                <c:pt idx="6246">
                  <c:v>654600</c:v>
                </c:pt>
                <c:pt idx="6247">
                  <c:v>654700</c:v>
                </c:pt>
                <c:pt idx="6248">
                  <c:v>654800</c:v>
                </c:pt>
                <c:pt idx="6249">
                  <c:v>654900</c:v>
                </c:pt>
                <c:pt idx="6250">
                  <c:v>655000</c:v>
                </c:pt>
                <c:pt idx="6251">
                  <c:v>655100</c:v>
                </c:pt>
                <c:pt idx="6252">
                  <c:v>655200</c:v>
                </c:pt>
                <c:pt idx="6253">
                  <c:v>655300</c:v>
                </c:pt>
                <c:pt idx="6254">
                  <c:v>655400</c:v>
                </c:pt>
                <c:pt idx="6255">
                  <c:v>655500</c:v>
                </c:pt>
                <c:pt idx="6256">
                  <c:v>655600</c:v>
                </c:pt>
                <c:pt idx="6257">
                  <c:v>655700</c:v>
                </c:pt>
                <c:pt idx="6258">
                  <c:v>655800</c:v>
                </c:pt>
                <c:pt idx="6259">
                  <c:v>655900</c:v>
                </c:pt>
                <c:pt idx="6260">
                  <c:v>656000</c:v>
                </c:pt>
                <c:pt idx="6261">
                  <c:v>656100</c:v>
                </c:pt>
                <c:pt idx="6262">
                  <c:v>656200</c:v>
                </c:pt>
                <c:pt idx="6263">
                  <c:v>656300</c:v>
                </c:pt>
                <c:pt idx="6264">
                  <c:v>656400</c:v>
                </c:pt>
                <c:pt idx="6265">
                  <c:v>656500</c:v>
                </c:pt>
                <c:pt idx="6266">
                  <c:v>656600</c:v>
                </c:pt>
                <c:pt idx="6267">
                  <c:v>656700</c:v>
                </c:pt>
                <c:pt idx="6268">
                  <c:v>656800</c:v>
                </c:pt>
                <c:pt idx="6269">
                  <c:v>656900</c:v>
                </c:pt>
                <c:pt idx="6270">
                  <c:v>657000</c:v>
                </c:pt>
                <c:pt idx="6271">
                  <c:v>657100</c:v>
                </c:pt>
                <c:pt idx="6272">
                  <c:v>657200</c:v>
                </c:pt>
                <c:pt idx="6273">
                  <c:v>657300</c:v>
                </c:pt>
                <c:pt idx="6274">
                  <c:v>657400</c:v>
                </c:pt>
                <c:pt idx="6275">
                  <c:v>657500</c:v>
                </c:pt>
                <c:pt idx="6276">
                  <c:v>657600</c:v>
                </c:pt>
                <c:pt idx="6277">
                  <c:v>657700</c:v>
                </c:pt>
                <c:pt idx="6278">
                  <c:v>657800</c:v>
                </c:pt>
                <c:pt idx="6279">
                  <c:v>657900</c:v>
                </c:pt>
                <c:pt idx="6280">
                  <c:v>658000</c:v>
                </c:pt>
                <c:pt idx="6281">
                  <c:v>658100</c:v>
                </c:pt>
                <c:pt idx="6282">
                  <c:v>658200</c:v>
                </c:pt>
                <c:pt idx="6283">
                  <c:v>658300</c:v>
                </c:pt>
                <c:pt idx="6284">
                  <c:v>658400</c:v>
                </c:pt>
                <c:pt idx="6285">
                  <c:v>658500</c:v>
                </c:pt>
                <c:pt idx="6286">
                  <c:v>658600</c:v>
                </c:pt>
                <c:pt idx="6287">
                  <c:v>658700</c:v>
                </c:pt>
                <c:pt idx="6288">
                  <c:v>658800</c:v>
                </c:pt>
                <c:pt idx="6289">
                  <c:v>658900</c:v>
                </c:pt>
                <c:pt idx="6290">
                  <c:v>659000</c:v>
                </c:pt>
                <c:pt idx="6291">
                  <c:v>659100</c:v>
                </c:pt>
                <c:pt idx="6292">
                  <c:v>659200</c:v>
                </c:pt>
                <c:pt idx="6293">
                  <c:v>659300</c:v>
                </c:pt>
                <c:pt idx="6294">
                  <c:v>659400</c:v>
                </c:pt>
                <c:pt idx="6295">
                  <c:v>659500</c:v>
                </c:pt>
                <c:pt idx="6296">
                  <c:v>659600</c:v>
                </c:pt>
                <c:pt idx="6297">
                  <c:v>659700</c:v>
                </c:pt>
                <c:pt idx="6298">
                  <c:v>659800</c:v>
                </c:pt>
                <c:pt idx="6299">
                  <c:v>659900</c:v>
                </c:pt>
                <c:pt idx="6300">
                  <c:v>660000</c:v>
                </c:pt>
                <c:pt idx="6301">
                  <c:v>660100</c:v>
                </c:pt>
                <c:pt idx="6302">
                  <c:v>660200</c:v>
                </c:pt>
                <c:pt idx="6303">
                  <c:v>660300</c:v>
                </c:pt>
                <c:pt idx="6304">
                  <c:v>660400</c:v>
                </c:pt>
                <c:pt idx="6305">
                  <c:v>660500</c:v>
                </c:pt>
                <c:pt idx="6306">
                  <c:v>660600</c:v>
                </c:pt>
                <c:pt idx="6307">
                  <c:v>660700</c:v>
                </c:pt>
                <c:pt idx="6308">
                  <c:v>660800</c:v>
                </c:pt>
                <c:pt idx="6309">
                  <c:v>660900</c:v>
                </c:pt>
                <c:pt idx="6310">
                  <c:v>661000</c:v>
                </c:pt>
                <c:pt idx="6311">
                  <c:v>661100</c:v>
                </c:pt>
                <c:pt idx="6312">
                  <c:v>661200</c:v>
                </c:pt>
                <c:pt idx="6313">
                  <c:v>661300</c:v>
                </c:pt>
                <c:pt idx="6314">
                  <c:v>661400</c:v>
                </c:pt>
                <c:pt idx="6315">
                  <c:v>661500</c:v>
                </c:pt>
                <c:pt idx="6316">
                  <c:v>661600</c:v>
                </c:pt>
                <c:pt idx="6317">
                  <c:v>661700</c:v>
                </c:pt>
                <c:pt idx="6318">
                  <c:v>661800</c:v>
                </c:pt>
                <c:pt idx="6319">
                  <c:v>661900</c:v>
                </c:pt>
                <c:pt idx="6320">
                  <c:v>662000</c:v>
                </c:pt>
                <c:pt idx="6321">
                  <c:v>662100</c:v>
                </c:pt>
                <c:pt idx="6322">
                  <c:v>662200</c:v>
                </c:pt>
                <c:pt idx="6323">
                  <c:v>662300</c:v>
                </c:pt>
                <c:pt idx="6324">
                  <c:v>662400</c:v>
                </c:pt>
                <c:pt idx="6325">
                  <c:v>662500</c:v>
                </c:pt>
                <c:pt idx="6326">
                  <c:v>662600</c:v>
                </c:pt>
                <c:pt idx="6327">
                  <c:v>662700</c:v>
                </c:pt>
                <c:pt idx="6328">
                  <c:v>662800</c:v>
                </c:pt>
                <c:pt idx="6329">
                  <c:v>662900</c:v>
                </c:pt>
                <c:pt idx="6330">
                  <c:v>663000</c:v>
                </c:pt>
                <c:pt idx="6331">
                  <c:v>663100</c:v>
                </c:pt>
                <c:pt idx="6332">
                  <c:v>663200</c:v>
                </c:pt>
                <c:pt idx="6333">
                  <c:v>663300</c:v>
                </c:pt>
                <c:pt idx="6334">
                  <c:v>663400</c:v>
                </c:pt>
                <c:pt idx="6335">
                  <c:v>663500</c:v>
                </c:pt>
                <c:pt idx="6336">
                  <c:v>663600</c:v>
                </c:pt>
                <c:pt idx="6337">
                  <c:v>663700</c:v>
                </c:pt>
                <c:pt idx="6338">
                  <c:v>663800</c:v>
                </c:pt>
                <c:pt idx="6339">
                  <c:v>663900</c:v>
                </c:pt>
                <c:pt idx="6340">
                  <c:v>664000</c:v>
                </c:pt>
                <c:pt idx="6341">
                  <c:v>664100</c:v>
                </c:pt>
                <c:pt idx="6342">
                  <c:v>664200</c:v>
                </c:pt>
                <c:pt idx="6343">
                  <c:v>664300</c:v>
                </c:pt>
                <c:pt idx="6344">
                  <c:v>664400</c:v>
                </c:pt>
                <c:pt idx="6345">
                  <c:v>664500</c:v>
                </c:pt>
                <c:pt idx="6346">
                  <c:v>664600</c:v>
                </c:pt>
                <c:pt idx="6347">
                  <c:v>664700</c:v>
                </c:pt>
                <c:pt idx="6348">
                  <c:v>664800</c:v>
                </c:pt>
                <c:pt idx="6349">
                  <c:v>664900</c:v>
                </c:pt>
                <c:pt idx="6350">
                  <c:v>665000</c:v>
                </c:pt>
                <c:pt idx="6351">
                  <c:v>665100</c:v>
                </c:pt>
                <c:pt idx="6352">
                  <c:v>665200</c:v>
                </c:pt>
                <c:pt idx="6353">
                  <c:v>665300</c:v>
                </c:pt>
                <c:pt idx="6354">
                  <c:v>665400</c:v>
                </c:pt>
                <c:pt idx="6355">
                  <c:v>665500</c:v>
                </c:pt>
                <c:pt idx="6356">
                  <c:v>665600</c:v>
                </c:pt>
                <c:pt idx="6357">
                  <c:v>665700</c:v>
                </c:pt>
                <c:pt idx="6358">
                  <c:v>665800</c:v>
                </c:pt>
                <c:pt idx="6359">
                  <c:v>665900</c:v>
                </c:pt>
                <c:pt idx="6360">
                  <c:v>666000</c:v>
                </c:pt>
                <c:pt idx="6361">
                  <c:v>666100</c:v>
                </c:pt>
                <c:pt idx="6362">
                  <c:v>666200</c:v>
                </c:pt>
                <c:pt idx="6363">
                  <c:v>666300</c:v>
                </c:pt>
                <c:pt idx="6364">
                  <c:v>666400</c:v>
                </c:pt>
                <c:pt idx="6365">
                  <c:v>666500</c:v>
                </c:pt>
                <c:pt idx="6366">
                  <c:v>666600</c:v>
                </c:pt>
                <c:pt idx="6367">
                  <c:v>666700</c:v>
                </c:pt>
                <c:pt idx="6368">
                  <c:v>666800</c:v>
                </c:pt>
                <c:pt idx="6369">
                  <c:v>666900</c:v>
                </c:pt>
                <c:pt idx="6370">
                  <c:v>667000</c:v>
                </c:pt>
                <c:pt idx="6371">
                  <c:v>667100</c:v>
                </c:pt>
                <c:pt idx="6372">
                  <c:v>667200</c:v>
                </c:pt>
                <c:pt idx="6373">
                  <c:v>667300</c:v>
                </c:pt>
                <c:pt idx="6374">
                  <c:v>667400</c:v>
                </c:pt>
                <c:pt idx="6375">
                  <c:v>667500</c:v>
                </c:pt>
                <c:pt idx="6376">
                  <c:v>667600</c:v>
                </c:pt>
                <c:pt idx="6377">
                  <c:v>667700</c:v>
                </c:pt>
                <c:pt idx="6378">
                  <c:v>667800</c:v>
                </c:pt>
                <c:pt idx="6379">
                  <c:v>667900</c:v>
                </c:pt>
                <c:pt idx="6380">
                  <c:v>668000</c:v>
                </c:pt>
                <c:pt idx="6381">
                  <c:v>668100</c:v>
                </c:pt>
                <c:pt idx="6382">
                  <c:v>668200</c:v>
                </c:pt>
                <c:pt idx="6383">
                  <c:v>668300</c:v>
                </c:pt>
                <c:pt idx="6384">
                  <c:v>668400</c:v>
                </c:pt>
                <c:pt idx="6385">
                  <c:v>668500</c:v>
                </c:pt>
                <c:pt idx="6386">
                  <c:v>668600</c:v>
                </c:pt>
                <c:pt idx="6387">
                  <c:v>668700</c:v>
                </c:pt>
                <c:pt idx="6388">
                  <c:v>668800</c:v>
                </c:pt>
                <c:pt idx="6389">
                  <c:v>668900</c:v>
                </c:pt>
                <c:pt idx="6390">
                  <c:v>669000</c:v>
                </c:pt>
                <c:pt idx="6391">
                  <c:v>669100</c:v>
                </c:pt>
                <c:pt idx="6392">
                  <c:v>669200</c:v>
                </c:pt>
                <c:pt idx="6393">
                  <c:v>669300</c:v>
                </c:pt>
                <c:pt idx="6394">
                  <c:v>669400</c:v>
                </c:pt>
                <c:pt idx="6395">
                  <c:v>669500</c:v>
                </c:pt>
                <c:pt idx="6396">
                  <c:v>669600</c:v>
                </c:pt>
                <c:pt idx="6397">
                  <c:v>669700</c:v>
                </c:pt>
                <c:pt idx="6398">
                  <c:v>669800</c:v>
                </c:pt>
                <c:pt idx="6399">
                  <c:v>669900</c:v>
                </c:pt>
                <c:pt idx="6400">
                  <c:v>670000</c:v>
                </c:pt>
                <c:pt idx="6401">
                  <c:v>670100</c:v>
                </c:pt>
                <c:pt idx="6402">
                  <c:v>670200</c:v>
                </c:pt>
                <c:pt idx="6403">
                  <c:v>670300</c:v>
                </c:pt>
                <c:pt idx="6404">
                  <c:v>670400</c:v>
                </c:pt>
                <c:pt idx="6405">
                  <c:v>670500</c:v>
                </c:pt>
                <c:pt idx="6406">
                  <c:v>670600</c:v>
                </c:pt>
                <c:pt idx="6407">
                  <c:v>670700</c:v>
                </c:pt>
                <c:pt idx="6408">
                  <c:v>670800</c:v>
                </c:pt>
                <c:pt idx="6409">
                  <c:v>670900</c:v>
                </c:pt>
                <c:pt idx="6410">
                  <c:v>671000</c:v>
                </c:pt>
                <c:pt idx="6411">
                  <c:v>671100</c:v>
                </c:pt>
                <c:pt idx="6412">
                  <c:v>671200</c:v>
                </c:pt>
                <c:pt idx="6413">
                  <c:v>671300</c:v>
                </c:pt>
                <c:pt idx="6414">
                  <c:v>671400</c:v>
                </c:pt>
                <c:pt idx="6415">
                  <c:v>671500</c:v>
                </c:pt>
                <c:pt idx="6416">
                  <c:v>671600</c:v>
                </c:pt>
                <c:pt idx="6417">
                  <c:v>671700</c:v>
                </c:pt>
                <c:pt idx="6418">
                  <c:v>671800</c:v>
                </c:pt>
                <c:pt idx="6419">
                  <c:v>671900</c:v>
                </c:pt>
                <c:pt idx="6420">
                  <c:v>672000</c:v>
                </c:pt>
                <c:pt idx="6421">
                  <c:v>672100</c:v>
                </c:pt>
                <c:pt idx="6422">
                  <c:v>672200</c:v>
                </c:pt>
                <c:pt idx="6423">
                  <c:v>672300</c:v>
                </c:pt>
                <c:pt idx="6424">
                  <c:v>672400</c:v>
                </c:pt>
                <c:pt idx="6425">
                  <c:v>672500</c:v>
                </c:pt>
                <c:pt idx="6426">
                  <c:v>672600</c:v>
                </c:pt>
                <c:pt idx="6427">
                  <c:v>672700</c:v>
                </c:pt>
                <c:pt idx="6428">
                  <c:v>672800</c:v>
                </c:pt>
                <c:pt idx="6429">
                  <c:v>672900</c:v>
                </c:pt>
                <c:pt idx="6430">
                  <c:v>673000</c:v>
                </c:pt>
                <c:pt idx="6431">
                  <c:v>673100</c:v>
                </c:pt>
                <c:pt idx="6432">
                  <c:v>673200</c:v>
                </c:pt>
                <c:pt idx="6433">
                  <c:v>673300</c:v>
                </c:pt>
                <c:pt idx="6434">
                  <c:v>673400</c:v>
                </c:pt>
                <c:pt idx="6435">
                  <c:v>673500</c:v>
                </c:pt>
                <c:pt idx="6436">
                  <c:v>673600</c:v>
                </c:pt>
                <c:pt idx="6437">
                  <c:v>673700</c:v>
                </c:pt>
                <c:pt idx="6438">
                  <c:v>673800</c:v>
                </c:pt>
                <c:pt idx="6439">
                  <c:v>673900</c:v>
                </c:pt>
                <c:pt idx="6440">
                  <c:v>674000</c:v>
                </c:pt>
                <c:pt idx="6441">
                  <c:v>674100</c:v>
                </c:pt>
                <c:pt idx="6442">
                  <c:v>674200</c:v>
                </c:pt>
                <c:pt idx="6443">
                  <c:v>674300</c:v>
                </c:pt>
                <c:pt idx="6444">
                  <c:v>674400</c:v>
                </c:pt>
                <c:pt idx="6445">
                  <c:v>674500</c:v>
                </c:pt>
                <c:pt idx="6446">
                  <c:v>674600</c:v>
                </c:pt>
                <c:pt idx="6447">
                  <c:v>674700</c:v>
                </c:pt>
                <c:pt idx="6448">
                  <c:v>674800</c:v>
                </c:pt>
                <c:pt idx="6449">
                  <c:v>674900</c:v>
                </c:pt>
                <c:pt idx="6450">
                  <c:v>675000</c:v>
                </c:pt>
                <c:pt idx="6451">
                  <c:v>675100</c:v>
                </c:pt>
                <c:pt idx="6452">
                  <c:v>675200</c:v>
                </c:pt>
                <c:pt idx="6453">
                  <c:v>675300</c:v>
                </c:pt>
                <c:pt idx="6454">
                  <c:v>675400</c:v>
                </c:pt>
                <c:pt idx="6455">
                  <c:v>675500</c:v>
                </c:pt>
                <c:pt idx="6456">
                  <c:v>675600</c:v>
                </c:pt>
                <c:pt idx="6457">
                  <c:v>675700</c:v>
                </c:pt>
                <c:pt idx="6458">
                  <c:v>675800</c:v>
                </c:pt>
                <c:pt idx="6459">
                  <c:v>675900</c:v>
                </c:pt>
                <c:pt idx="6460">
                  <c:v>676000</c:v>
                </c:pt>
                <c:pt idx="6461">
                  <c:v>676100</c:v>
                </c:pt>
                <c:pt idx="6462">
                  <c:v>676200</c:v>
                </c:pt>
                <c:pt idx="6463">
                  <c:v>676300</c:v>
                </c:pt>
                <c:pt idx="6464">
                  <c:v>676400</c:v>
                </c:pt>
                <c:pt idx="6465">
                  <c:v>676500</c:v>
                </c:pt>
                <c:pt idx="6466">
                  <c:v>676600</c:v>
                </c:pt>
                <c:pt idx="6467">
                  <c:v>676700</c:v>
                </c:pt>
                <c:pt idx="6468">
                  <c:v>676800</c:v>
                </c:pt>
                <c:pt idx="6469">
                  <c:v>676900</c:v>
                </c:pt>
              </c:numCache>
            </c:numRef>
          </c:xVal>
          <c:yVal>
            <c:numRef>
              <c:f>Sheet3!$B$2:$B$6471</c:f>
              <c:numCache>
                <c:formatCode>General</c:formatCode>
                <c:ptCount val="6470"/>
                <c:pt idx="0">
                  <c:v>6.56</c:v>
                </c:pt>
                <c:pt idx="1">
                  <c:v>6.56</c:v>
                </c:pt>
                <c:pt idx="2">
                  <c:v>6.56</c:v>
                </c:pt>
                <c:pt idx="3">
                  <c:v>6.56</c:v>
                </c:pt>
                <c:pt idx="4">
                  <c:v>6.56</c:v>
                </c:pt>
                <c:pt idx="5">
                  <c:v>6.56</c:v>
                </c:pt>
                <c:pt idx="6">
                  <c:v>6.56</c:v>
                </c:pt>
                <c:pt idx="7">
                  <c:v>6.56</c:v>
                </c:pt>
                <c:pt idx="8">
                  <c:v>6.56</c:v>
                </c:pt>
                <c:pt idx="9">
                  <c:v>6.56</c:v>
                </c:pt>
                <c:pt idx="10">
                  <c:v>6.56</c:v>
                </c:pt>
                <c:pt idx="11">
                  <c:v>6.56</c:v>
                </c:pt>
                <c:pt idx="12">
                  <c:v>6.56</c:v>
                </c:pt>
                <c:pt idx="13">
                  <c:v>6.56</c:v>
                </c:pt>
                <c:pt idx="14">
                  <c:v>6.56</c:v>
                </c:pt>
                <c:pt idx="15">
                  <c:v>6.56</c:v>
                </c:pt>
                <c:pt idx="16">
                  <c:v>6.56</c:v>
                </c:pt>
                <c:pt idx="17">
                  <c:v>6.56</c:v>
                </c:pt>
                <c:pt idx="18">
                  <c:v>6.56</c:v>
                </c:pt>
                <c:pt idx="19">
                  <c:v>6.56</c:v>
                </c:pt>
                <c:pt idx="20">
                  <c:v>6.56</c:v>
                </c:pt>
                <c:pt idx="21">
                  <c:v>6.56</c:v>
                </c:pt>
                <c:pt idx="22">
                  <c:v>6.56</c:v>
                </c:pt>
                <c:pt idx="23">
                  <c:v>6.56</c:v>
                </c:pt>
                <c:pt idx="24">
                  <c:v>6.56</c:v>
                </c:pt>
                <c:pt idx="25">
                  <c:v>6.56</c:v>
                </c:pt>
                <c:pt idx="26">
                  <c:v>6.56</c:v>
                </c:pt>
                <c:pt idx="27">
                  <c:v>6.56</c:v>
                </c:pt>
                <c:pt idx="28">
                  <c:v>6.56</c:v>
                </c:pt>
                <c:pt idx="29">
                  <c:v>6.56</c:v>
                </c:pt>
                <c:pt idx="30">
                  <c:v>6.56</c:v>
                </c:pt>
                <c:pt idx="31">
                  <c:v>6.56</c:v>
                </c:pt>
                <c:pt idx="32">
                  <c:v>6.56</c:v>
                </c:pt>
                <c:pt idx="33">
                  <c:v>6.56</c:v>
                </c:pt>
                <c:pt idx="34">
                  <c:v>6.56</c:v>
                </c:pt>
                <c:pt idx="35">
                  <c:v>6.56</c:v>
                </c:pt>
                <c:pt idx="36">
                  <c:v>6.56</c:v>
                </c:pt>
                <c:pt idx="37">
                  <c:v>6.56</c:v>
                </c:pt>
                <c:pt idx="38">
                  <c:v>6.56</c:v>
                </c:pt>
                <c:pt idx="39">
                  <c:v>6.56</c:v>
                </c:pt>
                <c:pt idx="40">
                  <c:v>6.56</c:v>
                </c:pt>
                <c:pt idx="41">
                  <c:v>6.56</c:v>
                </c:pt>
                <c:pt idx="42">
                  <c:v>6.56</c:v>
                </c:pt>
                <c:pt idx="43">
                  <c:v>6.56</c:v>
                </c:pt>
                <c:pt idx="44">
                  <c:v>6.56</c:v>
                </c:pt>
                <c:pt idx="45">
                  <c:v>6.56</c:v>
                </c:pt>
                <c:pt idx="46">
                  <c:v>6.55</c:v>
                </c:pt>
                <c:pt idx="47">
                  <c:v>6.55</c:v>
                </c:pt>
                <c:pt idx="48">
                  <c:v>6.55</c:v>
                </c:pt>
                <c:pt idx="49">
                  <c:v>6.55</c:v>
                </c:pt>
                <c:pt idx="50">
                  <c:v>6.55</c:v>
                </c:pt>
                <c:pt idx="51">
                  <c:v>6.55</c:v>
                </c:pt>
                <c:pt idx="52">
                  <c:v>6.55</c:v>
                </c:pt>
                <c:pt idx="53">
                  <c:v>6.55</c:v>
                </c:pt>
                <c:pt idx="54">
                  <c:v>6.55</c:v>
                </c:pt>
                <c:pt idx="55">
                  <c:v>6.55</c:v>
                </c:pt>
                <c:pt idx="56">
                  <c:v>6.55</c:v>
                </c:pt>
                <c:pt idx="57">
                  <c:v>6.55</c:v>
                </c:pt>
                <c:pt idx="58">
                  <c:v>6.55</c:v>
                </c:pt>
                <c:pt idx="59">
                  <c:v>6.55</c:v>
                </c:pt>
                <c:pt idx="60">
                  <c:v>6.55</c:v>
                </c:pt>
                <c:pt idx="61">
                  <c:v>6.55</c:v>
                </c:pt>
                <c:pt idx="62">
                  <c:v>6.55</c:v>
                </c:pt>
                <c:pt idx="63">
                  <c:v>6.55</c:v>
                </c:pt>
                <c:pt idx="64">
                  <c:v>6.55</c:v>
                </c:pt>
                <c:pt idx="65">
                  <c:v>6.55</c:v>
                </c:pt>
                <c:pt idx="66">
                  <c:v>6.55</c:v>
                </c:pt>
                <c:pt idx="67">
                  <c:v>6.55</c:v>
                </c:pt>
                <c:pt idx="68">
                  <c:v>6.55</c:v>
                </c:pt>
                <c:pt idx="69">
                  <c:v>6.55</c:v>
                </c:pt>
                <c:pt idx="70">
                  <c:v>6.55</c:v>
                </c:pt>
                <c:pt idx="71">
                  <c:v>6.55</c:v>
                </c:pt>
                <c:pt idx="72">
                  <c:v>6.55</c:v>
                </c:pt>
                <c:pt idx="73">
                  <c:v>6.55</c:v>
                </c:pt>
                <c:pt idx="74">
                  <c:v>6.55</c:v>
                </c:pt>
                <c:pt idx="75">
                  <c:v>6.55</c:v>
                </c:pt>
                <c:pt idx="76">
                  <c:v>6.55</c:v>
                </c:pt>
                <c:pt idx="77">
                  <c:v>6.55</c:v>
                </c:pt>
                <c:pt idx="78">
                  <c:v>6.55</c:v>
                </c:pt>
                <c:pt idx="79">
                  <c:v>6.55</c:v>
                </c:pt>
                <c:pt idx="80">
                  <c:v>6.55</c:v>
                </c:pt>
                <c:pt idx="81">
                  <c:v>6.55</c:v>
                </c:pt>
                <c:pt idx="82">
                  <c:v>6.55</c:v>
                </c:pt>
                <c:pt idx="83">
                  <c:v>6.55</c:v>
                </c:pt>
                <c:pt idx="84">
                  <c:v>6.55</c:v>
                </c:pt>
                <c:pt idx="85">
                  <c:v>6.55</c:v>
                </c:pt>
                <c:pt idx="86">
                  <c:v>6.55</c:v>
                </c:pt>
                <c:pt idx="87">
                  <c:v>6.54</c:v>
                </c:pt>
                <c:pt idx="88">
                  <c:v>6.54</c:v>
                </c:pt>
                <c:pt idx="89">
                  <c:v>6.54</c:v>
                </c:pt>
                <c:pt idx="90">
                  <c:v>6.54</c:v>
                </c:pt>
                <c:pt idx="91">
                  <c:v>6.54</c:v>
                </c:pt>
                <c:pt idx="92">
                  <c:v>6.54</c:v>
                </c:pt>
                <c:pt idx="93">
                  <c:v>6.54</c:v>
                </c:pt>
                <c:pt idx="94">
                  <c:v>6.54</c:v>
                </c:pt>
                <c:pt idx="95">
                  <c:v>6.54</c:v>
                </c:pt>
                <c:pt idx="96">
                  <c:v>6.54</c:v>
                </c:pt>
                <c:pt idx="97">
                  <c:v>6.54</c:v>
                </c:pt>
                <c:pt idx="98">
                  <c:v>6.54</c:v>
                </c:pt>
                <c:pt idx="99">
                  <c:v>6.54</c:v>
                </c:pt>
                <c:pt idx="100">
                  <c:v>6.54</c:v>
                </c:pt>
                <c:pt idx="101">
                  <c:v>6.54</c:v>
                </c:pt>
                <c:pt idx="102">
                  <c:v>6.54</c:v>
                </c:pt>
                <c:pt idx="103">
                  <c:v>6.54</c:v>
                </c:pt>
                <c:pt idx="104">
                  <c:v>6.54</c:v>
                </c:pt>
                <c:pt idx="105">
                  <c:v>6.54</c:v>
                </c:pt>
                <c:pt idx="106">
                  <c:v>6.54</c:v>
                </c:pt>
                <c:pt idx="107">
                  <c:v>6.54</c:v>
                </c:pt>
                <c:pt idx="108">
                  <c:v>6.54</c:v>
                </c:pt>
                <c:pt idx="109">
                  <c:v>6.54</c:v>
                </c:pt>
                <c:pt idx="110">
                  <c:v>6.54</c:v>
                </c:pt>
                <c:pt idx="111">
                  <c:v>6.54</c:v>
                </c:pt>
                <c:pt idx="112">
                  <c:v>6.54</c:v>
                </c:pt>
                <c:pt idx="113">
                  <c:v>6.54</c:v>
                </c:pt>
                <c:pt idx="114">
                  <c:v>6.54</c:v>
                </c:pt>
                <c:pt idx="115">
                  <c:v>6.54</c:v>
                </c:pt>
                <c:pt idx="116">
                  <c:v>6.54</c:v>
                </c:pt>
                <c:pt idx="117">
                  <c:v>6.54</c:v>
                </c:pt>
                <c:pt idx="118">
                  <c:v>6.54</c:v>
                </c:pt>
                <c:pt idx="119">
                  <c:v>6.54</c:v>
                </c:pt>
                <c:pt idx="120">
                  <c:v>6.54</c:v>
                </c:pt>
                <c:pt idx="121">
                  <c:v>6.54</c:v>
                </c:pt>
                <c:pt idx="122">
                  <c:v>6.54</c:v>
                </c:pt>
                <c:pt idx="123">
                  <c:v>6.54</c:v>
                </c:pt>
                <c:pt idx="124">
                  <c:v>6.53</c:v>
                </c:pt>
                <c:pt idx="125">
                  <c:v>6.53</c:v>
                </c:pt>
                <c:pt idx="126">
                  <c:v>6.53</c:v>
                </c:pt>
                <c:pt idx="127">
                  <c:v>6.53</c:v>
                </c:pt>
                <c:pt idx="128">
                  <c:v>6.53</c:v>
                </c:pt>
                <c:pt idx="129">
                  <c:v>6.53</c:v>
                </c:pt>
                <c:pt idx="130">
                  <c:v>6.53</c:v>
                </c:pt>
                <c:pt idx="131">
                  <c:v>6.53</c:v>
                </c:pt>
                <c:pt idx="132">
                  <c:v>6.53</c:v>
                </c:pt>
                <c:pt idx="133">
                  <c:v>6.53</c:v>
                </c:pt>
                <c:pt idx="134">
                  <c:v>6.53</c:v>
                </c:pt>
                <c:pt idx="135">
                  <c:v>6.53</c:v>
                </c:pt>
                <c:pt idx="136">
                  <c:v>6.53</c:v>
                </c:pt>
                <c:pt idx="137">
                  <c:v>6.53</c:v>
                </c:pt>
                <c:pt idx="138">
                  <c:v>6.53</c:v>
                </c:pt>
                <c:pt idx="139">
                  <c:v>6.53</c:v>
                </c:pt>
                <c:pt idx="140">
                  <c:v>6.53</c:v>
                </c:pt>
                <c:pt idx="141">
                  <c:v>6.53</c:v>
                </c:pt>
                <c:pt idx="142">
                  <c:v>6.53</c:v>
                </c:pt>
                <c:pt idx="143">
                  <c:v>6.53</c:v>
                </c:pt>
                <c:pt idx="144">
                  <c:v>6.53</c:v>
                </c:pt>
                <c:pt idx="145">
                  <c:v>6.53</c:v>
                </c:pt>
                <c:pt idx="146">
                  <c:v>6.53</c:v>
                </c:pt>
                <c:pt idx="147">
                  <c:v>6.53</c:v>
                </c:pt>
                <c:pt idx="148">
                  <c:v>6.53</c:v>
                </c:pt>
                <c:pt idx="149">
                  <c:v>6.53</c:v>
                </c:pt>
                <c:pt idx="150">
                  <c:v>6.53</c:v>
                </c:pt>
                <c:pt idx="151">
                  <c:v>6.53</c:v>
                </c:pt>
                <c:pt idx="152">
                  <c:v>6.53</c:v>
                </c:pt>
                <c:pt idx="153">
                  <c:v>6.53</c:v>
                </c:pt>
                <c:pt idx="154">
                  <c:v>6.53</c:v>
                </c:pt>
                <c:pt idx="155">
                  <c:v>6.53</c:v>
                </c:pt>
                <c:pt idx="156">
                  <c:v>6.53</c:v>
                </c:pt>
                <c:pt idx="157">
                  <c:v>6.53</c:v>
                </c:pt>
                <c:pt idx="158">
                  <c:v>6.52</c:v>
                </c:pt>
                <c:pt idx="159">
                  <c:v>6.52</c:v>
                </c:pt>
                <c:pt idx="160">
                  <c:v>6.52</c:v>
                </c:pt>
                <c:pt idx="161">
                  <c:v>6.52</c:v>
                </c:pt>
                <c:pt idx="162">
                  <c:v>6.52</c:v>
                </c:pt>
                <c:pt idx="163">
                  <c:v>6.52</c:v>
                </c:pt>
                <c:pt idx="164">
                  <c:v>6.52</c:v>
                </c:pt>
                <c:pt idx="165">
                  <c:v>6.52</c:v>
                </c:pt>
                <c:pt idx="166">
                  <c:v>6.52</c:v>
                </c:pt>
                <c:pt idx="167">
                  <c:v>6.52</c:v>
                </c:pt>
                <c:pt idx="168">
                  <c:v>6.52</c:v>
                </c:pt>
                <c:pt idx="169">
                  <c:v>6.52</c:v>
                </c:pt>
                <c:pt idx="170">
                  <c:v>6.52</c:v>
                </c:pt>
                <c:pt idx="171">
                  <c:v>6.52</c:v>
                </c:pt>
                <c:pt idx="172">
                  <c:v>6.52</c:v>
                </c:pt>
                <c:pt idx="173">
                  <c:v>6.52</c:v>
                </c:pt>
                <c:pt idx="174">
                  <c:v>6.52</c:v>
                </c:pt>
                <c:pt idx="175">
                  <c:v>6.52</c:v>
                </c:pt>
                <c:pt idx="176">
                  <c:v>6.52</c:v>
                </c:pt>
                <c:pt idx="177">
                  <c:v>6.52</c:v>
                </c:pt>
                <c:pt idx="178">
                  <c:v>6.52</c:v>
                </c:pt>
                <c:pt idx="179">
                  <c:v>6.52</c:v>
                </c:pt>
                <c:pt idx="180">
                  <c:v>6.52</c:v>
                </c:pt>
                <c:pt idx="181">
                  <c:v>6.52</c:v>
                </c:pt>
                <c:pt idx="182">
                  <c:v>6.52</c:v>
                </c:pt>
                <c:pt idx="183">
                  <c:v>6.52</c:v>
                </c:pt>
                <c:pt idx="184">
                  <c:v>6.52</c:v>
                </c:pt>
                <c:pt idx="185">
                  <c:v>6.52</c:v>
                </c:pt>
                <c:pt idx="186">
                  <c:v>6.52</c:v>
                </c:pt>
                <c:pt idx="187">
                  <c:v>6.52</c:v>
                </c:pt>
                <c:pt idx="188">
                  <c:v>6.52</c:v>
                </c:pt>
                <c:pt idx="189">
                  <c:v>6.52</c:v>
                </c:pt>
                <c:pt idx="190">
                  <c:v>6.52</c:v>
                </c:pt>
                <c:pt idx="191">
                  <c:v>6.51</c:v>
                </c:pt>
                <c:pt idx="192">
                  <c:v>6.51</c:v>
                </c:pt>
                <c:pt idx="193">
                  <c:v>6.51</c:v>
                </c:pt>
                <c:pt idx="194">
                  <c:v>6.51</c:v>
                </c:pt>
                <c:pt idx="195">
                  <c:v>6.51</c:v>
                </c:pt>
                <c:pt idx="196">
                  <c:v>6.51</c:v>
                </c:pt>
                <c:pt idx="197">
                  <c:v>6.51</c:v>
                </c:pt>
                <c:pt idx="198">
                  <c:v>6.51</c:v>
                </c:pt>
                <c:pt idx="199">
                  <c:v>6.51</c:v>
                </c:pt>
                <c:pt idx="200">
                  <c:v>6.51</c:v>
                </c:pt>
                <c:pt idx="201">
                  <c:v>6.51</c:v>
                </c:pt>
                <c:pt idx="202">
                  <c:v>6.51</c:v>
                </c:pt>
                <c:pt idx="203">
                  <c:v>6.51</c:v>
                </c:pt>
                <c:pt idx="204">
                  <c:v>6.51</c:v>
                </c:pt>
                <c:pt idx="205">
                  <c:v>6.51</c:v>
                </c:pt>
                <c:pt idx="206">
                  <c:v>6.51</c:v>
                </c:pt>
                <c:pt idx="207">
                  <c:v>6.51</c:v>
                </c:pt>
                <c:pt idx="208">
                  <c:v>6.51</c:v>
                </c:pt>
                <c:pt idx="209">
                  <c:v>6.51</c:v>
                </c:pt>
                <c:pt idx="210">
                  <c:v>6.51</c:v>
                </c:pt>
                <c:pt idx="211">
                  <c:v>6.51</c:v>
                </c:pt>
                <c:pt idx="212">
                  <c:v>6.51</c:v>
                </c:pt>
                <c:pt idx="213">
                  <c:v>6.51</c:v>
                </c:pt>
                <c:pt idx="214">
                  <c:v>6.51</c:v>
                </c:pt>
                <c:pt idx="215">
                  <c:v>6.51</c:v>
                </c:pt>
                <c:pt idx="216">
                  <c:v>6.51</c:v>
                </c:pt>
                <c:pt idx="217">
                  <c:v>6.51</c:v>
                </c:pt>
                <c:pt idx="218">
                  <c:v>6.51</c:v>
                </c:pt>
                <c:pt idx="219">
                  <c:v>6.51</c:v>
                </c:pt>
                <c:pt idx="220">
                  <c:v>6.51</c:v>
                </c:pt>
                <c:pt idx="221">
                  <c:v>6.5</c:v>
                </c:pt>
                <c:pt idx="222">
                  <c:v>6.5</c:v>
                </c:pt>
                <c:pt idx="223">
                  <c:v>6.5</c:v>
                </c:pt>
                <c:pt idx="224">
                  <c:v>6.5</c:v>
                </c:pt>
                <c:pt idx="225">
                  <c:v>6.5</c:v>
                </c:pt>
                <c:pt idx="226">
                  <c:v>6.5</c:v>
                </c:pt>
                <c:pt idx="227">
                  <c:v>6.5</c:v>
                </c:pt>
                <c:pt idx="228">
                  <c:v>6.5</c:v>
                </c:pt>
                <c:pt idx="229">
                  <c:v>6.5</c:v>
                </c:pt>
                <c:pt idx="230">
                  <c:v>6.5</c:v>
                </c:pt>
                <c:pt idx="231">
                  <c:v>6.5</c:v>
                </c:pt>
                <c:pt idx="232">
                  <c:v>6.5</c:v>
                </c:pt>
                <c:pt idx="233">
                  <c:v>6.5</c:v>
                </c:pt>
                <c:pt idx="234">
                  <c:v>6.5</c:v>
                </c:pt>
                <c:pt idx="235">
                  <c:v>6.5</c:v>
                </c:pt>
                <c:pt idx="236">
                  <c:v>6.5</c:v>
                </c:pt>
                <c:pt idx="237">
                  <c:v>6.5</c:v>
                </c:pt>
                <c:pt idx="238">
                  <c:v>6.5</c:v>
                </c:pt>
                <c:pt idx="239">
                  <c:v>6.5</c:v>
                </c:pt>
                <c:pt idx="240">
                  <c:v>6.5</c:v>
                </c:pt>
                <c:pt idx="241">
                  <c:v>6.5</c:v>
                </c:pt>
                <c:pt idx="242">
                  <c:v>6.5</c:v>
                </c:pt>
                <c:pt idx="243">
                  <c:v>6.5</c:v>
                </c:pt>
                <c:pt idx="244">
                  <c:v>6.5</c:v>
                </c:pt>
                <c:pt idx="245">
                  <c:v>6.5</c:v>
                </c:pt>
                <c:pt idx="246">
                  <c:v>6.5</c:v>
                </c:pt>
                <c:pt idx="247">
                  <c:v>6.5</c:v>
                </c:pt>
                <c:pt idx="248">
                  <c:v>6.5</c:v>
                </c:pt>
                <c:pt idx="249">
                  <c:v>6.5</c:v>
                </c:pt>
                <c:pt idx="250">
                  <c:v>6.49</c:v>
                </c:pt>
                <c:pt idx="251">
                  <c:v>6.49</c:v>
                </c:pt>
                <c:pt idx="252">
                  <c:v>6.49</c:v>
                </c:pt>
                <c:pt idx="253">
                  <c:v>6.49</c:v>
                </c:pt>
                <c:pt idx="254">
                  <c:v>6.49</c:v>
                </c:pt>
                <c:pt idx="255">
                  <c:v>6.49</c:v>
                </c:pt>
                <c:pt idx="256">
                  <c:v>6.49</c:v>
                </c:pt>
                <c:pt idx="257">
                  <c:v>6.49</c:v>
                </c:pt>
                <c:pt idx="258">
                  <c:v>6.49</c:v>
                </c:pt>
                <c:pt idx="259">
                  <c:v>6.49</c:v>
                </c:pt>
                <c:pt idx="260">
                  <c:v>6.49</c:v>
                </c:pt>
                <c:pt idx="261">
                  <c:v>6.49</c:v>
                </c:pt>
                <c:pt idx="262">
                  <c:v>6.49</c:v>
                </c:pt>
                <c:pt idx="263">
                  <c:v>6.49</c:v>
                </c:pt>
                <c:pt idx="264">
                  <c:v>6.49</c:v>
                </c:pt>
                <c:pt idx="265">
                  <c:v>6.49</c:v>
                </c:pt>
                <c:pt idx="266">
                  <c:v>6.49</c:v>
                </c:pt>
                <c:pt idx="267">
                  <c:v>6.49</c:v>
                </c:pt>
                <c:pt idx="268">
                  <c:v>6.49</c:v>
                </c:pt>
                <c:pt idx="269">
                  <c:v>6.49</c:v>
                </c:pt>
                <c:pt idx="270">
                  <c:v>6.49</c:v>
                </c:pt>
                <c:pt idx="271">
                  <c:v>6.49</c:v>
                </c:pt>
                <c:pt idx="272">
                  <c:v>6.49</c:v>
                </c:pt>
                <c:pt idx="273">
                  <c:v>6.49</c:v>
                </c:pt>
                <c:pt idx="274">
                  <c:v>6.49</c:v>
                </c:pt>
                <c:pt idx="275">
                  <c:v>6.49</c:v>
                </c:pt>
                <c:pt idx="276">
                  <c:v>6.49</c:v>
                </c:pt>
                <c:pt idx="277">
                  <c:v>6.48</c:v>
                </c:pt>
                <c:pt idx="278">
                  <c:v>6.48</c:v>
                </c:pt>
                <c:pt idx="279">
                  <c:v>6.48</c:v>
                </c:pt>
                <c:pt idx="280">
                  <c:v>6.48</c:v>
                </c:pt>
                <c:pt idx="281">
                  <c:v>6.48</c:v>
                </c:pt>
                <c:pt idx="282">
                  <c:v>6.48</c:v>
                </c:pt>
                <c:pt idx="283">
                  <c:v>6.48</c:v>
                </c:pt>
                <c:pt idx="284">
                  <c:v>6.48</c:v>
                </c:pt>
                <c:pt idx="285">
                  <c:v>6.48</c:v>
                </c:pt>
                <c:pt idx="286">
                  <c:v>6.48</c:v>
                </c:pt>
                <c:pt idx="287">
                  <c:v>6.48</c:v>
                </c:pt>
                <c:pt idx="288">
                  <c:v>6.48</c:v>
                </c:pt>
                <c:pt idx="289">
                  <c:v>6.48</c:v>
                </c:pt>
                <c:pt idx="290">
                  <c:v>6.48</c:v>
                </c:pt>
                <c:pt idx="291">
                  <c:v>6.48</c:v>
                </c:pt>
                <c:pt idx="292">
                  <c:v>6.48</c:v>
                </c:pt>
                <c:pt idx="293">
                  <c:v>6.48</c:v>
                </c:pt>
                <c:pt idx="294">
                  <c:v>6.48</c:v>
                </c:pt>
                <c:pt idx="295">
                  <c:v>6.48</c:v>
                </c:pt>
                <c:pt idx="296">
                  <c:v>6.48</c:v>
                </c:pt>
                <c:pt idx="297">
                  <c:v>6.48</c:v>
                </c:pt>
                <c:pt idx="298">
                  <c:v>6.48</c:v>
                </c:pt>
                <c:pt idx="299">
                  <c:v>6.48</c:v>
                </c:pt>
                <c:pt idx="300">
                  <c:v>6.48</c:v>
                </c:pt>
                <c:pt idx="301">
                  <c:v>6.48</c:v>
                </c:pt>
                <c:pt idx="302">
                  <c:v>6.48</c:v>
                </c:pt>
                <c:pt idx="303">
                  <c:v>6.48</c:v>
                </c:pt>
                <c:pt idx="304">
                  <c:v>6.47</c:v>
                </c:pt>
                <c:pt idx="305">
                  <c:v>6.47</c:v>
                </c:pt>
                <c:pt idx="306">
                  <c:v>6.47</c:v>
                </c:pt>
                <c:pt idx="307">
                  <c:v>6.47</c:v>
                </c:pt>
                <c:pt idx="308">
                  <c:v>6.47</c:v>
                </c:pt>
                <c:pt idx="309">
                  <c:v>6.47</c:v>
                </c:pt>
                <c:pt idx="310">
                  <c:v>6.47</c:v>
                </c:pt>
                <c:pt idx="311">
                  <c:v>6.47</c:v>
                </c:pt>
                <c:pt idx="312">
                  <c:v>6.47</c:v>
                </c:pt>
                <c:pt idx="313">
                  <c:v>6.47</c:v>
                </c:pt>
                <c:pt idx="314">
                  <c:v>6.47</c:v>
                </c:pt>
                <c:pt idx="315">
                  <c:v>6.47</c:v>
                </c:pt>
                <c:pt idx="316">
                  <c:v>6.47</c:v>
                </c:pt>
                <c:pt idx="317">
                  <c:v>6.47</c:v>
                </c:pt>
                <c:pt idx="318">
                  <c:v>6.47</c:v>
                </c:pt>
                <c:pt idx="319">
                  <c:v>6.47</c:v>
                </c:pt>
                <c:pt idx="320">
                  <c:v>6.47</c:v>
                </c:pt>
                <c:pt idx="321">
                  <c:v>6.47</c:v>
                </c:pt>
                <c:pt idx="322">
                  <c:v>6.47</c:v>
                </c:pt>
                <c:pt idx="323">
                  <c:v>6.47</c:v>
                </c:pt>
                <c:pt idx="324">
                  <c:v>6.47</c:v>
                </c:pt>
                <c:pt idx="325">
                  <c:v>6.47</c:v>
                </c:pt>
                <c:pt idx="326">
                  <c:v>6.47</c:v>
                </c:pt>
                <c:pt idx="327">
                  <c:v>6.47</c:v>
                </c:pt>
                <c:pt idx="328">
                  <c:v>6.47</c:v>
                </c:pt>
                <c:pt idx="329">
                  <c:v>6.46</c:v>
                </c:pt>
                <c:pt idx="330">
                  <c:v>6.46</c:v>
                </c:pt>
                <c:pt idx="331">
                  <c:v>6.46</c:v>
                </c:pt>
                <c:pt idx="332">
                  <c:v>6.46</c:v>
                </c:pt>
                <c:pt idx="333">
                  <c:v>6.46</c:v>
                </c:pt>
                <c:pt idx="334">
                  <c:v>6.46</c:v>
                </c:pt>
                <c:pt idx="335">
                  <c:v>6.46</c:v>
                </c:pt>
                <c:pt idx="336">
                  <c:v>6.46</c:v>
                </c:pt>
                <c:pt idx="337">
                  <c:v>6.46</c:v>
                </c:pt>
                <c:pt idx="338">
                  <c:v>6.46</c:v>
                </c:pt>
                <c:pt idx="339">
                  <c:v>6.46</c:v>
                </c:pt>
                <c:pt idx="340">
                  <c:v>6.46</c:v>
                </c:pt>
                <c:pt idx="341">
                  <c:v>6.46</c:v>
                </c:pt>
                <c:pt idx="342">
                  <c:v>6.46</c:v>
                </c:pt>
                <c:pt idx="343">
                  <c:v>6.46</c:v>
                </c:pt>
                <c:pt idx="344">
                  <c:v>6.46</c:v>
                </c:pt>
                <c:pt idx="345">
                  <c:v>6.46</c:v>
                </c:pt>
                <c:pt idx="346">
                  <c:v>6.46</c:v>
                </c:pt>
                <c:pt idx="347">
                  <c:v>6.46</c:v>
                </c:pt>
                <c:pt idx="348">
                  <c:v>6.46</c:v>
                </c:pt>
                <c:pt idx="349">
                  <c:v>6.46</c:v>
                </c:pt>
                <c:pt idx="350">
                  <c:v>6.46</c:v>
                </c:pt>
                <c:pt idx="351">
                  <c:v>6.46</c:v>
                </c:pt>
                <c:pt idx="352">
                  <c:v>6.46</c:v>
                </c:pt>
                <c:pt idx="353">
                  <c:v>6.46</c:v>
                </c:pt>
                <c:pt idx="354">
                  <c:v>6.45</c:v>
                </c:pt>
                <c:pt idx="355">
                  <c:v>6.45</c:v>
                </c:pt>
                <c:pt idx="356">
                  <c:v>6.45</c:v>
                </c:pt>
                <c:pt idx="357">
                  <c:v>6.45</c:v>
                </c:pt>
                <c:pt idx="358">
                  <c:v>6.45</c:v>
                </c:pt>
                <c:pt idx="359">
                  <c:v>6.45</c:v>
                </c:pt>
                <c:pt idx="360">
                  <c:v>6.45</c:v>
                </c:pt>
                <c:pt idx="361">
                  <c:v>6.45</c:v>
                </c:pt>
                <c:pt idx="362">
                  <c:v>6.45</c:v>
                </c:pt>
                <c:pt idx="363">
                  <c:v>6.45</c:v>
                </c:pt>
                <c:pt idx="364">
                  <c:v>6.45</c:v>
                </c:pt>
                <c:pt idx="365">
                  <c:v>6.45</c:v>
                </c:pt>
                <c:pt idx="366">
                  <c:v>6.45</c:v>
                </c:pt>
                <c:pt idx="367">
                  <c:v>6.45</c:v>
                </c:pt>
                <c:pt idx="368">
                  <c:v>6.45</c:v>
                </c:pt>
                <c:pt idx="369">
                  <c:v>6.45</c:v>
                </c:pt>
                <c:pt idx="370">
                  <c:v>6.45</c:v>
                </c:pt>
                <c:pt idx="371">
                  <c:v>6.45</c:v>
                </c:pt>
                <c:pt idx="372">
                  <c:v>6.45</c:v>
                </c:pt>
                <c:pt idx="373">
                  <c:v>6.45</c:v>
                </c:pt>
                <c:pt idx="374">
                  <c:v>6.45</c:v>
                </c:pt>
                <c:pt idx="375">
                  <c:v>6.45</c:v>
                </c:pt>
                <c:pt idx="376">
                  <c:v>6.45</c:v>
                </c:pt>
                <c:pt idx="377">
                  <c:v>6.44</c:v>
                </c:pt>
                <c:pt idx="378">
                  <c:v>6.44</c:v>
                </c:pt>
                <c:pt idx="379">
                  <c:v>6.44</c:v>
                </c:pt>
                <c:pt idx="380">
                  <c:v>6.44</c:v>
                </c:pt>
                <c:pt idx="381">
                  <c:v>6.44</c:v>
                </c:pt>
                <c:pt idx="382">
                  <c:v>6.44</c:v>
                </c:pt>
                <c:pt idx="383">
                  <c:v>6.44</c:v>
                </c:pt>
                <c:pt idx="384">
                  <c:v>6.44</c:v>
                </c:pt>
                <c:pt idx="385">
                  <c:v>6.44</c:v>
                </c:pt>
                <c:pt idx="386">
                  <c:v>6.44</c:v>
                </c:pt>
                <c:pt idx="387">
                  <c:v>6.44</c:v>
                </c:pt>
                <c:pt idx="388">
                  <c:v>6.44</c:v>
                </c:pt>
                <c:pt idx="389">
                  <c:v>6.44</c:v>
                </c:pt>
                <c:pt idx="390">
                  <c:v>6.44</c:v>
                </c:pt>
                <c:pt idx="391">
                  <c:v>6.44</c:v>
                </c:pt>
                <c:pt idx="392">
                  <c:v>6.44</c:v>
                </c:pt>
                <c:pt idx="393">
                  <c:v>6.44</c:v>
                </c:pt>
                <c:pt idx="394">
                  <c:v>6.44</c:v>
                </c:pt>
                <c:pt idx="395">
                  <c:v>6.44</c:v>
                </c:pt>
                <c:pt idx="396">
                  <c:v>6.44</c:v>
                </c:pt>
                <c:pt idx="397">
                  <c:v>6.44</c:v>
                </c:pt>
                <c:pt idx="398">
                  <c:v>6.44</c:v>
                </c:pt>
                <c:pt idx="399">
                  <c:v>6.44</c:v>
                </c:pt>
                <c:pt idx="400">
                  <c:v>6.44</c:v>
                </c:pt>
                <c:pt idx="401">
                  <c:v>6.43</c:v>
                </c:pt>
                <c:pt idx="402">
                  <c:v>6.43</c:v>
                </c:pt>
                <c:pt idx="403">
                  <c:v>6.43</c:v>
                </c:pt>
                <c:pt idx="404">
                  <c:v>6.43</c:v>
                </c:pt>
                <c:pt idx="405">
                  <c:v>6.43</c:v>
                </c:pt>
                <c:pt idx="406">
                  <c:v>6.43</c:v>
                </c:pt>
                <c:pt idx="407">
                  <c:v>6.43</c:v>
                </c:pt>
                <c:pt idx="408">
                  <c:v>6.43</c:v>
                </c:pt>
                <c:pt idx="409">
                  <c:v>6.43</c:v>
                </c:pt>
                <c:pt idx="410">
                  <c:v>6.43</c:v>
                </c:pt>
                <c:pt idx="411">
                  <c:v>6.43</c:v>
                </c:pt>
                <c:pt idx="412">
                  <c:v>6.43</c:v>
                </c:pt>
                <c:pt idx="413">
                  <c:v>6.43</c:v>
                </c:pt>
                <c:pt idx="414">
                  <c:v>6.43</c:v>
                </c:pt>
                <c:pt idx="415">
                  <c:v>6.43</c:v>
                </c:pt>
                <c:pt idx="416">
                  <c:v>6.43</c:v>
                </c:pt>
                <c:pt idx="417">
                  <c:v>6.43</c:v>
                </c:pt>
                <c:pt idx="418">
                  <c:v>6.43</c:v>
                </c:pt>
                <c:pt idx="419">
                  <c:v>6.43</c:v>
                </c:pt>
                <c:pt idx="420">
                  <c:v>6.43</c:v>
                </c:pt>
                <c:pt idx="421">
                  <c:v>6.43</c:v>
                </c:pt>
                <c:pt idx="422">
                  <c:v>6.43</c:v>
                </c:pt>
                <c:pt idx="423">
                  <c:v>6.42</c:v>
                </c:pt>
                <c:pt idx="424">
                  <c:v>6.42</c:v>
                </c:pt>
                <c:pt idx="425">
                  <c:v>6.42</c:v>
                </c:pt>
                <c:pt idx="426">
                  <c:v>6.42</c:v>
                </c:pt>
                <c:pt idx="427">
                  <c:v>6.42</c:v>
                </c:pt>
                <c:pt idx="428">
                  <c:v>6.42</c:v>
                </c:pt>
                <c:pt idx="429">
                  <c:v>6.42</c:v>
                </c:pt>
                <c:pt idx="430">
                  <c:v>6.42</c:v>
                </c:pt>
                <c:pt idx="431">
                  <c:v>6.42</c:v>
                </c:pt>
                <c:pt idx="432">
                  <c:v>6.42</c:v>
                </c:pt>
                <c:pt idx="433">
                  <c:v>6.42</c:v>
                </c:pt>
                <c:pt idx="434">
                  <c:v>6.42</c:v>
                </c:pt>
                <c:pt idx="435">
                  <c:v>6.42</c:v>
                </c:pt>
                <c:pt idx="436">
                  <c:v>6.42</c:v>
                </c:pt>
                <c:pt idx="437">
                  <c:v>6.42</c:v>
                </c:pt>
                <c:pt idx="438">
                  <c:v>6.42</c:v>
                </c:pt>
                <c:pt idx="439">
                  <c:v>6.42</c:v>
                </c:pt>
                <c:pt idx="440">
                  <c:v>6.42</c:v>
                </c:pt>
                <c:pt idx="441">
                  <c:v>6.42</c:v>
                </c:pt>
                <c:pt idx="442">
                  <c:v>6.42</c:v>
                </c:pt>
                <c:pt idx="443">
                  <c:v>6.42</c:v>
                </c:pt>
                <c:pt idx="444">
                  <c:v>6.42</c:v>
                </c:pt>
                <c:pt idx="445">
                  <c:v>6.41</c:v>
                </c:pt>
                <c:pt idx="446">
                  <c:v>6.41</c:v>
                </c:pt>
                <c:pt idx="447">
                  <c:v>6.41</c:v>
                </c:pt>
                <c:pt idx="448">
                  <c:v>6.41</c:v>
                </c:pt>
                <c:pt idx="449">
                  <c:v>6.41</c:v>
                </c:pt>
                <c:pt idx="450">
                  <c:v>6.41</c:v>
                </c:pt>
                <c:pt idx="451">
                  <c:v>6.41</c:v>
                </c:pt>
                <c:pt idx="452">
                  <c:v>6.41</c:v>
                </c:pt>
                <c:pt idx="453">
                  <c:v>6.41</c:v>
                </c:pt>
                <c:pt idx="454">
                  <c:v>6.41</c:v>
                </c:pt>
                <c:pt idx="455">
                  <c:v>6.41</c:v>
                </c:pt>
                <c:pt idx="456">
                  <c:v>6.41</c:v>
                </c:pt>
                <c:pt idx="457">
                  <c:v>6.41</c:v>
                </c:pt>
                <c:pt idx="458">
                  <c:v>6.41</c:v>
                </c:pt>
                <c:pt idx="459">
                  <c:v>6.41</c:v>
                </c:pt>
                <c:pt idx="460">
                  <c:v>6.41</c:v>
                </c:pt>
                <c:pt idx="461">
                  <c:v>6.41</c:v>
                </c:pt>
                <c:pt idx="462">
                  <c:v>6.41</c:v>
                </c:pt>
                <c:pt idx="463">
                  <c:v>6.41</c:v>
                </c:pt>
                <c:pt idx="464">
                  <c:v>6.41</c:v>
                </c:pt>
                <c:pt idx="465">
                  <c:v>6.41</c:v>
                </c:pt>
                <c:pt idx="466">
                  <c:v>6.4</c:v>
                </c:pt>
                <c:pt idx="467">
                  <c:v>6.4</c:v>
                </c:pt>
                <c:pt idx="468">
                  <c:v>6.4</c:v>
                </c:pt>
                <c:pt idx="469">
                  <c:v>6.4</c:v>
                </c:pt>
                <c:pt idx="470">
                  <c:v>6.4</c:v>
                </c:pt>
                <c:pt idx="471">
                  <c:v>6.4</c:v>
                </c:pt>
                <c:pt idx="472">
                  <c:v>6.4</c:v>
                </c:pt>
                <c:pt idx="473">
                  <c:v>6.4</c:v>
                </c:pt>
                <c:pt idx="474">
                  <c:v>6.4</c:v>
                </c:pt>
                <c:pt idx="475">
                  <c:v>6.4</c:v>
                </c:pt>
                <c:pt idx="476">
                  <c:v>6.4</c:v>
                </c:pt>
                <c:pt idx="477">
                  <c:v>6.4</c:v>
                </c:pt>
                <c:pt idx="478">
                  <c:v>6.4</c:v>
                </c:pt>
                <c:pt idx="479">
                  <c:v>6.4</c:v>
                </c:pt>
                <c:pt idx="480">
                  <c:v>6.4</c:v>
                </c:pt>
                <c:pt idx="481">
                  <c:v>6.4</c:v>
                </c:pt>
                <c:pt idx="482">
                  <c:v>6.4</c:v>
                </c:pt>
                <c:pt idx="483">
                  <c:v>6.4</c:v>
                </c:pt>
                <c:pt idx="484">
                  <c:v>6.4</c:v>
                </c:pt>
                <c:pt idx="485">
                  <c:v>6.4</c:v>
                </c:pt>
                <c:pt idx="486">
                  <c:v>6.4</c:v>
                </c:pt>
                <c:pt idx="487">
                  <c:v>6.39</c:v>
                </c:pt>
                <c:pt idx="488">
                  <c:v>6.39</c:v>
                </c:pt>
                <c:pt idx="489">
                  <c:v>6.39</c:v>
                </c:pt>
                <c:pt idx="490">
                  <c:v>6.39</c:v>
                </c:pt>
                <c:pt idx="491">
                  <c:v>6.39</c:v>
                </c:pt>
                <c:pt idx="492">
                  <c:v>6.39</c:v>
                </c:pt>
                <c:pt idx="493">
                  <c:v>6.39</c:v>
                </c:pt>
                <c:pt idx="494">
                  <c:v>6.39</c:v>
                </c:pt>
                <c:pt idx="495">
                  <c:v>6.39</c:v>
                </c:pt>
                <c:pt idx="496">
                  <c:v>6.39</c:v>
                </c:pt>
                <c:pt idx="497">
                  <c:v>6.39</c:v>
                </c:pt>
                <c:pt idx="498">
                  <c:v>6.39</c:v>
                </c:pt>
                <c:pt idx="499">
                  <c:v>6.39</c:v>
                </c:pt>
                <c:pt idx="500">
                  <c:v>6.39</c:v>
                </c:pt>
                <c:pt idx="501">
                  <c:v>6.39</c:v>
                </c:pt>
                <c:pt idx="502">
                  <c:v>6.39</c:v>
                </c:pt>
                <c:pt idx="503">
                  <c:v>6.39</c:v>
                </c:pt>
                <c:pt idx="504">
                  <c:v>6.39</c:v>
                </c:pt>
                <c:pt idx="505">
                  <c:v>6.39</c:v>
                </c:pt>
                <c:pt idx="506">
                  <c:v>6.39</c:v>
                </c:pt>
                <c:pt idx="507">
                  <c:v>6.39</c:v>
                </c:pt>
                <c:pt idx="508">
                  <c:v>6.38</c:v>
                </c:pt>
                <c:pt idx="509">
                  <c:v>6.38</c:v>
                </c:pt>
                <c:pt idx="510">
                  <c:v>6.38</c:v>
                </c:pt>
                <c:pt idx="511">
                  <c:v>6.38</c:v>
                </c:pt>
                <c:pt idx="512">
                  <c:v>6.38</c:v>
                </c:pt>
                <c:pt idx="513">
                  <c:v>6.38</c:v>
                </c:pt>
                <c:pt idx="514">
                  <c:v>6.38</c:v>
                </c:pt>
                <c:pt idx="515">
                  <c:v>6.38</c:v>
                </c:pt>
                <c:pt idx="516">
                  <c:v>6.38</c:v>
                </c:pt>
                <c:pt idx="517">
                  <c:v>6.38</c:v>
                </c:pt>
                <c:pt idx="518">
                  <c:v>6.38</c:v>
                </c:pt>
                <c:pt idx="519">
                  <c:v>6.38</c:v>
                </c:pt>
                <c:pt idx="520">
                  <c:v>6.38</c:v>
                </c:pt>
                <c:pt idx="521">
                  <c:v>6.38</c:v>
                </c:pt>
                <c:pt idx="522">
                  <c:v>6.38</c:v>
                </c:pt>
                <c:pt idx="523">
                  <c:v>6.38</c:v>
                </c:pt>
                <c:pt idx="524">
                  <c:v>6.38</c:v>
                </c:pt>
                <c:pt idx="525">
                  <c:v>6.38</c:v>
                </c:pt>
                <c:pt idx="526">
                  <c:v>6.38</c:v>
                </c:pt>
                <c:pt idx="527">
                  <c:v>6.38</c:v>
                </c:pt>
                <c:pt idx="528">
                  <c:v>6.37</c:v>
                </c:pt>
                <c:pt idx="529">
                  <c:v>6.37</c:v>
                </c:pt>
                <c:pt idx="530">
                  <c:v>6.37</c:v>
                </c:pt>
                <c:pt idx="531">
                  <c:v>6.37</c:v>
                </c:pt>
                <c:pt idx="532">
                  <c:v>6.37</c:v>
                </c:pt>
                <c:pt idx="533">
                  <c:v>6.37</c:v>
                </c:pt>
                <c:pt idx="534">
                  <c:v>6.37</c:v>
                </c:pt>
                <c:pt idx="535">
                  <c:v>6.37</c:v>
                </c:pt>
                <c:pt idx="536">
                  <c:v>6.37</c:v>
                </c:pt>
                <c:pt idx="537">
                  <c:v>6.37</c:v>
                </c:pt>
                <c:pt idx="538">
                  <c:v>6.37</c:v>
                </c:pt>
                <c:pt idx="539">
                  <c:v>6.37</c:v>
                </c:pt>
                <c:pt idx="540">
                  <c:v>6.37</c:v>
                </c:pt>
                <c:pt idx="541">
                  <c:v>6.37</c:v>
                </c:pt>
                <c:pt idx="542">
                  <c:v>6.37</c:v>
                </c:pt>
                <c:pt idx="543">
                  <c:v>6.37</c:v>
                </c:pt>
                <c:pt idx="544">
                  <c:v>6.37</c:v>
                </c:pt>
                <c:pt idx="545">
                  <c:v>6.37</c:v>
                </c:pt>
                <c:pt idx="546">
                  <c:v>6.37</c:v>
                </c:pt>
                <c:pt idx="547">
                  <c:v>6.37</c:v>
                </c:pt>
                <c:pt idx="548">
                  <c:v>6.36</c:v>
                </c:pt>
                <c:pt idx="549">
                  <c:v>6.36</c:v>
                </c:pt>
                <c:pt idx="550">
                  <c:v>6.36</c:v>
                </c:pt>
                <c:pt idx="551">
                  <c:v>6.36</c:v>
                </c:pt>
                <c:pt idx="552">
                  <c:v>6.36</c:v>
                </c:pt>
                <c:pt idx="553">
                  <c:v>6.36</c:v>
                </c:pt>
                <c:pt idx="554">
                  <c:v>6.36</c:v>
                </c:pt>
                <c:pt idx="555">
                  <c:v>6.36</c:v>
                </c:pt>
                <c:pt idx="556">
                  <c:v>6.36</c:v>
                </c:pt>
                <c:pt idx="557">
                  <c:v>6.36</c:v>
                </c:pt>
                <c:pt idx="558">
                  <c:v>6.36</c:v>
                </c:pt>
                <c:pt idx="559">
                  <c:v>6.36</c:v>
                </c:pt>
                <c:pt idx="560">
                  <c:v>6.36</c:v>
                </c:pt>
                <c:pt idx="561">
                  <c:v>6.36</c:v>
                </c:pt>
                <c:pt idx="562">
                  <c:v>6.36</c:v>
                </c:pt>
                <c:pt idx="563">
                  <c:v>6.36</c:v>
                </c:pt>
                <c:pt idx="564">
                  <c:v>6.36</c:v>
                </c:pt>
                <c:pt idx="565">
                  <c:v>6.36</c:v>
                </c:pt>
                <c:pt idx="566">
                  <c:v>6.36</c:v>
                </c:pt>
                <c:pt idx="567">
                  <c:v>6.35</c:v>
                </c:pt>
                <c:pt idx="568">
                  <c:v>6.35</c:v>
                </c:pt>
                <c:pt idx="569">
                  <c:v>6.35</c:v>
                </c:pt>
                <c:pt idx="570">
                  <c:v>6.35</c:v>
                </c:pt>
                <c:pt idx="571">
                  <c:v>6.35</c:v>
                </c:pt>
                <c:pt idx="572">
                  <c:v>6.35</c:v>
                </c:pt>
                <c:pt idx="573">
                  <c:v>6.35</c:v>
                </c:pt>
                <c:pt idx="574">
                  <c:v>6.35</c:v>
                </c:pt>
                <c:pt idx="575">
                  <c:v>6.35</c:v>
                </c:pt>
                <c:pt idx="576">
                  <c:v>6.35</c:v>
                </c:pt>
                <c:pt idx="577">
                  <c:v>6.35</c:v>
                </c:pt>
                <c:pt idx="578">
                  <c:v>6.35</c:v>
                </c:pt>
                <c:pt idx="579">
                  <c:v>6.35</c:v>
                </c:pt>
                <c:pt idx="580">
                  <c:v>6.35</c:v>
                </c:pt>
                <c:pt idx="581">
                  <c:v>6.35</c:v>
                </c:pt>
                <c:pt idx="582">
                  <c:v>6.35</c:v>
                </c:pt>
                <c:pt idx="583">
                  <c:v>6.35</c:v>
                </c:pt>
                <c:pt idx="584">
                  <c:v>6.35</c:v>
                </c:pt>
                <c:pt idx="585">
                  <c:v>6.35</c:v>
                </c:pt>
                <c:pt idx="586">
                  <c:v>6.34</c:v>
                </c:pt>
                <c:pt idx="587">
                  <c:v>6.34</c:v>
                </c:pt>
                <c:pt idx="588">
                  <c:v>6.34</c:v>
                </c:pt>
                <c:pt idx="589">
                  <c:v>6.34</c:v>
                </c:pt>
                <c:pt idx="590">
                  <c:v>6.34</c:v>
                </c:pt>
                <c:pt idx="591">
                  <c:v>6.34</c:v>
                </c:pt>
                <c:pt idx="592">
                  <c:v>6.34</c:v>
                </c:pt>
                <c:pt idx="593">
                  <c:v>6.34</c:v>
                </c:pt>
                <c:pt idx="594">
                  <c:v>6.34</c:v>
                </c:pt>
                <c:pt idx="595">
                  <c:v>6.34</c:v>
                </c:pt>
                <c:pt idx="596">
                  <c:v>6.34</c:v>
                </c:pt>
                <c:pt idx="597">
                  <c:v>6.34</c:v>
                </c:pt>
                <c:pt idx="598">
                  <c:v>6.34</c:v>
                </c:pt>
                <c:pt idx="599">
                  <c:v>6.34</c:v>
                </c:pt>
                <c:pt idx="600">
                  <c:v>6.34</c:v>
                </c:pt>
                <c:pt idx="601">
                  <c:v>6.34</c:v>
                </c:pt>
                <c:pt idx="602">
                  <c:v>6.34</c:v>
                </c:pt>
                <c:pt idx="603">
                  <c:v>6.34</c:v>
                </c:pt>
                <c:pt idx="604">
                  <c:v>6.34</c:v>
                </c:pt>
                <c:pt idx="605">
                  <c:v>6.33</c:v>
                </c:pt>
                <c:pt idx="606">
                  <c:v>6.33</c:v>
                </c:pt>
                <c:pt idx="607">
                  <c:v>6.33</c:v>
                </c:pt>
                <c:pt idx="608">
                  <c:v>6.33</c:v>
                </c:pt>
                <c:pt idx="609">
                  <c:v>6.33</c:v>
                </c:pt>
                <c:pt idx="610">
                  <c:v>6.33</c:v>
                </c:pt>
                <c:pt idx="611">
                  <c:v>6.33</c:v>
                </c:pt>
                <c:pt idx="612">
                  <c:v>6.33</c:v>
                </c:pt>
                <c:pt idx="613">
                  <c:v>6.33</c:v>
                </c:pt>
                <c:pt idx="614">
                  <c:v>6.33</c:v>
                </c:pt>
                <c:pt idx="615">
                  <c:v>6.33</c:v>
                </c:pt>
                <c:pt idx="616">
                  <c:v>6.33</c:v>
                </c:pt>
                <c:pt idx="617">
                  <c:v>6.33</c:v>
                </c:pt>
                <c:pt idx="618">
                  <c:v>6.33</c:v>
                </c:pt>
                <c:pt idx="619">
                  <c:v>6.33</c:v>
                </c:pt>
                <c:pt idx="620">
                  <c:v>6.33</c:v>
                </c:pt>
                <c:pt idx="621">
                  <c:v>6.33</c:v>
                </c:pt>
                <c:pt idx="622">
                  <c:v>6.33</c:v>
                </c:pt>
                <c:pt idx="623">
                  <c:v>6.33</c:v>
                </c:pt>
                <c:pt idx="624">
                  <c:v>6.32</c:v>
                </c:pt>
                <c:pt idx="625">
                  <c:v>6.32</c:v>
                </c:pt>
                <c:pt idx="626">
                  <c:v>6.32</c:v>
                </c:pt>
                <c:pt idx="627">
                  <c:v>6.32</c:v>
                </c:pt>
                <c:pt idx="628">
                  <c:v>6.32</c:v>
                </c:pt>
                <c:pt idx="629">
                  <c:v>6.32</c:v>
                </c:pt>
                <c:pt idx="630">
                  <c:v>6.32</c:v>
                </c:pt>
                <c:pt idx="631">
                  <c:v>6.32</c:v>
                </c:pt>
                <c:pt idx="632">
                  <c:v>6.32</c:v>
                </c:pt>
                <c:pt idx="633">
                  <c:v>6.32</c:v>
                </c:pt>
                <c:pt idx="634">
                  <c:v>6.32</c:v>
                </c:pt>
                <c:pt idx="635">
                  <c:v>6.32</c:v>
                </c:pt>
                <c:pt idx="636">
                  <c:v>6.32</c:v>
                </c:pt>
                <c:pt idx="637">
                  <c:v>6.32</c:v>
                </c:pt>
                <c:pt idx="638">
                  <c:v>6.32</c:v>
                </c:pt>
                <c:pt idx="639">
                  <c:v>6.32</c:v>
                </c:pt>
                <c:pt idx="640">
                  <c:v>6.32</c:v>
                </c:pt>
                <c:pt idx="641">
                  <c:v>6.32</c:v>
                </c:pt>
                <c:pt idx="642">
                  <c:v>6.31</c:v>
                </c:pt>
                <c:pt idx="643">
                  <c:v>6.31</c:v>
                </c:pt>
                <c:pt idx="644">
                  <c:v>6.31</c:v>
                </c:pt>
                <c:pt idx="645">
                  <c:v>6.31</c:v>
                </c:pt>
                <c:pt idx="646">
                  <c:v>6.31</c:v>
                </c:pt>
                <c:pt idx="647">
                  <c:v>6.31</c:v>
                </c:pt>
                <c:pt idx="648">
                  <c:v>6.31</c:v>
                </c:pt>
                <c:pt idx="649">
                  <c:v>6.31</c:v>
                </c:pt>
                <c:pt idx="650">
                  <c:v>6.31</c:v>
                </c:pt>
                <c:pt idx="651">
                  <c:v>6.31</c:v>
                </c:pt>
                <c:pt idx="652">
                  <c:v>6.31</c:v>
                </c:pt>
                <c:pt idx="653">
                  <c:v>6.31</c:v>
                </c:pt>
                <c:pt idx="654">
                  <c:v>6.31</c:v>
                </c:pt>
                <c:pt idx="655">
                  <c:v>6.31</c:v>
                </c:pt>
                <c:pt idx="656">
                  <c:v>6.31</c:v>
                </c:pt>
                <c:pt idx="657">
                  <c:v>6.31</c:v>
                </c:pt>
                <c:pt idx="658">
                  <c:v>6.31</c:v>
                </c:pt>
                <c:pt idx="659">
                  <c:v>6.31</c:v>
                </c:pt>
                <c:pt idx="660">
                  <c:v>6.3</c:v>
                </c:pt>
                <c:pt idx="661">
                  <c:v>6.3</c:v>
                </c:pt>
                <c:pt idx="662">
                  <c:v>6.3</c:v>
                </c:pt>
                <c:pt idx="663">
                  <c:v>6.3</c:v>
                </c:pt>
                <c:pt idx="664">
                  <c:v>6.3</c:v>
                </c:pt>
                <c:pt idx="665">
                  <c:v>6.3</c:v>
                </c:pt>
                <c:pt idx="666">
                  <c:v>6.3</c:v>
                </c:pt>
                <c:pt idx="667">
                  <c:v>6.3</c:v>
                </c:pt>
                <c:pt idx="668">
                  <c:v>6.3</c:v>
                </c:pt>
                <c:pt idx="669">
                  <c:v>6.3</c:v>
                </c:pt>
                <c:pt idx="670">
                  <c:v>6.3</c:v>
                </c:pt>
                <c:pt idx="671">
                  <c:v>6.3</c:v>
                </c:pt>
                <c:pt idx="672">
                  <c:v>6.3</c:v>
                </c:pt>
                <c:pt idx="673">
                  <c:v>6.3</c:v>
                </c:pt>
                <c:pt idx="674">
                  <c:v>6.3</c:v>
                </c:pt>
                <c:pt idx="675">
                  <c:v>6.3</c:v>
                </c:pt>
                <c:pt idx="676">
                  <c:v>6.3</c:v>
                </c:pt>
                <c:pt idx="677">
                  <c:v>6.3</c:v>
                </c:pt>
                <c:pt idx="678">
                  <c:v>6.29</c:v>
                </c:pt>
                <c:pt idx="679">
                  <c:v>6.29</c:v>
                </c:pt>
                <c:pt idx="680">
                  <c:v>6.29</c:v>
                </c:pt>
                <c:pt idx="681">
                  <c:v>6.29</c:v>
                </c:pt>
                <c:pt idx="682">
                  <c:v>6.29</c:v>
                </c:pt>
                <c:pt idx="683">
                  <c:v>6.29</c:v>
                </c:pt>
                <c:pt idx="684">
                  <c:v>6.29</c:v>
                </c:pt>
                <c:pt idx="685">
                  <c:v>6.29</c:v>
                </c:pt>
                <c:pt idx="686">
                  <c:v>6.29</c:v>
                </c:pt>
                <c:pt idx="687">
                  <c:v>6.29</c:v>
                </c:pt>
                <c:pt idx="688">
                  <c:v>6.29</c:v>
                </c:pt>
                <c:pt idx="689">
                  <c:v>6.29</c:v>
                </c:pt>
                <c:pt idx="690">
                  <c:v>6.29</c:v>
                </c:pt>
                <c:pt idx="691">
                  <c:v>6.29</c:v>
                </c:pt>
                <c:pt idx="692">
                  <c:v>6.29</c:v>
                </c:pt>
                <c:pt idx="693">
                  <c:v>6.29</c:v>
                </c:pt>
                <c:pt idx="694">
                  <c:v>6.29</c:v>
                </c:pt>
                <c:pt idx="695">
                  <c:v>6.28</c:v>
                </c:pt>
                <c:pt idx="696">
                  <c:v>6.28</c:v>
                </c:pt>
                <c:pt idx="697">
                  <c:v>6.28</c:v>
                </c:pt>
                <c:pt idx="698">
                  <c:v>6.28</c:v>
                </c:pt>
                <c:pt idx="699">
                  <c:v>6.28</c:v>
                </c:pt>
                <c:pt idx="700">
                  <c:v>6.28</c:v>
                </c:pt>
                <c:pt idx="701">
                  <c:v>6.28</c:v>
                </c:pt>
                <c:pt idx="702">
                  <c:v>6.28</c:v>
                </c:pt>
                <c:pt idx="703">
                  <c:v>6.28</c:v>
                </c:pt>
                <c:pt idx="704">
                  <c:v>6.28</c:v>
                </c:pt>
                <c:pt idx="705">
                  <c:v>6.28</c:v>
                </c:pt>
                <c:pt idx="706">
                  <c:v>6.28</c:v>
                </c:pt>
                <c:pt idx="707">
                  <c:v>6.28</c:v>
                </c:pt>
                <c:pt idx="708">
                  <c:v>6.28</c:v>
                </c:pt>
                <c:pt idx="709">
                  <c:v>6.28</c:v>
                </c:pt>
                <c:pt idx="710">
                  <c:v>6.28</c:v>
                </c:pt>
                <c:pt idx="711">
                  <c:v>6.28</c:v>
                </c:pt>
                <c:pt idx="712">
                  <c:v>6.28</c:v>
                </c:pt>
                <c:pt idx="713">
                  <c:v>6.27</c:v>
                </c:pt>
                <c:pt idx="714">
                  <c:v>6.27</c:v>
                </c:pt>
                <c:pt idx="715">
                  <c:v>6.27</c:v>
                </c:pt>
                <c:pt idx="716">
                  <c:v>6.27</c:v>
                </c:pt>
                <c:pt idx="717">
                  <c:v>6.27</c:v>
                </c:pt>
                <c:pt idx="718">
                  <c:v>6.27</c:v>
                </c:pt>
                <c:pt idx="719">
                  <c:v>6.27</c:v>
                </c:pt>
                <c:pt idx="720">
                  <c:v>6.27</c:v>
                </c:pt>
                <c:pt idx="721">
                  <c:v>6.27</c:v>
                </c:pt>
                <c:pt idx="722">
                  <c:v>6.27</c:v>
                </c:pt>
                <c:pt idx="723">
                  <c:v>6.27</c:v>
                </c:pt>
                <c:pt idx="724">
                  <c:v>6.27</c:v>
                </c:pt>
                <c:pt idx="725">
                  <c:v>6.27</c:v>
                </c:pt>
                <c:pt idx="726">
                  <c:v>6.27</c:v>
                </c:pt>
                <c:pt idx="727">
                  <c:v>6.27</c:v>
                </c:pt>
                <c:pt idx="728">
                  <c:v>6.27</c:v>
                </c:pt>
                <c:pt idx="729">
                  <c:v>6.27</c:v>
                </c:pt>
                <c:pt idx="730">
                  <c:v>6.26</c:v>
                </c:pt>
                <c:pt idx="731">
                  <c:v>6.26</c:v>
                </c:pt>
                <c:pt idx="732">
                  <c:v>6.26</c:v>
                </c:pt>
                <c:pt idx="733">
                  <c:v>6.26</c:v>
                </c:pt>
                <c:pt idx="734">
                  <c:v>6.26</c:v>
                </c:pt>
                <c:pt idx="735">
                  <c:v>6.26</c:v>
                </c:pt>
                <c:pt idx="736">
                  <c:v>6.26</c:v>
                </c:pt>
                <c:pt idx="737">
                  <c:v>6.26</c:v>
                </c:pt>
                <c:pt idx="738">
                  <c:v>6.26</c:v>
                </c:pt>
                <c:pt idx="739">
                  <c:v>6.26</c:v>
                </c:pt>
                <c:pt idx="740">
                  <c:v>6.26</c:v>
                </c:pt>
                <c:pt idx="741">
                  <c:v>6.26</c:v>
                </c:pt>
                <c:pt idx="742">
                  <c:v>6.26</c:v>
                </c:pt>
                <c:pt idx="743">
                  <c:v>6.26</c:v>
                </c:pt>
                <c:pt idx="744">
                  <c:v>6.26</c:v>
                </c:pt>
                <c:pt idx="745">
                  <c:v>6.26</c:v>
                </c:pt>
                <c:pt idx="746">
                  <c:v>6.26</c:v>
                </c:pt>
                <c:pt idx="747">
                  <c:v>6.25</c:v>
                </c:pt>
                <c:pt idx="748">
                  <c:v>6.25</c:v>
                </c:pt>
                <c:pt idx="749">
                  <c:v>6.25</c:v>
                </c:pt>
                <c:pt idx="750">
                  <c:v>6.25</c:v>
                </c:pt>
                <c:pt idx="751">
                  <c:v>6.25</c:v>
                </c:pt>
                <c:pt idx="752">
                  <c:v>6.25</c:v>
                </c:pt>
                <c:pt idx="753">
                  <c:v>6.25</c:v>
                </c:pt>
                <c:pt idx="754">
                  <c:v>6.25</c:v>
                </c:pt>
                <c:pt idx="755">
                  <c:v>6.25</c:v>
                </c:pt>
                <c:pt idx="756">
                  <c:v>6.25</c:v>
                </c:pt>
                <c:pt idx="757">
                  <c:v>6.25</c:v>
                </c:pt>
                <c:pt idx="758">
                  <c:v>6.25</c:v>
                </c:pt>
                <c:pt idx="759">
                  <c:v>6.25</c:v>
                </c:pt>
                <c:pt idx="760">
                  <c:v>6.25</c:v>
                </c:pt>
                <c:pt idx="761">
                  <c:v>6.25</c:v>
                </c:pt>
                <c:pt idx="762">
                  <c:v>6.25</c:v>
                </c:pt>
                <c:pt idx="763">
                  <c:v>6.25</c:v>
                </c:pt>
                <c:pt idx="764">
                  <c:v>6.24</c:v>
                </c:pt>
                <c:pt idx="765">
                  <c:v>6.24</c:v>
                </c:pt>
                <c:pt idx="766">
                  <c:v>6.24</c:v>
                </c:pt>
                <c:pt idx="767">
                  <c:v>6.24</c:v>
                </c:pt>
                <c:pt idx="768">
                  <c:v>6.24</c:v>
                </c:pt>
                <c:pt idx="769">
                  <c:v>6.24</c:v>
                </c:pt>
                <c:pt idx="770">
                  <c:v>6.24</c:v>
                </c:pt>
                <c:pt idx="771">
                  <c:v>6.24</c:v>
                </c:pt>
                <c:pt idx="772">
                  <c:v>6.24</c:v>
                </c:pt>
                <c:pt idx="773">
                  <c:v>6.24</c:v>
                </c:pt>
                <c:pt idx="774">
                  <c:v>6.24</c:v>
                </c:pt>
                <c:pt idx="775">
                  <c:v>6.24</c:v>
                </c:pt>
                <c:pt idx="776">
                  <c:v>6.24</c:v>
                </c:pt>
                <c:pt idx="777">
                  <c:v>6.24</c:v>
                </c:pt>
                <c:pt idx="778">
                  <c:v>6.24</c:v>
                </c:pt>
                <c:pt idx="779">
                  <c:v>6.24</c:v>
                </c:pt>
                <c:pt idx="780">
                  <c:v>6.23</c:v>
                </c:pt>
                <c:pt idx="781">
                  <c:v>6.23</c:v>
                </c:pt>
                <c:pt idx="782">
                  <c:v>6.23</c:v>
                </c:pt>
                <c:pt idx="783">
                  <c:v>6.23</c:v>
                </c:pt>
                <c:pt idx="784">
                  <c:v>6.23</c:v>
                </c:pt>
                <c:pt idx="785">
                  <c:v>6.23</c:v>
                </c:pt>
                <c:pt idx="786">
                  <c:v>6.23</c:v>
                </c:pt>
                <c:pt idx="787">
                  <c:v>6.23</c:v>
                </c:pt>
                <c:pt idx="788">
                  <c:v>6.23</c:v>
                </c:pt>
                <c:pt idx="789">
                  <c:v>6.23</c:v>
                </c:pt>
                <c:pt idx="790">
                  <c:v>6.23</c:v>
                </c:pt>
                <c:pt idx="791">
                  <c:v>6.23</c:v>
                </c:pt>
                <c:pt idx="792">
                  <c:v>6.23</c:v>
                </c:pt>
                <c:pt idx="793">
                  <c:v>6.23</c:v>
                </c:pt>
                <c:pt idx="794">
                  <c:v>6.23</c:v>
                </c:pt>
                <c:pt idx="795">
                  <c:v>6.23</c:v>
                </c:pt>
                <c:pt idx="796">
                  <c:v>6.23</c:v>
                </c:pt>
                <c:pt idx="797">
                  <c:v>6.22</c:v>
                </c:pt>
                <c:pt idx="798">
                  <c:v>6.22</c:v>
                </c:pt>
                <c:pt idx="799">
                  <c:v>6.22</c:v>
                </c:pt>
                <c:pt idx="800">
                  <c:v>6.22</c:v>
                </c:pt>
                <c:pt idx="801">
                  <c:v>6.22</c:v>
                </c:pt>
                <c:pt idx="802">
                  <c:v>6.22</c:v>
                </c:pt>
                <c:pt idx="803">
                  <c:v>6.22</c:v>
                </c:pt>
                <c:pt idx="804">
                  <c:v>6.22</c:v>
                </c:pt>
                <c:pt idx="805">
                  <c:v>6.22</c:v>
                </c:pt>
                <c:pt idx="806">
                  <c:v>6.22</c:v>
                </c:pt>
                <c:pt idx="807">
                  <c:v>6.22</c:v>
                </c:pt>
                <c:pt idx="808">
                  <c:v>6.22</c:v>
                </c:pt>
                <c:pt idx="809">
                  <c:v>6.22</c:v>
                </c:pt>
                <c:pt idx="810">
                  <c:v>6.22</c:v>
                </c:pt>
                <c:pt idx="811">
                  <c:v>6.22</c:v>
                </c:pt>
                <c:pt idx="812">
                  <c:v>6.22</c:v>
                </c:pt>
                <c:pt idx="813">
                  <c:v>6.21</c:v>
                </c:pt>
                <c:pt idx="814">
                  <c:v>6.21</c:v>
                </c:pt>
                <c:pt idx="815">
                  <c:v>6.21</c:v>
                </c:pt>
                <c:pt idx="816">
                  <c:v>6.21</c:v>
                </c:pt>
                <c:pt idx="817">
                  <c:v>6.21</c:v>
                </c:pt>
                <c:pt idx="818">
                  <c:v>6.21</c:v>
                </c:pt>
                <c:pt idx="819">
                  <c:v>6.21</c:v>
                </c:pt>
                <c:pt idx="820">
                  <c:v>6.21</c:v>
                </c:pt>
                <c:pt idx="821">
                  <c:v>6.21</c:v>
                </c:pt>
                <c:pt idx="822">
                  <c:v>6.21</c:v>
                </c:pt>
                <c:pt idx="823">
                  <c:v>6.21</c:v>
                </c:pt>
                <c:pt idx="824">
                  <c:v>6.21</c:v>
                </c:pt>
                <c:pt idx="825">
                  <c:v>6.21</c:v>
                </c:pt>
                <c:pt idx="826">
                  <c:v>6.21</c:v>
                </c:pt>
                <c:pt idx="827">
                  <c:v>6.21</c:v>
                </c:pt>
                <c:pt idx="828">
                  <c:v>6.21</c:v>
                </c:pt>
                <c:pt idx="829">
                  <c:v>6.2</c:v>
                </c:pt>
                <c:pt idx="830">
                  <c:v>6.2</c:v>
                </c:pt>
                <c:pt idx="831">
                  <c:v>6.2</c:v>
                </c:pt>
                <c:pt idx="832">
                  <c:v>6.2</c:v>
                </c:pt>
                <c:pt idx="833">
                  <c:v>6.2</c:v>
                </c:pt>
                <c:pt idx="834">
                  <c:v>6.2</c:v>
                </c:pt>
                <c:pt idx="835">
                  <c:v>6.2</c:v>
                </c:pt>
                <c:pt idx="836">
                  <c:v>6.2</c:v>
                </c:pt>
                <c:pt idx="837">
                  <c:v>6.2</c:v>
                </c:pt>
                <c:pt idx="838">
                  <c:v>6.2</c:v>
                </c:pt>
                <c:pt idx="839">
                  <c:v>6.2</c:v>
                </c:pt>
                <c:pt idx="840">
                  <c:v>6.2</c:v>
                </c:pt>
                <c:pt idx="841">
                  <c:v>6.2</c:v>
                </c:pt>
                <c:pt idx="842">
                  <c:v>6.2</c:v>
                </c:pt>
                <c:pt idx="843">
                  <c:v>6.2</c:v>
                </c:pt>
                <c:pt idx="844">
                  <c:v>6.2</c:v>
                </c:pt>
                <c:pt idx="845">
                  <c:v>6.19</c:v>
                </c:pt>
                <c:pt idx="846">
                  <c:v>6.19</c:v>
                </c:pt>
                <c:pt idx="847">
                  <c:v>6.19</c:v>
                </c:pt>
                <c:pt idx="848">
                  <c:v>6.19</c:v>
                </c:pt>
                <c:pt idx="849">
                  <c:v>6.19</c:v>
                </c:pt>
                <c:pt idx="850">
                  <c:v>6.19</c:v>
                </c:pt>
                <c:pt idx="851">
                  <c:v>6.19</c:v>
                </c:pt>
                <c:pt idx="852">
                  <c:v>6.19</c:v>
                </c:pt>
                <c:pt idx="853">
                  <c:v>6.19</c:v>
                </c:pt>
                <c:pt idx="854">
                  <c:v>6.19</c:v>
                </c:pt>
                <c:pt idx="855">
                  <c:v>6.19</c:v>
                </c:pt>
                <c:pt idx="856">
                  <c:v>6.19</c:v>
                </c:pt>
                <c:pt idx="857">
                  <c:v>6.19</c:v>
                </c:pt>
                <c:pt idx="858">
                  <c:v>6.19</c:v>
                </c:pt>
                <c:pt idx="859">
                  <c:v>6.19</c:v>
                </c:pt>
                <c:pt idx="860">
                  <c:v>6.19</c:v>
                </c:pt>
                <c:pt idx="861">
                  <c:v>6.18</c:v>
                </c:pt>
                <c:pt idx="862">
                  <c:v>6.18</c:v>
                </c:pt>
                <c:pt idx="863">
                  <c:v>6.18</c:v>
                </c:pt>
                <c:pt idx="864">
                  <c:v>6.18</c:v>
                </c:pt>
                <c:pt idx="865">
                  <c:v>6.18</c:v>
                </c:pt>
                <c:pt idx="866">
                  <c:v>6.18</c:v>
                </c:pt>
                <c:pt idx="867">
                  <c:v>6.18</c:v>
                </c:pt>
                <c:pt idx="868">
                  <c:v>6.18</c:v>
                </c:pt>
                <c:pt idx="869">
                  <c:v>6.18</c:v>
                </c:pt>
                <c:pt idx="870">
                  <c:v>6.18</c:v>
                </c:pt>
                <c:pt idx="871">
                  <c:v>6.18</c:v>
                </c:pt>
                <c:pt idx="872">
                  <c:v>6.18</c:v>
                </c:pt>
                <c:pt idx="873">
                  <c:v>6.18</c:v>
                </c:pt>
                <c:pt idx="874">
                  <c:v>6.18</c:v>
                </c:pt>
                <c:pt idx="875">
                  <c:v>6.18</c:v>
                </c:pt>
                <c:pt idx="876">
                  <c:v>6.18</c:v>
                </c:pt>
                <c:pt idx="877">
                  <c:v>6.17</c:v>
                </c:pt>
                <c:pt idx="878">
                  <c:v>6.17</c:v>
                </c:pt>
                <c:pt idx="879">
                  <c:v>6.17</c:v>
                </c:pt>
                <c:pt idx="880">
                  <c:v>6.17</c:v>
                </c:pt>
                <c:pt idx="881">
                  <c:v>6.17</c:v>
                </c:pt>
                <c:pt idx="882">
                  <c:v>6.17</c:v>
                </c:pt>
                <c:pt idx="883">
                  <c:v>6.17</c:v>
                </c:pt>
                <c:pt idx="884">
                  <c:v>6.17</c:v>
                </c:pt>
                <c:pt idx="885">
                  <c:v>6.17</c:v>
                </c:pt>
                <c:pt idx="886">
                  <c:v>6.17</c:v>
                </c:pt>
                <c:pt idx="887">
                  <c:v>6.17</c:v>
                </c:pt>
                <c:pt idx="888">
                  <c:v>6.17</c:v>
                </c:pt>
                <c:pt idx="889">
                  <c:v>6.17</c:v>
                </c:pt>
                <c:pt idx="890">
                  <c:v>6.17</c:v>
                </c:pt>
                <c:pt idx="891">
                  <c:v>6.17</c:v>
                </c:pt>
                <c:pt idx="892">
                  <c:v>6.17</c:v>
                </c:pt>
                <c:pt idx="893">
                  <c:v>6.16</c:v>
                </c:pt>
                <c:pt idx="894">
                  <c:v>6.16</c:v>
                </c:pt>
                <c:pt idx="895">
                  <c:v>6.16</c:v>
                </c:pt>
                <c:pt idx="896">
                  <c:v>6.16</c:v>
                </c:pt>
                <c:pt idx="897">
                  <c:v>6.16</c:v>
                </c:pt>
                <c:pt idx="898">
                  <c:v>6.16</c:v>
                </c:pt>
                <c:pt idx="899">
                  <c:v>6.16</c:v>
                </c:pt>
                <c:pt idx="900">
                  <c:v>6.16</c:v>
                </c:pt>
                <c:pt idx="901">
                  <c:v>6.16</c:v>
                </c:pt>
                <c:pt idx="902">
                  <c:v>6.16</c:v>
                </c:pt>
                <c:pt idx="903">
                  <c:v>6.16</c:v>
                </c:pt>
                <c:pt idx="904">
                  <c:v>6.16</c:v>
                </c:pt>
                <c:pt idx="905">
                  <c:v>6.16</c:v>
                </c:pt>
                <c:pt idx="906">
                  <c:v>6.16</c:v>
                </c:pt>
                <c:pt idx="907">
                  <c:v>6.16</c:v>
                </c:pt>
                <c:pt idx="908">
                  <c:v>6.15</c:v>
                </c:pt>
                <c:pt idx="909">
                  <c:v>6.15</c:v>
                </c:pt>
                <c:pt idx="910">
                  <c:v>6.15</c:v>
                </c:pt>
                <c:pt idx="911">
                  <c:v>6.15</c:v>
                </c:pt>
                <c:pt idx="912">
                  <c:v>6.15</c:v>
                </c:pt>
                <c:pt idx="913">
                  <c:v>6.15</c:v>
                </c:pt>
                <c:pt idx="914">
                  <c:v>6.15</c:v>
                </c:pt>
                <c:pt idx="915">
                  <c:v>6.15</c:v>
                </c:pt>
                <c:pt idx="916">
                  <c:v>6.15</c:v>
                </c:pt>
                <c:pt idx="917">
                  <c:v>6.15</c:v>
                </c:pt>
                <c:pt idx="918">
                  <c:v>6.15</c:v>
                </c:pt>
                <c:pt idx="919">
                  <c:v>6.15</c:v>
                </c:pt>
                <c:pt idx="920">
                  <c:v>6.15</c:v>
                </c:pt>
                <c:pt idx="921">
                  <c:v>6.15</c:v>
                </c:pt>
                <c:pt idx="922">
                  <c:v>6.15</c:v>
                </c:pt>
                <c:pt idx="923">
                  <c:v>6.15</c:v>
                </c:pt>
                <c:pt idx="924">
                  <c:v>6.14</c:v>
                </c:pt>
                <c:pt idx="925">
                  <c:v>6.14</c:v>
                </c:pt>
                <c:pt idx="926">
                  <c:v>6.14</c:v>
                </c:pt>
                <c:pt idx="927">
                  <c:v>6.14</c:v>
                </c:pt>
                <c:pt idx="928">
                  <c:v>6.14</c:v>
                </c:pt>
                <c:pt idx="929">
                  <c:v>6.14</c:v>
                </c:pt>
                <c:pt idx="930">
                  <c:v>6.14</c:v>
                </c:pt>
                <c:pt idx="931">
                  <c:v>6.14</c:v>
                </c:pt>
                <c:pt idx="932">
                  <c:v>6.14</c:v>
                </c:pt>
                <c:pt idx="933">
                  <c:v>6.14</c:v>
                </c:pt>
                <c:pt idx="934">
                  <c:v>6.14</c:v>
                </c:pt>
                <c:pt idx="935">
                  <c:v>6.14</c:v>
                </c:pt>
                <c:pt idx="936">
                  <c:v>6.14</c:v>
                </c:pt>
                <c:pt idx="937">
                  <c:v>6.14</c:v>
                </c:pt>
                <c:pt idx="938">
                  <c:v>6.14</c:v>
                </c:pt>
                <c:pt idx="939">
                  <c:v>6.13</c:v>
                </c:pt>
                <c:pt idx="940">
                  <c:v>6.13</c:v>
                </c:pt>
                <c:pt idx="941">
                  <c:v>6.13</c:v>
                </c:pt>
                <c:pt idx="942">
                  <c:v>6.13</c:v>
                </c:pt>
                <c:pt idx="943">
                  <c:v>6.13</c:v>
                </c:pt>
                <c:pt idx="944">
                  <c:v>6.13</c:v>
                </c:pt>
                <c:pt idx="945">
                  <c:v>6.13</c:v>
                </c:pt>
                <c:pt idx="946">
                  <c:v>6.13</c:v>
                </c:pt>
                <c:pt idx="947">
                  <c:v>6.13</c:v>
                </c:pt>
                <c:pt idx="948">
                  <c:v>6.13</c:v>
                </c:pt>
                <c:pt idx="949">
                  <c:v>6.13</c:v>
                </c:pt>
                <c:pt idx="950">
                  <c:v>6.13</c:v>
                </c:pt>
                <c:pt idx="951">
                  <c:v>6.13</c:v>
                </c:pt>
                <c:pt idx="952">
                  <c:v>6.13</c:v>
                </c:pt>
                <c:pt idx="953">
                  <c:v>6.13</c:v>
                </c:pt>
                <c:pt idx="954">
                  <c:v>6.12</c:v>
                </c:pt>
                <c:pt idx="955">
                  <c:v>6.12</c:v>
                </c:pt>
                <c:pt idx="956">
                  <c:v>6.12</c:v>
                </c:pt>
                <c:pt idx="957">
                  <c:v>6.12</c:v>
                </c:pt>
                <c:pt idx="958">
                  <c:v>6.12</c:v>
                </c:pt>
                <c:pt idx="959">
                  <c:v>6.12</c:v>
                </c:pt>
                <c:pt idx="960">
                  <c:v>6.12</c:v>
                </c:pt>
                <c:pt idx="961">
                  <c:v>6.12</c:v>
                </c:pt>
                <c:pt idx="962">
                  <c:v>6.12</c:v>
                </c:pt>
                <c:pt idx="963">
                  <c:v>6.12</c:v>
                </c:pt>
                <c:pt idx="964">
                  <c:v>6.12</c:v>
                </c:pt>
                <c:pt idx="965">
                  <c:v>6.12</c:v>
                </c:pt>
                <c:pt idx="966">
                  <c:v>6.12</c:v>
                </c:pt>
                <c:pt idx="967">
                  <c:v>6.12</c:v>
                </c:pt>
                <c:pt idx="968">
                  <c:v>6.12</c:v>
                </c:pt>
                <c:pt idx="969">
                  <c:v>6.11</c:v>
                </c:pt>
                <c:pt idx="970">
                  <c:v>6.11</c:v>
                </c:pt>
                <c:pt idx="971">
                  <c:v>6.11</c:v>
                </c:pt>
                <c:pt idx="972">
                  <c:v>6.11</c:v>
                </c:pt>
                <c:pt idx="973">
                  <c:v>6.11</c:v>
                </c:pt>
                <c:pt idx="974">
                  <c:v>6.11</c:v>
                </c:pt>
                <c:pt idx="975">
                  <c:v>6.11</c:v>
                </c:pt>
                <c:pt idx="976">
                  <c:v>6.11</c:v>
                </c:pt>
                <c:pt idx="977">
                  <c:v>6.11</c:v>
                </c:pt>
                <c:pt idx="978">
                  <c:v>6.11</c:v>
                </c:pt>
                <c:pt idx="979">
                  <c:v>6.11</c:v>
                </c:pt>
                <c:pt idx="980">
                  <c:v>6.11</c:v>
                </c:pt>
                <c:pt idx="981">
                  <c:v>6.11</c:v>
                </c:pt>
                <c:pt idx="982">
                  <c:v>6.11</c:v>
                </c:pt>
                <c:pt idx="983">
                  <c:v>6.11</c:v>
                </c:pt>
                <c:pt idx="984">
                  <c:v>6.1</c:v>
                </c:pt>
                <c:pt idx="985">
                  <c:v>6.1</c:v>
                </c:pt>
                <c:pt idx="986">
                  <c:v>6.1</c:v>
                </c:pt>
                <c:pt idx="987">
                  <c:v>6.1</c:v>
                </c:pt>
                <c:pt idx="988">
                  <c:v>6.1</c:v>
                </c:pt>
                <c:pt idx="989">
                  <c:v>6.1</c:v>
                </c:pt>
                <c:pt idx="990">
                  <c:v>6.1</c:v>
                </c:pt>
                <c:pt idx="991">
                  <c:v>6.1</c:v>
                </c:pt>
                <c:pt idx="992">
                  <c:v>6.1</c:v>
                </c:pt>
                <c:pt idx="993">
                  <c:v>6.1</c:v>
                </c:pt>
                <c:pt idx="994">
                  <c:v>6.1</c:v>
                </c:pt>
                <c:pt idx="995">
                  <c:v>6.1</c:v>
                </c:pt>
                <c:pt idx="996">
                  <c:v>6.1</c:v>
                </c:pt>
                <c:pt idx="997">
                  <c:v>6.1</c:v>
                </c:pt>
                <c:pt idx="998">
                  <c:v>6.1</c:v>
                </c:pt>
                <c:pt idx="999">
                  <c:v>6.09</c:v>
                </c:pt>
                <c:pt idx="1000">
                  <c:v>6.09</c:v>
                </c:pt>
                <c:pt idx="1001">
                  <c:v>6.09</c:v>
                </c:pt>
                <c:pt idx="1002">
                  <c:v>6.09</c:v>
                </c:pt>
                <c:pt idx="1003">
                  <c:v>6.09</c:v>
                </c:pt>
                <c:pt idx="1004">
                  <c:v>6.09</c:v>
                </c:pt>
                <c:pt idx="1005">
                  <c:v>6.09</c:v>
                </c:pt>
                <c:pt idx="1006">
                  <c:v>6.09</c:v>
                </c:pt>
                <c:pt idx="1007">
                  <c:v>6.09</c:v>
                </c:pt>
                <c:pt idx="1008">
                  <c:v>6.09</c:v>
                </c:pt>
                <c:pt idx="1009">
                  <c:v>6.09</c:v>
                </c:pt>
                <c:pt idx="1010">
                  <c:v>6.09</c:v>
                </c:pt>
                <c:pt idx="1011">
                  <c:v>6.09</c:v>
                </c:pt>
                <c:pt idx="1012">
                  <c:v>6.09</c:v>
                </c:pt>
                <c:pt idx="1013">
                  <c:v>6.09</c:v>
                </c:pt>
                <c:pt idx="1014">
                  <c:v>6.08</c:v>
                </c:pt>
                <c:pt idx="1015">
                  <c:v>6.08</c:v>
                </c:pt>
                <c:pt idx="1016">
                  <c:v>6.08</c:v>
                </c:pt>
                <c:pt idx="1017">
                  <c:v>6.08</c:v>
                </c:pt>
                <c:pt idx="1018">
                  <c:v>6.08</c:v>
                </c:pt>
                <c:pt idx="1019">
                  <c:v>6.08</c:v>
                </c:pt>
                <c:pt idx="1020">
                  <c:v>6.08</c:v>
                </c:pt>
                <c:pt idx="1021">
                  <c:v>6.08</c:v>
                </c:pt>
                <c:pt idx="1022">
                  <c:v>6.08</c:v>
                </c:pt>
                <c:pt idx="1023">
                  <c:v>6.08</c:v>
                </c:pt>
                <c:pt idx="1024">
                  <c:v>6.08</c:v>
                </c:pt>
                <c:pt idx="1025">
                  <c:v>6.08</c:v>
                </c:pt>
                <c:pt idx="1026">
                  <c:v>6.08</c:v>
                </c:pt>
                <c:pt idx="1027">
                  <c:v>6.08</c:v>
                </c:pt>
                <c:pt idx="1028">
                  <c:v>6.08</c:v>
                </c:pt>
                <c:pt idx="1029">
                  <c:v>6.07</c:v>
                </c:pt>
                <c:pt idx="1030">
                  <c:v>6.07</c:v>
                </c:pt>
                <c:pt idx="1031">
                  <c:v>6.07</c:v>
                </c:pt>
                <c:pt idx="1032">
                  <c:v>6.07</c:v>
                </c:pt>
                <c:pt idx="1033">
                  <c:v>6.07</c:v>
                </c:pt>
                <c:pt idx="1034">
                  <c:v>6.07</c:v>
                </c:pt>
                <c:pt idx="1035">
                  <c:v>6.07</c:v>
                </c:pt>
                <c:pt idx="1036">
                  <c:v>6.07</c:v>
                </c:pt>
                <c:pt idx="1037">
                  <c:v>6.07</c:v>
                </c:pt>
                <c:pt idx="1038">
                  <c:v>6.07</c:v>
                </c:pt>
                <c:pt idx="1039">
                  <c:v>6.07</c:v>
                </c:pt>
                <c:pt idx="1040">
                  <c:v>6.07</c:v>
                </c:pt>
                <c:pt idx="1041">
                  <c:v>6.07</c:v>
                </c:pt>
                <c:pt idx="1042">
                  <c:v>6.07</c:v>
                </c:pt>
                <c:pt idx="1043">
                  <c:v>6.07</c:v>
                </c:pt>
                <c:pt idx="1044">
                  <c:v>6.06</c:v>
                </c:pt>
                <c:pt idx="1045">
                  <c:v>6.06</c:v>
                </c:pt>
                <c:pt idx="1046">
                  <c:v>6.06</c:v>
                </c:pt>
                <c:pt idx="1047">
                  <c:v>6.06</c:v>
                </c:pt>
                <c:pt idx="1048">
                  <c:v>6.06</c:v>
                </c:pt>
                <c:pt idx="1049">
                  <c:v>6.06</c:v>
                </c:pt>
                <c:pt idx="1050">
                  <c:v>6.06</c:v>
                </c:pt>
                <c:pt idx="1051">
                  <c:v>6.06</c:v>
                </c:pt>
                <c:pt idx="1052">
                  <c:v>6.06</c:v>
                </c:pt>
                <c:pt idx="1053">
                  <c:v>6.06</c:v>
                </c:pt>
                <c:pt idx="1054">
                  <c:v>6.06</c:v>
                </c:pt>
                <c:pt idx="1055">
                  <c:v>6.06</c:v>
                </c:pt>
                <c:pt idx="1056">
                  <c:v>6.06</c:v>
                </c:pt>
                <c:pt idx="1057">
                  <c:v>6.06</c:v>
                </c:pt>
                <c:pt idx="1058">
                  <c:v>6.05</c:v>
                </c:pt>
                <c:pt idx="1059">
                  <c:v>6.05</c:v>
                </c:pt>
                <c:pt idx="1060">
                  <c:v>6.05</c:v>
                </c:pt>
                <c:pt idx="1061">
                  <c:v>6.05</c:v>
                </c:pt>
                <c:pt idx="1062">
                  <c:v>6.05</c:v>
                </c:pt>
                <c:pt idx="1063">
                  <c:v>6.05</c:v>
                </c:pt>
                <c:pt idx="1064">
                  <c:v>6.05</c:v>
                </c:pt>
                <c:pt idx="1065">
                  <c:v>6.05</c:v>
                </c:pt>
                <c:pt idx="1066">
                  <c:v>6.05</c:v>
                </c:pt>
                <c:pt idx="1067">
                  <c:v>6.05</c:v>
                </c:pt>
                <c:pt idx="1068">
                  <c:v>6.05</c:v>
                </c:pt>
                <c:pt idx="1069">
                  <c:v>6.05</c:v>
                </c:pt>
                <c:pt idx="1070">
                  <c:v>6.05</c:v>
                </c:pt>
                <c:pt idx="1071">
                  <c:v>6.05</c:v>
                </c:pt>
                <c:pt idx="1072">
                  <c:v>6.05</c:v>
                </c:pt>
                <c:pt idx="1073">
                  <c:v>6.04</c:v>
                </c:pt>
                <c:pt idx="1074">
                  <c:v>6.04</c:v>
                </c:pt>
                <c:pt idx="1075">
                  <c:v>6.04</c:v>
                </c:pt>
                <c:pt idx="1076">
                  <c:v>6.04</c:v>
                </c:pt>
                <c:pt idx="1077">
                  <c:v>6.04</c:v>
                </c:pt>
                <c:pt idx="1078">
                  <c:v>6.04</c:v>
                </c:pt>
                <c:pt idx="1079">
                  <c:v>6.04</c:v>
                </c:pt>
                <c:pt idx="1080">
                  <c:v>6.04</c:v>
                </c:pt>
                <c:pt idx="1081">
                  <c:v>6.04</c:v>
                </c:pt>
                <c:pt idx="1082">
                  <c:v>6.04</c:v>
                </c:pt>
                <c:pt idx="1083">
                  <c:v>6.04</c:v>
                </c:pt>
                <c:pt idx="1084">
                  <c:v>6.04</c:v>
                </c:pt>
                <c:pt idx="1085">
                  <c:v>6.04</c:v>
                </c:pt>
                <c:pt idx="1086">
                  <c:v>6.04</c:v>
                </c:pt>
                <c:pt idx="1087">
                  <c:v>6.03</c:v>
                </c:pt>
                <c:pt idx="1088">
                  <c:v>6.03</c:v>
                </c:pt>
                <c:pt idx="1089">
                  <c:v>6.03</c:v>
                </c:pt>
                <c:pt idx="1090">
                  <c:v>6.03</c:v>
                </c:pt>
                <c:pt idx="1091">
                  <c:v>6.03</c:v>
                </c:pt>
                <c:pt idx="1092">
                  <c:v>6.03</c:v>
                </c:pt>
                <c:pt idx="1093">
                  <c:v>6.03</c:v>
                </c:pt>
                <c:pt idx="1094">
                  <c:v>6.03</c:v>
                </c:pt>
                <c:pt idx="1095">
                  <c:v>6.03</c:v>
                </c:pt>
                <c:pt idx="1096">
                  <c:v>6.03</c:v>
                </c:pt>
                <c:pt idx="1097">
                  <c:v>6.03</c:v>
                </c:pt>
                <c:pt idx="1098">
                  <c:v>6.03</c:v>
                </c:pt>
                <c:pt idx="1099">
                  <c:v>6.03</c:v>
                </c:pt>
                <c:pt idx="1100">
                  <c:v>6.03</c:v>
                </c:pt>
                <c:pt idx="1101">
                  <c:v>6.03</c:v>
                </c:pt>
                <c:pt idx="1102">
                  <c:v>6.02</c:v>
                </c:pt>
                <c:pt idx="1103">
                  <c:v>6.02</c:v>
                </c:pt>
                <c:pt idx="1104">
                  <c:v>6.02</c:v>
                </c:pt>
                <c:pt idx="1105">
                  <c:v>6.02</c:v>
                </c:pt>
                <c:pt idx="1106">
                  <c:v>6.02</c:v>
                </c:pt>
                <c:pt idx="1107">
                  <c:v>6.02</c:v>
                </c:pt>
                <c:pt idx="1108">
                  <c:v>6.02</c:v>
                </c:pt>
                <c:pt idx="1109">
                  <c:v>6.02</c:v>
                </c:pt>
                <c:pt idx="1110">
                  <c:v>6.02</c:v>
                </c:pt>
                <c:pt idx="1111">
                  <c:v>6.02</c:v>
                </c:pt>
                <c:pt idx="1112">
                  <c:v>6.02</c:v>
                </c:pt>
                <c:pt idx="1113">
                  <c:v>6.02</c:v>
                </c:pt>
                <c:pt idx="1114">
                  <c:v>6.02</c:v>
                </c:pt>
                <c:pt idx="1115">
                  <c:v>6.02</c:v>
                </c:pt>
                <c:pt idx="1116">
                  <c:v>6.01</c:v>
                </c:pt>
                <c:pt idx="1117">
                  <c:v>6.01</c:v>
                </c:pt>
                <c:pt idx="1118">
                  <c:v>6.01</c:v>
                </c:pt>
                <c:pt idx="1119">
                  <c:v>6.01</c:v>
                </c:pt>
                <c:pt idx="1120">
                  <c:v>6.01</c:v>
                </c:pt>
                <c:pt idx="1121">
                  <c:v>6.01</c:v>
                </c:pt>
                <c:pt idx="1122">
                  <c:v>6.01</c:v>
                </c:pt>
                <c:pt idx="1123">
                  <c:v>6.01</c:v>
                </c:pt>
                <c:pt idx="1124">
                  <c:v>6.01</c:v>
                </c:pt>
                <c:pt idx="1125">
                  <c:v>6.01</c:v>
                </c:pt>
                <c:pt idx="1126">
                  <c:v>6.01</c:v>
                </c:pt>
                <c:pt idx="1127">
                  <c:v>6.01</c:v>
                </c:pt>
                <c:pt idx="1128">
                  <c:v>6.01</c:v>
                </c:pt>
                <c:pt idx="1129">
                  <c:v>6.01</c:v>
                </c:pt>
                <c:pt idx="1130">
                  <c:v>6</c:v>
                </c:pt>
                <c:pt idx="1131">
                  <c:v>6</c:v>
                </c:pt>
                <c:pt idx="1132">
                  <c:v>6</c:v>
                </c:pt>
                <c:pt idx="1133">
                  <c:v>6</c:v>
                </c:pt>
                <c:pt idx="1134">
                  <c:v>6</c:v>
                </c:pt>
                <c:pt idx="1135">
                  <c:v>6</c:v>
                </c:pt>
                <c:pt idx="1136">
                  <c:v>6</c:v>
                </c:pt>
                <c:pt idx="1137">
                  <c:v>6</c:v>
                </c:pt>
                <c:pt idx="1138">
                  <c:v>6</c:v>
                </c:pt>
                <c:pt idx="1139">
                  <c:v>6</c:v>
                </c:pt>
                <c:pt idx="1140">
                  <c:v>6</c:v>
                </c:pt>
                <c:pt idx="1141">
                  <c:v>6</c:v>
                </c:pt>
                <c:pt idx="1142">
                  <c:v>6</c:v>
                </c:pt>
                <c:pt idx="1143">
                  <c:v>6</c:v>
                </c:pt>
                <c:pt idx="1144">
                  <c:v>6</c:v>
                </c:pt>
                <c:pt idx="1145">
                  <c:v>5.99</c:v>
                </c:pt>
                <c:pt idx="1146">
                  <c:v>5.99</c:v>
                </c:pt>
                <c:pt idx="1147">
                  <c:v>5.99</c:v>
                </c:pt>
                <c:pt idx="1148">
                  <c:v>5.99</c:v>
                </c:pt>
                <c:pt idx="1149">
                  <c:v>5.99</c:v>
                </c:pt>
                <c:pt idx="1150">
                  <c:v>5.99</c:v>
                </c:pt>
                <c:pt idx="1151">
                  <c:v>5.99</c:v>
                </c:pt>
                <c:pt idx="1152">
                  <c:v>5.99</c:v>
                </c:pt>
                <c:pt idx="1153">
                  <c:v>5.99</c:v>
                </c:pt>
                <c:pt idx="1154">
                  <c:v>5.99</c:v>
                </c:pt>
                <c:pt idx="1155">
                  <c:v>5.99</c:v>
                </c:pt>
                <c:pt idx="1156">
                  <c:v>5.99</c:v>
                </c:pt>
                <c:pt idx="1157">
                  <c:v>5.99</c:v>
                </c:pt>
                <c:pt idx="1158">
                  <c:v>5.99</c:v>
                </c:pt>
                <c:pt idx="1159">
                  <c:v>5.98</c:v>
                </c:pt>
                <c:pt idx="1160">
                  <c:v>5.98</c:v>
                </c:pt>
                <c:pt idx="1161">
                  <c:v>5.98</c:v>
                </c:pt>
                <c:pt idx="1162">
                  <c:v>5.98</c:v>
                </c:pt>
                <c:pt idx="1163">
                  <c:v>5.98</c:v>
                </c:pt>
                <c:pt idx="1164">
                  <c:v>5.98</c:v>
                </c:pt>
                <c:pt idx="1165">
                  <c:v>5.98</c:v>
                </c:pt>
                <c:pt idx="1166">
                  <c:v>5.98</c:v>
                </c:pt>
                <c:pt idx="1167">
                  <c:v>5.98</c:v>
                </c:pt>
                <c:pt idx="1168">
                  <c:v>5.98</c:v>
                </c:pt>
                <c:pt idx="1169">
                  <c:v>5.98</c:v>
                </c:pt>
                <c:pt idx="1170">
                  <c:v>5.98</c:v>
                </c:pt>
                <c:pt idx="1171">
                  <c:v>5.98</c:v>
                </c:pt>
                <c:pt idx="1172">
                  <c:v>5.98</c:v>
                </c:pt>
                <c:pt idx="1173">
                  <c:v>5.97</c:v>
                </c:pt>
                <c:pt idx="1174">
                  <c:v>5.97</c:v>
                </c:pt>
                <c:pt idx="1175">
                  <c:v>5.97</c:v>
                </c:pt>
                <c:pt idx="1176">
                  <c:v>5.97</c:v>
                </c:pt>
                <c:pt idx="1177">
                  <c:v>5.97</c:v>
                </c:pt>
                <c:pt idx="1178">
                  <c:v>5.97</c:v>
                </c:pt>
                <c:pt idx="1179">
                  <c:v>5.97</c:v>
                </c:pt>
                <c:pt idx="1180">
                  <c:v>5.97</c:v>
                </c:pt>
                <c:pt idx="1181">
                  <c:v>5.97</c:v>
                </c:pt>
                <c:pt idx="1182">
                  <c:v>5.97</c:v>
                </c:pt>
                <c:pt idx="1183">
                  <c:v>5.97</c:v>
                </c:pt>
                <c:pt idx="1184">
                  <c:v>5.97</c:v>
                </c:pt>
                <c:pt idx="1185">
                  <c:v>5.97</c:v>
                </c:pt>
                <c:pt idx="1186">
                  <c:v>5.97</c:v>
                </c:pt>
                <c:pt idx="1187">
                  <c:v>5.96</c:v>
                </c:pt>
                <c:pt idx="1188">
                  <c:v>5.96</c:v>
                </c:pt>
                <c:pt idx="1189">
                  <c:v>5.96</c:v>
                </c:pt>
                <c:pt idx="1190">
                  <c:v>5.96</c:v>
                </c:pt>
                <c:pt idx="1191">
                  <c:v>5.96</c:v>
                </c:pt>
                <c:pt idx="1192">
                  <c:v>5.96</c:v>
                </c:pt>
                <c:pt idx="1193">
                  <c:v>5.96</c:v>
                </c:pt>
                <c:pt idx="1194">
                  <c:v>5.96</c:v>
                </c:pt>
                <c:pt idx="1195">
                  <c:v>5.96</c:v>
                </c:pt>
                <c:pt idx="1196">
                  <c:v>5.96</c:v>
                </c:pt>
                <c:pt idx="1197">
                  <c:v>5.96</c:v>
                </c:pt>
                <c:pt idx="1198">
                  <c:v>5.96</c:v>
                </c:pt>
                <c:pt idx="1199">
                  <c:v>5.96</c:v>
                </c:pt>
                <c:pt idx="1200">
                  <c:v>5.96</c:v>
                </c:pt>
                <c:pt idx="1201">
                  <c:v>5.95</c:v>
                </c:pt>
                <c:pt idx="1202">
                  <c:v>5.95</c:v>
                </c:pt>
                <c:pt idx="1203">
                  <c:v>5.95</c:v>
                </c:pt>
                <c:pt idx="1204">
                  <c:v>5.95</c:v>
                </c:pt>
                <c:pt idx="1205">
                  <c:v>5.95</c:v>
                </c:pt>
                <c:pt idx="1206">
                  <c:v>5.95</c:v>
                </c:pt>
                <c:pt idx="1207">
                  <c:v>5.95</c:v>
                </c:pt>
                <c:pt idx="1208">
                  <c:v>5.95</c:v>
                </c:pt>
                <c:pt idx="1209">
                  <c:v>5.95</c:v>
                </c:pt>
                <c:pt idx="1210">
                  <c:v>5.95</c:v>
                </c:pt>
                <c:pt idx="1211">
                  <c:v>5.95</c:v>
                </c:pt>
                <c:pt idx="1212">
                  <c:v>5.95</c:v>
                </c:pt>
                <c:pt idx="1213">
                  <c:v>5.95</c:v>
                </c:pt>
                <c:pt idx="1214">
                  <c:v>5.95</c:v>
                </c:pt>
                <c:pt idx="1215">
                  <c:v>5.94</c:v>
                </c:pt>
                <c:pt idx="1216">
                  <c:v>5.94</c:v>
                </c:pt>
                <c:pt idx="1217">
                  <c:v>5.94</c:v>
                </c:pt>
                <c:pt idx="1218">
                  <c:v>5.94</c:v>
                </c:pt>
                <c:pt idx="1219">
                  <c:v>5.94</c:v>
                </c:pt>
                <c:pt idx="1220">
                  <c:v>5.94</c:v>
                </c:pt>
                <c:pt idx="1221">
                  <c:v>5.94</c:v>
                </c:pt>
                <c:pt idx="1222">
                  <c:v>5.94</c:v>
                </c:pt>
                <c:pt idx="1223">
                  <c:v>5.94</c:v>
                </c:pt>
                <c:pt idx="1224">
                  <c:v>5.94</c:v>
                </c:pt>
                <c:pt idx="1225">
                  <c:v>5.94</c:v>
                </c:pt>
                <c:pt idx="1226">
                  <c:v>5.94</c:v>
                </c:pt>
                <c:pt idx="1227">
                  <c:v>5.94</c:v>
                </c:pt>
                <c:pt idx="1228">
                  <c:v>5.94</c:v>
                </c:pt>
                <c:pt idx="1229">
                  <c:v>5.93</c:v>
                </c:pt>
                <c:pt idx="1230">
                  <c:v>5.93</c:v>
                </c:pt>
                <c:pt idx="1231">
                  <c:v>5.93</c:v>
                </c:pt>
                <c:pt idx="1232">
                  <c:v>5.93</c:v>
                </c:pt>
                <c:pt idx="1233">
                  <c:v>5.93</c:v>
                </c:pt>
                <c:pt idx="1234">
                  <c:v>5.93</c:v>
                </c:pt>
                <c:pt idx="1235">
                  <c:v>5.93</c:v>
                </c:pt>
                <c:pt idx="1236">
                  <c:v>5.93</c:v>
                </c:pt>
                <c:pt idx="1237">
                  <c:v>5.93</c:v>
                </c:pt>
                <c:pt idx="1238">
                  <c:v>5.93</c:v>
                </c:pt>
                <c:pt idx="1239">
                  <c:v>5.93</c:v>
                </c:pt>
                <c:pt idx="1240">
                  <c:v>5.93</c:v>
                </c:pt>
                <c:pt idx="1241">
                  <c:v>5.93</c:v>
                </c:pt>
                <c:pt idx="1242">
                  <c:v>5.93</c:v>
                </c:pt>
                <c:pt idx="1243">
                  <c:v>5.92</c:v>
                </c:pt>
                <c:pt idx="1244">
                  <c:v>5.92</c:v>
                </c:pt>
                <c:pt idx="1245">
                  <c:v>5.92</c:v>
                </c:pt>
                <c:pt idx="1246">
                  <c:v>5.92</c:v>
                </c:pt>
                <c:pt idx="1247">
                  <c:v>5.92</c:v>
                </c:pt>
                <c:pt idx="1248">
                  <c:v>5.92</c:v>
                </c:pt>
                <c:pt idx="1249">
                  <c:v>5.92</c:v>
                </c:pt>
                <c:pt idx="1250">
                  <c:v>5.92</c:v>
                </c:pt>
                <c:pt idx="1251">
                  <c:v>5.92</c:v>
                </c:pt>
                <c:pt idx="1252">
                  <c:v>5.92</c:v>
                </c:pt>
                <c:pt idx="1253">
                  <c:v>5.92</c:v>
                </c:pt>
                <c:pt idx="1254">
                  <c:v>5.92</c:v>
                </c:pt>
                <c:pt idx="1255">
                  <c:v>5.92</c:v>
                </c:pt>
                <c:pt idx="1256">
                  <c:v>5.92</c:v>
                </c:pt>
                <c:pt idx="1257">
                  <c:v>5.91</c:v>
                </c:pt>
                <c:pt idx="1258">
                  <c:v>5.91</c:v>
                </c:pt>
                <c:pt idx="1259">
                  <c:v>5.91</c:v>
                </c:pt>
                <c:pt idx="1260">
                  <c:v>5.91</c:v>
                </c:pt>
                <c:pt idx="1261">
                  <c:v>5.91</c:v>
                </c:pt>
                <c:pt idx="1262">
                  <c:v>5.91</c:v>
                </c:pt>
                <c:pt idx="1263">
                  <c:v>5.91</c:v>
                </c:pt>
                <c:pt idx="1264">
                  <c:v>5.91</c:v>
                </c:pt>
                <c:pt idx="1265">
                  <c:v>5.91</c:v>
                </c:pt>
                <c:pt idx="1266">
                  <c:v>5.91</c:v>
                </c:pt>
                <c:pt idx="1267">
                  <c:v>5.91</c:v>
                </c:pt>
                <c:pt idx="1268">
                  <c:v>5.91</c:v>
                </c:pt>
                <c:pt idx="1269">
                  <c:v>5.91</c:v>
                </c:pt>
                <c:pt idx="1270">
                  <c:v>5.91</c:v>
                </c:pt>
                <c:pt idx="1271">
                  <c:v>5.9</c:v>
                </c:pt>
                <c:pt idx="1272">
                  <c:v>5.9</c:v>
                </c:pt>
                <c:pt idx="1273">
                  <c:v>5.9</c:v>
                </c:pt>
                <c:pt idx="1274">
                  <c:v>5.9</c:v>
                </c:pt>
                <c:pt idx="1275">
                  <c:v>5.9</c:v>
                </c:pt>
                <c:pt idx="1276">
                  <c:v>5.9</c:v>
                </c:pt>
                <c:pt idx="1277">
                  <c:v>5.9</c:v>
                </c:pt>
                <c:pt idx="1278">
                  <c:v>5.9</c:v>
                </c:pt>
                <c:pt idx="1279">
                  <c:v>5.9</c:v>
                </c:pt>
                <c:pt idx="1280">
                  <c:v>5.9</c:v>
                </c:pt>
                <c:pt idx="1281">
                  <c:v>5.9</c:v>
                </c:pt>
                <c:pt idx="1282">
                  <c:v>5.9</c:v>
                </c:pt>
                <c:pt idx="1283">
                  <c:v>5.9</c:v>
                </c:pt>
                <c:pt idx="1284">
                  <c:v>5.89</c:v>
                </c:pt>
                <c:pt idx="1285">
                  <c:v>5.89</c:v>
                </c:pt>
                <c:pt idx="1286">
                  <c:v>5.89</c:v>
                </c:pt>
                <c:pt idx="1287">
                  <c:v>5.89</c:v>
                </c:pt>
                <c:pt idx="1288">
                  <c:v>5.89</c:v>
                </c:pt>
                <c:pt idx="1289">
                  <c:v>5.89</c:v>
                </c:pt>
                <c:pt idx="1290">
                  <c:v>5.89</c:v>
                </c:pt>
                <c:pt idx="1291">
                  <c:v>5.89</c:v>
                </c:pt>
                <c:pt idx="1292">
                  <c:v>5.89</c:v>
                </c:pt>
                <c:pt idx="1293">
                  <c:v>5.89</c:v>
                </c:pt>
                <c:pt idx="1294">
                  <c:v>5.89</c:v>
                </c:pt>
                <c:pt idx="1295">
                  <c:v>5.89</c:v>
                </c:pt>
                <c:pt idx="1296">
                  <c:v>5.89</c:v>
                </c:pt>
                <c:pt idx="1297">
                  <c:v>5.89</c:v>
                </c:pt>
                <c:pt idx="1298">
                  <c:v>5.88</c:v>
                </c:pt>
                <c:pt idx="1299">
                  <c:v>5.88</c:v>
                </c:pt>
                <c:pt idx="1300">
                  <c:v>5.88</c:v>
                </c:pt>
                <c:pt idx="1301">
                  <c:v>5.88</c:v>
                </c:pt>
                <c:pt idx="1302">
                  <c:v>5.88</c:v>
                </c:pt>
                <c:pt idx="1303">
                  <c:v>5.88</c:v>
                </c:pt>
                <c:pt idx="1304">
                  <c:v>5.88</c:v>
                </c:pt>
                <c:pt idx="1305">
                  <c:v>5.88</c:v>
                </c:pt>
                <c:pt idx="1306">
                  <c:v>5.88</c:v>
                </c:pt>
                <c:pt idx="1307">
                  <c:v>5.88</c:v>
                </c:pt>
                <c:pt idx="1308">
                  <c:v>5.88</c:v>
                </c:pt>
                <c:pt idx="1309">
                  <c:v>5.88</c:v>
                </c:pt>
                <c:pt idx="1310">
                  <c:v>5.88</c:v>
                </c:pt>
                <c:pt idx="1311">
                  <c:v>5.88</c:v>
                </c:pt>
                <c:pt idx="1312">
                  <c:v>5.87</c:v>
                </c:pt>
                <c:pt idx="1313">
                  <c:v>5.87</c:v>
                </c:pt>
                <c:pt idx="1314">
                  <c:v>5.87</c:v>
                </c:pt>
                <c:pt idx="1315">
                  <c:v>5.87</c:v>
                </c:pt>
                <c:pt idx="1316">
                  <c:v>5.87</c:v>
                </c:pt>
                <c:pt idx="1317">
                  <c:v>5.87</c:v>
                </c:pt>
                <c:pt idx="1318">
                  <c:v>5.87</c:v>
                </c:pt>
                <c:pt idx="1319">
                  <c:v>5.87</c:v>
                </c:pt>
                <c:pt idx="1320">
                  <c:v>5.87</c:v>
                </c:pt>
                <c:pt idx="1321">
                  <c:v>5.87</c:v>
                </c:pt>
                <c:pt idx="1322">
                  <c:v>5.87</c:v>
                </c:pt>
                <c:pt idx="1323">
                  <c:v>5.87</c:v>
                </c:pt>
                <c:pt idx="1324">
                  <c:v>5.87</c:v>
                </c:pt>
                <c:pt idx="1325">
                  <c:v>5.86</c:v>
                </c:pt>
                <c:pt idx="1326">
                  <c:v>5.86</c:v>
                </c:pt>
                <c:pt idx="1327">
                  <c:v>5.86</c:v>
                </c:pt>
                <c:pt idx="1328">
                  <c:v>5.86</c:v>
                </c:pt>
                <c:pt idx="1329">
                  <c:v>5.86</c:v>
                </c:pt>
                <c:pt idx="1330">
                  <c:v>5.86</c:v>
                </c:pt>
                <c:pt idx="1331">
                  <c:v>5.86</c:v>
                </c:pt>
                <c:pt idx="1332">
                  <c:v>5.86</c:v>
                </c:pt>
                <c:pt idx="1333">
                  <c:v>5.86</c:v>
                </c:pt>
                <c:pt idx="1334">
                  <c:v>5.86</c:v>
                </c:pt>
                <c:pt idx="1335">
                  <c:v>5.86</c:v>
                </c:pt>
                <c:pt idx="1336">
                  <c:v>5.86</c:v>
                </c:pt>
                <c:pt idx="1337">
                  <c:v>5.86</c:v>
                </c:pt>
                <c:pt idx="1338">
                  <c:v>5.86</c:v>
                </c:pt>
                <c:pt idx="1339">
                  <c:v>5.85</c:v>
                </c:pt>
                <c:pt idx="1340">
                  <c:v>5.85</c:v>
                </c:pt>
                <c:pt idx="1341">
                  <c:v>5.85</c:v>
                </c:pt>
                <c:pt idx="1342">
                  <c:v>5.85</c:v>
                </c:pt>
                <c:pt idx="1343">
                  <c:v>5.85</c:v>
                </c:pt>
                <c:pt idx="1344">
                  <c:v>5.85</c:v>
                </c:pt>
                <c:pt idx="1345">
                  <c:v>5.85</c:v>
                </c:pt>
                <c:pt idx="1346">
                  <c:v>5.85</c:v>
                </c:pt>
                <c:pt idx="1347">
                  <c:v>5.85</c:v>
                </c:pt>
                <c:pt idx="1348">
                  <c:v>5.85</c:v>
                </c:pt>
                <c:pt idx="1349">
                  <c:v>5.85</c:v>
                </c:pt>
                <c:pt idx="1350">
                  <c:v>5.85</c:v>
                </c:pt>
                <c:pt idx="1351">
                  <c:v>5.85</c:v>
                </c:pt>
                <c:pt idx="1352">
                  <c:v>5.85</c:v>
                </c:pt>
                <c:pt idx="1353">
                  <c:v>5.84</c:v>
                </c:pt>
                <c:pt idx="1354">
                  <c:v>5.84</c:v>
                </c:pt>
                <c:pt idx="1355">
                  <c:v>5.84</c:v>
                </c:pt>
                <c:pt idx="1356">
                  <c:v>5.84</c:v>
                </c:pt>
                <c:pt idx="1357">
                  <c:v>5.84</c:v>
                </c:pt>
                <c:pt idx="1358">
                  <c:v>5.84</c:v>
                </c:pt>
                <c:pt idx="1359">
                  <c:v>5.84</c:v>
                </c:pt>
                <c:pt idx="1360">
                  <c:v>5.84</c:v>
                </c:pt>
                <c:pt idx="1361">
                  <c:v>5.84</c:v>
                </c:pt>
                <c:pt idx="1362">
                  <c:v>5.84</c:v>
                </c:pt>
                <c:pt idx="1363">
                  <c:v>5.84</c:v>
                </c:pt>
                <c:pt idx="1364">
                  <c:v>5.84</c:v>
                </c:pt>
                <c:pt idx="1365">
                  <c:v>5.84</c:v>
                </c:pt>
                <c:pt idx="1366">
                  <c:v>5.83</c:v>
                </c:pt>
                <c:pt idx="1367">
                  <c:v>5.83</c:v>
                </c:pt>
                <c:pt idx="1368">
                  <c:v>5.83</c:v>
                </c:pt>
                <c:pt idx="1369">
                  <c:v>5.83</c:v>
                </c:pt>
                <c:pt idx="1370">
                  <c:v>5.83</c:v>
                </c:pt>
                <c:pt idx="1371">
                  <c:v>5.83</c:v>
                </c:pt>
                <c:pt idx="1372">
                  <c:v>5.83</c:v>
                </c:pt>
                <c:pt idx="1373">
                  <c:v>5.83</c:v>
                </c:pt>
                <c:pt idx="1374">
                  <c:v>5.83</c:v>
                </c:pt>
                <c:pt idx="1375">
                  <c:v>5.83</c:v>
                </c:pt>
                <c:pt idx="1376">
                  <c:v>5.83</c:v>
                </c:pt>
                <c:pt idx="1377">
                  <c:v>5.83</c:v>
                </c:pt>
                <c:pt idx="1378">
                  <c:v>5.83</c:v>
                </c:pt>
                <c:pt idx="1379">
                  <c:v>5.83</c:v>
                </c:pt>
                <c:pt idx="1380">
                  <c:v>5.82</c:v>
                </c:pt>
                <c:pt idx="1381">
                  <c:v>5.82</c:v>
                </c:pt>
                <c:pt idx="1382">
                  <c:v>5.82</c:v>
                </c:pt>
                <c:pt idx="1383">
                  <c:v>5.82</c:v>
                </c:pt>
                <c:pt idx="1384">
                  <c:v>5.82</c:v>
                </c:pt>
                <c:pt idx="1385">
                  <c:v>5.82</c:v>
                </c:pt>
                <c:pt idx="1386">
                  <c:v>5.82</c:v>
                </c:pt>
                <c:pt idx="1387">
                  <c:v>5.82</c:v>
                </c:pt>
                <c:pt idx="1388">
                  <c:v>5.82</c:v>
                </c:pt>
                <c:pt idx="1389">
                  <c:v>5.82</c:v>
                </c:pt>
                <c:pt idx="1390">
                  <c:v>5.82</c:v>
                </c:pt>
                <c:pt idx="1391">
                  <c:v>5.82</c:v>
                </c:pt>
                <c:pt idx="1392">
                  <c:v>5.82</c:v>
                </c:pt>
                <c:pt idx="1393">
                  <c:v>5.81</c:v>
                </c:pt>
                <c:pt idx="1394">
                  <c:v>5.81</c:v>
                </c:pt>
                <c:pt idx="1395">
                  <c:v>5.81</c:v>
                </c:pt>
                <c:pt idx="1396">
                  <c:v>5.81</c:v>
                </c:pt>
                <c:pt idx="1397">
                  <c:v>5.81</c:v>
                </c:pt>
                <c:pt idx="1398">
                  <c:v>5.81</c:v>
                </c:pt>
                <c:pt idx="1399">
                  <c:v>5.81</c:v>
                </c:pt>
                <c:pt idx="1400">
                  <c:v>5.81</c:v>
                </c:pt>
                <c:pt idx="1401">
                  <c:v>5.81</c:v>
                </c:pt>
                <c:pt idx="1402">
                  <c:v>5.81</c:v>
                </c:pt>
                <c:pt idx="1403">
                  <c:v>5.81</c:v>
                </c:pt>
                <c:pt idx="1404">
                  <c:v>5.81</c:v>
                </c:pt>
                <c:pt idx="1405">
                  <c:v>5.81</c:v>
                </c:pt>
                <c:pt idx="1406">
                  <c:v>5.81</c:v>
                </c:pt>
                <c:pt idx="1407">
                  <c:v>5.8</c:v>
                </c:pt>
                <c:pt idx="1408">
                  <c:v>5.8</c:v>
                </c:pt>
                <c:pt idx="1409">
                  <c:v>5.8</c:v>
                </c:pt>
                <c:pt idx="1410">
                  <c:v>5.8</c:v>
                </c:pt>
                <c:pt idx="1411">
                  <c:v>5.8</c:v>
                </c:pt>
                <c:pt idx="1412">
                  <c:v>5.8</c:v>
                </c:pt>
                <c:pt idx="1413">
                  <c:v>5.8</c:v>
                </c:pt>
                <c:pt idx="1414">
                  <c:v>5.8</c:v>
                </c:pt>
                <c:pt idx="1415">
                  <c:v>5.8</c:v>
                </c:pt>
                <c:pt idx="1416">
                  <c:v>5.8</c:v>
                </c:pt>
                <c:pt idx="1417">
                  <c:v>5.8</c:v>
                </c:pt>
                <c:pt idx="1418">
                  <c:v>5.8</c:v>
                </c:pt>
                <c:pt idx="1419">
                  <c:v>5.8</c:v>
                </c:pt>
                <c:pt idx="1420">
                  <c:v>5.79</c:v>
                </c:pt>
                <c:pt idx="1421">
                  <c:v>5.79</c:v>
                </c:pt>
                <c:pt idx="1422">
                  <c:v>5.79</c:v>
                </c:pt>
                <c:pt idx="1423">
                  <c:v>5.79</c:v>
                </c:pt>
                <c:pt idx="1424">
                  <c:v>5.79</c:v>
                </c:pt>
                <c:pt idx="1425">
                  <c:v>5.79</c:v>
                </c:pt>
                <c:pt idx="1426">
                  <c:v>5.79</c:v>
                </c:pt>
                <c:pt idx="1427">
                  <c:v>5.79</c:v>
                </c:pt>
                <c:pt idx="1428">
                  <c:v>5.79</c:v>
                </c:pt>
                <c:pt idx="1429">
                  <c:v>5.79</c:v>
                </c:pt>
                <c:pt idx="1430">
                  <c:v>5.79</c:v>
                </c:pt>
                <c:pt idx="1431">
                  <c:v>5.79</c:v>
                </c:pt>
                <c:pt idx="1432">
                  <c:v>5.79</c:v>
                </c:pt>
                <c:pt idx="1433">
                  <c:v>5.79</c:v>
                </c:pt>
                <c:pt idx="1434">
                  <c:v>5.78</c:v>
                </c:pt>
                <c:pt idx="1435">
                  <c:v>5.78</c:v>
                </c:pt>
                <c:pt idx="1436">
                  <c:v>5.78</c:v>
                </c:pt>
                <c:pt idx="1437">
                  <c:v>5.78</c:v>
                </c:pt>
                <c:pt idx="1438">
                  <c:v>5.78</c:v>
                </c:pt>
                <c:pt idx="1439">
                  <c:v>5.78</c:v>
                </c:pt>
                <c:pt idx="1440">
                  <c:v>5.78</c:v>
                </c:pt>
                <c:pt idx="1441">
                  <c:v>5.78</c:v>
                </c:pt>
                <c:pt idx="1442">
                  <c:v>5.78</c:v>
                </c:pt>
                <c:pt idx="1443">
                  <c:v>5.78</c:v>
                </c:pt>
                <c:pt idx="1444">
                  <c:v>5.78</c:v>
                </c:pt>
                <c:pt idx="1445">
                  <c:v>5.78</c:v>
                </c:pt>
                <c:pt idx="1446">
                  <c:v>5.78</c:v>
                </c:pt>
                <c:pt idx="1447">
                  <c:v>5.77</c:v>
                </c:pt>
                <c:pt idx="1448">
                  <c:v>5.77</c:v>
                </c:pt>
                <c:pt idx="1449">
                  <c:v>5.77</c:v>
                </c:pt>
                <c:pt idx="1450">
                  <c:v>5.77</c:v>
                </c:pt>
                <c:pt idx="1451">
                  <c:v>5.77</c:v>
                </c:pt>
                <c:pt idx="1452">
                  <c:v>5.77</c:v>
                </c:pt>
                <c:pt idx="1453">
                  <c:v>5.77</c:v>
                </c:pt>
                <c:pt idx="1454">
                  <c:v>5.77</c:v>
                </c:pt>
                <c:pt idx="1455">
                  <c:v>5.77</c:v>
                </c:pt>
                <c:pt idx="1456">
                  <c:v>5.77</c:v>
                </c:pt>
                <c:pt idx="1457">
                  <c:v>5.77</c:v>
                </c:pt>
                <c:pt idx="1458">
                  <c:v>5.77</c:v>
                </c:pt>
                <c:pt idx="1459">
                  <c:v>5.77</c:v>
                </c:pt>
                <c:pt idx="1460">
                  <c:v>5.77</c:v>
                </c:pt>
                <c:pt idx="1461">
                  <c:v>5.76</c:v>
                </c:pt>
                <c:pt idx="1462">
                  <c:v>5.76</c:v>
                </c:pt>
                <c:pt idx="1463">
                  <c:v>5.76</c:v>
                </c:pt>
                <c:pt idx="1464">
                  <c:v>5.76</c:v>
                </c:pt>
                <c:pt idx="1465">
                  <c:v>5.76</c:v>
                </c:pt>
                <c:pt idx="1466">
                  <c:v>5.76</c:v>
                </c:pt>
                <c:pt idx="1467">
                  <c:v>5.76</c:v>
                </c:pt>
                <c:pt idx="1468">
                  <c:v>5.76</c:v>
                </c:pt>
                <c:pt idx="1469">
                  <c:v>5.76</c:v>
                </c:pt>
                <c:pt idx="1470">
                  <c:v>5.76</c:v>
                </c:pt>
                <c:pt idx="1471">
                  <c:v>5.76</c:v>
                </c:pt>
                <c:pt idx="1472">
                  <c:v>5.76</c:v>
                </c:pt>
                <c:pt idx="1473">
                  <c:v>5.76</c:v>
                </c:pt>
                <c:pt idx="1474">
                  <c:v>5.75</c:v>
                </c:pt>
                <c:pt idx="1475">
                  <c:v>5.75</c:v>
                </c:pt>
                <c:pt idx="1476">
                  <c:v>5.75</c:v>
                </c:pt>
                <c:pt idx="1477">
                  <c:v>5.75</c:v>
                </c:pt>
                <c:pt idx="1478">
                  <c:v>5.75</c:v>
                </c:pt>
                <c:pt idx="1479">
                  <c:v>5.75</c:v>
                </c:pt>
                <c:pt idx="1480">
                  <c:v>5.75</c:v>
                </c:pt>
                <c:pt idx="1481">
                  <c:v>5.75</c:v>
                </c:pt>
                <c:pt idx="1482">
                  <c:v>5.75</c:v>
                </c:pt>
                <c:pt idx="1483">
                  <c:v>5.75</c:v>
                </c:pt>
                <c:pt idx="1484">
                  <c:v>5.75</c:v>
                </c:pt>
                <c:pt idx="1485">
                  <c:v>5.75</c:v>
                </c:pt>
                <c:pt idx="1486">
                  <c:v>5.75</c:v>
                </c:pt>
                <c:pt idx="1487">
                  <c:v>5.74</c:v>
                </c:pt>
                <c:pt idx="1488">
                  <c:v>5.74</c:v>
                </c:pt>
                <c:pt idx="1489">
                  <c:v>5.74</c:v>
                </c:pt>
                <c:pt idx="1490">
                  <c:v>5.74</c:v>
                </c:pt>
                <c:pt idx="1491">
                  <c:v>5.74</c:v>
                </c:pt>
                <c:pt idx="1492">
                  <c:v>5.74</c:v>
                </c:pt>
                <c:pt idx="1493">
                  <c:v>5.74</c:v>
                </c:pt>
                <c:pt idx="1494">
                  <c:v>5.74</c:v>
                </c:pt>
                <c:pt idx="1495">
                  <c:v>5.74</c:v>
                </c:pt>
                <c:pt idx="1496">
                  <c:v>5.74</c:v>
                </c:pt>
                <c:pt idx="1497">
                  <c:v>5.74</c:v>
                </c:pt>
                <c:pt idx="1498">
                  <c:v>5.74</c:v>
                </c:pt>
                <c:pt idx="1499">
                  <c:v>5.74</c:v>
                </c:pt>
                <c:pt idx="1500">
                  <c:v>5.74</c:v>
                </c:pt>
                <c:pt idx="1501">
                  <c:v>5.73</c:v>
                </c:pt>
                <c:pt idx="1502">
                  <c:v>5.73</c:v>
                </c:pt>
                <c:pt idx="1503">
                  <c:v>5.73</c:v>
                </c:pt>
                <c:pt idx="1504">
                  <c:v>5.73</c:v>
                </c:pt>
                <c:pt idx="1505">
                  <c:v>5.73</c:v>
                </c:pt>
                <c:pt idx="1506">
                  <c:v>5.73</c:v>
                </c:pt>
                <c:pt idx="1507">
                  <c:v>5.73</c:v>
                </c:pt>
                <c:pt idx="1508">
                  <c:v>5.73</c:v>
                </c:pt>
                <c:pt idx="1509">
                  <c:v>5.73</c:v>
                </c:pt>
                <c:pt idx="1510">
                  <c:v>5.73</c:v>
                </c:pt>
                <c:pt idx="1511">
                  <c:v>5.73</c:v>
                </c:pt>
                <c:pt idx="1512">
                  <c:v>5.73</c:v>
                </c:pt>
                <c:pt idx="1513">
                  <c:v>5.73</c:v>
                </c:pt>
                <c:pt idx="1514">
                  <c:v>5.72</c:v>
                </c:pt>
                <c:pt idx="1515">
                  <c:v>5.72</c:v>
                </c:pt>
                <c:pt idx="1516">
                  <c:v>5.72</c:v>
                </c:pt>
                <c:pt idx="1517">
                  <c:v>5.72</c:v>
                </c:pt>
                <c:pt idx="1518">
                  <c:v>5.72</c:v>
                </c:pt>
                <c:pt idx="1519">
                  <c:v>5.72</c:v>
                </c:pt>
                <c:pt idx="1520">
                  <c:v>5.72</c:v>
                </c:pt>
                <c:pt idx="1521">
                  <c:v>5.72</c:v>
                </c:pt>
                <c:pt idx="1522">
                  <c:v>5.72</c:v>
                </c:pt>
                <c:pt idx="1523">
                  <c:v>5.72</c:v>
                </c:pt>
                <c:pt idx="1524">
                  <c:v>5.72</c:v>
                </c:pt>
                <c:pt idx="1525">
                  <c:v>5.72</c:v>
                </c:pt>
                <c:pt idx="1526">
                  <c:v>5.72</c:v>
                </c:pt>
                <c:pt idx="1527">
                  <c:v>5.71</c:v>
                </c:pt>
                <c:pt idx="1528">
                  <c:v>5.71</c:v>
                </c:pt>
                <c:pt idx="1529">
                  <c:v>5.71</c:v>
                </c:pt>
                <c:pt idx="1530">
                  <c:v>5.71</c:v>
                </c:pt>
                <c:pt idx="1531">
                  <c:v>5.71</c:v>
                </c:pt>
                <c:pt idx="1532">
                  <c:v>5.71</c:v>
                </c:pt>
                <c:pt idx="1533">
                  <c:v>5.71</c:v>
                </c:pt>
                <c:pt idx="1534">
                  <c:v>5.71</c:v>
                </c:pt>
                <c:pt idx="1535">
                  <c:v>5.71</c:v>
                </c:pt>
                <c:pt idx="1536">
                  <c:v>5.71</c:v>
                </c:pt>
                <c:pt idx="1537">
                  <c:v>5.71</c:v>
                </c:pt>
                <c:pt idx="1538">
                  <c:v>5.71</c:v>
                </c:pt>
                <c:pt idx="1539">
                  <c:v>5.71</c:v>
                </c:pt>
                <c:pt idx="1540">
                  <c:v>5.71</c:v>
                </c:pt>
                <c:pt idx="1541">
                  <c:v>5.7</c:v>
                </c:pt>
                <c:pt idx="1542">
                  <c:v>5.7</c:v>
                </c:pt>
                <c:pt idx="1543">
                  <c:v>5.7</c:v>
                </c:pt>
                <c:pt idx="1544">
                  <c:v>5.7</c:v>
                </c:pt>
                <c:pt idx="1545">
                  <c:v>5.7</c:v>
                </c:pt>
                <c:pt idx="1546">
                  <c:v>5.7</c:v>
                </c:pt>
                <c:pt idx="1547">
                  <c:v>5.7</c:v>
                </c:pt>
                <c:pt idx="1548">
                  <c:v>5.7</c:v>
                </c:pt>
                <c:pt idx="1549">
                  <c:v>5.7</c:v>
                </c:pt>
                <c:pt idx="1550">
                  <c:v>5.7</c:v>
                </c:pt>
                <c:pt idx="1551">
                  <c:v>5.7</c:v>
                </c:pt>
                <c:pt idx="1552">
                  <c:v>5.7</c:v>
                </c:pt>
                <c:pt idx="1553">
                  <c:v>5.7</c:v>
                </c:pt>
                <c:pt idx="1554">
                  <c:v>5.69</c:v>
                </c:pt>
                <c:pt idx="1555">
                  <c:v>5.69</c:v>
                </c:pt>
                <c:pt idx="1556">
                  <c:v>5.69</c:v>
                </c:pt>
                <c:pt idx="1557">
                  <c:v>5.69</c:v>
                </c:pt>
                <c:pt idx="1558">
                  <c:v>5.69</c:v>
                </c:pt>
                <c:pt idx="1559">
                  <c:v>5.69</c:v>
                </c:pt>
                <c:pt idx="1560">
                  <c:v>5.69</c:v>
                </c:pt>
                <c:pt idx="1561">
                  <c:v>5.69</c:v>
                </c:pt>
                <c:pt idx="1562">
                  <c:v>5.69</c:v>
                </c:pt>
                <c:pt idx="1563">
                  <c:v>5.69</c:v>
                </c:pt>
                <c:pt idx="1564">
                  <c:v>5.69</c:v>
                </c:pt>
                <c:pt idx="1565">
                  <c:v>5.69</c:v>
                </c:pt>
                <c:pt idx="1566">
                  <c:v>5.69</c:v>
                </c:pt>
                <c:pt idx="1567">
                  <c:v>5.68</c:v>
                </c:pt>
                <c:pt idx="1568">
                  <c:v>5.68</c:v>
                </c:pt>
                <c:pt idx="1569">
                  <c:v>5.68</c:v>
                </c:pt>
                <c:pt idx="1570">
                  <c:v>5.68</c:v>
                </c:pt>
                <c:pt idx="1571">
                  <c:v>5.68</c:v>
                </c:pt>
                <c:pt idx="1572">
                  <c:v>5.68</c:v>
                </c:pt>
                <c:pt idx="1573">
                  <c:v>5.68</c:v>
                </c:pt>
                <c:pt idx="1574">
                  <c:v>5.68</c:v>
                </c:pt>
                <c:pt idx="1575">
                  <c:v>5.68</c:v>
                </c:pt>
                <c:pt idx="1576">
                  <c:v>5.68</c:v>
                </c:pt>
                <c:pt idx="1577">
                  <c:v>5.68</c:v>
                </c:pt>
                <c:pt idx="1578">
                  <c:v>5.68</c:v>
                </c:pt>
                <c:pt idx="1579">
                  <c:v>5.68</c:v>
                </c:pt>
                <c:pt idx="1580">
                  <c:v>5.67</c:v>
                </c:pt>
                <c:pt idx="1581">
                  <c:v>5.67</c:v>
                </c:pt>
                <c:pt idx="1582">
                  <c:v>5.67</c:v>
                </c:pt>
                <c:pt idx="1583">
                  <c:v>5.67</c:v>
                </c:pt>
                <c:pt idx="1584">
                  <c:v>5.67</c:v>
                </c:pt>
                <c:pt idx="1585">
                  <c:v>5.67</c:v>
                </c:pt>
                <c:pt idx="1586">
                  <c:v>5.67</c:v>
                </c:pt>
                <c:pt idx="1587">
                  <c:v>5.67</c:v>
                </c:pt>
                <c:pt idx="1588">
                  <c:v>5.67</c:v>
                </c:pt>
                <c:pt idx="1589">
                  <c:v>5.67</c:v>
                </c:pt>
                <c:pt idx="1590">
                  <c:v>5.67</c:v>
                </c:pt>
                <c:pt idx="1591">
                  <c:v>5.67</c:v>
                </c:pt>
                <c:pt idx="1592">
                  <c:v>5.67</c:v>
                </c:pt>
                <c:pt idx="1593">
                  <c:v>5.67</c:v>
                </c:pt>
                <c:pt idx="1594">
                  <c:v>5.66</c:v>
                </c:pt>
                <c:pt idx="1595">
                  <c:v>5.66</c:v>
                </c:pt>
                <c:pt idx="1596">
                  <c:v>5.66</c:v>
                </c:pt>
                <c:pt idx="1597">
                  <c:v>5.66</c:v>
                </c:pt>
                <c:pt idx="1598">
                  <c:v>5.66</c:v>
                </c:pt>
                <c:pt idx="1599">
                  <c:v>5.66</c:v>
                </c:pt>
                <c:pt idx="1600">
                  <c:v>5.66</c:v>
                </c:pt>
                <c:pt idx="1601">
                  <c:v>5.66</c:v>
                </c:pt>
                <c:pt idx="1602">
                  <c:v>5.66</c:v>
                </c:pt>
                <c:pt idx="1603">
                  <c:v>5.66</c:v>
                </c:pt>
                <c:pt idx="1604">
                  <c:v>5.66</c:v>
                </c:pt>
                <c:pt idx="1605">
                  <c:v>5.66</c:v>
                </c:pt>
                <c:pt idx="1606">
                  <c:v>5.66</c:v>
                </c:pt>
                <c:pt idx="1607">
                  <c:v>5.65</c:v>
                </c:pt>
                <c:pt idx="1608">
                  <c:v>5.65</c:v>
                </c:pt>
                <c:pt idx="1609">
                  <c:v>5.65</c:v>
                </c:pt>
                <c:pt idx="1610">
                  <c:v>5.65</c:v>
                </c:pt>
                <c:pt idx="1611">
                  <c:v>5.65</c:v>
                </c:pt>
                <c:pt idx="1612">
                  <c:v>5.65</c:v>
                </c:pt>
                <c:pt idx="1613">
                  <c:v>5.65</c:v>
                </c:pt>
                <c:pt idx="1614">
                  <c:v>5.65</c:v>
                </c:pt>
                <c:pt idx="1615">
                  <c:v>5.65</c:v>
                </c:pt>
                <c:pt idx="1616">
                  <c:v>5.65</c:v>
                </c:pt>
                <c:pt idx="1617">
                  <c:v>5.65</c:v>
                </c:pt>
                <c:pt idx="1618">
                  <c:v>5.65</c:v>
                </c:pt>
                <c:pt idx="1619">
                  <c:v>5.65</c:v>
                </c:pt>
                <c:pt idx="1620">
                  <c:v>5.64</c:v>
                </c:pt>
                <c:pt idx="1621">
                  <c:v>5.64</c:v>
                </c:pt>
                <c:pt idx="1622">
                  <c:v>5.64</c:v>
                </c:pt>
                <c:pt idx="1623">
                  <c:v>5.64</c:v>
                </c:pt>
                <c:pt idx="1624">
                  <c:v>5.64</c:v>
                </c:pt>
                <c:pt idx="1625">
                  <c:v>5.64</c:v>
                </c:pt>
                <c:pt idx="1626">
                  <c:v>5.64</c:v>
                </c:pt>
                <c:pt idx="1627">
                  <c:v>5.64</c:v>
                </c:pt>
                <c:pt idx="1628">
                  <c:v>5.64</c:v>
                </c:pt>
                <c:pt idx="1629">
                  <c:v>5.64</c:v>
                </c:pt>
                <c:pt idx="1630">
                  <c:v>5.64</c:v>
                </c:pt>
                <c:pt idx="1631">
                  <c:v>5.64</c:v>
                </c:pt>
                <c:pt idx="1632">
                  <c:v>5.64</c:v>
                </c:pt>
                <c:pt idx="1633">
                  <c:v>5.63</c:v>
                </c:pt>
                <c:pt idx="1634">
                  <c:v>5.63</c:v>
                </c:pt>
                <c:pt idx="1635">
                  <c:v>5.63</c:v>
                </c:pt>
                <c:pt idx="1636">
                  <c:v>5.63</c:v>
                </c:pt>
                <c:pt idx="1637">
                  <c:v>5.63</c:v>
                </c:pt>
                <c:pt idx="1638">
                  <c:v>5.63</c:v>
                </c:pt>
                <c:pt idx="1639">
                  <c:v>5.63</c:v>
                </c:pt>
                <c:pt idx="1640">
                  <c:v>5.63</c:v>
                </c:pt>
                <c:pt idx="1641">
                  <c:v>5.63</c:v>
                </c:pt>
                <c:pt idx="1642">
                  <c:v>5.63</c:v>
                </c:pt>
                <c:pt idx="1643">
                  <c:v>5.63</c:v>
                </c:pt>
                <c:pt idx="1644">
                  <c:v>5.63</c:v>
                </c:pt>
                <c:pt idx="1645">
                  <c:v>5.63</c:v>
                </c:pt>
                <c:pt idx="1646">
                  <c:v>5.62</c:v>
                </c:pt>
                <c:pt idx="1647">
                  <c:v>5.62</c:v>
                </c:pt>
                <c:pt idx="1648">
                  <c:v>5.62</c:v>
                </c:pt>
                <c:pt idx="1649">
                  <c:v>5.62</c:v>
                </c:pt>
                <c:pt idx="1650">
                  <c:v>5.62</c:v>
                </c:pt>
                <c:pt idx="1651">
                  <c:v>5.62</c:v>
                </c:pt>
                <c:pt idx="1652">
                  <c:v>5.62</c:v>
                </c:pt>
                <c:pt idx="1653">
                  <c:v>5.62</c:v>
                </c:pt>
                <c:pt idx="1654">
                  <c:v>5.62</c:v>
                </c:pt>
                <c:pt idx="1655">
                  <c:v>5.62</c:v>
                </c:pt>
                <c:pt idx="1656">
                  <c:v>5.62</c:v>
                </c:pt>
                <c:pt idx="1657">
                  <c:v>5.62</c:v>
                </c:pt>
                <c:pt idx="1658">
                  <c:v>5.62</c:v>
                </c:pt>
                <c:pt idx="1659">
                  <c:v>5.62</c:v>
                </c:pt>
                <c:pt idx="1660">
                  <c:v>5.61</c:v>
                </c:pt>
                <c:pt idx="1661">
                  <c:v>5.61</c:v>
                </c:pt>
                <c:pt idx="1662">
                  <c:v>5.61</c:v>
                </c:pt>
                <c:pt idx="1663">
                  <c:v>5.61</c:v>
                </c:pt>
                <c:pt idx="1664">
                  <c:v>5.61</c:v>
                </c:pt>
                <c:pt idx="1665">
                  <c:v>5.61</c:v>
                </c:pt>
                <c:pt idx="1666">
                  <c:v>5.61</c:v>
                </c:pt>
                <c:pt idx="1667">
                  <c:v>5.61</c:v>
                </c:pt>
                <c:pt idx="1668">
                  <c:v>5.61</c:v>
                </c:pt>
                <c:pt idx="1669">
                  <c:v>5.61</c:v>
                </c:pt>
                <c:pt idx="1670">
                  <c:v>5.61</c:v>
                </c:pt>
                <c:pt idx="1671">
                  <c:v>5.61</c:v>
                </c:pt>
                <c:pt idx="1672">
                  <c:v>5.61</c:v>
                </c:pt>
                <c:pt idx="1673">
                  <c:v>5.6</c:v>
                </c:pt>
                <c:pt idx="1674">
                  <c:v>5.6</c:v>
                </c:pt>
                <c:pt idx="1675">
                  <c:v>5.6</c:v>
                </c:pt>
                <c:pt idx="1676">
                  <c:v>5.6</c:v>
                </c:pt>
                <c:pt idx="1677">
                  <c:v>5.6</c:v>
                </c:pt>
                <c:pt idx="1678">
                  <c:v>5.6</c:v>
                </c:pt>
                <c:pt idx="1679">
                  <c:v>5.6</c:v>
                </c:pt>
                <c:pt idx="1680">
                  <c:v>5.6</c:v>
                </c:pt>
                <c:pt idx="1681">
                  <c:v>5.6</c:v>
                </c:pt>
                <c:pt idx="1682">
                  <c:v>5.6</c:v>
                </c:pt>
                <c:pt idx="1683">
                  <c:v>5.6</c:v>
                </c:pt>
                <c:pt idx="1684">
                  <c:v>5.6</c:v>
                </c:pt>
                <c:pt idx="1685">
                  <c:v>5.6</c:v>
                </c:pt>
                <c:pt idx="1686">
                  <c:v>5.59</c:v>
                </c:pt>
                <c:pt idx="1687">
                  <c:v>5.59</c:v>
                </c:pt>
                <c:pt idx="1688">
                  <c:v>5.59</c:v>
                </c:pt>
                <c:pt idx="1689">
                  <c:v>5.59</c:v>
                </c:pt>
                <c:pt idx="1690">
                  <c:v>5.59</c:v>
                </c:pt>
                <c:pt idx="1691">
                  <c:v>5.59</c:v>
                </c:pt>
                <c:pt idx="1692">
                  <c:v>5.59</c:v>
                </c:pt>
                <c:pt idx="1693">
                  <c:v>5.59</c:v>
                </c:pt>
                <c:pt idx="1694">
                  <c:v>5.59</c:v>
                </c:pt>
                <c:pt idx="1695">
                  <c:v>5.59</c:v>
                </c:pt>
                <c:pt idx="1696">
                  <c:v>5.59</c:v>
                </c:pt>
                <c:pt idx="1697">
                  <c:v>5.59</c:v>
                </c:pt>
                <c:pt idx="1698">
                  <c:v>5.59</c:v>
                </c:pt>
                <c:pt idx="1699">
                  <c:v>5.58</c:v>
                </c:pt>
                <c:pt idx="1700">
                  <c:v>5.58</c:v>
                </c:pt>
                <c:pt idx="1701">
                  <c:v>5.58</c:v>
                </c:pt>
                <c:pt idx="1702">
                  <c:v>5.58</c:v>
                </c:pt>
                <c:pt idx="1703">
                  <c:v>5.58</c:v>
                </c:pt>
                <c:pt idx="1704">
                  <c:v>5.58</c:v>
                </c:pt>
                <c:pt idx="1705">
                  <c:v>5.58</c:v>
                </c:pt>
                <c:pt idx="1706">
                  <c:v>5.58</c:v>
                </c:pt>
                <c:pt idx="1707">
                  <c:v>5.58</c:v>
                </c:pt>
                <c:pt idx="1708">
                  <c:v>5.58</c:v>
                </c:pt>
                <c:pt idx="1709">
                  <c:v>5.58</c:v>
                </c:pt>
                <c:pt idx="1710">
                  <c:v>5.58</c:v>
                </c:pt>
                <c:pt idx="1711">
                  <c:v>5.58</c:v>
                </c:pt>
                <c:pt idx="1712">
                  <c:v>5.57</c:v>
                </c:pt>
                <c:pt idx="1713">
                  <c:v>5.57</c:v>
                </c:pt>
                <c:pt idx="1714">
                  <c:v>5.57</c:v>
                </c:pt>
                <c:pt idx="1715">
                  <c:v>5.57</c:v>
                </c:pt>
                <c:pt idx="1716">
                  <c:v>5.57</c:v>
                </c:pt>
                <c:pt idx="1717">
                  <c:v>5.57</c:v>
                </c:pt>
                <c:pt idx="1718">
                  <c:v>5.57</c:v>
                </c:pt>
                <c:pt idx="1719">
                  <c:v>5.57</c:v>
                </c:pt>
                <c:pt idx="1720">
                  <c:v>5.57</c:v>
                </c:pt>
                <c:pt idx="1721">
                  <c:v>5.57</c:v>
                </c:pt>
                <c:pt idx="1722">
                  <c:v>5.57</c:v>
                </c:pt>
                <c:pt idx="1723">
                  <c:v>5.57</c:v>
                </c:pt>
                <c:pt idx="1724">
                  <c:v>5.57</c:v>
                </c:pt>
                <c:pt idx="1725">
                  <c:v>5.56</c:v>
                </c:pt>
                <c:pt idx="1726">
                  <c:v>5.56</c:v>
                </c:pt>
                <c:pt idx="1727">
                  <c:v>5.56</c:v>
                </c:pt>
                <c:pt idx="1728">
                  <c:v>5.56</c:v>
                </c:pt>
                <c:pt idx="1729">
                  <c:v>5.56</c:v>
                </c:pt>
                <c:pt idx="1730">
                  <c:v>5.56</c:v>
                </c:pt>
                <c:pt idx="1731">
                  <c:v>5.56</c:v>
                </c:pt>
                <c:pt idx="1732">
                  <c:v>5.56</c:v>
                </c:pt>
                <c:pt idx="1733">
                  <c:v>5.56</c:v>
                </c:pt>
                <c:pt idx="1734">
                  <c:v>5.56</c:v>
                </c:pt>
                <c:pt idx="1735">
                  <c:v>5.56</c:v>
                </c:pt>
                <c:pt idx="1736">
                  <c:v>5.56</c:v>
                </c:pt>
                <c:pt idx="1737">
                  <c:v>5.56</c:v>
                </c:pt>
                <c:pt idx="1738">
                  <c:v>5.56</c:v>
                </c:pt>
                <c:pt idx="1739">
                  <c:v>5.55</c:v>
                </c:pt>
                <c:pt idx="1740">
                  <c:v>5.55</c:v>
                </c:pt>
                <c:pt idx="1741">
                  <c:v>5.55</c:v>
                </c:pt>
                <c:pt idx="1742">
                  <c:v>5.55</c:v>
                </c:pt>
                <c:pt idx="1743">
                  <c:v>5.55</c:v>
                </c:pt>
                <c:pt idx="1744">
                  <c:v>5.55</c:v>
                </c:pt>
                <c:pt idx="1745">
                  <c:v>5.55</c:v>
                </c:pt>
                <c:pt idx="1746">
                  <c:v>5.55</c:v>
                </c:pt>
                <c:pt idx="1747">
                  <c:v>5.55</c:v>
                </c:pt>
                <c:pt idx="1748">
                  <c:v>5.55</c:v>
                </c:pt>
                <c:pt idx="1749">
                  <c:v>5.55</c:v>
                </c:pt>
                <c:pt idx="1750">
                  <c:v>5.55</c:v>
                </c:pt>
                <c:pt idx="1751">
                  <c:v>5.55</c:v>
                </c:pt>
                <c:pt idx="1752">
                  <c:v>5.54</c:v>
                </c:pt>
                <c:pt idx="1753">
                  <c:v>5.54</c:v>
                </c:pt>
                <c:pt idx="1754">
                  <c:v>5.54</c:v>
                </c:pt>
                <c:pt idx="1755">
                  <c:v>5.54</c:v>
                </c:pt>
                <c:pt idx="1756">
                  <c:v>5.54</c:v>
                </c:pt>
                <c:pt idx="1757">
                  <c:v>5.54</c:v>
                </c:pt>
                <c:pt idx="1758">
                  <c:v>5.54</c:v>
                </c:pt>
                <c:pt idx="1759">
                  <c:v>5.54</c:v>
                </c:pt>
                <c:pt idx="1760">
                  <c:v>5.54</c:v>
                </c:pt>
                <c:pt idx="1761">
                  <c:v>5.54</c:v>
                </c:pt>
                <c:pt idx="1762">
                  <c:v>5.54</c:v>
                </c:pt>
                <c:pt idx="1763">
                  <c:v>5.54</c:v>
                </c:pt>
                <c:pt idx="1764">
                  <c:v>5.54</c:v>
                </c:pt>
                <c:pt idx="1765">
                  <c:v>5.53</c:v>
                </c:pt>
                <c:pt idx="1766">
                  <c:v>5.53</c:v>
                </c:pt>
                <c:pt idx="1767">
                  <c:v>5.53</c:v>
                </c:pt>
                <c:pt idx="1768">
                  <c:v>5.53</c:v>
                </c:pt>
                <c:pt idx="1769">
                  <c:v>5.53</c:v>
                </c:pt>
                <c:pt idx="1770">
                  <c:v>5.53</c:v>
                </c:pt>
                <c:pt idx="1771">
                  <c:v>5.53</c:v>
                </c:pt>
                <c:pt idx="1772">
                  <c:v>5.53</c:v>
                </c:pt>
                <c:pt idx="1773">
                  <c:v>5.53</c:v>
                </c:pt>
                <c:pt idx="1774">
                  <c:v>5.53</c:v>
                </c:pt>
                <c:pt idx="1775">
                  <c:v>5.53</c:v>
                </c:pt>
                <c:pt idx="1776">
                  <c:v>5.53</c:v>
                </c:pt>
                <c:pt idx="1777">
                  <c:v>5.53</c:v>
                </c:pt>
                <c:pt idx="1778">
                  <c:v>5.52</c:v>
                </c:pt>
                <c:pt idx="1779">
                  <c:v>5.52</c:v>
                </c:pt>
                <c:pt idx="1780">
                  <c:v>5.52</c:v>
                </c:pt>
                <c:pt idx="1781">
                  <c:v>5.52</c:v>
                </c:pt>
                <c:pt idx="1782">
                  <c:v>5.52</c:v>
                </c:pt>
                <c:pt idx="1783">
                  <c:v>5.52</c:v>
                </c:pt>
                <c:pt idx="1784">
                  <c:v>5.52</c:v>
                </c:pt>
                <c:pt idx="1785">
                  <c:v>5.52</c:v>
                </c:pt>
                <c:pt idx="1786">
                  <c:v>5.52</c:v>
                </c:pt>
                <c:pt idx="1787">
                  <c:v>5.52</c:v>
                </c:pt>
                <c:pt idx="1788">
                  <c:v>5.52</c:v>
                </c:pt>
                <c:pt idx="1789">
                  <c:v>5.52</c:v>
                </c:pt>
                <c:pt idx="1790">
                  <c:v>5.52</c:v>
                </c:pt>
                <c:pt idx="1791">
                  <c:v>5.51</c:v>
                </c:pt>
                <c:pt idx="1792">
                  <c:v>5.51</c:v>
                </c:pt>
                <c:pt idx="1793">
                  <c:v>5.51</c:v>
                </c:pt>
                <c:pt idx="1794">
                  <c:v>5.51</c:v>
                </c:pt>
                <c:pt idx="1795">
                  <c:v>5.51</c:v>
                </c:pt>
                <c:pt idx="1796">
                  <c:v>5.51</c:v>
                </c:pt>
                <c:pt idx="1797">
                  <c:v>5.51</c:v>
                </c:pt>
                <c:pt idx="1798">
                  <c:v>5.51</c:v>
                </c:pt>
                <c:pt idx="1799">
                  <c:v>5.51</c:v>
                </c:pt>
                <c:pt idx="1800">
                  <c:v>5.51</c:v>
                </c:pt>
                <c:pt idx="1801">
                  <c:v>5.51</c:v>
                </c:pt>
                <c:pt idx="1802">
                  <c:v>5.51</c:v>
                </c:pt>
                <c:pt idx="1803">
                  <c:v>5.51</c:v>
                </c:pt>
                <c:pt idx="1804">
                  <c:v>5.5</c:v>
                </c:pt>
                <c:pt idx="1805">
                  <c:v>5.5</c:v>
                </c:pt>
                <c:pt idx="1806">
                  <c:v>5.5</c:v>
                </c:pt>
                <c:pt idx="1807">
                  <c:v>5.5</c:v>
                </c:pt>
                <c:pt idx="1808">
                  <c:v>5.5</c:v>
                </c:pt>
                <c:pt idx="1809">
                  <c:v>5.5</c:v>
                </c:pt>
                <c:pt idx="1810">
                  <c:v>5.5</c:v>
                </c:pt>
                <c:pt idx="1811">
                  <c:v>5.5</c:v>
                </c:pt>
                <c:pt idx="1812">
                  <c:v>5.5</c:v>
                </c:pt>
                <c:pt idx="1813">
                  <c:v>5.5</c:v>
                </c:pt>
                <c:pt idx="1814">
                  <c:v>5.5</c:v>
                </c:pt>
                <c:pt idx="1815">
                  <c:v>5.5</c:v>
                </c:pt>
                <c:pt idx="1816">
                  <c:v>5.5</c:v>
                </c:pt>
                <c:pt idx="1817">
                  <c:v>5.49</c:v>
                </c:pt>
                <c:pt idx="1818">
                  <c:v>5.49</c:v>
                </c:pt>
                <c:pt idx="1819">
                  <c:v>5.49</c:v>
                </c:pt>
                <c:pt idx="1820">
                  <c:v>5.49</c:v>
                </c:pt>
                <c:pt idx="1821">
                  <c:v>5.49</c:v>
                </c:pt>
                <c:pt idx="1822">
                  <c:v>5.49</c:v>
                </c:pt>
                <c:pt idx="1823">
                  <c:v>5.49</c:v>
                </c:pt>
                <c:pt idx="1824">
                  <c:v>5.49</c:v>
                </c:pt>
                <c:pt idx="1825">
                  <c:v>5.49</c:v>
                </c:pt>
                <c:pt idx="1826">
                  <c:v>5.49</c:v>
                </c:pt>
                <c:pt idx="1827">
                  <c:v>5.49</c:v>
                </c:pt>
                <c:pt idx="1828">
                  <c:v>5.49</c:v>
                </c:pt>
                <c:pt idx="1829">
                  <c:v>5.49</c:v>
                </c:pt>
                <c:pt idx="1830">
                  <c:v>5.49</c:v>
                </c:pt>
                <c:pt idx="1831">
                  <c:v>5.48</c:v>
                </c:pt>
                <c:pt idx="1832">
                  <c:v>5.48</c:v>
                </c:pt>
                <c:pt idx="1833">
                  <c:v>5.48</c:v>
                </c:pt>
                <c:pt idx="1834">
                  <c:v>5.48</c:v>
                </c:pt>
                <c:pt idx="1835">
                  <c:v>5.48</c:v>
                </c:pt>
                <c:pt idx="1836">
                  <c:v>5.48</c:v>
                </c:pt>
                <c:pt idx="1837">
                  <c:v>5.48</c:v>
                </c:pt>
                <c:pt idx="1838">
                  <c:v>5.48</c:v>
                </c:pt>
                <c:pt idx="1839">
                  <c:v>5.48</c:v>
                </c:pt>
                <c:pt idx="1840">
                  <c:v>5.48</c:v>
                </c:pt>
                <c:pt idx="1841">
                  <c:v>5.48</c:v>
                </c:pt>
                <c:pt idx="1842">
                  <c:v>5.48</c:v>
                </c:pt>
                <c:pt idx="1843">
                  <c:v>5.48</c:v>
                </c:pt>
                <c:pt idx="1844">
                  <c:v>5.47</c:v>
                </c:pt>
                <c:pt idx="1845">
                  <c:v>5.47</c:v>
                </c:pt>
                <c:pt idx="1846">
                  <c:v>5.47</c:v>
                </c:pt>
                <c:pt idx="1847">
                  <c:v>5.47</c:v>
                </c:pt>
                <c:pt idx="1848">
                  <c:v>5.47</c:v>
                </c:pt>
                <c:pt idx="1849">
                  <c:v>5.47</c:v>
                </c:pt>
                <c:pt idx="1850">
                  <c:v>5.47</c:v>
                </c:pt>
                <c:pt idx="1851">
                  <c:v>5.47</c:v>
                </c:pt>
                <c:pt idx="1852">
                  <c:v>5.47</c:v>
                </c:pt>
                <c:pt idx="1853">
                  <c:v>5.47</c:v>
                </c:pt>
                <c:pt idx="1854">
                  <c:v>5.47</c:v>
                </c:pt>
                <c:pt idx="1855">
                  <c:v>5.47</c:v>
                </c:pt>
                <c:pt idx="1856">
                  <c:v>5.47</c:v>
                </c:pt>
                <c:pt idx="1857">
                  <c:v>5.46</c:v>
                </c:pt>
                <c:pt idx="1858">
                  <c:v>5.46</c:v>
                </c:pt>
                <c:pt idx="1859">
                  <c:v>5.46</c:v>
                </c:pt>
                <c:pt idx="1860">
                  <c:v>5.46</c:v>
                </c:pt>
                <c:pt idx="1861">
                  <c:v>5.46</c:v>
                </c:pt>
                <c:pt idx="1862">
                  <c:v>5.46</c:v>
                </c:pt>
                <c:pt idx="1863">
                  <c:v>5.46</c:v>
                </c:pt>
                <c:pt idx="1864">
                  <c:v>5.46</c:v>
                </c:pt>
                <c:pt idx="1865">
                  <c:v>5.46</c:v>
                </c:pt>
                <c:pt idx="1866">
                  <c:v>5.46</c:v>
                </c:pt>
                <c:pt idx="1867">
                  <c:v>5.46</c:v>
                </c:pt>
                <c:pt idx="1868">
                  <c:v>5.46</c:v>
                </c:pt>
                <c:pt idx="1869">
                  <c:v>5.46</c:v>
                </c:pt>
                <c:pt idx="1870">
                  <c:v>5.45</c:v>
                </c:pt>
                <c:pt idx="1871">
                  <c:v>5.45</c:v>
                </c:pt>
                <c:pt idx="1872">
                  <c:v>5.45</c:v>
                </c:pt>
                <c:pt idx="1873">
                  <c:v>5.45</c:v>
                </c:pt>
                <c:pt idx="1874">
                  <c:v>5.45</c:v>
                </c:pt>
                <c:pt idx="1875">
                  <c:v>5.45</c:v>
                </c:pt>
                <c:pt idx="1876">
                  <c:v>5.45</c:v>
                </c:pt>
                <c:pt idx="1877">
                  <c:v>5.45</c:v>
                </c:pt>
                <c:pt idx="1878">
                  <c:v>5.45</c:v>
                </c:pt>
                <c:pt idx="1879">
                  <c:v>5.45</c:v>
                </c:pt>
                <c:pt idx="1880">
                  <c:v>5.45</c:v>
                </c:pt>
                <c:pt idx="1881">
                  <c:v>5.45</c:v>
                </c:pt>
                <c:pt idx="1882">
                  <c:v>5.45</c:v>
                </c:pt>
                <c:pt idx="1883">
                  <c:v>5.44</c:v>
                </c:pt>
                <c:pt idx="1884">
                  <c:v>5.44</c:v>
                </c:pt>
                <c:pt idx="1885">
                  <c:v>5.44</c:v>
                </c:pt>
                <c:pt idx="1886">
                  <c:v>5.44</c:v>
                </c:pt>
                <c:pt idx="1887">
                  <c:v>5.44</c:v>
                </c:pt>
                <c:pt idx="1888">
                  <c:v>5.44</c:v>
                </c:pt>
                <c:pt idx="1889">
                  <c:v>5.44</c:v>
                </c:pt>
                <c:pt idx="1890">
                  <c:v>5.44</c:v>
                </c:pt>
                <c:pt idx="1891">
                  <c:v>5.44</c:v>
                </c:pt>
                <c:pt idx="1892">
                  <c:v>5.44</c:v>
                </c:pt>
                <c:pt idx="1893">
                  <c:v>5.44</c:v>
                </c:pt>
                <c:pt idx="1894">
                  <c:v>5.44</c:v>
                </c:pt>
                <c:pt idx="1895">
                  <c:v>5.44</c:v>
                </c:pt>
                <c:pt idx="1896">
                  <c:v>5.43</c:v>
                </c:pt>
                <c:pt idx="1897">
                  <c:v>5.43</c:v>
                </c:pt>
                <c:pt idx="1898">
                  <c:v>5.43</c:v>
                </c:pt>
                <c:pt idx="1899">
                  <c:v>5.43</c:v>
                </c:pt>
                <c:pt idx="1900">
                  <c:v>5.43</c:v>
                </c:pt>
                <c:pt idx="1901">
                  <c:v>5.43</c:v>
                </c:pt>
                <c:pt idx="1902">
                  <c:v>5.43</c:v>
                </c:pt>
                <c:pt idx="1903">
                  <c:v>5.43</c:v>
                </c:pt>
                <c:pt idx="1904">
                  <c:v>5.43</c:v>
                </c:pt>
                <c:pt idx="1905">
                  <c:v>5.43</c:v>
                </c:pt>
                <c:pt idx="1906">
                  <c:v>5.43</c:v>
                </c:pt>
                <c:pt idx="1907">
                  <c:v>5.43</c:v>
                </c:pt>
                <c:pt idx="1908">
                  <c:v>5.43</c:v>
                </c:pt>
                <c:pt idx="1909">
                  <c:v>5.43</c:v>
                </c:pt>
                <c:pt idx="1910">
                  <c:v>5.42</c:v>
                </c:pt>
                <c:pt idx="1911">
                  <c:v>5.42</c:v>
                </c:pt>
                <c:pt idx="1912">
                  <c:v>5.42</c:v>
                </c:pt>
                <c:pt idx="1913">
                  <c:v>5.42</c:v>
                </c:pt>
                <c:pt idx="1914">
                  <c:v>5.42</c:v>
                </c:pt>
                <c:pt idx="1915">
                  <c:v>5.42</c:v>
                </c:pt>
                <c:pt idx="1916">
                  <c:v>5.42</c:v>
                </c:pt>
                <c:pt idx="1917">
                  <c:v>5.42</c:v>
                </c:pt>
                <c:pt idx="1918">
                  <c:v>5.42</c:v>
                </c:pt>
                <c:pt idx="1919">
                  <c:v>5.42</c:v>
                </c:pt>
                <c:pt idx="1920">
                  <c:v>5.42</c:v>
                </c:pt>
                <c:pt idx="1921">
                  <c:v>5.42</c:v>
                </c:pt>
                <c:pt idx="1922">
                  <c:v>5.42</c:v>
                </c:pt>
                <c:pt idx="1923">
                  <c:v>5.41</c:v>
                </c:pt>
                <c:pt idx="1924">
                  <c:v>5.41</c:v>
                </c:pt>
                <c:pt idx="1925">
                  <c:v>5.41</c:v>
                </c:pt>
                <c:pt idx="1926">
                  <c:v>5.41</c:v>
                </c:pt>
                <c:pt idx="1927">
                  <c:v>5.41</c:v>
                </c:pt>
                <c:pt idx="1928">
                  <c:v>5.41</c:v>
                </c:pt>
                <c:pt idx="1929">
                  <c:v>5.41</c:v>
                </c:pt>
                <c:pt idx="1930">
                  <c:v>5.41</c:v>
                </c:pt>
                <c:pt idx="1931">
                  <c:v>5.41</c:v>
                </c:pt>
                <c:pt idx="1932">
                  <c:v>5.41</c:v>
                </c:pt>
                <c:pt idx="1933">
                  <c:v>5.41</c:v>
                </c:pt>
                <c:pt idx="1934">
                  <c:v>5.41</c:v>
                </c:pt>
                <c:pt idx="1935">
                  <c:v>5.41</c:v>
                </c:pt>
                <c:pt idx="1936">
                  <c:v>5.4</c:v>
                </c:pt>
                <c:pt idx="1937">
                  <c:v>5.4</c:v>
                </c:pt>
                <c:pt idx="1938">
                  <c:v>5.4</c:v>
                </c:pt>
                <c:pt idx="1939">
                  <c:v>5.4</c:v>
                </c:pt>
                <c:pt idx="1940">
                  <c:v>5.4</c:v>
                </c:pt>
                <c:pt idx="1941">
                  <c:v>5.4</c:v>
                </c:pt>
                <c:pt idx="1942">
                  <c:v>5.4</c:v>
                </c:pt>
                <c:pt idx="1943">
                  <c:v>5.4</c:v>
                </c:pt>
                <c:pt idx="1944">
                  <c:v>5.4</c:v>
                </c:pt>
                <c:pt idx="1945">
                  <c:v>5.4</c:v>
                </c:pt>
                <c:pt idx="1946">
                  <c:v>5.4</c:v>
                </c:pt>
                <c:pt idx="1947">
                  <c:v>5.4</c:v>
                </c:pt>
                <c:pt idx="1948">
                  <c:v>5.4</c:v>
                </c:pt>
                <c:pt idx="1949">
                  <c:v>5.39</c:v>
                </c:pt>
                <c:pt idx="1950">
                  <c:v>5.39</c:v>
                </c:pt>
                <c:pt idx="1951">
                  <c:v>5.39</c:v>
                </c:pt>
                <c:pt idx="1952">
                  <c:v>5.39</c:v>
                </c:pt>
                <c:pt idx="1953">
                  <c:v>5.39</c:v>
                </c:pt>
                <c:pt idx="1954">
                  <c:v>5.39</c:v>
                </c:pt>
                <c:pt idx="1955">
                  <c:v>5.39</c:v>
                </c:pt>
                <c:pt idx="1956">
                  <c:v>5.39</c:v>
                </c:pt>
                <c:pt idx="1957">
                  <c:v>5.39</c:v>
                </c:pt>
                <c:pt idx="1958">
                  <c:v>5.39</c:v>
                </c:pt>
                <c:pt idx="1959">
                  <c:v>5.39</c:v>
                </c:pt>
                <c:pt idx="1960">
                  <c:v>5.39</c:v>
                </c:pt>
                <c:pt idx="1961">
                  <c:v>5.39</c:v>
                </c:pt>
                <c:pt idx="1962">
                  <c:v>5.38</c:v>
                </c:pt>
                <c:pt idx="1963">
                  <c:v>5.38</c:v>
                </c:pt>
                <c:pt idx="1964">
                  <c:v>5.38</c:v>
                </c:pt>
                <c:pt idx="1965">
                  <c:v>5.38</c:v>
                </c:pt>
                <c:pt idx="1966">
                  <c:v>5.38</c:v>
                </c:pt>
                <c:pt idx="1967">
                  <c:v>5.38</c:v>
                </c:pt>
                <c:pt idx="1968">
                  <c:v>5.38</c:v>
                </c:pt>
                <c:pt idx="1969">
                  <c:v>5.38</c:v>
                </c:pt>
                <c:pt idx="1970">
                  <c:v>5.38</c:v>
                </c:pt>
                <c:pt idx="1971">
                  <c:v>5.38</c:v>
                </c:pt>
                <c:pt idx="1972">
                  <c:v>5.38</c:v>
                </c:pt>
                <c:pt idx="1973">
                  <c:v>5.38</c:v>
                </c:pt>
                <c:pt idx="1974">
                  <c:v>5.38</c:v>
                </c:pt>
                <c:pt idx="1975">
                  <c:v>5.38</c:v>
                </c:pt>
                <c:pt idx="1976">
                  <c:v>5.37</c:v>
                </c:pt>
                <c:pt idx="1977">
                  <c:v>5.37</c:v>
                </c:pt>
                <c:pt idx="1978">
                  <c:v>5.37</c:v>
                </c:pt>
                <c:pt idx="1979">
                  <c:v>5.37</c:v>
                </c:pt>
                <c:pt idx="1980">
                  <c:v>5.37</c:v>
                </c:pt>
                <c:pt idx="1981">
                  <c:v>5.37</c:v>
                </c:pt>
                <c:pt idx="1982">
                  <c:v>5.37</c:v>
                </c:pt>
                <c:pt idx="1983">
                  <c:v>5.37</c:v>
                </c:pt>
                <c:pt idx="1984">
                  <c:v>5.37</c:v>
                </c:pt>
                <c:pt idx="1985">
                  <c:v>5.37</c:v>
                </c:pt>
                <c:pt idx="1986">
                  <c:v>5.37</c:v>
                </c:pt>
                <c:pt idx="1987">
                  <c:v>5.37</c:v>
                </c:pt>
                <c:pt idx="1988">
                  <c:v>5.37</c:v>
                </c:pt>
                <c:pt idx="1989">
                  <c:v>5.36</c:v>
                </c:pt>
                <c:pt idx="1990">
                  <c:v>5.36</c:v>
                </c:pt>
                <c:pt idx="1991">
                  <c:v>5.36</c:v>
                </c:pt>
                <c:pt idx="1992">
                  <c:v>5.36</c:v>
                </c:pt>
                <c:pt idx="1993">
                  <c:v>5.36</c:v>
                </c:pt>
                <c:pt idx="1994">
                  <c:v>5.36</c:v>
                </c:pt>
                <c:pt idx="1995">
                  <c:v>5.36</c:v>
                </c:pt>
                <c:pt idx="1996">
                  <c:v>5.36</c:v>
                </c:pt>
                <c:pt idx="1997">
                  <c:v>5.36</c:v>
                </c:pt>
                <c:pt idx="1998">
                  <c:v>5.36</c:v>
                </c:pt>
                <c:pt idx="1999">
                  <c:v>5.36</c:v>
                </c:pt>
                <c:pt idx="2000">
                  <c:v>5.36</c:v>
                </c:pt>
                <c:pt idx="2001">
                  <c:v>5.36</c:v>
                </c:pt>
                <c:pt idx="2002">
                  <c:v>5.35</c:v>
                </c:pt>
                <c:pt idx="2003">
                  <c:v>5.35</c:v>
                </c:pt>
                <c:pt idx="2004">
                  <c:v>5.35</c:v>
                </c:pt>
                <c:pt idx="2005">
                  <c:v>5.35</c:v>
                </c:pt>
                <c:pt idx="2006">
                  <c:v>5.35</c:v>
                </c:pt>
                <c:pt idx="2007">
                  <c:v>5.35</c:v>
                </c:pt>
                <c:pt idx="2008">
                  <c:v>5.35</c:v>
                </c:pt>
                <c:pt idx="2009">
                  <c:v>5.35</c:v>
                </c:pt>
                <c:pt idx="2010">
                  <c:v>5.35</c:v>
                </c:pt>
                <c:pt idx="2011">
                  <c:v>5.35</c:v>
                </c:pt>
                <c:pt idx="2012">
                  <c:v>5.35</c:v>
                </c:pt>
                <c:pt idx="2013">
                  <c:v>5.35</c:v>
                </c:pt>
                <c:pt idx="2014">
                  <c:v>5.35</c:v>
                </c:pt>
                <c:pt idx="2015">
                  <c:v>5.34</c:v>
                </c:pt>
                <c:pt idx="2016">
                  <c:v>5.34</c:v>
                </c:pt>
                <c:pt idx="2017">
                  <c:v>5.34</c:v>
                </c:pt>
                <c:pt idx="2018">
                  <c:v>5.34</c:v>
                </c:pt>
                <c:pt idx="2019">
                  <c:v>5.34</c:v>
                </c:pt>
                <c:pt idx="2020">
                  <c:v>5.34</c:v>
                </c:pt>
                <c:pt idx="2021">
                  <c:v>5.34</c:v>
                </c:pt>
                <c:pt idx="2022">
                  <c:v>5.34</c:v>
                </c:pt>
                <c:pt idx="2023">
                  <c:v>5.34</c:v>
                </c:pt>
                <c:pt idx="2024">
                  <c:v>5.34</c:v>
                </c:pt>
                <c:pt idx="2025">
                  <c:v>5.34</c:v>
                </c:pt>
                <c:pt idx="2026">
                  <c:v>5.34</c:v>
                </c:pt>
                <c:pt idx="2027">
                  <c:v>5.34</c:v>
                </c:pt>
                <c:pt idx="2028">
                  <c:v>5.33</c:v>
                </c:pt>
                <c:pt idx="2029">
                  <c:v>5.33</c:v>
                </c:pt>
                <c:pt idx="2030">
                  <c:v>5.33</c:v>
                </c:pt>
                <c:pt idx="2031">
                  <c:v>5.33</c:v>
                </c:pt>
                <c:pt idx="2032">
                  <c:v>5.33</c:v>
                </c:pt>
                <c:pt idx="2033">
                  <c:v>5.33</c:v>
                </c:pt>
                <c:pt idx="2034">
                  <c:v>5.33</c:v>
                </c:pt>
                <c:pt idx="2035">
                  <c:v>5.33</c:v>
                </c:pt>
                <c:pt idx="2036">
                  <c:v>5.33</c:v>
                </c:pt>
                <c:pt idx="2037">
                  <c:v>5.33</c:v>
                </c:pt>
                <c:pt idx="2038">
                  <c:v>5.33</c:v>
                </c:pt>
                <c:pt idx="2039">
                  <c:v>5.33</c:v>
                </c:pt>
                <c:pt idx="2040">
                  <c:v>5.33</c:v>
                </c:pt>
                <c:pt idx="2041">
                  <c:v>5.33</c:v>
                </c:pt>
                <c:pt idx="2042">
                  <c:v>5.32</c:v>
                </c:pt>
                <c:pt idx="2043">
                  <c:v>5.32</c:v>
                </c:pt>
                <c:pt idx="2044">
                  <c:v>5.32</c:v>
                </c:pt>
                <c:pt idx="2045">
                  <c:v>5.32</c:v>
                </c:pt>
                <c:pt idx="2046">
                  <c:v>5.32</c:v>
                </c:pt>
                <c:pt idx="2047">
                  <c:v>5.32</c:v>
                </c:pt>
                <c:pt idx="2048">
                  <c:v>5.32</c:v>
                </c:pt>
                <c:pt idx="2049">
                  <c:v>5.32</c:v>
                </c:pt>
                <c:pt idx="2050">
                  <c:v>5.32</c:v>
                </c:pt>
                <c:pt idx="2051">
                  <c:v>5.32</c:v>
                </c:pt>
                <c:pt idx="2052">
                  <c:v>5.32</c:v>
                </c:pt>
                <c:pt idx="2053">
                  <c:v>5.32</c:v>
                </c:pt>
                <c:pt idx="2054">
                  <c:v>5.32</c:v>
                </c:pt>
                <c:pt idx="2055">
                  <c:v>5.31</c:v>
                </c:pt>
                <c:pt idx="2056">
                  <c:v>5.31</c:v>
                </c:pt>
                <c:pt idx="2057">
                  <c:v>5.31</c:v>
                </c:pt>
                <c:pt idx="2058">
                  <c:v>5.31</c:v>
                </c:pt>
                <c:pt idx="2059">
                  <c:v>5.31</c:v>
                </c:pt>
                <c:pt idx="2060">
                  <c:v>5.31</c:v>
                </c:pt>
                <c:pt idx="2061">
                  <c:v>5.31</c:v>
                </c:pt>
                <c:pt idx="2062">
                  <c:v>5.31</c:v>
                </c:pt>
                <c:pt idx="2063">
                  <c:v>5.31</c:v>
                </c:pt>
                <c:pt idx="2064">
                  <c:v>5.31</c:v>
                </c:pt>
                <c:pt idx="2065">
                  <c:v>5.31</c:v>
                </c:pt>
                <c:pt idx="2066">
                  <c:v>5.31</c:v>
                </c:pt>
                <c:pt idx="2067">
                  <c:v>5.31</c:v>
                </c:pt>
                <c:pt idx="2068">
                  <c:v>5.3</c:v>
                </c:pt>
                <c:pt idx="2069">
                  <c:v>5.3</c:v>
                </c:pt>
                <c:pt idx="2070">
                  <c:v>5.3</c:v>
                </c:pt>
                <c:pt idx="2071">
                  <c:v>5.3</c:v>
                </c:pt>
                <c:pt idx="2072">
                  <c:v>5.3</c:v>
                </c:pt>
                <c:pt idx="2073">
                  <c:v>5.3</c:v>
                </c:pt>
                <c:pt idx="2074">
                  <c:v>5.3</c:v>
                </c:pt>
                <c:pt idx="2075">
                  <c:v>5.3</c:v>
                </c:pt>
                <c:pt idx="2076">
                  <c:v>5.3</c:v>
                </c:pt>
                <c:pt idx="2077">
                  <c:v>5.3</c:v>
                </c:pt>
                <c:pt idx="2078">
                  <c:v>5.3</c:v>
                </c:pt>
                <c:pt idx="2079">
                  <c:v>5.3</c:v>
                </c:pt>
                <c:pt idx="2080">
                  <c:v>5.3</c:v>
                </c:pt>
                <c:pt idx="2081">
                  <c:v>5.3</c:v>
                </c:pt>
                <c:pt idx="2082">
                  <c:v>5.29</c:v>
                </c:pt>
                <c:pt idx="2083">
                  <c:v>5.29</c:v>
                </c:pt>
                <c:pt idx="2084">
                  <c:v>5.29</c:v>
                </c:pt>
                <c:pt idx="2085">
                  <c:v>5.29</c:v>
                </c:pt>
                <c:pt idx="2086">
                  <c:v>5.29</c:v>
                </c:pt>
                <c:pt idx="2087">
                  <c:v>5.29</c:v>
                </c:pt>
                <c:pt idx="2088">
                  <c:v>5.29</c:v>
                </c:pt>
                <c:pt idx="2089">
                  <c:v>5.29</c:v>
                </c:pt>
                <c:pt idx="2090">
                  <c:v>5.29</c:v>
                </c:pt>
                <c:pt idx="2091">
                  <c:v>5.29</c:v>
                </c:pt>
                <c:pt idx="2092">
                  <c:v>5.29</c:v>
                </c:pt>
                <c:pt idx="2093">
                  <c:v>5.29</c:v>
                </c:pt>
                <c:pt idx="2094">
                  <c:v>5.29</c:v>
                </c:pt>
                <c:pt idx="2095">
                  <c:v>5.28</c:v>
                </c:pt>
                <c:pt idx="2096">
                  <c:v>5.28</c:v>
                </c:pt>
                <c:pt idx="2097">
                  <c:v>5.28</c:v>
                </c:pt>
                <c:pt idx="2098">
                  <c:v>5.28</c:v>
                </c:pt>
                <c:pt idx="2099">
                  <c:v>5.28</c:v>
                </c:pt>
                <c:pt idx="2100">
                  <c:v>5.28</c:v>
                </c:pt>
                <c:pt idx="2101">
                  <c:v>5.28</c:v>
                </c:pt>
                <c:pt idx="2102">
                  <c:v>5.28</c:v>
                </c:pt>
                <c:pt idx="2103">
                  <c:v>5.28</c:v>
                </c:pt>
                <c:pt idx="2104">
                  <c:v>5.28</c:v>
                </c:pt>
                <c:pt idx="2105">
                  <c:v>5.28</c:v>
                </c:pt>
                <c:pt idx="2106">
                  <c:v>5.28</c:v>
                </c:pt>
                <c:pt idx="2107">
                  <c:v>5.28</c:v>
                </c:pt>
                <c:pt idx="2108">
                  <c:v>5.27</c:v>
                </c:pt>
                <c:pt idx="2109">
                  <c:v>5.27</c:v>
                </c:pt>
                <c:pt idx="2110">
                  <c:v>5.27</c:v>
                </c:pt>
                <c:pt idx="2111">
                  <c:v>5.27</c:v>
                </c:pt>
                <c:pt idx="2112">
                  <c:v>5.27</c:v>
                </c:pt>
                <c:pt idx="2113">
                  <c:v>5.27</c:v>
                </c:pt>
                <c:pt idx="2114">
                  <c:v>5.27</c:v>
                </c:pt>
                <c:pt idx="2115">
                  <c:v>5.27</c:v>
                </c:pt>
                <c:pt idx="2116">
                  <c:v>5.27</c:v>
                </c:pt>
                <c:pt idx="2117">
                  <c:v>5.27</c:v>
                </c:pt>
                <c:pt idx="2118">
                  <c:v>5.27</c:v>
                </c:pt>
                <c:pt idx="2119">
                  <c:v>5.27</c:v>
                </c:pt>
                <c:pt idx="2120">
                  <c:v>5.27</c:v>
                </c:pt>
                <c:pt idx="2121">
                  <c:v>5.27</c:v>
                </c:pt>
                <c:pt idx="2122">
                  <c:v>5.26</c:v>
                </c:pt>
                <c:pt idx="2123">
                  <c:v>5.26</c:v>
                </c:pt>
                <c:pt idx="2124">
                  <c:v>5.26</c:v>
                </c:pt>
                <c:pt idx="2125">
                  <c:v>5.26</c:v>
                </c:pt>
                <c:pt idx="2126">
                  <c:v>5.26</c:v>
                </c:pt>
                <c:pt idx="2127">
                  <c:v>5.26</c:v>
                </c:pt>
                <c:pt idx="2128">
                  <c:v>5.26</c:v>
                </c:pt>
                <c:pt idx="2129">
                  <c:v>5.26</c:v>
                </c:pt>
                <c:pt idx="2130">
                  <c:v>5.26</c:v>
                </c:pt>
                <c:pt idx="2131">
                  <c:v>5.26</c:v>
                </c:pt>
                <c:pt idx="2132">
                  <c:v>5.26</c:v>
                </c:pt>
                <c:pt idx="2133">
                  <c:v>5.26</c:v>
                </c:pt>
                <c:pt idx="2134">
                  <c:v>5.26</c:v>
                </c:pt>
                <c:pt idx="2135">
                  <c:v>5.25</c:v>
                </c:pt>
                <c:pt idx="2136">
                  <c:v>5.25</c:v>
                </c:pt>
                <c:pt idx="2137">
                  <c:v>5.25</c:v>
                </c:pt>
                <c:pt idx="2138">
                  <c:v>5.25</c:v>
                </c:pt>
                <c:pt idx="2139">
                  <c:v>5.25</c:v>
                </c:pt>
                <c:pt idx="2140">
                  <c:v>5.25</c:v>
                </c:pt>
                <c:pt idx="2141">
                  <c:v>5.25</c:v>
                </c:pt>
                <c:pt idx="2142">
                  <c:v>5.25</c:v>
                </c:pt>
                <c:pt idx="2143">
                  <c:v>5.25</c:v>
                </c:pt>
                <c:pt idx="2144">
                  <c:v>5.25</c:v>
                </c:pt>
                <c:pt idx="2145">
                  <c:v>5.25</c:v>
                </c:pt>
                <c:pt idx="2146">
                  <c:v>5.25</c:v>
                </c:pt>
                <c:pt idx="2147">
                  <c:v>5.25</c:v>
                </c:pt>
                <c:pt idx="2148">
                  <c:v>5.24</c:v>
                </c:pt>
                <c:pt idx="2149">
                  <c:v>5.24</c:v>
                </c:pt>
                <c:pt idx="2150">
                  <c:v>5.24</c:v>
                </c:pt>
                <c:pt idx="2151">
                  <c:v>5.24</c:v>
                </c:pt>
                <c:pt idx="2152">
                  <c:v>5.24</c:v>
                </c:pt>
                <c:pt idx="2153">
                  <c:v>5.24</c:v>
                </c:pt>
                <c:pt idx="2154">
                  <c:v>5.24</c:v>
                </c:pt>
                <c:pt idx="2155">
                  <c:v>5.24</c:v>
                </c:pt>
                <c:pt idx="2156">
                  <c:v>5.24</c:v>
                </c:pt>
                <c:pt idx="2157">
                  <c:v>5.24</c:v>
                </c:pt>
                <c:pt idx="2158">
                  <c:v>5.24</c:v>
                </c:pt>
                <c:pt idx="2159">
                  <c:v>5.24</c:v>
                </c:pt>
                <c:pt idx="2160">
                  <c:v>5.24</c:v>
                </c:pt>
                <c:pt idx="2161">
                  <c:v>5.24</c:v>
                </c:pt>
                <c:pt idx="2162">
                  <c:v>5.23</c:v>
                </c:pt>
                <c:pt idx="2163">
                  <c:v>5.23</c:v>
                </c:pt>
                <c:pt idx="2164">
                  <c:v>5.23</c:v>
                </c:pt>
                <c:pt idx="2165">
                  <c:v>5.23</c:v>
                </c:pt>
                <c:pt idx="2166">
                  <c:v>5.23</c:v>
                </c:pt>
                <c:pt idx="2167">
                  <c:v>5.23</c:v>
                </c:pt>
                <c:pt idx="2168">
                  <c:v>5.23</c:v>
                </c:pt>
                <c:pt idx="2169">
                  <c:v>5.23</c:v>
                </c:pt>
                <c:pt idx="2170">
                  <c:v>5.23</c:v>
                </c:pt>
                <c:pt idx="2171">
                  <c:v>5.23</c:v>
                </c:pt>
                <c:pt idx="2172">
                  <c:v>5.23</c:v>
                </c:pt>
                <c:pt idx="2173">
                  <c:v>5.23</c:v>
                </c:pt>
                <c:pt idx="2174">
                  <c:v>5.23</c:v>
                </c:pt>
                <c:pt idx="2175">
                  <c:v>5.22</c:v>
                </c:pt>
                <c:pt idx="2176">
                  <c:v>5.22</c:v>
                </c:pt>
                <c:pt idx="2177">
                  <c:v>5.22</c:v>
                </c:pt>
                <c:pt idx="2178">
                  <c:v>5.22</c:v>
                </c:pt>
                <c:pt idx="2179">
                  <c:v>5.22</c:v>
                </c:pt>
                <c:pt idx="2180">
                  <c:v>5.22</c:v>
                </c:pt>
                <c:pt idx="2181">
                  <c:v>5.22</c:v>
                </c:pt>
                <c:pt idx="2182">
                  <c:v>5.22</c:v>
                </c:pt>
                <c:pt idx="2183">
                  <c:v>5.22</c:v>
                </c:pt>
                <c:pt idx="2184">
                  <c:v>5.22</c:v>
                </c:pt>
                <c:pt idx="2185">
                  <c:v>5.22</c:v>
                </c:pt>
                <c:pt idx="2186">
                  <c:v>5.22</c:v>
                </c:pt>
                <c:pt idx="2187">
                  <c:v>5.22</c:v>
                </c:pt>
                <c:pt idx="2188">
                  <c:v>5.21</c:v>
                </c:pt>
                <c:pt idx="2189">
                  <c:v>5.21</c:v>
                </c:pt>
                <c:pt idx="2190">
                  <c:v>5.21</c:v>
                </c:pt>
                <c:pt idx="2191">
                  <c:v>5.21</c:v>
                </c:pt>
                <c:pt idx="2192">
                  <c:v>5.21</c:v>
                </c:pt>
                <c:pt idx="2193">
                  <c:v>5.21</c:v>
                </c:pt>
                <c:pt idx="2194">
                  <c:v>5.21</c:v>
                </c:pt>
                <c:pt idx="2195">
                  <c:v>5.21</c:v>
                </c:pt>
                <c:pt idx="2196">
                  <c:v>5.21</c:v>
                </c:pt>
                <c:pt idx="2197">
                  <c:v>5.21</c:v>
                </c:pt>
                <c:pt idx="2198">
                  <c:v>5.21</c:v>
                </c:pt>
                <c:pt idx="2199">
                  <c:v>5.21</c:v>
                </c:pt>
                <c:pt idx="2200">
                  <c:v>5.21</c:v>
                </c:pt>
                <c:pt idx="2201">
                  <c:v>5.21</c:v>
                </c:pt>
                <c:pt idx="2202">
                  <c:v>5.2</c:v>
                </c:pt>
                <c:pt idx="2203">
                  <c:v>5.2</c:v>
                </c:pt>
                <c:pt idx="2204">
                  <c:v>5.2</c:v>
                </c:pt>
                <c:pt idx="2205">
                  <c:v>5.2</c:v>
                </c:pt>
                <c:pt idx="2206">
                  <c:v>5.2</c:v>
                </c:pt>
                <c:pt idx="2207">
                  <c:v>5.2</c:v>
                </c:pt>
                <c:pt idx="2208">
                  <c:v>5.2</c:v>
                </c:pt>
                <c:pt idx="2209">
                  <c:v>5.2</c:v>
                </c:pt>
                <c:pt idx="2210">
                  <c:v>5.2</c:v>
                </c:pt>
                <c:pt idx="2211">
                  <c:v>5.2</c:v>
                </c:pt>
                <c:pt idx="2212">
                  <c:v>5.2</c:v>
                </c:pt>
                <c:pt idx="2213">
                  <c:v>5.2</c:v>
                </c:pt>
                <c:pt idx="2214">
                  <c:v>5.2</c:v>
                </c:pt>
                <c:pt idx="2215">
                  <c:v>5.19</c:v>
                </c:pt>
                <c:pt idx="2216">
                  <c:v>5.19</c:v>
                </c:pt>
                <c:pt idx="2217">
                  <c:v>5.19</c:v>
                </c:pt>
                <c:pt idx="2218">
                  <c:v>5.19</c:v>
                </c:pt>
                <c:pt idx="2219">
                  <c:v>5.19</c:v>
                </c:pt>
                <c:pt idx="2220">
                  <c:v>5.19</c:v>
                </c:pt>
                <c:pt idx="2221">
                  <c:v>5.19</c:v>
                </c:pt>
                <c:pt idx="2222">
                  <c:v>5.19</c:v>
                </c:pt>
                <c:pt idx="2223">
                  <c:v>5.19</c:v>
                </c:pt>
                <c:pt idx="2224">
                  <c:v>5.19</c:v>
                </c:pt>
                <c:pt idx="2225">
                  <c:v>5.19</c:v>
                </c:pt>
                <c:pt idx="2226">
                  <c:v>5.19</c:v>
                </c:pt>
                <c:pt idx="2227">
                  <c:v>5.19</c:v>
                </c:pt>
                <c:pt idx="2228">
                  <c:v>5.19</c:v>
                </c:pt>
                <c:pt idx="2229">
                  <c:v>5.18</c:v>
                </c:pt>
                <c:pt idx="2230">
                  <c:v>5.18</c:v>
                </c:pt>
                <c:pt idx="2231">
                  <c:v>5.18</c:v>
                </c:pt>
                <c:pt idx="2232">
                  <c:v>5.18</c:v>
                </c:pt>
                <c:pt idx="2233">
                  <c:v>5.18</c:v>
                </c:pt>
                <c:pt idx="2234">
                  <c:v>5.18</c:v>
                </c:pt>
                <c:pt idx="2235">
                  <c:v>5.18</c:v>
                </c:pt>
                <c:pt idx="2236">
                  <c:v>5.18</c:v>
                </c:pt>
                <c:pt idx="2237">
                  <c:v>5.18</c:v>
                </c:pt>
                <c:pt idx="2238">
                  <c:v>5.18</c:v>
                </c:pt>
                <c:pt idx="2239">
                  <c:v>5.18</c:v>
                </c:pt>
                <c:pt idx="2240">
                  <c:v>5.18</c:v>
                </c:pt>
                <c:pt idx="2241">
                  <c:v>5.18</c:v>
                </c:pt>
                <c:pt idx="2242">
                  <c:v>5.17</c:v>
                </c:pt>
                <c:pt idx="2243">
                  <c:v>5.17</c:v>
                </c:pt>
                <c:pt idx="2244">
                  <c:v>5.17</c:v>
                </c:pt>
                <c:pt idx="2245">
                  <c:v>5.17</c:v>
                </c:pt>
                <c:pt idx="2246">
                  <c:v>5.17</c:v>
                </c:pt>
                <c:pt idx="2247">
                  <c:v>5.17</c:v>
                </c:pt>
                <c:pt idx="2248">
                  <c:v>5.17</c:v>
                </c:pt>
                <c:pt idx="2249">
                  <c:v>5.17</c:v>
                </c:pt>
                <c:pt idx="2250">
                  <c:v>5.17</c:v>
                </c:pt>
                <c:pt idx="2251">
                  <c:v>5.17</c:v>
                </c:pt>
                <c:pt idx="2252">
                  <c:v>5.17</c:v>
                </c:pt>
                <c:pt idx="2253">
                  <c:v>5.17</c:v>
                </c:pt>
                <c:pt idx="2254">
                  <c:v>5.17</c:v>
                </c:pt>
                <c:pt idx="2255">
                  <c:v>5.17</c:v>
                </c:pt>
                <c:pt idx="2256">
                  <c:v>5.16</c:v>
                </c:pt>
                <c:pt idx="2257">
                  <c:v>5.16</c:v>
                </c:pt>
                <c:pt idx="2258">
                  <c:v>5.16</c:v>
                </c:pt>
                <c:pt idx="2259">
                  <c:v>5.16</c:v>
                </c:pt>
                <c:pt idx="2260">
                  <c:v>5.16</c:v>
                </c:pt>
                <c:pt idx="2261">
                  <c:v>5.16</c:v>
                </c:pt>
                <c:pt idx="2262">
                  <c:v>5.16</c:v>
                </c:pt>
                <c:pt idx="2263">
                  <c:v>5.16</c:v>
                </c:pt>
                <c:pt idx="2264">
                  <c:v>5.16</c:v>
                </c:pt>
                <c:pt idx="2265">
                  <c:v>5.16</c:v>
                </c:pt>
                <c:pt idx="2266">
                  <c:v>5.16</c:v>
                </c:pt>
                <c:pt idx="2267">
                  <c:v>5.16</c:v>
                </c:pt>
                <c:pt idx="2268">
                  <c:v>5.16</c:v>
                </c:pt>
                <c:pt idx="2269">
                  <c:v>5.15</c:v>
                </c:pt>
                <c:pt idx="2270">
                  <c:v>5.15</c:v>
                </c:pt>
                <c:pt idx="2271">
                  <c:v>5.15</c:v>
                </c:pt>
                <c:pt idx="2272">
                  <c:v>5.15</c:v>
                </c:pt>
                <c:pt idx="2273">
                  <c:v>5.15</c:v>
                </c:pt>
                <c:pt idx="2274">
                  <c:v>5.15</c:v>
                </c:pt>
                <c:pt idx="2275">
                  <c:v>5.15</c:v>
                </c:pt>
                <c:pt idx="2276">
                  <c:v>5.15</c:v>
                </c:pt>
                <c:pt idx="2277">
                  <c:v>5.15</c:v>
                </c:pt>
                <c:pt idx="2278">
                  <c:v>5.15</c:v>
                </c:pt>
                <c:pt idx="2279">
                  <c:v>5.15</c:v>
                </c:pt>
                <c:pt idx="2280">
                  <c:v>5.15</c:v>
                </c:pt>
                <c:pt idx="2281">
                  <c:v>5.15</c:v>
                </c:pt>
                <c:pt idx="2282">
                  <c:v>5.15</c:v>
                </c:pt>
                <c:pt idx="2283">
                  <c:v>5.14</c:v>
                </c:pt>
                <c:pt idx="2284">
                  <c:v>5.14</c:v>
                </c:pt>
                <c:pt idx="2285">
                  <c:v>5.14</c:v>
                </c:pt>
                <c:pt idx="2286">
                  <c:v>5.14</c:v>
                </c:pt>
                <c:pt idx="2287">
                  <c:v>5.14</c:v>
                </c:pt>
                <c:pt idx="2288">
                  <c:v>5.14</c:v>
                </c:pt>
                <c:pt idx="2289">
                  <c:v>5.14</c:v>
                </c:pt>
                <c:pt idx="2290">
                  <c:v>5.14</c:v>
                </c:pt>
                <c:pt idx="2291">
                  <c:v>5.14</c:v>
                </c:pt>
                <c:pt idx="2292">
                  <c:v>5.14</c:v>
                </c:pt>
                <c:pt idx="2293">
                  <c:v>5.14</c:v>
                </c:pt>
                <c:pt idx="2294">
                  <c:v>5.14</c:v>
                </c:pt>
                <c:pt idx="2295">
                  <c:v>5.14</c:v>
                </c:pt>
                <c:pt idx="2296">
                  <c:v>5.13</c:v>
                </c:pt>
                <c:pt idx="2297">
                  <c:v>5.13</c:v>
                </c:pt>
                <c:pt idx="2298">
                  <c:v>5.13</c:v>
                </c:pt>
                <c:pt idx="2299">
                  <c:v>5.13</c:v>
                </c:pt>
                <c:pt idx="2300">
                  <c:v>5.13</c:v>
                </c:pt>
                <c:pt idx="2301">
                  <c:v>5.13</c:v>
                </c:pt>
                <c:pt idx="2302">
                  <c:v>5.13</c:v>
                </c:pt>
                <c:pt idx="2303">
                  <c:v>5.13</c:v>
                </c:pt>
                <c:pt idx="2304">
                  <c:v>5.13</c:v>
                </c:pt>
                <c:pt idx="2305">
                  <c:v>5.13</c:v>
                </c:pt>
                <c:pt idx="2306">
                  <c:v>5.13</c:v>
                </c:pt>
                <c:pt idx="2307">
                  <c:v>5.13</c:v>
                </c:pt>
                <c:pt idx="2308">
                  <c:v>5.13</c:v>
                </c:pt>
                <c:pt idx="2309">
                  <c:v>5.13</c:v>
                </c:pt>
                <c:pt idx="2310">
                  <c:v>5.12</c:v>
                </c:pt>
                <c:pt idx="2311">
                  <c:v>5.12</c:v>
                </c:pt>
                <c:pt idx="2312">
                  <c:v>5.12</c:v>
                </c:pt>
                <c:pt idx="2313">
                  <c:v>5.12</c:v>
                </c:pt>
                <c:pt idx="2314">
                  <c:v>5.12</c:v>
                </c:pt>
                <c:pt idx="2315">
                  <c:v>5.12</c:v>
                </c:pt>
                <c:pt idx="2316">
                  <c:v>5.12</c:v>
                </c:pt>
                <c:pt idx="2317">
                  <c:v>5.12</c:v>
                </c:pt>
                <c:pt idx="2318">
                  <c:v>5.12</c:v>
                </c:pt>
                <c:pt idx="2319">
                  <c:v>5.12</c:v>
                </c:pt>
                <c:pt idx="2320">
                  <c:v>5.12</c:v>
                </c:pt>
                <c:pt idx="2321">
                  <c:v>5.12</c:v>
                </c:pt>
                <c:pt idx="2322">
                  <c:v>5.12</c:v>
                </c:pt>
                <c:pt idx="2323">
                  <c:v>5.1100000000000003</c:v>
                </c:pt>
                <c:pt idx="2324">
                  <c:v>5.1100000000000003</c:v>
                </c:pt>
                <c:pt idx="2325">
                  <c:v>5.1100000000000003</c:v>
                </c:pt>
                <c:pt idx="2326">
                  <c:v>5.1100000000000003</c:v>
                </c:pt>
                <c:pt idx="2327">
                  <c:v>5.1100000000000003</c:v>
                </c:pt>
                <c:pt idx="2328">
                  <c:v>5.1100000000000003</c:v>
                </c:pt>
                <c:pt idx="2329">
                  <c:v>5.1100000000000003</c:v>
                </c:pt>
                <c:pt idx="2330">
                  <c:v>5.1100000000000003</c:v>
                </c:pt>
                <c:pt idx="2331">
                  <c:v>5.1100000000000003</c:v>
                </c:pt>
                <c:pt idx="2332">
                  <c:v>5.1100000000000003</c:v>
                </c:pt>
                <c:pt idx="2333">
                  <c:v>5.1100000000000003</c:v>
                </c:pt>
                <c:pt idx="2334">
                  <c:v>5.1100000000000003</c:v>
                </c:pt>
                <c:pt idx="2335">
                  <c:v>5.1100000000000003</c:v>
                </c:pt>
                <c:pt idx="2336">
                  <c:v>5.1100000000000003</c:v>
                </c:pt>
                <c:pt idx="2337">
                  <c:v>5.0999999999999996</c:v>
                </c:pt>
                <c:pt idx="2338">
                  <c:v>5.0999999999999996</c:v>
                </c:pt>
                <c:pt idx="2339">
                  <c:v>5.0999999999999996</c:v>
                </c:pt>
                <c:pt idx="2340">
                  <c:v>5.0999999999999996</c:v>
                </c:pt>
                <c:pt idx="2341">
                  <c:v>5.0999999999999996</c:v>
                </c:pt>
                <c:pt idx="2342">
                  <c:v>5.0999999999999996</c:v>
                </c:pt>
                <c:pt idx="2343">
                  <c:v>5.0999999999999996</c:v>
                </c:pt>
                <c:pt idx="2344">
                  <c:v>5.0999999999999996</c:v>
                </c:pt>
                <c:pt idx="2345">
                  <c:v>5.0999999999999996</c:v>
                </c:pt>
                <c:pt idx="2346">
                  <c:v>5.0999999999999996</c:v>
                </c:pt>
                <c:pt idx="2347">
                  <c:v>5.0999999999999996</c:v>
                </c:pt>
                <c:pt idx="2348">
                  <c:v>5.0999999999999996</c:v>
                </c:pt>
                <c:pt idx="2349">
                  <c:v>5.0999999999999996</c:v>
                </c:pt>
                <c:pt idx="2350">
                  <c:v>5.0999999999999996</c:v>
                </c:pt>
                <c:pt idx="2351">
                  <c:v>5.09</c:v>
                </c:pt>
                <c:pt idx="2352">
                  <c:v>5.09</c:v>
                </c:pt>
                <c:pt idx="2353">
                  <c:v>5.09</c:v>
                </c:pt>
                <c:pt idx="2354">
                  <c:v>5.09</c:v>
                </c:pt>
                <c:pt idx="2355">
                  <c:v>5.09</c:v>
                </c:pt>
                <c:pt idx="2356">
                  <c:v>5.09</c:v>
                </c:pt>
                <c:pt idx="2357">
                  <c:v>5.09</c:v>
                </c:pt>
                <c:pt idx="2358">
                  <c:v>5.09</c:v>
                </c:pt>
                <c:pt idx="2359">
                  <c:v>5.09</c:v>
                </c:pt>
                <c:pt idx="2360">
                  <c:v>5.09</c:v>
                </c:pt>
                <c:pt idx="2361">
                  <c:v>5.09</c:v>
                </c:pt>
                <c:pt idx="2362">
                  <c:v>5.09</c:v>
                </c:pt>
                <c:pt idx="2363">
                  <c:v>5.09</c:v>
                </c:pt>
                <c:pt idx="2364">
                  <c:v>5.08</c:v>
                </c:pt>
                <c:pt idx="2365">
                  <c:v>5.08</c:v>
                </c:pt>
                <c:pt idx="2366">
                  <c:v>5.08</c:v>
                </c:pt>
                <c:pt idx="2367">
                  <c:v>5.08</c:v>
                </c:pt>
                <c:pt idx="2368">
                  <c:v>5.08</c:v>
                </c:pt>
                <c:pt idx="2369">
                  <c:v>5.08</c:v>
                </c:pt>
                <c:pt idx="2370">
                  <c:v>5.08</c:v>
                </c:pt>
                <c:pt idx="2371">
                  <c:v>5.08</c:v>
                </c:pt>
                <c:pt idx="2372">
                  <c:v>5.08</c:v>
                </c:pt>
                <c:pt idx="2373">
                  <c:v>5.08</c:v>
                </c:pt>
                <c:pt idx="2374">
                  <c:v>5.08</c:v>
                </c:pt>
                <c:pt idx="2375">
                  <c:v>5.08</c:v>
                </c:pt>
                <c:pt idx="2376">
                  <c:v>5.08</c:v>
                </c:pt>
                <c:pt idx="2377">
                  <c:v>5.08</c:v>
                </c:pt>
                <c:pt idx="2378">
                  <c:v>5.07</c:v>
                </c:pt>
                <c:pt idx="2379">
                  <c:v>5.07</c:v>
                </c:pt>
                <c:pt idx="2380">
                  <c:v>5.07</c:v>
                </c:pt>
                <c:pt idx="2381">
                  <c:v>5.07</c:v>
                </c:pt>
                <c:pt idx="2382">
                  <c:v>5.07</c:v>
                </c:pt>
                <c:pt idx="2383">
                  <c:v>5.07</c:v>
                </c:pt>
                <c:pt idx="2384">
                  <c:v>5.07</c:v>
                </c:pt>
                <c:pt idx="2385">
                  <c:v>5.07</c:v>
                </c:pt>
                <c:pt idx="2386">
                  <c:v>5.07</c:v>
                </c:pt>
                <c:pt idx="2387">
                  <c:v>5.07</c:v>
                </c:pt>
                <c:pt idx="2388">
                  <c:v>5.07</c:v>
                </c:pt>
                <c:pt idx="2389">
                  <c:v>5.07</c:v>
                </c:pt>
                <c:pt idx="2390">
                  <c:v>5.07</c:v>
                </c:pt>
                <c:pt idx="2391">
                  <c:v>5.07</c:v>
                </c:pt>
                <c:pt idx="2392">
                  <c:v>5.0599999999999996</c:v>
                </c:pt>
                <c:pt idx="2393">
                  <c:v>5.0599999999999996</c:v>
                </c:pt>
                <c:pt idx="2394">
                  <c:v>5.0599999999999996</c:v>
                </c:pt>
                <c:pt idx="2395">
                  <c:v>5.0599999999999996</c:v>
                </c:pt>
                <c:pt idx="2396">
                  <c:v>5.0599999999999996</c:v>
                </c:pt>
                <c:pt idx="2397">
                  <c:v>5.0599999999999996</c:v>
                </c:pt>
                <c:pt idx="2398">
                  <c:v>5.0599999999999996</c:v>
                </c:pt>
                <c:pt idx="2399">
                  <c:v>5.0599999999999996</c:v>
                </c:pt>
                <c:pt idx="2400">
                  <c:v>5.0599999999999996</c:v>
                </c:pt>
                <c:pt idx="2401">
                  <c:v>5.0599999999999996</c:v>
                </c:pt>
                <c:pt idx="2402">
                  <c:v>5.0599999999999996</c:v>
                </c:pt>
                <c:pt idx="2403">
                  <c:v>5.0599999999999996</c:v>
                </c:pt>
                <c:pt idx="2404">
                  <c:v>5.0599999999999996</c:v>
                </c:pt>
                <c:pt idx="2405">
                  <c:v>5.05</c:v>
                </c:pt>
                <c:pt idx="2406">
                  <c:v>5.05</c:v>
                </c:pt>
                <c:pt idx="2407">
                  <c:v>5.05</c:v>
                </c:pt>
                <c:pt idx="2408">
                  <c:v>5.05</c:v>
                </c:pt>
                <c:pt idx="2409">
                  <c:v>5.05</c:v>
                </c:pt>
                <c:pt idx="2410">
                  <c:v>5.05</c:v>
                </c:pt>
                <c:pt idx="2411">
                  <c:v>5.05</c:v>
                </c:pt>
                <c:pt idx="2412">
                  <c:v>5.05</c:v>
                </c:pt>
                <c:pt idx="2413">
                  <c:v>5.05</c:v>
                </c:pt>
                <c:pt idx="2414">
                  <c:v>5.05</c:v>
                </c:pt>
                <c:pt idx="2415">
                  <c:v>5.05</c:v>
                </c:pt>
                <c:pt idx="2416">
                  <c:v>5.05</c:v>
                </c:pt>
                <c:pt idx="2417">
                  <c:v>5.05</c:v>
                </c:pt>
                <c:pt idx="2418">
                  <c:v>5.05</c:v>
                </c:pt>
                <c:pt idx="2419">
                  <c:v>5.04</c:v>
                </c:pt>
                <c:pt idx="2420">
                  <c:v>5.04</c:v>
                </c:pt>
                <c:pt idx="2421">
                  <c:v>5.04</c:v>
                </c:pt>
                <c:pt idx="2422">
                  <c:v>5.04</c:v>
                </c:pt>
                <c:pt idx="2423">
                  <c:v>5.04</c:v>
                </c:pt>
                <c:pt idx="2424">
                  <c:v>5.04</c:v>
                </c:pt>
                <c:pt idx="2425">
                  <c:v>5.04</c:v>
                </c:pt>
                <c:pt idx="2426">
                  <c:v>5.04</c:v>
                </c:pt>
                <c:pt idx="2427">
                  <c:v>5.04</c:v>
                </c:pt>
                <c:pt idx="2428">
                  <c:v>5.04</c:v>
                </c:pt>
                <c:pt idx="2429">
                  <c:v>5.04</c:v>
                </c:pt>
                <c:pt idx="2430">
                  <c:v>5.04</c:v>
                </c:pt>
                <c:pt idx="2431">
                  <c:v>5.04</c:v>
                </c:pt>
                <c:pt idx="2432">
                  <c:v>5.04</c:v>
                </c:pt>
                <c:pt idx="2433">
                  <c:v>5.03</c:v>
                </c:pt>
                <c:pt idx="2434">
                  <c:v>5.03</c:v>
                </c:pt>
                <c:pt idx="2435">
                  <c:v>5.03</c:v>
                </c:pt>
                <c:pt idx="2436">
                  <c:v>5.03</c:v>
                </c:pt>
                <c:pt idx="2437">
                  <c:v>5.03</c:v>
                </c:pt>
                <c:pt idx="2438">
                  <c:v>5.03</c:v>
                </c:pt>
                <c:pt idx="2439">
                  <c:v>5.03</c:v>
                </c:pt>
                <c:pt idx="2440">
                  <c:v>5.03</c:v>
                </c:pt>
                <c:pt idx="2441">
                  <c:v>5.03</c:v>
                </c:pt>
                <c:pt idx="2442">
                  <c:v>5.03</c:v>
                </c:pt>
                <c:pt idx="2443">
                  <c:v>5.03</c:v>
                </c:pt>
                <c:pt idx="2444">
                  <c:v>5.03</c:v>
                </c:pt>
                <c:pt idx="2445">
                  <c:v>5.03</c:v>
                </c:pt>
                <c:pt idx="2446">
                  <c:v>5.03</c:v>
                </c:pt>
                <c:pt idx="2447">
                  <c:v>5.0199999999999996</c:v>
                </c:pt>
                <c:pt idx="2448">
                  <c:v>5.0199999999999996</c:v>
                </c:pt>
                <c:pt idx="2449">
                  <c:v>5.0199999999999996</c:v>
                </c:pt>
                <c:pt idx="2450">
                  <c:v>5.0199999999999996</c:v>
                </c:pt>
                <c:pt idx="2451">
                  <c:v>5.0199999999999996</c:v>
                </c:pt>
                <c:pt idx="2452">
                  <c:v>5.0199999999999996</c:v>
                </c:pt>
                <c:pt idx="2453">
                  <c:v>5.0199999999999996</c:v>
                </c:pt>
                <c:pt idx="2454">
                  <c:v>5.0199999999999996</c:v>
                </c:pt>
                <c:pt idx="2455">
                  <c:v>5.0199999999999996</c:v>
                </c:pt>
                <c:pt idx="2456">
                  <c:v>5.0199999999999996</c:v>
                </c:pt>
                <c:pt idx="2457">
                  <c:v>5.0199999999999996</c:v>
                </c:pt>
                <c:pt idx="2458">
                  <c:v>5.0199999999999996</c:v>
                </c:pt>
                <c:pt idx="2459">
                  <c:v>5.0199999999999996</c:v>
                </c:pt>
                <c:pt idx="2460">
                  <c:v>5.01</c:v>
                </c:pt>
                <c:pt idx="2461">
                  <c:v>5.01</c:v>
                </c:pt>
                <c:pt idx="2462">
                  <c:v>5.01</c:v>
                </c:pt>
                <c:pt idx="2463">
                  <c:v>5.01</c:v>
                </c:pt>
                <c:pt idx="2464">
                  <c:v>5.01</c:v>
                </c:pt>
                <c:pt idx="2465">
                  <c:v>5.01</c:v>
                </c:pt>
                <c:pt idx="2466">
                  <c:v>5.01</c:v>
                </c:pt>
                <c:pt idx="2467">
                  <c:v>5.01</c:v>
                </c:pt>
                <c:pt idx="2468">
                  <c:v>5.01</c:v>
                </c:pt>
                <c:pt idx="2469">
                  <c:v>5.01</c:v>
                </c:pt>
                <c:pt idx="2470">
                  <c:v>5.01</c:v>
                </c:pt>
                <c:pt idx="2471">
                  <c:v>5.01</c:v>
                </c:pt>
                <c:pt idx="2472">
                  <c:v>5.01</c:v>
                </c:pt>
                <c:pt idx="2473">
                  <c:v>5.01</c:v>
                </c:pt>
                <c:pt idx="2474">
                  <c:v>5</c:v>
                </c:pt>
                <c:pt idx="2475">
                  <c:v>5</c:v>
                </c:pt>
                <c:pt idx="2476">
                  <c:v>5</c:v>
                </c:pt>
                <c:pt idx="2477">
                  <c:v>5</c:v>
                </c:pt>
                <c:pt idx="2478">
                  <c:v>5</c:v>
                </c:pt>
                <c:pt idx="2479">
                  <c:v>5</c:v>
                </c:pt>
                <c:pt idx="2480">
                  <c:v>5</c:v>
                </c:pt>
                <c:pt idx="2481">
                  <c:v>5</c:v>
                </c:pt>
                <c:pt idx="2482">
                  <c:v>5</c:v>
                </c:pt>
                <c:pt idx="2483">
                  <c:v>5</c:v>
                </c:pt>
                <c:pt idx="2484">
                  <c:v>5</c:v>
                </c:pt>
                <c:pt idx="2485">
                  <c:v>5</c:v>
                </c:pt>
                <c:pt idx="2486">
                  <c:v>5</c:v>
                </c:pt>
                <c:pt idx="2487">
                  <c:v>5</c:v>
                </c:pt>
                <c:pt idx="2488">
                  <c:v>4.99</c:v>
                </c:pt>
                <c:pt idx="2489">
                  <c:v>4.99</c:v>
                </c:pt>
                <c:pt idx="2490">
                  <c:v>4.99</c:v>
                </c:pt>
                <c:pt idx="2491">
                  <c:v>4.99</c:v>
                </c:pt>
                <c:pt idx="2492">
                  <c:v>4.99</c:v>
                </c:pt>
                <c:pt idx="2493">
                  <c:v>4.99</c:v>
                </c:pt>
                <c:pt idx="2494">
                  <c:v>4.99</c:v>
                </c:pt>
                <c:pt idx="2495">
                  <c:v>4.99</c:v>
                </c:pt>
                <c:pt idx="2496">
                  <c:v>4.99</c:v>
                </c:pt>
                <c:pt idx="2497">
                  <c:v>4.99</c:v>
                </c:pt>
                <c:pt idx="2498">
                  <c:v>4.99</c:v>
                </c:pt>
                <c:pt idx="2499">
                  <c:v>4.99</c:v>
                </c:pt>
                <c:pt idx="2500">
                  <c:v>4.99</c:v>
                </c:pt>
                <c:pt idx="2501">
                  <c:v>4.99</c:v>
                </c:pt>
                <c:pt idx="2502">
                  <c:v>4.9800000000000004</c:v>
                </c:pt>
                <c:pt idx="2503">
                  <c:v>4.9800000000000004</c:v>
                </c:pt>
                <c:pt idx="2504">
                  <c:v>4.9800000000000004</c:v>
                </c:pt>
                <c:pt idx="2505">
                  <c:v>4.9800000000000004</c:v>
                </c:pt>
                <c:pt idx="2506">
                  <c:v>4.9800000000000004</c:v>
                </c:pt>
                <c:pt idx="2507">
                  <c:v>4.9800000000000004</c:v>
                </c:pt>
                <c:pt idx="2508">
                  <c:v>4.9800000000000004</c:v>
                </c:pt>
                <c:pt idx="2509">
                  <c:v>4.9800000000000004</c:v>
                </c:pt>
                <c:pt idx="2510">
                  <c:v>4.9800000000000004</c:v>
                </c:pt>
                <c:pt idx="2511">
                  <c:v>4.9800000000000004</c:v>
                </c:pt>
                <c:pt idx="2512">
                  <c:v>4.9800000000000004</c:v>
                </c:pt>
                <c:pt idx="2513">
                  <c:v>4.9800000000000004</c:v>
                </c:pt>
                <c:pt idx="2514">
                  <c:v>4.9800000000000004</c:v>
                </c:pt>
                <c:pt idx="2515">
                  <c:v>4.9800000000000004</c:v>
                </c:pt>
                <c:pt idx="2516">
                  <c:v>4.97</c:v>
                </c:pt>
                <c:pt idx="2517">
                  <c:v>4.97</c:v>
                </c:pt>
                <c:pt idx="2518">
                  <c:v>4.97</c:v>
                </c:pt>
                <c:pt idx="2519">
                  <c:v>4.97</c:v>
                </c:pt>
                <c:pt idx="2520">
                  <c:v>4.97</c:v>
                </c:pt>
                <c:pt idx="2521">
                  <c:v>4.97</c:v>
                </c:pt>
                <c:pt idx="2522">
                  <c:v>4.97</c:v>
                </c:pt>
                <c:pt idx="2523">
                  <c:v>4.97</c:v>
                </c:pt>
                <c:pt idx="2524">
                  <c:v>4.97</c:v>
                </c:pt>
                <c:pt idx="2525">
                  <c:v>4.97</c:v>
                </c:pt>
                <c:pt idx="2526">
                  <c:v>4.97</c:v>
                </c:pt>
                <c:pt idx="2527">
                  <c:v>4.97</c:v>
                </c:pt>
                <c:pt idx="2528">
                  <c:v>4.97</c:v>
                </c:pt>
                <c:pt idx="2529">
                  <c:v>4.97</c:v>
                </c:pt>
                <c:pt idx="2530">
                  <c:v>4.96</c:v>
                </c:pt>
                <c:pt idx="2531">
                  <c:v>4.96</c:v>
                </c:pt>
                <c:pt idx="2532">
                  <c:v>4.96</c:v>
                </c:pt>
                <c:pt idx="2533">
                  <c:v>4.96</c:v>
                </c:pt>
                <c:pt idx="2534">
                  <c:v>4.96</c:v>
                </c:pt>
                <c:pt idx="2535">
                  <c:v>4.96</c:v>
                </c:pt>
                <c:pt idx="2536">
                  <c:v>4.96</c:v>
                </c:pt>
                <c:pt idx="2537">
                  <c:v>4.96</c:v>
                </c:pt>
                <c:pt idx="2538">
                  <c:v>4.96</c:v>
                </c:pt>
                <c:pt idx="2539">
                  <c:v>4.96</c:v>
                </c:pt>
                <c:pt idx="2540">
                  <c:v>4.96</c:v>
                </c:pt>
                <c:pt idx="2541">
                  <c:v>4.96</c:v>
                </c:pt>
                <c:pt idx="2542">
                  <c:v>4.96</c:v>
                </c:pt>
                <c:pt idx="2543">
                  <c:v>4.96</c:v>
                </c:pt>
                <c:pt idx="2544">
                  <c:v>4.95</c:v>
                </c:pt>
                <c:pt idx="2545">
                  <c:v>4.95</c:v>
                </c:pt>
                <c:pt idx="2546">
                  <c:v>4.95</c:v>
                </c:pt>
                <c:pt idx="2547">
                  <c:v>4.95</c:v>
                </c:pt>
                <c:pt idx="2548">
                  <c:v>4.95</c:v>
                </c:pt>
                <c:pt idx="2549">
                  <c:v>4.95</c:v>
                </c:pt>
                <c:pt idx="2550">
                  <c:v>4.95</c:v>
                </c:pt>
                <c:pt idx="2551">
                  <c:v>4.95</c:v>
                </c:pt>
                <c:pt idx="2552">
                  <c:v>4.95</c:v>
                </c:pt>
                <c:pt idx="2553">
                  <c:v>4.95</c:v>
                </c:pt>
                <c:pt idx="2554">
                  <c:v>4.95</c:v>
                </c:pt>
                <c:pt idx="2555">
                  <c:v>4.95</c:v>
                </c:pt>
                <c:pt idx="2556">
                  <c:v>4.95</c:v>
                </c:pt>
                <c:pt idx="2557">
                  <c:v>4.95</c:v>
                </c:pt>
                <c:pt idx="2558">
                  <c:v>4.9400000000000004</c:v>
                </c:pt>
                <c:pt idx="2559">
                  <c:v>4.9400000000000004</c:v>
                </c:pt>
                <c:pt idx="2560">
                  <c:v>4.9400000000000004</c:v>
                </c:pt>
                <c:pt idx="2561">
                  <c:v>4.9400000000000004</c:v>
                </c:pt>
                <c:pt idx="2562">
                  <c:v>4.9400000000000004</c:v>
                </c:pt>
                <c:pt idx="2563">
                  <c:v>4.9400000000000004</c:v>
                </c:pt>
                <c:pt idx="2564">
                  <c:v>4.9400000000000004</c:v>
                </c:pt>
                <c:pt idx="2565">
                  <c:v>4.9400000000000004</c:v>
                </c:pt>
                <c:pt idx="2566">
                  <c:v>4.9400000000000004</c:v>
                </c:pt>
                <c:pt idx="2567">
                  <c:v>4.9400000000000004</c:v>
                </c:pt>
                <c:pt idx="2568">
                  <c:v>4.9400000000000004</c:v>
                </c:pt>
                <c:pt idx="2569">
                  <c:v>4.9400000000000004</c:v>
                </c:pt>
                <c:pt idx="2570">
                  <c:v>4.9400000000000004</c:v>
                </c:pt>
                <c:pt idx="2571">
                  <c:v>4.9400000000000004</c:v>
                </c:pt>
                <c:pt idx="2572">
                  <c:v>4.93</c:v>
                </c:pt>
                <c:pt idx="2573">
                  <c:v>4.93</c:v>
                </c:pt>
                <c:pt idx="2574">
                  <c:v>4.93</c:v>
                </c:pt>
                <c:pt idx="2575">
                  <c:v>4.93</c:v>
                </c:pt>
                <c:pt idx="2576">
                  <c:v>4.93</c:v>
                </c:pt>
                <c:pt idx="2577">
                  <c:v>4.93</c:v>
                </c:pt>
                <c:pt idx="2578">
                  <c:v>4.93</c:v>
                </c:pt>
                <c:pt idx="2579">
                  <c:v>4.93</c:v>
                </c:pt>
                <c:pt idx="2580">
                  <c:v>4.93</c:v>
                </c:pt>
                <c:pt idx="2581">
                  <c:v>4.93</c:v>
                </c:pt>
                <c:pt idx="2582">
                  <c:v>4.93</c:v>
                </c:pt>
                <c:pt idx="2583">
                  <c:v>4.93</c:v>
                </c:pt>
                <c:pt idx="2584">
                  <c:v>4.93</c:v>
                </c:pt>
                <c:pt idx="2585">
                  <c:v>4.93</c:v>
                </c:pt>
                <c:pt idx="2586">
                  <c:v>4.92</c:v>
                </c:pt>
                <c:pt idx="2587">
                  <c:v>4.92</c:v>
                </c:pt>
                <c:pt idx="2588">
                  <c:v>4.92</c:v>
                </c:pt>
                <c:pt idx="2589">
                  <c:v>4.92</c:v>
                </c:pt>
                <c:pt idx="2590">
                  <c:v>4.92</c:v>
                </c:pt>
                <c:pt idx="2591">
                  <c:v>4.92</c:v>
                </c:pt>
                <c:pt idx="2592">
                  <c:v>4.92</c:v>
                </c:pt>
                <c:pt idx="2593">
                  <c:v>4.92</c:v>
                </c:pt>
                <c:pt idx="2594">
                  <c:v>4.92</c:v>
                </c:pt>
                <c:pt idx="2595">
                  <c:v>4.92</c:v>
                </c:pt>
                <c:pt idx="2596">
                  <c:v>4.92</c:v>
                </c:pt>
                <c:pt idx="2597">
                  <c:v>4.92</c:v>
                </c:pt>
                <c:pt idx="2598">
                  <c:v>4.92</c:v>
                </c:pt>
                <c:pt idx="2599">
                  <c:v>4.92</c:v>
                </c:pt>
                <c:pt idx="2600">
                  <c:v>4.91</c:v>
                </c:pt>
                <c:pt idx="2601">
                  <c:v>4.91</c:v>
                </c:pt>
                <c:pt idx="2602">
                  <c:v>4.91</c:v>
                </c:pt>
                <c:pt idx="2603">
                  <c:v>4.91</c:v>
                </c:pt>
                <c:pt idx="2604">
                  <c:v>4.91</c:v>
                </c:pt>
                <c:pt idx="2605">
                  <c:v>4.91</c:v>
                </c:pt>
                <c:pt idx="2606">
                  <c:v>4.91</c:v>
                </c:pt>
                <c:pt idx="2607">
                  <c:v>4.91</c:v>
                </c:pt>
                <c:pt idx="2608">
                  <c:v>4.91</c:v>
                </c:pt>
                <c:pt idx="2609">
                  <c:v>4.91</c:v>
                </c:pt>
                <c:pt idx="2610">
                  <c:v>4.91</c:v>
                </c:pt>
                <c:pt idx="2611">
                  <c:v>4.91</c:v>
                </c:pt>
                <c:pt idx="2612">
                  <c:v>4.91</c:v>
                </c:pt>
                <c:pt idx="2613">
                  <c:v>4.91</c:v>
                </c:pt>
                <c:pt idx="2614">
                  <c:v>4.9000000000000004</c:v>
                </c:pt>
                <c:pt idx="2615">
                  <c:v>4.9000000000000004</c:v>
                </c:pt>
                <c:pt idx="2616">
                  <c:v>4.9000000000000004</c:v>
                </c:pt>
                <c:pt idx="2617">
                  <c:v>4.9000000000000004</c:v>
                </c:pt>
                <c:pt idx="2618">
                  <c:v>4.9000000000000004</c:v>
                </c:pt>
                <c:pt idx="2619">
                  <c:v>4.9000000000000004</c:v>
                </c:pt>
                <c:pt idx="2620">
                  <c:v>4.9000000000000004</c:v>
                </c:pt>
                <c:pt idx="2621">
                  <c:v>4.9000000000000004</c:v>
                </c:pt>
                <c:pt idx="2622">
                  <c:v>4.9000000000000004</c:v>
                </c:pt>
                <c:pt idx="2623">
                  <c:v>4.9000000000000004</c:v>
                </c:pt>
                <c:pt idx="2624">
                  <c:v>4.9000000000000004</c:v>
                </c:pt>
                <c:pt idx="2625">
                  <c:v>4.9000000000000004</c:v>
                </c:pt>
                <c:pt idx="2626">
                  <c:v>4.9000000000000004</c:v>
                </c:pt>
                <c:pt idx="2627">
                  <c:v>4.9000000000000004</c:v>
                </c:pt>
                <c:pt idx="2628">
                  <c:v>4.8899999999999997</c:v>
                </c:pt>
                <c:pt idx="2629">
                  <c:v>4.8899999999999997</c:v>
                </c:pt>
                <c:pt idx="2630">
                  <c:v>4.8899999999999997</c:v>
                </c:pt>
                <c:pt idx="2631">
                  <c:v>4.8899999999999997</c:v>
                </c:pt>
                <c:pt idx="2632">
                  <c:v>4.8899999999999997</c:v>
                </c:pt>
                <c:pt idx="2633">
                  <c:v>4.8899999999999997</c:v>
                </c:pt>
                <c:pt idx="2634">
                  <c:v>4.8899999999999997</c:v>
                </c:pt>
                <c:pt idx="2635">
                  <c:v>4.8899999999999997</c:v>
                </c:pt>
                <c:pt idx="2636">
                  <c:v>4.8899999999999997</c:v>
                </c:pt>
                <c:pt idx="2637">
                  <c:v>4.8899999999999997</c:v>
                </c:pt>
                <c:pt idx="2638">
                  <c:v>4.8899999999999997</c:v>
                </c:pt>
                <c:pt idx="2639">
                  <c:v>4.8899999999999997</c:v>
                </c:pt>
                <c:pt idx="2640">
                  <c:v>4.8899999999999997</c:v>
                </c:pt>
                <c:pt idx="2641">
                  <c:v>4.8899999999999997</c:v>
                </c:pt>
                <c:pt idx="2642">
                  <c:v>4.88</c:v>
                </c:pt>
                <c:pt idx="2643">
                  <c:v>4.88</c:v>
                </c:pt>
                <c:pt idx="2644">
                  <c:v>4.88</c:v>
                </c:pt>
                <c:pt idx="2645">
                  <c:v>4.88</c:v>
                </c:pt>
                <c:pt idx="2646">
                  <c:v>4.88</c:v>
                </c:pt>
                <c:pt idx="2647">
                  <c:v>4.88</c:v>
                </c:pt>
                <c:pt idx="2648">
                  <c:v>4.88</c:v>
                </c:pt>
                <c:pt idx="2649">
                  <c:v>4.88</c:v>
                </c:pt>
                <c:pt idx="2650">
                  <c:v>4.88</c:v>
                </c:pt>
                <c:pt idx="2651">
                  <c:v>4.88</c:v>
                </c:pt>
                <c:pt idx="2652">
                  <c:v>4.88</c:v>
                </c:pt>
                <c:pt idx="2653">
                  <c:v>4.88</c:v>
                </c:pt>
                <c:pt idx="2654">
                  <c:v>4.88</c:v>
                </c:pt>
                <c:pt idx="2655">
                  <c:v>4.88</c:v>
                </c:pt>
                <c:pt idx="2656">
                  <c:v>4.87</c:v>
                </c:pt>
                <c:pt idx="2657">
                  <c:v>4.87</c:v>
                </c:pt>
                <c:pt idx="2658">
                  <c:v>4.87</c:v>
                </c:pt>
                <c:pt idx="2659">
                  <c:v>4.87</c:v>
                </c:pt>
                <c:pt idx="2660">
                  <c:v>4.87</c:v>
                </c:pt>
                <c:pt idx="2661">
                  <c:v>4.87</c:v>
                </c:pt>
                <c:pt idx="2662">
                  <c:v>4.87</c:v>
                </c:pt>
                <c:pt idx="2663">
                  <c:v>4.87</c:v>
                </c:pt>
                <c:pt idx="2664">
                  <c:v>4.87</c:v>
                </c:pt>
                <c:pt idx="2665">
                  <c:v>4.87</c:v>
                </c:pt>
                <c:pt idx="2666">
                  <c:v>4.87</c:v>
                </c:pt>
                <c:pt idx="2667">
                  <c:v>4.87</c:v>
                </c:pt>
                <c:pt idx="2668">
                  <c:v>4.87</c:v>
                </c:pt>
                <c:pt idx="2669">
                  <c:v>4.87</c:v>
                </c:pt>
                <c:pt idx="2670">
                  <c:v>4.87</c:v>
                </c:pt>
                <c:pt idx="2671">
                  <c:v>4.8600000000000003</c:v>
                </c:pt>
                <c:pt idx="2672">
                  <c:v>4.8600000000000003</c:v>
                </c:pt>
                <c:pt idx="2673">
                  <c:v>4.8600000000000003</c:v>
                </c:pt>
                <c:pt idx="2674">
                  <c:v>4.8600000000000003</c:v>
                </c:pt>
                <c:pt idx="2675">
                  <c:v>4.8600000000000003</c:v>
                </c:pt>
                <c:pt idx="2676">
                  <c:v>4.8600000000000003</c:v>
                </c:pt>
                <c:pt idx="2677">
                  <c:v>4.8600000000000003</c:v>
                </c:pt>
                <c:pt idx="2678">
                  <c:v>4.8600000000000003</c:v>
                </c:pt>
                <c:pt idx="2679">
                  <c:v>4.8600000000000003</c:v>
                </c:pt>
                <c:pt idx="2680">
                  <c:v>4.8600000000000003</c:v>
                </c:pt>
                <c:pt idx="2681">
                  <c:v>4.8600000000000003</c:v>
                </c:pt>
                <c:pt idx="2682">
                  <c:v>4.8600000000000003</c:v>
                </c:pt>
                <c:pt idx="2683">
                  <c:v>4.8600000000000003</c:v>
                </c:pt>
                <c:pt idx="2684">
                  <c:v>4.8600000000000003</c:v>
                </c:pt>
                <c:pt idx="2685">
                  <c:v>4.8499999999999996</c:v>
                </c:pt>
                <c:pt idx="2686">
                  <c:v>4.8499999999999996</c:v>
                </c:pt>
                <c:pt idx="2687">
                  <c:v>4.8499999999999996</c:v>
                </c:pt>
                <c:pt idx="2688">
                  <c:v>4.8499999999999996</c:v>
                </c:pt>
                <c:pt idx="2689">
                  <c:v>4.8499999999999996</c:v>
                </c:pt>
                <c:pt idx="2690">
                  <c:v>4.8499999999999996</c:v>
                </c:pt>
                <c:pt idx="2691">
                  <c:v>4.8499999999999996</c:v>
                </c:pt>
                <c:pt idx="2692">
                  <c:v>4.8499999999999996</c:v>
                </c:pt>
                <c:pt idx="2693">
                  <c:v>4.8499999999999996</c:v>
                </c:pt>
                <c:pt idx="2694">
                  <c:v>4.8499999999999996</c:v>
                </c:pt>
                <c:pt idx="2695">
                  <c:v>4.8499999999999996</c:v>
                </c:pt>
                <c:pt idx="2696">
                  <c:v>4.8499999999999996</c:v>
                </c:pt>
                <c:pt idx="2697">
                  <c:v>4.8499999999999996</c:v>
                </c:pt>
                <c:pt idx="2698">
                  <c:v>4.8499999999999996</c:v>
                </c:pt>
                <c:pt idx="2699">
                  <c:v>4.84</c:v>
                </c:pt>
                <c:pt idx="2700">
                  <c:v>4.84</c:v>
                </c:pt>
                <c:pt idx="2701">
                  <c:v>4.84</c:v>
                </c:pt>
                <c:pt idx="2702">
                  <c:v>4.84</c:v>
                </c:pt>
                <c:pt idx="2703">
                  <c:v>4.84</c:v>
                </c:pt>
                <c:pt idx="2704">
                  <c:v>4.84</c:v>
                </c:pt>
                <c:pt idx="2705">
                  <c:v>4.84</c:v>
                </c:pt>
                <c:pt idx="2706">
                  <c:v>4.84</c:v>
                </c:pt>
                <c:pt idx="2707">
                  <c:v>4.84</c:v>
                </c:pt>
                <c:pt idx="2708">
                  <c:v>4.84</c:v>
                </c:pt>
                <c:pt idx="2709">
                  <c:v>4.84</c:v>
                </c:pt>
                <c:pt idx="2710">
                  <c:v>4.84</c:v>
                </c:pt>
                <c:pt idx="2711">
                  <c:v>4.84</c:v>
                </c:pt>
                <c:pt idx="2712">
                  <c:v>4.84</c:v>
                </c:pt>
                <c:pt idx="2713">
                  <c:v>4.84</c:v>
                </c:pt>
                <c:pt idx="2714">
                  <c:v>4.83</c:v>
                </c:pt>
                <c:pt idx="2715">
                  <c:v>4.83</c:v>
                </c:pt>
                <c:pt idx="2716">
                  <c:v>4.83</c:v>
                </c:pt>
                <c:pt idx="2717">
                  <c:v>4.83</c:v>
                </c:pt>
                <c:pt idx="2718">
                  <c:v>4.83</c:v>
                </c:pt>
                <c:pt idx="2719">
                  <c:v>4.83</c:v>
                </c:pt>
                <c:pt idx="2720">
                  <c:v>4.83</c:v>
                </c:pt>
                <c:pt idx="2721">
                  <c:v>4.83</c:v>
                </c:pt>
                <c:pt idx="2722">
                  <c:v>4.83</c:v>
                </c:pt>
                <c:pt idx="2723">
                  <c:v>4.83</c:v>
                </c:pt>
                <c:pt idx="2724">
                  <c:v>4.83</c:v>
                </c:pt>
                <c:pt idx="2725">
                  <c:v>4.83</c:v>
                </c:pt>
                <c:pt idx="2726">
                  <c:v>4.83</c:v>
                </c:pt>
                <c:pt idx="2727">
                  <c:v>4.83</c:v>
                </c:pt>
                <c:pt idx="2728">
                  <c:v>4.82</c:v>
                </c:pt>
                <c:pt idx="2729">
                  <c:v>4.82</c:v>
                </c:pt>
                <c:pt idx="2730">
                  <c:v>4.82</c:v>
                </c:pt>
                <c:pt idx="2731">
                  <c:v>4.82</c:v>
                </c:pt>
                <c:pt idx="2732">
                  <c:v>4.82</c:v>
                </c:pt>
                <c:pt idx="2733">
                  <c:v>4.82</c:v>
                </c:pt>
                <c:pt idx="2734">
                  <c:v>4.82</c:v>
                </c:pt>
                <c:pt idx="2735">
                  <c:v>4.82</c:v>
                </c:pt>
                <c:pt idx="2736">
                  <c:v>4.82</c:v>
                </c:pt>
                <c:pt idx="2737">
                  <c:v>4.82</c:v>
                </c:pt>
                <c:pt idx="2738">
                  <c:v>4.82</c:v>
                </c:pt>
                <c:pt idx="2739">
                  <c:v>4.82</c:v>
                </c:pt>
                <c:pt idx="2740">
                  <c:v>4.82</c:v>
                </c:pt>
                <c:pt idx="2741">
                  <c:v>4.82</c:v>
                </c:pt>
                <c:pt idx="2742">
                  <c:v>4.8099999999999996</c:v>
                </c:pt>
                <c:pt idx="2743">
                  <c:v>4.8099999999999996</c:v>
                </c:pt>
                <c:pt idx="2744">
                  <c:v>4.8099999999999996</c:v>
                </c:pt>
                <c:pt idx="2745">
                  <c:v>4.8099999999999996</c:v>
                </c:pt>
                <c:pt idx="2746">
                  <c:v>4.8099999999999996</c:v>
                </c:pt>
                <c:pt idx="2747">
                  <c:v>4.8099999999999996</c:v>
                </c:pt>
                <c:pt idx="2748">
                  <c:v>4.8099999999999996</c:v>
                </c:pt>
                <c:pt idx="2749">
                  <c:v>4.8099999999999996</c:v>
                </c:pt>
                <c:pt idx="2750">
                  <c:v>4.8099999999999996</c:v>
                </c:pt>
                <c:pt idx="2751">
                  <c:v>4.8099999999999996</c:v>
                </c:pt>
                <c:pt idx="2752">
                  <c:v>4.8099999999999996</c:v>
                </c:pt>
                <c:pt idx="2753">
                  <c:v>4.8099999999999996</c:v>
                </c:pt>
                <c:pt idx="2754">
                  <c:v>4.8099999999999996</c:v>
                </c:pt>
                <c:pt idx="2755">
                  <c:v>4.8099999999999996</c:v>
                </c:pt>
                <c:pt idx="2756">
                  <c:v>4.8099999999999996</c:v>
                </c:pt>
                <c:pt idx="2757">
                  <c:v>4.8</c:v>
                </c:pt>
                <c:pt idx="2758">
                  <c:v>4.8</c:v>
                </c:pt>
                <c:pt idx="2759">
                  <c:v>4.8</c:v>
                </c:pt>
                <c:pt idx="2760">
                  <c:v>4.8</c:v>
                </c:pt>
                <c:pt idx="2761">
                  <c:v>4.8</c:v>
                </c:pt>
                <c:pt idx="2762">
                  <c:v>4.8</c:v>
                </c:pt>
                <c:pt idx="2763">
                  <c:v>4.8</c:v>
                </c:pt>
                <c:pt idx="2764">
                  <c:v>4.8</c:v>
                </c:pt>
                <c:pt idx="2765">
                  <c:v>4.8</c:v>
                </c:pt>
                <c:pt idx="2766">
                  <c:v>4.8</c:v>
                </c:pt>
                <c:pt idx="2767">
                  <c:v>4.8</c:v>
                </c:pt>
                <c:pt idx="2768">
                  <c:v>4.8</c:v>
                </c:pt>
                <c:pt idx="2769">
                  <c:v>4.8</c:v>
                </c:pt>
                <c:pt idx="2770">
                  <c:v>4.8</c:v>
                </c:pt>
                <c:pt idx="2771">
                  <c:v>4.79</c:v>
                </c:pt>
                <c:pt idx="2772">
                  <c:v>4.79</c:v>
                </c:pt>
                <c:pt idx="2773">
                  <c:v>4.79</c:v>
                </c:pt>
                <c:pt idx="2774">
                  <c:v>4.79</c:v>
                </c:pt>
                <c:pt idx="2775">
                  <c:v>4.79</c:v>
                </c:pt>
                <c:pt idx="2776">
                  <c:v>4.79</c:v>
                </c:pt>
                <c:pt idx="2777">
                  <c:v>4.79</c:v>
                </c:pt>
                <c:pt idx="2778">
                  <c:v>4.79</c:v>
                </c:pt>
                <c:pt idx="2779">
                  <c:v>4.79</c:v>
                </c:pt>
                <c:pt idx="2780">
                  <c:v>4.79</c:v>
                </c:pt>
                <c:pt idx="2781">
                  <c:v>4.79</c:v>
                </c:pt>
                <c:pt idx="2782">
                  <c:v>4.79</c:v>
                </c:pt>
                <c:pt idx="2783">
                  <c:v>4.79</c:v>
                </c:pt>
                <c:pt idx="2784">
                  <c:v>4.79</c:v>
                </c:pt>
                <c:pt idx="2785">
                  <c:v>4.79</c:v>
                </c:pt>
                <c:pt idx="2786">
                  <c:v>4.78</c:v>
                </c:pt>
                <c:pt idx="2787">
                  <c:v>4.78</c:v>
                </c:pt>
                <c:pt idx="2788">
                  <c:v>4.78</c:v>
                </c:pt>
                <c:pt idx="2789">
                  <c:v>4.78</c:v>
                </c:pt>
                <c:pt idx="2790">
                  <c:v>4.78</c:v>
                </c:pt>
                <c:pt idx="2791">
                  <c:v>4.78</c:v>
                </c:pt>
                <c:pt idx="2792">
                  <c:v>4.78</c:v>
                </c:pt>
                <c:pt idx="2793">
                  <c:v>4.78</c:v>
                </c:pt>
                <c:pt idx="2794">
                  <c:v>4.78</c:v>
                </c:pt>
                <c:pt idx="2795">
                  <c:v>4.78</c:v>
                </c:pt>
                <c:pt idx="2796">
                  <c:v>4.78</c:v>
                </c:pt>
                <c:pt idx="2797">
                  <c:v>4.78</c:v>
                </c:pt>
                <c:pt idx="2798">
                  <c:v>4.78</c:v>
                </c:pt>
                <c:pt idx="2799">
                  <c:v>4.78</c:v>
                </c:pt>
                <c:pt idx="2800">
                  <c:v>4.7699999999999996</c:v>
                </c:pt>
                <c:pt idx="2801">
                  <c:v>4.7699999999999996</c:v>
                </c:pt>
                <c:pt idx="2802">
                  <c:v>4.7699999999999996</c:v>
                </c:pt>
                <c:pt idx="2803">
                  <c:v>4.7699999999999996</c:v>
                </c:pt>
                <c:pt idx="2804">
                  <c:v>4.7699999999999996</c:v>
                </c:pt>
                <c:pt idx="2805">
                  <c:v>4.7699999999999996</c:v>
                </c:pt>
                <c:pt idx="2806">
                  <c:v>4.7699999999999996</c:v>
                </c:pt>
                <c:pt idx="2807">
                  <c:v>4.7699999999999996</c:v>
                </c:pt>
                <c:pt idx="2808">
                  <c:v>4.7699999999999996</c:v>
                </c:pt>
                <c:pt idx="2809">
                  <c:v>4.7699999999999996</c:v>
                </c:pt>
                <c:pt idx="2810">
                  <c:v>4.7699999999999996</c:v>
                </c:pt>
                <c:pt idx="2811">
                  <c:v>4.7699999999999996</c:v>
                </c:pt>
                <c:pt idx="2812">
                  <c:v>4.7699999999999996</c:v>
                </c:pt>
                <c:pt idx="2813">
                  <c:v>4.7699999999999996</c:v>
                </c:pt>
                <c:pt idx="2814">
                  <c:v>4.7699999999999996</c:v>
                </c:pt>
                <c:pt idx="2815">
                  <c:v>4.76</c:v>
                </c:pt>
                <c:pt idx="2816">
                  <c:v>4.76</c:v>
                </c:pt>
                <c:pt idx="2817">
                  <c:v>4.76</c:v>
                </c:pt>
                <c:pt idx="2818">
                  <c:v>4.76</c:v>
                </c:pt>
                <c:pt idx="2819">
                  <c:v>4.76</c:v>
                </c:pt>
                <c:pt idx="2820">
                  <c:v>4.76</c:v>
                </c:pt>
                <c:pt idx="2821">
                  <c:v>4.76</c:v>
                </c:pt>
                <c:pt idx="2822">
                  <c:v>4.76</c:v>
                </c:pt>
                <c:pt idx="2823">
                  <c:v>4.76</c:v>
                </c:pt>
                <c:pt idx="2824">
                  <c:v>4.76</c:v>
                </c:pt>
                <c:pt idx="2825">
                  <c:v>4.76</c:v>
                </c:pt>
                <c:pt idx="2826">
                  <c:v>4.76</c:v>
                </c:pt>
                <c:pt idx="2827">
                  <c:v>4.76</c:v>
                </c:pt>
                <c:pt idx="2828">
                  <c:v>4.76</c:v>
                </c:pt>
                <c:pt idx="2829">
                  <c:v>4.75</c:v>
                </c:pt>
                <c:pt idx="2830">
                  <c:v>4.75</c:v>
                </c:pt>
                <c:pt idx="2831">
                  <c:v>4.75</c:v>
                </c:pt>
                <c:pt idx="2832">
                  <c:v>4.75</c:v>
                </c:pt>
                <c:pt idx="2833">
                  <c:v>4.75</c:v>
                </c:pt>
                <c:pt idx="2834">
                  <c:v>4.75</c:v>
                </c:pt>
                <c:pt idx="2835">
                  <c:v>4.75</c:v>
                </c:pt>
                <c:pt idx="2836">
                  <c:v>4.75</c:v>
                </c:pt>
                <c:pt idx="2837">
                  <c:v>4.75</c:v>
                </c:pt>
                <c:pt idx="2838">
                  <c:v>4.75</c:v>
                </c:pt>
                <c:pt idx="2839">
                  <c:v>4.75</c:v>
                </c:pt>
                <c:pt idx="2840">
                  <c:v>4.75</c:v>
                </c:pt>
                <c:pt idx="2841">
                  <c:v>4.75</c:v>
                </c:pt>
                <c:pt idx="2842">
                  <c:v>4.75</c:v>
                </c:pt>
                <c:pt idx="2843">
                  <c:v>4.75</c:v>
                </c:pt>
                <c:pt idx="2844">
                  <c:v>4.74</c:v>
                </c:pt>
                <c:pt idx="2845">
                  <c:v>4.74</c:v>
                </c:pt>
                <c:pt idx="2846">
                  <c:v>4.74</c:v>
                </c:pt>
                <c:pt idx="2847">
                  <c:v>4.74</c:v>
                </c:pt>
                <c:pt idx="2848">
                  <c:v>4.74</c:v>
                </c:pt>
                <c:pt idx="2849">
                  <c:v>4.74</c:v>
                </c:pt>
                <c:pt idx="2850">
                  <c:v>4.74</c:v>
                </c:pt>
                <c:pt idx="2851">
                  <c:v>4.74</c:v>
                </c:pt>
                <c:pt idx="2852">
                  <c:v>4.74</c:v>
                </c:pt>
                <c:pt idx="2853">
                  <c:v>4.74</c:v>
                </c:pt>
                <c:pt idx="2854">
                  <c:v>4.74</c:v>
                </c:pt>
                <c:pt idx="2855">
                  <c:v>4.74</c:v>
                </c:pt>
                <c:pt idx="2856">
                  <c:v>4.74</c:v>
                </c:pt>
                <c:pt idx="2857">
                  <c:v>4.74</c:v>
                </c:pt>
                <c:pt idx="2858">
                  <c:v>4.74</c:v>
                </c:pt>
                <c:pt idx="2859">
                  <c:v>4.7300000000000004</c:v>
                </c:pt>
                <c:pt idx="2860">
                  <c:v>4.7300000000000004</c:v>
                </c:pt>
                <c:pt idx="2861">
                  <c:v>4.7300000000000004</c:v>
                </c:pt>
                <c:pt idx="2862">
                  <c:v>4.7300000000000004</c:v>
                </c:pt>
                <c:pt idx="2863">
                  <c:v>4.7300000000000004</c:v>
                </c:pt>
                <c:pt idx="2864">
                  <c:v>4.7300000000000004</c:v>
                </c:pt>
                <c:pt idx="2865">
                  <c:v>4.7300000000000004</c:v>
                </c:pt>
                <c:pt idx="2866">
                  <c:v>4.7300000000000004</c:v>
                </c:pt>
                <c:pt idx="2867">
                  <c:v>4.7300000000000004</c:v>
                </c:pt>
                <c:pt idx="2868">
                  <c:v>4.7300000000000004</c:v>
                </c:pt>
                <c:pt idx="2869">
                  <c:v>4.7300000000000004</c:v>
                </c:pt>
                <c:pt idx="2870">
                  <c:v>4.7300000000000004</c:v>
                </c:pt>
                <c:pt idx="2871">
                  <c:v>4.7300000000000004</c:v>
                </c:pt>
                <c:pt idx="2872">
                  <c:v>4.7300000000000004</c:v>
                </c:pt>
                <c:pt idx="2873">
                  <c:v>4.72</c:v>
                </c:pt>
                <c:pt idx="2874">
                  <c:v>4.72</c:v>
                </c:pt>
                <c:pt idx="2875">
                  <c:v>4.72</c:v>
                </c:pt>
                <c:pt idx="2876">
                  <c:v>4.72</c:v>
                </c:pt>
                <c:pt idx="2877">
                  <c:v>4.72</c:v>
                </c:pt>
                <c:pt idx="2878">
                  <c:v>4.72</c:v>
                </c:pt>
                <c:pt idx="2879">
                  <c:v>4.72</c:v>
                </c:pt>
                <c:pt idx="2880">
                  <c:v>4.72</c:v>
                </c:pt>
                <c:pt idx="2881">
                  <c:v>4.72</c:v>
                </c:pt>
                <c:pt idx="2882">
                  <c:v>4.72</c:v>
                </c:pt>
                <c:pt idx="2883">
                  <c:v>4.72</c:v>
                </c:pt>
                <c:pt idx="2884">
                  <c:v>4.72</c:v>
                </c:pt>
                <c:pt idx="2885">
                  <c:v>4.72</c:v>
                </c:pt>
                <c:pt idx="2886">
                  <c:v>4.72</c:v>
                </c:pt>
                <c:pt idx="2887">
                  <c:v>4.72</c:v>
                </c:pt>
                <c:pt idx="2888">
                  <c:v>4.71</c:v>
                </c:pt>
                <c:pt idx="2889">
                  <c:v>4.71</c:v>
                </c:pt>
                <c:pt idx="2890">
                  <c:v>4.71</c:v>
                </c:pt>
                <c:pt idx="2891">
                  <c:v>4.71</c:v>
                </c:pt>
                <c:pt idx="2892">
                  <c:v>4.71</c:v>
                </c:pt>
                <c:pt idx="2893">
                  <c:v>4.71</c:v>
                </c:pt>
                <c:pt idx="2894">
                  <c:v>4.71</c:v>
                </c:pt>
                <c:pt idx="2895">
                  <c:v>4.71</c:v>
                </c:pt>
                <c:pt idx="2896">
                  <c:v>4.71</c:v>
                </c:pt>
                <c:pt idx="2897">
                  <c:v>4.71</c:v>
                </c:pt>
                <c:pt idx="2898">
                  <c:v>4.71</c:v>
                </c:pt>
                <c:pt idx="2899">
                  <c:v>4.71</c:v>
                </c:pt>
                <c:pt idx="2900">
                  <c:v>4.71</c:v>
                </c:pt>
                <c:pt idx="2901">
                  <c:v>4.71</c:v>
                </c:pt>
                <c:pt idx="2902">
                  <c:v>4.71</c:v>
                </c:pt>
                <c:pt idx="2903">
                  <c:v>4.7</c:v>
                </c:pt>
                <c:pt idx="2904">
                  <c:v>4.7</c:v>
                </c:pt>
                <c:pt idx="2905">
                  <c:v>4.7</c:v>
                </c:pt>
                <c:pt idx="2906">
                  <c:v>4.7</c:v>
                </c:pt>
                <c:pt idx="2907">
                  <c:v>4.7</c:v>
                </c:pt>
                <c:pt idx="2908">
                  <c:v>4.7</c:v>
                </c:pt>
                <c:pt idx="2909">
                  <c:v>4.7</c:v>
                </c:pt>
                <c:pt idx="2910">
                  <c:v>4.7</c:v>
                </c:pt>
                <c:pt idx="2911">
                  <c:v>4.7</c:v>
                </c:pt>
                <c:pt idx="2912">
                  <c:v>4.7</c:v>
                </c:pt>
                <c:pt idx="2913">
                  <c:v>4.7</c:v>
                </c:pt>
                <c:pt idx="2914">
                  <c:v>4.7</c:v>
                </c:pt>
                <c:pt idx="2915">
                  <c:v>4.7</c:v>
                </c:pt>
                <c:pt idx="2916">
                  <c:v>4.7</c:v>
                </c:pt>
                <c:pt idx="2917">
                  <c:v>4.7</c:v>
                </c:pt>
                <c:pt idx="2918">
                  <c:v>4.6900000000000004</c:v>
                </c:pt>
                <c:pt idx="2919">
                  <c:v>4.6900000000000004</c:v>
                </c:pt>
                <c:pt idx="2920">
                  <c:v>4.6900000000000004</c:v>
                </c:pt>
                <c:pt idx="2921">
                  <c:v>4.6900000000000004</c:v>
                </c:pt>
                <c:pt idx="2922">
                  <c:v>4.6900000000000004</c:v>
                </c:pt>
                <c:pt idx="2923">
                  <c:v>4.6900000000000004</c:v>
                </c:pt>
                <c:pt idx="2924">
                  <c:v>4.6900000000000004</c:v>
                </c:pt>
                <c:pt idx="2925">
                  <c:v>4.6900000000000004</c:v>
                </c:pt>
                <c:pt idx="2926">
                  <c:v>4.6900000000000004</c:v>
                </c:pt>
                <c:pt idx="2927">
                  <c:v>4.6900000000000004</c:v>
                </c:pt>
                <c:pt idx="2928">
                  <c:v>4.6900000000000004</c:v>
                </c:pt>
                <c:pt idx="2929">
                  <c:v>4.6900000000000004</c:v>
                </c:pt>
                <c:pt idx="2930">
                  <c:v>4.6900000000000004</c:v>
                </c:pt>
                <c:pt idx="2931">
                  <c:v>4.6900000000000004</c:v>
                </c:pt>
                <c:pt idx="2932">
                  <c:v>4.6900000000000004</c:v>
                </c:pt>
                <c:pt idx="2933">
                  <c:v>4.68</c:v>
                </c:pt>
                <c:pt idx="2934">
                  <c:v>4.68</c:v>
                </c:pt>
                <c:pt idx="2935">
                  <c:v>4.68</c:v>
                </c:pt>
                <c:pt idx="2936">
                  <c:v>4.68</c:v>
                </c:pt>
                <c:pt idx="2937">
                  <c:v>4.68</c:v>
                </c:pt>
                <c:pt idx="2938">
                  <c:v>4.68</c:v>
                </c:pt>
                <c:pt idx="2939">
                  <c:v>4.68</c:v>
                </c:pt>
                <c:pt idx="2940">
                  <c:v>4.68</c:v>
                </c:pt>
                <c:pt idx="2941">
                  <c:v>4.68</c:v>
                </c:pt>
                <c:pt idx="2942">
                  <c:v>4.68</c:v>
                </c:pt>
                <c:pt idx="2943">
                  <c:v>4.68</c:v>
                </c:pt>
                <c:pt idx="2944">
                  <c:v>4.68</c:v>
                </c:pt>
                <c:pt idx="2945">
                  <c:v>4.68</c:v>
                </c:pt>
                <c:pt idx="2946">
                  <c:v>4.68</c:v>
                </c:pt>
                <c:pt idx="2947">
                  <c:v>4.67</c:v>
                </c:pt>
                <c:pt idx="2948">
                  <c:v>4.67</c:v>
                </c:pt>
                <c:pt idx="2949">
                  <c:v>4.67</c:v>
                </c:pt>
                <c:pt idx="2950">
                  <c:v>4.67</c:v>
                </c:pt>
                <c:pt idx="2951">
                  <c:v>4.67</c:v>
                </c:pt>
                <c:pt idx="2952">
                  <c:v>4.67</c:v>
                </c:pt>
                <c:pt idx="2953">
                  <c:v>4.67</c:v>
                </c:pt>
                <c:pt idx="2954">
                  <c:v>4.67</c:v>
                </c:pt>
                <c:pt idx="2955">
                  <c:v>4.67</c:v>
                </c:pt>
                <c:pt idx="2956">
                  <c:v>4.67</c:v>
                </c:pt>
                <c:pt idx="2957">
                  <c:v>4.67</c:v>
                </c:pt>
                <c:pt idx="2958">
                  <c:v>4.67</c:v>
                </c:pt>
                <c:pt idx="2959">
                  <c:v>4.67</c:v>
                </c:pt>
                <c:pt idx="2960">
                  <c:v>4.67</c:v>
                </c:pt>
                <c:pt idx="2961">
                  <c:v>4.67</c:v>
                </c:pt>
                <c:pt idx="2962">
                  <c:v>4.66</c:v>
                </c:pt>
                <c:pt idx="2963">
                  <c:v>4.66</c:v>
                </c:pt>
                <c:pt idx="2964">
                  <c:v>4.66</c:v>
                </c:pt>
                <c:pt idx="2965">
                  <c:v>4.66</c:v>
                </c:pt>
                <c:pt idx="2966">
                  <c:v>4.66</c:v>
                </c:pt>
                <c:pt idx="2967">
                  <c:v>4.66</c:v>
                </c:pt>
                <c:pt idx="2968">
                  <c:v>4.66</c:v>
                </c:pt>
                <c:pt idx="2969">
                  <c:v>4.66</c:v>
                </c:pt>
                <c:pt idx="2970">
                  <c:v>4.66</c:v>
                </c:pt>
                <c:pt idx="2971">
                  <c:v>4.66</c:v>
                </c:pt>
                <c:pt idx="2972">
                  <c:v>4.66</c:v>
                </c:pt>
                <c:pt idx="2973">
                  <c:v>4.66</c:v>
                </c:pt>
                <c:pt idx="2974">
                  <c:v>4.66</c:v>
                </c:pt>
                <c:pt idx="2975">
                  <c:v>4.66</c:v>
                </c:pt>
                <c:pt idx="2976">
                  <c:v>4.66</c:v>
                </c:pt>
                <c:pt idx="2977">
                  <c:v>4.6500000000000004</c:v>
                </c:pt>
                <c:pt idx="2978">
                  <c:v>4.6500000000000004</c:v>
                </c:pt>
                <c:pt idx="2979">
                  <c:v>4.6500000000000004</c:v>
                </c:pt>
                <c:pt idx="2980">
                  <c:v>4.6500000000000004</c:v>
                </c:pt>
                <c:pt idx="2981">
                  <c:v>4.6500000000000004</c:v>
                </c:pt>
                <c:pt idx="2982">
                  <c:v>4.6500000000000004</c:v>
                </c:pt>
                <c:pt idx="2983">
                  <c:v>4.6500000000000004</c:v>
                </c:pt>
                <c:pt idx="2984">
                  <c:v>4.6500000000000004</c:v>
                </c:pt>
                <c:pt idx="2985">
                  <c:v>4.6500000000000004</c:v>
                </c:pt>
                <c:pt idx="2986">
                  <c:v>4.6500000000000004</c:v>
                </c:pt>
                <c:pt idx="2987">
                  <c:v>4.6500000000000004</c:v>
                </c:pt>
                <c:pt idx="2988">
                  <c:v>4.6500000000000004</c:v>
                </c:pt>
                <c:pt idx="2989">
                  <c:v>4.6500000000000004</c:v>
                </c:pt>
                <c:pt idx="2990">
                  <c:v>4.6500000000000004</c:v>
                </c:pt>
                <c:pt idx="2991">
                  <c:v>4.6500000000000004</c:v>
                </c:pt>
                <c:pt idx="2992">
                  <c:v>4.6399999999999997</c:v>
                </c:pt>
                <c:pt idx="2993">
                  <c:v>4.6399999999999997</c:v>
                </c:pt>
                <c:pt idx="2994">
                  <c:v>4.6399999999999997</c:v>
                </c:pt>
                <c:pt idx="2995">
                  <c:v>4.6399999999999997</c:v>
                </c:pt>
                <c:pt idx="2996">
                  <c:v>4.6399999999999997</c:v>
                </c:pt>
                <c:pt idx="2997">
                  <c:v>4.6399999999999997</c:v>
                </c:pt>
                <c:pt idx="2998">
                  <c:v>4.6399999999999997</c:v>
                </c:pt>
                <c:pt idx="2999">
                  <c:v>4.6399999999999997</c:v>
                </c:pt>
                <c:pt idx="3000">
                  <c:v>4.6399999999999997</c:v>
                </c:pt>
                <c:pt idx="3001">
                  <c:v>4.6399999999999997</c:v>
                </c:pt>
                <c:pt idx="3002">
                  <c:v>4.6399999999999997</c:v>
                </c:pt>
                <c:pt idx="3003">
                  <c:v>4.6399999999999997</c:v>
                </c:pt>
                <c:pt idx="3004">
                  <c:v>4.6399999999999997</c:v>
                </c:pt>
                <c:pt idx="3005">
                  <c:v>4.6399999999999997</c:v>
                </c:pt>
                <c:pt idx="3006">
                  <c:v>4.6399999999999997</c:v>
                </c:pt>
                <c:pt idx="3007">
                  <c:v>4.63</c:v>
                </c:pt>
                <c:pt idx="3008">
                  <c:v>4.63</c:v>
                </c:pt>
                <c:pt idx="3009">
                  <c:v>4.63</c:v>
                </c:pt>
                <c:pt idx="3010">
                  <c:v>4.63</c:v>
                </c:pt>
                <c:pt idx="3011">
                  <c:v>4.63</c:v>
                </c:pt>
                <c:pt idx="3012">
                  <c:v>4.63</c:v>
                </c:pt>
                <c:pt idx="3013">
                  <c:v>4.63</c:v>
                </c:pt>
                <c:pt idx="3014">
                  <c:v>4.63</c:v>
                </c:pt>
                <c:pt idx="3015">
                  <c:v>4.63</c:v>
                </c:pt>
                <c:pt idx="3016">
                  <c:v>4.63</c:v>
                </c:pt>
                <c:pt idx="3017">
                  <c:v>4.63</c:v>
                </c:pt>
                <c:pt idx="3018">
                  <c:v>4.63</c:v>
                </c:pt>
                <c:pt idx="3019">
                  <c:v>4.63</c:v>
                </c:pt>
                <c:pt idx="3020">
                  <c:v>4.63</c:v>
                </c:pt>
                <c:pt idx="3021">
                  <c:v>4.63</c:v>
                </c:pt>
                <c:pt idx="3022">
                  <c:v>4.62</c:v>
                </c:pt>
                <c:pt idx="3023">
                  <c:v>4.62</c:v>
                </c:pt>
                <c:pt idx="3024">
                  <c:v>4.62</c:v>
                </c:pt>
                <c:pt idx="3025">
                  <c:v>4.62</c:v>
                </c:pt>
                <c:pt idx="3026">
                  <c:v>4.62</c:v>
                </c:pt>
                <c:pt idx="3027">
                  <c:v>4.62</c:v>
                </c:pt>
                <c:pt idx="3028">
                  <c:v>4.62</c:v>
                </c:pt>
                <c:pt idx="3029">
                  <c:v>4.62</c:v>
                </c:pt>
                <c:pt idx="3030">
                  <c:v>4.62</c:v>
                </c:pt>
                <c:pt idx="3031">
                  <c:v>4.62</c:v>
                </c:pt>
                <c:pt idx="3032">
                  <c:v>4.62</c:v>
                </c:pt>
                <c:pt idx="3033">
                  <c:v>4.62</c:v>
                </c:pt>
                <c:pt idx="3034">
                  <c:v>4.62</c:v>
                </c:pt>
                <c:pt idx="3035">
                  <c:v>4.62</c:v>
                </c:pt>
                <c:pt idx="3036">
                  <c:v>4.62</c:v>
                </c:pt>
                <c:pt idx="3037">
                  <c:v>4.62</c:v>
                </c:pt>
                <c:pt idx="3038">
                  <c:v>4.6100000000000003</c:v>
                </c:pt>
                <c:pt idx="3039">
                  <c:v>4.6100000000000003</c:v>
                </c:pt>
                <c:pt idx="3040">
                  <c:v>4.6100000000000003</c:v>
                </c:pt>
                <c:pt idx="3041">
                  <c:v>4.6100000000000003</c:v>
                </c:pt>
                <c:pt idx="3042">
                  <c:v>4.6100000000000003</c:v>
                </c:pt>
                <c:pt idx="3043">
                  <c:v>4.6100000000000003</c:v>
                </c:pt>
                <c:pt idx="3044">
                  <c:v>4.6100000000000003</c:v>
                </c:pt>
                <c:pt idx="3045">
                  <c:v>4.6100000000000003</c:v>
                </c:pt>
                <c:pt idx="3046">
                  <c:v>4.6100000000000003</c:v>
                </c:pt>
                <c:pt idx="3047">
                  <c:v>4.6100000000000003</c:v>
                </c:pt>
                <c:pt idx="3048">
                  <c:v>4.6100000000000003</c:v>
                </c:pt>
                <c:pt idx="3049">
                  <c:v>4.6100000000000003</c:v>
                </c:pt>
                <c:pt idx="3050">
                  <c:v>4.6100000000000003</c:v>
                </c:pt>
                <c:pt idx="3051">
                  <c:v>4.6100000000000003</c:v>
                </c:pt>
                <c:pt idx="3052">
                  <c:v>4.6100000000000003</c:v>
                </c:pt>
                <c:pt idx="3053">
                  <c:v>4.5999999999999996</c:v>
                </c:pt>
                <c:pt idx="3054">
                  <c:v>4.5999999999999996</c:v>
                </c:pt>
                <c:pt idx="3055">
                  <c:v>4.5999999999999996</c:v>
                </c:pt>
                <c:pt idx="3056">
                  <c:v>4.5999999999999996</c:v>
                </c:pt>
                <c:pt idx="3057">
                  <c:v>4.5999999999999996</c:v>
                </c:pt>
                <c:pt idx="3058">
                  <c:v>4.5999999999999996</c:v>
                </c:pt>
                <c:pt idx="3059">
                  <c:v>4.5999999999999996</c:v>
                </c:pt>
                <c:pt idx="3060">
                  <c:v>4.5999999999999996</c:v>
                </c:pt>
                <c:pt idx="3061">
                  <c:v>4.5999999999999996</c:v>
                </c:pt>
                <c:pt idx="3062">
                  <c:v>4.5999999999999996</c:v>
                </c:pt>
                <c:pt idx="3063">
                  <c:v>4.5999999999999996</c:v>
                </c:pt>
                <c:pt idx="3064">
                  <c:v>4.5999999999999996</c:v>
                </c:pt>
                <c:pt idx="3065">
                  <c:v>4.5999999999999996</c:v>
                </c:pt>
                <c:pt idx="3066">
                  <c:v>4.5999999999999996</c:v>
                </c:pt>
                <c:pt idx="3067">
                  <c:v>4.5999999999999996</c:v>
                </c:pt>
                <c:pt idx="3068">
                  <c:v>4.59</c:v>
                </c:pt>
                <c:pt idx="3069">
                  <c:v>4.59</c:v>
                </c:pt>
                <c:pt idx="3070">
                  <c:v>4.59</c:v>
                </c:pt>
                <c:pt idx="3071">
                  <c:v>4.59</c:v>
                </c:pt>
                <c:pt idx="3072">
                  <c:v>4.59</c:v>
                </c:pt>
                <c:pt idx="3073">
                  <c:v>4.59</c:v>
                </c:pt>
                <c:pt idx="3074">
                  <c:v>4.59</c:v>
                </c:pt>
                <c:pt idx="3075">
                  <c:v>4.59</c:v>
                </c:pt>
                <c:pt idx="3076">
                  <c:v>4.59</c:v>
                </c:pt>
                <c:pt idx="3077">
                  <c:v>4.59</c:v>
                </c:pt>
                <c:pt idx="3078">
                  <c:v>4.59</c:v>
                </c:pt>
                <c:pt idx="3079">
                  <c:v>4.59</c:v>
                </c:pt>
                <c:pt idx="3080">
                  <c:v>4.59</c:v>
                </c:pt>
                <c:pt idx="3081">
                  <c:v>4.59</c:v>
                </c:pt>
                <c:pt idx="3082">
                  <c:v>4.59</c:v>
                </c:pt>
                <c:pt idx="3083">
                  <c:v>4.58</c:v>
                </c:pt>
                <c:pt idx="3084">
                  <c:v>4.58</c:v>
                </c:pt>
                <c:pt idx="3085">
                  <c:v>4.58</c:v>
                </c:pt>
                <c:pt idx="3086">
                  <c:v>4.58</c:v>
                </c:pt>
                <c:pt idx="3087">
                  <c:v>4.58</c:v>
                </c:pt>
                <c:pt idx="3088">
                  <c:v>4.58</c:v>
                </c:pt>
                <c:pt idx="3089">
                  <c:v>4.58</c:v>
                </c:pt>
                <c:pt idx="3090">
                  <c:v>4.58</c:v>
                </c:pt>
                <c:pt idx="3091">
                  <c:v>4.58</c:v>
                </c:pt>
                <c:pt idx="3092">
                  <c:v>4.58</c:v>
                </c:pt>
                <c:pt idx="3093">
                  <c:v>4.58</c:v>
                </c:pt>
                <c:pt idx="3094">
                  <c:v>4.58</c:v>
                </c:pt>
                <c:pt idx="3095">
                  <c:v>4.58</c:v>
                </c:pt>
                <c:pt idx="3096">
                  <c:v>4.58</c:v>
                </c:pt>
                <c:pt idx="3097">
                  <c:v>4.58</c:v>
                </c:pt>
                <c:pt idx="3098">
                  <c:v>4.58</c:v>
                </c:pt>
                <c:pt idx="3099">
                  <c:v>4.57</c:v>
                </c:pt>
                <c:pt idx="3100">
                  <c:v>4.57</c:v>
                </c:pt>
                <c:pt idx="3101">
                  <c:v>4.57</c:v>
                </c:pt>
                <c:pt idx="3102">
                  <c:v>4.57</c:v>
                </c:pt>
                <c:pt idx="3103">
                  <c:v>4.57</c:v>
                </c:pt>
                <c:pt idx="3104">
                  <c:v>4.57</c:v>
                </c:pt>
                <c:pt idx="3105">
                  <c:v>4.57</c:v>
                </c:pt>
                <c:pt idx="3106">
                  <c:v>4.57</c:v>
                </c:pt>
                <c:pt idx="3107">
                  <c:v>4.57</c:v>
                </c:pt>
                <c:pt idx="3108">
                  <c:v>4.57</c:v>
                </c:pt>
                <c:pt idx="3109">
                  <c:v>4.57</c:v>
                </c:pt>
                <c:pt idx="3110">
                  <c:v>4.57</c:v>
                </c:pt>
                <c:pt idx="3111">
                  <c:v>4.57</c:v>
                </c:pt>
                <c:pt idx="3112">
                  <c:v>4.57</c:v>
                </c:pt>
                <c:pt idx="3113">
                  <c:v>4.57</c:v>
                </c:pt>
                <c:pt idx="3114">
                  <c:v>4.5599999999999996</c:v>
                </c:pt>
                <c:pt idx="3115">
                  <c:v>4.5599999999999996</c:v>
                </c:pt>
                <c:pt idx="3116">
                  <c:v>4.5599999999999996</c:v>
                </c:pt>
                <c:pt idx="3117">
                  <c:v>4.5599999999999996</c:v>
                </c:pt>
                <c:pt idx="3118">
                  <c:v>4.5599999999999996</c:v>
                </c:pt>
                <c:pt idx="3119">
                  <c:v>4.5599999999999996</c:v>
                </c:pt>
                <c:pt idx="3120">
                  <c:v>4.5599999999999996</c:v>
                </c:pt>
                <c:pt idx="3121">
                  <c:v>4.5599999999999996</c:v>
                </c:pt>
                <c:pt idx="3122">
                  <c:v>4.5599999999999996</c:v>
                </c:pt>
                <c:pt idx="3123">
                  <c:v>4.5599999999999996</c:v>
                </c:pt>
                <c:pt idx="3124">
                  <c:v>4.5599999999999996</c:v>
                </c:pt>
                <c:pt idx="3125">
                  <c:v>4.5599999999999996</c:v>
                </c:pt>
                <c:pt idx="3126">
                  <c:v>4.5599999999999996</c:v>
                </c:pt>
                <c:pt idx="3127">
                  <c:v>4.5599999999999996</c:v>
                </c:pt>
                <c:pt idx="3128">
                  <c:v>4.5599999999999996</c:v>
                </c:pt>
                <c:pt idx="3129">
                  <c:v>4.55</c:v>
                </c:pt>
                <c:pt idx="3130">
                  <c:v>4.55</c:v>
                </c:pt>
                <c:pt idx="3131">
                  <c:v>4.55</c:v>
                </c:pt>
                <c:pt idx="3132">
                  <c:v>4.55</c:v>
                </c:pt>
                <c:pt idx="3133">
                  <c:v>4.55</c:v>
                </c:pt>
                <c:pt idx="3134">
                  <c:v>4.55</c:v>
                </c:pt>
                <c:pt idx="3135">
                  <c:v>4.55</c:v>
                </c:pt>
                <c:pt idx="3136">
                  <c:v>4.55</c:v>
                </c:pt>
                <c:pt idx="3137">
                  <c:v>4.55</c:v>
                </c:pt>
                <c:pt idx="3138">
                  <c:v>4.55</c:v>
                </c:pt>
                <c:pt idx="3139">
                  <c:v>4.55</c:v>
                </c:pt>
                <c:pt idx="3140">
                  <c:v>4.55</c:v>
                </c:pt>
                <c:pt idx="3141">
                  <c:v>4.55</c:v>
                </c:pt>
                <c:pt idx="3142">
                  <c:v>4.55</c:v>
                </c:pt>
                <c:pt idx="3143">
                  <c:v>4.55</c:v>
                </c:pt>
                <c:pt idx="3144">
                  <c:v>4.55</c:v>
                </c:pt>
                <c:pt idx="3145">
                  <c:v>4.54</c:v>
                </c:pt>
                <c:pt idx="3146">
                  <c:v>4.54</c:v>
                </c:pt>
                <c:pt idx="3147">
                  <c:v>4.54</c:v>
                </c:pt>
                <c:pt idx="3148">
                  <c:v>4.54</c:v>
                </c:pt>
                <c:pt idx="3149">
                  <c:v>4.54</c:v>
                </c:pt>
                <c:pt idx="3150">
                  <c:v>4.54</c:v>
                </c:pt>
                <c:pt idx="3151">
                  <c:v>4.54</c:v>
                </c:pt>
                <c:pt idx="3152">
                  <c:v>4.54</c:v>
                </c:pt>
                <c:pt idx="3153">
                  <c:v>4.54</c:v>
                </c:pt>
                <c:pt idx="3154">
                  <c:v>4.54</c:v>
                </c:pt>
                <c:pt idx="3155">
                  <c:v>4.54</c:v>
                </c:pt>
                <c:pt idx="3156">
                  <c:v>4.54</c:v>
                </c:pt>
                <c:pt idx="3157">
                  <c:v>4.54</c:v>
                </c:pt>
                <c:pt idx="3158">
                  <c:v>4.54</c:v>
                </c:pt>
                <c:pt idx="3159">
                  <c:v>4.54</c:v>
                </c:pt>
                <c:pt idx="3160">
                  <c:v>4.53</c:v>
                </c:pt>
                <c:pt idx="3161">
                  <c:v>4.53</c:v>
                </c:pt>
                <c:pt idx="3162">
                  <c:v>4.53</c:v>
                </c:pt>
                <c:pt idx="3163">
                  <c:v>4.53</c:v>
                </c:pt>
                <c:pt idx="3164">
                  <c:v>4.53</c:v>
                </c:pt>
                <c:pt idx="3165">
                  <c:v>4.53</c:v>
                </c:pt>
                <c:pt idx="3166">
                  <c:v>4.53</c:v>
                </c:pt>
                <c:pt idx="3167">
                  <c:v>4.53</c:v>
                </c:pt>
                <c:pt idx="3168">
                  <c:v>4.53</c:v>
                </c:pt>
                <c:pt idx="3169">
                  <c:v>4.53</c:v>
                </c:pt>
                <c:pt idx="3170">
                  <c:v>4.53</c:v>
                </c:pt>
                <c:pt idx="3171">
                  <c:v>4.53</c:v>
                </c:pt>
                <c:pt idx="3172">
                  <c:v>4.53</c:v>
                </c:pt>
                <c:pt idx="3173">
                  <c:v>4.53</c:v>
                </c:pt>
                <c:pt idx="3174">
                  <c:v>4.53</c:v>
                </c:pt>
                <c:pt idx="3175">
                  <c:v>4.53</c:v>
                </c:pt>
                <c:pt idx="3176">
                  <c:v>4.5199999999999996</c:v>
                </c:pt>
                <c:pt idx="3177">
                  <c:v>4.5199999999999996</c:v>
                </c:pt>
                <c:pt idx="3178">
                  <c:v>4.5199999999999996</c:v>
                </c:pt>
                <c:pt idx="3179">
                  <c:v>4.5199999999999996</c:v>
                </c:pt>
                <c:pt idx="3180">
                  <c:v>4.5199999999999996</c:v>
                </c:pt>
                <c:pt idx="3181">
                  <c:v>4.5199999999999996</c:v>
                </c:pt>
                <c:pt idx="3182">
                  <c:v>4.5199999999999996</c:v>
                </c:pt>
                <c:pt idx="3183">
                  <c:v>4.5199999999999996</c:v>
                </c:pt>
                <c:pt idx="3184">
                  <c:v>4.5199999999999996</c:v>
                </c:pt>
                <c:pt idx="3185">
                  <c:v>4.5199999999999996</c:v>
                </c:pt>
                <c:pt idx="3186">
                  <c:v>4.5199999999999996</c:v>
                </c:pt>
                <c:pt idx="3187">
                  <c:v>4.5199999999999996</c:v>
                </c:pt>
                <c:pt idx="3188">
                  <c:v>4.5199999999999996</c:v>
                </c:pt>
                <c:pt idx="3189">
                  <c:v>4.5199999999999996</c:v>
                </c:pt>
                <c:pt idx="3190">
                  <c:v>4.5199999999999996</c:v>
                </c:pt>
                <c:pt idx="3191">
                  <c:v>4.51</c:v>
                </c:pt>
                <c:pt idx="3192">
                  <c:v>4.51</c:v>
                </c:pt>
                <c:pt idx="3193">
                  <c:v>4.51</c:v>
                </c:pt>
                <c:pt idx="3194">
                  <c:v>4.51</c:v>
                </c:pt>
                <c:pt idx="3195">
                  <c:v>4.51</c:v>
                </c:pt>
                <c:pt idx="3196">
                  <c:v>4.51</c:v>
                </c:pt>
                <c:pt idx="3197">
                  <c:v>4.51</c:v>
                </c:pt>
                <c:pt idx="3198">
                  <c:v>4.51</c:v>
                </c:pt>
                <c:pt idx="3199">
                  <c:v>4.51</c:v>
                </c:pt>
                <c:pt idx="3200">
                  <c:v>4.51</c:v>
                </c:pt>
                <c:pt idx="3201">
                  <c:v>4.51</c:v>
                </c:pt>
                <c:pt idx="3202">
                  <c:v>4.51</c:v>
                </c:pt>
                <c:pt idx="3203">
                  <c:v>4.51</c:v>
                </c:pt>
                <c:pt idx="3204">
                  <c:v>4.51</c:v>
                </c:pt>
                <c:pt idx="3205">
                  <c:v>4.51</c:v>
                </c:pt>
                <c:pt idx="3206">
                  <c:v>4.51</c:v>
                </c:pt>
                <c:pt idx="3207">
                  <c:v>4.5</c:v>
                </c:pt>
                <c:pt idx="3208">
                  <c:v>4.5</c:v>
                </c:pt>
                <c:pt idx="3209">
                  <c:v>4.5</c:v>
                </c:pt>
                <c:pt idx="3210">
                  <c:v>4.5</c:v>
                </c:pt>
                <c:pt idx="3211">
                  <c:v>4.5</c:v>
                </c:pt>
                <c:pt idx="3212">
                  <c:v>4.5</c:v>
                </c:pt>
                <c:pt idx="3213">
                  <c:v>4.5</c:v>
                </c:pt>
                <c:pt idx="3214">
                  <c:v>4.5</c:v>
                </c:pt>
                <c:pt idx="3215">
                  <c:v>4.5</c:v>
                </c:pt>
                <c:pt idx="3216">
                  <c:v>4.5</c:v>
                </c:pt>
                <c:pt idx="3217">
                  <c:v>4.5</c:v>
                </c:pt>
                <c:pt idx="3218">
                  <c:v>4.5</c:v>
                </c:pt>
                <c:pt idx="3219">
                  <c:v>4.5</c:v>
                </c:pt>
                <c:pt idx="3220">
                  <c:v>4.5</c:v>
                </c:pt>
                <c:pt idx="3221">
                  <c:v>4.5</c:v>
                </c:pt>
                <c:pt idx="3222">
                  <c:v>4.5</c:v>
                </c:pt>
                <c:pt idx="3223">
                  <c:v>4.49</c:v>
                </c:pt>
                <c:pt idx="3224">
                  <c:v>4.49</c:v>
                </c:pt>
                <c:pt idx="3225">
                  <c:v>4.49</c:v>
                </c:pt>
                <c:pt idx="3226">
                  <c:v>4.49</c:v>
                </c:pt>
                <c:pt idx="3227">
                  <c:v>4.49</c:v>
                </c:pt>
                <c:pt idx="3228">
                  <c:v>4.49</c:v>
                </c:pt>
                <c:pt idx="3229">
                  <c:v>4.49</c:v>
                </c:pt>
                <c:pt idx="3230">
                  <c:v>4.49</c:v>
                </c:pt>
                <c:pt idx="3231">
                  <c:v>4.49</c:v>
                </c:pt>
                <c:pt idx="3232">
                  <c:v>4.49</c:v>
                </c:pt>
                <c:pt idx="3233">
                  <c:v>4.49</c:v>
                </c:pt>
                <c:pt idx="3234">
                  <c:v>4.49</c:v>
                </c:pt>
                <c:pt idx="3235">
                  <c:v>4.49</c:v>
                </c:pt>
                <c:pt idx="3236">
                  <c:v>4.49</c:v>
                </c:pt>
                <c:pt idx="3237">
                  <c:v>4.49</c:v>
                </c:pt>
                <c:pt idx="3238">
                  <c:v>4.4800000000000004</c:v>
                </c:pt>
                <c:pt idx="3239">
                  <c:v>4.4800000000000004</c:v>
                </c:pt>
                <c:pt idx="3240">
                  <c:v>4.4800000000000004</c:v>
                </c:pt>
                <c:pt idx="3241">
                  <c:v>4.4800000000000004</c:v>
                </c:pt>
                <c:pt idx="3242">
                  <c:v>4.4800000000000004</c:v>
                </c:pt>
                <c:pt idx="3243">
                  <c:v>4.4800000000000004</c:v>
                </c:pt>
                <c:pt idx="3244">
                  <c:v>4.4800000000000004</c:v>
                </c:pt>
                <c:pt idx="3245">
                  <c:v>4.4800000000000004</c:v>
                </c:pt>
                <c:pt idx="3246">
                  <c:v>4.4800000000000004</c:v>
                </c:pt>
                <c:pt idx="3247">
                  <c:v>4.4800000000000004</c:v>
                </c:pt>
                <c:pt idx="3248">
                  <c:v>4.4800000000000004</c:v>
                </c:pt>
                <c:pt idx="3249">
                  <c:v>4.4800000000000004</c:v>
                </c:pt>
                <c:pt idx="3250">
                  <c:v>4.4800000000000004</c:v>
                </c:pt>
                <c:pt idx="3251">
                  <c:v>4.4800000000000004</c:v>
                </c:pt>
                <c:pt idx="3252">
                  <c:v>4.4800000000000004</c:v>
                </c:pt>
                <c:pt idx="3253">
                  <c:v>4.4800000000000004</c:v>
                </c:pt>
                <c:pt idx="3254">
                  <c:v>4.47</c:v>
                </c:pt>
                <c:pt idx="3255">
                  <c:v>4.47</c:v>
                </c:pt>
                <c:pt idx="3256">
                  <c:v>4.47</c:v>
                </c:pt>
                <c:pt idx="3257">
                  <c:v>4.47</c:v>
                </c:pt>
                <c:pt idx="3258">
                  <c:v>4.47</c:v>
                </c:pt>
                <c:pt idx="3259">
                  <c:v>4.47</c:v>
                </c:pt>
                <c:pt idx="3260">
                  <c:v>4.47</c:v>
                </c:pt>
                <c:pt idx="3261">
                  <c:v>4.47</c:v>
                </c:pt>
                <c:pt idx="3262">
                  <c:v>4.47</c:v>
                </c:pt>
                <c:pt idx="3263">
                  <c:v>4.47</c:v>
                </c:pt>
                <c:pt idx="3264">
                  <c:v>4.47</c:v>
                </c:pt>
                <c:pt idx="3265">
                  <c:v>4.47</c:v>
                </c:pt>
                <c:pt idx="3266">
                  <c:v>4.47</c:v>
                </c:pt>
                <c:pt idx="3267">
                  <c:v>4.47</c:v>
                </c:pt>
                <c:pt idx="3268">
                  <c:v>4.47</c:v>
                </c:pt>
                <c:pt idx="3269">
                  <c:v>4.47</c:v>
                </c:pt>
                <c:pt idx="3270">
                  <c:v>4.46</c:v>
                </c:pt>
                <c:pt idx="3271">
                  <c:v>4.46</c:v>
                </c:pt>
                <c:pt idx="3272">
                  <c:v>4.46</c:v>
                </c:pt>
                <c:pt idx="3273">
                  <c:v>4.46</c:v>
                </c:pt>
                <c:pt idx="3274">
                  <c:v>4.46</c:v>
                </c:pt>
                <c:pt idx="3275">
                  <c:v>4.46</c:v>
                </c:pt>
                <c:pt idx="3276">
                  <c:v>4.46</c:v>
                </c:pt>
                <c:pt idx="3277">
                  <c:v>4.46</c:v>
                </c:pt>
                <c:pt idx="3278">
                  <c:v>4.46</c:v>
                </c:pt>
                <c:pt idx="3279">
                  <c:v>4.46</c:v>
                </c:pt>
                <c:pt idx="3280">
                  <c:v>4.46</c:v>
                </c:pt>
                <c:pt idx="3281">
                  <c:v>4.46</c:v>
                </c:pt>
                <c:pt idx="3282">
                  <c:v>4.46</c:v>
                </c:pt>
                <c:pt idx="3283">
                  <c:v>4.46</c:v>
                </c:pt>
                <c:pt idx="3284">
                  <c:v>4.46</c:v>
                </c:pt>
                <c:pt idx="3285">
                  <c:v>4.46</c:v>
                </c:pt>
                <c:pt idx="3286">
                  <c:v>4.45</c:v>
                </c:pt>
                <c:pt idx="3287">
                  <c:v>4.45</c:v>
                </c:pt>
                <c:pt idx="3288">
                  <c:v>4.45</c:v>
                </c:pt>
                <c:pt idx="3289">
                  <c:v>4.45</c:v>
                </c:pt>
                <c:pt idx="3290">
                  <c:v>4.45</c:v>
                </c:pt>
                <c:pt idx="3291">
                  <c:v>4.45</c:v>
                </c:pt>
                <c:pt idx="3292">
                  <c:v>4.45</c:v>
                </c:pt>
                <c:pt idx="3293">
                  <c:v>4.45</c:v>
                </c:pt>
                <c:pt idx="3294">
                  <c:v>4.45</c:v>
                </c:pt>
                <c:pt idx="3295">
                  <c:v>4.45</c:v>
                </c:pt>
                <c:pt idx="3296">
                  <c:v>4.45</c:v>
                </c:pt>
                <c:pt idx="3297">
                  <c:v>4.45</c:v>
                </c:pt>
                <c:pt idx="3298">
                  <c:v>4.45</c:v>
                </c:pt>
                <c:pt idx="3299">
                  <c:v>4.45</c:v>
                </c:pt>
                <c:pt idx="3300">
                  <c:v>4.45</c:v>
                </c:pt>
                <c:pt idx="3301">
                  <c:v>4.45</c:v>
                </c:pt>
                <c:pt idx="3302">
                  <c:v>4.4400000000000004</c:v>
                </c:pt>
                <c:pt idx="3303">
                  <c:v>4.4400000000000004</c:v>
                </c:pt>
                <c:pt idx="3304">
                  <c:v>4.4400000000000004</c:v>
                </c:pt>
                <c:pt idx="3305">
                  <c:v>4.4400000000000004</c:v>
                </c:pt>
                <c:pt idx="3306">
                  <c:v>4.4400000000000004</c:v>
                </c:pt>
                <c:pt idx="3307">
                  <c:v>4.4400000000000004</c:v>
                </c:pt>
                <c:pt idx="3308">
                  <c:v>4.4400000000000004</c:v>
                </c:pt>
                <c:pt idx="3309">
                  <c:v>4.4400000000000004</c:v>
                </c:pt>
                <c:pt idx="3310">
                  <c:v>4.4400000000000004</c:v>
                </c:pt>
                <c:pt idx="3311">
                  <c:v>4.4400000000000004</c:v>
                </c:pt>
                <c:pt idx="3312">
                  <c:v>4.4400000000000004</c:v>
                </c:pt>
                <c:pt idx="3313">
                  <c:v>4.4400000000000004</c:v>
                </c:pt>
                <c:pt idx="3314">
                  <c:v>4.4400000000000004</c:v>
                </c:pt>
                <c:pt idx="3315">
                  <c:v>4.4400000000000004</c:v>
                </c:pt>
                <c:pt idx="3316">
                  <c:v>4.4400000000000004</c:v>
                </c:pt>
                <c:pt idx="3317">
                  <c:v>4.4400000000000004</c:v>
                </c:pt>
                <c:pt idx="3318">
                  <c:v>4.43</c:v>
                </c:pt>
                <c:pt idx="3319">
                  <c:v>4.43</c:v>
                </c:pt>
                <c:pt idx="3320">
                  <c:v>4.43</c:v>
                </c:pt>
                <c:pt idx="3321">
                  <c:v>4.43</c:v>
                </c:pt>
                <c:pt idx="3322">
                  <c:v>4.43</c:v>
                </c:pt>
                <c:pt idx="3323">
                  <c:v>4.43</c:v>
                </c:pt>
                <c:pt idx="3324">
                  <c:v>4.43</c:v>
                </c:pt>
                <c:pt idx="3325">
                  <c:v>4.43</c:v>
                </c:pt>
                <c:pt idx="3326">
                  <c:v>4.43</c:v>
                </c:pt>
                <c:pt idx="3327">
                  <c:v>4.43</c:v>
                </c:pt>
                <c:pt idx="3328">
                  <c:v>4.43</c:v>
                </c:pt>
                <c:pt idx="3329">
                  <c:v>4.43</c:v>
                </c:pt>
                <c:pt idx="3330">
                  <c:v>4.43</c:v>
                </c:pt>
                <c:pt idx="3331">
                  <c:v>4.43</c:v>
                </c:pt>
                <c:pt idx="3332">
                  <c:v>4.43</c:v>
                </c:pt>
                <c:pt idx="3333">
                  <c:v>4.43</c:v>
                </c:pt>
                <c:pt idx="3334">
                  <c:v>4.42</c:v>
                </c:pt>
                <c:pt idx="3335">
                  <c:v>4.42</c:v>
                </c:pt>
                <c:pt idx="3336">
                  <c:v>4.42</c:v>
                </c:pt>
                <c:pt idx="3337">
                  <c:v>4.42</c:v>
                </c:pt>
                <c:pt idx="3338">
                  <c:v>4.42</c:v>
                </c:pt>
                <c:pt idx="3339">
                  <c:v>4.42</c:v>
                </c:pt>
                <c:pt idx="3340">
                  <c:v>4.42</c:v>
                </c:pt>
                <c:pt idx="3341">
                  <c:v>4.42</c:v>
                </c:pt>
                <c:pt idx="3342">
                  <c:v>4.42</c:v>
                </c:pt>
                <c:pt idx="3343">
                  <c:v>4.42</c:v>
                </c:pt>
                <c:pt idx="3344">
                  <c:v>4.42</c:v>
                </c:pt>
                <c:pt idx="3345">
                  <c:v>4.42</c:v>
                </c:pt>
                <c:pt idx="3346">
                  <c:v>4.42</c:v>
                </c:pt>
                <c:pt idx="3347">
                  <c:v>4.42</c:v>
                </c:pt>
                <c:pt idx="3348">
                  <c:v>4.42</c:v>
                </c:pt>
                <c:pt idx="3349">
                  <c:v>4.42</c:v>
                </c:pt>
                <c:pt idx="3350">
                  <c:v>4.41</c:v>
                </c:pt>
                <c:pt idx="3351">
                  <c:v>4.41</c:v>
                </c:pt>
                <c:pt idx="3352">
                  <c:v>4.41</c:v>
                </c:pt>
                <c:pt idx="3353">
                  <c:v>4.41</c:v>
                </c:pt>
                <c:pt idx="3354">
                  <c:v>4.41</c:v>
                </c:pt>
                <c:pt idx="3355">
                  <c:v>4.41</c:v>
                </c:pt>
                <c:pt idx="3356">
                  <c:v>4.41</c:v>
                </c:pt>
                <c:pt idx="3357">
                  <c:v>4.41</c:v>
                </c:pt>
                <c:pt idx="3358">
                  <c:v>4.41</c:v>
                </c:pt>
                <c:pt idx="3359">
                  <c:v>4.41</c:v>
                </c:pt>
                <c:pt idx="3360">
                  <c:v>4.41</c:v>
                </c:pt>
                <c:pt idx="3361">
                  <c:v>4.41</c:v>
                </c:pt>
                <c:pt idx="3362">
                  <c:v>4.41</c:v>
                </c:pt>
                <c:pt idx="3363">
                  <c:v>4.41</c:v>
                </c:pt>
                <c:pt idx="3364">
                  <c:v>4.41</c:v>
                </c:pt>
                <c:pt idx="3365">
                  <c:v>4.41</c:v>
                </c:pt>
                <c:pt idx="3366">
                  <c:v>4.4000000000000004</c:v>
                </c:pt>
                <c:pt idx="3367">
                  <c:v>4.4000000000000004</c:v>
                </c:pt>
                <c:pt idx="3368">
                  <c:v>4.4000000000000004</c:v>
                </c:pt>
                <c:pt idx="3369">
                  <c:v>4.4000000000000004</c:v>
                </c:pt>
                <c:pt idx="3370">
                  <c:v>4.4000000000000004</c:v>
                </c:pt>
                <c:pt idx="3371">
                  <c:v>4.4000000000000004</c:v>
                </c:pt>
                <c:pt idx="3372">
                  <c:v>4.4000000000000004</c:v>
                </c:pt>
                <c:pt idx="3373">
                  <c:v>4.4000000000000004</c:v>
                </c:pt>
                <c:pt idx="3374">
                  <c:v>4.4000000000000004</c:v>
                </c:pt>
                <c:pt idx="3375">
                  <c:v>4.4000000000000004</c:v>
                </c:pt>
                <c:pt idx="3376">
                  <c:v>4.4000000000000004</c:v>
                </c:pt>
                <c:pt idx="3377">
                  <c:v>4.4000000000000004</c:v>
                </c:pt>
                <c:pt idx="3378">
                  <c:v>4.4000000000000004</c:v>
                </c:pt>
                <c:pt idx="3379">
                  <c:v>4.4000000000000004</c:v>
                </c:pt>
                <c:pt idx="3380">
                  <c:v>4.4000000000000004</c:v>
                </c:pt>
                <c:pt idx="3381">
                  <c:v>4.4000000000000004</c:v>
                </c:pt>
                <c:pt idx="3382">
                  <c:v>4.3899999999999997</c:v>
                </c:pt>
                <c:pt idx="3383">
                  <c:v>4.3899999999999997</c:v>
                </c:pt>
                <c:pt idx="3384">
                  <c:v>4.3899999999999997</c:v>
                </c:pt>
                <c:pt idx="3385">
                  <c:v>4.3899999999999997</c:v>
                </c:pt>
                <c:pt idx="3386">
                  <c:v>4.3899999999999997</c:v>
                </c:pt>
                <c:pt idx="3387">
                  <c:v>4.3899999999999997</c:v>
                </c:pt>
                <c:pt idx="3388">
                  <c:v>4.3899999999999997</c:v>
                </c:pt>
                <c:pt idx="3389">
                  <c:v>4.3899999999999997</c:v>
                </c:pt>
                <c:pt idx="3390">
                  <c:v>4.3899999999999997</c:v>
                </c:pt>
                <c:pt idx="3391">
                  <c:v>4.3899999999999997</c:v>
                </c:pt>
                <c:pt idx="3392">
                  <c:v>4.3899999999999997</c:v>
                </c:pt>
                <c:pt idx="3393">
                  <c:v>4.3899999999999997</c:v>
                </c:pt>
                <c:pt idx="3394">
                  <c:v>4.3899999999999997</c:v>
                </c:pt>
                <c:pt idx="3395">
                  <c:v>4.3899999999999997</c:v>
                </c:pt>
                <c:pt idx="3396">
                  <c:v>4.3899999999999997</c:v>
                </c:pt>
                <c:pt idx="3397">
                  <c:v>4.3899999999999997</c:v>
                </c:pt>
                <c:pt idx="3398">
                  <c:v>4.38</c:v>
                </c:pt>
                <c:pt idx="3399">
                  <c:v>4.38</c:v>
                </c:pt>
                <c:pt idx="3400">
                  <c:v>4.38</c:v>
                </c:pt>
                <c:pt idx="3401">
                  <c:v>4.38</c:v>
                </c:pt>
                <c:pt idx="3402">
                  <c:v>4.38</c:v>
                </c:pt>
                <c:pt idx="3403">
                  <c:v>4.38</c:v>
                </c:pt>
                <c:pt idx="3404">
                  <c:v>4.38</c:v>
                </c:pt>
                <c:pt idx="3405">
                  <c:v>4.38</c:v>
                </c:pt>
                <c:pt idx="3406">
                  <c:v>4.38</c:v>
                </c:pt>
                <c:pt idx="3407">
                  <c:v>4.38</c:v>
                </c:pt>
                <c:pt idx="3408">
                  <c:v>4.38</c:v>
                </c:pt>
                <c:pt idx="3409">
                  <c:v>4.38</c:v>
                </c:pt>
                <c:pt idx="3410">
                  <c:v>4.38</c:v>
                </c:pt>
                <c:pt idx="3411">
                  <c:v>4.38</c:v>
                </c:pt>
                <c:pt idx="3412">
                  <c:v>4.38</c:v>
                </c:pt>
                <c:pt idx="3413">
                  <c:v>4.38</c:v>
                </c:pt>
                <c:pt idx="3414">
                  <c:v>4.37</c:v>
                </c:pt>
                <c:pt idx="3415">
                  <c:v>4.37</c:v>
                </c:pt>
                <c:pt idx="3416">
                  <c:v>4.37</c:v>
                </c:pt>
                <c:pt idx="3417">
                  <c:v>4.37</c:v>
                </c:pt>
                <c:pt idx="3418">
                  <c:v>4.37</c:v>
                </c:pt>
                <c:pt idx="3419">
                  <c:v>4.37</c:v>
                </c:pt>
                <c:pt idx="3420">
                  <c:v>4.37</c:v>
                </c:pt>
                <c:pt idx="3421">
                  <c:v>4.37</c:v>
                </c:pt>
                <c:pt idx="3422">
                  <c:v>4.37</c:v>
                </c:pt>
                <c:pt idx="3423">
                  <c:v>4.37</c:v>
                </c:pt>
                <c:pt idx="3424">
                  <c:v>4.37</c:v>
                </c:pt>
                <c:pt idx="3425">
                  <c:v>4.37</c:v>
                </c:pt>
                <c:pt idx="3426">
                  <c:v>4.37</c:v>
                </c:pt>
                <c:pt idx="3427">
                  <c:v>4.37</c:v>
                </c:pt>
                <c:pt idx="3428">
                  <c:v>4.37</c:v>
                </c:pt>
                <c:pt idx="3429">
                  <c:v>4.37</c:v>
                </c:pt>
                <c:pt idx="3430">
                  <c:v>4.37</c:v>
                </c:pt>
                <c:pt idx="3431">
                  <c:v>4.3600000000000003</c:v>
                </c:pt>
                <c:pt idx="3432">
                  <c:v>4.3600000000000003</c:v>
                </c:pt>
                <c:pt idx="3433">
                  <c:v>4.3600000000000003</c:v>
                </c:pt>
                <c:pt idx="3434">
                  <c:v>4.3600000000000003</c:v>
                </c:pt>
                <c:pt idx="3435">
                  <c:v>4.3600000000000003</c:v>
                </c:pt>
                <c:pt idx="3436">
                  <c:v>4.3600000000000003</c:v>
                </c:pt>
                <c:pt idx="3437">
                  <c:v>4.3600000000000003</c:v>
                </c:pt>
                <c:pt idx="3438">
                  <c:v>4.3600000000000003</c:v>
                </c:pt>
                <c:pt idx="3439">
                  <c:v>4.3600000000000003</c:v>
                </c:pt>
                <c:pt idx="3440">
                  <c:v>4.3600000000000003</c:v>
                </c:pt>
                <c:pt idx="3441">
                  <c:v>4.3600000000000003</c:v>
                </c:pt>
                <c:pt idx="3442">
                  <c:v>4.3600000000000003</c:v>
                </c:pt>
                <c:pt idx="3443">
                  <c:v>4.3600000000000003</c:v>
                </c:pt>
                <c:pt idx="3444">
                  <c:v>4.3600000000000003</c:v>
                </c:pt>
                <c:pt idx="3445">
                  <c:v>4.3600000000000003</c:v>
                </c:pt>
                <c:pt idx="3446">
                  <c:v>4.3600000000000003</c:v>
                </c:pt>
                <c:pt idx="3447">
                  <c:v>4.3499999999999996</c:v>
                </c:pt>
                <c:pt idx="3448">
                  <c:v>4.3499999999999996</c:v>
                </c:pt>
                <c:pt idx="3449">
                  <c:v>4.3499999999999996</c:v>
                </c:pt>
                <c:pt idx="3450">
                  <c:v>4.3499999999999996</c:v>
                </c:pt>
                <c:pt idx="3451">
                  <c:v>4.3499999999999996</c:v>
                </c:pt>
                <c:pt idx="3452">
                  <c:v>4.3499999999999996</c:v>
                </c:pt>
                <c:pt idx="3453">
                  <c:v>4.3499999999999996</c:v>
                </c:pt>
                <c:pt idx="3454">
                  <c:v>4.3499999999999996</c:v>
                </c:pt>
                <c:pt idx="3455">
                  <c:v>4.3499999999999996</c:v>
                </c:pt>
                <c:pt idx="3456">
                  <c:v>4.3499999999999996</c:v>
                </c:pt>
                <c:pt idx="3457">
                  <c:v>4.3499999999999996</c:v>
                </c:pt>
                <c:pt idx="3458">
                  <c:v>4.3499999999999996</c:v>
                </c:pt>
                <c:pt idx="3459">
                  <c:v>4.3499999999999996</c:v>
                </c:pt>
                <c:pt idx="3460">
                  <c:v>4.3499999999999996</c:v>
                </c:pt>
                <c:pt idx="3461">
                  <c:v>4.3499999999999996</c:v>
                </c:pt>
                <c:pt idx="3462">
                  <c:v>4.3499999999999996</c:v>
                </c:pt>
                <c:pt idx="3463">
                  <c:v>4.3499999999999996</c:v>
                </c:pt>
                <c:pt idx="3464">
                  <c:v>4.34</c:v>
                </c:pt>
                <c:pt idx="3465">
                  <c:v>4.34</c:v>
                </c:pt>
                <c:pt idx="3466">
                  <c:v>4.34</c:v>
                </c:pt>
                <c:pt idx="3467">
                  <c:v>4.34</c:v>
                </c:pt>
                <c:pt idx="3468">
                  <c:v>4.34</c:v>
                </c:pt>
                <c:pt idx="3469">
                  <c:v>4.34</c:v>
                </c:pt>
                <c:pt idx="3470">
                  <c:v>4.34</c:v>
                </c:pt>
                <c:pt idx="3471">
                  <c:v>4.34</c:v>
                </c:pt>
                <c:pt idx="3472">
                  <c:v>4.34</c:v>
                </c:pt>
                <c:pt idx="3473">
                  <c:v>4.34</c:v>
                </c:pt>
                <c:pt idx="3474">
                  <c:v>4.34</c:v>
                </c:pt>
                <c:pt idx="3475">
                  <c:v>4.34</c:v>
                </c:pt>
                <c:pt idx="3476">
                  <c:v>4.34</c:v>
                </c:pt>
                <c:pt idx="3477">
                  <c:v>4.34</c:v>
                </c:pt>
                <c:pt idx="3478">
                  <c:v>4.34</c:v>
                </c:pt>
                <c:pt idx="3479">
                  <c:v>4.34</c:v>
                </c:pt>
                <c:pt idx="3480">
                  <c:v>4.33</c:v>
                </c:pt>
                <c:pt idx="3481">
                  <c:v>4.33</c:v>
                </c:pt>
                <c:pt idx="3482">
                  <c:v>4.33</c:v>
                </c:pt>
                <c:pt idx="3483">
                  <c:v>4.33</c:v>
                </c:pt>
                <c:pt idx="3484">
                  <c:v>4.33</c:v>
                </c:pt>
                <c:pt idx="3485">
                  <c:v>4.33</c:v>
                </c:pt>
                <c:pt idx="3486">
                  <c:v>4.33</c:v>
                </c:pt>
                <c:pt idx="3487">
                  <c:v>4.33</c:v>
                </c:pt>
                <c:pt idx="3488">
                  <c:v>4.33</c:v>
                </c:pt>
                <c:pt idx="3489">
                  <c:v>4.33</c:v>
                </c:pt>
                <c:pt idx="3490">
                  <c:v>4.33</c:v>
                </c:pt>
                <c:pt idx="3491">
                  <c:v>4.33</c:v>
                </c:pt>
                <c:pt idx="3492">
                  <c:v>4.33</c:v>
                </c:pt>
                <c:pt idx="3493">
                  <c:v>4.33</c:v>
                </c:pt>
                <c:pt idx="3494">
                  <c:v>4.33</c:v>
                </c:pt>
                <c:pt idx="3495">
                  <c:v>4.33</c:v>
                </c:pt>
                <c:pt idx="3496">
                  <c:v>4.33</c:v>
                </c:pt>
                <c:pt idx="3497">
                  <c:v>4.32</c:v>
                </c:pt>
                <c:pt idx="3498">
                  <c:v>4.32</c:v>
                </c:pt>
                <c:pt idx="3499">
                  <c:v>4.32</c:v>
                </c:pt>
                <c:pt idx="3500">
                  <c:v>4.32</c:v>
                </c:pt>
                <c:pt idx="3501">
                  <c:v>4.32</c:v>
                </c:pt>
                <c:pt idx="3502">
                  <c:v>4.32</c:v>
                </c:pt>
                <c:pt idx="3503">
                  <c:v>4.32</c:v>
                </c:pt>
                <c:pt idx="3504">
                  <c:v>4.32</c:v>
                </c:pt>
                <c:pt idx="3505">
                  <c:v>4.32</c:v>
                </c:pt>
                <c:pt idx="3506">
                  <c:v>4.32</c:v>
                </c:pt>
                <c:pt idx="3507">
                  <c:v>4.32</c:v>
                </c:pt>
                <c:pt idx="3508">
                  <c:v>4.32</c:v>
                </c:pt>
                <c:pt idx="3509">
                  <c:v>4.32</c:v>
                </c:pt>
                <c:pt idx="3510">
                  <c:v>4.32</c:v>
                </c:pt>
                <c:pt idx="3511">
                  <c:v>4.32</c:v>
                </c:pt>
                <c:pt idx="3512">
                  <c:v>4.32</c:v>
                </c:pt>
                <c:pt idx="3513">
                  <c:v>4.3099999999999996</c:v>
                </c:pt>
                <c:pt idx="3514">
                  <c:v>4.3099999999999996</c:v>
                </c:pt>
                <c:pt idx="3515">
                  <c:v>4.3099999999999996</c:v>
                </c:pt>
                <c:pt idx="3516">
                  <c:v>4.3099999999999996</c:v>
                </c:pt>
                <c:pt idx="3517">
                  <c:v>4.3099999999999996</c:v>
                </c:pt>
                <c:pt idx="3518">
                  <c:v>4.3099999999999996</c:v>
                </c:pt>
                <c:pt idx="3519">
                  <c:v>4.3099999999999996</c:v>
                </c:pt>
                <c:pt idx="3520">
                  <c:v>4.3099999999999996</c:v>
                </c:pt>
                <c:pt idx="3521">
                  <c:v>4.3099999999999996</c:v>
                </c:pt>
                <c:pt idx="3522">
                  <c:v>4.3099999999999996</c:v>
                </c:pt>
                <c:pt idx="3523">
                  <c:v>4.3099999999999996</c:v>
                </c:pt>
                <c:pt idx="3524">
                  <c:v>4.3099999999999996</c:v>
                </c:pt>
                <c:pt idx="3525">
                  <c:v>4.3099999999999996</c:v>
                </c:pt>
                <c:pt idx="3526">
                  <c:v>4.3099999999999996</c:v>
                </c:pt>
                <c:pt idx="3527">
                  <c:v>4.3099999999999996</c:v>
                </c:pt>
                <c:pt idx="3528">
                  <c:v>4.3099999999999996</c:v>
                </c:pt>
                <c:pt idx="3529">
                  <c:v>4.3099999999999996</c:v>
                </c:pt>
                <c:pt idx="3530">
                  <c:v>4.3</c:v>
                </c:pt>
                <c:pt idx="3531">
                  <c:v>4.3</c:v>
                </c:pt>
                <c:pt idx="3532">
                  <c:v>4.3</c:v>
                </c:pt>
                <c:pt idx="3533">
                  <c:v>4.3</c:v>
                </c:pt>
                <c:pt idx="3534">
                  <c:v>4.3</c:v>
                </c:pt>
                <c:pt idx="3535">
                  <c:v>4.3</c:v>
                </c:pt>
                <c:pt idx="3536">
                  <c:v>4.3</c:v>
                </c:pt>
                <c:pt idx="3537">
                  <c:v>4.3</c:v>
                </c:pt>
                <c:pt idx="3538">
                  <c:v>4.3</c:v>
                </c:pt>
                <c:pt idx="3539">
                  <c:v>4.3</c:v>
                </c:pt>
                <c:pt idx="3540">
                  <c:v>4.3</c:v>
                </c:pt>
                <c:pt idx="3541">
                  <c:v>4.3</c:v>
                </c:pt>
                <c:pt idx="3542">
                  <c:v>4.3</c:v>
                </c:pt>
                <c:pt idx="3543">
                  <c:v>4.3</c:v>
                </c:pt>
                <c:pt idx="3544">
                  <c:v>4.3</c:v>
                </c:pt>
                <c:pt idx="3545">
                  <c:v>4.3</c:v>
                </c:pt>
                <c:pt idx="3546">
                  <c:v>4.3</c:v>
                </c:pt>
                <c:pt idx="3547">
                  <c:v>4.29</c:v>
                </c:pt>
                <c:pt idx="3548">
                  <c:v>4.29</c:v>
                </c:pt>
                <c:pt idx="3549">
                  <c:v>4.29</c:v>
                </c:pt>
                <c:pt idx="3550">
                  <c:v>4.29</c:v>
                </c:pt>
                <c:pt idx="3551">
                  <c:v>4.29</c:v>
                </c:pt>
                <c:pt idx="3552">
                  <c:v>4.29</c:v>
                </c:pt>
                <c:pt idx="3553">
                  <c:v>4.29</c:v>
                </c:pt>
                <c:pt idx="3554">
                  <c:v>4.29</c:v>
                </c:pt>
                <c:pt idx="3555">
                  <c:v>4.29</c:v>
                </c:pt>
                <c:pt idx="3556">
                  <c:v>4.29</c:v>
                </c:pt>
                <c:pt idx="3557">
                  <c:v>4.29</c:v>
                </c:pt>
                <c:pt idx="3558">
                  <c:v>4.29</c:v>
                </c:pt>
                <c:pt idx="3559">
                  <c:v>4.29</c:v>
                </c:pt>
                <c:pt idx="3560">
                  <c:v>4.29</c:v>
                </c:pt>
                <c:pt idx="3561">
                  <c:v>4.29</c:v>
                </c:pt>
                <c:pt idx="3562">
                  <c:v>4.29</c:v>
                </c:pt>
                <c:pt idx="3563">
                  <c:v>4.28</c:v>
                </c:pt>
                <c:pt idx="3564">
                  <c:v>4.28</c:v>
                </c:pt>
                <c:pt idx="3565">
                  <c:v>4.28</c:v>
                </c:pt>
                <c:pt idx="3566">
                  <c:v>4.28</c:v>
                </c:pt>
                <c:pt idx="3567">
                  <c:v>4.28</c:v>
                </c:pt>
                <c:pt idx="3568">
                  <c:v>4.28</c:v>
                </c:pt>
                <c:pt idx="3569">
                  <c:v>4.28</c:v>
                </c:pt>
                <c:pt idx="3570">
                  <c:v>4.28</c:v>
                </c:pt>
                <c:pt idx="3571">
                  <c:v>4.28</c:v>
                </c:pt>
                <c:pt idx="3572">
                  <c:v>4.28</c:v>
                </c:pt>
                <c:pt idx="3573">
                  <c:v>4.28</c:v>
                </c:pt>
                <c:pt idx="3574">
                  <c:v>4.28</c:v>
                </c:pt>
                <c:pt idx="3575">
                  <c:v>4.28</c:v>
                </c:pt>
                <c:pt idx="3576">
                  <c:v>4.28</c:v>
                </c:pt>
                <c:pt idx="3577">
                  <c:v>4.28</c:v>
                </c:pt>
                <c:pt idx="3578">
                  <c:v>4.28</c:v>
                </c:pt>
                <c:pt idx="3579">
                  <c:v>4.28</c:v>
                </c:pt>
                <c:pt idx="3580">
                  <c:v>4.2699999999999996</c:v>
                </c:pt>
                <c:pt idx="3581">
                  <c:v>4.2699999999999996</c:v>
                </c:pt>
                <c:pt idx="3582">
                  <c:v>4.2699999999999996</c:v>
                </c:pt>
                <c:pt idx="3583">
                  <c:v>4.2699999999999996</c:v>
                </c:pt>
                <c:pt idx="3584">
                  <c:v>4.2699999999999996</c:v>
                </c:pt>
                <c:pt idx="3585">
                  <c:v>4.2699999999999996</c:v>
                </c:pt>
                <c:pt idx="3586">
                  <c:v>4.2699999999999996</c:v>
                </c:pt>
                <c:pt idx="3587">
                  <c:v>4.2699999999999996</c:v>
                </c:pt>
                <c:pt idx="3588">
                  <c:v>4.2699999999999996</c:v>
                </c:pt>
                <c:pt idx="3589">
                  <c:v>4.2699999999999996</c:v>
                </c:pt>
                <c:pt idx="3590">
                  <c:v>4.2699999999999996</c:v>
                </c:pt>
                <c:pt idx="3591">
                  <c:v>4.2699999999999996</c:v>
                </c:pt>
                <c:pt idx="3592">
                  <c:v>4.2699999999999996</c:v>
                </c:pt>
                <c:pt idx="3593">
                  <c:v>4.2699999999999996</c:v>
                </c:pt>
                <c:pt idx="3594">
                  <c:v>4.2699999999999996</c:v>
                </c:pt>
                <c:pt idx="3595">
                  <c:v>4.2699999999999996</c:v>
                </c:pt>
                <c:pt idx="3596">
                  <c:v>4.2699999999999996</c:v>
                </c:pt>
                <c:pt idx="3597">
                  <c:v>4.26</c:v>
                </c:pt>
                <c:pt idx="3598">
                  <c:v>4.26</c:v>
                </c:pt>
                <c:pt idx="3599">
                  <c:v>4.26</c:v>
                </c:pt>
                <c:pt idx="3600">
                  <c:v>4.26</c:v>
                </c:pt>
                <c:pt idx="3601">
                  <c:v>4.26</c:v>
                </c:pt>
                <c:pt idx="3602">
                  <c:v>4.26</c:v>
                </c:pt>
                <c:pt idx="3603">
                  <c:v>4.26</c:v>
                </c:pt>
                <c:pt idx="3604">
                  <c:v>4.26</c:v>
                </c:pt>
                <c:pt idx="3605">
                  <c:v>4.26</c:v>
                </c:pt>
                <c:pt idx="3606">
                  <c:v>4.26</c:v>
                </c:pt>
                <c:pt idx="3607">
                  <c:v>4.26</c:v>
                </c:pt>
                <c:pt idx="3608">
                  <c:v>4.26</c:v>
                </c:pt>
                <c:pt idx="3609">
                  <c:v>4.26</c:v>
                </c:pt>
                <c:pt idx="3610">
                  <c:v>4.26</c:v>
                </c:pt>
                <c:pt idx="3611">
                  <c:v>4.26</c:v>
                </c:pt>
                <c:pt idx="3612">
                  <c:v>4.26</c:v>
                </c:pt>
                <c:pt idx="3613">
                  <c:v>4.26</c:v>
                </c:pt>
                <c:pt idx="3614">
                  <c:v>4.25</c:v>
                </c:pt>
                <c:pt idx="3615">
                  <c:v>4.25</c:v>
                </c:pt>
                <c:pt idx="3616">
                  <c:v>4.25</c:v>
                </c:pt>
                <c:pt idx="3617">
                  <c:v>4.25</c:v>
                </c:pt>
                <c:pt idx="3618">
                  <c:v>4.25</c:v>
                </c:pt>
                <c:pt idx="3619">
                  <c:v>4.25</c:v>
                </c:pt>
                <c:pt idx="3620">
                  <c:v>4.25</c:v>
                </c:pt>
                <c:pt idx="3621">
                  <c:v>4.25</c:v>
                </c:pt>
                <c:pt idx="3622">
                  <c:v>4.25</c:v>
                </c:pt>
                <c:pt idx="3623">
                  <c:v>4.25</c:v>
                </c:pt>
                <c:pt idx="3624">
                  <c:v>4.25</c:v>
                </c:pt>
                <c:pt idx="3625">
                  <c:v>4.25</c:v>
                </c:pt>
                <c:pt idx="3626">
                  <c:v>4.25</c:v>
                </c:pt>
                <c:pt idx="3627">
                  <c:v>4.25</c:v>
                </c:pt>
                <c:pt idx="3628">
                  <c:v>4.25</c:v>
                </c:pt>
                <c:pt idx="3629">
                  <c:v>4.25</c:v>
                </c:pt>
                <c:pt idx="3630">
                  <c:v>4.25</c:v>
                </c:pt>
                <c:pt idx="3631">
                  <c:v>4.24</c:v>
                </c:pt>
                <c:pt idx="3632">
                  <c:v>4.24</c:v>
                </c:pt>
                <c:pt idx="3633">
                  <c:v>4.24</c:v>
                </c:pt>
                <c:pt idx="3634">
                  <c:v>4.24</c:v>
                </c:pt>
                <c:pt idx="3635">
                  <c:v>4.24</c:v>
                </c:pt>
                <c:pt idx="3636">
                  <c:v>4.24</c:v>
                </c:pt>
                <c:pt idx="3637">
                  <c:v>4.24</c:v>
                </c:pt>
                <c:pt idx="3638">
                  <c:v>4.24</c:v>
                </c:pt>
                <c:pt idx="3639">
                  <c:v>4.24</c:v>
                </c:pt>
                <c:pt idx="3640">
                  <c:v>4.24</c:v>
                </c:pt>
                <c:pt idx="3641">
                  <c:v>4.24</c:v>
                </c:pt>
                <c:pt idx="3642">
                  <c:v>4.24</c:v>
                </c:pt>
                <c:pt idx="3643">
                  <c:v>4.24</c:v>
                </c:pt>
                <c:pt idx="3644">
                  <c:v>4.24</c:v>
                </c:pt>
                <c:pt idx="3645">
                  <c:v>4.24</c:v>
                </c:pt>
                <c:pt idx="3646">
                  <c:v>4.24</c:v>
                </c:pt>
                <c:pt idx="3647">
                  <c:v>4.24</c:v>
                </c:pt>
                <c:pt idx="3648">
                  <c:v>4.2300000000000004</c:v>
                </c:pt>
                <c:pt idx="3649">
                  <c:v>4.2300000000000004</c:v>
                </c:pt>
                <c:pt idx="3650">
                  <c:v>4.2300000000000004</c:v>
                </c:pt>
                <c:pt idx="3651">
                  <c:v>4.2300000000000004</c:v>
                </c:pt>
                <c:pt idx="3652">
                  <c:v>4.2300000000000004</c:v>
                </c:pt>
                <c:pt idx="3653">
                  <c:v>4.2300000000000004</c:v>
                </c:pt>
                <c:pt idx="3654">
                  <c:v>4.2300000000000004</c:v>
                </c:pt>
                <c:pt idx="3655">
                  <c:v>4.2300000000000004</c:v>
                </c:pt>
                <c:pt idx="3656">
                  <c:v>4.2300000000000004</c:v>
                </c:pt>
                <c:pt idx="3657">
                  <c:v>4.2300000000000004</c:v>
                </c:pt>
                <c:pt idx="3658">
                  <c:v>4.2300000000000004</c:v>
                </c:pt>
                <c:pt idx="3659">
                  <c:v>4.2300000000000004</c:v>
                </c:pt>
                <c:pt idx="3660">
                  <c:v>4.2300000000000004</c:v>
                </c:pt>
                <c:pt idx="3661">
                  <c:v>4.2300000000000004</c:v>
                </c:pt>
                <c:pt idx="3662">
                  <c:v>4.2300000000000004</c:v>
                </c:pt>
                <c:pt idx="3663">
                  <c:v>4.2300000000000004</c:v>
                </c:pt>
                <c:pt idx="3664">
                  <c:v>4.2300000000000004</c:v>
                </c:pt>
                <c:pt idx="3665">
                  <c:v>4.22</c:v>
                </c:pt>
                <c:pt idx="3666">
                  <c:v>4.22</c:v>
                </c:pt>
                <c:pt idx="3667">
                  <c:v>4.22</c:v>
                </c:pt>
                <c:pt idx="3668">
                  <c:v>4.22</c:v>
                </c:pt>
                <c:pt idx="3669">
                  <c:v>4.22</c:v>
                </c:pt>
                <c:pt idx="3670">
                  <c:v>4.22</c:v>
                </c:pt>
                <c:pt idx="3671">
                  <c:v>4.22</c:v>
                </c:pt>
                <c:pt idx="3672">
                  <c:v>4.22</c:v>
                </c:pt>
                <c:pt idx="3673">
                  <c:v>4.22</c:v>
                </c:pt>
                <c:pt idx="3674">
                  <c:v>4.22</c:v>
                </c:pt>
                <c:pt idx="3675">
                  <c:v>4.22</c:v>
                </c:pt>
                <c:pt idx="3676">
                  <c:v>4.22</c:v>
                </c:pt>
                <c:pt idx="3677">
                  <c:v>4.22</c:v>
                </c:pt>
                <c:pt idx="3678">
                  <c:v>4.22</c:v>
                </c:pt>
                <c:pt idx="3679">
                  <c:v>4.22</c:v>
                </c:pt>
                <c:pt idx="3680">
                  <c:v>4.22</c:v>
                </c:pt>
                <c:pt idx="3681">
                  <c:v>4.22</c:v>
                </c:pt>
                <c:pt idx="3682">
                  <c:v>4.21</c:v>
                </c:pt>
                <c:pt idx="3683">
                  <c:v>4.21</c:v>
                </c:pt>
                <c:pt idx="3684">
                  <c:v>4.21</c:v>
                </c:pt>
                <c:pt idx="3685">
                  <c:v>4.21</c:v>
                </c:pt>
                <c:pt idx="3686">
                  <c:v>4.21</c:v>
                </c:pt>
                <c:pt idx="3687">
                  <c:v>4.21</c:v>
                </c:pt>
                <c:pt idx="3688">
                  <c:v>4.21</c:v>
                </c:pt>
                <c:pt idx="3689">
                  <c:v>4.21</c:v>
                </c:pt>
                <c:pt idx="3690">
                  <c:v>4.21</c:v>
                </c:pt>
                <c:pt idx="3691">
                  <c:v>4.21</c:v>
                </c:pt>
                <c:pt idx="3692">
                  <c:v>4.21</c:v>
                </c:pt>
                <c:pt idx="3693">
                  <c:v>4.21</c:v>
                </c:pt>
                <c:pt idx="3694">
                  <c:v>4.21</c:v>
                </c:pt>
                <c:pt idx="3695">
                  <c:v>4.21</c:v>
                </c:pt>
                <c:pt idx="3696">
                  <c:v>4.21</c:v>
                </c:pt>
                <c:pt idx="3697">
                  <c:v>4.21</c:v>
                </c:pt>
                <c:pt idx="3698">
                  <c:v>4.21</c:v>
                </c:pt>
                <c:pt idx="3699">
                  <c:v>4.21</c:v>
                </c:pt>
                <c:pt idx="3700">
                  <c:v>4.2</c:v>
                </c:pt>
                <c:pt idx="3701">
                  <c:v>4.2</c:v>
                </c:pt>
                <c:pt idx="3702">
                  <c:v>4.2</c:v>
                </c:pt>
                <c:pt idx="3703">
                  <c:v>4.2</c:v>
                </c:pt>
                <c:pt idx="3704">
                  <c:v>4.2</c:v>
                </c:pt>
                <c:pt idx="3705">
                  <c:v>4.2</c:v>
                </c:pt>
                <c:pt idx="3706">
                  <c:v>4.2</c:v>
                </c:pt>
                <c:pt idx="3707">
                  <c:v>4.2</c:v>
                </c:pt>
                <c:pt idx="3708">
                  <c:v>4.2</c:v>
                </c:pt>
                <c:pt idx="3709">
                  <c:v>4.2</c:v>
                </c:pt>
                <c:pt idx="3710">
                  <c:v>4.2</c:v>
                </c:pt>
                <c:pt idx="3711">
                  <c:v>4.2</c:v>
                </c:pt>
                <c:pt idx="3712">
                  <c:v>4.2</c:v>
                </c:pt>
                <c:pt idx="3713">
                  <c:v>4.2</c:v>
                </c:pt>
                <c:pt idx="3714">
                  <c:v>4.2</c:v>
                </c:pt>
                <c:pt idx="3715">
                  <c:v>4.2</c:v>
                </c:pt>
                <c:pt idx="3716">
                  <c:v>4.2</c:v>
                </c:pt>
                <c:pt idx="3717">
                  <c:v>4.1900000000000004</c:v>
                </c:pt>
                <c:pt idx="3718">
                  <c:v>4.1900000000000004</c:v>
                </c:pt>
                <c:pt idx="3719">
                  <c:v>4.1900000000000004</c:v>
                </c:pt>
                <c:pt idx="3720">
                  <c:v>4.1900000000000004</c:v>
                </c:pt>
                <c:pt idx="3721">
                  <c:v>4.1900000000000004</c:v>
                </c:pt>
                <c:pt idx="3722">
                  <c:v>4.1900000000000004</c:v>
                </c:pt>
                <c:pt idx="3723">
                  <c:v>4.1900000000000004</c:v>
                </c:pt>
                <c:pt idx="3724">
                  <c:v>4.1900000000000004</c:v>
                </c:pt>
                <c:pt idx="3725">
                  <c:v>4.1900000000000004</c:v>
                </c:pt>
                <c:pt idx="3726">
                  <c:v>4.1900000000000004</c:v>
                </c:pt>
                <c:pt idx="3727">
                  <c:v>4.1900000000000004</c:v>
                </c:pt>
                <c:pt idx="3728">
                  <c:v>4.1900000000000004</c:v>
                </c:pt>
                <c:pt idx="3729">
                  <c:v>4.1900000000000004</c:v>
                </c:pt>
                <c:pt idx="3730">
                  <c:v>4.1900000000000004</c:v>
                </c:pt>
                <c:pt idx="3731">
                  <c:v>4.1900000000000004</c:v>
                </c:pt>
                <c:pt idx="3732">
                  <c:v>4.1900000000000004</c:v>
                </c:pt>
                <c:pt idx="3733">
                  <c:v>4.1900000000000004</c:v>
                </c:pt>
                <c:pt idx="3734">
                  <c:v>4.18</c:v>
                </c:pt>
                <c:pt idx="3735">
                  <c:v>4.18</c:v>
                </c:pt>
                <c:pt idx="3736">
                  <c:v>4.18</c:v>
                </c:pt>
                <c:pt idx="3737">
                  <c:v>4.18</c:v>
                </c:pt>
                <c:pt idx="3738">
                  <c:v>4.18</c:v>
                </c:pt>
                <c:pt idx="3739">
                  <c:v>4.18</c:v>
                </c:pt>
                <c:pt idx="3740">
                  <c:v>4.18</c:v>
                </c:pt>
                <c:pt idx="3741">
                  <c:v>4.18</c:v>
                </c:pt>
                <c:pt idx="3742">
                  <c:v>4.18</c:v>
                </c:pt>
                <c:pt idx="3743">
                  <c:v>4.18</c:v>
                </c:pt>
                <c:pt idx="3744">
                  <c:v>4.18</c:v>
                </c:pt>
                <c:pt idx="3745">
                  <c:v>4.18</c:v>
                </c:pt>
                <c:pt idx="3746">
                  <c:v>4.18</c:v>
                </c:pt>
                <c:pt idx="3747">
                  <c:v>4.18</c:v>
                </c:pt>
                <c:pt idx="3748">
                  <c:v>4.18</c:v>
                </c:pt>
                <c:pt idx="3749">
                  <c:v>4.18</c:v>
                </c:pt>
                <c:pt idx="3750">
                  <c:v>4.18</c:v>
                </c:pt>
                <c:pt idx="3751">
                  <c:v>4.18</c:v>
                </c:pt>
                <c:pt idx="3752">
                  <c:v>4.17</c:v>
                </c:pt>
                <c:pt idx="3753">
                  <c:v>4.17</c:v>
                </c:pt>
                <c:pt idx="3754">
                  <c:v>4.17</c:v>
                </c:pt>
                <c:pt idx="3755">
                  <c:v>4.17</c:v>
                </c:pt>
                <c:pt idx="3756">
                  <c:v>4.17</c:v>
                </c:pt>
                <c:pt idx="3757">
                  <c:v>4.17</c:v>
                </c:pt>
                <c:pt idx="3758">
                  <c:v>4.17</c:v>
                </c:pt>
                <c:pt idx="3759">
                  <c:v>4.17</c:v>
                </c:pt>
                <c:pt idx="3760">
                  <c:v>4.17</c:v>
                </c:pt>
                <c:pt idx="3761">
                  <c:v>4.17</c:v>
                </c:pt>
                <c:pt idx="3762">
                  <c:v>4.17</c:v>
                </c:pt>
                <c:pt idx="3763">
                  <c:v>4.17</c:v>
                </c:pt>
                <c:pt idx="3764">
                  <c:v>4.17</c:v>
                </c:pt>
                <c:pt idx="3765">
                  <c:v>4.17</c:v>
                </c:pt>
                <c:pt idx="3766">
                  <c:v>4.17</c:v>
                </c:pt>
                <c:pt idx="3767">
                  <c:v>4.17</c:v>
                </c:pt>
                <c:pt idx="3768">
                  <c:v>4.17</c:v>
                </c:pt>
                <c:pt idx="3769">
                  <c:v>4.16</c:v>
                </c:pt>
                <c:pt idx="3770">
                  <c:v>4.16</c:v>
                </c:pt>
                <c:pt idx="3771">
                  <c:v>4.16</c:v>
                </c:pt>
                <c:pt idx="3772">
                  <c:v>4.16</c:v>
                </c:pt>
                <c:pt idx="3773">
                  <c:v>4.16</c:v>
                </c:pt>
                <c:pt idx="3774">
                  <c:v>4.16</c:v>
                </c:pt>
                <c:pt idx="3775">
                  <c:v>4.16</c:v>
                </c:pt>
                <c:pt idx="3776">
                  <c:v>4.16</c:v>
                </c:pt>
                <c:pt idx="3777">
                  <c:v>4.16</c:v>
                </c:pt>
                <c:pt idx="3778">
                  <c:v>4.16</c:v>
                </c:pt>
                <c:pt idx="3779">
                  <c:v>4.16</c:v>
                </c:pt>
                <c:pt idx="3780">
                  <c:v>4.16</c:v>
                </c:pt>
                <c:pt idx="3781">
                  <c:v>4.16</c:v>
                </c:pt>
                <c:pt idx="3782">
                  <c:v>4.16</c:v>
                </c:pt>
                <c:pt idx="3783">
                  <c:v>4.16</c:v>
                </c:pt>
                <c:pt idx="3784">
                  <c:v>4.16</c:v>
                </c:pt>
                <c:pt idx="3785">
                  <c:v>4.16</c:v>
                </c:pt>
                <c:pt idx="3786">
                  <c:v>4.16</c:v>
                </c:pt>
                <c:pt idx="3787">
                  <c:v>4.1500000000000004</c:v>
                </c:pt>
                <c:pt idx="3788">
                  <c:v>4.1500000000000004</c:v>
                </c:pt>
                <c:pt idx="3789">
                  <c:v>4.1500000000000004</c:v>
                </c:pt>
                <c:pt idx="3790">
                  <c:v>4.1500000000000004</c:v>
                </c:pt>
                <c:pt idx="3791">
                  <c:v>4.1500000000000004</c:v>
                </c:pt>
                <c:pt idx="3792">
                  <c:v>4.1500000000000004</c:v>
                </c:pt>
                <c:pt idx="3793">
                  <c:v>4.1500000000000004</c:v>
                </c:pt>
                <c:pt idx="3794">
                  <c:v>4.1500000000000004</c:v>
                </c:pt>
                <c:pt idx="3795">
                  <c:v>4.1500000000000004</c:v>
                </c:pt>
                <c:pt idx="3796">
                  <c:v>4.1500000000000004</c:v>
                </c:pt>
                <c:pt idx="3797">
                  <c:v>4.1500000000000004</c:v>
                </c:pt>
                <c:pt idx="3798">
                  <c:v>4.1500000000000004</c:v>
                </c:pt>
                <c:pt idx="3799">
                  <c:v>4.1500000000000004</c:v>
                </c:pt>
                <c:pt idx="3800">
                  <c:v>4.1500000000000004</c:v>
                </c:pt>
                <c:pt idx="3801">
                  <c:v>4.1500000000000004</c:v>
                </c:pt>
                <c:pt idx="3802">
                  <c:v>4.1500000000000004</c:v>
                </c:pt>
                <c:pt idx="3803">
                  <c:v>4.1500000000000004</c:v>
                </c:pt>
                <c:pt idx="3804">
                  <c:v>4.1399999999999997</c:v>
                </c:pt>
                <c:pt idx="3805">
                  <c:v>4.1399999999999997</c:v>
                </c:pt>
                <c:pt idx="3806">
                  <c:v>4.1399999999999997</c:v>
                </c:pt>
                <c:pt idx="3807">
                  <c:v>4.1399999999999997</c:v>
                </c:pt>
                <c:pt idx="3808">
                  <c:v>4.1399999999999997</c:v>
                </c:pt>
                <c:pt idx="3809">
                  <c:v>4.1399999999999997</c:v>
                </c:pt>
                <c:pt idx="3810">
                  <c:v>4.1399999999999997</c:v>
                </c:pt>
                <c:pt idx="3811">
                  <c:v>4.1399999999999997</c:v>
                </c:pt>
                <c:pt idx="3812">
                  <c:v>4.1399999999999997</c:v>
                </c:pt>
                <c:pt idx="3813">
                  <c:v>4.1399999999999997</c:v>
                </c:pt>
                <c:pt idx="3814">
                  <c:v>4.1399999999999997</c:v>
                </c:pt>
                <c:pt idx="3815">
                  <c:v>4.1399999999999997</c:v>
                </c:pt>
                <c:pt idx="3816">
                  <c:v>4.1399999999999997</c:v>
                </c:pt>
                <c:pt idx="3817">
                  <c:v>4.1399999999999997</c:v>
                </c:pt>
                <c:pt idx="3818">
                  <c:v>4.1399999999999997</c:v>
                </c:pt>
                <c:pt idx="3819">
                  <c:v>4.1399999999999997</c:v>
                </c:pt>
                <c:pt idx="3820">
                  <c:v>4.1399999999999997</c:v>
                </c:pt>
                <c:pt idx="3821">
                  <c:v>4.1399999999999997</c:v>
                </c:pt>
                <c:pt idx="3822">
                  <c:v>4.13</c:v>
                </c:pt>
                <c:pt idx="3823">
                  <c:v>4.13</c:v>
                </c:pt>
                <c:pt idx="3824">
                  <c:v>4.13</c:v>
                </c:pt>
                <c:pt idx="3825">
                  <c:v>4.13</c:v>
                </c:pt>
                <c:pt idx="3826">
                  <c:v>4.13</c:v>
                </c:pt>
                <c:pt idx="3827">
                  <c:v>4.13</c:v>
                </c:pt>
                <c:pt idx="3828">
                  <c:v>4.13</c:v>
                </c:pt>
                <c:pt idx="3829">
                  <c:v>4.13</c:v>
                </c:pt>
                <c:pt idx="3830">
                  <c:v>4.13</c:v>
                </c:pt>
                <c:pt idx="3831">
                  <c:v>4.13</c:v>
                </c:pt>
                <c:pt idx="3832">
                  <c:v>4.13</c:v>
                </c:pt>
                <c:pt idx="3833">
                  <c:v>4.13</c:v>
                </c:pt>
                <c:pt idx="3834">
                  <c:v>4.13</c:v>
                </c:pt>
                <c:pt idx="3835">
                  <c:v>4.13</c:v>
                </c:pt>
                <c:pt idx="3836">
                  <c:v>4.13</c:v>
                </c:pt>
                <c:pt idx="3837">
                  <c:v>4.13</c:v>
                </c:pt>
                <c:pt idx="3838">
                  <c:v>4.13</c:v>
                </c:pt>
                <c:pt idx="3839">
                  <c:v>4.13</c:v>
                </c:pt>
                <c:pt idx="3840">
                  <c:v>4.12</c:v>
                </c:pt>
                <c:pt idx="3841">
                  <c:v>4.12</c:v>
                </c:pt>
                <c:pt idx="3842">
                  <c:v>4.12</c:v>
                </c:pt>
                <c:pt idx="3843">
                  <c:v>4.12</c:v>
                </c:pt>
                <c:pt idx="3844">
                  <c:v>4.12</c:v>
                </c:pt>
                <c:pt idx="3845">
                  <c:v>4.12</c:v>
                </c:pt>
                <c:pt idx="3846">
                  <c:v>4.12</c:v>
                </c:pt>
                <c:pt idx="3847">
                  <c:v>4.12</c:v>
                </c:pt>
                <c:pt idx="3848">
                  <c:v>4.12</c:v>
                </c:pt>
                <c:pt idx="3849">
                  <c:v>4.12</c:v>
                </c:pt>
                <c:pt idx="3850">
                  <c:v>4.12</c:v>
                </c:pt>
                <c:pt idx="3851">
                  <c:v>4.12</c:v>
                </c:pt>
                <c:pt idx="3852">
                  <c:v>4.12</c:v>
                </c:pt>
                <c:pt idx="3853">
                  <c:v>4.12</c:v>
                </c:pt>
                <c:pt idx="3854">
                  <c:v>4.12</c:v>
                </c:pt>
                <c:pt idx="3855">
                  <c:v>4.12</c:v>
                </c:pt>
                <c:pt idx="3856">
                  <c:v>4.12</c:v>
                </c:pt>
                <c:pt idx="3857">
                  <c:v>4.12</c:v>
                </c:pt>
                <c:pt idx="3858">
                  <c:v>4.1100000000000003</c:v>
                </c:pt>
                <c:pt idx="3859">
                  <c:v>4.1100000000000003</c:v>
                </c:pt>
                <c:pt idx="3860">
                  <c:v>4.1100000000000003</c:v>
                </c:pt>
                <c:pt idx="3861">
                  <c:v>4.1100000000000003</c:v>
                </c:pt>
                <c:pt idx="3862">
                  <c:v>4.1100000000000003</c:v>
                </c:pt>
                <c:pt idx="3863">
                  <c:v>4.1100000000000003</c:v>
                </c:pt>
                <c:pt idx="3864">
                  <c:v>4.1100000000000003</c:v>
                </c:pt>
                <c:pt idx="3865">
                  <c:v>4.1100000000000003</c:v>
                </c:pt>
                <c:pt idx="3866">
                  <c:v>4.1100000000000003</c:v>
                </c:pt>
                <c:pt idx="3867">
                  <c:v>4.1100000000000003</c:v>
                </c:pt>
                <c:pt idx="3868">
                  <c:v>4.1100000000000003</c:v>
                </c:pt>
                <c:pt idx="3869">
                  <c:v>4.1100000000000003</c:v>
                </c:pt>
                <c:pt idx="3870">
                  <c:v>4.1100000000000003</c:v>
                </c:pt>
                <c:pt idx="3871">
                  <c:v>4.1100000000000003</c:v>
                </c:pt>
                <c:pt idx="3872">
                  <c:v>4.1100000000000003</c:v>
                </c:pt>
                <c:pt idx="3873">
                  <c:v>4.1100000000000003</c:v>
                </c:pt>
                <c:pt idx="3874">
                  <c:v>4.1100000000000003</c:v>
                </c:pt>
                <c:pt idx="3875">
                  <c:v>4.1100000000000003</c:v>
                </c:pt>
                <c:pt idx="3876">
                  <c:v>4.0999999999999996</c:v>
                </c:pt>
                <c:pt idx="3877">
                  <c:v>4.0999999999999996</c:v>
                </c:pt>
                <c:pt idx="3878">
                  <c:v>4.0999999999999996</c:v>
                </c:pt>
                <c:pt idx="3879">
                  <c:v>4.0999999999999996</c:v>
                </c:pt>
                <c:pt idx="3880">
                  <c:v>4.0999999999999996</c:v>
                </c:pt>
                <c:pt idx="3881">
                  <c:v>4.0999999999999996</c:v>
                </c:pt>
                <c:pt idx="3882">
                  <c:v>4.0999999999999996</c:v>
                </c:pt>
                <c:pt idx="3883">
                  <c:v>4.0999999999999996</c:v>
                </c:pt>
                <c:pt idx="3884">
                  <c:v>4.0999999999999996</c:v>
                </c:pt>
                <c:pt idx="3885">
                  <c:v>4.0999999999999996</c:v>
                </c:pt>
                <c:pt idx="3886">
                  <c:v>4.0999999999999996</c:v>
                </c:pt>
                <c:pt idx="3887">
                  <c:v>4.0999999999999996</c:v>
                </c:pt>
                <c:pt idx="3888">
                  <c:v>4.0999999999999996</c:v>
                </c:pt>
                <c:pt idx="3889">
                  <c:v>4.0999999999999996</c:v>
                </c:pt>
                <c:pt idx="3890">
                  <c:v>4.0999999999999996</c:v>
                </c:pt>
                <c:pt idx="3891">
                  <c:v>4.0999999999999996</c:v>
                </c:pt>
                <c:pt idx="3892">
                  <c:v>4.0999999999999996</c:v>
                </c:pt>
                <c:pt idx="3893">
                  <c:v>4.0999999999999996</c:v>
                </c:pt>
                <c:pt idx="3894">
                  <c:v>4.09</c:v>
                </c:pt>
                <c:pt idx="3895">
                  <c:v>4.09</c:v>
                </c:pt>
                <c:pt idx="3896">
                  <c:v>4.09</c:v>
                </c:pt>
                <c:pt idx="3897">
                  <c:v>4.09</c:v>
                </c:pt>
                <c:pt idx="3898">
                  <c:v>4.09</c:v>
                </c:pt>
                <c:pt idx="3899">
                  <c:v>4.09</c:v>
                </c:pt>
                <c:pt idx="3900">
                  <c:v>4.09</c:v>
                </c:pt>
                <c:pt idx="3901">
                  <c:v>4.09</c:v>
                </c:pt>
                <c:pt idx="3902">
                  <c:v>4.09</c:v>
                </c:pt>
                <c:pt idx="3903">
                  <c:v>4.09</c:v>
                </c:pt>
                <c:pt idx="3904">
                  <c:v>4.09</c:v>
                </c:pt>
                <c:pt idx="3905">
                  <c:v>4.09</c:v>
                </c:pt>
                <c:pt idx="3906">
                  <c:v>4.09</c:v>
                </c:pt>
                <c:pt idx="3907">
                  <c:v>4.09</c:v>
                </c:pt>
                <c:pt idx="3908">
                  <c:v>4.09</c:v>
                </c:pt>
                <c:pt idx="3909">
                  <c:v>4.09</c:v>
                </c:pt>
                <c:pt idx="3910">
                  <c:v>4.09</c:v>
                </c:pt>
                <c:pt idx="3911">
                  <c:v>4.09</c:v>
                </c:pt>
                <c:pt idx="3912">
                  <c:v>4.08</c:v>
                </c:pt>
                <c:pt idx="3913">
                  <c:v>4.08</c:v>
                </c:pt>
                <c:pt idx="3914">
                  <c:v>4.08</c:v>
                </c:pt>
                <c:pt idx="3915">
                  <c:v>4.08</c:v>
                </c:pt>
                <c:pt idx="3916">
                  <c:v>4.08</c:v>
                </c:pt>
                <c:pt idx="3917">
                  <c:v>4.08</c:v>
                </c:pt>
                <c:pt idx="3918">
                  <c:v>4.08</c:v>
                </c:pt>
                <c:pt idx="3919">
                  <c:v>4.08</c:v>
                </c:pt>
                <c:pt idx="3920">
                  <c:v>4.08</c:v>
                </c:pt>
                <c:pt idx="3921">
                  <c:v>4.08</c:v>
                </c:pt>
                <c:pt idx="3922">
                  <c:v>4.08</c:v>
                </c:pt>
                <c:pt idx="3923">
                  <c:v>4.08</c:v>
                </c:pt>
                <c:pt idx="3924">
                  <c:v>4.08</c:v>
                </c:pt>
                <c:pt idx="3925">
                  <c:v>4.08</c:v>
                </c:pt>
                <c:pt idx="3926">
                  <c:v>4.08</c:v>
                </c:pt>
                <c:pt idx="3927">
                  <c:v>4.08</c:v>
                </c:pt>
                <c:pt idx="3928">
                  <c:v>4.08</c:v>
                </c:pt>
                <c:pt idx="3929">
                  <c:v>4.08</c:v>
                </c:pt>
                <c:pt idx="3930">
                  <c:v>4.07</c:v>
                </c:pt>
                <c:pt idx="3931">
                  <c:v>4.07</c:v>
                </c:pt>
                <c:pt idx="3932">
                  <c:v>4.07</c:v>
                </c:pt>
                <c:pt idx="3933">
                  <c:v>4.07</c:v>
                </c:pt>
                <c:pt idx="3934">
                  <c:v>4.07</c:v>
                </c:pt>
                <c:pt idx="3935">
                  <c:v>4.07</c:v>
                </c:pt>
                <c:pt idx="3936">
                  <c:v>4.07</c:v>
                </c:pt>
                <c:pt idx="3937">
                  <c:v>4.07</c:v>
                </c:pt>
                <c:pt idx="3938">
                  <c:v>4.07</c:v>
                </c:pt>
                <c:pt idx="3939">
                  <c:v>4.07</c:v>
                </c:pt>
                <c:pt idx="3940">
                  <c:v>4.07</c:v>
                </c:pt>
                <c:pt idx="3941">
                  <c:v>4.07</c:v>
                </c:pt>
                <c:pt idx="3942">
                  <c:v>4.07</c:v>
                </c:pt>
                <c:pt idx="3943">
                  <c:v>4.07</c:v>
                </c:pt>
                <c:pt idx="3944">
                  <c:v>4.07</c:v>
                </c:pt>
                <c:pt idx="3945">
                  <c:v>4.07</c:v>
                </c:pt>
                <c:pt idx="3946">
                  <c:v>4.07</c:v>
                </c:pt>
                <c:pt idx="3947">
                  <c:v>4.07</c:v>
                </c:pt>
                <c:pt idx="3948">
                  <c:v>4.0599999999999996</c:v>
                </c:pt>
                <c:pt idx="3949">
                  <c:v>4.0599999999999996</c:v>
                </c:pt>
                <c:pt idx="3950">
                  <c:v>4.0599999999999996</c:v>
                </c:pt>
                <c:pt idx="3951">
                  <c:v>4.0599999999999996</c:v>
                </c:pt>
                <c:pt idx="3952">
                  <c:v>4.0599999999999996</c:v>
                </c:pt>
                <c:pt idx="3953">
                  <c:v>4.0599999999999996</c:v>
                </c:pt>
                <c:pt idx="3954">
                  <c:v>4.0599999999999996</c:v>
                </c:pt>
                <c:pt idx="3955">
                  <c:v>4.0599999999999996</c:v>
                </c:pt>
                <c:pt idx="3956">
                  <c:v>4.0599999999999996</c:v>
                </c:pt>
                <c:pt idx="3957">
                  <c:v>4.0599999999999996</c:v>
                </c:pt>
                <c:pt idx="3958">
                  <c:v>4.0599999999999996</c:v>
                </c:pt>
                <c:pt idx="3959">
                  <c:v>4.0599999999999996</c:v>
                </c:pt>
                <c:pt idx="3960">
                  <c:v>4.0599999999999996</c:v>
                </c:pt>
                <c:pt idx="3961">
                  <c:v>4.0599999999999996</c:v>
                </c:pt>
                <c:pt idx="3962">
                  <c:v>4.0599999999999996</c:v>
                </c:pt>
                <c:pt idx="3963">
                  <c:v>4.0599999999999996</c:v>
                </c:pt>
                <c:pt idx="3964">
                  <c:v>4.0599999999999996</c:v>
                </c:pt>
                <c:pt idx="3965">
                  <c:v>4.0599999999999996</c:v>
                </c:pt>
                <c:pt idx="3966">
                  <c:v>4.05</c:v>
                </c:pt>
                <c:pt idx="3967">
                  <c:v>4.05</c:v>
                </c:pt>
                <c:pt idx="3968">
                  <c:v>4.05</c:v>
                </c:pt>
                <c:pt idx="3969">
                  <c:v>4.05</c:v>
                </c:pt>
                <c:pt idx="3970">
                  <c:v>4.05</c:v>
                </c:pt>
                <c:pt idx="3971">
                  <c:v>4.05</c:v>
                </c:pt>
                <c:pt idx="3972">
                  <c:v>4.05</c:v>
                </c:pt>
                <c:pt idx="3973">
                  <c:v>4.05</c:v>
                </c:pt>
                <c:pt idx="3974">
                  <c:v>4.05</c:v>
                </c:pt>
                <c:pt idx="3975">
                  <c:v>4.05</c:v>
                </c:pt>
                <c:pt idx="3976">
                  <c:v>4.05</c:v>
                </c:pt>
                <c:pt idx="3977">
                  <c:v>4.05</c:v>
                </c:pt>
                <c:pt idx="3978">
                  <c:v>4.05</c:v>
                </c:pt>
                <c:pt idx="3979">
                  <c:v>4.05</c:v>
                </c:pt>
                <c:pt idx="3980">
                  <c:v>4.05</c:v>
                </c:pt>
                <c:pt idx="3981">
                  <c:v>4.05</c:v>
                </c:pt>
                <c:pt idx="3982">
                  <c:v>4.05</c:v>
                </c:pt>
                <c:pt idx="3983">
                  <c:v>4.05</c:v>
                </c:pt>
                <c:pt idx="3984">
                  <c:v>4.04</c:v>
                </c:pt>
                <c:pt idx="3985">
                  <c:v>4.04</c:v>
                </c:pt>
                <c:pt idx="3986">
                  <c:v>4.04</c:v>
                </c:pt>
                <c:pt idx="3987">
                  <c:v>4.04</c:v>
                </c:pt>
                <c:pt idx="3988">
                  <c:v>4.04</c:v>
                </c:pt>
                <c:pt idx="3989">
                  <c:v>4.04</c:v>
                </c:pt>
                <c:pt idx="3990">
                  <c:v>4.04</c:v>
                </c:pt>
                <c:pt idx="3991">
                  <c:v>4.04</c:v>
                </c:pt>
                <c:pt idx="3992">
                  <c:v>4.04</c:v>
                </c:pt>
                <c:pt idx="3993">
                  <c:v>4.04</c:v>
                </c:pt>
                <c:pt idx="3994">
                  <c:v>4.04</c:v>
                </c:pt>
                <c:pt idx="3995">
                  <c:v>4.04</c:v>
                </c:pt>
                <c:pt idx="3996">
                  <c:v>4.04</c:v>
                </c:pt>
                <c:pt idx="3997">
                  <c:v>4.04</c:v>
                </c:pt>
                <c:pt idx="3998">
                  <c:v>4.04</c:v>
                </c:pt>
                <c:pt idx="3999">
                  <c:v>4.04</c:v>
                </c:pt>
                <c:pt idx="4000">
                  <c:v>4.04</c:v>
                </c:pt>
                <c:pt idx="4001">
                  <c:v>4.04</c:v>
                </c:pt>
                <c:pt idx="4002">
                  <c:v>4.04</c:v>
                </c:pt>
                <c:pt idx="4003">
                  <c:v>4.03</c:v>
                </c:pt>
                <c:pt idx="4004">
                  <c:v>4.03</c:v>
                </c:pt>
                <c:pt idx="4005">
                  <c:v>4.03</c:v>
                </c:pt>
                <c:pt idx="4006">
                  <c:v>4.03</c:v>
                </c:pt>
                <c:pt idx="4007">
                  <c:v>4.03</c:v>
                </c:pt>
                <c:pt idx="4008">
                  <c:v>4.03</c:v>
                </c:pt>
                <c:pt idx="4009">
                  <c:v>4.03</c:v>
                </c:pt>
                <c:pt idx="4010">
                  <c:v>4.03</c:v>
                </c:pt>
                <c:pt idx="4011">
                  <c:v>4.03</c:v>
                </c:pt>
                <c:pt idx="4012">
                  <c:v>4.03</c:v>
                </c:pt>
                <c:pt idx="4013">
                  <c:v>4.03</c:v>
                </c:pt>
                <c:pt idx="4014">
                  <c:v>4.03</c:v>
                </c:pt>
                <c:pt idx="4015">
                  <c:v>4.03</c:v>
                </c:pt>
                <c:pt idx="4016">
                  <c:v>4.03</c:v>
                </c:pt>
                <c:pt idx="4017">
                  <c:v>4.03</c:v>
                </c:pt>
                <c:pt idx="4018">
                  <c:v>4.03</c:v>
                </c:pt>
                <c:pt idx="4019">
                  <c:v>4.03</c:v>
                </c:pt>
                <c:pt idx="4020">
                  <c:v>4.03</c:v>
                </c:pt>
                <c:pt idx="4021">
                  <c:v>4.0199999999999996</c:v>
                </c:pt>
                <c:pt idx="4022">
                  <c:v>4.0199999999999996</c:v>
                </c:pt>
                <c:pt idx="4023">
                  <c:v>4.0199999999999996</c:v>
                </c:pt>
                <c:pt idx="4024">
                  <c:v>4.0199999999999996</c:v>
                </c:pt>
                <c:pt idx="4025">
                  <c:v>4.0199999999999996</c:v>
                </c:pt>
                <c:pt idx="4026">
                  <c:v>4.0199999999999996</c:v>
                </c:pt>
                <c:pt idx="4027">
                  <c:v>4.0199999999999996</c:v>
                </c:pt>
                <c:pt idx="4028">
                  <c:v>4.0199999999999996</c:v>
                </c:pt>
                <c:pt idx="4029">
                  <c:v>4.0199999999999996</c:v>
                </c:pt>
                <c:pt idx="4030">
                  <c:v>4.0199999999999996</c:v>
                </c:pt>
                <c:pt idx="4031">
                  <c:v>4.0199999999999996</c:v>
                </c:pt>
                <c:pt idx="4032">
                  <c:v>4.0199999999999996</c:v>
                </c:pt>
                <c:pt idx="4033">
                  <c:v>4.0199999999999996</c:v>
                </c:pt>
                <c:pt idx="4034">
                  <c:v>4.0199999999999996</c:v>
                </c:pt>
                <c:pt idx="4035">
                  <c:v>4.0199999999999996</c:v>
                </c:pt>
                <c:pt idx="4036">
                  <c:v>4.0199999999999996</c:v>
                </c:pt>
                <c:pt idx="4037">
                  <c:v>4.0199999999999996</c:v>
                </c:pt>
                <c:pt idx="4038">
                  <c:v>4.0199999999999996</c:v>
                </c:pt>
                <c:pt idx="4039">
                  <c:v>4.0199999999999996</c:v>
                </c:pt>
                <c:pt idx="4040">
                  <c:v>4.01</c:v>
                </c:pt>
                <c:pt idx="4041">
                  <c:v>4.01</c:v>
                </c:pt>
                <c:pt idx="4042">
                  <c:v>4.01</c:v>
                </c:pt>
                <c:pt idx="4043">
                  <c:v>4.01</c:v>
                </c:pt>
                <c:pt idx="4044">
                  <c:v>4.01</c:v>
                </c:pt>
                <c:pt idx="4045">
                  <c:v>4.01</c:v>
                </c:pt>
                <c:pt idx="4046">
                  <c:v>4.01</c:v>
                </c:pt>
                <c:pt idx="4047">
                  <c:v>4.01</c:v>
                </c:pt>
                <c:pt idx="4048">
                  <c:v>4.01</c:v>
                </c:pt>
                <c:pt idx="4049">
                  <c:v>4.01</c:v>
                </c:pt>
                <c:pt idx="4050">
                  <c:v>4.01</c:v>
                </c:pt>
                <c:pt idx="4051">
                  <c:v>4.01</c:v>
                </c:pt>
                <c:pt idx="4052">
                  <c:v>4.01</c:v>
                </c:pt>
                <c:pt idx="4053">
                  <c:v>4.01</c:v>
                </c:pt>
                <c:pt idx="4054">
                  <c:v>4.01</c:v>
                </c:pt>
                <c:pt idx="4055">
                  <c:v>4.01</c:v>
                </c:pt>
                <c:pt idx="4056">
                  <c:v>4.01</c:v>
                </c:pt>
                <c:pt idx="4057">
                  <c:v>4.01</c:v>
                </c:pt>
                <c:pt idx="4058">
                  <c:v>4</c:v>
                </c:pt>
                <c:pt idx="4059">
                  <c:v>4</c:v>
                </c:pt>
                <c:pt idx="4060">
                  <c:v>4</c:v>
                </c:pt>
                <c:pt idx="4061">
                  <c:v>4</c:v>
                </c:pt>
                <c:pt idx="4062">
                  <c:v>4</c:v>
                </c:pt>
                <c:pt idx="4063">
                  <c:v>4</c:v>
                </c:pt>
                <c:pt idx="4064">
                  <c:v>4</c:v>
                </c:pt>
                <c:pt idx="4065">
                  <c:v>4</c:v>
                </c:pt>
                <c:pt idx="4066">
                  <c:v>4</c:v>
                </c:pt>
                <c:pt idx="4067">
                  <c:v>4</c:v>
                </c:pt>
                <c:pt idx="4068">
                  <c:v>4</c:v>
                </c:pt>
                <c:pt idx="4069">
                  <c:v>4</c:v>
                </c:pt>
                <c:pt idx="4070">
                  <c:v>4</c:v>
                </c:pt>
                <c:pt idx="4071">
                  <c:v>4</c:v>
                </c:pt>
                <c:pt idx="4072">
                  <c:v>4</c:v>
                </c:pt>
                <c:pt idx="4073">
                  <c:v>4</c:v>
                </c:pt>
                <c:pt idx="4074">
                  <c:v>4</c:v>
                </c:pt>
                <c:pt idx="4075">
                  <c:v>4</c:v>
                </c:pt>
                <c:pt idx="4076">
                  <c:v>4</c:v>
                </c:pt>
                <c:pt idx="4077">
                  <c:v>3.99</c:v>
                </c:pt>
                <c:pt idx="4078">
                  <c:v>3.99</c:v>
                </c:pt>
                <c:pt idx="4079">
                  <c:v>3.99</c:v>
                </c:pt>
                <c:pt idx="4080">
                  <c:v>3.99</c:v>
                </c:pt>
                <c:pt idx="4081">
                  <c:v>3.99</c:v>
                </c:pt>
                <c:pt idx="4082">
                  <c:v>3.99</c:v>
                </c:pt>
                <c:pt idx="4083">
                  <c:v>3.99</c:v>
                </c:pt>
                <c:pt idx="4084">
                  <c:v>3.99</c:v>
                </c:pt>
                <c:pt idx="4085">
                  <c:v>3.99</c:v>
                </c:pt>
                <c:pt idx="4086">
                  <c:v>3.99</c:v>
                </c:pt>
                <c:pt idx="4087">
                  <c:v>3.99</c:v>
                </c:pt>
                <c:pt idx="4088">
                  <c:v>3.99</c:v>
                </c:pt>
                <c:pt idx="4089">
                  <c:v>3.99</c:v>
                </c:pt>
                <c:pt idx="4090">
                  <c:v>3.99</c:v>
                </c:pt>
                <c:pt idx="4091">
                  <c:v>3.99</c:v>
                </c:pt>
                <c:pt idx="4092">
                  <c:v>3.99</c:v>
                </c:pt>
                <c:pt idx="4093">
                  <c:v>3.99</c:v>
                </c:pt>
                <c:pt idx="4094">
                  <c:v>3.99</c:v>
                </c:pt>
                <c:pt idx="4095">
                  <c:v>3.99</c:v>
                </c:pt>
                <c:pt idx="4096">
                  <c:v>3.98</c:v>
                </c:pt>
                <c:pt idx="4097">
                  <c:v>3.98</c:v>
                </c:pt>
                <c:pt idx="4098">
                  <c:v>3.98</c:v>
                </c:pt>
                <c:pt idx="4099">
                  <c:v>3.98</c:v>
                </c:pt>
                <c:pt idx="4100">
                  <c:v>3.98</c:v>
                </c:pt>
                <c:pt idx="4101">
                  <c:v>3.98</c:v>
                </c:pt>
                <c:pt idx="4102">
                  <c:v>3.98</c:v>
                </c:pt>
                <c:pt idx="4103">
                  <c:v>3.98</c:v>
                </c:pt>
                <c:pt idx="4104">
                  <c:v>3.98</c:v>
                </c:pt>
                <c:pt idx="4105">
                  <c:v>3.98</c:v>
                </c:pt>
                <c:pt idx="4106">
                  <c:v>3.98</c:v>
                </c:pt>
                <c:pt idx="4107">
                  <c:v>3.98</c:v>
                </c:pt>
                <c:pt idx="4108">
                  <c:v>3.98</c:v>
                </c:pt>
                <c:pt idx="4109">
                  <c:v>3.98</c:v>
                </c:pt>
                <c:pt idx="4110">
                  <c:v>3.98</c:v>
                </c:pt>
                <c:pt idx="4111">
                  <c:v>3.98</c:v>
                </c:pt>
                <c:pt idx="4112">
                  <c:v>3.98</c:v>
                </c:pt>
                <c:pt idx="4113">
                  <c:v>3.98</c:v>
                </c:pt>
                <c:pt idx="4114">
                  <c:v>3.98</c:v>
                </c:pt>
                <c:pt idx="4115">
                  <c:v>3.97</c:v>
                </c:pt>
                <c:pt idx="4116">
                  <c:v>3.97</c:v>
                </c:pt>
                <c:pt idx="4117">
                  <c:v>3.97</c:v>
                </c:pt>
                <c:pt idx="4118">
                  <c:v>3.97</c:v>
                </c:pt>
                <c:pt idx="4119">
                  <c:v>3.97</c:v>
                </c:pt>
                <c:pt idx="4120">
                  <c:v>3.97</c:v>
                </c:pt>
                <c:pt idx="4121">
                  <c:v>3.97</c:v>
                </c:pt>
                <c:pt idx="4122">
                  <c:v>3.97</c:v>
                </c:pt>
                <c:pt idx="4123">
                  <c:v>3.97</c:v>
                </c:pt>
                <c:pt idx="4124">
                  <c:v>3.97</c:v>
                </c:pt>
                <c:pt idx="4125">
                  <c:v>3.97</c:v>
                </c:pt>
                <c:pt idx="4126">
                  <c:v>3.97</c:v>
                </c:pt>
                <c:pt idx="4127">
                  <c:v>3.97</c:v>
                </c:pt>
                <c:pt idx="4128">
                  <c:v>3.97</c:v>
                </c:pt>
                <c:pt idx="4129">
                  <c:v>3.97</c:v>
                </c:pt>
                <c:pt idx="4130">
                  <c:v>3.97</c:v>
                </c:pt>
                <c:pt idx="4131">
                  <c:v>3.97</c:v>
                </c:pt>
                <c:pt idx="4132">
                  <c:v>3.97</c:v>
                </c:pt>
                <c:pt idx="4133">
                  <c:v>3.97</c:v>
                </c:pt>
                <c:pt idx="4134">
                  <c:v>3.96</c:v>
                </c:pt>
                <c:pt idx="4135">
                  <c:v>3.96</c:v>
                </c:pt>
                <c:pt idx="4136">
                  <c:v>3.96</c:v>
                </c:pt>
                <c:pt idx="4137">
                  <c:v>3.96</c:v>
                </c:pt>
                <c:pt idx="4138">
                  <c:v>3.96</c:v>
                </c:pt>
                <c:pt idx="4139">
                  <c:v>3.96</c:v>
                </c:pt>
                <c:pt idx="4140">
                  <c:v>3.96</c:v>
                </c:pt>
                <c:pt idx="4141">
                  <c:v>3.96</c:v>
                </c:pt>
                <c:pt idx="4142">
                  <c:v>3.96</c:v>
                </c:pt>
                <c:pt idx="4143">
                  <c:v>3.96</c:v>
                </c:pt>
                <c:pt idx="4144">
                  <c:v>3.96</c:v>
                </c:pt>
                <c:pt idx="4145">
                  <c:v>3.96</c:v>
                </c:pt>
                <c:pt idx="4146">
                  <c:v>3.96</c:v>
                </c:pt>
                <c:pt idx="4147">
                  <c:v>3.96</c:v>
                </c:pt>
                <c:pt idx="4148">
                  <c:v>3.96</c:v>
                </c:pt>
                <c:pt idx="4149">
                  <c:v>3.96</c:v>
                </c:pt>
                <c:pt idx="4150">
                  <c:v>3.96</c:v>
                </c:pt>
                <c:pt idx="4151">
                  <c:v>3.96</c:v>
                </c:pt>
                <c:pt idx="4152">
                  <c:v>3.96</c:v>
                </c:pt>
                <c:pt idx="4153">
                  <c:v>3.95</c:v>
                </c:pt>
                <c:pt idx="4154">
                  <c:v>3.95</c:v>
                </c:pt>
                <c:pt idx="4155">
                  <c:v>3.95</c:v>
                </c:pt>
                <c:pt idx="4156">
                  <c:v>3.95</c:v>
                </c:pt>
                <c:pt idx="4157">
                  <c:v>3.95</c:v>
                </c:pt>
                <c:pt idx="4158">
                  <c:v>3.95</c:v>
                </c:pt>
                <c:pt idx="4159">
                  <c:v>3.95</c:v>
                </c:pt>
                <c:pt idx="4160">
                  <c:v>3.95</c:v>
                </c:pt>
                <c:pt idx="4161">
                  <c:v>3.95</c:v>
                </c:pt>
                <c:pt idx="4162">
                  <c:v>3.95</c:v>
                </c:pt>
                <c:pt idx="4163">
                  <c:v>3.95</c:v>
                </c:pt>
                <c:pt idx="4164">
                  <c:v>3.95</c:v>
                </c:pt>
                <c:pt idx="4165">
                  <c:v>3.95</c:v>
                </c:pt>
                <c:pt idx="4166">
                  <c:v>3.95</c:v>
                </c:pt>
                <c:pt idx="4167">
                  <c:v>3.95</c:v>
                </c:pt>
                <c:pt idx="4168">
                  <c:v>3.95</c:v>
                </c:pt>
                <c:pt idx="4169">
                  <c:v>3.95</c:v>
                </c:pt>
                <c:pt idx="4170">
                  <c:v>3.95</c:v>
                </c:pt>
                <c:pt idx="4171">
                  <c:v>3.95</c:v>
                </c:pt>
                <c:pt idx="4172">
                  <c:v>3.94</c:v>
                </c:pt>
                <c:pt idx="4173">
                  <c:v>3.94</c:v>
                </c:pt>
                <c:pt idx="4174">
                  <c:v>3.94</c:v>
                </c:pt>
                <c:pt idx="4175">
                  <c:v>3.94</c:v>
                </c:pt>
                <c:pt idx="4176">
                  <c:v>3.94</c:v>
                </c:pt>
                <c:pt idx="4177">
                  <c:v>3.94</c:v>
                </c:pt>
                <c:pt idx="4178">
                  <c:v>3.94</c:v>
                </c:pt>
                <c:pt idx="4179">
                  <c:v>3.94</c:v>
                </c:pt>
                <c:pt idx="4180">
                  <c:v>3.94</c:v>
                </c:pt>
                <c:pt idx="4181">
                  <c:v>3.94</c:v>
                </c:pt>
                <c:pt idx="4182">
                  <c:v>3.94</c:v>
                </c:pt>
                <c:pt idx="4183">
                  <c:v>3.94</c:v>
                </c:pt>
                <c:pt idx="4184">
                  <c:v>3.94</c:v>
                </c:pt>
                <c:pt idx="4185">
                  <c:v>3.94</c:v>
                </c:pt>
                <c:pt idx="4186">
                  <c:v>3.94</c:v>
                </c:pt>
                <c:pt idx="4187">
                  <c:v>3.94</c:v>
                </c:pt>
                <c:pt idx="4188">
                  <c:v>3.94</c:v>
                </c:pt>
                <c:pt idx="4189">
                  <c:v>3.94</c:v>
                </c:pt>
                <c:pt idx="4190">
                  <c:v>3.94</c:v>
                </c:pt>
                <c:pt idx="4191">
                  <c:v>3.93</c:v>
                </c:pt>
                <c:pt idx="4192">
                  <c:v>3.93</c:v>
                </c:pt>
                <c:pt idx="4193">
                  <c:v>3.93</c:v>
                </c:pt>
                <c:pt idx="4194">
                  <c:v>3.93</c:v>
                </c:pt>
                <c:pt idx="4195">
                  <c:v>3.93</c:v>
                </c:pt>
                <c:pt idx="4196">
                  <c:v>3.93</c:v>
                </c:pt>
                <c:pt idx="4197">
                  <c:v>3.93</c:v>
                </c:pt>
                <c:pt idx="4198">
                  <c:v>3.93</c:v>
                </c:pt>
                <c:pt idx="4199">
                  <c:v>3.93</c:v>
                </c:pt>
                <c:pt idx="4200">
                  <c:v>3.93</c:v>
                </c:pt>
                <c:pt idx="4201">
                  <c:v>3.93</c:v>
                </c:pt>
                <c:pt idx="4202">
                  <c:v>3.93</c:v>
                </c:pt>
                <c:pt idx="4203">
                  <c:v>3.93</c:v>
                </c:pt>
                <c:pt idx="4204">
                  <c:v>3.93</c:v>
                </c:pt>
                <c:pt idx="4205">
                  <c:v>3.93</c:v>
                </c:pt>
                <c:pt idx="4206">
                  <c:v>3.93</c:v>
                </c:pt>
                <c:pt idx="4207">
                  <c:v>3.93</c:v>
                </c:pt>
                <c:pt idx="4208">
                  <c:v>3.93</c:v>
                </c:pt>
                <c:pt idx="4209">
                  <c:v>3.93</c:v>
                </c:pt>
                <c:pt idx="4210">
                  <c:v>3.92</c:v>
                </c:pt>
                <c:pt idx="4211">
                  <c:v>3.92</c:v>
                </c:pt>
                <c:pt idx="4212">
                  <c:v>3.92</c:v>
                </c:pt>
                <c:pt idx="4213">
                  <c:v>3.92</c:v>
                </c:pt>
                <c:pt idx="4214">
                  <c:v>3.92</c:v>
                </c:pt>
                <c:pt idx="4215">
                  <c:v>3.92</c:v>
                </c:pt>
                <c:pt idx="4216">
                  <c:v>3.92</c:v>
                </c:pt>
                <c:pt idx="4217">
                  <c:v>3.92</c:v>
                </c:pt>
                <c:pt idx="4218">
                  <c:v>3.92</c:v>
                </c:pt>
                <c:pt idx="4219">
                  <c:v>3.92</c:v>
                </c:pt>
                <c:pt idx="4220">
                  <c:v>3.92</c:v>
                </c:pt>
                <c:pt idx="4221">
                  <c:v>3.92</c:v>
                </c:pt>
                <c:pt idx="4222">
                  <c:v>3.92</c:v>
                </c:pt>
                <c:pt idx="4223">
                  <c:v>3.92</c:v>
                </c:pt>
                <c:pt idx="4224">
                  <c:v>3.92</c:v>
                </c:pt>
                <c:pt idx="4225">
                  <c:v>3.92</c:v>
                </c:pt>
                <c:pt idx="4226">
                  <c:v>3.92</c:v>
                </c:pt>
                <c:pt idx="4227">
                  <c:v>3.92</c:v>
                </c:pt>
                <c:pt idx="4228">
                  <c:v>3.92</c:v>
                </c:pt>
                <c:pt idx="4229">
                  <c:v>3.91</c:v>
                </c:pt>
                <c:pt idx="4230">
                  <c:v>3.91</c:v>
                </c:pt>
                <c:pt idx="4231">
                  <c:v>3.91</c:v>
                </c:pt>
                <c:pt idx="4232">
                  <c:v>3.91</c:v>
                </c:pt>
                <c:pt idx="4233">
                  <c:v>3.91</c:v>
                </c:pt>
                <c:pt idx="4234">
                  <c:v>3.91</c:v>
                </c:pt>
                <c:pt idx="4235">
                  <c:v>3.91</c:v>
                </c:pt>
                <c:pt idx="4236">
                  <c:v>3.91</c:v>
                </c:pt>
                <c:pt idx="4237">
                  <c:v>3.91</c:v>
                </c:pt>
                <c:pt idx="4238">
                  <c:v>3.91</c:v>
                </c:pt>
                <c:pt idx="4239">
                  <c:v>3.91</c:v>
                </c:pt>
                <c:pt idx="4240">
                  <c:v>3.91</c:v>
                </c:pt>
                <c:pt idx="4241">
                  <c:v>3.91</c:v>
                </c:pt>
                <c:pt idx="4242">
                  <c:v>3.91</c:v>
                </c:pt>
                <c:pt idx="4243">
                  <c:v>3.91</c:v>
                </c:pt>
                <c:pt idx="4244">
                  <c:v>3.91</c:v>
                </c:pt>
                <c:pt idx="4245">
                  <c:v>3.91</c:v>
                </c:pt>
                <c:pt idx="4246">
                  <c:v>3.91</c:v>
                </c:pt>
                <c:pt idx="4247">
                  <c:v>3.91</c:v>
                </c:pt>
                <c:pt idx="4248">
                  <c:v>3.91</c:v>
                </c:pt>
                <c:pt idx="4249">
                  <c:v>3.9</c:v>
                </c:pt>
                <c:pt idx="4250">
                  <c:v>3.9</c:v>
                </c:pt>
                <c:pt idx="4251">
                  <c:v>3.9</c:v>
                </c:pt>
                <c:pt idx="4252">
                  <c:v>3.9</c:v>
                </c:pt>
                <c:pt idx="4253">
                  <c:v>3.9</c:v>
                </c:pt>
                <c:pt idx="4254">
                  <c:v>3.9</c:v>
                </c:pt>
                <c:pt idx="4255">
                  <c:v>3.9</c:v>
                </c:pt>
                <c:pt idx="4256">
                  <c:v>3.9</c:v>
                </c:pt>
                <c:pt idx="4257">
                  <c:v>3.9</c:v>
                </c:pt>
                <c:pt idx="4258">
                  <c:v>3.9</c:v>
                </c:pt>
                <c:pt idx="4259">
                  <c:v>3.9</c:v>
                </c:pt>
                <c:pt idx="4260">
                  <c:v>3.9</c:v>
                </c:pt>
                <c:pt idx="4261">
                  <c:v>3.9</c:v>
                </c:pt>
                <c:pt idx="4262">
                  <c:v>3.9</c:v>
                </c:pt>
                <c:pt idx="4263">
                  <c:v>3.9</c:v>
                </c:pt>
                <c:pt idx="4264">
                  <c:v>3.9</c:v>
                </c:pt>
                <c:pt idx="4265">
                  <c:v>3.9</c:v>
                </c:pt>
                <c:pt idx="4266">
                  <c:v>3.9</c:v>
                </c:pt>
                <c:pt idx="4267">
                  <c:v>3.9</c:v>
                </c:pt>
                <c:pt idx="4268">
                  <c:v>3.89</c:v>
                </c:pt>
                <c:pt idx="4269">
                  <c:v>3.89</c:v>
                </c:pt>
                <c:pt idx="4270">
                  <c:v>3.89</c:v>
                </c:pt>
                <c:pt idx="4271">
                  <c:v>3.89</c:v>
                </c:pt>
                <c:pt idx="4272">
                  <c:v>3.89</c:v>
                </c:pt>
                <c:pt idx="4273">
                  <c:v>3.89</c:v>
                </c:pt>
                <c:pt idx="4274">
                  <c:v>3.89</c:v>
                </c:pt>
                <c:pt idx="4275">
                  <c:v>3.89</c:v>
                </c:pt>
                <c:pt idx="4276">
                  <c:v>3.89</c:v>
                </c:pt>
                <c:pt idx="4277">
                  <c:v>3.89</c:v>
                </c:pt>
                <c:pt idx="4278">
                  <c:v>3.89</c:v>
                </c:pt>
                <c:pt idx="4279">
                  <c:v>3.89</c:v>
                </c:pt>
                <c:pt idx="4280">
                  <c:v>3.89</c:v>
                </c:pt>
                <c:pt idx="4281">
                  <c:v>3.89</c:v>
                </c:pt>
                <c:pt idx="4282">
                  <c:v>3.89</c:v>
                </c:pt>
                <c:pt idx="4283">
                  <c:v>3.89</c:v>
                </c:pt>
                <c:pt idx="4284">
                  <c:v>3.89</c:v>
                </c:pt>
                <c:pt idx="4285">
                  <c:v>3.89</c:v>
                </c:pt>
                <c:pt idx="4286">
                  <c:v>3.89</c:v>
                </c:pt>
                <c:pt idx="4287">
                  <c:v>3.89</c:v>
                </c:pt>
                <c:pt idx="4288">
                  <c:v>3.88</c:v>
                </c:pt>
                <c:pt idx="4289">
                  <c:v>3.88</c:v>
                </c:pt>
                <c:pt idx="4290">
                  <c:v>3.88</c:v>
                </c:pt>
                <c:pt idx="4291">
                  <c:v>3.88</c:v>
                </c:pt>
                <c:pt idx="4292">
                  <c:v>3.88</c:v>
                </c:pt>
                <c:pt idx="4293">
                  <c:v>3.88</c:v>
                </c:pt>
                <c:pt idx="4294">
                  <c:v>3.88</c:v>
                </c:pt>
                <c:pt idx="4295">
                  <c:v>3.88</c:v>
                </c:pt>
                <c:pt idx="4296">
                  <c:v>3.88</c:v>
                </c:pt>
                <c:pt idx="4297">
                  <c:v>3.88</c:v>
                </c:pt>
                <c:pt idx="4298">
                  <c:v>3.88</c:v>
                </c:pt>
                <c:pt idx="4299">
                  <c:v>3.88</c:v>
                </c:pt>
                <c:pt idx="4300">
                  <c:v>3.88</c:v>
                </c:pt>
                <c:pt idx="4301">
                  <c:v>3.88</c:v>
                </c:pt>
                <c:pt idx="4302">
                  <c:v>3.88</c:v>
                </c:pt>
                <c:pt idx="4303">
                  <c:v>3.88</c:v>
                </c:pt>
                <c:pt idx="4304">
                  <c:v>3.88</c:v>
                </c:pt>
                <c:pt idx="4305">
                  <c:v>3.88</c:v>
                </c:pt>
                <c:pt idx="4306">
                  <c:v>3.88</c:v>
                </c:pt>
                <c:pt idx="4307">
                  <c:v>3.87</c:v>
                </c:pt>
                <c:pt idx="4308">
                  <c:v>3.87</c:v>
                </c:pt>
                <c:pt idx="4309">
                  <c:v>3.87</c:v>
                </c:pt>
                <c:pt idx="4310">
                  <c:v>3.87</c:v>
                </c:pt>
                <c:pt idx="4311">
                  <c:v>3.87</c:v>
                </c:pt>
                <c:pt idx="4312">
                  <c:v>3.87</c:v>
                </c:pt>
                <c:pt idx="4313">
                  <c:v>3.87</c:v>
                </c:pt>
                <c:pt idx="4314">
                  <c:v>3.87</c:v>
                </c:pt>
                <c:pt idx="4315">
                  <c:v>3.87</c:v>
                </c:pt>
                <c:pt idx="4316">
                  <c:v>3.87</c:v>
                </c:pt>
                <c:pt idx="4317">
                  <c:v>3.87</c:v>
                </c:pt>
                <c:pt idx="4318">
                  <c:v>3.87</c:v>
                </c:pt>
                <c:pt idx="4319">
                  <c:v>3.87</c:v>
                </c:pt>
                <c:pt idx="4320">
                  <c:v>3.87</c:v>
                </c:pt>
                <c:pt idx="4321">
                  <c:v>3.87</c:v>
                </c:pt>
                <c:pt idx="4322">
                  <c:v>3.87</c:v>
                </c:pt>
                <c:pt idx="4323">
                  <c:v>3.87</c:v>
                </c:pt>
                <c:pt idx="4324">
                  <c:v>3.87</c:v>
                </c:pt>
                <c:pt idx="4325">
                  <c:v>3.87</c:v>
                </c:pt>
                <c:pt idx="4326">
                  <c:v>3.87</c:v>
                </c:pt>
                <c:pt idx="4327">
                  <c:v>3.86</c:v>
                </c:pt>
                <c:pt idx="4328">
                  <c:v>3.86</c:v>
                </c:pt>
                <c:pt idx="4329">
                  <c:v>3.86</c:v>
                </c:pt>
                <c:pt idx="4330">
                  <c:v>3.86</c:v>
                </c:pt>
                <c:pt idx="4331">
                  <c:v>3.86</c:v>
                </c:pt>
                <c:pt idx="4332">
                  <c:v>3.86</c:v>
                </c:pt>
                <c:pt idx="4333">
                  <c:v>3.86</c:v>
                </c:pt>
                <c:pt idx="4334">
                  <c:v>3.86</c:v>
                </c:pt>
                <c:pt idx="4335">
                  <c:v>3.86</c:v>
                </c:pt>
                <c:pt idx="4336">
                  <c:v>3.86</c:v>
                </c:pt>
                <c:pt idx="4337">
                  <c:v>3.86</c:v>
                </c:pt>
                <c:pt idx="4338">
                  <c:v>3.86</c:v>
                </c:pt>
                <c:pt idx="4339">
                  <c:v>3.86</c:v>
                </c:pt>
                <c:pt idx="4340">
                  <c:v>3.86</c:v>
                </c:pt>
                <c:pt idx="4341">
                  <c:v>3.86</c:v>
                </c:pt>
                <c:pt idx="4342">
                  <c:v>3.86</c:v>
                </c:pt>
                <c:pt idx="4343">
                  <c:v>3.86</c:v>
                </c:pt>
                <c:pt idx="4344">
                  <c:v>3.86</c:v>
                </c:pt>
                <c:pt idx="4345">
                  <c:v>3.86</c:v>
                </c:pt>
                <c:pt idx="4346">
                  <c:v>3.86</c:v>
                </c:pt>
                <c:pt idx="4347">
                  <c:v>3.85</c:v>
                </c:pt>
                <c:pt idx="4348">
                  <c:v>3.85</c:v>
                </c:pt>
                <c:pt idx="4349">
                  <c:v>3.85</c:v>
                </c:pt>
                <c:pt idx="4350">
                  <c:v>3.85</c:v>
                </c:pt>
                <c:pt idx="4351">
                  <c:v>3.85</c:v>
                </c:pt>
                <c:pt idx="4352">
                  <c:v>3.85</c:v>
                </c:pt>
                <c:pt idx="4353">
                  <c:v>3.85</c:v>
                </c:pt>
                <c:pt idx="4354">
                  <c:v>3.85</c:v>
                </c:pt>
                <c:pt idx="4355">
                  <c:v>3.85</c:v>
                </c:pt>
                <c:pt idx="4356">
                  <c:v>3.85</c:v>
                </c:pt>
                <c:pt idx="4357">
                  <c:v>3.85</c:v>
                </c:pt>
                <c:pt idx="4358">
                  <c:v>3.85</c:v>
                </c:pt>
                <c:pt idx="4359">
                  <c:v>3.85</c:v>
                </c:pt>
                <c:pt idx="4360">
                  <c:v>3.85</c:v>
                </c:pt>
                <c:pt idx="4361">
                  <c:v>3.85</c:v>
                </c:pt>
                <c:pt idx="4362">
                  <c:v>3.85</c:v>
                </c:pt>
                <c:pt idx="4363">
                  <c:v>3.85</c:v>
                </c:pt>
                <c:pt idx="4364">
                  <c:v>3.85</c:v>
                </c:pt>
                <c:pt idx="4365">
                  <c:v>3.85</c:v>
                </c:pt>
                <c:pt idx="4366">
                  <c:v>3.85</c:v>
                </c:pt>
                <c:pt idx="4367">
                  <c:v>3.84</c:v>
                </c:pt>
                <c:pt idx="4368">
                  <c:v>3.84</c:v>
                </c:pt>
                <c:pt idx="4369">
                  <c:v>3.84</c:v>
                </c:pt>
                <c:pt idx="4370">
                  <c:v>3.84</c:v>
                </c:pt>
                <c:pt idx="4371">
                  <c:v>3.84</c:v>
                </c:pt>
                <c:pt idx="4372">
                  <c:v>3.84</c:v>
                </c:pt>
                <c:pt idx="4373">
                  <c:v>3.84</c:v>
                </c:pt>
                <c:pt idx="4374">
                  <c:v>3.84</c:v>
                </c:pt>
                <c:pt idx="4375">
                  <c:v>3.84</c:v>
                </c:pt>
                <c:pt idx="4376">
                  <c:v>3.84</c:v>
                </c:pt>
                <c:pt idx="4377">
                  <c:v>3.84</c:v>
                </c:pt>
                <c:pt idx="4378">
                  <c:v>3.84</c:v>
                </c:pt>
                <c:pt idx="4379">
                  <c:v>3.84</c:v>
                </c:pt>
                <c:pt idx="4380">
                  <c:v>3.84</c:v>
                </c:pt>
                <c:pt idx="4381">
                  <c:v>3.84</c:v>
                </c:pt>
                <c:pt idx="4382">
                  <c:v>3.84</c:v>
                </c:pt>
                <c:pt idx="4383">
                  <c:v>3.84</c:v>
                </c:pt>
                <c:pt idx="4384">
                  <c:v>3.84</c:v>
                </c:pt>
                <c:pt idx="4385">
                  <c:v>3.84</c:v>
                </c:pt>
                <c:pt idx="4386">
                  <c:v>3.84</c:v>
                </c:pt>
                <c:pt idx="4387">
                  <c:v>3.83</c:v>
                </c:pt>
                <c:pt idx="4388">
                  <c:v>3.83</c:v>
                </c:pt>
                <c:pt idx="4389">
                  <c:v>3.83</c:v>
                </c:pt>
                <c:pt idx="4390">
                  <c:v>3.83</c:v>
                </c:pt>
                <c:pt idx="4391">
                  <c:v>3.83</c:v>
                </c:pt>
                <c:pt idx="4392">
                  <c:v>3.83</c:v>
                </c:pt>
                <c:pt idx="4393">
                  <c:v>3.83</c:v>
                </c:pt>
                <c:pt idx="4394">
                  <c:v>3.83</c:v>
                </c:pt>
                <c:pt idx="4395">
                  <c:v>3.83</c:v>
                </c:pt>
                <c:pt idx="4396">
                  <c:v>3.83</c:v>
                </c:pt>
                <c:pt idx="4397">
                  <c:v>3.83</c:v>
                </c:pt>
                <c:pt idx="4398">
                  <c:v>3.83</c:v>
                </c:pt>
                <c:pt idx="4399">
                  <c:v>3.83</c:v>
                </c:pt>
                <c:pt idx="4400">
                  <c:v>3.83</c:v>
                </c:pt>
                <c:pt idx="4401">
                  <c:v>3.83</c:v>
                </c:pt>
                <c:pt idx="4402">
                  <c:v>3.83</c:v>
                </c:pt>
                <c:pt idx="4403">
                  <c:v>3.83</c:v>
                </c:pt>
                <c:pt idx="4404">
                  <c:v>3.83</c:v>
                </c:pt>
                <c:pt idx="4405">
                  <c:v>3.83</c:v>
                </c:pt>
                <c:pt idx="4406">
                  <c:v>3.83</c:v>
                </c:pt>
                <c:pt idx="4407">
                  <c:v>3.82</c:v>
                </c:pt>
                <c:pt idx="4408">
                  <c:v>3.82</c:v>
                </c:pt>
                <c:pt idx="4409">
                  <c:v>3.82</c:v>
                </c:pt>
                <c:pt idx="4410">
                  <c:v>3.82</c:v>
                </c:pt>
                <c:pt idx="4411">
                  <c:v>3.82</c:v>
                </c:pt>
                <c:pt idx="4412">
                  <c:v>3.82</c:v>
                </c:pt>
                <c:pt idx="4413">
                  <c:v>3.82</c:v>
                </c:pt>
                <c:pt idx="4414">
                  <c:v>3.82</c:v>
                </c:pt>
                <c:pt idx="4415">
                  <c:v>3.82</c:v>
                </c:pt>
                <c:pt idx="4416">
                  <c:v>3.82</c:v>
                </c:pt>
                <c:pt idx="4417">
                  <c:v>3.82</c:v>
                </c:pt>
                <c:pt idx="4418">
                  <c:v>3.82</c:v>
                </c:pt>
                <c:pt idx="4419">
                  <c:v>3.82</c:v>
                </c:pt>
                <c:pt idx="4420">
                  <c:v>3.82</c:v>
                </c:pt>
                <c:pt idx="4421">
                  <c:v>3.82</c:v>
                </c:pt>
                <c:pt idx="4422">
                  <c:v>3.82</c:v>
                </c:pt>
                <c:pt idx="4423">
                  <c:v>3.82</c:v>
                </c:pt>
                <c:pt idx="4424">
                  <c:v>3.82</c:v>
                </c:pt>
                <c:pt idx="4425">
                  <c:v>3.82</c:v>
                </c:pt>
                <c:pt idx="4426">
                  <c:v>3.82</c:v>
                </c:pt>
                <c:pt idx="4427">
                  <c:v>3.81</c:v>
                </c:pt>
                <c:pt idx="4428">
                  <c:v>3.81</c:v>
                </c:pt>
                <c:pt idx="4429">
                  <c:v>3.81</c:v>
                </c:pt>
                <c:pt idx="4430">
                  <c:v>3.81</c:v>
                </c:pt>
                <c:pt idx="4431">
                  <c:v>3.81</c:v>
                </c:pt>
                <c:pt idx="4432">
                  <c:v>3.81</c:v>
                </c:pt>
                <c:pt idx="4433">
                  <c:v>3.81</c:v>
                </c:pt>
                <c:pt idx="4434">
                  <c:v>3.81</c:v>
                </c:pt>
                <c:pt idx="4435">
                  <c:v>3.81</c:v>
                </c:pt>
                <c:pt idx="4436">
                  <c:v>3.81</c:v>
                </c:pt>
                <c:pt idx="4437">
                  <c:v>3.81</c:v>
                </c:pt>
                <c:pt idx="4438">
                  <c:v>3.81</c:v>
                </c:pt>
                <c:pt idx="4439">
                  <c:v>3.81</c:v>
                </c:pt>
                <c:pt idx="4440">
                  <c:v>3.81</c:v>
                </c:pt>
                <c:pt idx="4441">
                  <c:v>3.81</c:v>
                </c:pt>
                <c:pt idx="4442">
                  <c:v>3.81</c:v>
                </c:pt>
                <c:pt idx="4443">
                  <c:v>3.81</c:v>
                </c:pt>
                <c:pt idx="4444">
                  <c:v>3.81</c:v>
                </c:pt>
                <c:pt idx="4445">
                  <c:v>3.81</c:v>
                </c:pt>
                <c:pt idx="4446">
                  <c:v>3.81</c:v>
                </c:pt>
                <c:pt idx="4447">
                  <c:v>3.8</c:v>
                </c:pt>
                <c:pt idx="4448">
                  <c:v>3.8</c:v>
                </c:pt>
                <c:pt idx="4449">
                  <c:v>3.8</c:v>
                </c:pt>
                <c:pt idx="4450">
                  <c:v>3.8</c:v>
                </c:pt>
                <c:pt idx="4451">
                  <c:v>3.8</c:v>
                </c:pt>
                <c:pt idx="4452">
                  <c:v>3.8</c:v>
                </c:pt>
                <c:pt idx="4453">
                  <c:v>3.8</c:v>
                </c:pt>
                <c:pt idx="4454">
                  <c:v>3.8</c:v>
                </c:pt>
                <c:pt idx="4455">
                  <c:v>3.8</c:v>
                </c:pt>
                <c:pt idx="4456">
                  <c:v>3.8</c:v>
                </c:pt>
                <c:pt idx="4457">
                  <c:v>3.8</c:v>
                </c:pt>
                <c:pt idx="4458">
                  <c:v>3.8</c:v>
                </c:pt>
                <c:pt idx="4459">
                  <c:v>3.8</c:v>
                </c:pt>
                <c:pt idx="4460">
                  <c:v>3.8</c:v>
                </c:pt>
                <c:pt idx="4461">
                  <c:v>3.8</c:v>
                </c:pt>
                <c:pt idx="4462">
                  <c:v>3.8</c:v>
                </c:pt>
                <c:pt idx="4463">
                  <c:v>3.8</c:v>
                </c:pt>
                <c:pt idx="4464">
                  <c:v>3.8</c:v>
                </c:pt>
                <c:pt idx="4465">
                  <c:v>3.8</c:v>
                </c:pt>
                <c:pt idx="4466">
                  <c:v>3.8</c:v>
                </c:pt>
                <c:pt idx="4467">
                  <c:v>3.79</c:v>
                </c:pt>
                <c:pt idx="4468">
                  <c:v>3.79</c:v>
                </c:pt>
                <c:pt idx="4469">
                  <c:v>3.79</c:v>
                </c:pt>
                <c:pt idx="4470">
                  <c:v>3.79</c:v>
                </c:pt>
                <c:pt idx="4471">
                  <c:v>3.79</c:v>
                </c:pt>
                <c:pt idx="4472">
                  <c:v>3.79</c:v>
                </c:pt>
                <c:pt idx="4473">
                  <c:v>3.79</c:v>
                </c:pt>
                <c:pt idx="4474">
                  <c:v>3.79</c:v>
                </c:pt>
                <c:pt idx="4475">
                  <c:v>3.79</c:v>
                </c:pt>
                <c:pt idx="4476">
                  <c:v>3.79</c:v>
                </c:pt>
                <c:pt idx="4477">
                  <c:v>3.79</c:v>
                </c:pt>
                <c:pt idx="4478">
                  <c:v>3.79</c:v>
                </c:pt>
                <c:pt idx="4479">
                  <c:v>3.79</c:v>
                </c:pt>
                <c:pt idx="4480">
                  <c:v>3.79</c:v>
                </c:pt>
                <c:pt idx="4481">
                  <c:v>3.79</c:v>
                </c:pt>
                <c:pt idx="4482">
                  <c:v>3.79</c:v>
                </c:pt>
                <c:pt idx="4483">
                  <c:v>3.79</c:v>
                </c:pt>
                <c:pt idx="4484">
                  <c:v>3.79</c:v>
                </c:pt>
                <c:pt idx="4485">
                  <c:v>3.79</c:v>
                </c:pt>
                <c:pt idx="4486">
                  <c:v>3.79</c:v>
                </c:pt>
                <c:pt idx="4487">
                  <c:v>3.79</c:v>
                </c:pt>
                <c:pt idx="4488">
                  <c:v>3.78</c:v>
                </c:pt>
                <c:pt idx="4489">
                  <c:v>3.78</c:v>
                </c:pt>
                <c:pt idx="4490">
                  <c:v>3.78</c:v>
                </c:pt>
                <c:pt idx="4491">
                  <c:v>3.78</c:v>
                </c:pt>
                <c:pt idx="4492">
                  <c:v>3.78</c:v>
                </c:pt>
                <c:pt idx="4493">
                  <c:v>3.78</c:v>
                </c:pt>
                <c:pt idx="4494">
                  <c:v>3.78</c:v>
                </c:pt>
                <c:pt idx="4495">
                  <c:v>3.78</c:v>
                </c:pt>
                <c:pt idx="4496">
                  <c:v>3.78</c:v>
                </c:pt>
                <c:pt idx="4497">
                  <c:v>3.78</c:v>
                </c:pt>
                <c:pt idx="4498">
                  <c:v>3.78</c:v>
                </c:pt>
                <c:pt idx="4499">
                  <c:v>3.78</c:v>
                </c:pt>
                <c:pt idx="4500">
                  <c:v>3.78</c:v>
                </c:pt>
                <c:pt idx="4501">
                  <c:v>3.78</c:v>
                </c:pt>
                <c:pt idx="4502">
                  <c:v>3.78</c:v>
                </c:pt>
                <c:pt idx="4503">
                  <c:v>3.78</c:v>
                </c:pt>
                <c:pt idx="4504">
                  <c:v>3.78</c:v>
                </c:pt>
                <c:pt idx="4505">
                  <c:v>3.78</c:v>
                </c:pt>
                <c:pt idx="4506">
                  <c:v>3.78</c:v>
                </c:pt>
                <c:pt idx="4507">
                  <c:v>3.78</c:v>
                </c:pt>
                <c:pt idx="4508">
                  <c:v>3.77</c:v>
                </c:pt>
                <c:pt idx="4509">
                  <c:v>3.77</c:v>
                </c:pt>
                <c:pt idx="4510">
                  <c:v>3.77</c:v>
                </c:pt>
                <c:pt idx="4511">
                  <c:v>3.77</c:v>
                </c:pt>
                <c:pt idx="4512">
                  <c:v>3.77</c:v>
                </c:pt>
                <c:pt idx="4513">
                  <c:v>3.77</c:v>
                </c:pt>
                <c:pt idx="4514">
                  <c:v>3.77</c:v>
                </c:pt>
                <c:pt idx="4515">
                  <c:v>3.77</c:v>
                </c:pt>
                <c:pt idx="4516">
                  <c:v>3.77</c:v>
                </c:pt>
                <c:pt idx="4517">
                  <c:v>3.77</c:v>
                </c:pt>
                <c:pt idx="4518">
                  <c:v>3.77</c:v>
                </c:pt>
                <c:pt idx="4519">
                  <c:v>3.77</c:v>
                </c:pt>
                <c:pt idx="4520">
                  <c:v>3.77</c:v>
                </c:pt>
                <c:pt idx="4521">
                  <c:v>3.77</c:v>
                </c:pt>
                <c:pt idx="4522">
                  <c:v>3.77</c:v>
                </c:pt>
                <c:pt idx="4523">
                  <c:v>3.77</c:v>
                </c:pt>
                <c:pt idx="4524">
                  <c:v>3.77</c:v>
                </c:pt>
                <c:pt idx="4525">
                  <c:v>3.77</c:v>
                </c:pt>
                <c:pt idx="4526">
                  <c:v>3.77</c:v>
                </c:pt>
                <c:pt idx="4527">
                  <c:v>3.77</c:v>
                </c:pt>
                <c:pt idx="4528">
                  <c:v>3.77</c:v>
                </c:pt>
                <c:pt idx="4529">
                  <c:v>3.76</c:v>
                </c:pt>
                <c:pt idx="4530">
                  <c:v>3.76</c:v>
                </c:pt>
                <c:pt idx="4531">
                  <c:v>3.76</c:v>
                </c:pt>
                <c:pt idx="4532">
                  <c:v>3.76</c:v>
                </c:pt>
                <c:pt idx="4533">
                  <c:v>3.76</c:v>
                </c:pt>
                <c:pt idx="4534">
                  <c:v>3.76</c:v>
                </c:pt>
                <c:pt idx="4535">
                  <c:v>3.76</c:v>
                </c:pt>
                <c:pt idx="4536">
                  <c:v>3.76</c:v>
                </c:pt>
                <c:pt idx="4537">
                  <c:v>3.76</c:v>
                </c:pt>
                <c:pt idx="4538">
                  <c:v>3.76</c:v>
                </c:pt>
                <c:pt idx="4539">
                  <c:v>3.76</c:v>
                </c:pt>
                <c:pt idx="4540">
                  <c:v>3.76</c:v>
                </c:pt>
                <c:pt idx="4541">
                  <c:v>3.76</c:v>
                </c:pt>
                <c:pt idx="4542">
                  <c:v>3.76</c:v>
                </c:pt>
                <c:pt idx="4543">
                  <c:v>3.76</c:v>
                </c:pt>
                <c:pt idx="4544">
                  <c:v>3.76</c:v>
                </c:pt>
                <c:pt idx="4545">
                  <c:v>3.76</c:v>
                </c:pt>
                <c:pt idx="4546">
                  <c:v>3.76</c:v>
                </c:pt>
                <c:pt idx="4547">
                  <c:v>3.76</c:v>
                </c:pt>
                <c:pt idx="4548">
                  <c:v>3.76</c:v>
                </c:pt>
                <c:pt idx="4549">
                  <c:v>3.76</c:v>
                </c:pt>
                <c:pt idx="4550">
                  <c:v>3.75</c:v>
                </c:pt>
                <c:pt idx="4551">
                  <c:v>3.75</c:v>
                </c:pt>
                <c:pt idx="4552">
                  <c:v>3.75</c:v>
                </c:pt>
                <c:pt idx="4553">
                  <c:v>3.75</c:v>
                </c:pt>
                <c:pt idx="4554">
                  <c:v>3.75</c:v>
                </c:pt>
                <c:pt idx="4555">
                  <c:v>3.75</c:v>
                </c:pt>
                <c:pt idx="4556">
                  <c:v>3.75</c:v>
                </c:pt>
                <c:pt idx="4557">
                  <c:v>3.75</c:v>
                </c:pt>
                <c:pt idx="4558">
                  <c:v>3.75</c:v>
                </c:pt>
                <c:pt idx="4559">
                  <c:v>3.75</c:v>
                </c:pt>
                <c:pt idx="4560">
                  <c:v>3.75</c:v>
                </c:pt>
                <c:pt idx="4561">
                  <c:v>3.75</c:v>
                </c:pt>
                <c:pt idx="4562">
                  <c:v>3.75</c:v>
                </c:pt>
                <c:pt idx="4563">
                  <c:v>3.75</c:v>
                </c:pt>
                <c:pt idx="4564">
                  <c:v>3.75</c:v>
                </c:pt>
                <c:pt idx="4565">
                  <c:v>3.75</c:v>
                </c:pt>
                <c:pt idx="4566">
                  <c:v>3.75</c:v>
                </c:pt>
                <c:pt idx="4567">
                  <c:v>3.75</c:v>
                </c:pt>
                <c:pt idx="4568">
                  <c:v>3.75</c:v>
                </c:pt>
                <c:pt idx="4569">
                  <c:v>3.75</c:v>
                </c:pt>
                <c:pt idx="4570">
                  <c:v>3.74</c:v>
                </c:pt>
                <c:pt idx="4571">
                  <c:v>3.74</c:v>
                </c:pt>
                <c:pt idx="4572">
                  <c:v>3.74</c:v>
                </c:pt>
                <c:pt idx="4573">
                  <c:v>3.74</c:v>
                </c:pt>
                <c:pt idx="4574">
                  <c:v>3.74</c:v>
                </c:pt>
                <c:pt idx="4575">
                  <c:v>3.74</c:v>
                </c:pt>
                <c:pt idx="4576">
                  <c:v>3.74</c:v>
                </c:pt>
                <c:pt idx="4577">
                  <c:v>3.74</c:v>
                </c:pt>
                <c:pt idx="4578">
                  <c:v>3.74</c:v>
                </c:pt>
                <c:pt idx="4579">
                  <c:v>3.74</c:v>
                </c:pt>
                <c:pt idx="4580">
                  <c:v>3.74</c:v>
                </c:pt>
                <c:pt idx="4581">
                  <c:v>3.74</c:v>
                </c:pt>
                <c:pt idx="4582">
                  <c:v>3.74</c:v>
                </c:pt>
                <c:pt idx="4583">
                  <c:v>3.74</c:v>
                </c:pt>
                <c:pt idx="4584">
                  <c:v>3.74</c:v>
                </c:pt>
                <c:pt idx="4585">
                  <c:v>3.74</c:v>
                </c:pt>
                <c:pt idx="4586">
                  <c:v>3.74</c:v>
                </c:pt>
                <c:pt idx="4587">
                  <c:v>3.74</c:v>
                </c:pt>
                <c:pt idx="4588">
                  <c:v>3.74</c:v>
                </c:pt>
                <c:pt idx="4589">
                  <c:v>3.74</c:v>
                </c:pt>
                <c:pt idx="4590">
                  <c:v>3.74</c:v>
                </c:pt>
                <c:pt idx="4591">
                  <c:v>3.73</c:v>
                </c:pt>
                <c:pt idx="4592">
                  <c:v>3.73</c:v>
                </c:pt>
                <c:pt idx="4593">
                  <c:v>3.73</c:v>
                </c:pt>
                <c:pt idx="4594">
                  <c:v>3.73</c:v>
                </c:pt>
                <c:pt idx="4595">
                  <c:v>3.73</c:v>
                </c:pt>
                <c:pt idx="4596">
                  <c:v>3.73</c:v>
                </c:pt>
                <c:pt idx="4597">
                  <c:v>3.73</c:v>
                </c:pt>
                <c:pt idx="4598">
                  <c:v>3.73</c:v>
                </c:pt>
                <c:pt idx="4599">
                  <c:v>3.73</c:v>
                </c:pt>
                <c:pt idx="4600">
                  <c:v>3.73</c:v>
                </c:pt>
                <c:pt idx="4601">
                  <c:v>3.73</c:v>
                </c:pt>
                <c:pt idx="4602">
                  <c:v>3.73</c:v>
                </c:pt>
                <c:pt idx="4603">
                  <c:v>3.73</c:v>
                </c:pt>
                <c:pt idx="4604">
                  <c:v>3.73</c:v>
                </c:pt>
                <c:pt idx="4605">
                  <c:v>3.73</c:v>
                </c:pt>
                <c:pt idx="4606">
                  <c:v>3.73</c:v>
                </c:pt>
                <c:pt idx="4607">
                  <c:v>3.73</c:v>
                </c:pt>
                <c:pt idx="4608">
                  <c:v>3.73</c:v>
                </c:pt>
                <c:pt idx="4609">
                  <c:v>3.73</c:v>
                </c:pt>
                <c:pt idx="4610">
                  <c:v>3.73</c:v>
                </c:pt>
                <c:pt idx="4611">
                  <c:v>3.73</c:v>
                </c:pt>
                <c:pt idx="4612">
                  <c:v>3.72</c:v>
                </c:pt>
                <c:pt idx="4613">
                  <c:v>3.72</c:v>
                </c:pt>
                <c:pt idx="4614">
                  <c:v>3.72</c:v>
                </c:pt>
                <c:pt idx="4615">
                  <c:v>3.72</c:v>
                </c:pt>
                <c:pt idx="4616">
                  <c:v>3.72</c:v>
                </c:pt>
                <c:pt idx="4617">
                  <c:v>3.72</c:v>
                </c:pt>
                <c:pt idx="4618">
                  <c:v>3.72</c:v>
                </c:pt>
                <c:pt idx="4619">
                  <c:v>3.72</c:v>
                </c:pt>
                <c:pt idx="4620">
                  <c:v>3.72</c:v>
                </c:pt>
                <c:pt idx="4621">
                  <c:v>3.72</c:v>
                </c:pt>
                <c:pt idx="4622">
                  <c:v>3.72</c:v>
                </c:pt>
                <c:pt idx="4623">
                  <c:v>3.72</c:v>
                </c:pt>
                <c:pt idx="4624">
                  <c:v>3.72</c:v>
                </c:pt>
                <c:pt idx="4625">
                  <c:v>3.72</c:v>
                </c:pt>
                <c:pt idx="4626">
                  <c:v>3.72</c:v>
                </c:pt>
                <c:pt idx="4627">
                  <c:v>3.72</c:v>
                </c:pt>
                <c:pt idx="4628">
                  <c:v>3.72</c:v>
                </c:pt>
                <c:pt idx="4629">
                  <c:v>3.72</c:v>
                </c:pt>
                <c:pt idx="4630">
                  <c:v>3.72</c:v>
                </c:pt>
                <c:pt idx="4631">
                  <c:v>3.72</c:v>
                </c:pt>
                <c:pt idx="4632">
                  <c:v>3.72</c:v>
                </c:pt>
                <c:pt idx="4633">
                  <c:v>3.71</c:v>
                </c:pt>
                <c:pt idx="4634">
                  <c:v>3.71</c:v>
                </c:pt>
                <c:pt idx="4635">
                  <c:v>3.71</c:v>
                </c:pt>
                <c:pt idx="4636">
                  <c:v>3.71</c:v>
                </c:pt>
                <c:pt idx="4637">
                  <c:v>3.71</c:v>
                </c:pt>
                <c:pt idx="4638">
                  <c:v>3.71</c:v>
                </c:pt>
                <c:pt idx="4639">
                  <c:v>3.71</c:v>
                </c:pt>
                <c:pt idx="4640">
                  <c:v>3.71</c:v>
                </c:pt>
                <c:pt idx="4641">
                  <c:v>3.71</c:v>
                </c:pt>
                <c:pt idx="4642">
                  <c:v>3.71</c:v>
                </c:pt>
                <c:pt idx="4643">
                  <c:v>3.71</c:v>
                </c:pt>
                <c:pt idx="4644">
                  <c:v>3.71</c:v>
                </c:pt>
                <c:pt idx="4645">
                  <c:v>3.71</c:v>
                </c:pt>
                <c:pt idx="4646">
                  <c:v>3.71</c:v>
                </c:pt>
                <c:pt idx="4647">
                  <c:v>3.71</c:v>
                </c:pt>
                <c:pt idx="4648">
                  <c:v>3.71</c:v>
                </c:pt>
                <c:pt idx="4649">
                  <c:v>3.71</c:v>
                </c:pt>
                <c:pt idx="4650">
                  <c:v>3.71</c:v>
                </c:pt>
                <c:pt idx="4651">
                  <c:v>3.71</c:v>
                </c:pt>
                <c:pt idx="4652">
                  <c:v>3.71</c:v>
                </c:pt>
                <c:pt idx="4653">
                  <c:v>3.71</c:v>
                </c:pt>
                <c:pt idx="4654">
                  <c:v>3.7</c:v>
                </c:pt>
                <c:pt idx="4655">
                  <c:v>3.7</c:v>
                </c:pt>
                <c:pt idx="4656">
                  <c:v>3.7</c:v>
                </c:pt>
                <c:pt idx="4657">
                  <c:v>3.7</c:v>
                </c:pt>
                <c:pt idx="4658">
                  <c:v>3.7</c:v>
                </c:pt>
                <c:pt idx="4659">
                  <c:v>3.7</c:v>
                </c:pt>
                <c:pt idx="4660">
                  <c:v>3.7</c:v>
                </c:pt>
                <c:pt idx="4661">
                  <c:v>3.7</c:v>
                </c:pt>
                <c:pt idx="4662">
                  <c:v>3.7</c:v>
                </c:pt>
                <c:pt idx="4663">
                  <c:v>3.7</c:v>
                </c:pt>
                <c:pt idx="4664">
                  <c:v>3.7</c:v>
                </c:pt>
                <c:pt idx="4665">
                  <c:v>3.7</c:v>
                </c:pt>
                <c:pt idx="4666">
                  <c:v>3.7</c:v>
                </c:pt>
                <c:pt idx="4667">
                  <c:v>3.7</c:v>
                </c:pt>
                <c:pt idx="4668">
                  <c:v>3.7</c:v>
                </c:pt>
                <c:pt idx="4669">
                  <c:v>3.7</c:v>
                </c:pt>
                <c:pt idx="4670">
                  <c:v>3.7</c:v>
                </c:pt>
                <c:pt idx="4671">
                  <c:v>3.7</c:v>
                </c:pt>
                <c:pt idx="4672">
                  <c:v>3.7</c:v>
                </c:pt>
                <c:pt idx="4673">
                  <c:v>3.7</c:v>
                </c:pt>
                <c:pt idx="4674">
                  <c:v>3.7</c:v>
                </c:pt>
                <c:pt idx="4675">
                  <c:v>3.7</c:v>
                </c:pt>
                <c:pt idx="4676">
                  <c:v>3.69</c:v>
                </c:pt>
                <c:pt idx="4677">
                  <c:v>3.69</c:v>
                </c:pt>
                <c:pt idx="4678">
                  <c:v>3.69</c:v>
                </c:pt>
                <c:pt idx="4679">
                  <c:v>3.69</c:v>
                </c:pt>
                <c:pt idx="4680">
                  <c:v>3.69</c:v>
                </c:pt>
                <c:pt idx="4681">
                  <c:v>3.69</c:v>
                </c:pt>
                <c:pt idx="4682">
                  <c:v>3.69</c:v>
                </c:pt>
                <c:pt idx="4683">
                  <c:v>3.69</c:v>
                </c:pt>
                <c:pt idx="4684">
                  <c:v>3.69</c:v>
                </c:pt>
                <c:pt idx="4685">
                  <c:v>3.69</c:v>
                </c:pt>
                <c:pt idx="4686">
                  <c:v>3.69</c:v>
                </c:pt>
                <c:pt idx="4687">
                  <c:v>3.69</c:v>
                </c:pt>
                <c:pt idx="4688">
                  <c:v>3.69</c:v>
                </c:pt>
                <c:pt idx="4689">
                  <c:v>3.69</c:v>
                </c:pt>
                <c:pt idx="4690">
                  <c:v>3.69</c:v>
                </c:pt>
                <c:pt idx="4691">
                  <c:v>3.69</c:v>
                </c:pt>
                <c:pt idx="4692">
                  <c:v>3.69</c:v>
                </c:pt>
                <c:pt idx="4693">
                  <c:v>3.69</c:v>
                </c:pt>
                <c:pt idx="4694">
                  <c:v>3.69</c:v>
                </c:pt>
                <c:pt idx="4695">
                  <c:v>3.69</c:v>
                </c:pt>
                <c:pt idx="4696">
                  <c:v>3.69</c:v>
                </c:pt>
                <c:pt idx="4697">
                  <c:v>3.68</c:v>
                </c:pt>
                <c:pt idx="4698">
                  <c:v>3.68</c:v>
                </c:pt>
                <c:pt idx="4699">
                  <c:v>3.68</c:v>
                </c:pt>
                <c:pt idx="4700">
                  <c:v>3.68</c:v>
                </c:pt>
                <c:pt idx="4701">
                  <c:v>3.68</c:v>
                </c:pt>
                <c:pt idx="4702">
                  <c:v>3.68</c:v>
                </c:pt>
                <c:pt idx="4703">
                  <c:v>3.68</c:v>
                </c:pt>
                <c:pt idx="4704">
                  <c:v>3.68</c:v>
                </c:pt>
                <c:pt idx="4705">
                  <c:v>3.68</c:v>
                </c:pt>
                <c:pt idx="4706">
                  <c:v>3.68</c:v>
                </c:pt>
                <c:pt idx="4707">
                  <c:v>3.68</c:v>
                </c:pt>
                <c:pt idx="4708">
                  <c:v>3.68</c:v>
                </c:pt>
                <c:pt idx="4709">
                  <c:v>3.68</c:v>
                </c:pt>
                <c:pt idx="4710">
                  <c:v>3.68</c:v>
                </c:pt>
                <c:pt idx="4711">
                  <c:v>3.68</c:v>
                </c:pt>
                <c:pt idx="4712">
                  <c:v>3.68</c:v>
                </c:pt>
                <c:pt idx="4713">
                  <c:v>3.68</c:v>
                </c:pt>
                <c:pt idx="4714">
                  <c:v>3.68</c:v>
                </c:pt>
                <c:pt idx="4715">
                  <c:v>3.68</c:v>
                </c:pt>
                <c:pt idx="4716">
                  <c:v>3.68</c:v>
                </c:pt>
                <c:pt idx="4717">
                  <c:v>3.68</c:v>
                </c:pt>
                <c:pt idx="4718">
                  <c:v>3.67</c:v>
                </c:pt>
                <c:pt idx="4719">
                  <c:v>3.67</c:v>
                </c:pt>
                <c:pt idx="4720">
                  <c:v>3.67</c:v>
                </c:pt>
                <c:pt idx="4721">
                  <c:v>3.67</c:v>
                </c:pt>
                <c:pt idx="4722">
                  <c:v>3.67</c:v>
                </c:pt>
                <c:pt idx="4723">
                  <c:v>3.67</c:v>
                </c:pt>
                <c:pt idx="4724">
                  <c:v>3.67</c:v>
                </c:pt>
                <c:pt idx="4725">
                  <c:v>3.67</c:v>
                </c:pt>
                <c:pt idx="4726">
                  <c:v>3.67</c:v>
                </c:pt>
                <c:pt idx="4727">
                  <c:v>3.67</c:v>
                </c:pt>
                <c:pt idx="4728">
                  <c:v>3.67</c:v>
                </c:pt>
                <c:pt idx="4729">
                  <c:v>3.67</c:v>
                </c:pt>
                <c:pt idx="4730">
                  <c:v>3.67</c:v>
                </c:pt>
                <c:pt idx="4731">
                  <c:v>3.67</c:v>
                </c:pt>
                <c:pt idx="4732">
                  <c:v>3.67</c:v>
                </c:pt>
                <c:pt idx="4733">
                  <c:v>3.67</c:v>
                </c:pt>
                <c:pt idx="4734">
                  <c:v>3.67</c:v>
                </c:pt>
                <c:pt idx="4735">
                  <c:v>3.67</c:v>
                </c:pt>
                <c:pt idx="4736">
                  <c:v>3.67</c:v>
                </c:pt>
                <c:pt idx="4737">
                  <c:v>3.67</c:v>
                </c:pt>
                <c:pt idx="4738">
                  <c:v>3.67</c:v>
                </c:pt>
                <c:pt idx="4739">
                  <c:v>3.67</c:v>
                </c:pt>
                <c:pt idx="4740">
                  <c:v>3.66</c:v>
                </c:pt>
                <c:pt idx="4741">
                  <c:v>3.66</c:v>
                </c:pt>
                <c:pt idx="4742">
                  <c:v>3.66</c:v>
                </c:pt>
                <c:pt idx="4743">
                  <c:v>3.66</c:v>
                </c:pt>
                <c:pt idx="4744">
                  <c:v>3.66</c:v>
                </c:pt>
                <c:pt idx="4745">
                  <c:v>3.66</c:v>
                </c:pt>
                <c:pt idx="4746">
                  <c:v>3.66</c:v>
                </c:pt>
                <c:pt idx="4747">
                  <c:v>3.66</c:v>
                </c:pt>
                <c:pt idx="4748">
                  <c:v>3.66</c:v>
                </c:pt>
                <c:pt idx="4749">
                  <c:v>3.66</c:v>
                </c:pt>
                <c:pt idx="4750">
                  <c:v>3.66</c:v>
                </c:pt>
                <c:pt idx="4751">
                  <c:v>3.66</c:v>
                </c:pt>
                <c:pt idx="4752">
                  <c:v>3.66</c:v>
                </c:pt>
                <c:pt idx="4753">
                  <c:v>3.66</c:v>
                </c:pt>
                <c:pt idx="4754">
                  <c:v>3.66</c:v>
                </c:pt>
                <c:pt idx="4755">
                  <c:v>3.66</c:v>
                </c:pt>
                <c:pt idx="4756">
                  <c:v>3.66</c:v>
                </c:pt>
                <c:pt idx="4757">
                  <c:v>3.66</c:v>
                </c:pt>
                <c:pt idx="4758">
                  <c:v>3.66</c:v>
                </c:pt>
                <c:pt idx="4759">
                  <c:v>3.66</c:v>
                </c:pt>
                <c:pt idx="4760">
                  <c:v>3.66</c:v>
                </c:pt>
                <c:pt idx="4761">
                  <c:v>3.66</c:v>
                </c:pt>
                <c:pt idx="4762">
                  <c:v>3.65</c:v>
                </c:pt>
                <c:pt idx="4763">
                  <c:v>3.65</c:v>
                </c:pt>
                <c:pt idx="4764">
                  <c:v>3.65</c:v>
                </c:pt>
                <c:pt idx="4765">
                  <c:v>3.65</c:v>
                </c:pt>
                <c:pt idx="4766">
                  <c:v>3.65</c:v>
                </c:pt>
                <c:pt idx="4767">
                  <c:v>3.65</c:v>
                </c:pt>
                <c:pt idx="4768">
                  <c:v>3.65</c:v>
                </c:pt>
                <c:pt idx="4769">
                  <c:v>3.65</c:v>
                </c:pt>
                <c:pt idx="4770">
                  <c:v>3.65</c:v>
                </c:pt>
                <c:pt idx="4771">
                  <c:v>3.65</c:v>
                </c:pt>
                <c:pt idx="4772">
                  <c:v>3.65</c:v>
                </c:pt>
                <c:pt idx="4773">
                  <c:v>3.65</c:v>
                </c:pt>
                <c:pt idx="4774">
                  <c:v>3.65</c:v>
                </c:pt>
                <c:pt idx="4775">
                  <c:v>3.65</c:v>
                </c:pt>
                <c:pt idx="4776">
                  <c:v>3.65</c:v>
                </c:pt>
                <c:pt idx="4777">
                  <c:v>3.65</c:v>
                </c:pt>
                <c:pt idx="4778">
                  <c:v>3.65</c:v>
                </c:pt>
                <c:pt idx="4779">
                  <c:v>3.65</c:v>
                </c:pt>
                <c:pt idx="4780">
                  <c:v>3.65</c:v>
                </c:pt>
                <c:pt idx="4781">
                  <c:v>3.65</c:v>
                </c:pt>
                <c:pt idx="4782">
                  <c:v>3.65</c:v>
                </c:pt>
                <c:pt idx="4783">
                  <c:v>3.64</c:v>
                </c:pt>
                <c:pt idx="4784">
                  <c:v>3.64</c:v>
                </c:pt>
                <c:pt idx="4785">
                  <c:v>3.64</c:v>
                </c:pt>
                <c:pt idx="4786">
                  <c:v>3.64</c:v>
                </c:pt>
                <c:pt idx="4787">
                  <c:v>3.64</c:v>
                </c:pt>
                <c:pt idx="4788">
                  <c:v>3.64</c:v>
                </c:pt>
                <c:pt idx="4789">
                  <c:v>3.64</c:v>
                </c:pt>
                <c:pt idx="4790">
                  <c:v>3.64</c:v>
                </c:pt>
                <c:pt idx="4791">
                  <c:v>3.64</c:v>
                </c:pt>
                <c:pt idx="4792">
                  <c:v>3.64</c:v>
                </c:pt>
                <c:pt idx="4793">
                  <c:v>3.64</c:v>
                </c:pt>
                <c:pt idx="4794">
                  <c:v>3.64</c:v>
                </c:pt>
                <c:pt idx="4795">
                  <c:v>3.64</c:v>
                </c:pt>
                <c:pt idx="4796">
                  <c:v>3.64</c:v>
                </c:pt>
                <c:pt idx="4797">
                  <c:v>3.64</c:v>
                </c:pt>
                <c:pt idx="4798">
                  <c:v>3.64</c:v>
                </c:pt>
                <c:pt idx="4799">
                  <c:v>3.64</c:v>
                </c:pt>
                <c:pt idx="4800">
                  <c:v>3.64</c:v>
                </c:pt>
                <c:pt idx="4801">
                  <c:v>3.64</c:v>
                </c:pt>
                <c:pt idx="4802">
                  <c:v>3.64</c:v>
                </c:pt>
                <c:pt idx="4803">
                  <c:v>3.64</c:v>
                </c:pt>
                <c:pt idx="4804">
                  <c:v>3.64</c:v>
                </c:pt>
                <c:pt idx="4805">
                  <c:v>3.63</c:v>
                </c:pt>
                <c:pt idx="4806">
                  <c:v>3.63</c:v>
                </c:pt>
                <c:pt idx="4807">
                  <c:v>3.63</c:v>
                </c:pt>
                <c:pt idx="4808">
                  <c:v>3.63</c:v>
                </c:pt>
                <c:pt idx="4809">
                  <c:v>3.63</c:v>
                </c:pt>
                <c:pt idx="4810">
                  <c:v>3.63</c:v>
                </c:pt>
                <c:pt idx="4811">
                  <c:v>3.63</c:v>
                </c:pt>
                <c:pt idx="4812">
                  <c:v>3.63</c:v>
                </c:pt>
                <c:pt idx="4813">
                  <c:v>3.63</c:v>
                </c:pt>
                <c:pt idx="4814">
                  <c:v>3.63</c:v>
                </c:pt>
                <c:pt idx="4815">
                  <c:v>3.63</c:v>
                </c:pt>
                <c:pt idx="4816">
                  <c:v>3.63</c:v>
                </c:pt>
                <c:pt idx="4817">
                  <c:v>3.63</c:v>
                </c:pt>
                <c:pt idx="4818">
                  <c:v>3.63</c:v>
                </c:pt>
                <c:pt idx="4819">
                  <c:v>3.63</c:v>
                </c:pt>
                <c:pt idx="4820">
                  <c:v>3.63</c:v>
                </c:pt>
                <c:pt idx="4821">
                  <c:v>3.63</c:v>
                </c:pt>
                <c:pt idx="4822">
                  <c:v>3.63</c:v>
                </c:pt>
                <c:pt idx="4823">
                  <c:v>3.63</c:v>
                </c:pt>
                <c:pt idx="4824">
                  <c:v>3.63</c:v>
                </c:pt>
                <c:pt idx="4825">
                  <c:v>3.63</c:v>
                </c:pt>
                <c:pt idx="4826">
                  <c:v>3.63</c:v>
                </c:pt>
                <c:pt idx="4827">
                  <c:v>3.62</c:v>
                </c:pt>
                <c:pt idx="4828">
                  <c:v>3.62</c:v>
                </c:pt>
                <c:pt idx="4829">
                  <c:v>3.62</c:v>
                </c:pt>
                <c:pt idx="4830">
                  <c:v>3.62</c:v>
                </c:pt>
                <c:pt idx="4831">
                  <c:v>3.62</c:v>
                </c:pt>
                <c:pt idx="4832">
                  <c:v>3.62</c:v>
                </c:pt>
                <c:pt idx="4833">
                  <c:v>3.62</c:v>
                </c:pt>
                <c:pt idx="4834">
                  <c:v>3.62</c:v>
                </c:pt>
                <c:pt idx="4835">
                  <c:v>3.62</c:v>
                </c:pt>
                <c:pt idx="4836">
                  <c:v>3.62</c:v>
                </c:pt>
                <c:pt idx="4837">
                  <c:v>3.62</c:v>
                </c:pt>
                <c:pt idx="4838">
                  <c:v>3.62</c:v>
                </c:pt>
                <c:pt idx="4839">
                  <c:v>3.62</c:v>
                </c:pt>
                <c:pt idx="4840">
                  <c:v>3.62</c:v>
                </c:pt>
                <c:pt idx="4841">
                  <c:v>3.62</c:v>
                </c:pt>
                <c:pt idx="4842">
                  <c:v>3.62</c:v>
                </c:pt>
                <c:pt idx="4843">
                  <c:v>3.62</c:v>
                </c:pt>
                <c:pt idx="4844">
                  <c:v>3.62</c:v>
                </c:pt>
                <c:pt idx="4845">
                  <c:v>3.62</c:v>
                </c:pt>
                <c:pt idx="4846">
                  <c:v>3.62</c:v>
                </c:pt>
                <c:pt idx="4847">
                  <c:v>3.62</c:v>
                </c:pt>
                <c:pt idx="4848">
                  <c:v>3.62</c:v>
                </c:pt>
                <c:pt idx="4849">
                  <c:v>3.61</c:v>
                </c:pt>
                <c:pt idx="4850">
                  <c:v>3.61</c:v>
                </c:pt>
                <c:pt idx="4851">
                  <c:v>3.61</c:v>
                </c:pt>
                <c:pt idx="4852">
                  <c:v>3.61</c:v>
                </c:pt>
                <c:pt idx="4853">
                  <c:v>3.61</c:v>
                </c:pt>
                <c:pt idx="4854">
                  <c:v>3.61</c:v>
                </c:pt>
                <c:pt idx="4855">
                  <c:v>3.61</c:v>
                </c:pt>
                <c:pt idx="4856">
                  <c:v>3.61</c:v>
                </c:pt>
                <c:pt idx="4857">
                  <c:v>3.61</c:v>
                </c:pt>
                <c:pt idx="4858">
                  <c:v>3.61</c:v>
                </c:pt>
                <c:pt idx="4859">
                  <c:v>3.61</c:v>
                </c:pt>
                <c:pt idx="4860">
                  <c:v>3.61</c:v>
                </c:pt>
                <c:pt idx="4861">
                  <c:v>3.61</c:v>
                </c:pt>
                <c:pt idx="4862">
                  <c:v>3.61</c:v>
                </c:pt>
                <c:pt idx="4863">
                  <c:v>3.61</c:v>
                </c:pt>
                <c:pt idx="4864">
                  <c:v>3.61</c:v>
                </c:pt>
                <c:pt idx="4865">
                  <c:v>3.61</c:v>
                </c:pt>
                <c:pt idx="4866">
                  <c:v>3.61</c:v>
                </c:pt>
                <c:pt idx="4867">
                  <c:v>3.61</c:v>
                </c:pt>
                <c:pt idx="4868">
                  <c:v>3.61</c:v>
                </c:pt>
                <c:pt idx="4869">
                  <c:v>3.61</c:v>
                </c:pt>
                <c:pt idx="4870">
                  <c:v>3.61</c:v>
                </c:pt>
                <c:pt idx="4871">
                  <c:v>3.6</c:v>
                </c:pt>
                <c:pt idx="4872">
                  <c:v>3.6</c:v>
                </c:pt>
                <c:pt idx="4873">
                  <c:v>3.6</c:v>
                </c:pt>
                <c:pt idx="4874">
                  <c:v>3.6</c:v>
                </c:pt>
                <c:pt idx="4875">
                  <c:v>3.6</c:v>
                </c:pt>
                <c:pt idx="4876">
                  <c:v>3.6</c:v>
                </c:pt>
                <c:pt idx="4877">
                  <c:v>3.6</c:v>
                </c:pt>
                <c:pt idx="4878">
                  <c:v>3.6</c:v>
                </c:pt>
                <c:pt idx="4879">
                  <c:v>3.6</c:v>
                </c:pt>
                <c:pt idx="4880">
                  <c:v>3.6</c:v>
                </c:pt>
                <c:pt idx="4881">
                  <c:v>3.6</c:v>
                </c:pt>
                <c:pt idx="4882">
                  <c:v>3.6</c:v>
                </c:pt>
                <c:pt idx="4883">
                  <c:v>3.6</c:v>
                </c:pt>
                <c:pt idx="4884">
                  <c:v>3.6</c:v>
                </c:pt>
                <c:pt idx="4885">
                  <c:v>3.6</c:v>
                </c:pt>
                <c:pt idx="4886">
                  <c:v>3.6</c:v>
                </c:pt>
                <c:pt idx="4887">
                  <c:v>3.6</c:v>
                </c:pt>
                <c:pt idx="4888">
                  <c:v>3.6</c:v>
                </c:pt>
                <c:pt idx="4889">
                  <c:v>3.6</c:v>
                </c:pt>
                <c:pt idx="4890">
                  <c:v>3.6</c:v>
                </c:pt>
                <c:pt idx="4891">
                  <c:v>3.6</c:v>
                </c:pt>
                <c:pt idx="4892">
                  <c:v>3.6</c:v>
                </c:pt>
                <c:pt idx="4893">
                  <c:v>3.6</c:v>
                </c:pt>
                <c:pt idx="4894">
                  <c:v>3.59</c:v>
                </c:pt>
                <c:pt idx="4895">
                  <c:v>3.59</c:v>
                </c:pt>
                <c:pt idx="4896">
                  <c:v>3.59</c:v>
                </c:pt>
                <c:pt idx="4897">
                  <c:v>3.59</c:v>
                </c:pt>
                <c:pt idx="4898">
                  <c:v>3.59</c:v>
                </c:pt>
                <c:pt idx="4899">
                  <c:v>3.59</c:v>
                </c:pt>
                <c:pt idx="4900">
                  <c:v>3.59</c:v>
                </c:pt>
                <c:pt idx="4901">
                  <c:v>3.59</c:v>
                </c:pt>
                <c:pt idx="4902">
                  <c:v>3.59</c:v>
                </c:pt>
                <c:pt idx="4903">
                  <c:v>3.59</c:v>
                </c:pt>
                <c:pt idx="4904">
                  <c:v>3.59</c:v>
                </c:pt>
                <c:pt idx="4905">
                  <c:v>3.59</c:v>
                </c:pt>
                <c:pt idx="4906">
                  <c:v>3.59</c:v>
                </c:pt>
                <c:pt idx="4907">
                  <c:v>3.59</c:v>
                </c:pt>
                <c:pt idx="4908">
                  <c:v>3.59</c:v>
                </c:pt>
                <c:pt idx="4909">
                  <c:v>3.59</c:v>
                </c:pt>
                <c:pt idx="4910">
                  <c:v>3.59</c:v>
                </c:pt>
                <c:pt idx="4911">
                  <c:v>3.59</c:v>
                </c:pt>
                <c:pt idx="4912">
                  <c:v>3.59</c:v>
                </c:pt>
                <c:pt idx="4913">
                  <c:v>3.59</c:v>
                </c:pt>
                <c:pt idx="4914">
                  <c:v>3.59</c:v>
                </c:pt>
                <c:pt idx="4915">
                  <c:v>3.59</c:v>
                </c:pt>
                <c:pt idx="4916">
                  <c:v>3.58</c:v>
                </c:pt>
                <c:pt idx="4917">
                  <c:v>3.58</c:v>
                </c:pt>
                <c:pt idx="4918">
                  <c:v>3.58</c:v>
                </c:pt>
                <c:pt idx="4919">
                  <c:v>3.58</c:v>
                </c:pt>
                <c:pt idx="4920">
                  <c:v>3.58</c:v>
                </c:pt>
                <c:pt idx="4921">
                  <c:v>3.58</c:v>
                </c:pt>
                <c:pt idx="4922">
                  <c:v>3.58</c:v>
                </c:pt>
                <c:pt idx="4923">
                  <c:v>3.58</c:v>
                </c:pt>
                <c:pt idx="4924">
                  <c:v>3.58</c:v>
                </c:pt>
                <c:pt idx="4925">
                  <c:v>3.58</c:v>
                </c:pt>
                <c:pt idx="4926">
                  <c:v>3.58</c:v>
                </c:pt>
                <c:pt idx="4927">
                  <c:v>3.58</c:v>
                </c:pt>
                <c:pt idx="4928">
                  <c:v>3.58</c:v>
                </c:pt>
                <c:pt idx="4929">
                  <c:v>3.58</c:v>
                </c:pt>
                <c:pt idx="4930">
                  <c:v>3.58</c:v>
                </c:pt>
                <c:pt idx="4931">
                  <c:v>3.58</c:v>
                </c:pt>
                <c:pt idx="4932">
                  <c:v>3.58</c:v>
                </c:pt>
                <c:pt idx="4933">
                  <c:v>3.58</c:v>
                </c:pt>
                <c:pt idx="4934">
                  <c:v>3.58</c:v>
                </c:pt>
                <c:pt idx="4935">
                  <c:v>3.58</c:v>
                </c:pt>
                <c:pt idx="4936">
                  <c:v>3.58</c:v>
                </c:pt>
                <c:pt idx="4937">
                  <c:v>3.58</c:v>
                </c:pt>
                <c:pt idx="4938">
                  <c:v>3.58</c:v>
                </c:pt>
                <c:pt idx="4939">
                  <c:v>3.57</c:v>
                </c:pt>
                <c:pt idx="4940">
                  <c:v>3.57</c:v>
                </c:pt>
                <c:pt idx="4941">
                  <c:v>3.57</c:v>
                </c:pt>
                <c:pt idx="4942">
                  <c:v>3.57</c:v>
                </c:pt>
                <c:pt idx="4943">
                  <c:v>3.57</c:v>
                </c:pt>
                <c:pt idx="4944">
                  <c:v>3.57</c:v>
                </c:pt>
                <c:pt idx="4945">
                  <c:v>3.57</c:v>
                </c:pt>
                <c:pt idx="4946">
                  <c:v>3.57</c:v>
                </c:pt>
                <c:pt idx="4947">
                  <c:v>3.57</c:v>
                </c:pt>
                <c:pt idx="4948">
                  <c:v>3.57</c:v>
                </c:pt>
                <c:pt idx="4949">
                  <c:v>3.57</c:v>
                </c:pt>
                <c:pt idx="4950">
                  <c:v>3.57</c:v>
                </c:pt>
                <c:pt idx="4951">
                  <c:v>3.57</c:v>
                </c:pt>
                <c:pt idx="4952">
                  <c:v>3.57</c:v>
                </c:pt>
                <c:pt idx="4953">
                  <c:v>3.57</c:v>
                </c:pt>
                <c:pt idx="4954">
                  <c:v>3.57</c:v>
                </c:pt>
                <c:pt idx="4955">
                  <c:v>3.57</c:v>
                </c:pt>
                <c:pt idx="4956">
                  <c:v>3.57</c:v>
                </c:pt>
                <c:pt idx="4957">
                  <c:v>3.57</c:v>
                </c:pt>
                <c:pt idx="4958">
                  <c:v>3.57</c:v>
                </c:pt>
                <c:pt idx="4959">
                  <c:v>3.57</c:v>
                </c:pt>
                <c:pt idx="4960">
                  <c:v>3.57</c:v>
                </c:pt>
                <c:pt idx="4961">
                  <c:v>3.56</c:v>
                </c:pt>
                <c:pt idx="4962">
                  <c:v>3.56</c:v>
                </c:pt>
                <c:pt idx="4963">
                  <c:v>3.56</c:v>
                </c:pt>
                <c:pt idx="4964">
                  <c:v>3.56</c:v>
                </c:pt>
                <c:pt idx="4965">
                  <c:v>3.56</c:v>
                </c:pt>
                <c:pt idx="4966">
                  <c:v>3.56</c:v>
                </c:pt>
                <c:pt idx="4967">
                  <c:v>3.56</c:v>
                </c:pt>
                <c:pt idx="4968">
                  <c:v>3.56</c:v>
                </c:pt>
                <c:pt idx="4969">
                  <c:v>3.56</c:v>
                </c:pt>
                <c:pt idx="4970">
                  <c:v>3.56</c:v>
                </c:pt>
                <c:pt idx="4971">
                  <c:v>3.56</c:v>
                </c:pt>
                <c:pt idx="4972">
                  <c:v>3.56</c:v>
                </c:pt>
                <c:pt idx="4973">
                  <c:v>3.56</c:v>
                </c:pt>
                <c:pt idx="4974">
                  <c:v>3.56</c:v>
                </c:pt>
                <c:pt idx="4975">
                  <c:v>3.56</c:v>
                </c:pt>
                <c:pt idx="4976">
                  <c:v>3.56</c:v>
                </c:pt>
                <c:pt idx="4977">
                  <c:v>3.56</c:v>
                </c:pt>
                <c:pt idx="4978">
                  <c:v>3.56</c:v>
                </c:pt>
                <c:pt idx="4979">
                  <c:v>3.56</c:v>
                </c:pt>
                <c:pt idx="4980">
                  <c:v>3.56</c:v>
                </c:pt>
                <c:pt idx="4981">
                  <c:v>3.56</c:v>
                </c:pt>
                <c:pt idx="4982">
                  <c:v>3.56</c:v>
                </c:pt>
                <c:pt idx="4983">
                  <c:v>3.56</c:v>
                </c:pt>
                <c:pt idx="4984">
                  <c:v>3.55</c:v>
                </c:pt>
                <c:pt idx="4985">
                  <c:v>3.55</c:v>
                </c:pt>
                <c:pt idx="4986">
                  <c:v>3.55</c:v>
                </c:pt>
                <c:pt idx="4987">
                  <c:v>3.55</c:v>
                </c:pt>
                <c:pt idx="4988">
                  <c:v>3.55</c:v>
                </c:pt>
                <c:pt idx="4989">
                  <c:v>3.55</c:v>
                </c:pt>
                <c:pt idx="4990">
                  <c:v>3.55</c:v>
                </c:pt>
                <c:pt idx="4991">
                  <c:v>3.55</c:v>
                </c:pt>
                <c:pt idx="4992">
                  <c:v>3.55</c:v>
                </c:pt>
                <c:pt idx="4993">
                  <c:v>3.55</c:v>
                </c:pt>
                <c:pt idx="4994">
                  <c:v>3.55</c:v>
                </c:pt>
                <c:pt idx="4995">
                  <c:v>3.55</c:v>
                </c:pt>
                <c:pt idx="4996">
                  <c:v>3.55</c:v>
                </c:pt>
                <c:pt idx="4997">
                  <c:v>3.55</c:v>
                </c:pt>
                <c:pt idx="4998">
                  <c:v>3.55</c:v>
                </c:pt>
                <c:pt idx="4999">
                  <c:v>3.55</c:v>
                </c:pt>
                <c:pt idx="5000">
                  <c:v>3.55</c:v>
                </c:pt>
                <c:pt idx="5001">
                  <c:v>3.55</c:v>
                </c:pt>
                <c:pt idx="5002">
                  <c:v>3.55</c:v>
                </c:pt>
                <c:pt idx="5003">
                  <c:v>3.55</c:v>
                </c:pt>
                <c:pt idx="5004">
                  <c:v>3.55</c:v>
                </c:pt>
                <c:pt idx="5005">
                  <c:v>3.55</c:v>
                </c:pt>
                <c:pt idx="5006">
                  <c:v>3.55</c:v>
                </c:pt>
                <c:pt idx="5007">
                  <c:v>3.54</c:v>
                </c:pt>
                <c:pt idx="5008">
                  <c:v>3.54</c:v>
                </c:pt>
                <c:pt idx="5009">
                  <c:v>3.54</c:v>
                </c:pt>
                <c:pt idx="5010">
                  <c:v>3.54</c:v>
                </c:pt>
                <c:pt idx="5011">
                  <c:v>3.54</c:v>
                </c:pt>
                <c:pt idx="5012">
                  <c:v>3.54</c:v>
                </c:pt>
                <c:pt idx="5013">
                  <c:v>3.54</c:v>
                </c:pt>
                <c:pt idx="5014">
                  <c:v>3.54</c:v>
                </c:pt>
                <c:pt idx="5015">
                  <c:v>3.54</c:v>
                </c:pt>
                <c:pt idx="5016">
                  <c:v>3.54</c:v>
                </c:pt>
                <c:pt idx="5017">
                  <c:v>3.54</c:v>
                </c:pt>
                <c:pt idx="5018">
                  <c:v>3.54</c:v>
                </c:pt>
                <c:pt idx="5019">
                  <c:v>3.54</c:v>
                </c:pt>
                <c:pt idx="5020">
                  <c:v>3.54</c:v>
                </c:pt>
                <c:pt idx="5021">
                  <c:v>3.54</c:v>
                </c:pt>
                <c:pt idx="5022">
                  <c:v>3.54</c:v>
                </c:pt>
                <c:pt idx="5023">
                  <c:v>3.54</c:v>
                </c:pt>
                <c:pt idx="5024">
                  <c:v>3.54</c:v>
                </c:pt>
                <c:pt idx="5025">
                  <c:v>3.54</c:v>
                </c:pt>
                <c:pt idx="5026">
                  <c:v>3.54</c:v>
                </c:pt>
                <c:pt idx="5027">
                  <c:v>3.54</c:v>
                </c:pt>
                <c:pt idx="5028">
                  <c:v>3.54</c:v>
                </c:pt>
                <c:pt idx="5029">
                  <c:v>3.54</c:v>
                </c:pt>
                <c:pt idx="5030">
                  <c:v>3.53</c:v>
                </c:pt>
                <c:pt idx="5031">
                  <c:v>3.53</c:v>
                </c:pt>
                <c:pt idx="5032">
                  <c:v>3.53</c:v>
                </c:pt>
                <c:pt idx="5033">
                  <c:v>3.53</c:v>
                </c:pt>
                <c:pt idx="5034">
                  <c:v>3.53</c:v>
                </c:pt>
                <c:pt idx="5035">
                  <c:v>3.53</c:v>
                </c:pt>
                <c:pt idx="5036">
                  <c:v>3.53</c:v>
                </c:pt>
                <c:pt idx="5037">
                  <c:v>3.53</c:v>
                </c:pt>
                <c:pt idx="5038">
                  <c:v>3.53</c:v>
                </c:pt>
                <c:pt idx="5039">
                  <c:v>3.53</c:v>
                </c:pt>
                <c:pt idx="5040">
                  <c:v>3.53</c:v>
                </c:pt>
                <c:pt idx="5041">
                  <c:v>3.53</c:v>
                </c:pt>
                <c:pt idx="5042">
                  <c:v>3.53</c:v>
                </c:pt>
                <c:pt idx="5043">
                  <c:v>3.53</c:v>
                </c:pt>
                <c:pt idx="5044">
                  <c:v>3.53</c:v>
                </c:pt>
                <c:pt idx="5045">
                  <c:v>3.53</c:v>
                </c:pt>
                <c:pt idx="5046">
                  <c:v>3.53</c:v>
                </c:pt>
                <c:pt idx="5047">
                  <c:v>3.53</c:v>
                </c:pt>
                <c:pt idx="5048">
                  <c:v>3.53</c:v>
                </c:pt>
                <c:pt idx="5049">
                  <c:v>3.53</c:v>
                </c:pt>
                <c:pt idx="5050">
                  <c:v>3.53</c:v>
                </c:pt>
                <c:pt idx="5051">
                  <c:v>3.53</c:v>
                </c:pt>
                <c:pt idx="5052">
                  <c:v>3.53</c:v>
                </c:pt>
                <c:pt idx="5053">
                  <c:v>3.52</c:v>
                </c:pt>
                <c:pt idx="5054">
                  <c:v>3.52</c:v>
                </c:pt>
                <c:pt idx="5055">
                  <c:v>3.52</c:v>
                </c:pt>
                <c:pt idx="5056">
                  <c:v>3.52</c:v>
                </c:pt>
                <c:pt idx="5057">
                  <c:v>3.52</c:v>
                </c:pt>
                <c:pt idx="5058">
                  <c:v>3.52</c:v>
                </c:pt>
                <c:pt idx="5059">
                  <c:v>3.52</c:v>
                </c:pt>
                <c:pt idx="5060">
                  <c:v>3.52</c:v>
                </c:pt>
                <c:pt idx="5061">
                  <c:v>3.52</c:v>
                </c:pt>
                <c:pt idx="5062">
                  <c:v>3.52</c:v>
                </c:pt>
                <c:pt idx="5063">
                  <c:v>3.52</c:v>
                </c:pt>
                <c:pt idx="5064">
                  <c:v>3.52</c:v>
                </c:pt>
                <c:pt idx="5065">
                  <c:v>3.52</c:v>
                </c:pt>
                <c:pt idx="5066">
                  <c:v>3.52</c:v>
                </c:pt>
                <c:pt idx="5067">
                  <c:v>3.52</c:v>
                </c:pt>
                <c:pt idx="5068">
                  <c:v>3.52</c:v>
                </c:pt>
                <c:pt idx="5069">
                  <c:v>3.52</c:v>
                </c:pt>
                <c:pt idx="5070">
                  <c:v>3.52</c:v>
                </c:pt>
                <c:pt idx="5071">
                  <c:v>3.52</c:v>
                </c:pt>
                <c:pt idx="5072">
                  <c:v>3.52</c:v>
                </c:pt>
                <c:pt idx="5073">
                  <c:v>3.52</c:v>
                </c:pt>
                <c:pt idx="5074">
                  <c:v>3.52</c:v>
                </c:pt>
                <c:pt idx="5075">
                  <c:v>3.52</c:v>
                </c:pt>
                <c:pt idx="5076">
                  <c:v>3.51</c:v>
                </c:pt>
                <c:pt idx="5077">
                  <c:v>3.51</c:v>
                </c:pt>
                <c:pt idx="5078">
                  <c:v>3.51</c:v>
                </c:pt>
                <c:pt idx="5079">
                  <c:v>3.51</c:v>
                </c:pt>
                <c:pt idx="5080">
                  <c:v>3.51</c:v>
                </c:pt>
                <c:pt idx="5081">
                  <c:v>3.51</c:v>
                </c:pt>
                <c:pt idx="5082">
                  <c:v>3.51</c:v>
                </c:pt>
                <c:pt idx="5083">
                  <c:v>3.51</c:v>
                </c:pt>
                <c:pt idx="5084">
                  <c:v>3.51</c:v>
                </c:pt>
                <c:pt idx="5085">
                  <c:v>3.51</c:v>
                </c:pt>
                <c:pt idx="5086">
                  <c:v>3.51</c:v>
                </c:pt>
                <c:pt idx="5087">
                  <c:v>3.51</c:v>
                </c:pt>
                <c:pt idx="5088">
                  <c:v>3.51</c:v>
                </c:pt>
                <c:pt idx="5089">
                  <c:v>3.51</c:v>
                </c:pt>
                <c:pt idx="5090">
                  <c:v>3.51</c:v>
                </c:pt>
                <c:pt idx="5091">
                  <c:v>3.51</c:v>
                </c:pt>
                <c:pt idx="5092">
                  <c:v>3.51</c:v>
                </c:pt>
                <c:pt idx="5093">
                  <c:v>3.51</c:v>
                </c:pt>
                <c:pt idx="5094">
                  <c:v>3.51</c:v>
                </c:pt>
                <c:pt idx="5095">
                  <c:v>3.51</c:v>
                </c:pt>
                <c:pt idx="5096">
                  <c:v>3.51</c:v>
                </c:pt>
                <c:pt idx="5097">
                  <c:v>3.51</c:v>
                </c:pt>
                <c:pt idx="5098">
                  <c:v>3.51</c:v>
                </c:pt>
                <c:pt idx="5099">
                  <c:v>3.5</c:v>
                </c:pt>
                <c:pt idx="5100">
                  <c:v>3.5</c:v>
                </c:pt>
                <c:pt idx="5101">
                  <c:v>3.5</c:v>
                </c:pt>
                <c:pt idx="5102">
                  <c:v>3.5</c:v>
                </c:pt>
                <c:pt idx="5103">
                  <c:v>3.5</c:v>
                </c:pt>
                <c:pt idx="5104">
                  <c:v>3.5</c:v>
                </c:pt>
                <c:pt idx="5105">
                  <c:v>3.5</c:v>
                </c:pt>
                <c:pt idx="5106">
                  <c:v>3.5</c:v>
                </c:pt>
                <c:pt idx="5107">
                  <c:v>3.5</c:v>
                </c:pt>
                <c:pt idx="5108">
                  <c:v>3.5</c:v>
                </c:pt>
                <c:pt idx="5109">
                  <c:v>3.5</c:v>
                </c:pt>
                <c:pt idx="5110">
                  <c:v>3.5</c:v>
                </c:pt>
                <c:pt idx="5111">
                  <c:v>3.5</c:v>
                </c:pt>
                <c:pt idx="5112">
                  <c:v>3.5</c:v>
                </c:pt>
                <c:pt idx="5113">
                  <c:v>3.5</c:v>
                </c:pt>
                <c:pt idx="5114">
                  <c:v>3.5</c:v>
                </c:pt>
                <c:pt idx="5115">
                  <c:v>3.5</c:v>
                </c:pt>
                <c:pt idx="5116">
                  <c:v>3.5</c:v>
                </c:pt>
                <c:pt idx="5117">
                  <c:v>3.5</c:v>
                </c:pt>
                <c:pt idx="5118">
                  <c:v>3.5</c:v>
                </c:pt>
                <c:pt idx="5119">
                  <c:v>3.5</c:v>
                </c:pt>
                <c:pt idx="5120">
                  <c:v>3.5</c:v>
                </c:pt>
                <c:pt idx="5121">
                  <c:v>3.5</c:v>
                </c:pt>
                <c:pt idx="5122">
                  <c:v>3.5</c:v>
                </c:pt>
                <c:pt idx="5123">
                  <c:v>3.49</c:v>
                </c:pt>
                <c:pt idx="5124">
                  <c:v>3.49</c:v>
                </c:pt>
                <c:pt idx="5125">
                  <c:v>3.49</c:v>
                </c:pt>
                <c:pt idx="5126">
                  <c:v>3.49</c:v>
                </c:pt>
                <c:pt idx="5127">
                  <c:v>3.49</c:v>
                </c:pt>
                <c:pt idx="5128">
                  <c:v>3.49</c:v>
                </c:pt>
                <c:pt idx="5129">
                  <c:v>3.49</c:v>
                </c:pt>
                <c:pt idx="5130">
                  <c:v>3.49</c:v>
                </c:pt>
                <c:pt idx="5131">
                  <c:v>3.49</c:v>
                </c:pt>
                <c:pt idx="5132">
                  <c:v>3.49</c:v>
                </c:pt>
                <c:pt idx="5133">
                  <c:v>3.49</c:v>
                </c:pt>
                <c:pt idx="5134">
                  <c:v>3.49</c:v>
                </c:pt>
                <c:pt idx="5135">
                  <c:v>3.49</c:v>
                </c:pt>
                <c:pt idx="5136">
                  <c:v>3.49</c:v>
                </c:pt>
                <c:pt idx="5137">
                  <c:v>3.49</c:v>
                </c:pt>
                <c:pt idx="5138">
                  <c:v>3.49</c:v>
                </c:pt>
                <c:pt idx="5139">
                  <c:v>3.49</c:v>
                </c:pt>
                <c:pt idx="5140">
                  <c:v>3.49</c:v>
                </c:pt>
                <c:pt idx="5141">
                  <c:v>3.49</c:v>
                </c:pt>
                <c:pt idx="5142">
                  <c:v>3.49</c:v>
                </c:pt>
                <c:pt idx="5143">
                  <c:v>3.49</c:v>
                </c:pt>
                <c:pt idx="5144">
                  <c:v>3.49</c:v>
                </c:pt>
                <c:pt idx="5145">
                  <c:v>3.49</c:v>
                </c:pt>
                <c:pt idx="5146">
                  <c:v>3.48</c:v>
                </c:pt>
                <c:pt idx="5147">
                  <c:v>3.48</c:v>
                </c:pt>
                <c:pt idx="5148">
                  <c:v>3.48</c:v>
                </c:pt>
                <c:pt idx="5149">
                  <c:v>3.48</c:v>
                </c:pt>
                <c:pt idx="5150">
                  <c:v>3.48</c:v>
                </c:pt>
                <c:pt idx="5151">
                  <c:v>3.48</c:v>
                </c:pt>
                <c:pt idx="5152">
                  <c:v>3.48</c:v>
                </c:pt>
                <c:pt idx="5153">
                  <c:v>3.48</c:v>
                </c:pt>
                <c:pt idx="5154">
                  <c:v>3.48</c:v>
                </c:pt>
                <c:pt idx="5155">
                  <c:v>3.48</c:v>
                </c:pt>
                <c:pt idx="5156">
                  <c:v>3.48</c:v>
                </c:pt>
                <c:pt idx="5157">
                  <c:v>3.48</c:v>
                </c:pt>
                <c:pt idx="5158">
                  <c:v>3.48</c:v>
                </c:pt>
                <c:pt idx="5159">
                  <c:v>3.48</c:v>
                </c:pt>
                <c:pt idx="5160">
                  <c:v>3.48</c:v>
                </c:pt>
                <c:pt idx="5161">
                  <c:v>3.48</c:v>
                </c:pt>
                <c:pt idx="5162">
                  <c:v>3.48</c:v>
                </c:pt>
                <c:pt idx="5163">
                  <c:v>3.48</c:v>
                </c:pt>
                <c:pt idx="5164">
                  <c:v>3.48</c:v>
                </c:pt>
                <c:pt idx="5165">
                  <c:v>3.48</c:v>
                </c:pt>
                <c:pt idx="5166">
                  <c:v>3.48</c:v>
                </c:pt>
                <c:pt idx="5167">
                  <c:v>3.48</c:v>
                </c:pt>
                <c:pt idx="5168">
                  <c:v>3.48</c:v>
                </c:pt>
                <c:pt idx="5169">
                  <c:v>3.48</c:v>
                </c:pt>
                <c:pt idx="5170">
                  <c:v>3.47</c:v>
                </c:pt>
                <c:pt idx="5171">
                  <c:v>3.47</c:v>
                </c:pt>
                <c:pt idx="5172">
                  <c:v>3.47</c:v>
                </c:pt>
                <c:pt idx="5173">
                  <c:v>3.47</c:v>
                </c:pt>
                <c:pt idx="5174">
                  <c:v>3.47</c:v>
                </c:pt>
                <c:pt idx="5175">
                  <c:v>3.47</c:v>
                </c:pt>
                <c:pt idx="5176">
                  <c:v>3.47</c:v>
                </c:pt>
                <c:pt idx="5177">
                  <c:v>3.47</c:v>
                </c:pt>
                <c:pt idx="5178">
                  <c:v>3.47</c:v>
                </c:pt>
                <c:pt idx="5179">
                  <c:v>3.47</c:v>
                </c:pt>
                <c:pt idx="5180">
                  <c:v>3.47</c:v>
                </c:pt>
                <c:pt idx="5181">
                  <c:v>3.47</c:v>
                </c:pt>
                <c:pt idx="5182">
                  <c:v>3.47</c:v>
                </c:pt>
                <c:pt idx="5183">
                  <c:v>3.47</c:v>
                </c:pt>
                <c:pt idx="5184">
                  <c:v>3.47</c:v>
                </c:pt>
                <c:pt idx="5185">
                  <c:v>3.47</c:v>
                </c:pt>
                <c:pt idx="5186">
                  <c:v>3.47</c:v>
                </c:pt>
                <c:pt idx="5187">
                  <c:v>3.47</c:v>
                </c:pt>
                <c:pt idx="5188">
                  <c:v>3.47</c:v>
                </c:pt>
                <c:pt idx="5189">
                  <c:v>3.47</c:v>
                </c:pt>
                <c:pt idx="5190">
                  <c:v>3.47</c:v>
                </c:pt>
                <c:pt idx="5191">
                  <c:v>3.47</c:v>
                </c:pt>
                <c:pt idx="5192">
                  <c:v>3.47</c:v>
                </c:pt>
                <c:pt idx="5193">
                  <c:v>3.46</c:v>
                </c:pt>
                <c:pt idx="5194">
                  <c:v>3.46</c:v>
                </c:pt>
                <c:pt idx="5195">
                  <c:v>3.46</c:v>
                </c:pt>
                <c:pt idx="5196">
                  <c:v>3.46</c:v>
                </c:pt>
                <c:pt idx="5197">
                  <c:v>3.46</c:v>
                </c:pt>
                <c:pt idx="5198">
                  <c:v>3.46</c:v>
                </c:pt>
                <c:pt idx="5199">
                  <c:v>3.46</c:v>
                </c:pt>
                <c:pt idx="5200">
                  <c:v>3.46</c:v>
                </c:pt>
                <c:pt idx="5201">
                  <c:v>3.46</c:v>
                </c:pt>
                <c:pt idx="5202">
                  <c:v>3.46</c:v>
                </c:pt>
                <c:pt idx="5203">
                  <c:v>3.46</c:v>
                </c:pt>
                <c:pt idx="5204">
                  <c:v>3.46</c:v>
                </c:pt>
                <c:pt idx="5205">
                  <c:v>3.46</c:v>
                </c:pt>
                <c:pt idx="5206">
                  <c:v>3.46</c:v>
                </c:pt>
                <c:pt idx="5207">
                  <c:v>3.46</c:v>
                </c:pt>
                <c:pt idx="5208">
                  <c:v>3.46</c:v>
                </c:pt>
                <c:pt idx="5209">
                  <c:v>3.46</c:v>
                </c:pt>
                <c:pt idx="5210">
                  <c:v>3.46</c:v>
                </c:pt>
                <c:pt idx="5211">
                  <c:v>3.46</c:v>
                </c:pt>
                <c:pt idx="5212">
                  <c:v>3.46</c:v>
                </c:pt>
                <c:pt idx="5213">
                  <c:v>3.46</c:v>
                </c:pt>
                <c:pt idx="5214">
                  <c:v>3.46</c:v>
                </c:pt>
                <c:pt idx="5215">
                  <c:v>3.46</c:v>
                </c:pt>
                <c:pt idx="5216">
                  <c:v>3.46</c:v>
                </c:pt>
                <c:pt idx="5217">
                  <c:v>3.45</c:v>
                </c:pt>
                <c:pt idx="5218">
                  <c:v>3.45</c:v>
                </c:pt>
                <c:pt idx="5219">
                  <c:v>3.45</c:v>
                </c:pt>
                <c:pt idx="5220">
                  <c:v>3.45</c:v>
                </c:pt>
                <c:pt idx="5221">
                  <c:v>3.45</c:v>
                </c:pt>
                <c:pt idx="5222">
                  <c:v>3.45</c:v>
                </c:pt>
                <c:pt idx="5223">
                  <c:v>3.45</c:v>
                </c:pt>
                <c:pt idx="5224">
                  <c:v>3.45</c:v>
                </c:pt>
                <c:pt idx="5225">
                  <c:v>3.45</c:v>
                </c:pt>
                <c:pt idx="5226">
                  <c:v>3.45</c:v>
                </c:pt>
                <c:pt idx="5227">
                  <c:v>3.45</c:v>
                </c:pt>
                <c:pt idx="5228">
                  <c:v>3.45</c:v>
                </c:pt>
                <c:pt idx="5229">
                  <c:v>3.45</c:v>
                </c:pt>
                <c:pt idx="5230">
                  <c:v>3.45</c:v>
                </c:pt>
                <c:pt idx="5231">
                  <c:v>3.45</c:v>
                </c:pt>
                <c:pt idx="5232">
                  <c:v>3.45</c:v>
                </c:pt>
                <c:pt idx="5233">
                  <c:v>3.45</c:v>
                </c:pt>
                <c:pt idx="5234">
                  <c:v>3.45</c:v>
                </c:pt>
                <c:pt idx="5235">
                  <c:v>3.45</c:v>
                </c:pt>
                <c:pt idx="5236">
                  <c:v>3.45</c:v>
                </c:pt>
                <c:pt idx="5237">
                  <c:v>3.45</c:v>
                </c:pt>
                <c:pt idx="5238">
                  <c:v>3.45</c:v>
                </c:pt>
                <c:pt idx="5239">
                  <c:v>3.45</c:v>
                </c:pt>
                <c:pt idx="5240">
                  <c:v>3.45</c:v>
                </c:pt>
                <c:pt idx="5241">
                  <c:v>3.44</c:v>
                </c:pt>
                <c:pt idx="5242">
                  <c:v>3.44</c:v>
                </c:pt>
                <c:pt idx="5243">
                  <c:v>3.44</c:v>
                </c:pt>
                <c:pt idx="5244">
                  <c:v>3.44</c:v>
                </c:pt>
                <c:pt idx="5245">
                  <c:v>3.44</c:v>
                </c:pt>
                <c:pt idx="5246">
                  <c:v>3.44</c:v>
                </c:pt>
                <c:pt idx="5247">
                  <c:v>3.44</c:v>
                </c:pt>
                <c:pt idx="5248">
                  <c:v>3.44</c:v>
                </c:pt>
                <c:pt idx="5249">
                  <c:v>3.44</c:v>
                </c:pt>
                <c:pt idx="5250">
                  <c:v>3.44</c:v>
                </c:pt>
                <c:pt idx="5251">
                  <c:v>3.44</c:v>
                </c:pt>
                <c:pt idx="5252">
                  <c:v>3.44</c:v>
                </c:pt>
                <c:pt idx="5253">
                  <c:v>3.44</c:v>
                </c:pt>
                <c:pt idx="5254">
                  <c:v>3.44</c:v>
                </c:pt>
                <c:pt idx="5255">
                  <c:v>3.44</c:v>
                </c:pt>
                <c:pt idx="5256">
                  <c:v>3.44</c:v>
                </c:pt>
                <c:pt idx="5257">
                  <c:v>3.44</c:v>
                </c:pt>
                <c:pt idx="5258">
                  <c:v>3.44</c:v>
                </c:pt>
                <c:pt idx="5259">
                  <c:v>3.44</c:v>
                </c:pt>
                <c:pt idx="5260">
                  <c:v>3.44</c:v>
                </c:pt>
                <c:pt idx="5261">
                  <c:v>3.44</c:v>
                </c:pt>
                <c:pt idx="5262">
                  <c:v>3.44</c:v>
                </c:pt>
                <c:pt idx="5263">
                  <c:v>3.44</c:v>
                </c:pt>
                <c:pt idx="5264">
                  <c:v>3.44</c:v>
                </c:pt>
                <c:pt idx="5265">
                  <c:v>3.43</c:v>
                </c:pt>
                <c:pt idx="5266">
                  <c:v>3.43</c:v>
                </c:pt>
                <c:pt idx="5267">
                  <c:v>3.43</c:v>
                </c:pt>
                <c:pt idx="5268">
                  <c:v>3.43</c:v>
                </c:pt>
                <c:pt idx="5269">
                  <c:v>3.43</c:v>
                </c:pt>
                <c:pt idx="5270">
                  <c:v>3.43</c:v>
                </c:pt>
                <c:pt idx="5271">
                  <c:v>3.43</c:v>
                </c:pt>
                <c:pt idx="5272">
                  <c:v>3.43</c:v>
                </c:pt>
                <c:pt idx="5273">
                  <c:v>3.43</c:v>
                </c:pt>
                <c:pt idx="5274">
                  <c:v>3.43</c:v>
                </c:pt>
                <c:pt idx="5275">
                  <c:v>3.43</c:v>
                </c:pt>
                <c:pt idx="5276">
                  <c:v>3.43</c:v>
                </c:pt>
                <c:pt idx="5277">
                  <c:v>3.43</c:v>
                </c:pt>
                <c:pt idx="5278">
                  <c:v>3.43</c:v>
                </c:pt>
                <c:pt idx="5279">
                  <c:v>3.43</c:v>
                </c:pt>
                <c:pt idx="5280">
                  <c:v>3.43</c:v>
                </c:pt>
                <c:pt idx="5281">
                  <c:v>3.43</c:v>
                </c:pt>
                <c:pt idx="5282">
                  <c:v>3.43</c:v>
                </c:pt>
                <c:pt idx="5283">
                  <c:v>3.43</c:v>
                </c:pt>
                <c:pt idx="5284">
                  <c:v>3.43</c:v>
                </c:pt>
                <c:pt idx="5285">
                  <c:v>3.43</c:v>
                </c:pt>
                <c:pt idx="5286">
                  <c:v>3.43</c:v>
                </c:pt>
                <c:pt idx="5287">
                  <c:v>3.43</c:v>
                </c:pt>
                <c:pt idx="5288">
                  <c:v>3.43</c:v>
                </c:pt>
                <c:pt idx="5289">
                  <c:v>3.43</c:v>
                </c:pt>
                <c:pt idx="5290">
                  <c:v>3.42</c:v>
                </c:pt>
                <c:pt idx="5291">
                  <c:v>3.42</c:v>
                </c:pt>
                <c:pt idx="5292">
                  <c:v>3.42</c:v>
                </c:pt>
                <c:pt idx="5293">
                  <c:v>3.42</c:v>
                </c:pt>
                <c:pt idx="5294">
                  <c:v>3.42</c:v>
                </c:pt>
                <c:pt idx="5295">
                  <c:v>3.42</c:v>
                </c:pt>
                <c:pt idx="5296">
                  <c:v>3.42</c:v>
                </c:pt>
                <c:pt idx="5297">
                  <c:v>3.42</c:v>
                </c:pt>
                <c:pt idx="5298">
                  <c:v>3.42</c:v>
                </c:pt>
                <c:pt idx="5299">
                  <c:v>3.42</c:v>
                </c:pt>
                <c:pt idx="5300">
                  <c:v>3.42</c:v>
                </c:pt>
                <c:pt idx="5301">
                  <c:v>3.42</c:v>
                </c:pt>
                <c:pt idx="5302">
                  <c:v>3.42</c:v>
                </c:pt>
                <c:pt idx="5303">
                  <c:v>3.42</c:v>
                </c:pt>
                <c:pt idx="5304">
                  <c:v>3.42</c:v>
                </c:pt>
                <c:pt idx="5305">
                  <c:v>3.42</c:v>
                </c:pt>
                <c:pt idx="5306">
                  <c:v>3.42</c:v>
                </c:pt>
                <c:pt idx="5307">
                  <c:v>3.42</c:v>
                </c:pt>
                <c:pt idx="5308">
                  <c:v>3.42</c:v>
                </c:pt>
                <c:pt idx="5309">
                  <c:v>3.42</c:v>
                </c:pt>
                <c:pt idx="5310">
                  <c:v>3.42</c:v>
                </c:pt>
                <c:pt idx="5311">
                  <c:v>3.42</c:v>
                </c:pt>
                <c:pt idx="5312">
                  <c:v>3.42</c:v>
                </c:pt>
                <c:pt idx="5313">
                  <c:v>3.42</c:v>
                </c:pt>
                <c:pt idx="5314">
                  <c:v>3.41</c:v>
                </c:pt>
                <c:pt idx="5315">
                  <c:v>3.41</c:v>
                </c:pt>
                <c:pt idx="5316">
                  <c:v>3.41</c:v>
                </c:pt>
                <c:pt idx="5317">
                  <c:v>3.41</c:v>
                </c:pt>
                <c:pt idx="5318">
                  <c:v>3.41</c:v>
                </c:pt>
                <c:pt idx="5319">
                  <c:v>3.41</c:v>
                </c:pt>
                <c:pt idx="5320">
                  <c:v>3.41</c:v>
                </c:pt>
                <c:pt idx="5321">
                  <c:v>3.41</c:v>
                </c:pt>
                <c:pt idx="5322">
                  <c:v>3.41</c:v>
                </c:pt>
                <c:pt idx="5323">
                  <c:v>3.41</c:v>
                </c:pt>
                <c:pt idx="5324">
                  <c:v>3.41</c:v>
                </c:pt>
                <c:pt idx="5325">
                  <c:v>3.41</c:v>
                </c:pt>
                <c:pt idx="5326">
                  <c:v>3.41</c:v>
                </c:pt>
                <c:pt idx="5327">
                  <c:v>3.41</c:v>
                </c:pt>
                <c:pt idx="5328">
                  <c:v>3.41</c:v>
                </c:pt>
                <c:pt idx="5329">
                  <c:v>3.41</c:v>
                </c:pt>
                <c:pt idx="5330">
                  <c:v>3.41</c:v>
                </c:pt>
                <c:pt idx="5331">
                  <c:v>3.41</c:v>
                </c:pt>
                <c:pt idx="5332">
                  <c:v>3.41</c:v>
                </c:pt>
                <c:pt idx="5333">
                  <c:v>3.41</c:v>
                </c:pt>
                <c:pt idx="5334">
                  <c:v>3.41</c:v>
                </c:pt>
                <c:pt idx="5335">
                  <c:v>3.41</c:v>
                </c:pt>
                <c:pt idx="5336">
                  <c:v>3.41</c:v>
                </c:pt>
                <c:pt idx="5337">
                  <c:v>3.41</c:v>
                </c:pt>
                <c:pt idx="5338">
                  <c:v>3.41</c:v>
                </c:pt>
                <c:pt idx="5339">
                  <c:v>3.4</c:v>
                </c:pt>
                <c:pt idx="5340">
                  <c:v>3.4</c:v>
                </c:pt>
                <c:pt idx="5341">
                  <c:v>3.4</c:v>
                </c:pt>
                <c:pt idx="5342">
                  <c:v>3.4</c:v>
                </c:pt>
                <c:pt idx="5343">
                  <c:v>3.4</c:v>
                </c:pt>
                <c:pt idx="5344">
                  <c:v>3.4</c:v>
                </c:pt>
                <c:pt idx="5345">
                  <c:v>3.4</c:v>
                </c:pt>
                <c:pt idx="5346">
                  <c:v>3.4</c:v>
                </c:pt>
                <c:pt idx="5347">
                  <c:v>3.4</c:v>
                </c:pt>
                <c:pt idx="5348">
                  <c:v>3.4</c:v>
                </c:pt>
                <c:pt idx="5349">
                  <c:v>3.4</c:v>
                </c:pt>
                <c:pt idx="5350">
                  <c:v>3.4</c:v>
                </c:pt>
                <c:pt idx="5351">
                  <c:v>3.4</c:v>
                </c:pt>
                <c:pt idx="5352">
                  <c:v>3.4</c:v>
                </c:pt>
                <c:pt idx="5353">
                  <c:v>3.4</c:v>
                </c:pt>
                <c:pt idx="5354">
                  <c:v>3.4</c:v>
                </c:pt>
                <c:pt idx="5355">
                  <c:v>3.4</c:v>
                </c:pt>
                <c:pt idx="5356">
                  <c:v>3.4</c:v>
                </c:pt>
                <c:pt idx="5357">
                  <c:v>3.4</c:v>
                </c:pt>
                <c:pt idx="5358">
                  <c:v>3.4</c:v>
                </c:pt>
                <c:pt idx="5359">
                  <c:v>3.4</c:v>
                </c:pt>
                <c:pt idx="5360">
                  <c:v>3.4</c:v>
                </c:pt>
                <c:pt idx="5361">
                  <c:v>3.4</c:v>
                </c:pt>
                <c:pt idx="5362">
                  <c:v>3.4</c:v>
                </c:pt>
                <c:pt idx="5363">
                  <c:v>3.39</c:v>
                </c:pt>
                <c:pt idx="5364">
                  <c:v>3.39</c:v>
                </c:pt>
                <c:pt idx="5365">
                  <c:v>3.39</c:v>
                </c:pt>
                <c:pt idx="5366">
                  <c:v>3.39</c:v>
                </c:pt>
                <c:pt idx="5367">
                  <c:v>3.39</c:v>
                </c:pt>
                <c:pt idx="5368">
                  <c:v>3.39</c:v>
                </c:pt>
                <c:pt idx="5369">
                  <c:v>3.39</c:v>
                </c:pt>
                <c:pt idx="5370">
                  <c:v>3.39</c:v>
                </c:pt>
                <c:pt idx="5371">
                  <c:v>3.39</c:v>
                </c:pt>
                <c:pt idx="5372">
                  <c:v>3.39</c:v>
                </c:pt>
                <c:pt idx="5373">
                  <c:v>3.39</c:v>
                </c:pt>
                <c:pt idx="5374">
                  <c:v>3.39</c:v>
                </c:pt>
                <c:pt idx="5375">
                  <c:v>3.39</c:v>
                </c:pt>
                <c:pt idx="5376">
                  <c:v>3.39</c:v>
                </c:pt>
                <c:pt idx="5377">
                  <c:v>3.39</c:v>
                </c:pt>
                <c:pt idx="5378">
                  <c:v>3.39</c:v>
                </c:pt>
                <c:pt idx="5379">
                  <c:v>3.39</c:v>
                </c:pt>
                <c:pt idx="5380">
                  <c:v>3.39</c:v>
                </c:pt>
                <c:pt idx="5381">
                  <c:v>3.39</c:v>
                </c:pt>
                <c:pt idx="5382">
                  <c:v>3.39</c:v>
                </c:pt>
                <c:pt idx="5383">
                  <c:v>3.39</c:v>
                </c:pt>
                <c:pt idx="5384">
                  <c:v>3.39</c:v>
                </c:pt>
                <c:pt idx="5385">
                  <c:v>3.39</c:v>
                </c:pt>
                <c:pt idx="5386">
                  <c:v>3.39</c:v>
                </c:pt>
                <c:pt idx="5387">
                  <c:v>3.39</c:v>
                </c:pt>
                <c:pt idx="5388">
                  <c:v>3.38</c:v>
                </c:pt>
                <c:pt idx="5389">
                  <c:v>3.38</c:v>
                </c:pt>
                <c:pt idx="5390">
                  <c:v>3.38</c:v>
                </c:pt>
                <c:pt idx="5391">
                  <c:v>3.38</c:v>
                </c:pt>
                <c:pt idx="5392">
                  <c:v>3.38</c:v>
                </c:pt>
                <c:pt idx="5393">
                  <c:v>3.38</c:v>
                </c:pt>
                <c:pt idx="5394">
                  <c:v>3.38</c:v>
                </c:pt>
                <c:pt idx="5395">
                  <c:v>3.38</c:v>
                </c:pt>
                <c:pt idx="5396">
                  <c:v>3.38</c:v>
                </c:pt>
                <c:pt idx="5397">
                  <c:v>3.38</c:v>
                </c:pt>
                <c:pt idx="5398">
                  <c:v>3.38</c:v>
                </c:pt>
                <c:pt idx="5399">
                  <c:v>3.38</c:v>
                </c:pt>
                <c:pt idx="5400">
                  <c:v>3.38</c:v>
                </c:pt>
                <c:pt idx="5401">
                  <c:v>3.38</c:v>
                </c:pt>
                <c:pt idx="5402">
                  <c:v>3.38</c:v>
                </c:pt>
                <c:pt idx="5403">
                  <c:v>3.38</c:v>
                </c:pt>
                <c:pt idx="5404">
                  <c:v>3.38</c:v>
                </c:pt>
                <c:pt idx="5405">
                  <c:v>3.38</c:v>
                </c:pt>
                <c:pt idx="5406">
                  <c:v>3.38</c:v>
                </c:pt>
                <c:pt idx="5407">
                  <c:v>3.38</c:v>
                </c:pt>
                <c:pt idx="5408">
                  <c:v>3.38</c:v>
                </c:pt>
                <c:pt idx="5409">
                  <c:v>3.38</c:v>
                </c:pt>
                <c:pt idx="5410">
                  <c:v>3.38</c:v>
                </c:pt>
                <c:pt idx="5411">
                  <c:v>3.38</c:v>
                </c:pt>
                <c:pt idx="5412">
                  <c:v>3.38</c:v>
                </c:pt>
                <c:pt idx="5413">
                  <c:v>3.37</c:v>
                </c:pt>
                <c:pt idx="5414">
                  <c:v>3.37</c:v>
                </c:pt>
                <c:pt idx="5415">
                  <c:v>3.37</c:v>
                </c:pt>
                <c:pt idx="5416">
                  <c:v>3.37</c:v>
                </c:pt>
                <c:pt idx="5417">
                  <c:v>3.37</c:v>
                </c:pt>
                <c:pt idx="5418">
                  <c:v>3.37</c:v>
                </c:pt>
                <c:pt idx="5419">
                  <c:v>3.37</c:v>
                </c:pt>
                <c:pt idx="5420">
                  <c:v>3.37</c:v>
                </c:pt>
                <c:pt idx="5421">
                  <c:v>3.37</c:v>
                </c:pt>
                <c:pt idx="5422">
                  <c:v>3.37</c:v>
                </c:pt>
                <c:pt idx="5423">
                  <c:v>3.37</c:v>
                </c:pt>
                <c:pt idx="5424">
                  <c:v>3.37</c:v>
                </c:pt>
                <c:pt idx="5425">
                  <c:v>3.37</c:v>
                </c:pt>
                <c:pt idx="5426">
                  <c:v>3.37</c:v>
                </c:pt>
                <c:pt idx="5427">
                  <c:v>3.37</c:v>
                </c:pt>
                <c:pt idx="5428">
                  <c:v>3.37</c:v>
                </c:pt>
                <c:pt idx="5429">
                  <c:v>3.37</c:v>
                </c:pt>
                <c:pt idx="5430">
                  <c:v>3.37</c:v>
                </c:pt>
                <c:pt idx="5431">
                  <c:v>3.37</c:v>
                </c:pt>
                <c:pt idx="5432">
                  <c:v>3.37</c:v>
                </c:pt>
                <c:pt idx="5433">
                  <c:v>3.37</c:v>
                </c:pt>
                <c:pt idx="5434">
                  <c:v>3.37</c:v>
                </c:pt>
                <c:pt idx="5435">
                  <c:v>3.37</c:v>
                </c:pt>
                <c:pt idx="5436">
                  <c:v>3.37</c:v>
                </c:pt>
                <c:pt idx="5437">
                  <c:v>3.37</c:v>
                </c:pt>
                <c:pt idx="5438">
                  <c:v>3.36</c:v>
                </c:pt>
                <c:pt idx="5439">
                  <c:v>3.36</c:v>
                </c:pt>
                <c:pt idx="5440">
                  <c:v>3.36</c:v>
                </c:pt>
                <c:pt idx="5441">
                  <c:v>3.36</c:v>
                </c:pt>
                <c:pt idx="5442">
                  <c:v>3.36</c:v>
                </c:pt>
                <c:pt idx="5443">
                  <c:v>3.36</c:v>
                </c:pt>
                <c:pt idx="5444">
                  <c:v>3.36</c:v>
                </c:pt>
                <c:pt idx="5445">
                  <c:v>3.36</c:v>
                </c:pt>
                <c:pt idx="5446">
                  <c:v>3.36</c:v>
                </c:pt>
                <c:pt idx="5447">
                  <c:v>3.36</c:v>
                </c:pt>
                <c:pt idx="5448">
                  <c:v>3.36</c:v>
                </c:pt>
                <c:pt idx="5449">
                  <c:v>3.36</c:v>
                </c:pt>
                <c:pt idx="5450">
                  <c:v>3.36</c:v>
                </c:pt>
                <c:pt idx="5451">
                  <c:v>3.36</c:v>
                </c:pt>
                <c:pt idx="5452">
                  <c:v>3.36</c:v>
                </c:pt>
                <c:pt idx="5453">
                  <c:v>3.36</c:v>
                </c:pt>
                <c:pt idx="5454">
                  <c:v>3.36</c:v>
                </c:pt>
                <c:pt idx="5455">
                  <c:v>3.36</c:v>
                </c:pt>
                <c:pt idx="5456">
                  <c:v>3.36</c:v>
                </c:pt>
                <c:pt idx="5457">
                  <c:v>3.36</c:v>
                </c:pt>
                <c:pt idx="5458">
                  <c:v>3.36</c:v>
                </c:pt>
                <c:pt idx="5459">
                  <c:v>3.36</c:v>
                </c:pt>
                <c:pt idx="5460">
                  <c:v>3.36</c:v>
                </c:pt>
                <c:pt idx="5461">
                  <c:v>3.36</c:v>
                </c:pt>
                <c:pt idx="5462">
                  <c:v>3.36</c:v>
                </c:pt>
                <c:pt idx="5463">
                  <c:v>3.35</c:v>
                </c:pt>
                <c:pt idx="5464">
                  <c:v>3.35</c:v>
                </c:pt>
                <c:pt idx="5465">
                  <c:v>3.35</c:v>
                </c:pt>
                <c:pt idx="5466">
                  <c:v>3.35</c:v>
                </c:pt>
                <c:pt idx="5467">
                  <c:v>3.35</c:v>
                </c:pt>
                <c:pt idx="5468">
                  <c:v>3.35</c:v>
                </c:pt>
                <c:pt idx="5469">
                  <c:v>3.35</c:v>
                </c:pt>
                <c:pt idx="5470">
                  <c:v>3.35</c:v>
                </c:pt>
                <c:pt idx="5471">
                  <c:v>3.35</c:v>
                </c:pt>
                <c:pt idx="5472">
                  <c:v>3.35</c:v>
                </c:pt>
                <c:pt idx="5473">
                  <c:v>3.35</c:v>
                </c:pt>
                <c:pt idx="5474">
                  <c:v>3.35</c:v>
                </c:pt>
                <c:pt idx="5475">
                  <c:v>3.35</c:v>
                </c:pt>
                <c:pt idx="5476">
                  <c:v>3.35</c:v>
                </c:pt>
                <c:pt idx="5477">
                  <c:v>3.35</c:v>
                </c:pt>
                <c:pt idx="5478">
                  <c:v>3.35</c:v>
                </c:pt>
                <c:pt idx="5479">
                  <c:v>3.35</c:v>
                </c:pt>
                <c:pt idx="5480">
                  <c:v>3.35</c:v>
                </c:pt>
                <c:pt idx="5481">
                  <c:v>3.35</c:v>
                </c:pt>
                <c:pt idx="5482">
                  <c:v>3.35</c:v>
                </c:pt>
                <c:pt idx="5483">
                  <c:v>3.35</c:v>
                </c:pt>
                <c:pt idx="5484">
                  <c:v>3.35</c:v>
                </c:pt>
                <c:pt idx="5485">
                  <c:v>3.35</c:v>
                </c:pt>
                <c:pt idx="5486">
                  <c:v>3.35</c:v>
                </c:pt>
                <c:pt idx="5487">
                  <c:v>3.35</c:v>
                </c:pt>
                <c:pt idx="5488">
                  <c:v>3.34</c:v>
                </c:pt>
                <c:pt idx="5489">
                  <c:v>3.34</c:v>
                </c:pt>
                <c:pt idx="5490">
                  <c:v>3.34</c:v>
                </c:pt>
                <c:pt idx="5491">
                  <c:v>3.34</c:v>
                </c:pt>
                <c:pt idx="5492">
                  <c:v>3.34</c:v>
                </c:pt>
                <c:pt idx="5493">
                  <c:v>3.34</c:v>
                </c:pt>
                <c:pt idx="5494">
                  <c:v>3.34</c:v>
                </c:pt>
                <c:pt idx="5495">
                  <c:v>3.34</c:v>
                </c:pt>
                <c:pt idx="5496">
                  <c:v>3.34</c:v>
                </c:pt>
                <c:pt idx="5497">
                  <c:v>3.34</c:v>
                </c:pt>
                <c:pt idx="5498">
                  <c:v>3.34</c:v>
                </c:pt>
                <c:pt idx="5499">
                  <c:v>3.34</c:v>
                </c:pt>
                <c:pt idx="5500">
                  <c:v>3.34</c:v>
                </c:pt>
                <c:pt idx="5501">
                  <c:v>3.34</c:v>
                </c:pt>
                <c:pt idx="5502">
                  <c:v>3.34</c:v>
                </c:pt>
                <c:pt idx="5503">
                  <c:v>3.34</c:v>
                </c:pt>
                <c:pt idx="5504">
                  <c:v>3.34</c:v>
                </c:pt>
                <c:pt idx="5505">
                  <c:v>3.34</c:v>
                </c:pt>
                <c:pt idx="5506">
                  <c:v>3.34</c:v>
                </c:pt>
                <c:pt idx="5507">
                  <c:v>3.34</c:v>
                </c:pt>
                <c:pt idx="5508">
                  <c:v>3.34</c:v>
                </c:pt>
                <c:pt idx="5509">
                  <c:v>3.34</c:v>
                </c:pt>
                <c:pt idx="5510">
                  <c:v>3.34</c:v>
                </c:pt>
                <c:pt idx="5511">
                  <c:v>3.34</c:v>
                </c:pt>
                <c:pt idx="5512">
                  <c:v>3.34</c:v>
                </c:pt>
                <c:pt idx="5513">
                  <c:v>3.34</c:v>
                </c:pt>
                <c:pt idx="5514">
                  <c:v>3.33</c:v>
                </c:pt>
                <c:pt idx="5515">
                  <c:v>3.33</c:v>
                </c:pt>
                <c:pt idx="5516">
                  <c:v>3.33</c:v>
                </c:pt>
                <c:pt idx="5517">
                  <c:v>3.33</c:v>
                </c:pt>
                <c:pt idx="5518">
                  <c:v>3.33</c:v>
                </c:pt>
                <c:pt idx="5519">
                  <c:v>3.33</c:v>
                </c:pt>
                <c:pt idx="5520">
                  <c:v>3.33</c:v>
                </c:pt>
                <c:pt idx="5521">
                  <c:v>3.33</c:v>
                </c:pt>
                <c:pt idx="5522">
                  <c:v>3.33</c:v>
                </c:pt>
                <c:pt idx="5523">
                  <c:v>3.33</c:v>
                </c:pt>
                <c:pt idx="5524">
                  <c:v>3.33</c:v>
                </c:pt>
                <c:pt idx="5525">
                  <c:v>3.33</c:v>
                </c:pt>
                <c:pt idx="5526">
                  <c:v>3.33</c:v>
                </c:pt>
                <c:pt idx="5527">
                  <c:v>3.33</c:v>
                </c:pt>
                <c:pt idx="5528">
                  <c:v>3.33</c:v>
                </c:pt>
                <c:pt idx="5529">
                  <c:v>3.33</c:v>
                </c:pt>
                <c:pt idx="5530">
                  <c:v>3.33</c:v>
                </c:pt>
                <c:pt idx="5531">
                  <c:v>3.33</c:v>
                </c:pt>
                <c:pt idx="5532">
                  <c:v>3.33</c:v>
                </c:pt>
                <c:pt idx="5533">
                  <c:v>3.33</c:v>
                </c:pt>
                <c:pt idx="5534">
                  <c:v>3.33</c:v>
                </c:pt>
                <c:pt idx="5535">
                  <c:v>3.33</c:v>
                </c:pt>
                <c:pt idx="5536">
                  <c:v>3.33</c:v>
                </c:pt>
                <c:pt idx="5537">
                  <c:v>3.33</c:v>
                </c:pt>
                <c:pt idx="5538">
                  <c:v>3.33</c:v>
                </c:pt>
                <c:pt idx="5539">
                  <c:v>3.32</c:v>
                </c:pt>
                <c:pt idx="5540">
                  <c:v>3.32</c:v>
                </c:pt>
                <c:pt idx="5541">
                  <c:v>3.32</c:v>
                </c:pt>
                <c:pt idx="5542">
                  <c:v>3.32</c:v>
                </c:pt>
                <c:pt idx="5543">
                  <c:v>3.32</c:v>
                </c:pt>
                <c:pt idx="5544">
                  <c:v>3.32</c:v>
                </c:pt>
                <c:pt idx="5545">
                  <c:v>3.32</c:v>
                </c:pt>
                <c:pt idx="5546">
                  <c:v>3.32</c:v>
                </c:pt>
                <c:pt idx="5547">
                  <c:v>3.32</c:v>
                </c:pt>
                <c:pt idx="5548">
                  <c:v>3.32</c:v>
                </c:pt>
                <c:pt idx="5549">
                  <c:v>3.32</c:v>
                </c:pt>
                <c:pt idx="5550">
                  <c:v>3.32</c:v>
                </c:pt>
                <c:pt idx="5551">
                  <c:v>3.32</c:v>
                </c:pt>
                <c:pt idx="5552">
                  <c:v>3.32</c:v>
                </c:pt>
                <c:pt idx="5553">
                  <c:v>3.32</c:v>
                </c:pt>
                <c:pt idx="5554">
                  <c:v>3.32</c:v>
                </c:pt>
                <c:pt idx="5555">
                  <c:v>3.32</c:v>
                </c:pt>
                <c:pt idx="5556">
                  <c:v>3.32</c:v>
                </c:pt>
                <c:pt idx="5557">
                  <c:v>3.32</c:v>
                </c:pt>
                <c:pt idx="5558">
                  <c:v>3.32</c:v>
                </c:pt>
                <c:pt idx="5559">
                  <c:v>3.32</c:v>
                </c:pt>
                <c:pt idx="5560">
                  <c:v>3.32</c:v>
                </c:pt>
                <c:pt idx="5561">
                  <c:v>3.32</c:v>
                </c:pt>
                <c:pt idx="5562">
                  <c:v>3.32</c:v>
                </c:pt>
                <c:pt idx="5563">
                  <c:v>3.32</c:v>
                </c:pt>
                <c:pt idx="5564">
                  <c:v>3.32</c:v>
                </c:pt>
                <c:pt idx="5565">
                  <c:v>3.31</c:v>
                </c:pt>
                <c:pt idx="5566">
                  <c:v>3.31</c:v>
                </c:pt>
                <c:pt idx="5567">
                  <c:v>3.31</c:v>
                </c:pt>
                <c:pt idx="5568">
                  <c:v>3.31</c:v>
                </c:pt>
                <c:pt idx="5569">
                  <c:v>3.31</c:v>
                </c:pt>
                <c:pt idx="5570">
                  <c:v>3.31</c:v>
                </c:pt>
                <c:pt idx="5571">
                  <c:v>3.31</c:v>
                </c:pt>
                <c:pt idx="5572">
                  <c:v>3.31</c:v>
                </c:pt>
                <c:pt idx="5573">
                  <c:v>3.31</c:v>
                </c:pt>
                <c:pt idx="5574">
                  <c:v>3.31</c:v>
                </c:pt>
                <c:pt idx="5575">
                  <c:v>3.31</c:v>
                </c:pt>
                <c:pt idx="5576">
                  <c:v>3.31</c:v>
                </c:pt>
                <c:pt idx="5577">
                  <c:v>3.31</c:v>
                </c:pt>
                <c:pt idx="5578">
                  <c:v>3.31</c:v>
                </c:pt>
                <c:pt idx="5579">
                  <c:v>3.31</c:v>
                </c:pt>
                <c:pt idx="5580">
                  <c:v>3.31</c:v>
                </c:pt>
                <c:pt idx="5581">
                  <c:v>3.31</c:v>
                </c:pt>
                <c:pt idx="5582">
                  <c:v>3.31</c:v>
                </c:pt>
                <c:pt idx="5583">
                  <c:v>3.31</c:v>
                </c:pt>
                <c:pt idx="5584">
                  <c:v>3.31</c:v>
                </c:pt>
                <c:pt idx="5585">
                  <c:v>3.31</c:v>
                </c:pt>
                <c:pt idx="5586">
                  <c:v>3.31</c:v>
                </c:pt>
                <c:pt idx="5587">
                  <c:v>3.31</c:v>
                </c:pt>
                <c:pt idx="5588">
                  <c:v>3.31</c:v>
                </c:pt>
                <c:pt idx="5589">
                  <c:v>3.31</c:v>
                </c:pt>
                <c:pt idx="5590">
                  <c:v>3.31</c:v>
                </c:pt>
                <c:pt idx="5591">
                  <c:v>3.3</c:v>
                </c:pt>
                <c:pt idx="5592">
                  <c:v>3.3</c:v>
                </c:pt>
                <c:pt idx="5593">
                  <c:v>3.3</c:v>
                </c:pt>
                <c:pt idx="5594">
                  <c:v>3.3</c:v>
                </c:pt>
                <c:pt idx="5595">
                  <c:v>3.3</c:v>
                </c:pt>
                <c:pt idx="5596">
                  <c:v>3.3</c:v>
                </c:pt>
                <c:pt idx="5597">
                  <c:v>3.3</c:v>
                </c:pt>
                <c:pt idx="5598">
                  <c:v>3.3</c:v>
                </c:pt>
                <c:pt idx="5599">
                  <c:v>3.3</c:v>
                </c:pt>
                <c:pt idx="5600">
                  <c:v>3.3</c:v>
                </c:pt>
                <c:pt idx="5601">
                  <c:v>3.3</c:v>
                </c:pt>
                <c:pt idx="5602">
                  <c:v>3.3</c:v>
                </c:pt>
                <c:pt idx="5603">
                  <c:v>3.3</c:v>
                </c:pt>
                <c:pt idx="5604">
                  <c:v>3.3</c:v>
                </c:pt>
                <c:pt idx="5605">
                  <c:v>3.3</c:v>
                </c:pt>
                <c:pt idx="5606">
                  <c:v>3.3</c:v>
                </c:pt>
                <c:pt idx="5607">
                  <c:v>3.3</c:v>
                </c:pt>
                <c:pt idx="5608">
                  <c:v>3.3</c:v>
                </c:pt>
                <c:pt idx="5609">
                  <c:v>3.3</c:v>
                </c:pt>
                <c:pt idx="5610">
                  <c:v>3.3</c:v>
                </c:pt>
                <c:pt idx="5611">
                  <c:v>3.3</c:v>
                </c:pt>
                <c:pt idx="5612">
                  <c:v>3.3</c:v>
                </c:pt>
                <c:pt idx="5613">
                  <c:v>3.3</c:v>
                </c:pt>
                <c:pt idx="5614">
                  <c:v>3.3</c:v>
                </c:pt>
                <c:pt idx="5615">
                  <c:v>3.3</c:v>
                </c:pt>
                <c:pt idx="5616">
                  <c:v>3.3</c:v>
                </c:pt>
                <c:pt idx="5617">
                  <c:v>3.29</c:v>
                </c:pt>
                <c:pt idx="5618">
                  <c:v>3.29</c:v>
                </c:pt>
                <c:pt idx="5619">
                  <c:v>3.29</c:v>
                </c:pt>
                <c:pt idx="5620">
                  <c:v>3.29</c:v>
                </c:pt>
                <c:pt idx="5621">
                  <c:v>3.29</c:v>
                </c:pt>
                <c:pt idx="5622">
                  <c:v>3.29</c:v>
                </c:pt>
                <c:pt idx="5623">
                  <c:v>3.29</c:v>
                </c:pt>
                <c:pt idx="5624">
                  <c:v>3.29</c:v>
                </c:pt>
                <c:pt idx="5625">
                  <c:v>3.29</c:v>
                </c:pt>
                <c:pt idx="5626">
                  <c:v>3.29</c:v>
                </c:pt>
                <c:pt idx="5627">
                  <c:v>3.29</c:v>
                </c:pt>
                <c:pt idx="5628">
                  <c:v>3.29</c:v>
                </c:pt>
                <c:pt idx="5629">
                  <c:v>3.29</c:v>
                </c:pt>
                <c:pt idx="5630">
                  <c:v>3.29</c:v>
                </c:pt>
                <c:pt idx="5631">
                  <c:v>3.29</c:v>
                </c:pt>
                <c:pt idx="5632">
                  <c:v>3.29</c:v>
                </c:pt>
                <c:pt idx="5633">
                  <c:v>3.29</c:v>
                </c:pt>
                <c:pt idx="5634">
                  <c:v>3.29</c:v>
                </c:pt>
                <c:pt idx="5635">
                  <c:v>3.29</c:v>
                </c:pt>
                <c:pt idx="5636">
                  <c:v>3.29</c:v>
                </c:pt>
                <c:pt idx="5637">
                  <c:v>3.29</c:v>
                </c:pt>
                <c:pt idx="5638">
                  <c:v>3.29</c:v>
                </c:pt>
                <c:pt idx="5639">
                  <c:v>3.29</c:v>
                </c:pt>
                <c:pt idx="5640">
                  <c:v>3.29</c:v>
                </c:pt>
                <c:pt idx="5641">
                  <c:v>3.29</c:v>
                </c:pt>
                <c:pt idx="5642">
                  <c:v>3.29</c:v>
                </c:pt>
                <c:pt idx="5643">
                  <c:v>3.28</c:v>
                </c:pt>
                <c:pt idx="5644">
                  <c:v>3.28</c:v>
                </c:pt>
                <c:pt idx="5645">
                  <c:v>3.28</c:v>
                </c:pt>
                <c:pt idx="5646">
                  <c:v>3.28</c:v>
                </c:pt>
                <c:pt idx="5647">
                  <c:v>3.28</c:v>
                </c:pt>
                <c:pt idx="5648">
                  <c:v>3.28</c:v>
                </c:pt>
                <c:pt idx="5649">
                  <c:v>3.28</c:v>
                </c:pt>
                <c:pt idx="5650">
                  <c:v>3.28</c:v>
                </c:pt>
                <c:pt idx="5651">
                  <c:v>3.28</c:v>
                </c:pt>
                <c:pt idx="5652">
                  <c:v>3.28</c:v>
                </c:pt>
                <c:pt idx="5653">
                  <c:v>3.28</c:v>
                </c:pt>
                <c:pt idx="5654">
                  <c:v>3.28</c:v>
                </c:pt>
                <c:pt idx="5655">
                  <c:v>3.28</c:v>
                </c:pt>
                <c:pt idx="5656">
                  <c:v>3.28</c:v>
                </c:pt>
                <c:pt idx="5657">
                  <c:v>3.28</c:v>
                </c:pt>
                <c:pt idx="5658">
                  <c:v>3.28</c:v>
                </c:pt>
                <c:pt idx="5659">
                  <c:v>3.28</c:v>
                </c:pt>
                <c:pt idx="5660">
                  <c:v>3.28</c:v>
                </c:pt>
                <c:pt idx="5661">
                  <c:v>3.28</c:v>
                </c:pt>
                <c:pt idx="5662">
                  <c:v>3.28</c:v>
                </c:pt>
                <c:pt idx="5663">
                  <c:v>3.28</c:v>
                </c:pt>
                <c:pt idx="5664">
                  <c:v>3.28</c:v>
                </c:pt>
                <c:pt idx="5665">
                  <c:v>3.28</c:v>
                </c:pt>
                <c:pt idx="5666">
                  <c:v>3.28</c:v>
                </c:pt>
                <c:pt idx="5667">
                  <c:v>3.28</c:v>
                </c:pt>
                <c:pt idx="5668">
                  <c:v>3.28</c:v>
                </c:pt>
                <c:pt idx="5669">
                  <c:v>3.27</c:v>
                </c:pt>
                <c:pt idx="5670">
                  <c:v>3.27</c:v>
                </c:pt>
                <c:pt idx="5671">
                  <c:v>3.27</c:v>
                </c:pt>
                <c:pt idx="5672">
                  <c:v>3.27</c:v>
                </c:pt>
                <c:pt idx="5673">
                  <c:v>3.27</c:v>
                </c:pt>
                <c:pt idx="5674">
                  <c:v>3.27</c:v>
                </c:pt>
                <c:pt idx="5675">
                  <c:v>3.27</c:v>
                </c:pt>
                <c:pt idx="5676">
                  <c:v>3.27</c:v>
                </c:pt>
                <c:pt idx="5677">
                  <c:v>3.27</c:v>
                </c:pt>
                <c:pt idx="5678">
                  <c:v>3.27</c:v>
                </c:pt>
                <c:pt idx="5679">
                  <c:v>3.27</c:v>
                </c:pt>
                <c:pt idx="5680">
                  <c:v>3.27</c:v>
                </c:pt>
                <c:pt idx="5681">
                  <c:v>3.27</c:v>
                </c:pt>
                <c:pt idx="5682">
                  <c:v>3.27</c:v>
                </c:pt>
                <c:pt idx="5683">
                  <c:v>3.27</c:v>
                </c:pt>
                <c:pt idx="5684">
                  <c:v>3.27</c:v>
                </c:pt>
                <c:pt idx="5685">
                  <c:v>3.27</c:v>
                </c:pt>
                <c:pt idx="5686">
                  <c:v>3.27</c:v>
                </c:pt>
                <c:pt idx="5687">
                  <c:v>3.27</c:v>
                </c:pt>
                <c:pt idx="5688">
                  <c:v>3.27</c:v>
                </c:pt>
                <c:pt idx="5689">
                  <c:v>3.27</c:v>
                </c:pt>
                <c:pt idx="5690">
                  <c:v>3.27</c:v>
                </c:pt>
                <c:pt idx="5691">
                  <c:v>3.27</c:v>
                </c:pt>
                <c:pt idx="5692">
                  <c:v>3.27</c:v>
                </c:pt>
                <c:pt idx="5693">
                  <c:v>3.27</c:v>
                </c:pt>
                <c:pt idx="5694">
                  <c:v>3.27</c:v>
                </c:pt>
                <c:pt idx="5695">
                  <c:v>3.26</c:v>
                </c:pt>
                <c:pt idx="5696">
                  <c:v>3.26</c:v>
                </c:pt>
                <c:pt idx="5697">
                  <c:v>3.26</c:v>
                </c:pt>
                <c:pt idx="5698">
                  <c:v>3.26</c:v>
                </c:pt>
                <c:pt idx="5699">
                  <c:v>3.26</c:v>
                </c:pt>
                <c:pt idx="5700">
                  <c:v>3.26</c:v>
                </c:pt>
                <c:pt idx="5701">
                  <c:v>3.26</c:v>
                </c:pt>
                <c:pt idx="5702">
                  <c:v>3.26</c:v>
                </c:pt>
                <c:pt idx="5703">
                  <c:v>3.26</c:v>
                </c:pt>
                <c:pt idx="5704">
                  <c:v>3.26</c:v>
                </c:pt>
                <c:pt idx="5705">
                  <c:v>3.26</c:v>
                </c:pt>
                <c:pt idx="5706">
                  <c:v>3.26</c:v>
                </c:pt>
                <c:pt idx="5707">
                  <c:v>3.26</c:v>
                </c:pt>
                <c:pt idx="5708">
                  <c:v>3.26</c:v>
                </c:pt>
                <c:pt idx="5709">
                  <c:v>3.26</c:v>
                </c:pt>
                <c:pt idx="5710">
                  <c:v>3.26</c:v>
                </c:pt>
                <c:pt idx="5711">
                  <c:v>3.26</c:v>
                </c:pt>
                <c:pt idx="5712">
                  <c:v>3.26</c:v>
                </c:pt>
                <c:pt idx="5713">
                  <c:v>3.26</c:v>
                </c:pt>
                <c:pt idx="5714">
                  <c:v>3.26</c:v>
                </c:pt>
                <c:pt idx="5715">
                  <c:v>3.26</c:v>
                </c:pt>
                <c:pt idx="5716">
                  <c:v>3.26</c:v>
                </c:pt>
                <c:pt idx="5717">
                  <c:v>3.26</c:v>
                </c:pt>
                <c:pt idx="5718">
                  <c:v>3.26</c:v>
                </c:pt>
                <c:pt idx="5719">
                  <c:v>3.26</c:v>
                </c:pt>
                <c:pt idx="5720">
                  <c:v>3.26</c:v>
                </c:pt>
                <c:pt idx="5721">
                  <c:v>3.26</c:v>
                </c:pt>
                <c:pt idx="5722">
                  <c:v>3.25</c:v>
                </c:pt>
                <c:pt idx="5723">
                  <c:v>3.25</c:v>
                </c:pt>
                <c:pt idx="5724">
                  <c:v>3.25</c:v>
                </c:pt>
                <c:pt idx="5725">
                  <c:v>3.25</c:v>
                </c:pt>
                <c:pt idx="5726">
                  <c:v>3.25</c:v>
                </c:pt>
                <c:pt idx="5727">
                  <c:v>3.25</c:v>
                </c:pt>
                <c:pt idx="5728">
                  <c:v>3.25</c:v>
                </c:pt>
                <c:pt idx="5729">
                  <c:v>3.25</c:v>
                </c:pt>
                <c:pt idx="5730">
                  <c:v>3.25</c:v>
                </c:pt>
                <c:pt idx="5731">
                  <c:v>3.25</c:v>
                </c:pt>
                <c:pt idx="5732">
                  <c:v>3.25</c:v>
                </c:pt>
                <c:pt idx="5733">
                  <c:v>3.25</c:v>
                </c:pt>
                <c:pt idx="5734">
                  <c:v>3.25</c:v>
                </c:pt>
                <c:pt idx="5735">
                  <c:v>3.25</c:v>
                </c:pt>
                <c:pt idx="5736">
                  <c:v>3.25</c:v>
                </c:pt>
                <c:pt idx="5737">
                  <c:v>3.25</c:v>
                </c:pt>
                <c:pt idx="5738">
                  <c:v>3.25</c:v>
                </c:pt>
                <c:pt idx="5739">
                  <c:v>3.25</c:v>
                </c:pt>
                <c:pt idx="5740">
                  <c:v>3.25</c:v>
                </c:pt>
                <c:pt idx="5741">
                  <c:v>3.25</c:v>
                </c:pt>
                <c:pt idx="5742">
                  <c:v>3.25</c:v>
                </c:pt>
                <c:pt idx="5743">
                  <c:v>3.25</c:v>
                </c:pt>
                <c:pt idx="5744">
                  <c:v>3.25</c:v>
                </c:pt>
                <c:pt idx="5745">
                  <c:v>3.25</c:v>
                </c:pt>
                <c:pt idx="5746">
                  <c:v>3.25</c:v>
                </c:pt>
                <c:pt idx="5747">
                  <c:v>3.25</c:v>
                </c:pt>
                <c:pt idx="5748">
                  <c:v>3.25</c:v>
                </c:pt>
                <c:pt idx="5749">
                  <c:v>3.24</c:v>
                </c:pt>
                <c:pt idx="5750">
                  <c:v>3.24</c:v>
                </c:pt>
                <c:pt idx="5751">
                  <c:v>3.24</c:v>
                </c:pt>
                <c:pt idx="5752">
                  <c:v>3.24</c:v>
                </c:pt>
                <c:pt idx="5753">
                  <c:v>3.24</c:v>
                </c:pt>
                <c:pt idx="5754">
                  <c:v>3.24</c:v>
                </c:pt>
                <c:pt idx="5755">
                  <c:v>3.24</c:v>
                </c:pt>
                <c:pt idx="5756">
                  <c:v>3.24</c:v>
                </c:pt>
                <c:pt idx="5757">
                  <c:v>3.24</c:v>
                </c:pt>
                <c:pt idx="5758">
                  <c:v>3.24</c:v>
                </c:pt>
                <c:pt idx="5759">
                  <c:v>3.24</c:v>
                </c:pt>
                <c:pt idx="5760">
                  <c:v>3.24</c:v>
                </c:pt>
                <c:pt idx="5761">
                  <c:v>3.24</c:v>
                </c:pt>
                <c:pt idx="5762">
                  <c:v>3.24</c:v>
                </c:pt>
                <c:pt idx="5763">
                  <c:v>3.24</c:v>
                </c:pt>
                <c:pt idx="5764">
                  <c:v>3.24</c:v>
                </c:pt>
                <c:pt idx="5765">
                  <c:v>3.24</c:v>
                </c:pt>
                <c:pt idx="5766">
                  <c:v>3.24</c:v>
                </c:pt>
                <c:pt idx="5767">
                  <c:v>3.24</c:v>
                </c:pt>
                <c:pt idx="5768">
                  <c:v>3.24</c:v>
                </c:pt>
                <c:pt idx="5769">
                  <c:v>3.24</c:v>
                </c:pt>
                <c:pt idx="5770">
                  <c:v>3.24</c:v>
                </c:pt>
                <c:pt idx="5771">
                  <c:v>3.24</c:v>
                </c:pt>
                <c:pt idx="5772">
                  <c:v>3.24</c:v>
                </c:pt>
                <c:pt idx="5773">
                  <c:v>3.24</c:v>
                </c:pt>
                <c:pt idx="5774">
                  <c:v>3.24</c:v>
                </c:pt>
                <c:pt idx="5775">
                  <c:v>3.23</c:v>
                </c:pt>
                <c:pt idx="5776">
                  <c:v>3.23</c:v>
                </c:pt>
                <c:pt idx="5777">
                  <c:v>3.23</c:v>
                </c:pt>
                <c:pt idx="5778">
                  <c:v>3.23</c:v>
                </c:pt>
                <c:pt idx="5779">
                  <c:v>3.23</c:v>
                </c:pt>
                <c:pt idx="5780">
                  <c:v>3.23</c:v>
                </c:pt>
                <c:pt idx="5781">
                  <c:v>3.23</c:v>
                </c:pt>
                <c:pt idx="5782">
                  <c:v>3.23</c:v>
                </c:pt>
                <c:pt idx="5783">
                  <c:v>3.23</c:v>
                </c:pt>
                <c:pt idx="5784">
                  <c:v>3.23</c:v>
                </c:pt>
                <c:pt idx="5785">
                  <c:v>3.23</c:v>
                </c:pt>
                <c:pt idx="5786">
                  <c:v>3.23</c:v>
                </c:pt>
                <c:pt idx="5787">
                  <c:v>3.23</c:v>
                </c:pt>
                <c:pt idx="5788">
                  <c:v>3.23</c:v>
                </c:pt>
                <c:pt idx="5789">
                  <c:v>3.23</c:v>
                </c:pt>
                <c:pt idx="5790">
                  <c:v>3.23</c:v>
                </c:pt>
                <c:pt idx="5791">
                  <c:v>3.23</c:v>
                </c:pt>
                <c:pt idx="5792">
                  <c:v>3.23</c:v>
                </c:pt>
                <c:pt idx="5793">
                  <c:v>3.23</c:v>
                </c:pt>
                <c:pt idx="5794">
                  <c:v>3.23</c:v>
                </c:pt>
                <c:pt idx="5795">
                  <c:v>3.23</c:v>
                </c:pt>
                <c:pt idx="5796">
                  <c:v>3.23</c:v>
                </c:pt>
                <c:pt idx="5797">
                  <c:v>3.23</c:v>
                </c:pt>
                <c:pt idx="5798">
                  <c:v>3.23</c:v>
                </c:pt>
                <c:pt idx="5799">
                  <c:v>3.23</c:v>
                </c:pt>
                <c:pt idx="5800">
                  <c:v>3.23</c:v>
                </c:pt>
                <c:pt idx="5801">
                  <c:v>3.23</c:v>
                </c:pt>
                <c:pt idx="5802">
                  <c:v>3.22</c:v>
                </c:pt>
                <c:pt idx="5803">
                  <c:v>3.22</c:v>
                </c:pt>
                <c:pt idx="5804">
                  <c:v>3.22</c:v>
                </c:pt>
                <c:pt idx="5805">
                  <c:v>3.22</c:v>
                </c:pt>
                <c:pt idx="5806">
                  <c:v>3.22</c:v>
                </c:pt>
                <c:pt idx="5807">
                  <c:v>3.22</c:v>
                </c:pt>
                <c:pt idx="5808">
                  <c:v>3.22</c:v>
                </c:pt>
                <c:pt idx="5809">
                  <c:v>3.22</c:v>
                </c:pt>
                <c:pt idx="5810">
                  <c:v>3.22</c:v>
                </c:pt>
                <c:pt idx="5811">
                  <c:v>3.22</c:v>
                </c:pt>
                <c:pt idx="5812">
                  <c:v>3.22</c:v>
                </c:pt>
                <c:pt idx="5813">
                  <c:v>3.22</c:v>
                </c:pt>
                <c:pt idx="5814">
                  <c:v>3.22</c:v>
                </c:pt>
                <c:pt idx="5815">
                  <c:v>3.22</c:v>
                </c:pt>
                <c:pt idx="5816">
                  <c:v>3.22</c:v>
                </c:pt>
                <c:pt idx="5817">
                  <c:v>3.22</c:v>
                </c:pt>
                <c:pt idx="5818">
                  <c:v>3.22</c:v>
                </c:pt>
                <c:pt idx="5819">
                  <c:v>3.22</c:v>
                </c:pt>
                <c:pt idx="5820">
                  <c:v>3.22</c:v>
                </c:pt>
                <c:pt idx="5821">
                  <c:v>3.22</c:v>
                </c:pt>
                <c:pt idx="5822">
                  <c:v>3.22</c:v>
                </c:pt>
                <c:pt idx="5823">
                  <c:v>3.22</c:v>
                </c:pt>
                <c:pt idx="5824">
                  <c:v>3.22</c:v>
                </c:pt>
                <c:pt idx="5825">
                  <c:v>3.22</c:v>
                </c:pt>
                <c:pt idx="5826">
                  <c:v>3.22</c:v>
                </c:pt>
                <c:pt idx="5827">
                  <c:v>3.22</c:v>
                </c:pt>
                <c:pt idx="5828">
                  <c:v>3.22</c:v>
                </c:pt>
                <c:pt idx="5829">
                  <c:v>3.22</c:v>
                </c:pt>
                <c:pt idx="5830">
                  <c:v>3.21</c:v>
                </c:pt>
                <c:pt idx="5831">
                  <c:v>3.21</c:v>
                </c:pt>
                <c:pt idx="5832">
                  <c:v>3.21</c:v>
                </c:pt>
                <c:pt idx="5833">
                  <c:v>3.21</c:v>
                </c:pt>
                <c:pt idx="5834">
                  <c:v>3.21</c:v>
                </c:pt>
                <c:pt idx="5835">
                  <c:v>3.21</c:v>
                </c:pt>
                <c:pt idx="5836">
                  <c:v>3.21</c:v>
                </c:pt>
                <c:pt idx="5837">
                  <c:v>3.21</c:v>
                </c:pt>
                <c:pt idx="5838">
                  <c:v>3.21</c:v>
                </c:pt>
                <c:pt idx="5839">
                  <c:v>3.21</c:v>
                </c:pt>
                <c:pt idx="5840">
                  <c:v>3.21</c:v>
                </c:pt>
                <c:pt idx="5841">
                  <c:v>3.21</c:v>
                </c:pt>
                <c:pt idx="5842">
                  <c:v>3.21</c:v>
                </c:pt>
                <c:pt idx="5843">
                  <c:v>3.21</c:v>
                </c:pt>
                <c:pt idx="5844">
                  <c:v>3.21</c:v>
                </c:pt>
                <c:pt idx="5845">
                  <c:v>3.21</c:v>
                </c:pt>
                <c:pt idx="5846">
                  <c:v>3.21</c:v>
                </c:pt>
                <c:pt idx="5847">
                  <c:v>3.21</c:v>
                </c:pt>
                <c:pt idx="5848">
                  <c:v>3.21</c:v>
                </c:pt>
                <c:pt idx="5849">
                  <c:v>3.21</c:v>
                </c:pt>
                <c:pt idx="5850">
                  <c:v>3.21</c:v>
                </c:pt>
                <c:pt idx="5851">
                  <c:v>3.21</c:v>
                </c:pt>
                <c:pt idx="5852">
                  <c:v>3.21</c:v>
                </c:pt>
                <c:pt idx="5853">
                  <c:v>3.21</c:v>
                </c:pt>
                <c:pt idx="5854">
                  <c:v>3.21</c:v>
                </c:pt>
                <c:pt idx="5855">
                  <c:v>3.21</c:v>
                </c:pt>
                <c:pt idx="5856">
                  <c:v>3.21</c:v>
                </c:pt>
                <c:pt idx="5857">
                  <c:v>3.2</c:v>
                </c:pt>
                <c:pt idx="5858">
                  <c:v>3.2</c:v>
                </c:pt>
                <c:pt idx="5859">
                  <c:v>3.2</c:v>
                </c:pt>
                <c:pt idx="5860">
                  <c:v>3.2</c:v>
                </c:pt>
                <c:pt idx="5861">
                  <c:v>3.2</c:v>
                </c:pt>
                <c:pt idx="5862">
                  <c:v>3.2</c:v>
                </c:pt>
                <c:pt idx="5863">
                  <c:v>3.2</c:v>
                </c:pt>
                <c:pt idx="5864">
                  <c:v>3.2</c:v>
                </c:pt>
                <c:pt idx="5865">
                  <c:v>3.2</c:v>
                </c:pt>
                <c:pt idx="5866">
                  <c:v>3.2</c:v>
                </c:pt>
                <c:pt idx="5867">
                  <c:v>3.2</c:v>
                </c:pt>
                <c:pt idx="5868">
                  <c:v>3.2</c:v>
                </c:pt>
                <c:pt idx="5869">
                  <c:v>3.2</c:v>
                </c:pt>
                <c:pt idx="5870">
                  <c:v>3.2</c:v>
                </c:pt>
                <c:pt idx="5871">
                  <c:v>3.2</c:v>
                </c:pt>
                <c:pt idx="5872">
                  <c:v>3.2</c:v>
                </c:pt>
                <c:pt idx="5873">
                  <c:v>3.2</c:v>
                </c:pt>
                <c:pt idx="5874">
                  <c:v>3.2</c:v>
                </c:pt>
                <c:pt idx="5875">
                  <c:v>3.2</c:v>
                </c:pt>
                <c:pt idx="5876">
                  <c:v>3.2</c:v>
                </c:pt>
                <c:pt idx="5877">
                  <c:v>3.2</c:v>
                </c:pt>
                <c:pt idx="5878">
                  <c:v>3.2</c:v>
                </c:pt>
                <c:pt idx="5879">
                  <c:v>3.2</c:v>
                </c:pt>
                <c:pt idx="5880">
                  <c:v>3.2</c:v>
                </c:pt>
                <c:pt idx="5881">
                  <c:v>3.2</c:v>
                </c:pt>
                <c:pt idx="5882">
                  <c:v>3.2</c:v>
                </c:pt>
                <c:pt idx="5883">
                  <c:v>3.2</c:v>
                </c:pt>
                <c:pt idx="5884">
                  <c:v>3.19</c:v>
                </c:pt>
                <c:pt idx="5885">
                  <c:v>3.19</c:v>
                </c:pt>
                <c:pt idx="5886">
                  <c:v>3.19</c:v>
                </c:pt>
                <c:pt idx="5887">
                  <c:v>3.19</c:v>
                </c:pt>
                <c:pt idx="5888">
                  <c:v>3.19</c:v>
                </c:pt>
                <c:pt idx="5889">
                  <c:v>3.19</c:v>
                </c:pt>
                <c:pt idx="5890">
                  <c:v>3.19</c:v>
                </c:pt>
                <c:pt idx="5891">
                  <c:v>3.19</c:v>
                </c:pt>
                <c:pt idx="5892">
                  <c:v>3.19</c:v>
                </c:pt>
                <c:pt idx="5893">
                  <c:v>3.19</c:v>
                </c:pt>
                <c:pt idx="5894">
                  <c:v>3.19</c:v>
                </c:pt>
                <c:pt idx="5895">
                  <c:v>3.19</c:v>
                </c:pt>
                <c:pt idx="5896">
                  <c:v>3.19</c:v>
                </c:pt>
                <c:pt idx="5897">
                  <c:v>3.19</c:v>
                </c:pt>
                <c:pt idx="5898">
                  <c:v>3.19</c:v>
                </c:pt>
                <c:pt idx="5899">
                  <c:v>3.19</c:v>
                </c:pt>
                <c:pt idx="5900">
                  <c:v>3.19</c:v>
                </c:pt>
                <c:pt idx="5901">
                  <c:v>3.19</c:v>
                </c:pt>
                <c:pt idx="5902">
                  <c:v>3.19</c:v>
                </c:pt>
                <c:pt idx="5903">
                  <c:v>3.19</c:v>
                </c:pt>
                <c:pt idx="5904">
                  <c:v>3.19</c:v>
                </c:pt>
                <c:pt idx="5905">
                  <c:v>3.19</c:v>
                </c:pt>
                <c:pt idx="5906">
                  <c:v>3.19</c:v>
                </c:pt>
                <c:pt idx="5907">
                  <c:v>3.19</c:v>
                </c:pt>
                <c:pt idx="5908">
                  <c:v>3.19</c:v>
                </c:pt>
                <c:pt idx="5909">
                  <c:v>3.19</c:v>
                </c:pt>
                <c:pt idx="5910">
                  <c:v>3.19</c:v>
                </c:pt>
                <c:pt idx="5911">
                  <c:v>3.19</c:v>
                </c:pt>
                <c:pt idx="5912">
                  <c:v>3.18</c:v>
                </c:pt>
                <c:pt idx="5913">
                  <c:v>3.18</c:v>
                </c:pt>
                <c:pt idx="5914">
                  <c:v>3.18</c:v>
                </c:pt>
                <c:pt idx="5915">
                  <c:v>3.18</c:v>
                </c:pt>
                <c:pt idx="5916">
                  <c:v>3.18</c:v>
                </c:pt>
                <c:pt idx="5917">
                  <c:v>3.18</c:v>
                </c:pt>
                <c:pt idx="5918">
                  <c:v>3.18</c:v>
                </c:pt>
                <c:pt idx="5919">
                  <c:v>3.18</c:v>
                </c:pt>
                <c:pt idx="5920">
                  <c:v>3.18</c:v>
                </c:pt>
                <c:pt idx="5921">
                  <c:v>3.18</c:v>
                </c:pt>
                <c:pt idx="5922">
                  <c:v>3.18</c:v>
                </c:pt>
                <c:pt idx="5923">
                  <c:v>3.18</c:v>
                </c:pt>
                <c:pt idx="5924">
                  <c:v>3.18</c:v>
                </c:pt>
                <c:pt idx="5925">
                  <c:v>3.18</c:v>
                </c:pt>
                <c:pt idx="5926">
                  <c:v>3.18</c:v>
                </c:pt>
                <c:pt idx="5927">
                  <c:v>3.18</c:v>
                </c:pt>
                <c:pt idx="5928">
                  <c:v>3.18</c:v>
                </c:pt>
                <c:pt idx="5929">
                  <c:v>3.18</c:v>
                </c:pt>
                <c:pt idx="5930">
                  <c:v>3.18</c:v>
                </c:pt>
                <c:pt idx="5931">
                  <c:v>3.18</c:v>
                </c:pt>
                <c:pt idx="5932">
                  <c:v>3.18</c:v>
                </c:pt>
                <c:pt idx="5933">
                  <c:v>3.18</c:v>
                </c:pt>
                <c:pt idx="5934">
                  <c:v>3.18</c:v>
                </c:pt>
                <c:pt idx="5935">
                  <c:v>3.18</c:v>
                </c:pt>
                <c:pt idx="5936">
                  <c:v>3.18</c:v>
                </c:pt>
                <c:pt idx="5937">
                  <c:v>3.18</c:v>
                </c:pt>
                <c:pt idx="5938">
                  <c:v>3.18</c:v>
                </c:pt>
                <c:pt idx="5939">
                  <c:v>3.18</c:v>
                </c:pt>
                <c:pt idx="5940">
                  <c:v>3.17</c:v>
                </c:pt>
                <c:pt idx="5941">
                  <c:v>3.17</c:v>
                </c:pt>
                <c:pt idx="5942">
                  <c:v>3.17</c:v>
                </c:pt>
                <c:pt idx="5943">
                  <c:v>3.17</c:v>
                </c:pt>
                <c:pt idx="5944">
                  <c:v>3.17</c:v>
                </c:pt>
                <c:pt idx="5945">
                  <c:v>3.17</c:v>
                </c:pt>
                <c:pt idx="5946">
                  <c:v>3.17</c:v>
                </c:pt>
                <c:pt idx="5947">
                  <c:v>3.17</c:v>
                </c:pt>
                <c:pt idx="5948">
                  <c:v>3.17</c:v>
                </c:pt>
                <c:pt idx="5949">
                  <c:v>3.17</c:v>
                </c:pt>
                <c:pt idx="5950">
                  <c:v>3.17</c:v>
                </c:pt>
                <c:pt idx="5951">
                  <c:v>3.17</c:v>
                </c:pt>
                <c:pt idx="5952">
                  <c:v>3.17</c:v>
                </c:pt>
                <c:pt idx="5953">
                  <c:v>3.17</c:v>
                </c:pt>
                <c:pt idx="5954">
                  <c:v>3.17</c:v>
                </c:pt>
                <c:pt idx="5955">
                  <c:v>3.17</c:v>
                </c:pt>
                <c:pt idx="5956">
                  <c:v>3.17</c:v>
                </c:pt>
                <c:pt idx="5957">
                  <c:v>3.17</c:v>
                </c:pt>
                <c:pt idx="5958">
                  <c:v>3.17</c:v>
                </c:pt>
                <c:pt idx="5959">
                  <c:v>3.17</c:v>
                </c:pt>
                <c:pt idx="5960">
                  <c:v>3.17</c:v>
                </c:pt>
                <c:pt idx="5961">
                  <c:v>3.17</c:v>
                </c:pt>
                <c:pt idx="5962">
                  <c:v>3.17</c:v>
                </c:pt>
                <c:pt idx="5963">
                  <c:v>3.17</c:v>
                </c:pt>
                <c:pt idx="5964">
                  <c:v>3.17</c:v>
                </c:pt>
                <c:pt idx="5965">
                  <c:v>3.17</c:v>
                </c:pt>
                <c:pt idx="5966">
                  <c:v>3.17</c:v>
                </c:pt>
                <c:pt idx="5967">
                  <c:v>3.17</c:v>
                </c:pt>
                <c:pt idx="5968">
                  <c:v>3.16</c:v>
                </c:pt>
                <c:pt idx="5969">
                  <c:v>3.16</c:v>
                </c:pt>
                <c:pt idx="5970">
                  <c:v>3.16</c:v>
                </c:pt>
                <c:pt idx="5971">
                  <c:v>3.16</c:v>
                </c:pt>
                <c:pt idx="5972">
                  <c:v>3.16</c:v>
                </c:pt>
                <c:pt idx="5973">
                  <c:v>3.16</c:v>
                </c:pt>
                <c:pt idx="5974">
                  <c:v>3.16</c:v>
                </c:pt>
                <c:pt idx="5975">
                  <c:v>3.16</c:v>
                </c:pt>
                <c:pt idx="5976">
                  <c:v>3.16</c:v>
                </c:pt>
                <c:pt idx="5977">
                  <c:v>3.16</c:v>
                </c:pt>
                <c:pt idx="5978">
                  <c:v>3.16</c:v>
                </c:pt>
                <c:pt idx="5979">
                  <c:v>3.16</c:v>
                </c:pt>
                <c:pt idx="5980">
                  <c:v>3.16</c:v>
                </c:pt>
                <c:pt idx="5981">
                  <c:v>3.16</c:v>
                </c:pt>
                <c:pt idx="5982">
                  <c:v>3.16</c:v>
                </c:pt>
                <c:pt idx="5983">
                  <c:v>3.16</c:v>
                </c:pt>
                <c:pt idx="5984">
                  <c:v>3.16</c:v>
                </c:pt>
                <c:pt idx="5985">
                  <c:v>3.16</c:v>
                </c:pt>
                <c:pt idx="5986">
                  <c:v>3.16</c:v>
                </c:pt>
                <c:pt idx="5987">
                  <c:v>3.16</c:v>
                </c:pt>
                <c:pt idx="5988">
                  <c:v>3.16</c:v>
                </c:pt>
                <c:pt idx="5989">
                  <c:v>3.16</c:v>
                </c:pt>
                <c:pt idx="5990">
                  <c:v>3.16</c:v>
                </c:pt>
                <c:pt idx="5991">
                  <c:v>3.16</c:v>
                </c:pt>
                <c:pt idx="5992">
                  <c:v>3.16</c:v>
                </c:pt>
                <c:pt idx="5993">
                  <c:v>3.16</c:v>
                </c:pt>
                <c:pt idx="5994">
                  <c:v>3.16</c:v>
                </c:pt>
                <c:pt idx="5995">
                  <c:v>3.16</c:v>
                </c:pt>
                <c:pt idx="5996">
                  <c:v>3.15</c:v>
                </c:pt>
                <c:pt idx="5997">
                  <c:v>3.15</c:v>
                </c:pt>
                <c:pt idx="5998">
                  <c:v>3.15</c:v>
                </c:pt>
                <c:pt idx="5999">
                  <c:v>3.15</c:v>
                </c:pt>
                <c:pt idx="6000">
                  <c:v>3.15</c:v>
                </c:pt>
                <c:pt idx="6001">
                  <c:v>3.15</c:v>
                </c:pt>
                <c:pt idx="6002">
                  <c:v>3.15</c:v>
                </c:pt>
                <c:pt idx="6003">
                  <c:v>3.15</c:v>
                </c:pt>
                <c:pt idx="6004">
                  <c:v>3.15</c:v>
                </c:pt>
                <c:pt idx="6005">
                  <c:v>3.15</c:v>
                </c:pt>
                <c:pt idx="6006">
                  <c:v>3.15</c:v>
                </c:pt>
                <c:pt idx="6007">
                  <c:v>3.15</c:v>
                </c:pt>
                <c:pt idx="6008">
                  <c:v>3.15</c:v>
                </c:pt>
                <c:pt idx="6009">
                  <c:v>3.15</c:v>
                </c:pt>
                <c:pt idx="6010">
                  <c:v>3.15</c:v>
                </c:pt>
                <c:pt idx="6011">
                  <c:v>3.15</c:v>
                </c:pt>
                <c:pt idx="6012">
                  <c:v>3.15</c:v>
                </c:pt>
                <c:pt idx="6013">
                  <c:v>3.15</c:v>
                </c:pt>
                <c:pt idx="6014">
                  <c:v>3.15</c:v>
                </c:pt>
                <c:pt idx="6015">
                  <c:v>3.15</c:v>
                </c:pt>
                <c:pt idx="6016">
                  <c:v>3.15</c:v>
                </c:pt>
                <c:pt idx="6017">
                  <c:v>3.15</c:v>
                </c:pt>
                <c:pt idx="6018">
                  <c:v>3.15</c:v>
                </c:pt>
                <c:pt idx="6019">
                  <c:v>3.15</c:v>
                </c:pt>
                <c:pt idx="6020">
                  <c:v>3.15</c:v>
                </c:pt>
                <c:pt idx="6021">
                  <c:v>3.15</c:v>
                </c:pt>
                <c:pt idx="6022">
                  <c:v>3.15</c:v>
                </c:pt>
                <c:pt idx="6023">
                  <c:v>3.15</c:v>
                </c:pt>
                <c:pt idx="6024">
                  <c:v>3.14</c:v>
                </c:pt>
                <c:pt idx="6025">
                  <c:v>3.14</c:v>
                </c:pt>
                <c:pt idx="6026">
                  <c:v>3.14</c:v>
                </c:pt>
                <c:pt idx="6027">
                  <c:v>3.14</c:v>
                </c:pt>
                <c:pt idx="6028">
                  <c:v>3.14</c:v>
                </c:pt>
                <c:pt idx="6029">
                  <c:v>3.14</c:v>
                </c:pt>
                <c:pt idx="6030">
                  <c:v>3.14</c:v>
                </c:pt>
                <c:pt idx="6031">
                  <c:v>3.14</c:v>
                </c:pt>
                <c:pt idx="6032">
                  <c:v>3.14</c:v>
                </c:pt>
                <c:pt idx="6033">
                  <c:v>3.14</c:v>
                </c:pt>
                <c:pt idx="6034">
                  <c:v>3.14</c:v>
                </c:pt>
                <c:pt idx="6035">
                  <c:v>3.14</c:v>
                </c:pt>
                <c:pt idx="6036">
                  <c:v>3.14</c:v>
                </c:pt>
                <c:pt idx="6037">
                  <c:v>3.14</c:v>
                </c:pt>
                <c:pt idx="6038">
                  <c:v>3.14</c:v>
                </c:pt>
                <c:pt idx="6039">
                  <c:v>3.14</c:v>
                </c:pt>
                <c:pt idx="6040">
                  <c:v>3.14</c:v>
                </c:pt>
                <c:pt idx="6041">
                  <c:v>3.14</c:v>
                </c:pt>
                <c:pt idx="6042">
                  <c:v>3.14</c:v>
                </c:pt>
                <c:pt idx="6043">
                  <c:v>3.14</c:v>
                </c:pt>
                <c:pt idx="6044">
                  <c:v>3.14</c:v>
                </c:pt>
                <c:pt idx="6045">
                  <c:v>3.14</c:v>
                </c:pt>
                <c:pt idx="6046">
                  <c:v>3.14</c:v>
                </c:pt>
                <c:pt idx="6047">
                  <c:v>3.14</c:v>
                </c:pt>
                <c:pt idx="6048">
                  <c:v>3.14</c:v>
                </c:pt>
                <c:pt idx="6049">
                  <c:v>3.14</c:v>
                </c:pt>
                <c:pt idx="6050">
                  <c:v>3.14</c:v>
                </c:pt>
                <c:pt idx="6051">
                  <c:v>3.14</c:v>
                </c:pt>
                <c:pt idx="6052">
                  <c:v>3.13</c:v>
                </c:pt>
                <c:pt idx="6053">
                  <c:v>3.13</c:v>
                </c:pt>
                <c:pt idx="6054">
                  <c:v>3.13</c:v>
                </c:pt>
                <c:pt idx="6055">
                  <c:v>3.13</c:v>
                </c:pt>
                <c:pt idx="6056">
                  <c:v>3.13</c:v>
                </c:pt>
                <c:pt idx="6057">
                  <c:v>3.13</c:v>
                </c:pt>
                <c:pt idx="6058">
                  <c:v>3.13</c:v>
                </c:pt>
                <c:pt idx="6059">
                  <c:v>3.13</c:v>
                </c:pt>
                <c:pt idx="6060">
                  <c:v>3.13</c:v>
                </c:pt>
                <c:pt idx="6061">
                  <c:v>3.13</c:v>
                </c:pt>
                <c:pt idx="6062">
                  <c:v>3.13</c:v>
                </c:pt>
                <c:pt idx="6063">
                  <c:v>3.13</c:v>
                </c:pt>
                <c:pt idx="6064">
                  <c:v>3.13</c:v>
                </c:pt>
                <c:pt idx="6065">
                  <c:v>3.13</c:v>
                </c:pt>
                <c:pt idx="6066">
                  <c:v>3.13</c:v>
                </c:pt>
                <c:pt idx="6067">
                  <c:v>3.13</c:v>
                </c:pt>
                <c:pt idx="6068">
                  <c:v>3.13</c:v>
                </c:pt>
                <c:pt idx="6069">
                  <c:v>3.13</c:v>
                </c:pt>
                <c:pt idx="6070">
                  <c:v>3.13</c:v>
                </c:pt>
                <c:pt idx="6071">
                  <c:v>3.13</c:v>
                </c:pt>
                <c:pt idx="6072">
                  <c:v>3.13</c:v>
                </c:pt>
                <c:pt idx="6073">
                  <c:v>3.13</c:v>
                </c:pt>
                <c:pt idx="6074">
                  <c:v>3.13</c:v>
                </c:pt>
                <c:pt idx="6075">
                  <c:v>3.13</c:v>
                </c:pt>
                <c:pt idx="6076">
                  <c:v>3.13</c:v>
                </c:pt>
                <c:pt idx="6077">
                  <c:v>3.13</c:v>
                </c:pt>
                <c:pt idx="6078">
                  <c:v>3.13</c:v>
                </c:pt>
                <c:pt idx="6079">
                  <c:v>3.13</c:v>
                </c:pt>
                <c:pt idx="6080">
                  <c:v>3.13</c:v>
                </c:pt>
                <c:pt idx="6081">
                  <c:v>3.12</c:v>
                </c:pt>
                <c:pt idx="6082">
                  <c:v>3.12</c:v>
                </c:pt>
                <c:pt idx="6083">
                  <c:v>3.12</c:v>
                </c:pt>
                <c:pt idx="6084">
                  <c:v>3.12</c:v>
                </c:pt>
                <c:pt idx="6085">
                  <c:v>3.12</c:v>
                </c:pt>
                <c:pt idx="6086">
                  <c:v>3.12</c:v>
                </c:pt>
                <c:pt idx="6087">
                  <c:v>3.12</c:v>
                </c:pt>
                <c:pt idx="6088">
                  <c:v>3.12</c:v>
                </c:pt>
                <c:pt idx="6089">
                  <c:v>3.12</c:v>
                </c:pt>
                <c:pt idx="6090">
                  <c:v>3.12</c:v>
                </c:pt>
                <c:pt idx="6091">
                  <c:v>3.12</c:v>
                </c:pt>
                <c:pt idx="6092">
                  <c:v>3.12</c:v>
                </c:pt>
                <c:pt idx="6093">
                  <c:v>3.12</c:v>
                </c:pt>
                <c:pt idx="6094">
                  <c:v>3.12</c:v>
                </c:pt>
                <c:pt idx="6095">
                  <c:v>3.12</c:v>
                </c:pt>
                <c:pt idx="6096">
                  <c:v>3.12</c:v>
                </c:pt>
                <c:pt idx="6097">
                  <c:v>3.12</c:v>
                </c:pt>
                <c:pt idx="6098">
                  <c:v>3.12</c:v>
                </c:pt>
                <c:pt idx="6099">
                  <c:v>3.12</c:v>
                </c:pt>
                <c:pt idx="6100">
                  <c:v>3.12</c:v>
                </c:pt>
                <c:pt idx="6101">
                  <c:v>3.12</c:v>
                </c:pt>
                <c:pt idx="6102">
                  <c:v>3.12</c:v>
                </c:pt>
                <c:pt idx="6103">
                  <c:v>3.12</c:v>
                </c:pt>
                <c:pt idx="6104">
                  <c:v>3.12</c:v>
                </c:pt>
                <c:pt idx="6105">
                  <c:v>3.12</c:v>
                </c:pt>
                <c:pt idx="6106">
                  <c:v>3.12</c:v>
                </c:pt>
                <c:pt idx="6107">
                  <c:v>3.12</c:v>
                </c:pt>
                <c:pt idx="6108">
                  <c:v>3.12</c:v>
                </c:pt>
                <c:pt idx="6109">
                  <c:v>3.12</c:v>
                </c:pt>
                <c:pt idx="6110">
                  <c:v>3.11</c:v>
                </c:pt>
                <c:pt idx="6111">
                  <c:v>3.11</c:v>
                </c:pt>
                <c:pt idx="6112">
                  <c:v>3.11</c:v>
                </c:pt>
                <c:pt idx="6113">
                  <c:v>3.11</c:v>
                </c:pt>
                <c:pt idx="6114">
                  <c:v>3.11</c:v>
                </c:pt>
                <c:pt idx="6115">
                  <c:v>3.11</c:v>
                </c:pt>
                <c:pt idx="6116">
                  <c:v>3.11</c:v>
                </c:pt>
                <c:pt idx="6117">
                  <c:v>3.11</c:v>
                </c:pt>
                <c:pt idx="6118">
                  <c:v>3.11</c:v>
                </c:pt>
                <c:pt idx="6119">
                  <c:v>3.11</c:v>
                </c:pt>
                <c:pt idx="6120">
                  <c:v>3.11</c:v>
                </c:pt>
                <c:pt idx="6121">
                  <c:v>3.11</c:v>
                </c:pt>
                <c:pt idx="6122">
                  <c:v>3.11</c:v>
                </c:pt>
                <c:pt idx="6123">
                  <c:v>3.11</c:v>
                </c:pt>
                <c:pt idx="6124">
                  <c:v>3.11</c:v>
                </c:pt>
                <c:pt idx="6125">
                  <c:v>3.11</c:v>
                </c:pt>
                <c:pt idx="6126">
                  <c:v>3.11</c:v>
                </c:pt>
                <c:pt idx="6127">
                  <c:v>3.11</c:v>
                </c:pt>
                <c:pt idx="6128">
                  <c:v>3.11</c:v>
                </c:pt>
                <c:pt idx="6129">
                  <c:v>3.11</c:v>
                </c:pt>
                <c:pt idx="6130">
                  <c:v>3.11</c:v>
                </c:pt>
                <c:pt idx="6131">
                  <c:v>3.11</c:v>
                </c:pt>
                <c:pt idx="6132">
                  <c:v>3.11</c:v>
                </c:pt>
                <c:pt idx="6133">
                  <c:v>3.11</c:v>
                </c:pt>
                <c:pt idx="6134">
                  <c:v>3.11</c:v>
                </c:pt>
                <c:pt idx="6135">
                  <c:v>3.11</c:v>
                </c:pt>
                <c:pt idx="6136">
                  <c:v>3.11</c:v>
                </c:pt>
                <c:pt idx="6137">
                  <c:v>3.11</c:v>
                </c:pt>
                <c:pt idx="6138">
                  <c:v>3.11</c:v>
                </c:pt>
                <c:pt idx="6139">
                  <c:v>3.1</c:v>
                </c:pt>
                <c:pt idx="6140">
                  <c:v>3.1</c:v>
                </c:pt>
                <c:pt idx="6141">
                  <c:v>3.1</c:v>
                </c:pt>
                <c:pt idx="6142">
                  <c:v>3.1</c:v>
                </c:pt>
                <c:pt idx="6143">
                  <c:v>3.1</c:v>
                </c:pt>
                <c:pt idx="6144">
                  <c:v>3.1</c:v>
                </c:pt>
                <c:pt idx="6145">
                  <c:v>3.1</c:v>
                </c:pt>
                <c:pt idx="6146">
                  <c:v>3.1</c:v>
                </c:pt>
                <c:pt idx="6147">
                  <c:v>3.1</c:v>
                </c:pt>
                <c:pt idx="6148">
                  <c:v>3.1</c:v>
                </c:pt>
                <c:pt idx="6149">
                  <c:v>3.1</c:v>
                </c:pt>
                <c:pt idx="6150">
                  <c:v>3.1</c:v>
                </c:pt>
                <c:pt idx="6151">
                  <c:v>3.1</c:v>
                </c:pt>
                <c:pt idx="6152">
                  <c:v>3.1</c:v>
                </c:pt>
                <c:pt idx="6153">
                  <c:v>3.1</c:v>
                </c:pt>
                <c:pt idx="6154">
                  <c:v>3.1</c:v>
                </c:pt>
                <c:pt idx="6155">
                  <c:v>3.1</c:v>
                </c:pt>
                <c:pt idx="6156">
                  <c:v>3.1</c:v>
                </c:pt>
                <c:pt idx="6157">
                  <c:v>3.1</c:v>
                </c:pt>
                <c:pt idx="6158">
                  <c:v>3.1</c:v>
                </c:pt>
                <c:pt idx="6159">
                  <c:v>3.1</c:v>
                </c:pt>
                <c:pt idx="6160">
                  <c:v>3.1</c:v>
                </c:pt>
                <c:pt idx="6161">
                  <c:v>3.1</c:v>
                </c:pt>
                <c:pt idx="6162">
                  <c:v>3.1</c:v>
                </c:pt>
                <c:pt idx="6163">
                  <c:v>3.1</c:v>
                </c:pt>
                <c:pt idx="6164">
                  <c:v>3.1</c:v>
                </c:pt>
                <c:pt idx="6165">
                  <c:v>3.1</c:v>
                </c:pt>
                <c:pt idx="6166">
                  <c:v>3.1</c:v>
                </c:pt>
                <c:pt idx="6167">
                  <c:v>3.1</c:v>
                </c:pt>
                <c:pt idx="6168">
                  <c:v>3.09</c:v>
                </c:pt>
                <c:pt idx="6169">
                  <c:v>3.09</c:v>
                </c:pt>
                <c:pt idx="6170">
                  <c:v>3.09</c:v>
                </c:pt>
                <c:pt idx="6171">
                  <c:v>3.09</c:v>
                </c:pt>
                <c:pt idx="6172">
                  <c:v>3.09</c:v>
                </c:pt>
                <c:pt idx="6173">
                  <c:v>3.09</c:v>
                </c:pt>
                <c:pt idx="6174">
                  <c:v>3.09</c:v>
                </c:pt>
                <c:pt idx="6175">
                  <c:v>3.09</c:v>
                </c:pt>
                <c:pt idx="6176">
                  <c:v>3.09</c:v>
                </c:pt>
                <c:pt idx="6177">
                  <c:v>3.09</c:v>
                </c:pt>
                <c:pt idx="6178">
                  <c:v>3.09</c:v>
                </c:pt>
                <c:pt idx="6179">
                  <c:v>3.09</c:v>
                </c:pt>
                <c:pt idx="6180">
                  <c:v>3.09</c:v>
                </c:pt>
                <c:pt idx="6181">
                  <c:v>3.09</c:v>
                </c:pt>
                <c:pt idx="6182">
                  <c:v>3.09</c:v>
                </c:pt>
                <c:pt idx="6183">
                  <c:v>3.09</c:v>
                </c:pt>
                <c:pt idx="6184">
                  <c:v>3.09</c:v>
                </c:pt>
                <c:pt idx="6185">
                  <c:v>3.09</c:v>
                </c:pt>
                <c:pt idx="6186">
                  <c:v>3.09</c:v>
                </c:pt>
                <c:pt idx="6187">
                  <c:v>3.09</c:v>
                </c:pt>
                <c:pt idx="6188">
                  <c:v>3.09</c:v>
                </c:pt>
                <c:pt idx="6189">
                  <c:v>3.09</c:v>
                </c:pt>
                <c:pt idx="6190">
                  <c:v>3.09</c:v>
                </c:pt>
                <c:pt idx="6191">
                  <c:v>3.09</c:v>
                </c:pt>
                <c:pt idx="6192">
                  <c:v>3.09</c:v>
                </c:pt>
                <c:pt idx="6193">
                  <c:v>3.09</c:v>
                </c:pt>
                <c:pt idx="6194">
                  <c:v>3.09</c:v>
                </c:pt>
                <c:pt idx="6195">
                  <c:v>3.09</c:v>
                </c:pt>
                <c:pt idx="6196">
                  <c:v>3.09</c:v>
                </c:pt>
                <c:pt idx="6197">
                  <c:v>3.08</c:v>
                </c:pt>
                <c:pt idx="6198">
                  <c:v>3.08</c:v>
                </c:pt>
                <c:pt idx="6199">
                  <c:v>3.08</c:v>
                </c:pt>
                <c:pt idx="6200">
                  <c:v>3.08</c:v>
                </c:pt>
                <c:pt idx="6201">
                  <c:v>3.08</c:v>
                </c:pt>
                <c:pt idx="6202">
                  <c:v>3.08</c:v>
                </c:pt>
                <c:pt idx="6203">
                  <c:v>3.08</c:v>
                </c:pt>
                <c:pt idx="6204">
                  <c:v>3.08</c:v>
                </c:pt>
                <c:pt idx="6205">
                  <c:v>3.08</c:v>
                </c:pt>
                <c:pt idx="6206">
                  <c:v>3.08</c:v>
                </c:pt>
                <c:pt idx="6207">
                  <c:v>3.08</c:v>
                </c:pt>
                <c:pt idx="6208">
                  <c:v>3.08</c:v>
                </c:pt>
                <c:pt idx="6209">
                  <c:v>3.08</c:v>
                </c:pt>
                <c:pt idx="6210">
                  <c:v>3.08</c:v>
                </c:pt>
                <c:pt idx="6211">
                  <c:v>3.08</c:v>
                </c:pt>
                <c:pt idx="6212">
                  <c:v>3.08</c:v>
                </c:pt>
                <c:pt idx="6213">
                  <c:v>3.08</c:v>
                </c:pt>
                <c:pt idx="6214">
                  <c:v>3.08</c:v>
                </c:pt>
                <c:pt idx="6215">
                  <c:v>3.08</c:v>
                </c:pt>
                <c:pt idx="6216">
                  <c:v>3.08</c:v>
                </c:pt>
                <c:pt idx="6217">
                  <c:v>3.08</c:v>
                </c:pt>
                <c:pt idx="6218">
                  <c:v>3.08</c:v>
                </c:pt>
                <c:pt idx="6219">
                  <c:v>3.08</c:v>
                </c:pt>
                <c:pt idx="6220">
                  <c:v>3.08</c:v>
                </c:pt>
                <c:pt idx="6221">
                  <c:v>3.08</c:v>
                </c:pt>
                <c:pt idx="6222">
                  <c:v>3.08</c:v>
                </c:pt>
                <c:pt idx="6223">
                  <c:v>3.08</c:v>
                </c:pt>
                <c:pt idx="6224">
                  <c:v>3.08</c:v>
                </c:pt>
                <c:pt idx="6225">
                  <c:v>3.08</c:v>
                </c:pt>
                <c:pt idx="6226">
                  <c:v>3.07</c:v>
                </c:pt>
                <c:pt idx="6227">
                  <c:v>3.07</c:v>
                </c:pt>
                <c:pt idx="6228">
                  <c:v>3.07</c:v>
                </c:pt>
                <c:pt idx="6229">
                  <c:v>3.07</c:v>
                </c:pt>
                <c:pt idx="6230">
                  <c:v>3.07</c:v>
                </c:pt>
                <c:pt idx="6231">
                  <c:v>3.07</c:v>
                </c:pt>
                <c:pt idx="6232">
                  <c:v>3.07</c:v>
                </c:pt>
                <c:pt idx="6233">
                  <c:v>3.07</c:v>
                </c:pt>
                <c:pt idx="6234">
                  <c:v>3.07</c:v>
                </c:pt>
                <c:pt idx="6235">
                  <c:v>3.07</c:v>
                </c:pt>
                <c:pt idx="6236">
                  <c:v>3.07</c:v>
                </c:pt>
                <c:pt idx="6237">
                  <c:v>3.07</c:v>
                </c:pt>
                <c:pt idx="6238">
                  <c:v>3.07</c:v>
                </c:pt>
                <c:pt idx="6239">
                  <c:v>3.07</c:v>
                </c:pt>
                <c:pt idx="6240">
                  <c:v>3.07</c:v>
                </c:pt>
                <c:pt idx="6241">
                  <c:v>3.07</c:v>
                </c:pt>
                <c:pt idx="6242">
                  <c:v>3.07</c:v>
                </c:pt>
                <c:pt idx="6243">
                  <c:v>3.07</c:v>
                </c:pt>
                <c:pt idx="6244">
                  <c:v>3.07</c:v>
                </c:pt>
                <c:pt idx="6245">
                  <c:v>3.07</c:v>
                </c:pt>
                <c:pt idx="6246">
                  <c:v>3.07</c:v>
                </c:pt>
                <c:pt idx="6247">
                  <c:v>3.07</c:v>
                </c:pt>
                <c:pt idx="6248">
                  <c:v>3.07</c:v>
                </c:pt>
                <c:pt idx="6249">
                  <c:v>3.07</c:v>
                </c:pt>
                <c:pt idx="6250">
                  <c:v>3.07</c:v>
                </c:pt>
                <c:pt idx="6251">
                  <c:v>3.07</c:v>
                </c:pt>
                <c:pt idx="6252">
                  <c:v>3.07</c:v>
                </c:pt>
                <c:pt idx="6253">
                  <c:v>3.07</c:v>
                </c:pt>
                <c:pt idx="6254">
                  <c:v>3.07</c:v>
                </c:pt>
                <c:pt idx="6255">
                  <c:v>3.07</c:v>
                </c:pt>
                <c:pt idx="6256">
                  <c:v>3.06</c:v>
                </c:pt>
                <c:pt idx="6257">
                  <c:v>3.06</c:v>
                </c:pt>
                <c:pt idx="6258">
                  <c:v>3.06</c:v>
                </c:pt>
                <c:pt idx="6259">
                  <c:v>3.06</c:v>
                </c:pt>
                <c:pt idx="6260">
                  <c:v>3.06</c:v>
                </c:pt>
                <c:pt idx="6261">
                  <c:v>3.06</c:v>
                </c:pt>
                <c:pt idx="6262">
                  <c:v>3.06</c:v>
                </c:pt>
                <c:pt idx="6263">
                  <c:v>3.06</c:v>
                </c:pt>
                <c:pt idx="6264">
                  <c:v>3.06</c:v>
                </c:pt>
                <c:pt idx="6265">
                  <c:v>3.06</c:v>
                </c:pt>
                <c:pt idx="6266">
                  <c:v>3.06</c:v>
                </c:pt>
                <c:pt idx="6267">
                  <c:v>3.06</c:v>
                </c:pt>
                <c:pt idx="6268">
                  <c:v>3.06</c:v>
                </c:pt>
                <c:pt idx="6269">
                  <c:v>3.06</c:v>
                </c:pt>
                <c:pt idx="6270">
                  <c:v>3.06</c:v>
                </c:pt>
                <c:pt idx="6271">
                  <c:v>3.06</c:v>
                </c:pt>
                <c:pt idx="6272">
                  <c:v>3.06</c:v>
                </c:pt>
                <c:pt idx="6273">
                  <c:v>3.06</c:v>
                </c:pt>
                <c:pt idx="6274">
                  <c:v>3.06</c:v>
                </c:pt>
                <c:pt idx="6275">
                  <c:v>3.06</c:v>
                </c:pt>
                <c:pt idx="6276">
                  <c:v>3.06</c:v>
                </c:pt>
                <c:pt idx="6277">
                  <c:v>3.06</c:v>
                </c:pt>
                <c:pt idx="6278">
                  <c:v>3.06</c:v>
                </c:pt>
                <c:pt idx="6279">
                  <c:v>3.06</c:v>
                </c:pt>
                <c:pt idx="6280">
                  <c:v>3.06</c:v>
                </c:pt>
                <c:pt idx="6281">
                  <c:v>3.06</c:v>
                </c:pt>
                <c:pt idx="6282">
                  <c:v>3.06</c:v>
                </c:pt>
                <c:pt idx="6283">
                  <c:v>3.06</c:v>
                </c:pt>
                <c:pt idx="6284">
                  <c:v>3.06</c:v>
                </c:pt>
                <c:pt idx="6285">
                  <c:v>3.06</c:v>
                </c:pt>
                <c:pt idx="6286">
                  <c:v>3.05</c:v>
                </c:pt>
                <c:pt idx="6287">
                  <c:v>3.05</c:v>
                </c:pt>
                <c:pt idx="6288">
                  <c:v>3.05</c:v>
                </c:pt>
                <c:pt idx="6289">
                  <c:v>3.05</c:v>
                </c:pt>
                <c:pt idx="6290">
                  <c:v>3.05</c:v>
                </c:pt>
                <c:pt idx="6291">
                  <c:v>3.05</c:v>
                </c:pt>
                <c:pt idx="6292">
                  <c:v>3.05</c:v>
                </c:pt>
                <c:pt idx="6293">
                  <c:v>3.05</c:v>
                </c:pt>
                <c:pt idx="6294">
                  <c:v>3.05</c:v>
                </c:pt>
                <c:pt idx="6295">
                  <c:v>3.05</c:v>
                </c:pt>
                <c:pt idx="6296">
                  <c:v>3.05</c:v>
                </c:pt>
                <c:pt idx="6297">
                  <c:v>3.05</c:v>
                </c:pt>
                <c:pt idx="6298">
                  <c:v>3.05</c:v>
                </c:pt>
                <c:pt idx="6299">
                  <c:v>3.05</c:v>
                </c:pt>
                <c:pt idx="6300">
                  <c:v>3.05</c:v>
                </c:pt>
                <c:pt idx="6301">
                  <c:v>3.05</c:v>
                </c:pt>
                <c:pt idx="6302">
                  <c:v>3.05</c:v>
                </c:pt>
                <c:pt idx="6303">
                  <c:v>3.05</c:v>
                </c:pt>
                <c:pt idx="6304">
                  <c:v>3.05</c:v>
                </c:pt>
                <c:pt idx="6305">
                  <c:v>3.05</c:v>
                </c:pt>
                <c:pt idx="6306">
                  <c:v>3.05</c:v>
                </c:pt>
                <c:pt idx="6307">
                  <c:v>3.05</c:v>
                </c:pt>
                <c:pt idx="6308">
                  <c:v>3.05</c:v>
                </c:pt>
                <c:pt idx="6309">
                  <c:v>3.05</c:v>
                </c:pt>
                <c:pt idx="6310">
                  <c:v>3.05</c:v>
                </c:pt>
                <c:pt idx="6311">
                  <c:v>3.05</c:v>
                </c:pt>
                <c:pt idx="6312">
                  <c:v>3.05</c:v>
                </c:pt>
                <c:pt idx="6313">
                  <c:v>3.05</c:v>
                </c:pt>
                <c:pt idx="6314">
                  <c:v>3.05</c:v>
                </c:pt>
                <c:pt idx="6315">
                  <c:v>3.05</c:v>
                </c:pt>
                <c:pt idx="6316">
                  <c:v>3.04</c:v>
                </c:pt>
                <c:pt idx="6317">
                  <c:v>3.04</c:v>
                </c:pt>
                <c:pt idx="6318">
                  <c:v>3.04</c:v>
                </c:pt>
                <c:pt idx="6319">
                  <c:v>3.04</c:v>
                </c:pt>
                <c:pt idx="6320">
                  <c:v>3.04</c:v>
                </c:pt>
                <c:pt idx="6321">
                  <c:v>3.04</c:v>
                </c:pt>
                <c:pt idx="6322">
                  <c:v>3.04</c:v>
                </c:pt>
                <c:pt idx="6323">
                  <c:v>3.04</c:v>
                </c:pt>
                <c:pt idx="6324">
                  <c:v>3.04</c:v>
                </c:pt>
                <c:pt idx="6325">
                  <c:v>3.04</c:v>
                </c:pt>
                <c:pt idx="6326">
                  <c:v>3.04</c:v>
                </c:pt>
                <c:pt idx="6327">
                  <c:v>3.04</c:v>
                </c:pt>
                <c:pt idx="6328">
                  <c:v>3.04</c:v>
                </c:pt>
                <c:pt idx="6329">
                  <c:v>3.04</c:v>
                </c:pt>
                <c:pt idx="6330">
                  <c:v>3.04</c:v>
                </c:pt>
                <c:pt idx="6331">
                  <c:v>3.04</c:v>
                </c:pt>
                <c:pt idx="6332">
                  <c:v>3.04</c:v>
                </c:pt>
                <c:pt idx="6333">
                  <c:v>3.04</c:v>
                </c:pt>
                <c:pt idx="6334">
                  <c:v>3.04</c:v>
                </c:pt>
                <c:pt idx="6335">
                  <c:v>3.04</c:v>
                </c:pt>
                <c:pt idx="6336">
                  <c:v>3.04</c:v>
                </c:pt>
                <c:pt idx="6337">
                  <c:v>3.04</c:v>
                </c:pt>
                <c:pt idx="6338">
                  <c:v>3.04</c:v>
                </c:pt>
                <c:pt idx="6339">
                  <c:v>3.04</c:v>
                </c:pt>
                <c:pt idx="6340">
                  <c:v>3.04</c:v>
                </c:pt>
                <c:pt idx="6341">
                  <c:v>3.04</c:v>
                </c:pt>
                <c:pt idx="6342">
                  <c:v>3.04</c:v>
                </c:pt>
                <c:pt idx="6343">
                  <c:v>3.04</c:v>
                </c:pt>
                <c:pt idx="6344">
                  <c:v>3.04</c:v>
                </c:pt>
                <c:pt idx="6345">
                  <c:v>3.04</c:v>
                </c:pt>
                <c:pt idx="6346">
                  <c:v>3.03</c:v>
                </c:pt>
                <c:pt idx="6347">
                  <c:v>3.03</c:v>
                </c:pt>
                <c:pt idx="6348">
                  <c:v>3.03</c:v>
                </c:pt>
                <c:pt idx="6349">
                  <c:v>3.03</c:v>
                </c:pt>
                <c:pt idx="6350">
                  <c:v>3.03</c:v>
                </c:pt>
                <c:pt idx="6351">
                  <c:v>3.03</c:v>
                </c:pt>
                <c:pt idx="6352">
                  <c:v>3.03</c:v>
                </c:pt>
                <c:pt idx="6353">
                  <c:v>3.03</c:v>
                </c:pt>
                <c:pt idx="6354">
                  <c:v>3.03</c:v>
                </c:pt>
                <c:pt idx="6355">
                  <c:v>3.03</c:v>
                </c:pt>
                <c:pt idx="6356">
                  <c:v>3.03</c:v>
                </c:pt>
                <c:pt idx="6357">
                  <c:v>3.03</c:v>
                </c:pt>
                <c:pt idx="6358">
                  <c:v>3.03</c:v>
                </c:pt>
                <c:pt idx="6359">
                  <c:v>3.03</c:v>
                </c:pt>
                <c:pt idx="6360">
                  <c:v>3.03</c:v>
                </c:pt>
                <c:pt idx="6361">
                  <c:v>3.03</c:v>
                </c:pt>
                <c:pt idx="6362">
                  <c:v>3.03</c:v>
                </c:pt>
                <c:pt idx="6363">
                  <c:v>3.03</c:v>
                </c:pt>
                <c:pt idx="6364">
                  <c:v>3.03</c:v>
                </c:pt>
                <c:pt idx="6365">
                  <c:v>3.03</c:v>
                </c:pt>
                <c:pt idx="6366">
                  <c:v>3.03</c:v>
                </c:pt>
                <c:pt idx="6367">
                  <c:v>3.03</c:v>
                </c:pt>
                <c:pt idx="6368">
                  <c:v>3.03</c:v>
                </c:pt>
                <c:pt idx="6369">
                  <c:v>3.03</c:v>
                </c:pt>
                <c:pt idx="6370">
                  <c:v>3.03</c:v>
                </c:pt>
                <c:pt idx="6371">
                  <c:v>3.03</c:v>
                </c:pt>
                <c:pt idx="6372">
                  <c:v>3.03</c:v>
                </c:pt>
                <c:pt idx="6373">
                  <c:v>3.03</c:v>
                </c:pt>
                <c:pt idx="6374">
                  <c:v>3.03</c:v>
                </c:pt>
                <c:pt idx="6375">
                  <c:v>3.03</c:v>
                </c:pt>
                <c:pt idx="6376">
                  <c:v>3.02</c:v>
                </c:pt>
                <c:pt idx="6377">
                  <c:v>3.02</c:v>
                </c:pt>
                <c:pt idx="6378">
                  <c:v>3.02</c:v>
                </c:pt>
                <c:pt idx="6379">
                  <c:v>3.02</c:v>
                </c:pt>
                <c:pt idx="6380">
                  <c:v>3.02</c:v>
                </c:pt>
                <c:pt idx="6381">
                  <c:v>3.02</c:v>
                </c:pt>
                <c:pt idx="6382">
                  <c:v>3.02</c:v>
                </c:pt>
                <c:pt idx="6383">
                  <c:v>3.02</c:v>
                </c:pt>
                <c:pt idx="6384">
                  <c:v>3.02</c:v>
                </c:pt>
                <c:pt idx="6385">
                  <c:v>3.02</c:v>
                </c:pt>
                <c:pt idx="6386">
                  <c:v>3.02</c:v>
                </c:pt>
                <c:pt idx="6387">
                  <c:v>3.02</c:v>
                </c:pt>
                <c:pt idx="6388">
                  <c:v>3.02</c:v>
                </c:pt>
                <c:pt idx="6389">
                  <c:v>3.02</c:v>
                </c:pt>
                <c:pt idx="6390">
                  <c:v>3.02</c:v>
                </c:pt>
                <c:pt idx="6391">
                  <c:v>3.02</c:v>
                </c:pt>
                <c:pt idx="6392">
                  <c:v>3.02</c:v>
                </c:pt>
                <c:pt idx="6393">
                  <c:v>3.02</c:v>
                </c:pt>
                <c:pt idx="6394">
                  <c:v>3.02</c:v>
                </c:pt>
                <c:pt idx="6395">
                  <c:v>3.02</c:v>
                </c:pt>
                <c:pt idx="6396">
                  <c:v>3.02</c:v>
                </c:pt>
                <c:pt idx="6397">
                  <c:v>3.02</c:v>
                </c:pt>
                <c:pt idx="6398">
                  <c:v>3.02</c:v>
                </c:pt>
                <c:pt idx="6399">
                  <c:v>3.02</c:v>
                </c:pt>
                <c:pt idx="6400">
                  <c:v>3.02</c:v>
                </c:pt>
                <c:pt idx="6401">
                  <c:v>3.02</c:v>
                </c:pt>
                <c:pt idx="6402">
                  <c:v>3.02</c:v>
                </c:pt>
                <c:pt idx="6403">
                  <c:v>3.02</c:v>
                </c:pt>
                <c:pt idx="6404">
                  <c:v>3.02</c:v>
                </c:pt>
                <c:pt idx="6405">
                  <c:v>3.02</c:v>
                </c:pt>
                <c:pt idx="6406">
                  <c:v>3.02</c:v>
                </c:pt>
                <c:pt idx="6407">
                  <c:v>3.01</c:v>
                </c:pt>
                <c:pt idx="6408">
                  <c:v>3.01</c:v>
                </c:pt>
                <c:pt idx="6409">
                  <c:v>3.01</c:v>
                </c:pt>
                <c:pt idx="6410">
                  <c:v>3.01</c:v>
                </c:pt>
                <c:pt idx="6411">
                  <c:v>3.01</c:v>
                </c:pt>
                <c:pt idx="6412">
                  <c:v>3.01</c:v>
                </c:pt>
                <c:pt idx="6413">
                  <c:v>3.01</c:v>
                </c:pt>
                <c:pt idx="6414">
                  <c:v>3.01</c:v>
                </c:pt>
                <c:pt idx="6415">
                  <c:v>3.01</c:v>
                </c:pt>
                <c:pt idx="6416">
                  <c:v>3.01</c:v>
                </c:pt>
                <c:pt idx="6417">
                  <c:v>3.01</c:v>
                </c:pt>
                <c:pt idx="6418">
                  <c:v>3.01</c:v>
                </c:pt>
                <c:pt idx="6419">
                  <c:v>3.01</c:v>
                </c:pt>
                <c:pt idx="6420">
                  <c:v>3.01</c:v>
                </c:pt>
                <c:pt idx="6421">
                  <c:v>3.01</c:v>
                </c:pt>
                <c:pt idx="6422">
                  <c:v>3.01</c:v>
                </c:pt>
                <c:pt idx="6423">
                  <c:v>3.01</c:v>
                </c:pt>
                <c:pt idx="6424">
                  <c:v>3.01</c:v>
                </c:pt>
                <c:pt idx="6425">
                  <c:v>3.01</c:v>
                </c:pt>
                <c:pt idx="6426">
                  <c:v>3.01</c:v>
                </c:pt>
                <c:pt idx="6427">
                  <c:v>3.01</c:v>
                </c:pt>
                <c:pt idx="6428">
                  <c:v>3.01</c:v>
                </c:pt>
                <c:pt idx="6429">
                  <c:v>3.01</c:v>
                </c:pt>
                <c:pt idx="6430">
                  <c:v>3.01</c:v>
                </c:pt>
                <c:pt idx="6431">
                  <c:v>3.01</c:v>
                </c:pt>
                <c:pt idx="6432">
                  <c:v>3.01</c:v>
                </c:pt>
                <c:pt idx="6433">
                  <c:v>3.01</c:v>
                </c:pt>
                <c:pt idx="6434">
                  <c:v>3.01</c:v>
                </c:pt>
                <c:pt idx="6435">
                  <c:v>3.01</c:v>
                </c:pt>
                <c:pt idx="6436">
                  <c:v>3.01</c:v>
                </c:pt>
                <c:pt idx="6437">
                  <c:v>3.01</c:v>
                </c:pt>
                <c:pt idx="6438">
                  <c:v>3</c:v>
                </c:pt>
                <c:pt idx="6439">
                  <c:v>3</c:v>
                </c:pt>
                <c:pt idx="6440">
                  <c:v>3</c:v>
                </c:pt>
                <c:pt idx="6441">
                  <c:v>3</c:v>
                </c:pt>
                <c:pt idx="6442">
                  <c:v>3</c:v>
                </c:pt>
                <c:pt idx="6443">
                  <c:v>3</c:v>
                </c:pt>
                <c:pt idx="6444">
                  <c:v>3</c:v>
                </c:pt>
                <c:pt idx="6445">
                  <c:v>3</c:v>
                </c:pt>
                <c:pt idx="6446">
                  <c:v>3</c:v>
                </c:pt>
                <c:pt idx="6447">
                  <c:v>3</c:v>
                </c:pt>
                <c:pt idx="6448">
                  <c:v>3</c:v>
                </c:pt>
                <c:pt idx="6449">
                  <c:v>3</c:v>
                </c:pt>
                <c:pt idx="6450">
                  <c:v>3</c:v>
                </c:pt>
                <c:pt idx="6451">
                  <c:v>3</c:v>
                </c:pt>
                <c:pt idx="6452">
                  <c:v>3</c:v>
                </c:pt>
                <c:pt idx="6453">
                  <c:v>3</c:v>
                </c:pt>
                <c:pt idx="6454">
                  <c:v>3</c:v>
                </c:pt>
                <c:pt idx="6455">
                  <c:v>3</c:v>
                </c:pt>
                <c:pt idx="6456">
                  <c:v>3</c:v>
                </c:pt>
                <c:pt idx="6457">
                  <c:v>3</c:v>
                </c:pt>
                <c:pt idx="6458">
                  <c:v>3</c:v>
                </c:pt>
                <c:pt idx="6459">
                  <c:v>3</c:v>
                </c:pt>
                <c:pt idx="6460">
                  <c:v>3</c:v>
                </c:pt>
                <c:pt idx="6461">
                  <c:v>3</c:v>
                </c:pt>
                <c:pt idx="6462">
                  <c:v>3</c:v>
                </c:pt>
                <c:pt idx="6463">
                  <c:v>3</c:v>
                </c:pt>
                <c:pt idx="6464">
                  <c:v>3</c:v>
                </c:pt>
                <c:pt idx="6465">
                  <c:v>3</c:v>
                </c:pt>
                <c:pt idx="6466">
                  <c:v>3</c:v>
                </c:pt>
                <c:pt idx="6467">
                  <c:v>3</c:v>
                </c:pt>
                <c:pt idx="6468">
                  <c:v>2.99</c:v>
                </c:pt>
                <c:pt idx="6469">
                  <c:v>2.99</c:v>
                </c:pt>
              </c:numCache>
            </c:numRef>
          </c:yVal>
          <c:smooth val="1"/>
          <c:extLst>
            <c:ext xmlns:c16="http://schemas.microsoft.com/office/drawing/2014/chart" uri="{C3380CC4-5D6E-409C-BE32-E72D297353CC}">
              <c16:uniqueId val="{00000000-4FC6-47DF-9E69-8E4C26C7787C}"/>
            </c:ext>
          </c:extLst>
        </c:ser>
        <c:ser>
          <c:idx val="2"/>
          <c:order val="1"/>
          <c:tx>
            <c:strRef>
              <c:f>Sheet3!$D$1</c:f>
              <c:strCache>
                <c:ptCount val="1"/>
                <c:pt idx="0">
                  <c:v> Broadcaster VOD </c:v>
                </c:pt>
              </c:strCache>
            </c:strRef>
          </c:tx>
          <c:spPr>
            <a:ln w="19050" cap="rnd">
              <a:solidFill>
                <a:srgbClr val="FF6600"/>
              </a:solidFill>
              <a:round/>
            </a:ln>
            <a:effectLst/>
          </c:spPr>
          <c:marker>
            <c:symbol val="none"/>
          </c:marker>
          <c:xVal>
            <c:numRef>
              <c:f>Sheet3!$A$2:$A$6471</c:f>
              <c:numCache>
                <c:formatCode>General</c:formatCode>
                <c:ptCount val="6470"/>
                <c:pt idx="0">
                  <c:v>30000</c:v>
                </c:pt>
                <c:pt idx="1">
                  <c:v>30100</c:v>
                </c:pt>
                <c:pt idx="2">
                  <c:v>30200</c:v>
                </c:pt>
                <c:pt idx="3">
                  <c:v>30300</c:v>
                </c:pt>
                <c:pt idx="4">
                  <c:v>30400</c:v>
                </c:pt>
                <c:pt idx="5">
                  <c:v>30500</c:v>
                </c:pt>
                <c:pt idx="6">
                  <c:v>30600</c:v>
                </c:pt>
                <c:pt idx="7">
                  <c:v>30700</c:v>
                </c:pt>
                <c:pt idx="8">
                  <c:v>30800</c:v>
                </c:pt>
                <c:pt idx="9">
                  <c:v>30900</c:v>
                </c:pt>
                <c:pt idx="10">
                  <c:v>31000</c:v>
                </c:pt>
                <c:pt idx="11">
                  <c:v>31100</c:v>
                </c:pt>
                <c:pt idx="12">
                  <c:v>31200</c:v>
                </c:pt>
                <c:pt idx="13">
                  <c:v>31300</c:v>
                </c:pt>
                <c:pt idx="14">
                  <c:v>31400</c:v>
                </c:pt>
                <c:pt idx="15">
                  <c:v>31500</c:v>
                </c:pt>
                <c:pt idx="16">
                  <c:v>31600</c:v>
                </c:pt>
                <c:pt idx="17">
                  <c:v>31700</c:v>
                </c:pt>
                <c:pt idx="18">
                  <c:v>31800</c:v>
                </c:pt>
                <c:pt idx="19">
                  <c:v>31900</c:v>
                </c:pt>
                <c:pt idx="20">
                  <c:v>32000</c:v>
                </c:pt>
                <c:pt idx="21">
                  <c:v>32100</c:v>
                </c:pt>
                <c:pt idx="22">
                  <c:v>32200</c:v>
                </c:pt>
                <c:pt idx="23">
                  <c:v>32300</c:v>
                </c:pt>
                <c:pt idx="24">
                  <c:v>32400</c:v>
                </c:pt>
                <c:pt idx="25">
                  <c:v>32500</c:v>
                </c:pt>
                <c:pt idx="26">
                  <c:v>32600</c:v>
                </c:pt>
                <c:pt idx="27">
                  <c:v>32700</c:v>
                </c:pt>
                <c:pt idx="28">
                  <c:v>32800</c:v>
                </c:pt>
                <c:pt idx="29">
                  <c:v>32900</c:v>
                </c:pt>
                <c:pt idx="30">
                  <c:v>33000</c:v>
                </c:pt>
                <c:pt idx="31">
                  <c:v>33100</c:v>
                </c:pt>
                <c:pt idx="32">
                  <c:v>33200</c:v>
                </c:pt>
                <c:pt idx="33">
                  <c:v>33300</c:v>
                </c:pt>
                <c:pt idx="34">
                  <c:v>33400</c:v>
                </c:pt>
                <c:pt idx="35">
                  <c:v>33500</c:v>
                </c:pt>
                <c:pt idx="36">
                  <c:v>33600</c:v>
                </c:pt>
                <c:pt idx="37">
                  <c:v>33700</c:v>
                </c:pt>
                <c:pt idx="38">
                  <c:v>33800</c:v>
                </c:pt>
                <c:pt idx="39">
                  <c:v>33900</c:v>
                </c:pt>
                <c:pt idx="40">
                  <c:v>34000</c:v>
                </c:pt>
                <c:pt idx="41">
                  <c:v>34100</c:v>
                </c:pt>
                <c:pt idx="42">
                  <c:v>34200</c:v>
                </c:pt>
                <c:pt idx="43">
                  <c:v>34300</c:v>
                </c:pt>
                <c:pt idx="44">
                  <c:v>34400</c:v>
                </c:pt>
                <c:pt idx="45">
                  <c:v>34500</c:v>
                </c:pt>
                <c:pt idx="46">
                  <c:v>34600</c:v>
                </c:pt>
                <c:pt idx="47">
                  <c:v>34700</c:v>
                </c:pt>
                <c:pt idx="48">
                  <c:v>34800</c:v>
                </c:pt>
                <c:pt idx="49">
                  <c:v>34900</c:v>
                </c:pt>
                <c:pt idx="50">
                  <c:v>35000</c:v>
                </c:pt>
                <c:pt idx="51">
                  <c:v>35100</c:v>
                </c:pt>
                <c:pt idx="52">
                  <c:v>35200</c:v>
                </c:pt>
                <c:pt idx="53">
                  <c:v>35300</c:v>
                </c:pt>
                <c:pt idx="54">
                  <c:v>35400</c:v>
                </c:pt>
                <c:pt idx="55">
                  <c:v>35500</c:v>
                </c:pt>
                <c:pt idx="56">
                  <c:v>35600</c:v>
                </c:pt>
                <c:pt idx="57">
                  <c:v>35700</c:v>
                </c:pt>
                <c:pt idx="58">
                  <c:v>35800</c:v>
                </c:pt>
                <c:pt idx="59">
                  <c:v>35900</c:v>
                </c:pt>
                <c:pt idx="60">
                  <c:v>36000</c:v>
                </c:pt>
                <c:pt idx="61">
                  <c:v>36100</c:v>
                </c:pt>
                <c:pt idx="62">
                  <c:v>36200</c:v>
                </c:pt>
                <c:pt idx="63">
                  <c:v>36300</c:v>
                </c:pt>
                <c:pt idx="64">
                  <c:v>36400</c:v>
                </c:pt>
                <c:pt idx="65">
                  <c:v>36500</c:v>
                </c:pt>
                <c:pt idx="66">
                  <c:v>36600</c:v>
                </c:pt>
                <c:pt idx="67">
                  <c:v>36700</c:v>
                </c:pt>
                <c:pt idx="68">
                  <c:v>36800</c:v>
                </c:pt>
                <c:pt idx="69">
                  <c:v>36900</c:v>
                </c:pt>
                <c:pt idx="70">
                  <c:v>37000</c:v>
                </c:pt>
                <c:pt idx="71">
                  <c:v>37100</c:v>
                </c:pt>
                <c:pt idx="72">
                  <c:v>37200</c:v>
                </c:pt>
                <c:pt idx="73">
                  <c:v>37300</c:v>
                </c:pt>
                <c:pt idx="74">
                  <c:v>37400</c:v>
                </c:pt>
                <c:pt idx="75">
                  <c:v>37500</c:v>
                </c:pt>
                <c:pt idx="76">
                  <c:v>37600</c:v>
                </c:pt>
                <c:pt idx="77">
                  <c:v>37700</c:v>
                </c:pt>
                <c:pt idx="78">
                  <c:v>37800</c:v>
                </c:pt>
                <c:pt idx="79">
                  <c:v>37900</c:v>
                </c:pt>
                <c:pt idx="80">
                  <c:v>38000</c:v>
                </c:pt>
                <c:pt idx="81">
                  <c:v>38100</c:v>
                </c:pt>
                <c:pt idx="82">
                  <c:v>38200</c:v>
                </c:pt>
                <c:pt idx="83">
                  <c:v>38300</c:v>
                </c:pt>
                <c:pt idx="84">
                  <c:v>38400</c:v>
                </c:pt>
                <c:pt idx="85">
                  <c:v>38500</c:v>
                </c:pt>
                <c:pt idx="86">
                  <c:v>38600</c:v>
                </c:pt>
                <c:pt idx="87">
                  <c:v>38700</c:v>
                </c:pt>
                <c:pt idx="88">
                  <c:v>38800</c:v>
                </c:pt>
                <c:pt idx="89">
                  <c:v>38900</c:v>
                </c:pt>
                <c:pt idx="90">
                  <c:v>39000</c:v>
                </c:pt>
                <c:pt idx="91">
                  <c:v>39100</c:v>
                </c:pt>
                <c:pt idx="92">
                  <c:v>39200</c:v>
                </c:pt>
                <c:pt idx="93">
                  <c:v>39300</c:v>
                </c:pt>
                <c:pt idx="94">
                  <c:v>39400</c:v>
                </c:pt>
                <c:pt idx="95">
                  <c:v>39500</c:v>
                </c:pt>
                <c:pt idx="96">
                  <c:v>39600</c:v>
                </c:pt>
                <c:pt idx="97">
                  <c:v>39700</c:v>
                </c:pt>
                <c:pt idx="98">
                  <c:v>39800</c:v>
                </c:pt>
                <c:pt idx="99">
                  <c:v>39900</c:v>
                </c:pt>
                <c:pt idx="100">
                  <c:v>40000</c:v>
                </c:pt>
                <c:pt idx="101">
                  <c:v>40100</c:v>
                </c:pt>
                <c:pt idx="102">
                  <c:v>40200</c:v>
                </c:pt>
                <c:pt idx="103">
                  <c:v>40300</c:v>
                </c:pt>
                <c:pt idx="104">
                  <c:v>40400</c:v>
                </c:pt>
                <c:pt idx="105">
                  <c:v>40500</c:v>
                </c:pt>
                <c:pt idx="106">
                  <c:v>40600</c:v>
                </c:pt>
                <c:pt idx="107">
                  <c:v>40700</c:v>
                </c:pt>
                <c:pt idx="108">
                  <c:v>40800</c:v>
                </c:pt>
                <c:pt idx="109">
                  <c:v>40900</c:v>
                </c:pt>
                <c:pt idx="110">
                  <c:v>41000</c:v>
                </c:pt>
                <c:pt idx="111">
                  <c:v>41100</c:v>
                </c:pt>
                <c:pt idx="112">
                  <c:v>41200</c:v>
                </c:pt>
                <c:pt idx="113">
                  <c:v>41300</c:v>
                </c:pt>
                <c:pt idx="114">
                  <c:v>41400</c:v>
                </c:pt>
                <c:pt idx="115">
                  <c:v>41500</c:v>
                </c:pt>
                <c:pt idx="116">
                  <c:v>41600</c:v>
                </c:pt>
                <c:pt idx="117">
                  <c:v>41700</c:v>
                </c:pt>
                <c:pt idx="118">
                  <c:v>41800</c:v>
                </c:pt>
                <c:pt idx="119">
                  <c:v>41900</c:v>
                </c:pt>
                <c:pt idx="120">
                  <c:v>42000</c:v>
                </c:pt>
                <c:pt idx="121">
                  <c:v>42100</c:v>
                </c:pt>
                <c:pt idx="122">
                  <c:v>42200</c:v>
                </c:pt>
                <c:pt idx="123">
                  <c:v>42300</c:v>
                </c:pt>
                <c:pt idx="124">
                  <c:v>42400</c:v>
                </c:pt>
                <c:pt idx="125">
                  <c:v>42500</c:v>
                </c:pt>
                <c:pt idx="126">
                  <c:v>42600</c:v>
                </c:pt>
                <c:pt idx="127">
                  <c:v>42700</c:v>
                </c:pt>
                <c:pt idx="128">
                  <c:v>42800</c:v>
                </c:pt>
                <c:pt idx="129">
                  <c:v>42900</c:v>
                </c:pt>
                <c:pt idx="130">
                  <c:v>43000</c:v>
                </c:pt>
                <c:pt idx="131">
                  <c:v>43100</c:v>
                </c:pt>
                <c:pt idx="132">
                  <c:v>43200</c:v>
                </c:pt>
                <c:pt idx="133">
                  <c:v>43300</c:v>
                </c:pt>
                <c:pt idx="134">
                  <c:v>43400</c:v>
                </c:pt>
                <c:pt idx="135">
                  <c:v>43500</c:v>
                </c:pt>
                <c:pt idx="136">
                  <c:v>43600</c:v>
                </c:pt>
                <c:pt idx="137">
                  <c:v>43700</c:v>
                </c:pt>
                <c:pt idx="138">
                  <c:v>43800</c:v>
                </c:pt>
                <c:pt idx="139">
                  <c:v>43900</c:v>
                </c:pt>
                <c:pt idx="140">
                  <c:v>44000</c:v>
                </c:pt>
                <c:pt idx="141">
                  <c:v>44100</c:v>
                </c:pt>
                <c:pt idx="142">
                  <c:v>44200</c:v>
                </c:pt>
                <c:pt idx="143">
                  <c:v>44300</c:v>
                </c:pt>
                <c:pt idx="144">
                  <c:v>44400</c:v>
                </c:pt>
                <c:pt idx="145">
                  <c:v>44500</c:v>
                </c:pt>
                <c:pt idx="146">
                  <c:v>44600</c:v>
                </c:pt>
                <c:pt idx="147">
                  <c:v>44700</c:v>
                </c:pt>
                <c:pt idx="148">
                  <c:v>44800</c:v>
                </c:pt>
                <c:pt idx="149">
                  <c:v>44900</c:v>
                </c:pt>
                <c:pt idx="150">
                  <c:v>45000</c:v>
                </c:pt>
                <c:pt idx="151">
                  <c:v>45100</c:v>
                </c:pt>
                <c:pt idx="152">
                  <c:v>45200</c:v>
                </c:pt>
                <c:pt idx="153">
                  <c:v>45300</c:v>
                </c:pt>
                <c:pt idx="154">
                  <c:v>45400</c:v>
                </c:pt>
                <c:pt idx="155">
                  <c:v>45500</c:v>
                </c:pt>
                <c:pt idx="156">
                  <c:v>45600</c:v>
                </c:pt>
                <c:pt idx="157">
                  <c:v>45700</c:v>
                </c:pt>
                <c:pt idx="158">
                  <c:v>45800</c:v>
                </c:pt>
                <c:pt idx="159">
                  <c:v>45900</c:v>
                </c:pt>
                <c:pt idx="160">
                  <c:v>46000</c:v>
                </c:pt>
                <c:pt idx="161">
                  <c:v>46100</c:v>
                </c:pt>
                <c:pt idx="162">
                  <c:v>46200</c:v>
                </c:pt>
                <c:pt idx="163">
                  <c:v>46300</c:v>
                </c:pt>
                <c:pt idx="164">
                  <c:v>46400</c:v>
                </c:pt>
                <c:pt idx="165">
                  <c:v>46500</c:v>
                </c:pt>
                <c:pt idx="166">
                  <c:v>46600</c:v>
                </c:pt>
                <c:pt idx="167">
                  <c:v>46700</c:v>
                </c:pt>
                <c:pt idx="168">
                  <c:v>46800</c:v>
                </c:pt>
                <c:pt idx="169">
                  <c:v>46900</c:v>
                </c:pt>
                <c:pt idx="170">
                  <c:v>47000</c:v>
                </c:pt>
                <c:pt idx="171">
                  <c:v>47100</c:v>
                </c:pt>
                <c:pt idx="172">
                  <c:v>47200</c:v>
                </c:pt>
                <c:pt idx="173">
                  <c:v>47300</c:v>
                </c:pt>
                <c:pt idx="174">
                  <c:v>47400</c:v>
                </c:pt>
                <c:pt idx="175">
                  <c:v>47500</c:v>
                </c:pt>
                <c:pt idx="176">
                  <c:v>47600</c:v>
                </c:pt>
                <c:pt idx="177">
                  <c:v>47700</c:v>
                </c:pt>
                <c:pt idx="178">
                  <c:v>47800</c:v>
                </c:pt>
                <c:pt idx="179">
                  <c:v>47900</c:v>
                </c:pt>
                <c:pt idx="180">
                  <c:v>48000</c:v>
                </c:pt>
                <c:pt idx="181">
                  <c:v>48100</c:v>
                </c:pt>
                <c:pt idx="182">
                  <c:v>48200</c:v>
                </c:pt>
                <c:pt idx="183">
                  <c:v>48300</c:v>
                </c:pt>
                <c:pt idx="184">
                  <c:v>48400</c:v>
                </c:pt>
                <c:pt idx="185">
                  <c:v>48500</c:v>
                </c:pt>
                <c:pt idx="186">
                  <c:v>48600</c:v>
                </c:pt>
                <c:pt idx="187">
                  <c:v>48700</c:v>
                </c:pt>
                <c:pt idx="188">
                  <c:v>48800</c:v>
                </c:pt>
                <c:pt idx="189">
                  <c:v>48900</c:v>
                </c:pt>
                <c:pt idx="190">
                  <c:v>49000</c:v>
                </c:pt>
                <c:pt idx="191">
                  <c:v>49100</c:v>
                </c:pt>
                <c:pt idx="192">
                  <c:v>49200</c:v>
                </c:pt>
                <c:pt idx="193">
                  <c:v>49300</c:v>
                </c:pt>
                <c:pt idx="194">
                  <c:v>49400</c:v>
                </c:pt>
                <c:pt idx="195">
                  <c:v>49500</c:v>
                </c:pt>
                <c:pt idx="196">
                  <c:v>49600</c:v>
                </c:pt>
                <c:pt idx="197">
                  <c:v>49700</c:v>
                </c:pt>
                <c:pt idx="198">
                  <c:v>49800</c:v>
                </c:pt>
                <c:pt idx="199">
                  <c:v>49900</c:v>
                </c:pt>
                <c:pt idx="200">
                  <c:v>50000</c:v>
                </c:pt>
                <c:pt idx="201">
                  <c:v>50100</c:v>
                </c:pt>
                <c:pt idx="202">
                  <c:v>50200</c:v>
                </c:pt>
                <c:pt idx="203">
                  <c:v>50300</c:v>
                </c:pt>
                <c:pt idx="204">
                  <c:v>50400</c:v>
                </c:pt>
                <c:pt idx="205">
                  <c:v>50500</c:v>
                </c:pt>
                <c:pt idx="206">
                  <c:v>50600</c:v>
                </c:pt>
                <c:pt idx="207">
                  <c:v>50700</c:v>
                </c:pt>
                <c:pt idx="208">
                  <c:v>50800</c:v>
                </c:pt>
                <c:pt idx="209">
                  <c:v>50900</c:v>
                </c:pt>
                <c:pt idx="210">
                  <c:v>51000</c:v>
                </c:pt>
                <c:pt idx="211">
                  <c:v>51100</c:v>
                </c:pt>
                <c:pt idx="212">
                  <c:v>51200</c:v>
                </c:pt>
                <c:pt idx="213">
                  <c:v>51300</c:v>
                </c:pt>
                <c:pt idx="214">
                  <c:v>51400</c:v>
                </c:pt>
                <c:pt idx="215">
                  <c:v>51500</c:v>
                </c:pt>
                <c:pt idx="216">
                  <c:v>51600</c:v>
                </c:pt>
                <c:pt idx="217">
                  <c:v>51700</c:v>
                </c:pt>
                <c:pt idx="218">
                  <c:v>51800</c:v>
                </c:pt>
                <c:pt idx="219">
                  <c:v>51900</c:v>
                </c:pt>
                <c:pt idx="220">
                  <c:v>52000</c:v>
                </c:pt>
                <c:pt idx="221">
                  <c:v>52100</c:v>
                </c:pt>
                <c:pt idx="222">
                  <c:v>52200</c:v>
                </c:pt>
                <c:pt idx="223">
                  <c:v>52300</c:v>
                </c:pt>
                <c:pt idx="224">
                  <c:v>52400</c:v>
                </c:pt>
                <c:pt idx="225">
                  <c:v>52500</c:v>
                </c:pt>
                <c:pt idx="226">
                  <c:v>52600</c:v>
                </c:pt>
                <c:pt idx="227">
                  <c:v>52700</c:v>
                </c:pt>
                <c:pt idx="228">
                  <c:v>52800</c:v>
                </c:pt>
                <c:pt idx="229">
                  <c:v>52900</c:v>
                </c:pt>
                <c:pt idx="230">
                  <c:v>53000</c:v>
                </c:pt>
                <c:pt idx="231">
                  <c:v>53100</c:v>
                </c:pt>
                <c:pt idx="232">
                  <c:v>53200</c:v>
                </c:pt>
                <c:pt idx="233">
                  <c:v>53300</c:v>
                </c:pt>
                <c:pt idx="234">
                  <c:v>53400</c:v>
                </c:pt>
                <c:pt idx="235">
                  <c:v>53500</c:v>
                </c:pt>
                <c:pt idx="236">
                  <c:v>53600</c:v>
                </c:pt>
                <c:pt idx="237">
                  <c:v>53700</c:v>
                </c:pt>
                <c:pt idx="238">
                  <c:v>53800</c:v>
                </c:pt>
                <c:pt idx="239">
                  <c:v>53900</c:v>
                </c:pt>
                <c:pt idx="240">
                  <c:v>54000</c:v>
                </c:pt>
                <c:pt idx="241">
                  <c:v>54100</c:v>
                </c:pt>
                <c:pt idx="242">
                  <c:v>54200</c:v>
                </c:pt>
                <c:pt idx="243">
                  <c:v>54300</c:v>
                </c:pt>
                <c:pt idx="244">
                  <c:v>54400</c:v>
                </c:pt>
                <c:pt idx="245">
                  <c:v>54500</c:v>
                </c:pt>
                <c:pt idx="246">
                  <c:v>54600</c:v>
                </c:pt>
                <c:pt idx="247">
                  <c:v>54700</c:v>
                </c:pt>
                <c:pt idx="248">
                  <c:v>54800</c:v>
                </c:pt>
                <c:pt idx="249">
                  <c:v>54900</c:v>
                </c:pt>
                <c:pt idx="250">
                  <c:v>55000</c:v>
                </c:pt>
                <c:pt idx="251">
                  <c:v>55100</c:v>
                </c:pt>
                <c:pt idx="252">
                  <c:v>55200</c:v>
                </c:pt>
                <c:pt idx="253">
                  <c:v>55300</c:v>
                </c:pt>
                <c:pt idx="254">
                  <c:v>55400</c:v>
                </c:pt>
                <c:pt idx="255">
                  <c:v>55500</c:v>
                </c:pt>
                <c:pt idx="256">
                  <c:v>55600</c:v>
                </c:pt>
                <c:pt idx="257">
                  <c:v>55700</c:v>
                </c:pt>
                <c:pt idx="258">
                  <c:v>55800</c:v>
                </c:pt>
                <c:pt idx="259">
                  <c:v>55900</c:v>
                </c:pt>
                <c:pt idx="260">
                  <c:v>56000</c:v>
                </c:pt>
                <c:pt idx="261">
                  <c:v>56100</c:v>
                </c:pt>
                <c:pt idx="262">
                  <c:v>56200</c:v>
                </c:pt>
                <c:pt idx="263">
                  <c:v>56300</c:v>
                </c:pt>
                <c:pt idx="264">
                  <c:v>56400</c:v>
                </c:pt>
                <c:pt idx="265">
                  <c:v>56500</c:v>
                </c:pt>
                <c:pt idx="266">
                  <c:v>56600</c:v>
                </c:pt>
                <c:pt idx="267">
                  <c:v>56700</c:v>
                </c:pt>
                <c:pt idx="268">
                  <c:v>56800</c:v>
                </c:pt>
                <c:pt idx="269">
                  <c:v>56900</c:v>
                </c:pt>
                <c:pt idx="270">
                  <c:v>57000</c:v>
                </c:pt>
                <c:pt idx="271">
                  <c:v>57100</c:v>
                </c:pt>
                <c:pt idx="272">
                  <c:v>57200</c:v>
                </c:pt>
                <c:pt idx="273">
                  <c:v>57300</c:v>
                </c:pt>
                <c:pt idx="274">
                  <c:v>57400</c:v>
                </c:pt>
                <c:pt idx="275">
                  <c:v>57500</c:v>
                </c:pt>
                <c:pt idx="276">
                  <c:v>57600</c:v>
                </c:pt>
                <c:pt idx="277">
                  <c:v>57700</c:v>
                </c:pt>
                <c:pt idx="278">
                  <c:v>57800</c:v>
                </c:pt>
                <c:pt idx="279">
                  <c:v>57900</c:v>
                </c:pt>
                <c:pt idx="280">
                  <c:v>58000</c:v>
                </c:pt>
                <c:pt idx="281">
                  <c:v>58100</c:v>
                </c:pt>
                <c:pt idx="282">
                  <c:v>58200</c:v>
                </c:pt>
                <c:pt idx="283">
                  <c:v>58300</c:v>
                </c:pt>
                <c:pt idx="284">
                  <c:v>58400</c:v>
                </c:pt>
                <c:pt idx="285">
                  <c:v>58500</c:v>
                </c:pt>
                <c:pt idx="286">
                  <c:v>58600</c:v>
                </c:pt>
                <c:pt idx="287">
                  <c:v>58700</c:v>
                </c:pt>
                <c:pt idx="288">
                  <c:v>58800</c:v>
                </c:pt>
                <c:pt idx="289">
                  <c:v>58900</c:v>
                </c:pt>
                <c:pt idx="290">
                  <c:v>59000</c:v>
                </c:pt>
                <c:pt idx="291">
                  <c:v>59100</c:v>
                </c:pt>
                <c:pt idx="292">
                  <c:v>59200</c:v>
                </c:pt>
                <c:pt idx="293">
                  <c:v>59300</c:v>
                </c:pt>
                <c:pt idx="294">
                  <c:v>59400</c:v>
                </c:pt>
                <c:pt idx="295">
                  <c:v>59500</c:v>
                </c:pt>
                <c:pt idx="296">
                  <c:v>59600</c:v>
                </c:pt>
                <c:pt idx="297">
                  <c:v>59700</c:v>
                </c:pt>
                <c:pt idx="298">
                  <c:v>59800</c:v>
                </c:pt>
                <c:pt idx="299">
                  <c:v>59900</c:v>
                </c:pt>
                <c:pt idx="300">
                  <c:v>60000</c:v>
                </c:pt>
                <c:pt idx="301">
                  <c:v>60100</c:v>
                </c:pt>
                <c:pt idx="302">
                  <c:v>60200</c:v>
                </c:pt>
                <c:pt idx="303">
                  <c:v>60300</c:v>
                </c:pt>
                <c:pt idx="304">
                  <c:v>60400</c:v>
                </c:pt>
                <c:pt idx="305">
                  <c:v>60500</c:v>
                </c:pt>
                <c:pt idx="306">
                  <c:v>60600</c:v>
                </c:pt>
                <c:pt idx="307">
                  <c:v>60700</c:v>
                </c:pt>
                <c:pt idx="308">
                  <c:v>60800</c:v>
                </c:pt>
                <c:pt idx="309">
                  <c:v>60900</c:v>
                </c:pt>
                <c:pt idx="310">
                  <c:v>61000</c:v>
                </c:pt>
                <c:pt idx="311">
                  <c:v>61100</c:v>
                </c:pt>
                <c:pt idx="312">
                  <c:v>61200</c:v>
                </c:pt>
                <c:pt idx="313">
                  <c:v>61300</c:v>
                </c:pt>
                <c:pt idx="314">
                  <c:v>61400</c:v>
                </c:pt>
                <c:pt idx="315">
                  <c:v>61500</c:v>
                </c:pt>
                <c:pt idx="316">
                  <c:v>61600</c:v>
                </c:pt>
                <c:pt idx="317">
                  <c:v>61700</c:v>
                </c:pt>
                <c:pt idx="318">
                  <c:v>61800</c:v>
                </c:pt>
                <c:pt idx="319">
                  <c:v>61900</c:v>
                </c:pt>
                <c:pt idx="320">
                  <c:v>62000</c:v>
                </c:pt>
                <c:pt idx="321">
                  <c:v>62100</c:v>
                </c:pt>
                <c:pt idx="322">
                  <c:v>62200</c:v>
                </c:pt>
                <c:pt idx="323">
                  <c:v>62300</c:v>
                </c:pt>
                <c:pt idx="324">
                  <c:v>62400</c:v>
                </c:pt>
                <c:pt idx="325">
                  <c:v>62500</c:v>
                </c:pt>
                <c:pt idx="326">
                  <c:v>62600</c:v>
                </c:pt>
                <c:pt idx="327">
                  <c:v>62700</c:v>
                </c:pt>
                <c:pt idx="328">
                  <c:v>62800</c:v>
                </c:pt>
                <c:pt idx="329">
                  <c:v>62900</c:v>
                </c:pt>
                <c:pt idx="330">
                  <c:v>63000</c:v>
                </c:pt>
                <c:pt idx="331">
                  <c:v>63100</c:v>
                </c:pt>
                <c:pt idx="332">
                  <c:v>63200</c:v>
                </c:pt>
                <c:pt idx="333">
                  <c:v>63300</c:v>
                </c:pt>
                <c:pt idx="334">
                  <c:v>63400</c:v>
                </c:pt>
                <c:pt idx="335">
                  <c:v>63500</c:v>
                </c:pt>
                <c:pt idx="336">
                  <c:v>63600</c:v>
                </c:pt>
                <c:pt idx="337">
                  <c:v>63700</c:v>
                </c:pt>
                <c:pt idx="338">
                  <c:v>63800</c:v>
                </c:pt>
                <c:pt idx="339">
                  <c:v>63900</c:v>
                </c:pt>
                <c:pt idx="340">
                  <c:v>64000</c:v>
                </c:pt>
                <c:pt idx="341">
                  <c:v>64100</c:v>
                </c:pt>
                <c:pt idx="342">
                  <c:v>64200</c:v>
                </c:pt>
                <c:pt idx="343">
                  <c:v>64300</c:v>
                </c:pt>
                <c:pt idx="344">
                  <c:v>64400</c:v>
                </c:pt>
                <c:pt idx="345">
                  <c:v>64500</c:v>
                </c:pt>
                <c:pt idx="346">
                  <c:v>64600</c:v>
                </c:pt>
                <c:pt idx="347">
                  <c:v>64700</c:v>
                </c:pt>
                <c:pt idx="348">
                  <c:v>64800</c:v>
                </c:pt>
                <c:pt idx="349">
                  <c:v>64900</c:v>
                </c:pt>
                <c:pt idx="350">
                  <c:v>65000</c:v>
                </c:pt>
                <c:pt idx="351">
                  <c:v>65100</c:v>
                </c:pt>
                <c:pt idx="352">
                  <c:v>65200</c:v>
                </c:pt>
                <c:pt idx="353">
                  <c:v>65300</c:v>
                </c:pt>
                <c:pt idx="354">
                  <c:v>65400</c:v>
                </c:pt>
                <c:pt idx="355">
                  <c:v>65500</c:v>
                </c:pt>
                <c:pt idx="356">
                  <c:v>65600</c:v>
                </c:pt>
                <c:pt idx="357">
                  <c:v>65700</c:v>
                </c:pt>
                <c:pt idx="358">
                  <c:v>65800</c:v>
                </c:pt>
                <c:pt idx="359">
                  <c:v>65900</c:v>
                </c:pt>
                <c:pt idx="360">
                  <c:v>66000</c:v>
                </c:pt>
                <c:pt idx="361">
                  <c:v>66100</c:v>
                </c:pt>
                <c:pt idx="362">
                  <c:v>66200</c:v>
                </c:pt>
                <c:pt idx="363">
                  <c:v>66300</c:v>
                </c:pt>
                <c:pt idx="364">
                  <c:v>66400</c:v>
                </c:pt>
                <c:pt idx="365">
                  <c:v>66500</c:v>
                </c:pt>
                <c:pt idx="366">
                  <c:v>66600</c:v>
                </c:pt>
                <c:pt idx="367">
                  <c:v>66700</c:v>
                </c:pt>
                <c:pt idx="368">
                  <c:v>66800</c:v>
                </c:pt>
                <c:pt idx="369">
                  <c:v>66900</c:v>
                </c:pt>
                <c:pt idx="370">
                  <c:v>67000</c:v>
                </c:pt>
                <c:pt idx="371">
                  <c:v>67100</c:v>
                </c:pt>
                <c:pt idx="372">
                  <c:v>67200</c:v>
                </c:pt>
                <c:pt idx="373">
                  <c:v>67300</c:v>
                </c:pt>
                <c:pt idx="374">
                  <c:v>67400</c:v>
                </c:pt>
                <c:pt idx="375">
                  <c:v>67500</c:v>
                </c:pt>
                <c:pt idx="376">
                  <c:v>67600</c:v>
                </c:pt>
                <c:pt idx="377">
                  <c:v>67700</c:v>
                </c:pt>
                <c:pt idx="378">
                  <c:v>67800</c:v>
                </c:pt>
                <c:pt idx="379">
                  <c:v>67900</c:v>
                </c:pt>
                <c:pt idx="380">
                  <c:v>68000</c:v>
                </c:pt>
                <c:pt idx="381">
                  <c:v>68100</c:v>
                </c:pt>
                <c:pt idx="382">
                  <c:v>68200</c:v>
                </c:pt>
                <c:pt idx="383">
                  <c:v>68300</c:v>
                </c:pt>
                <c:pt idx="384">
                  <c:v>68400</c:v>
                </c:pt>
                <c:pt idx="385">
                  <c:v>68500</c:v>
                </c:pt>
                <c:pt idx="386">
                  <c:v>68600</c:v>
                </c:pt>
                <c:pt idx="387">
                  <c:v>68700</c:v>
                </c:pt>
                <c:pt idx="388">
                  <c:v>68800</c:v>
                </c:pt>
                <c:pt idx="389">
                  <c:v>68900</c:v>
                </c:pt>
                <c:pt idx="390">
                  <c:v>69000</c:v>
                </c:pt>
                <c:pt idx="391">
                  <c:v>69100</c:v>
                </c:pt>
                <c:pt idx="392">
                  <c:v>69200</c:v>
                </c:pt>
                <c:pt idx="393">
                  <c:v>69300</c:v>
                </c:pt>
                <c:pt idx="394">
                  <c:v>69400</c:v>
                </c:pt>
                <c:pt idx="395">
                  <c:v>69500</c:v>
                </c:pt>
                <c:pt idx="396">
                  <c:v>69600</c:v>
                </c:pt>
                <c:pt idx="397">
                  <c:v>69700</c:v>
                </c:pt>
                <c:pt idx="398">
                  <c:v>69800</c:v>
                </c:pt>
                <c:pt idx="399">
                  <c:v>69900</c:v>
                </c:pt>
                <c:pt idx="400">
                  <c:v>70000</c:v>
                </c:pt>
                <c:pt idx="401">
                  <c:v>70100</c:v>
                </c:pt>
                <c:pt idx="402">
                  <c:v>70200</c:v>
                </c:pt>
                <c:pt idx="403">
                  <c:v>70300</c:v>
                </c:pt>
                <c:pt idx="404">
                  <c:v>70400</c:v>
                </c:pt>
                <c:pt idx="405">
                  <c:v>70500</c:v>
                </c:pt>
                <c:pt idx="406">
                  <c:v>70600</c:v>
                </c:pt>
                <c:pt idx="407">
                  <c:v>70700</c:v>
                </c:pt>
                <c:pt idx="408">
                  <c:v>70800</c:v>
                </c:pt>
                <c:pt idx="409">
                  <c:v>70900</c:v>
                </c:pt>
                <c:pt idx="410">
                  <c:v>71000</c:v>
                </c:pt>
                <c:pt idx="411">
                  <c:v>71100</c:v>
                </c:pt>
                <c:pt idx="412">
                  <c:v>71200</c:v>
                </c:pt>
                <c:pt idx="413">
                  <c:v>71300</c:v>
                </c:pt>
                <c:pt idx="414">
                  <c:v>71400</c:v>
                </c:pt>
                <c:pt idx="415">
                  <c:v>71500</c:v>
                </c:pt>
                <c:pt idx="416">
                  <c:v>71600</c:v>
                </c:pt>
                <c:pt idx="417">
                  <c:v>71700</c:v>
                </c:pt>
                <c:pt idx="418">
                  <c:v>71800</c:v>
                </c:pt>
                <c:pt idx="419">
                  <c:v>71900</c:v>
                </c:pt>
                <c:pt idx="420">
                  <c:v>72000</c:v>
                </c:pt>
                <c:pt idx="421">
                  <c:v>72100</c:v>
                </c:pt>
                <c:pt idx="422">
                  <c:v>72200</c:v>
                </c:pt>
                <c:pt idx="423">
                  <c:v>72300</c:v>
                </c:pt>
                <c:pt idx="424">
                  <c:v>72400</c:v>
                </c:pt>
                <c:pt idx="425">
                  <c:v>72500</c:v>
                </c:pt>
                <c:pt idx="426">
                  <c:v>72600</c:v>
                </c:pt>
                <c:pt idx="427">
                  <c:v>72700</c:v>
                </c:pt>
                <c:pt idx="428">
                  <c:v>72800</c:v>
                </c:pt>
                <c:pt idx="429">
                  <c:v>72900</c:v>
                </c:pt>
                <c:pt idx="430">
                  <c:v>73000</c:v>
                </c:pt>
                <c:pt idx="431">
                  <c:v>73100</c:v>
                </c:pt>
                <c:pt idx="432">
                  <c:v>73200</c:v>
                </c:pt>
                <c:pt idx="433">
                  <c:v>73300</c:v>
                </c:pt>
                <c:pt idx="434">
                  <c:v>73400</c:v>
                </c:pt>
                <c:pt idx="435">
                  <c:v>73500</c:v>
                </c:pt>
                <c:pt idx="436">
                  <c:v>73600</c:v>
                </c:pt>
                <c:pt idx="437">
                  <c:v>73700</c:v>
                </c:pt>
                <c:pt idx="438">
                  <c:v>73800</c:v>
                </c:pt>
                <c:pt idx="439">
                  <c:v>73900</c:v>
                </c:pt>
                <c:pt idx="440">
                  <c:v>74000</c:v>
                </c:pt>
                <c:pt idx="441">
                  <c:v>74100</c:v>
                </c:pt>
                <c:pt idx="442">
                  <c:v>74200</c:v>
                </c:pt>
                <c:pt idx="443">
                  <c:v>74300</c:v>
                </c:pt>
                <c:pt idx="444">
                  <c:v>74400</c:v>
                </c:pt>
                <c:pt idx="445">
                  <c:v>74500</c:v>
                </c:pt>
                <c:pt idx="446">
                  <c:v>74600</c:v>
                </c:pt>
                <c:pt idx="447">
                  <c:v>74700</c:v>
                </c:pt>
                <c:pt idx="448">
                  <c:v>74800</c:v>
                </c:pt>
                <c:pt idx="449">
                  <c:v>74900</c:v>
                </c:pt>
                <c:pt idx="450">
                  <c:v>75000</c:v>
                </c:pt>
                <c:pt idx="451">
                  <c:v>75100</c:v>
                </c:pt>
                <c:pt idx="452">
                  <c:v>75200</c:v>
                </c:pt>
                <c:pt idx="453">
                  <c:v>75300</c:v>
                </c:pt>
                <c:pt idx="454">
                  <c:v>75400</c:v>
                </c:pt>
                <c:pt idx="455">
                  <c:v>75500</c:v>
                </c:pt>
                <c:pt idx="456">
                  <c:v>75600</c:v>
                </c:pt>
                <c:pt idx="457">
                  <c:v>75700</c:v>
                </c:pt>
                <c:pt idx="458">
                  <c:v>75800</c:v>
                </c:pt>
                <c:pt idx="459">
                  <c:v>75900</c:v>
                </c:pt>
                <c:pt idx="460">
                  <c:v>76000</c:v>
                </c:pt>
                <c:pt idx="461">
                  <c:v>76100</c:v>
                </c:pt>
                <c:pt idx="462">
                  <c:v>76200</c:v>
                </c:pt>
                <c:pt idx="463">
                  <c:v>76300</c:v>
                </c:pt>
                <c:pt idx="464">
                  <c:v>76400</c:v>
                </c:pt>
                <c:pt idx="465">
                  <c:v>76500</c:v>
                </c:pt>
                <c:pt idx="466">
                  <c:v>76600</c:v>
                </c:pt>
                <c:pt idx="467">
                  <c:v>76700</c:v>
                </c:pt>
                <c:pt idx="468">
                  <c:v>76800</c:v>
                </c:pt>
                <c:pt idx="469">
                  <c:v>76900</c:v>
                </c:pt>
                <c:pt idx="470">
                  <c:v>77000</c:v>
                </c:pt>
                <c:pt idx="471">
                  <c:v>77100</c:v>
                </c:pt>
                <c:pt idx="472">
                  <c:v>77200</c:v>
                </c:pt>
                <c:pt idx="473">
                  <c:v>77300</c:v>
                </c:pt>
                <c:pt idx="474">
                  <c:v>77400</c:v>
                </c:pt>
                <c:pt idx="475">
                  <c:v>77500</c:v>
                </c:pt>
                <c:pt idx="476">
                  <c:v>77600</c:v>
                </c:pt>
                <c:pt idx="477">
                  <c:v>77700</c:v>
                </c:pt>
                <c:pt idx="478">
                  <c:v>77800</c:v>
                </c:pt>
                <c:pt idx="479">
                  <c:v>77900</c:v>
                </c:pt>
                <c:pt idx="480">
                  <c:v>78000</c:v>
                </c:pt>
                <c:pt idx="481">
                  <c:v>78100</c:v>
                </c:pt>
                <c:pt idx="482">
                  <c:v>78200</c:v>
                </c:pt>
                <c:pt idx="483">
                  <c:v>78300</c:v>
                </c:pt>
                <c:pt idx="484">
                  <c:v>78400</c:v>
                </c:pt>
                <c:pt idx="485">
                  <c:v>78500</c:v>
                </c:pt>
                <c:pt idx="486">
                  <c:v>78600</c:v>
                </c:pt>
                <c:pt idx="487">
                  <c:v>78700</c:v>
                </c:pt>
                <c:pt idx="488">
                  <c:v>78800</c:v>
                </c:pt>
                <c:pt idx="489">
                  <c:v>78900</c:v>
                </c:pt>
                <c:pt idx="490">
                  <c:v>79000</c:v>
                </c:pt>
                <c:pt idx="491">
                  <c:v>79100</c:v>
                </c:pt>
                <c:pt idx="492">
                  <c:v>79200</c:v>
                </c:pt>
                <c:pt idx="493">
                  <c:v>79300</c:v>
                </c:pt>
                <c:pt idx="494">
                  <c:v>79400</c:v>
                </c:pt>
                <c:pt idx="495">
                  <c:v>79500</c:v>
                </c:pt>
                <c:pt idx="496">
                  <c:v>79600</c:v>
                </c:pt>
                <c:pt idx="497">
                  <c:v>79700</c:v>
                </c:pt>
                <c:pt idx="498">
                  <c:v>79800</c:v>
                </c:pt>
                <c:pt idx="499">
                  <c:v>79900</c:v>
                </c:pt>
                <c:pt idx="500">
                  <c:v>80000</c:v>
                </c:pt>
                <c:pt idx="501">
                  <c:v>80100</c:v>
                </c:pt>
                <c:pt idx="502">
                  <c:v>80200</c:v>
                </c:pt>
                <c:pt idx="503">
                  <c:v>80300</c:v>
                </c:pt>
                <c:pt idx="504">
                  <c:v>80400</c:v>
                </c:pt>
                <c:pt idx="505">
                  <c:v>80500</c:v>
                </c:pt>
                <c:pt idx="506">
                  <c:v>80600</c:v>
                </c:pt>
                <c:pt idx="507">
                  <c:v>80700</c:v>
                </c:pt>
                <c:pt idx="508">
                  <c:v>80800</c:v>
                </c:pt>
                <c:pt idx="509">
                  <c:v>80900</c:v>
                </c:pt>
                <c:pt idx="510">
                  <c:v>81000</c:v>
                </c:pt>
                <c:pt idx="511">
                  <c:v>81100</c:v>
                </c:pt>
                <c:pt idx="512">
                  <c:v>81200</c:v>
                </c:pt>
                <c:pt idx="513">
                  <c:v>81300</c:v>
                </c:pt>
                <c:pt idx="514">
                  <c:v>81400</c:v>
                </c:pt>
                <c:pt idx="515">
                  <c:v>81500</c:v>
                </c:pt>
                <c:pt idx="516">
                  <c:v>81600</c:v>
                </c:pt>
                <c:pt idx="517">
                  <c:v>81700</c:v>
                </c:pt>
                <c:pt idx="518">
                  <c:v>81800</c:v>
                </c:pt>
                <c:pt idx="519">
                  <c:v>81900</c:v>
                </c:pt>
                <c:pt idx="520">
                  <c:v>82000</c:v>
                </c:pt>
                <c:pt idx="521">
                  <c:v>82100</c:v>
                </c:pt>
                <c:pt idx="522">
                  <c:v>82200</c:v>
                </c:pt>
                <c:pt idx="523">
                  <c:v>82300</c:v>
                </c:pt>
                <c:pt idx="524">
                  <c:v>82400</c:v>
                </c:pt>
                <c:pt idx="525">
                  <c:v>82500</c:v>
                </c:pt>
                <c:pt idx="526">
                  <c:v>82600</c:v>
                </c:pt>
                <c:pt idx="527">
                  <c:v>82700</c:v>
                </c:pt>
                <c:pt idx="528">
                  <c:v>82800</c:v>
                </c:pt>
                <c:pt idx="529">
                  <c:v>82900</c:v>
                </c:pt>
                <c:pt idx="530">
                  <c:v>83000</c:v>
                </c:pt>
                <c:pt idx="531">
                  <c:v>83100</c:v>
                </c:pt>
                <c:pt idx="532">
                  <c:v>83200</c:v>
                </c:pt>
                <c:pt idx="533">
                  <c:v>83300</c:v>
                </c:pt>
                <c:pt idx="534">
                  <c:v>83400</c:v>
                </c:pt>
                <c:pt idx="535">
                  <c:v>83500</c:v>
                </c:pt>
                <c:pt idx="536">
                  <c:v>83600</c:v>
                </c:pt>
                <c:pt idx="537">
                  <c:v>83700</c:v>
                </c:pt>
                <c:pt idx="538">
                  <c:v>83800</c:v>
                </c:pt>
                <c:pt idx="539">
                  <c:v>83900</c:v>
                </c:pt>
                <c:pt idx="540">
                  <c:v>84000</c:v>
                </c:pt>
                <c:pt idx="541">
                  <c:v>84100</c:v>
                </c:pt>
                <c:pt idx="542">
                  <c:v>84200</c:v>
                </c:pt>
                <c:pt idx="543">
                  <c:v>84300</c:v>
                </c:pt>
                <c:pt idx="544">
                  <c:v>84400</c:v>
                </c:pt>
                <c:pt idx="545">
                  <c:v>84500</c:v>
                </c:pt>
                <c:pt idx="546">
                  <c:v>84600</c:v>
                </c:pt>
                <c:pt idx="547">
                  <c:v>84700</c:v>
                </c:pt>
                <c:pt idx="548">
                  <c:v>84800</c:v>
                </c:pt>
                <c:pt idx="549">
                  <c:v>84900</c:v>
                </c:pt>
                <c:pt idx="550">
                  <c:v>85000</c:v>
                </c:pt>
                <c:pt idx="551">
                  <c:v>85100</c:v>
                </c:pt>
                <c:pt idx="552">
                  <c:v>85200</c:v>
                </c:pt>
                <c:pt idx="553">
                  <c:v>85300</c:v>
                </c:pt>
                <c:pt idx="554">
                  <c:v>85400</c:v>
                </c:pt>
                <c:pt idx="555">
                  <c:v>85500</c:v>
                </c:pt>
                <c:pt idx="556">
                  <c:v>85600</c:v>
                </c:pt>
                <c:pt idx="557">
                  <c:v>85700</c:v>
                </c:pt>
                <c:pt idx="558">
                  <c:v>85800</c:v>
                </c:pt>
                <c:pt idx="559">
                  <c:v>85900</c:v>
                </c:pt>
                <c:pt idx="560">
                  <c:v>86000</c:v>
                </c:pt>
                <c:pt idx="561">
                  <c:v>86100</c:v>
                </c:pt>
                <c:pt idx="562">
                  <c:v>86200</c:v>
                </c:pt>
                <c:pt idx="563">
                  <c:v>86300</c:v>
                </c:pt>
                <c:pt idx="564">
                  <c:v>86400</c:v>
                </c:pt>
                <c:pt idx="565">
                  <c:v>86500</c:v>
                </c:pt>
                <c:pt idx="566">
                  <c:v>86600</c:v>
                </c:pt>
                <c:pt idx="567">
                  <c:v>86700</c:v>
                </c:pt>
                <c:pt idx="568">
                  <c:v>86800</c:v>
                </c:pt>
                <c:pt idx="569">
                  <c:v>86900</c:v>
                </c:pt>
                <c:pt idx="570">
                  <c:v>87000</c:v>
                </c:pt>
                <c:pt idx="571">
                  <c:v>87100</c:v>
                </c:pt>
                <c:pt idx="572">
                  <c:v>87200</c:v>
                </c:pt>
                <c:pt idx="573">
                  <c:v>87300</c:v>
                </c:pt>
                <c:pt idx="574">
                  <c:v>87400</c:v>
                </c:pt>
                <c:pt idx="575">
                  <c:v>87500</c:v>
                </c:pt>
                <c:pt idx="576">
                  <c:v>87600</c:v>
                </c:pt>
                <c:pt idx="577">
                  <c:v>87700</c:v>
                </c:pt>
                <c:pt idx="578">
                  <c:v>87800</c:v>
                </c:pt>
                <c:pt idx="579">
                  <c:v>87900</c:v>
                </c:pt>
                <c:pt idx="580">
                  <c:v>88000</c:v>
                </c:pt>
                <c:pt idx="581">
                  <c:v>88100</c:v>
                </c:pt>
                <c:pt idx="582">
                  <c:v>88200</c:v>
                </c:pt>
                <c:pt idx="583">
                  <c:v>88300</c:v>
                </c:pt>
                <c:pt idx="584">
                  <c:v>88400</c:v>
                </c:pt>
                <c:pt idx="585">
                  <c:v>88500</c:v>
                </c:pt>
                <c:pt idx="586">
                  <c:v>88600</c:v>
                </c:pt>
                <c:pt idx="587">
                  <c:v>88700</c:v>
                </c:pt>
                <c:pt idx="588">
                  <c:v>88800</c:v>
                </c:pt>
                <c:pt idx="589">
                  <c:v>88900</c:v>
                </c:pt>
                <c:pt idx="590">
                  <c:v>89000</c:v>
                </c:pt>
                <c:pt idx="591">
                  <c:v>89100</c:v>
                </c:pt>
                <c:pt idx="592">
                  <c:v>89200</c:v>
                </c:pt>
                <c:pt idx="593">
                  <c:v>89300</c:v>
                </c:pt>
                <c:pt idx="594">
                  <c:v>89400</c:v>
                </c:pt>
                <c:pt idx="595">
                  <c:v>89500</c:v>
                </c:pt>
                <c:pt idx="596">
                  <c:v>89600</c:v>
                </c:pt>
                <c:pt idx="597">
                  <c:v>89700</c:v>
                </c:pt>
                <c:pt idx="598">
                  <c:v>89800</c:v>
                </c:pt>
                <c:pt idx="599">
                  <c:v>89900</c:v>
                </c:pt>
                <c:pt idx="600">
                  <c:v>90000</c:v>
                </c:pt>
                <c:pt idx="601">
                  <c:v>90100</c:v>
                </c:pt>
                <c:pt idx="602">
                  <c:v>90200</c:v>
                </c:pt>
                <c:pt idx="603">
                  <c:v>90300</c:v>
                </c:pt>
                <c:pt idx="604">
                  <c:v>90400</c:v>
                </c:pt>
                <c:pt idx="605">
                  <c:v>90500</c:v>
                </c:pt>
                <c:pt idx="606">
                  <c:v>90600</c:v>
                </c:pt>
                <c:pt idx="607">
                  <c:v>90700</c:v>
                </c:pt>
                <c:pt idx="608">
                  <c:v>90800</c:v>
                </c:pt>
                <c:pt idx="609">
                  <c:v>90900</c:v>
                </c:pt>
                <c:pt idx="610">
                  <c:v>91000</c:v>
                </c:pt>
                <c:pt idx="611">
                  <c:v>91100</c:v>
                </c:pt>
                <c:pt idx="612">
                  <c:v>91200</c:v>
                </c:pt>
                <c:pt idx="613">
                  <c:v>91300</c:v>
                </c:pt>
                <c:pt idx="614">
                  <c:v>91400</c:v>
                </c:pt>
                <c:pt idx="615">
                  <c:v>91500</c:v>
                </c:pt>
                <c:pt idx="616">
                  <c:v>91600</c:v>
                </c:pt>
                <c:pt idx="617">
                  <c:v>91700</c:v>
                </c:pt>
                <c:pt idx="618">
                  <c:v>91800</c:v>
                </c:pt>
                <c:pt idx="619">
                  <c:v>91900</c:v>
                </c:pt>
                <c:pt idx="620">
                  <c:v>92000</c:v>
                </c:pt>
                <c:pt idx="621">
                  <c:v>92100</c:v>
                </c:pt>
                <c:pt idx="622">
                  <c:v>92200</c:v>
                </c:pt>
                <c:pt idx="623">
                  <c:v>92300</c:v>
                </c:pt>
                <c:pt idx="624">
                  <c:v>92400</c:v>
                </c:pt>
                <c:pt idx="625">
                  <c:v>92500</c:v>
                </c:pt>
                <c:pt idx="626">
                  <c:v>92600</c:v>
                </c:pt>
                <c:pt idx="627">
                  <c:v>92700</c:v>
                </c:pt>
                <c:pt idx="628">
                  <c:v>92800</c:v>
                </c:pt>
                <c:pt idx="629">
                  <c:v>92900</c:v>
                </c:pt>
                <c:pt idx="630">
                  <c:v>93000</c:v>
                </c:pt>
                <c:pt idx="631">
                  <c:v>93100</c:v>
                </c:pt>
                <c:pt idx="632">
                  <c:v>93200</c:v>
                </c:pt>
                <c:pt idx="633">
                  <c:v>93300</c:v>
                </c:pt>
                <c:pt idx="634">
                  <c:v>93400</c:v>
                </c:pt>
                <c:pt idx="635">
                  <c:v>93500</c:v>
                </c:pt>
                <c:pt idx="636">
                  <c:v>93600</c:v>
                </c:pt>
                <c:pt idx="637">
                  <c:v>93700</c:v>
                </c:pt>
                <c:pt idx="638">
                  <c:v>93800</c:v>
                </c:pt>
                <c:pt idx="639">
                  <c:v>93900</c:v>
                </c:pt>
                <c:pt idx="640">
                  <c:v>94000</c:v>
                </c:pt>
                <c:pt idx="641">
                  <c:v>94100</c:v>
                </c:pt>
                <c:pt idx="642">
                  <c:v>94200</c:v>
                </c:pt>
                <c:pt idx="643">
                  <c:v>94300</c:v>
                </c:pt>
                <c:pt idx="644">
                  <c:v>94400</c:v>
                </c:pt>
                <c:pt idx="645">
                  <c:v>94500</c:v>
                </c:pt>
                <c:pt idx="646">
                  <c:v>94600</c:v>
                </c:pt>
                <c:pt idx="647">
                  <c:v>94700</c:v>
                </c:pt>
                <c:pt idx="648">
                  <c:v>94800</c:v>
                </c:pt>
                <c:pt idx="649">
                  <c:v>94900</c:v>
                </c:pt>
                <c:pt idx="650">
                  <c:v>95000</c:v>
                </c:pt>
                <c:pt idx="651">
                  <c:v>95100</c:v>
                </c:pt>
                <c:pt idx="652">
                  <c:v>95200</c:v>
                </c:pt>
                <c:pt idx="653">
                  <c:v>95300</c:v>
                </c:pt>
                <c:pt idx="654">
                  <c:v>95400</c:v>
                </c:pt>
                <c:pt idx="655">
                  <c:v>95500</c:v>
                </c:pt>
                <c:pt idx="656">
                  <c:v>95600</c:v>
                </c:pt>
                <c:pt idx="657">
                  <c:v>95700</c:v>
                </c:pt>
                <c:pt idx="658">
                  <c:v>95800</c:v>
                </c:pt>
                <c:pt idx="659">
                  <c:v>95900</c:v>
                </c:pt>
                <c:pt idx="660">
                  <c:v>96000</c:v>
                </c:pt>
                <c:pt idx="661">
                  <c:v>96100</c:v>
                </c:pt>
                <c:pt idx="662">
                  <c:v>96200</c:v>
                </c:pt>
                <c:pt idx="663">
                  <c:v>96300</c:v>
                </c:pt>
                <c:pt idx="664">
                  <c:v>96400</c:v>
                </c:pt>
                <c:pt idx="665">
                  <c:v>96500</c:v>
                </c:pt>
                <c:pt idx="666">
                  <c:v>96600</c:v>
                </c:pt>
                <c:pt idx="667">
                  <c:v>96700</c:v>
                </c:pt>
                <c:pt idx="668">
                  <c:v>96800</c:v>
                </c:pt>
                <c:pt idx="669">
                  <c:v>96900</c:v>
                </c:pt>
                <c:pt idx="670">
                  <c:v>97000</c:v>
                </c:pt>
                <c:pt idx="671">
                  <c:v>97100</c:v>
                </c:pt>
                <c:pt idx="672">
                  <c:v>97200</c:v>
                </c:pt>
                <c:pt idx="673">
                  <c:v>97300</c:v>
                </c:pt>
                <c:pt idx="674">
                  <c:v>97400</c:v>
                </c:pt>
                <c:pt idx="675">
                  <c:v>97500</c:v>
                </c:pt>
                <c:pt idx="676">
                  <c:v>97600</c:v>
                </c:pt>
                <c:pt idx="677">
                  <c:v>97700</c:v>
                </c:pt>
                <c:pt idx="678">
                  <c:v>97800</c:v>
                </c:pt>
                <c:pt idx="679">
                  <c:v>97900</c:v>
                </c:pt>
                <c:pt idx="680">
                  <c:v>98000</c:v>
                </c:pt>
                <c:pt idx="681">
                  <c:v>98100</c:v>
                </c:pt>
                <c:pt idx="682">
                  <c:v>98200</c:v>
                </c:pt>
                <c:pt idx="683">
                  <c:v>98300</c:v>
                </c:pt>
                <c:pt idx="684">
                  <c:v>98400</c:v>
                </c:pt>
                <c:pt idx="685">
                  <c:v>98500</c:v>
                </c:pt>
                <c:pt idx="686">
                  <c:v>98600</c:v>
                </c:pt>
                <c:pt idx="687">
                  <c:v>98700</c:v>
                </c:pt>
                <c:pt idx="688">
                  <c:v>98800</c:v>
                </c:pt>
                <c:pt idx="689">
                  <c:v>98900</c:v>
                </c:pt>
                <c:pt idx="690">
                  <c:v>99000</c:v>
                </c:pt>
                <c:pt idx="691">
                  <c:v>99100</c:v>
                </c:pt>
                <c:pt idx="692">
                  <c:v>99200</c:v>
                </c:pt>
                <c:pt idx="693">
                  <c:v>99300</c:v>
                </c:pt>
                <c:pt idx="694">
                  <c:v>99400</c:v>
                </c:pt>
                <c:pt idx="695">
                  <c:v>99500</c:v>
                </c:pt>
                <c:pt idx="696">
                  <c:v>99600</c:v>
                </c:pt>
                <c:pt idx="697">
                  <c:v>99700</c:v>
                </c:pt>
                <c:pt idx="698">
                  <c:v>99800</c:v>
                </c:pt>
                <c:pt idx="699">
                  <c:v>99900</c:v>
                </c:pt>
                <c:pt idx="700">
                  <c:v>100000</c:v>
                </c:pt>
                <c:pt idx="701">
                  <c:v>100100</c:v>
                </c:pt>
                <c:pt idx="702">
                  <c:v>100200</c:v>
                </c:pt>
                <c:pt idx="703">
                  <c:v>100300</c:v>
                </c:pt>
                <c:pt idx="704">
                  <c:v>100400</c:v>
                </c:pt>
                <c:pt idx="705">
                  <c:v>100500</c:v>
                </c:pt>
                <c:pt idx="706">
                  <c:v>100600</c:v>
                </c:pt>
                <c:pt idx="707">
                  <c:v>100700</c:v>
                </c:pt>
                <c:pt idx="708">
                  <c:v>100800</c:v>
                </c:pt>
                <c:pt idx="709">
                  <c:v>100900</c:v>
                </c:pt>
                <c:pt idx="710">
                  <c:v>101000</c:v>
                </c:pt>
                <c:pt idx="711">
                  <c:v>101100</c:v>
                </c:pt>
                <c:pt idx="712">
                  <c:v>101200</c:v>
                </c:pt>
                <c:pt idx="713">
                  <c:v>101300</c:v>
                </c:pt>
                <c:pt idx="714">
                  <c:v>101400</c:v>
                </c:pt>
                <c:pt idx="715">
                  <c:v>101500</c:v>
                </c:pt>
                <c:pt idx="716">
                  <c:v>101600</c:v>
                </c:pt>
                <c:pt idx="717">
                  <c:v>101700</c:v>
                </c:pt>
                <c:pt idx="718">
                  <c:v>101800</c:v>
                </c:pt>
                <c:pt idx="719">
                  <c:v>101900</c:v>
                </c:pt>
                <c:pt idx="720">
                  <c:v>102000</c:v>
                </c:pt>
                <c:pt idx="721">
                  <c:v>102100</c:v>
                </c:pt>
                <c:pt idx="722">
                  <c:v>102200</c:v>
                </c:pt>
                <c:pt idx="723">
                  <c:v>102300</c:v>
                </c:pt>
                <c:pt idx="724">
                  <c:v>102400</c:v>
                </c:pt>
                <c:pt idx="725">
                  <c:v>102500</c:v>
                </c:pt>
                <c:pt idx="726">
                  <c:v>102600</c:v>
                </c:pt>
                <c:pt idx="727">
                  <c:v>102700</c:v>
                </c:pt>
                <c:pt idx="728">
                  <c:v>102800</c:v>
                </c:pt>
                <c:pt idx="729">
                  <c:v>102900</c:v>
                </c:pt>
                <c:pt idx="730">
                  <c:v>103000</c:v>
                </c:pt>
                <c:pt idx="731">
                  <c:v>103100</c:v>
                </c:pt>
                <c:pt idx="732">
                  <c:v>103200</c:v>
                </c:pt>
                <c:pt idx="733">
                  <c:v>103300</c:v>
                </c:pt>
                <c:pt idx="734">
                  <c:v>103400</c:v>
                </c:pt>
                <c:pt idx="735">
                  <c:v>103500</c:v>
                </c:pt>
                <c:pt idx="736">
                  <c:v>103600</c:v>
                </c:pt>
                <c:pt idx="737">
                  <c:v>103700</c:v>
                </c:pt>
                <c:pt idx="738">
                  <c:v>103800</c:v>
                </c:pt>
                <c:pt idx="739">
                  <c:v>103900</c:v>
                </c:pt>
                <c:pt idx="740">
                  <c:v>104000</c:v>
                </c:pt>
                <c:pt idx="741">
                  <c:v>104100</c:v>
                </c:pt>
                <c:pt idx="742">
                  <c:v>104200</c:v>
                </c:pt>
                <c:pt idx="743">
                  <c:v>104300</c:v>
                </c:pt>
                <c:pt idx="744">
                  <c:v>104400</c:v>
                </c:pt>
                <c:pt idx="745">
                  <c:v>104500</c:v>
                </c:pt>
                <c:pt idx="746">
                  <c:v>104600</c:v>
                </c:pt>
                <c:pt idx="747">
                  <c:v>104700</c:v>
                </c:pt>
                <c:pt idx="748">
                  <c:v>104800</c:v>
                </c:pt>
                <c:pt idx="749">
                  <c:v>104900</c:v>
                </c:pt>
                <c:pt idx="750">
                  <c:v>105000</c:v>
                </c:pt>
                <c:pt idx="751">
                  <c:v>105100</c:v>
                </c:pt>
                <c:pt idx="752">
                  <c:v>105200</c:v>
                </c:pt>
                <c:pt idx="753">
                  <c:v>105300</c:v>
                </c:pt>
                <c:pt idx="754">
                  <c:v>105400</c:v>
                </c:pt>
                <c:pt idx="755">
                  <c:v>105500</c:v>
                </c:pt>
                <c:pt idx="756">
                  <c:v>105600</c:v>
                </c:pt>
                <c:pt idx="757">
                  <c:v>105700</c:v>
                </c:pt>
                <c:pt idx="758">
                  <c:v>105800</c:v>
                </c:pt>
                <c:pt idx="759">
                  <c:v>105900</c:v>
                </c:pt>
                <c:pt idx="760">
                  <c:v>106000</c:v>
                </c:pt>
                <c:pt idx="761">
                  <c:v>106100</c:v>
                </c:pt>
                <c:pt idx="762">
                  <c:v>106200</c:v>
                </c:pt>
                <c:pt idx="763">
                  <c:v>106300</c:v>
                </c:pt>
                <c:pt idx="764">
                  <c:v>106400</c:v>
                </c:pt>
                <c:pt idx="765">
                  <c:v>106500</c:v>
                </c:pt>
                <c:pt idx="766">
                  <c:v>106600</c:v>
                </c:pt>
                <c:pt idx="767">
                  <c:v>106700</c:v>
                </c:pt>
                <c:pt idx="768">
                  <c:v>106800</c:v>
                </c:pt>
                <c:pt idx="769">
                  <c:v>106900</c:v>
                </c:pt>
                <c:pt idx="770">
                  <c:v>107000</c:v>
                </c:pt>
                <c:pt idx="771">
                  <c:v>107100</c:v>
                </c:pt>
                <c:pt idx="772">
                  <c:v>107200</c:v>
                </c:pt>
                <c:pt idx="773">
                  <c:v>107300</c:v>
                </c:pt>
                <c:pt idx="774">
                  <c:v>107400</c:v>
                </c:pt>
                <c:pt idx="775">
                  <c:v>107500</c:v>
                </c:pt>
                <c:pt idx="776">
                  <c:v>107600</c:v>
                </c:pt>
                <c:pt idx="777">
                  <c:v>107700</c:v>
                </c:pt>
                <c:pt idx="778">
                  <c:v>107800</c:v>
                </c:pt>
                <c:pt idx="779">
                  <c:v>107900</c:v>
                </c:pt>
                <c:pt idx="780">
                  <c:v>108000</c:v>
                </c:pt>
                <c:pt idx="781">
                  <c:v>108100</c:v>
                </c:pt>
                <c:pt idx="782">
                  <c:v>108200</c:v>
                </c:pt>
                <c:pt idx="783">
                  <c:v>108300</c:v>
                </c:pt>
                <c:pt idx="784">
                  <c:v>108400</c:v>
                </c:pt>
                <c:pt idx="785">
                  <c:v>108500</c:v>
                </c:pt>
                <c:pt idx="786">
                  <c:v>108600</c:v>
                </c:pt>
                <c:pt idx="787">
                  <c:v>108700</c:v>
                </c:pt>
                <c:pt idx="788">
                  <c:v>108800</c:v>
                </c:pt>
                <c:pt idx="789">
                  <c:v>108900</c:v>
                </c:pt>
                <c:pt idx="790">
                  <c:v>109000</c:v>
                </c:pt>
                <c:pt idx="791">
                  <c:v>109100</c:v>
                </c:pt>
                <c:pt idx="792">
                  <c:v>109200</c:v>
                </c:pt>
                <c:pt idx="793">
                  <c:v>109300</c:v>
                </c:pt>
                <c:pt idx="794">
                  <c:v>109400</c:v>
                </c:pt>
                <c:pt idx="795">
                  <c:v>109500</c:v>
                </c:pt>
                <c:pt idx="796">
                  <c:v>109600</c:v>
                </c:pt>
                <c:pt idx="797">
                  <c:v>109700</c:v>
                </c:pt>
                <c:pt idx="798">
                  <c:v>109800</c:v>
                </c:pt>
                <c:pt idx="799">
                  <c:v>109900</c:v>
                </c:pt>
                <c:pt idx="800">
                  <c:v>110000</c:v>
                </c:pt>
                <c:pt idx="801">
                  <c:v>110100</c:v>
                </c:pt>
                <c:pt idx="802">
                  <c:v>110200</c:v>
                </c:pt>
                <c:pt idx="803">
                  <c:v>110300</c:v>
                </c:pt>
                <c:pt idx="804">
                  <c:v>110400</c:v>
                </c:pt>
                <c:pt idx="805">
                  <c:v>110500</c:v>
                </c:pt>
                <c:pt idx="806">
                  <c:v>110600</c:v>
                </c:pt>
                <c:pt idx="807">
                  <c:v>110700</c:v>
                </c:pt>
                <c:pt idx="808">
                  <c:v>110800</c:v>
                </c:pt>
                <c:pt idx="809">
                  <c:v>110900</c:v>
                </c:pt>
                <c:pt idx="810">
                  <c:v>111000</c:v>
                </c:pt>
                <c:pt idx="811">
                  <c:v>111100</c:v>
                </c:pt>
                <c:pt idx="812">
                  <c:v>111200</c:v>
                </c:pt>
                <c:pt idx="813">
                  <c:v>111300</c:v>
                </c:pt>
                <c:pt idx="814">
                  <c:v>111400</c:v>
                </c:pt>
                <c:pt idx="815">
                  <c:v>111500</c:v>
                </c:pt>
                <c:pt idx="816">
                  <c:v>111600</c:v>
                </c:pt>
                <c:pt idx="817">
                  <c:v>111700</c:v>
                </c:pt>
                <c:pt idx="818">
                  <c:v>111800</c:v>
                </c:pt>
                <c:pt idx="819">
                  <c:v>111900</c:v>
                </c:pt>
                <c:pt idx="820">
                  <c:v>112000</c:v>
                </c:pt>
                <c:pt idx="821">
                  <c:v>112100</c:v>
                </c:pt>
                <c:pt idx="822">
                  <c:v>112200</c:v>
                </c:pt>
                <c:pt idx="823">
                  <c:v>112300</c:v>
                </c:pt>
                <c:pt idx="824">
                  <c:v>112400</c:v>
                </c:pt>
                <c:pt idx="825">
                  <c:v>112500</c:v>
                </c:pt>
                <c:pt idx="826">
                  <c:v>112600</c:v>
                </c:pt>
                <c:pt idx="827">
                  <c:v>112700</c:v>
                </c:pt>
                <c:pt idx="828">
                  <c:v>112800</c:v>
                </c:pt>
                <c:pt idx="829">
                  <c:v>112900</c:v>
                </c:pt>
                <c:pt idx="830">
                  <c:v>113000</c:v>
                </c:pt>
                <c:pt idx="831">
                  <c:v>113100</c:v>
                </c:pt>
                <c:pt idx="832">
                  <c:v>113200</c:v>
                </c:pt>
                <c:pt idx="833">
                  <c:v>113300</c:v>
                </c:pt>
                <c:pt idx="834">
                  <c:v>113400</c:v>
                </c:pt>
                <c:pt idx="835">
                  <c:v>113500</c:v>
                </c:pt>
                <c:pt idx="836">
                  <c:v>113600</c:v>
                </c:pt>
                <c:pt idx="837">
                  <c:v>113700</c:v>
                </c:pt>
                <c:pt idx="838">
                  <c:v>113800</c:v>
                </c:pt>
                <c:pt idx="839">
                  <c:v>113900</c:v>
                </c:pt>
                <c:pt idx="840">
                  <c:v>114000</c:v>
                </c:pt>
                <c:pt idx="841">
                  <c:v>114100</c:v>
                </c:pt>
                <c:pt idx="842">
                  <c:v>114200</c:v>
                </c:pt>
                <c:pt idx="843">
                  <c:v>114300</c:v>
                </c:pt>
                <c:pt idx="844">
                  <c:v>114400</c:v>
                </c:pt>
                <c:pt idx="845">
                  <c:v>114500</c:v>
                </c:pt>
                <c:pt idx="846">
                  <c:v>114600</c:v>
                </c:pt>
                <c:pt idx="847">
                  <c:v>114700</c:v>
                </c:pt>
                <c:pt idx="848">
                  <c:v>114800</c:v>
                </c:pt>
                <c:pt idx="849">
                  <c:v>114900</c:v>
                </c:pt>
                <c:pt idx="850">
                  <c:v>115000</c:v>
                </c:pt>
                <c:pt idx="851">
                  <c:v>115100</c:v>
                </c:pt>
                <c:pt idx="852">
                  <c:v>115200</c:v>
                </c:pt>
                <c:pt idx="853">
                  <c:v>115300</c:v>
                </c:pt>
                <c:pt idx="854">
                  <c:v>115400</c:v>
                </c:pt>
                <c:pt idx="855">
                  <c:v>115500</c:v>
                </c:pt>
                <c:pt idx="856">
                  <c:v>115600</c:v>
                </c:pt>
                <c:pt idx="857">
                  <c:v>115700</c:v>
                </c:pt>
                <c:pt idx="858">
                  <c:v>115800</c:v>
                </c:pt>
                <c:pt idx="859">
                  <c:v>115900</c:v>
                </c:pt>
                <c:pt idx="860">
                  <c:v>116000</c:v>
                </c:pt>
                <c:pt idx="861">
                  <c:v>116100</c:v>
                </c:pt>
                <c:pt idx="862">
                  <c:v>116200</c:v>
                </c:pt>
                <c:pt idx="863">
                  <c:v>116300</c:v>
                </c:pt>
                <c:pt idx="864">
                  <c:v>116400</c:v>
                </c:pt>
                <c:pt idx="865">
                  <c:v>116500</c:v>
                </c:pt>
                <c:pt idx="866">
                  <c:v>116600</c:v>
                </c:pt>
                <c:pt idx="867">
                  <c:v>116700</c:v>
                </c:pt>
                <c:pt idx="868">
                  <c:v>116800</c:v>
                </c:pt>
                <c:pt idx="869">
                  <c:v>116900</c:v>
                </c:pt>
                <c:pt idx="870">
                  <c:v>117000</c:v>
                </c:pt>
                <c:pt idx="871">
                  <c:v>117100</c:v>
                </c:pt>
                <c:pt idx="872">
                  <c:v>117200</c:v>
                </c:pt>
                <c:pt idx="873">
                  <c:v>117300</c:v>
                </c:pt>
                <c:pt idx="874">
                  <c:v>117400</c:v>
                </c:pt>
                <c:pt idx="875">
                  <c:v>117500</c:v>
                </c:pt>
                <c:pt idx="876">
                  <c:v>117600</c:v>
                </c:pt>
                <c:pt idx="877">
                  <c:v>117700</c:v>
                </c:pt>
                <c:pt idx="878">
                  <c:v>117800</c:v>
                </c:pt>
                <c:pt idx="879">
                  <c:v>117900</c:v>
                </c:pt>
                <c:pt idx="880">
                  <c:v>118000</c:v>
                </c:pt>
                <c:pt idx="881">
                  <c:v>118100</c:v>
                </c:pt>
                <c:pt idx="882">
                  <c:v>118200</c:v>
                </c:pt>
                <c:pt idx="883">
                  <c:v>118300</c:v>
                </c:pt>
                <c:pt idx="884">
                  <c:v>118400</c:v>
                </c:pt>
                <c:pt idx="885">
                  <c:v>118500</c:v>
                </c:pt>
                <c:pt idx="886">
                  <c:v>118600</c:v>
                </c:pt>
                <c:pt idx="887">
                  <c:v>118700</c:v>
                </c:pt>
                <c:pt idx="888">
                  <c:v>118800</c:v>
                </c:pt>
                <c:pt idx="889">
                  <c:v>118900</c:v>
                </c:pt>
                <c:pt idx="890">
                  <c:v>119000</c:v>
                </c:pt>
                <c:pt idx="891">
                  <c:v>119100</c:v>
                </c:pt>
                <c:pt idx="892">
                  <c:v>119200</c:v>
                </c:pt>
                <c:pt idx="893">
                  <c:v>119300</c:v>
                </c:pt>
                <c:pt idx="894">
                  <c:v>119400</c:v>
                </c:pt>
                <c:pt idx="895">
                  <c:v>119500</c:v>
                </c:pt>
                <c:pt idx="896">
                  <c:v>119600</c:v>
                </c:pt>
                <c:pt idx="897">
                  <c:v>119700</c:v>
                </c:pt>
                <c:pt idx="898">
                  <c:v>119800</c:v>
                </c:pt>
                <c:pt idx="899">
                  <c:v>119900</c:v>
                </c:pt>
                <c:pt idx="900">
                  <c:v>120000</c:v>
                </c:pt>
                <c:pt idx="901">
                  <c:v>120100</c:v>
                </c:pt>
                <c:pt idx="902">
                  <c:v>120200</c:v>
                </c:pt>
                <c:pt idx="903">
                  <c:v>120300</c:v>
                </c:pt>
                <c:pt idx="904">
                  <c:v>120400</c:v>
                </c:pt>
                <c:pt idx="905">
                  <c:v>120500</c:v>
                </c:pt>
                <c:pt idx="906">
                  <c:v>120600</c:v>
                </c:pt>
                <c:pt idx="907">
                  <c:v>120700</c:v>
                </c:pt>
                <c:pt idx="908">
                  <c:v>120800</c:v>
                </c:pt>
                <c:pt idx="909">
                  <c:v>120900</c:v>
                </c:pt>
                <c:pt idx="910">
                  <c:v>121000</c:v>
                </c:pt>
                <c:pt idx="911">
                  <c:v>121100</c:v>
                </c:pt>
                <c:pt idx="912">
                  <c:v>121200</c:v>
                </c:pt>
                <c:pt idx="913">
                  <c:v>121300</c:v>
                </c:pt>
                <c:pt idx="914">
                  <c:v>121400</c:v>
                </c:pt>
                <c:pt idx="915">
                  <c:v>121500</c:v>
                </c:pt>
                <c:pt idx="916">
                  <c:v>121600</c:v>
                </c:pt>
                <c:pt idx="917">
                  <c:v>121700</c:v>
                </c:pt>
                <c:pt idx="918">
                  <c:v>121800</c:v>
                </c:pt>
                <c:pt idx="919">
                  <c:v>121900</c:v>
                </c:pt>
                <c:pt idx="920">
                  <c:v>122000</c:v>
                </c:pt>
                <c:pt idx="921">
                  <c:v>122100</c:v>
                </c:pt>
                <c:pt idx="922">
                  <c:v>122200</c:v>
                </c:pt>
                <c:pt idx="923">
                  <c:v>122300</c:v>
                </c:pt>
                <c:pt idx="924">
                  <c:v>122400</c:v>
                </c:pt>
                <c:pt idx="925">
                  <c:v>122500</c:v>
                </c:pt>
                <c:pt idx="926">
                  <c:v>122600</c:v>
                </c:pt>
                <c:pt idx="927">
                  <c:v>122700</c:v>
                </c:pt>
                <c:pt idx="928">
                  <c:v>122800</c:v>
                </c:pt>
                <c:pt idx="929">
                  <c:v>122900</c:v>
                </c:pt>
                <c:pt idx="930">
                  <c:v>123000</c:v>
                </c:pt>
                <c:pt idx="931">
                  <c:v>123100</c:v>
                </c:pt>
                <c:pt idx="932">
                  <c:v>123200</c:v>
                </c:pt>
                <c:pt idx="933">
                  <c:v>123300</c:v>
                </c:pt>
                <c:pt idx="934">
                  <c:v>123400</c:v>
                </c:pt>
                <c:pt idx="935">
                  <c:v>123500</c:v>
                </c:pt>
                <c:pt idx="936">
                  <c:v>123600</c:v>
                </c:pt>
                <c:pt idx="937">
                  <c:v>123700</c:v>
                </c:pt>
                <c:pt idx="938">
                  <c:v>123800</c:v>
                </c:pt>
                <c:pt idx="939">
                  <c:v>123900</c:v>
                </c:pt>
                <c:pt idx="940">
                  <c:v>124000</c:v>
                </c:pt>
                <c:pt idx="941">
                  <c:v>124100</c:v>
                </c:pt>
                <c:pt idx="942">
                  <c:v>124200</c:v>
                </c:pt>
                <c:pt idx="943">
                  <c:v>124300</c:v>
                </c:pt>
                <c:pt idx="944">
                  <c:v>124400</c:v>
                </c:pt>
                <c:pt idx="945">
                  <c:v>124500</c:v>
                </c:pt>
                <c:pt idx="946">
                  <c:v>124600</c:v>
                </c:pt>
                <c:pt idx="947">
                  <c:v>124700</c:v>
                </c:pt>
                <c:pt idx="948">
                  <c:v>124800</c:v>
                </c:pt>
                <c:pt idx="949">
                  <c:v>124900</c:v>
                </c:pt>
                <c:pt idx="950">
                  <c:v>125000</c:v>
                </c:pt>
                <c:pt idx="951">
                  <c:v>125100</c:v>
                </c:pt>
                <c:pt idx="952">
                  <c:v>125200</c:v>
                </c:pt>
                <c:pt idx="953">
                  <c:v>125300</c:v>
                </c:pt>
                <c:pt idx="954">
                  <c:v>125400</c:v>
                </c:pt>
                <c:pt idx="955">
                  <c:v>125500</c:v>
                </c:pt>
                <c:pt idx="956">
                  <c:v>125600</c:v>
                </c:pt>
                <c:pt idx="957">
                  <c:v>125700</c:v>
                </c:pt>
                <c:pt idx="958">
                  <c:v>125800</c:v>
                </c:pt>
                <c:pt idx="959">
                  <c:v>125900</c:v>
                </c:pt>
                <c:pt idx="960">
                  <c:v>126000</c:v>
                </c:pt>
                <c:pt idx="961">
                  <c:v>126100</c:v>
                </c:pt>
                <c:pt idx="962">
                  <c:v>126200</c:v>
                </c:pt>
                <c:pt idx="963">
                  <c:v>126300</c:v>
                </c:pt>
                <c:pt idx="964">
                  <c:v>126400</c:v>
                </c:pt>
                <c:pt idx="965">
                  <c:v>126500</c:v>
                </c:pt>
                <c:pt idx="966">
                  <c:v>126600</c:v>
                </c:pt>
                <c:pt idx="967">
                  <c:v>126700</c:v>
                </c:pt>
                <c:pt idx="968">
                  <c:v>126800</c:v>
                </c:pt>
                <c:pt idx="969">
                  <c:v>126900</c:v>
                </c:pt>
                <c:pt idx="970">
                  <c:v>127000</c:v>
                </c:pt>
                <c:pt idx="971">
                  <c:v>127100</c:v>
                </c:pt>
                <c:pt idx="972">
                  <c:v>127200</c:v>
                </c:pt>
                <c:pt idx="973">
                  <c:v>127300</c:v>
                </c:pt>
                <c:pt idx="974">
                  <c:v>127400</c:v>
                </c:pt>
                <c:pt idx="975">
                  <c:v>127500</c:v>
                </c:pt>
                <c:pt idx="976">
                  <c:v>127600</c:v>
                </c:pt>
                <c:pt idx="977">
                  <c:v>127700</c:v>
                </c:pt>
                <c:pt idx="978">
                  <c:v>127800</c:v>
                </c:pt>
                <c:pt idx="979">
                  <c:v>127900</c:v>
                </c:pt>
                <c:pt idx="980">
                  <c:v>128000</c:v>
                </c:pt>
                <c:pt idx="981">
                  <c:v>128100</c:v>
                </c:pt>
                <c:pt idx="982">
                  <c:v>128200</c:v>
                </c:pt>
                <c:pt idx="983">
                  <c:v>128300</c:v>
                </c:pt>
                <c:pt idx="984">
                  <c:v>128400</c:v>
                </c:pt>
                <c:pt idx="985">
                  <c:v>128500</c:v>
                </c:pt>
                <c:pt idx="986">
                  <c:v>128600</c:v>
                </c:pt>
                <c:pt idx="987">
                  <c:v>128700</c:v>
                </c:pt>
                <c:pt idx="988">
                  <c:v>128800</c:v>
                </c:pt>
                <c:pt idx="989">
                  <c:v>128900</c:v>
                </c:pt>
                <c:pt idx="990">
                  <c:v>129000</c:v>
                </c:pt>
                <c:pt idx="991">
                  <c:v>129100</c:v>
                </c:pt>
                <c:pt idx="992">
                  <c:v>129200</c:v>
                </c:pt>
                <c:pt idx="993">
                  <c:v>129300</c:v>
                </c:pt>
                <c:pt idx="994">
                  <c:v>129400</c:v>
                </c:pt>
                <c:pt idx="995">
                  <c:v>129500</c:v>
                </c:pt>
                <c:pt idx="996">
                  <c:v>129600</c:v>
                </c:pt>
                <c:pt idx="997">
                  <c:v>129700</c:v>
                </c:pt>
                <c:pt idx="998">
                  <c:v>129800</c:v>
                </c:pt>
                <c:pt idx="999">
                  <c:v>129900</c:v>
                </c:pt>
                <c:pt idx="1000">
                  <c:v>130000</c:v>
                </c:pt>
                <c:pt idx="1001">
                  <c:v>130100</c:v>
                </c:pt>
                <c:pt idx="1002">
                  <c:v>130200</c:v>
                </c:pt>
                <c:pt idx="1003">
                  <c:v>130300</c:v>
                </c:pt>
                <c:pt idx="1004">
                  <c:v>130400</c:v>
                </c:pt>
                <c:pt idx="1005">
                  <c:v>130500</c:v>
                </c:pt>
                <c:pt idx="1006">
                  <c:v>130600</c:v>
                </c:pt>
                <c:pt idx="1007">
                  <c:v>130700</c:v>
                </c:pt>
                <c:pt idx="1008">
                  <c:v>130800</c:v>
                </c:pt>
                <c:pt idx="1009">
                  <c:v>130900</c:v>
                </c:pt>
                <c:pt idx="1010">
                  <c:v>131000</c:v>
                </c:pt>
                <c:pt idx="1011">
                  <c:v>131100</c:v>
                </c:pt>
                <c:pt idx="1012">
                  <c:v>131200</c:v>
                </c:pt>
                <c:pt idx="1013">
                  <c:v>131300</c:v>
                </c:pt>
                <c:pt idx="1014">
                  <c:v>131400</c:v>
                </c:pt>
                <c:pt idx="1015">
                  <c:v>131500</c:v>
                </c:pt>
                <c:pt idx="1016">
                  <c:v>131600</c:v>
                </c:pt>
                <c:pt idx="1017">
                  <c:v>131700</c:v>
                </c:pt>
                <c:pt idx="1018">
                  <c:v>131800</c:v>
                </c:pt>
                <c:pt idx="1019">
                  <c:v>131900</c:v>
                </c:pt>
                <c:pt idx="1020">
                  <c:v>132000</c:v>
                </c:pt>
                <c:pt idx="1021">
                  <c:v>132100</c:v>
                </c:pt>
                <c:pt idx="1022">
                  <c:v>132200</c:v>
                </c:pt>
                <c:pt idx="1023">
                  <c:v>132300</c:v>
                </c:pt>
                <c:pt idx="1024">
                  <c:v>132400</c:v>
                </c:pt>
                <c:pt idx="1025">
                  <c:v>132500</c:v>
                </c:pt>
                <c:pt idx="1026">
                  <c:v>132600</c:v>
                </c:pt>
                <c:pt idx="1027">
                  <c:v>132700</c:v>
                </c:pt>
                <c:pt idx="1028">
                  <c:v>132800</c:v>
                </c:pt>
                <c:pt idx="1029">
                  <c:v>132900</c:v>
                </c:pt>
                <c:pt idx="1030">
                  <c:v>133000</c:v>
                </c:pt>
                <c:pt idx="1031">
                  <c:v>133100</c:v>
                </c:pt>
                <c:pt idx="1032">
                  <c:v>133200</c:v>
                </c:pt>
                <c:pt idx="1033">
                  <c:v>133300</c:v>
                </c:pt>
                <c:pt idx="1034">
                  <c:v>133400</c:v>
                </c:pt>
                <c:pt idx="1035">
                  <c:v>133500</c:v>
                </c:pt>
                <c:pt idx="1036">
                  <c:v>133600</c:v>
                </c:pt>
                <c:pt idx="1037">
                  <c:v>133700</c:v>
                </c:pt>
                <c:pt idx="1038">
                  <c:v>133800</c:v>
                </c:pt>
                <c:pt idx="1039">
                  <c:v>133900</c:v>
                </c:pt>
                <c:pt idx="1040">
                  <c:v>134000</c:v>
                </c:pt>
                <c:pt idx="1041">
                  <c:v>134100</c:v>
                </c:pt>
                <c:pt idx="1042">
                  <c:v>134200</c:v>
                </c:pt>
                <c:pt idx="1043">
                  <c:v>134300</c:v>
                </c:pt>
                <c:pt idx="1044">
                  <c:v>134400</c:v>
                </c:pt>
                <c:pt idx="1045">
                  <c:v>134500</c:v>
                </c:pt>
                <c:pt idx="1046">
                  <c:v>134600</c:v>
                </c:pt>
                <c:pt idx="1047">
                  <c:v>134700</c:v>
                </c:pt>
                <c:pt idx="1048">
                  <c:v>134800</c:v>
                </c:pt>
                <c:pt idx="1049">
                  <c:v>134900</c:v>
                </c:pt>
                <c:pt idx="1050">
                  <c:v>135000</c:v>
                </c:pt>
                <c:pt idx="1051">
                  <c:v>135100</c:v>
                </c:pt>
                <c:pt idx="1052">
                  <c:v>135200</c:v>
                </c:pt>
                <c:pt idx="1053">
                  <c:v>135300</c:v>
                </c:pt>
                <c:pt idx="1054">
                  <c:v>135400</c:v>
                </c:pt>
                <c:pt idx="1055">
                  <c:v>135500</c:v>
                </c:pt>
                <c:pt idx="1056">
                  <c:v>135600</c:v>
                </c:pt>
                <c:pt idx="1057">
                  <c:v>135700</c:v>
                </c:pt>
                <c:pt idx="1058">
                  <c:v>135800</c:v>
                </c:pt>
                <c:pt idx="1059">
                  <c:v>135900</c:v>
                </c:pt>
                <c:pt idx="1060">
                  <c:v>136000</c:v>
                </c:pt>
                <c:pt idx="1061">
                  <c:v>136100</c:v>
                </c:pt>
                <c:pt idx="1062">
                  <c:v>136200</c:v>
                </c:pt>
                <c:pt idx="1063">
                  <c:v>136300</c:v>
                </c:pt>
                <c:pt idx="1064">
                  <c:v>136400</c:v>
                </c:pt>
                <c:pt idx="1065">
                  <c:v>136500</c:v>
                </c:pt>
                <c:pt idx="1066">
                  <c:v>136600</c:v>
                </c:pt>
                <c:pt idx="1067">
                  <c:v>136700</c:v>
                </c:pt>
                <c:pt idx="1068">
                  <c:v>136800</c:v>
                </c:pt>
                <c:pt idx="1069">
                  <c:v>136900</c:v>
                </c:pt>
                <c:pt idx="1070">
                  <c:v>137000</c:v>
                </c:pt>
                <c:pt idx="1071">
                  <c:v>137100</c:v>
                </c:pt>
                <c:pt idx="1072">
                  <c:v>137200</c:v>
                </c:pt>
                <c:pt idx="1073">
                  <c:v>137300</c:v>
                </c:pt>
                <c:pt idx="1074">
                  <c:v>137400</c:v>
                </c:pt>
                <c:pt idx="1075">
                  <c:v>137500</c:v>
                </c:pt>
                <c:pt idx="1076">
                  <c:v>137600</c:v>
                </c:pt>
                <c:pt idx="1077">
                  <c:v>137700</c:v>
                </c:pt>
                <c:pt idx="1078">
                  <c:v>137800</c:v>
                </c:pt>
                <c:pt idx="1079">
                  <c:v>137900</c:v>
                </c:pt>
                <c:pt idx="1080">
                  <c:v>138000</c:v>
                </c:pt>
                <c:pt idx="1081">
                  <c:v>138100</c:v>
                </c:pt>
                <c:pt idx="1082">
                  <c:v>138200</c:v>
                </c:pt>
                <c:pt idx="1083">
                  <c:v>138300</c:v>
                </c:pt>
                <c:pt idx="1084">
                  <c:v>138400</c:v>
                </c:pt>
                <c:pt idx="1085">
                  <c:v>138500</c:v>
                </c:pt>
                <c:pt idx="1086">
                  <c:v>138600</c:v>
                </c:pt>
                <c:pt idx="1087">
                  <c:v>138700</c:v>
                </c:pt>
                <c:pt idx="1088">
                  <c:v>138800</c:v>
                </c:pt>
                <c:pt idx="1089">
                  <c:v>138900</c:v>
                </c:pt>
                <c:pt idx="1090">
                  <c:v>139000</c:v>
                </c:pt>
                <c:pt idx="1091">
                  <c:v>139100</c:v>
                </c:pt>
                <c:pt idx="1092">
                  <c:v>139200</c:v>
                </c:pt>
                <c:pt idx="1093">
                  <c:v>139300</c:v>
                </c:pt>
                <c:pt idx="1094">
                  <c:v>139400</c:v>
                </c:pt>
                <c:pt idx="1095">
                  <c:v>139500</c:v>
                </c:pt>
                <c:pt idx="1096">
                  <c:v>139600</c:v>
                </c:pt>
                <c:pt idx="1097">
                  <c:v>139700</c:v>
                </c:pt>
                <c:pt idx="1098">
                  <c:v>139800</c:v>
                </c:pt>
                <c:pt idx="1099">
                  <c:v>139900</c:v>
                </c:pt>
                <c:pt idx="1100">
                  <c:v>140000</c:v>
                </c:pt>
                <c:pt idx="1101">
                  <c:v>140100</c:v>
                </c:pt>
                <c:pt idx="1102">
                  <c:v>140200</c:v>
                </c:pt>
                <c:pt idx="1103">
                  <c:v>140300</c:v>
                </c:pt>
                <c:pt idx="1104">
                  <c:v>140400</c:v>
                </c:pt>
                <c:pt idx="1105">
                  <c:v>140500</c:v>
                </c:pt>
                <c:pt idx="1106">
                  <c:v>140600</c:v>
                </c:pt>
                <c:pt idx="1107">
                  <c:v>140700</c:v>
                </c:pt>
                <c:pt idx="1108">
                  <c:v>140800</c:v>
                </c:pt>
                <c:pt idx="1109">
                  <c:v>140900</c:v>
                </c:pt>
                <c:pt idx="1110">
                  <c:v>141000</c:v>
                </c:pt>
                <c:pt idx="1111">
                  <c:v>141100</c:v>
                </c:pt>
                <c:pt idx="1112">
                  <c:v>141200</c:v>
                </c:pt>
                <c:pt idx="1113">
                  <c:v>141300</c:v>
                </c:pt>
                <c:pt idx="1114">
                  <c:v>141400</c:v>
                </c:pt>
                <c:pt idx="1115">
                  <c:v>141500</c:v>
                </c:pt>
                <c:pt idx="1116">
                  <c:v>141600</c:v>
                </c:pt>
                <c:pt idx="1117">
                  <c:v>141700</c:v>
                </c:pt>
                <c:pt idx="1118">
                  <c:v>141800</c:v>
                </c:pt>
                <c:pt idx="1119">
                  <c:v>141900</c:v>
                </c:pt>
                <c:pt idx="1120">
                  <c:v>142000</c:v>
                </c:pt>
                <c:pt idx="1121">
                  <c:v>142100</c:v>
                </c:pt>
                <c:pt idx="1122">
                  <c:v>142200</c:v>
                </c:pt>
                <c:pt idx="1123">
                  <c:v>142300</c:v>
                </c:pt>
                <c:pt idx="1124">
                  <c:v>142400</c:v>
                </c:pt>
                <c:pt idx="1125">
                  <c:v>142500</c:v>
                </c:pt>
                <c:pt idx="1126">
                  <c:v>142600</c:v>
                </c:pt>
                <c:pt idx="1127">
                  <c:v>142700</c:v>
                </c:pt>
                <c:pt idx="1128">
                  <c:v>142800</c:v>
                </c:pt>
                <c:pt idx="1129">
                  <c:v>142900</c:v>
                </c:pt>
                <c:pt idx="1130">
                  <c:v>143000</c:v>
                </c:pt>
                <c:pt idx="1131">
                  <c:v>143100</c:v>
                </c:pt>
                <c:pt idx="1132">
                  <c:v>143200</c:v>
                </c:pt>
                <c:pt idx="1133">
                  <c:v>143300</c:v>
                </c:pt>
                <c:pt idx="1134">
                  <c:v>143400</c:v>
                </c:pt>
                <c:pt idx="1135">
                  <c:v>143500</c:v>
                </c:pt>
                <c:pt idx="1136">
                  <c:v>143600</c:v>
                </c:pt>
                <c:pt idx="1137">
                  <c:v>143700</c:v>
                </c:pt>
                <c:pt idx="1138">
                  <c:v>143800</c:v>
                </c:pt>
                <c:pt idx="1139">
                  <c:v>143900</c:v>
                </c:pt>
                <c:pt idx="1140">
                  <c:v>144000</c:v>
                </c:pt>
                <c:pt idx="1141">
                  <c:v>144100</c:v>
                </c:pt>
                <c:pt idx="1142">
                  <c:v>144200</c:v>
                </c:pt>
                <c:pt idx="1143">
                  <c:v>144300</c:v>
                </c:pt>
                <c:pt idx="1144">
                  <c:v>144400</c:v>
                </c:pt>
                <c:pt idx="1145">
                  <c:v>144500</c:v>
                </c:pt>
                <c:pt idx="1146">
                  <c:v>144600</c:v>
                </c:pt>
                <c:pt idx="1147">
                  <c:v>144700</c:v>
                </c:pt>
                <c:pt idx="1148">
                  <c:v>144800</c:v>
                </c:pt>
                <c:pt idx="1149">
                  <c:v>144900</c:v>
                </c:pt>
                <c:pt idx="1150">
                  <c:v>145000</c:v>
                </c:pt>
                <c:pt idx="1151">
                  <c:v>145100</c:v>
                </c:pt>
                <c:pt idx="1152">
                  <c:v>145200</c:v>
                </c:pt>
                <c:pt idx="1153">
                  <c:v>145300</c:v>
                </c:pt>
                <c:pt idx="1154">
                  <c:v>145400</c:v>
                </c:pt>
                <c:pt idx="1155">
                  <c:v>145500</c:v>
                </c:pt>
                <c:pt idx="1156">
                  <c:v>145600</c:v>
                </c:pt>
                <c:pt idx="1157">
                  <c:v>145700</c:v>
                </c:pt>
                <c:pt idx="1158">
                  <c:v>145800</c:v>
                </c:pt>
                <c:pt idx="1159">
                  <c:v>145900</c:v>
                </c:pt>
                <c:pt idx="1160">
                  <c:v>146000</c:v>
                </c:pt>
                <c:pt idx="1161">
                  <c:v>146100</c:v>
                </c:pt>
                <c:pt idx="1162">
                  <c:v>146200</c:v>
                </c:pt>
                <c:pt idx="1163">
                  <c:v>146300</c:v>
                </c:pt>
                <c:pt idx="1164">
                  <c:v>146400</c:v>
                </c:pt>
                <c:pt idx="1165">
                  <c:v>146500</c:v>
                </c:pt>
                <c:pt idx="1166">
                  <c:v>146600</c:v>
                </c:pt>
                <c:pt idx="1167">
                  <c:v>146700</c:v>
                </c:pt>
                <c:pt idx="1168">
                  <c:v>146800</c:v>
                </c:pt>
                <c:pt idx="1169">
                  <c:v>146900</c:v>
                </c:pt>
                <c:pt idx="1170">
                  <c:v>147000</c:v>
                </c:pt>
                <c:pt idx="1171">
                  <c:v>147100</c:v>
                </c:pt>
                <c:pt idx="1172">
                  <c:v>147200</c:v>
                </c:pt>
                <c:pt idx="1173">
                  <c:v>147300</c:v>
                </c:pt>
                <c:pt idx="1174">
                  <c:v>147400</c:v>
                </c:pt>
                <c:pt idx="1175">
                  <c:v>147500</c:v>
                </c:pt>
                <c:pt idx="1176">
                  <c:v>147600</c:v>
                </c:pt>
                <c:pt idx="1177">
                  <c:v>147700</c:v>
                </c:pt>
                <c:pt idx="1178">
                  <c:v>147800</c:v>
                </c:pt>
                <c:pt idx="1179">
                  <c:v>147900</c:v>
                </c:pt>
                <c:pt idx="1180">
                  <c:v>148000</c:v>
                </c:pt>
                <c:pt idx="1181">
                  <c:v>148100</c:v>
                </c:pt>
                <c:pt idx="1182">
                  <c:v>148200</c:v>
                </c:pt>
                <c:pt idx="1183">
                  <c:v>148300</c:v>
                </c:pt>
                <c:pt idx="1184">
                  <c:v>148400</c:v>
                </c:pt>
                <c:pt idx="1185">
                  <c:v>148500</c:v>
                </c:pt>
                <c:pt idx="1186">
                  <c:v>148600</c:v>
                </c:pt>
                <c:pt idx="1187">
                  <c:v>148700</c:v>
                </c:pt>
                <c:pt idx="1188">
                  <c:v>148800</c:v>
                </c:pt>
                <c:pt idx="1189">
                  <c:v>148900</c:v>
                </c:pt>
                <c:pt idx="1190">
                  <c:v>149000</c:v>
                </c:pt>
                <c:pt idx="1191">
                  <c:v>149100</c:v>
                </c:pt>
                <c:pt idx="1192">
                  <c:v>149200</c:v>
                </c:pt>
                <c:pt idx="1193">
                  <c:v>149300</c:v>
                </c:pt>
                <c:pt idx="1194">
                  <c:v>149400</c:v>
                </c:pt>
                <c:pt idx="1195">
                  <c:v>149500</c:v>
                </c:pt>
                <c:pt idx="1196">
                  <c:v>149600</c:v>
                </c:pt>
                <c:pt idx="1197">
                  <c:v>149700</c:v>
                </c:pt>
                <c:pt idx="1198">
                  <c:v>149800</c:v>
                </c:pt>
                <c:pt idx="1199">
                  <c:v>149900</c:v>
                </c:pt>
                <c:pt idx="1200">
                  <c:v>150000</c:v>
                </c:pt>
                <c:pt idx="1201">
                  <c:v>150100</c:v>
                </c:pt>
                <c:pt idx="1202">
                  <c:v>150200</c:v>
                </c:pt>
                <c:pt idx="1203">
                  <c:v>150300</c:v>
                </c:pt>
                <c:pt idx="1204">
                  <c:v>150400</c:v>
                </c:pt>
                <c:pt idx="1205">
                  <c:v>150500</c:v>
                </c:pt>
                <c:pt idx="1206">
                  <c:v>150600</c:v>
                </c:pt>
                <c:pt idx="1207">
                  <c:v>150700</c:v>
                </c:pt>
                <c:pt idx="1208">
                  <c:v>150800</c:v>
                </c:pt>
                <c:pt idx="1209">
                  <c:v>150900</c:v>
                </c:pt>
                <c:pt idx="1210">
                  <c:v>151000</c:v>
                </c:pt>
                <c:pt idx="1211">
                  <c:v>151100</c:v>
                </c:pt>
                <c:pt idx="1212">
                  <c:v>151200</c:v>
                </c:pt>
                <c:pt idx="1213">
                  <c:v>151300</c:v>
                </c:pt>
                <c:pt idx="1214">
                  <c:v>151400</c:v>
                </c:pt>
                <c:pt idx="1215">
                  <c:v>151500</c:v>
                </c:pt>
                <c:pt idx="1216">
                  <c:v>151600</c:v>
                </c:pt>
                <c:pt idx="1217">
                  <c:v>151700</c:v>
                </c:pt>
                <c:pt idx="1218">
                  <c:v>151800</c:v>
                </c:pt>
                <c:pt idx="1219">
                  <c:v>151900</c:v>
                </c:pt>
                <c:pt idx="1220">
                  <c:v>152000</c:v>
                </c:pt>
                <c:pt idx="1221">
                  <c:v>152100</c:v>
                </c:pt>
                <c:pt idx="1222">
                  <c:v>152200</c:v>
                </c:pt>
                <c:pt idx="1223">
                  <c:v>152300</c:v>
                </c:pt>
                <c:pt idx="1224">
                  <c:v>152400</c:v>
                </c:pt>
                <c:pt idx="1225">
                  <c:v>152500</c:v>
                </c:pt>
                <c:pt idx="1226">
                  <c:v>152600</c:v>
                </c:pt>
                <c:pt idx="1227">
                  <c:v>152700</c:v>
                </c:pt>
                <c:pt idx="1228">
                  <c:v>152800</c:v>
                </c:pt>
                <c:pt idx="1229">
                  <c:v>152900</c:v>
                </c:pt>
                <c:pt idx="1230">
                  <c:v>153000</c:v>
                </c:pt>
                <c:pt idx="1231">
                  <c:v>153100</c:v>
                </c:pt>
                <c:pt idx="1232">
                  <c:v>153200</c:v>
                </c:pt>
                <c:pt idx="1233">
                  <c:v>153300</c:v>
                </c:pt>
                <c:pt idx="1234">
                  <c:v>153400</c:v>
                </c:pt>
                <c:pt idx="1235">
                  <c:v>153500</c:v>
                </c:pt>
                <c:pt idx="1236">
                  <c:v>153600</c:v>
                </c:pt>
                <c:pt idx="1237">
                  <c:v>153700</c:v>
                </c:pt>
                <c:pt idx="1238">
                  <c:v>153800</c:v>
                </c:pt>
                <c:pt idx="1239">
                  <c:v>153900</c:v>
                </c:pt>
                <c:pt idx="1240">
                  <c:v>154000</c:v>
                </c:pt>
                <c:pt idx="1241">
                  <c:v>154100</c:v>
                </c:pt>
                <c:pt idx="1242">
                  <c:v>154200</c:v>
                </c:pt>
                <c:pt idx="1243">
                  <c:v>154300</c:v>
                </c:pt>
                <c:pt idx="1244">
                  <c:v>154400</c:v>
                </c:pt>
                <c:pt idx="1245">
                  <c:v>154500</c:v>
                </c:pt>
                <c:pt idx="1246">
                  <c:v>154600</c:v>
                </c:pt>
                <c:pt idx="1247">
                  <c:v>154700</c:v>
                </c:pt>
                <c:pt idx="1248">
                  <c:v>154800</c:v>
                </c:pt>
                <c:pt idx="1249">
                  <c:v>154900</c:v>
                </c:pt>
                <c:pt idx="1250">
                  <c:v>155000</c:v>
                </c:pt>
                <c:pt idx="1251">
                  <c:v>155100</c:v>
                </c:pt>
                <c:pt idx="1252">
                  <c:v>155200</c:v>
                </c:pt>
                <c:pt idx="1253">
                  <c:v>155300</c:v>
                </c:pt>
                <c:pt idx="1254">
                  <c:v>155400</c:v>
                </c:pt>
                <c:pt idx="1255">
                  <c:v>155500</c:v>
                </c:pt>
                <c:pt idx="1256">
                  <c:v>155600</c:v>
                </c:pt>
                <c:pt idx="1257">
                  <c:v>155700</c:v>
                </c:pt>
                <c:pt idx="1258">
                  <c:v>155800</c:v>
                </c:pt>
                <c:pt idx="1259">
                  <c:v>155900</c:v>
                </c:pt>
                <c:pt idx="1260">
                  <c:v>156000</c:v>
                </c:pt>
                <c:pt idx="1261">
                  <c:v>156100</c:v>
                </c:pt>
                <c:pt idx="1262">
                  <c:v>156200</c:v>
                </c:pt>
                <c:pt idx="1263">
                  <c:v>156300</c:v>
                </c:pt>
                <c:pt idx="1264">
                  <c:v>156400</c:v>
                </c:pt>
                <c:pt idx="1265">
                  <c:v>156500</c:v>
                </c:pt>
                <c:pt idx="1266">
                  <c:v>156600</c:v>
                </c:pt>
                <c:pt idx="1267">
                  <c:v>156700</c:v>
                </c:pt>
                <c:pt idx="1268">
                  <c:v>156800</c:v>
                </c:pt>
                <c:pt idx="1269">
                  <c:v>156900</c:v>
                </c:pt>
                <c:pt idx="1270">
                  <c:v>157000</c:v>
                </c:pt>
                <c:pt idx="1271">
                  <c:v>157100</c:v>
                </c:pt>
                <c:pt idx="1272">
                  <c:v>157200</c:v>
                </c:pt>
                <c:pt idx="1273">
                  <c:v>157300</c:v>
                </c:pt>
                <c:pt idx="1274">
                  <c:v>157400</c:v>
                </c:pt>
                <c:pt idx="1275">
                  <c:v>157500</c:v>
                </c:pt>
                <c:pt idx="1276">
                  <c:v>157600</c:v>
                </c:pt>
                <c:pt idx="1277">
                  <c:v>157700</c:v>
                </c:pt>
                <c:pt idx="1278">
                  <c:v>157800</c:v>
                </c:pt>
                <c:pt idx="1279">
                  <c:v>157900</c:v>
                </c:pt>
                <c:pt idx="1280">
                  <c:v>158000</c:v>
                </c:pt>
                <c:pt idx="1281">
                  <c:v>158100</c:v>
                </c:pt>
                <c:pt idx="1282">
                  <c:v>158200</c:v>
                </c:pt>
                <c:pt idx="1283">
                  <c:v>158300</c:v>
                </c:pt>
                <c:pt idx="1284">
                  <c:v>158400</c:v>
                </c:pt>
                <c:pt idx="1285">
                  <c:v>158500</c:v>
                </c:pt>
                <c:pt idx="1286">
                  <c:v>158600</c:v>
                </c:pt>
                <c:pt idx="1287">
                  <c:v>158700</c:v>
                </c:pt>
                <c:pt idx="1288">
                  <c:v>158800</c:v>
                </c:pt>
                <c:pt idx="1289">
                  <c:v>158900</c:v>
                </c:pt>
                <c:pt idx="1290">
                  <c:v>159000</c:v>
                </c:pt>
                <c:pt idx="1291">
                  <c:v>159100</c:v>
                </c:pt>
                <c:pt idx="1292">
                  <c:v>159200</c:v>
                </c:pt>
                <c:pt idx="1293">
                  <c:v>159300</c:v>
                </c:pt>
                <c:pt idx="1294">
                  <c:v>159400</c:v>
                </c:pt>
                <c:pt idx="1295">
                  <c:v>159500</c:v>
                </c:pt>
                <c:pt idx="1296">
                  <c:v>159600</c:v>
                </c:pt>
                <c:pt idx="1297">
                  <c:v>159700</c:v>
                </c:pt>
                <c:pt idx="1298">
                  <c:v>159800</c:v>
                </c:pt>
                <c:pt idx="1299">
                  <c:v>159900</c:v>
                </c:pt>
                <c:pt idx="1300">
                  <c:v>160000</c:v>
                </c:pt>
                <c:pt idx="1301">
                  <c:v>160100</c:v>
                </c:pt>
                <c:pt idx="1302">
                  <c:v>160200</c:v>
                </c:pt>
                <c:pt idx="1303">
                  <c:v>160300</c:v>
                </c:pt>
                <c:pt idx="1304">
                  <c:v>160400</c:v>
                </c:pt>
                <c:pt idx="1305">
                  <c:v>160500</c:v>
                </c:pt>
                <c:pt idx="1306">
                  <c:v>160600</c:v>
                </c:pt>
                <c:pt idx="1307">
                  <c:v>160700</c:v>
                </c:pt>
                <c:pt idx="1308">
                  <c:v>160800</c:v>
                </c:pt>
                <c:pt idx="1309">
                  <c:v>160900</c:v>
                </c:pt>
                <c:pt idx="1310">
                  <c:v>161000</c:v>
                </c:pt>
                <c:pt idx="1311">
                  <c:v>161100</c:v>
                </c:pt>
                <c:pt idx="1312">
                  <c:v>161200</c:v>
                </c:pt>
                <c:pt idx="1313">
                  <c:v>161300</c:v>
                </c:pt>
                <c:pt idx="1314">
                  <c:v>161400</c:v>
                </c:pt>
                <c:pt idx="1315">
                  <c:v>161500</c:v>
                </c:pt>
                <c:pt idx="1316">
                  <c:v>161600</c:v>
                </c:pt>
                <c:pt idx="1317">
                  <c:v>161700</c:v>
                </c:pt>
                <c:pt idx="1318">
                  <c:v>161800</c:v>
                </c:pt>
                <c:pt idx="1319">
                  <c:v>161900</c:v>
                </c:pt>
                <c:pt idx="1320">
                  <c:v>162000</c:v>
                </c:pt>
                <c:pt idx="1321">
                  <c:v>162100</c:v>
                </c:pt>
                <c:pt idx="1322">
                  <c:v>162200</c:v>
                </c:pt>
                <c:pt idx="1323">
                  <c:v>162300</c:v>
                </c:pt>
                <c:pt idx="1324">
                  <c:v>162400</c:v>
                </c:pt>
                <c:pt idx="1325">
                  <c:v>162500</c:v>
                </c:pt>
                <c:pt idx="1326">
                  <c:v>162600</c:v>
                </c:pt>
                <c:pt idx="1327">
                  <c:v>162700</c:v>
                </c:pt>
                <c:pt idx="1328">
                  <c:v>162800</c:v>
                </c:pt>
                <c:pt idx="1329">
                  <c:v>162900</c:v>
                </c:pt>
                <c:pt idx="1330">
                  <c:v>163000</c:v>
                </c:pt>
                <c:pt idx="1331">
                  <c:v>163100</c:v>
                </c:pt>
                <c:pt idx="1332">
                  <c:v>163200</c:v>
                </c:pt>
                <c:pt idx="1333">
                  <c:v>163300</c:v>
                </c:pt>
                <c:pt idx="1334">
                  <c:v>163400</c:v>
                </c:pt>
                <c:pt idx="1335">
                  <c:v>163500</c:v>
                </c:pt>
                <c:pt idx="1336">
                  <c:v>163600</c:v>
                </c:pt>
                <c:pt idx="1337">
                  <c:v>163700</c:v>
                </c:pt>
                <c:pt idx="1338">
                  <c:v>163800</c:v>
                </c:pt>
                <c:pt idx="1339">
                  <c:v>163900</c:v>
                </c:pt>
                <c:pt idx="1340">
                  <c:v>164000</c:v>
                </c:pt>
                <c:pt idx="1341">
                  <c:v>164100</c:v>
                </c:pt>
                <c:pt idx="1342">
                  <c:v>164200</c:v>
                </c:pt>
                <c:pt idx="1343">
                  <c:v>164300</c:v>
                </c:pt>
                <c:pt idx="1344">
                  <c:v>164400</c:v>
                </c:pt>
                <c:pt idx="1345">
                  <c:v>164500</c:v>
                </c:pt>
                <c:pt idx="1346">
                  <c:v>164600</c:v>
                </c:pt>
                <c:pt idx="1347">
                  <c:v>164700</c:v>
                </c:pt>
                <c:pt idx="1348">
                  <c:v>164800</c:v>
                </c:pt>
                <c:pt idx="1349">
                  <c:v>164900</c:v>
                </c:pt>
                <c:pt idx="1350">
                  <c:v>165000</c:v>
                </c:pt>
                <c:pt idx="1351">
                  <c:v>165100</c:v>
                </c:pt>
                <c:pt idx="1352">
                  <c:v>165200</c:v>
                </c:pt>
                <c:pt idx="1353">
                  <c:v>165300</c:v>
                </c:pt>
                <c:pt idx="1354">
                  <c:v>165400</c:v>
                </c:pt>
                <c:pt idx="1355">
                  <c:v>165500</c:v>
                </c:pt>
                <c:pt idx="1356">
                  <c:v>165600</c:v>
                </c:pt>
                <c:pt idx="1357">
                  <c:v>165700</c:v>
                </c:pt>
                <c:pt idx="1358">
                  <c:v>165800</c:v>
                </c:pt>
                <c:pt idx="1359">
                  <c:v>165900</c:v>
                </c:pt>
                <c:pt idx="1360">
                  <c:v>166000</c:v>
                </c:pt>
                <c:pt idx="1361">
                  <c:v>166100</c:v>
                </c:pt>
                <c:pt idx="1362">
                  <c:v>166200</c:v>
                </c:pt>
                <c:pt idx="1363">
                  <c:v>166300</c:v>
                </c:pt>
                <c:pt idx="1364">
                  <c:v>166400</c:v>
                </c:pt>
                <c:pt idx="1365">
                  <c:v>166500</c:v>
                </c:pt>
                <c:pt idx="1366">
                  <c:v>166600</c:v>
                </c:pt>
                <c:pt idx="1367">
                  <c:v>166700</c:v>
                </c:pt>
                <c:pt idx="1368">
                  <c:v>166800</c:v>
                </c:pt>
                <c:pt idx="1369">
                  <c:v>166900</c:v>
                </c:pt>
                <c:pt idx="1370">
                  <c:v>167000</c:v>
                </c:pt>
                <c:pt idx="1371">
                  <c:v>167100</c:v>
                </c:pt>
                <c:pt idx="1372">
                  <c:v>167200</c:v>
                </c:pt>
                <c:pt idx="1373">
                  <c:v>167300</c:v>
                </c:pt>
                <c:pt idx="1374">
                  <c:v>167400</c:v>
                </c:pt>
                <c:pt idx="1375">
                  <c:v>167500</c:v>
                </c:pt>
                <c:pt idx="1376">
                  <c:v>167600</c:v>
                </c:pt>
                <c:pt idx="1377">
                  <c:v>167700</c:v>
                </c:pt>
                <c:pt idx="1378">
                  <c:v>167800</c:v>
                </c:pt>
                <c:pt idx="1379">
                  <c:v>167900</c:v>
                </c:pt>
                <c:pt idx="1380">
                  <c:v>168000</c:v>
                </c:pt>
                <c:pt idx="1381">
                  <c:v>168100</c:v>
                </c:pt>
                <c:pt idx="1382">
                  <c:v>168200</c:v>
                </c:pt>
                <c:pt idx="1383">
                  <c:v>168300</c:v>
                </c:pt>
                <c:pt idx="1384">
                  <c:v>168400</c:v>
                </c:pt>
                <c:pt idx="1385">
                  <c:v>168500</c:v>
                </c:pt>
                <c:pt idx="1386">
                  <c:v>168600</c:v>
                </c:pt>
                <c:pt idx="1387">
                  <c:v>168700</c:v>
                </c:pt>
                <c:pt idx="1388">
                  <c:v>168800</c:v>
                </c:pt>
                <c:pt idx="1389">
                  <c:v>168900</c:v>
                </c:pt>
                <c:pt idx="1390">
                  <c:v>169000</c:v>
                </c:pt>
                <c:pt idx="1391">
                  <c:v>169100</c:v>
                </c:pt>
                <c:pt idx="1392">
                  <c:v>169200</c:v>
                </c:pt>
                <c:pt idx="1393">
                  <c:v>169300</c:v>
                </c:pt>
                <c:pt idx="1394">
                  <c:v>169400</c:v>
                </c:pt>
                <c:pt idx="1395">
                  <c:v>169500</c:v>
                </c:pt>
                <c:pt idx="1396">
                  <c:v>169600</c:v>
                </c:pt>
                <c:pt idx="1397">
                  <c:v>169700</c:v>
                </c:pt>
                <c:pt idx="1398">
                  <c:v>169800</c:v>
                </c:pt>
                <c:pt idx="1399">
                  <c:v>169900</c:v>
                </c:pt>
                <c:pt idx="1400">
                  <c:v>170000</c:v>
                </c:pt>
                <c:pt idx="1401">
                  <c:v>170100</c:v>
                </c:pt>
                <c:pt idx="1402">
                  <c:v>170200</c:v>
                </c:pt>
                <c:pt idx="1403">
                  <c:v>170300</c:v>
                </c:pt>
                <c:pt idx="1404">
                  <c:v>170400</c:v>
                </c:pt>
                <c:pt idx="1405">
                  <c:v>170500</c:v>
                </c:pt>
                <c:pt idx="1406">
                  <c:v>170600</c:v>
                </c:pt>
                <c:pt idx="1407">
                  <c:v>170700</c:v>
                </c:pt>
                <c:pt idx="1408">
                  <c:v>170800</c:v>
                </c:pt>
                <c:pt idx="1409">
                  <c:v>170900</c:v>
                </c:pt>
                <c:pt idx="1410">
                  <c:v>171000</c:v>
                </c:pt>
                <c:pt idx="1411">
                  <c:v>171100</c:v>
                </c:pt>
                <c:pt idx="1412">
                  <c:v>171200</c:v>
                </c:pt>
                <c:pt idx="1413">
                  <c:v>171300</c:v>
                </c:pt>
                <c:pt idx="1414">
                  <c:v>171400</c:v>
                </c:pt>
                <c:pt idx="1415">
                  <c:v>171500</c:v>
                </c:pt>
                <c:pt idx="1416">
                  <c:v>171600</c:v>
                </c:pt>
                <c:pt idx="1417">
                  <c:v>171700</c:v>
                </c:pt>
                <c:pt idx="1418">
                  <c:v>171800</c:v>
                </c:pt>
                <c:pt idx="1419">
                  <c:v>171900</c:v>
                </c:pt>
                <c:pt idx="1420">
                  <c:v>172000</c:v>
                </c:pt>
                <c:pt idx="1421">
                  <c:v>172100</c:v>
                </c:pt>
                <c:pt idx="1422">
                  <c:v>172200</c:v>
                </c:pt>
                <c:pt idx="1423">
                  <c:v>172300</c:v>
                </c:pt>
                <c:pt idx="1424">
                  <c:v>172400</c:v>
                </c:pt>
                <c:pt idx="1425">
                  <c:v>172500</c:v>
                </c:pt>
                <c:pt idx="1426">
                  <c:v>172600</c:v>
                </c:pt>
                <c:pt idx="1427">
                  <c:v>172700</c:v>
                </c:pt>
                <c:pt idx="1428">
                  <c:v>172800</c:v>
                </c:pt>
                <c:pt idx="1429">
                  <c:v>172900</c:v>
                </c:pt>
                <c:pt idx="1430">
                  <c:v>173000</c:v>
                </c:pt>
                <c:pt idx="1431">
                  <c:v>173100</c:v>
                </c:pt>
                <c:pt idx="1432">
                  <c:v>173200</c:v>
                </c:pt>
                <c:pt idx="1433">
                  <c:v>173300</c:v>
                </c:pt>
                <c:pt idx="1434">
                  <c:v>173400</c:v>
                </c:pt>
                <c:pt idx="1435">
                  <c:v>173500</c:v>
                </c:pt>
                <c:pt idx="1436">
                  <c:v>173600</c:v>
                </c:pt>
                <c:pt idx="1437">
                  <c:v>173700</c:v>
                </c:pt>
                <c:pt idx="1438">
                  <c:v>173800</c:v>
                </c:pt>
                <c:pt idx="1439">
                  <c:v>173900</c:v>
                </c:pt>
                <c:pt idx="1440">
                  <c:v>174000</c:v>
                </c:pt>
                <c:pt idx="1441">
                  <c:v>174100</c:v>
                </c:pt>
                <c:pt idx="1442">
                  <c:v>174200</c:v>
                </c:pt>
                <c:pt idx="1443">
                  <c:v>174300</c:v>
                </c:pt>
                <c:pt idx="1444">
                  <c:v>174400</c:v>
                </c:pt>
                <c:pt idx="1445">
                  <c:v>174500</c:v>
                </c:pt>
                <c:pt idx="1446">
                  <c:v>174600</c:v>
                </c:pt>
                <c:pt idx="1447">
                  <c:v>174700</c:v>
                </c:pt>
                <c:pt idx="1448">
                  <c:v>174800</c:v>
                </c:pt>
                <c:pt idx="1449">
                  <c:v>174900</c:v>
                </c:pt>
                <c:pt idx="1450">
                  <c:v>175000</c:v>
                </c:pt>
                <c:pt idx="1451">
                  <c:v>175100</c:v>
                </c:pt>
                <c:pt idx="1452">
                  <c:v>175200</c:v>
                </c:pt>
                <c:pt idx="1453">
                  <c:v>175300</c:v>
                </c:pt>
                <c:pt idx="1454">
                  <c:v>175400</c:v>
                </c:pt>
                <c:pt idx="1455">
                  <c:v>175500</c:v>
                </c:pt>
                <c:pt idx="1456">
                  <c:v>175600</c:v>
                </c:pt>
                <c:pt idx="1457">
                  <c:v>175700</c:v>
                </c:pt>
                <c:pt idx="1458">
                  <c:v>175800</c:v>
                </c:pt>
                <c:pt idx="1459">
                  <c:v>175900</c:v>
                </c:pt>
                <c:pt idx="1460">
                  <c:v>176000</c:v>
                </c:pt>
                <c:pt idx="1461">
                  <c:v>176100</c:v>
                </c:pt>
                <c:pt idx="1462">
                  <c:v>176200</c:v>
                </c:pt>
                <c:pt idx="1463">
                  <c:v>176300</c:v>
                </c:pt>
                <c:pt idx="1464">
                  <c:v>176400</c:v>
                </c:pt>
                <c:pt idx="1465">
                  <c:v>176500</c:v>
                </c:pt>
                <c:pt idx="1466">
                  <c:v>176600</c:v>
                </c:pt>
                <c:pt idx="1467">
                  <c:v>176700</c:v>
                </c:pt>
                <c:pt idx="1468">
                  <c:v>176800</c:v>
                </c:pt>
                <c:pt idx="1469">
                  <c:v>176900</c:v>
                </c:pt>
                <c:pt idx="1470">
                  <c:v>177000</c:v>
                </c:pt>
                <c:pt idx="1471">
                  <c:v>177100</c:v>
                </c:pt>
                <c:pt idx="1472">
                  <c:v>177200</c:v>
                </c:pt>
                <c:pt idx="1473">
                  <c:v>177300</c:v>
                </c:pt>
                <c:pt idx="1474">
                  <c:v>177400</c:v>
                </c:pt>
                <c:pt idx="1475">
                  <c:v>177500</c:v>
                </c:pt>
                <c:pt idx="1476">
                  <c:v>177600</c:v>
                </c:pt>
                <c:pt idx="1477">
                  <c:v>177700</c:v>
                </c:pt>
                <c:pt idx="1478">
                  <c:v>177800</c:v>
                </c:pt>
                <c:pt idx="1479">
                  <c:v>177900</c:v>
                </c:pt>
                <c:pt idx="1480">
                  <c:v>178000</c:v>
                </c:pt>
                <c:pt idx="1481">
                  <c:v>178100</c:v>
                </c:pt>
                <c:pt idx="1482">
                  <c:v>178200</c:v>
                </c:pt>
                <c:pt idx="1483">
                  <c:v>178300</c:v>
                </c:pt>
                <c:pt idx="1484">
                  <c:v>178400</c:v>
                </c:pt>
                <c:pt idx="1485">
                  <c:v>178500</c:v>
                </c:pt>
                <c:pt idx="1486">
                  <c:v>178600</c:v>
                </c:pt>
                <c:pt idx="1487">
                  <c:v>178700</c:v>
                </c:pt>
                <c:pt idx="1488">
                  <c:v>178800</c:v>
                </c:pt>
                <c:pt idx="1489">
                  <c:v>178900</c:v>
                </c:pt>
                <c:pt idx="1490">
                  <c:v>179000</c:v>
                </c:pt>
                <c:pt idx="1491">
                  <c:v>179100</c:v>
                </c:pt>
                <c:pt idx="1492">
                  <c:v>179200</c:v>
                </c:pt>
                <c:pt idx="1493">
                  <c:v>179300</c:v>
                </c:pt>
                <c:pt idx="1494">
                  <c:v>179400</c:v>
                </c:pt>
                <c:pt idx="1495">
                  <c:v>179500</c:v>
                </c:pt>
                <c:pt idx="1496">
                  <c:v>179600</c:v>
                </c:pt>
                <c:pt idx="1497">
                  <c:v>179700</c:v>
                </c:pt>
                <c:pt idx="1498">
                  <c:v>179800</c:v>
                </c:pt>
                <c:pt idx="1499">
                  <c:v>179900</c:v>
                </c:pt>
                <c:pt idx="1500">
                  <c:v>180000</c:v>
                </c:pt>
                <c:pt idx="1501">
                  <c:v>180100</c:v>
                </c:pt>
                <c:pt idx="1502">
                  <c:v>180200</c:v>
                </c:pt>
                <c:pt idx="1503">
                  <c:v>180300</c:v>
                </c:pt>
                <c:pt idx="1504">
                  <c:v>180400</c:v>
                </c:pt>
                <c:pt idx="1505">
                  <c:v>180500</c:v>
                </c:pt>
                <c:pt idx="1506">
                  <c:v>180600</c:v>
                </c:pt>
                <c:pt idx="1507">
                  <c:v>180700</c:v>
                </c:pt>
                <c:pt idx="1508">
                  <c:v>180800</c:v>
                </c:pt>
                <c:pt idx="1509">
                  <c:v>180900</c:v>
                </c:pt>
                <c:pt idx="1510">
                  <c:v>181000</c:v>
                </c:pt>
                <c:pt idx="1511">
                  <c:v>181100</c:v>
                </c:pt>
                <c:pt idx="1512">
                  <c:v>181200</c:v>
                </c:pt>
                <c:pt idx="1513">
                  <c:v>181300</c:v>
                </c:pt>
                <c:pt idx="1514">
                  <c:v>181400</c:v>
                </c:pt>
                <c:pt idx="1515">
                  <c:v>181500</c:v>
                </c:pt>
                <c:pt idx="1516">
                  <c:v>181600</c:v>
                </c:pt>
                <c:pt idx="1517">
                  <c:v>181700</c:v>
                </c:pt>
                <c:pt idx="1518">
                  <c:v>181800</c:v>
                </c:pt>
                <c:pt idx="1519">
                  <c:v>181900</c:v>
                </c:pt>
                <c:pt idx="1520">
                  <c:v>182000</c:v>
                </c:pt>
                <c:pt idx="1521">
                  <c:v>182100</c:v>
                </c:pt>
                <c:pt idx="1522">
                  <c:v>182200</c:v>
                </c:pt>
                <c:pt idx="1523">
                  <c:v>182300</c:v>
                </c:pt>
                <c:pt idx="1524">
                  <c:v>182400</c:v>
                </c:pt>
                <c:pt idx="1525">
                  <c:v>182500</c:v>
                </c:pt>
                <c:pt idx="1526">
                  <c:v>182600</c:v>
                </c:pt>
                <c:pt idx="1527">
                  <c:v>182700</c:v>
                </c:pt>
                <c:pt idx="1528">
                  <c:v>182800</c:v>
                </c:pt>
                <c:pt idx="1529">
                  <c:v>182900</c:v>
                </c:pt>
                <c:pt idx="1530">
                  <c:v>183000</c:v>
                </c:pt>
                <c:pt idx="1531">
                  <c:v>183100</c:v>
                </c:pt>
                <c:pt idx="1532">
                  <c:v>183200</c:v>
                </c:pt>
                <c:pt idx="1533">
                  <c:v>183300</c:v>
                </c:pt>
                <c:pt idx="1534">
                  <c:v>183400</c:v>
                </c:pt>
                <c:pt idx="1535">
                  <c:v>183500</c:v>
                </c:pt>
                <c:pt idx="1536">
                  <c:v>183600</c:v>
                </c:pt>
                <c:pt idx="1537">
                  <c:v>183700</c:v>
                </c:pt>
                <c:pt idx="1538">
                  <c:v>183800</c:v>
                </c:pt>
                <c:pt idx="1539">
                  <c:v>183900</c:v>
                </c:pt>
                <c:pt idx="1540">
                  <c:v>184000</c:v>
                </c:pt>
                <c:pt idx="1541">
                  <c:v>184100</c:v>
                </c:pt>
                <c:pt idx="1542">
                  <c:v>184200</c:v>
                </c:pt>
                <c:pt idx="1543">
                  <c:v>184300</c:v>
                </c:pt>
                <c:pt idx="1544">
                  <c:v>184400</c:v>
                </c:pt>
                <c:pt idx="1545">
                  <c:v>184500</c:v>
                </c:pt>
                <c:pt idx="1546">
                  <c:v>184600</c:v>
                </c:pt>
                <c:pt idx="1547">
                  <c:v>184700</c:v>
                </c:pt>
                <c:pt idx="1548">
                  <c:v>184800</c:v>
                </c:pt>
                <c:pt idx="1549">
                  <c:v>184900</c:v>
                </c:pt>
                <c:pt idx="1550">
                  <c:v>185000</c:v>
                </c:pt>
                <c:pt idx="1551">
                  <c:v>185100</c:v>
                </c:pt>
                <c:pt idx="1552">
                  <c:v>185200</c:v>
                </c:pt>
                <c:pt idx="1553">
                  <c:v>185300</c:v>
                </c:pt>
                <c:pt idx="1554">
                  <c:v>185400</c:v>
                </c:pt>
                <c:pt idx="1555">
                  <c:v>185500</c:v>
                </c:pt>
                <c:pt idx="1556">
                  <c:v>185600</c:v>
                </c:pt>
                <c:pt idx="1557">
                  <c:v>185700</c:v>
                </c:pt>
                <c:pt idx="1558">
                  <c:v>185800</c:v>
                </c:pt>
                <c:pt idx="1559">
                  <c:v>185900</c:v>
                </c:pt>
                <c:pt idx="1560">
                  <c:v>186000</c:v>
                </c:pt>
                <c:pt idx="1561">
                  <c:v>186100</c:v>
                </c:pt>
                <c:pt idx="1562">
                  <c:v>186200</c:v>
                </c:pt>
                <c:pt idx="1563">
                  <c:v>186300</c:v>
                </c:pt>
                <c:pt idx="1564">
                  <c:v>186400</c:v>
                </c:pt>
                <c:pt idx="1565">
                  <c:v>186500</c:v>
                </c:pt>
                <c:pt idx="1566">
                  <c:v>186600</c:v>
                </c:pt>
                <c:pt idx="1567">
                  <c:v>186700</c:v>
                </c:pt>
                <c:pt idx="1568">
                  <c:v>186800</c:v>
                </c:pt>
                <c:pt idx="1569">
                  <c:v>186900</c:v>
                </c:pt>
                <c:pt idx="1570">
                  <c:v>187000</c:v>
                </c:pt>
                <c:pt idx="1571">
                  <c:v>187100</c:v>
                </c:pt>
                <c:pt idx="1572">
                  <c:v>187200</c:v>
                </c:pt>
                <c:pt idx="1573">
                  <c:v>187300</c:v>
                </c:pt>
                <c:pt idx="1574">
                  <c:v>187400</c:v>
                </c:pt>
                <c:pt idx="1575">
                  <c:v>187500</c:v>
                </c:pt>
                <c:pt idx="1576">
                  <c:v>187600</c:v>
                </c:pt>
                <c:pt idx="1577">
                  <c:v>187700</c:v>
                </c:pt>
                <c:pt idx="1578">
                  <c:v>187800</c:v>
                </c:pt>
                <c:pt idx="1579">
                  <c:v>187900</c:v>
                </c:pt>
                <c:pt idx="1580">
                  <c:v>188000</c:v>
                </c:pt>
                <c:pt idx="1581">
                  <c:v>188100</c:v>
                </c:pt>
                <c:pt idx="1582">
                  <c:v>188200</c:v>
                </c:pt>
                <c:pt idx="1583">
                  <c:v>188300</c:v>
                </c:pt>
                <c:pt idx="1584">
                  <c:v>188400</c:v>
                </c:pt>
                <c:pt idx="1585">
                  <c:v>188500</c:v>
                </c:pt>
                <c:pt idx="1586">
                  <c:v>188600</c:v>
                </c:pt>
                <c:pt idx="1587">
                  <c:v>188700</c:v>
                </c:pt>
                <c:pt idx="1588">
                  <c:v>188800</c:v>
                </c:pt>
                <c:pt idx="1589">
                  <c:v>188900</c:v>
                </c:pt>
                <c:pt idx="1590">
                  <c:v>189000</c:v>
                </c:pt>
                <c:pt idx="1591">
                  <c:v>189100</c:v>
                </c:pt>
                <c:pt idx="1592">
                  <c:v>189200</c:v>
                </c:pt>
                <c:pt idx="1593">
                  <c:v>189300</c:v>
                </c:pt>
                <c:pt idx="1594">
                  <c:v>189400</c:v>
                </c:pt>
                <c:pt idx="1595">
                  <c:v>189500</c:v>
                </c:pt>
                <c:pt idx="1596">
                  <c:v>189600</c:v>
                </c:pt>
                <c:pt idx="1597">
                  <c:v>189700</c:v>
                </c:pt>
                <c:pt idx="1598">
                  <c:v>189800</c:v>
                </c:pt>
                <c:pt idx="1599">
                  <c:v>189900</c:v>
                </c:pt>
                <c:pt idx="1600">
                  <c:v>190000</c:v>
                </c:pt>
                <c:pt idx="1601">
                  <c:v>190100</c:v>
                </c:pt>
                <c:pt idx="1602">
                  <c:v>190200</c:v>
                </c:pt>
                <c:pt idx="1603">
                  <c:v>190300</c:v>
                </c:pt>
                <c:pt idx="1604">
                  <c:v>190400</c:v>
                </c:pt>
                <c:pt idx="1605">
                  <c:v>190500</c:v>
                </c:pt>
                <c:pt idx="1606">
                  <c:v>190600</c:v>
                </c:pt>
                <c:pt idx="1607">
                  <c:v>190700</c:v>
                </c:pt>
                <c:pt idx="1608">
                  <c:v>190800</c:v>
                </c:pt>
                <c:pt idx="1609">
                  <c:v>190900</c:v>
                </c:pt>
                <c:pt idx="1610">
                  <c:v>191000</c:v>
                </c:pt>
                <c:pt idx="1611">
                  <c:v>191100</c:v>
                </c:pt>
                <c:pt idx="1612">
                  <c:v>191200</c:v>
                </c:pt>
                <c:pt idx="1613">
                  <c:v>191300</c:v>
                </c:pt>
                <c:pt idx="1614">
                  <c:v>191400</c:v>
                </c:pt>
                <c:pt idx="1615">
                  <c:v>191500</c:v>
                </c:pt>
                <c:pt idx="1616">
                  <c:v>191600</c:v>
                </c:pt>
                <c:pt idx="1617">
                  <c:v>191700</c:v>
                </c:pt>
                <c:pt idx="1618">
                  <c:v>191800</c:v>
                </c:pt>
                <c:pt idx="1619">
                  <c:v>191900</c:v>
                </c:pt>
                <c:pt idx="1620">
                  <c:v>192000</c:v>
                </c:pt>
                <c:pt idx="1621">
                  <c:v>192100</c:v>
                </c:pt>
                <c:pt idx="1622">
                  <c:v>192200</c:v>
                </c:pt>
                <c:pt idx="1623">
                  <c:v>192300</c:v>
                </c:pt>
                <c:pt idx="1624">
                  <c:v>192400</c:v>
                </c:pt>
                <c:pt idx="1625">
                  <c:v>192500</c:v>
                </c:pt>
                <c:pt idx="1626">
                  <c:v>192600</c:v>
                </c:pt>
                <c:pt idx="1627">
                  <c:v>192700</c:v>
                </c:pt>
                <c:pt idx="1628">
                  <c:v>192800</c:v>
                </c:pt>
                <c:pt idx="1629">
                  <c:v>192900</c:v>
                </c:pt>
                <c:pt idx="1630">
                  <c:v>193000</c:v>
                </c:pt>
                <c:pt idx="1631">
                  <c:v>193100</c:v>
                </c:pt>
                <c:pt idx="1632">
                  <c:v>193200</c:v>
                </c:pt>
                <c:pt idx="1633">
                  <c:v>193300</c:v>
                </c:pt>
                <c:pt idx="1634">
                  <c:v>193400</c:v>
                </c:pt>
                <c:pt idx="1635">
                  <c:v>193500</c:v>
                </c:pt>
                <c:pt idx="1636">
                  <c:v>193600</c:v>
                </c:pt>
                <c:pt idx="1637">
                  <c:v>193700</c:v>
                </c:pt>
                <c:pt idx="1638">
                  <c:v>193800</c:v>
                </c:pt>
                <c:pt idx="1639">
                  <c:v>193900</c:v>
                </c:pt>
                <c:pt idx="1640">
                  <c:v>194000</c:v>
                </c:pt>
                <c:pt idx="1641">
                  <c:v>194100</c:v>
                </c:pt>
                <c:pt idx="1642">
                  <c:v>194200</c:v>
                </c:pt>
                <c:pt idx="1643">
                  <c:v>194300</c:v>
                </c:pt>
                <c:pt idx="1644">
                  <c:v>194400</c:v>
                </c:pt>
                <c:pt idx="1645">
                  <c:v>194500</c:v>
                </c:pt>
                <c:pt idx="1646">
                  <c:v>194600</c:v>
                </c:pt>
                <c:pt idx="1647">
                  <c:v>194700</c:v>
                </c:pt>
                <c:pt idx="1648">
                  <c:v>194800</c:v>
                </c:pt>
                <c:pt idx="1649">
                  <c:v>194900</c:v>
                </c:pt>
                <c:pt idx="1650">
                  <c:v>195000</c:v>
                </c:pt>
                <c:pt idx="1651">
                  <c:v>195100</c:v>
                </c:pt>
                <c:pt idx="1652">
                  <c:v>195200</c:v>
                </c:pt>
                <c:pt idx="1653">
                  <c:v>195300</c:v>
                </c:pt>
                <c:pt idx="1654">
                  <c:v>195400</c:v>
                </c:pt>
                <c:pt idx="1655">
                  <c:v>195500</c:v>
                </c:pt>
                <c:pt idx="1656">
                  <c:v>195600</c:v>
                </c:pt>
                <c:pt idx="1657">
                  <c:v>195700</c:v>
                </c:pt>
                <c:pt idx="1658">
                  <c:v>195800</c:v>
                </c:pt>
                <c:pt idx="1659">
                  <c:v>195900</c:v>
                </c:pt>
                <c:pt idx="1660">
                  <c:v>196000</c:v>
                </c:pt>
                <c:pt idx="1661">
                  <c:v>196100</c:v>
                </c:pt>
                <c:pt idx="1662">
                  <c:v>196200</c:v>
                </c:pt>
                <c:pt idx="1663">
                  <c:v>196300</c:v>
                </c:pt>
                <c:pt idx="1664">
                  <c:v>196400</c:v>
                </c:pt>
                <c:pt idx="1665">
                  <c:v>196500</c:v>
                </c:pt>
                <c:pt idx="1666">
                  <c:v>196600</c:v>
                </c:pt>
                <c:pt idx="1667">
                  <c:v>196700</c:v>
                </c:pt>
                <c:pt idx="1668">
                  <c:v>196800</c:v>
                </c:pt>
                <c:pt idx="1669">
                  <c:v>196900</c:v>
                </c:pt>
                <c:pt idx="1670">
                  <c:v>197000</c:v>
                </c:pt>
                <c:pt idx="1671">
                  <c:v>197100</c:v>
                </c:pt>
                <c:pt idx="1672">
                  <c:v>197200</c:v>
                </c:pt>
                <c:pt idx="1673">
                  <c:v>197300</c:v>
                </c:pt>
                <c:pt idx="1674">
                  <c:v>197400</c:v>
                </c:pt>
                <c:pt idx="1675">
                  <c:v>197500</c:v>
                </c:pt>
                <c:pt idx="1676">
                  <c:v>197600</c:v>
                </c:pt>
                <c:pt idx="1677">
                  <c:v>197700</c:v>
                </c:pt>
                <c:pt idx="1678">
                  <c:v>197800</c:v>
                </c:pt>
                <c:pt idx="1679">
                  <c:v>197900</c:v>
                </c:pt>
                <c:pt idx="1680">
                  <c:v>198000</c:v>
                </c:pt>
                <c:pt idx="1681">
                  <c:v>198100</c:v>
                </c:pt>
                <c:pt idx="1682">
                  <c:v>198200</c:v>
                </c:pt>
                <c:pt idx="1683">
                  <c:v>198300</c:v>
                </c:pt>
                <c:pt idx="1684">
                  <c:v>198400</c:v>
                </c:pt>
                <c:pt idx="1685">
                  <c:v>198500</c:v>
                </c:pt>
                <c:pt idx="1686">
                  <c:v>198600</c:v>
                </c:pt>
                <c:pt idx="1687">
                  <c:v>198700</c:v>
                </c:pt>
                <c:pt idx="1688">
                  <c:v>198800</c:v>
                </c:pt>
                <c:pt idx="1689">
                  <c:v>198900</c:v>
                </c:pt>
                <c:pt idx="1690">
                  <c:v>199000</c:v>
                </c:pt>
                <c:pt idx="1691">
                  <c:v>199100</c:v>
                </c:pt>
                <c:pt idx="1692">
                  <c:v>199200</c:v>
                </c:pt>
                <c:pt idx="1693">
                  <c:v>199300</c:v>
                </c:pt>
                <c:pt idx="1694">
                  <c:v>199400</c:v>
                </c:pt>
                <c:pt idx="1695">
                  <c:v>199500</c:v>
                </c:pt>
                <c:pt idx="1696">
                  <c:v>199600</c:v>
                </c:pt>
                <c:pt idx="1697">
                  <c:v>199700</c:v>
                </c:pt>
                <c:pt idx="1698">
                  <c:v>199800</c:v>
                </c:pt>
                <c:pt idx="1699">
                  <c:v>199900</c:v>
                </c:pt>
                <c:pt idx="1700">
                  <c:v>200000</c:v>
                </c:pt>
                <c:pt idx="1701">
                  <c:v>200100</c:v>
                </c:pt>
                <c:pt idx="1702">
                  <c:v>200200</c:v>
                </c:pt>
                <c:pt idx="1703">
                  <c:v>200300</c:v>
                </c:pt>
                <c:pt idx="1704">
                  <c:v>200400</c:v>
                </c:pt>
                <c:pt idx="1705">
                  <c:v>200500</c:v>
                </c:pt>
                <c:pt idx="1706">
                  <c:v>200600</c:v>
                </c:pt>
                <c:pt idx="1707">
                  <c:v>200700</c:v>
                </c:pt>
                <c:pt idx="1708">
                  <c:v>200800</c:v>
                </c:pt>
                <c:pt idx="1709">
                  <c:v>200900</c:v>
                </c:pt>
                <c:pt idx="1710">
                  <c:v>201000</c:v>
                </c:pt>
                <c:pt idx="1711">
                  <c:v>201100</c:v>
                </c:pt>
                <c:pt idx="1712">
                  <c:v>201200</c:v>
                </c:pt>
                <c:pt idx="1713">
                  <c:v>201300</c:v>
                </c:pt>
                <c:pt idx="1714">
                  <c:v>201400</c:v>
                </c:pt>
                <c:pt idx="1715">
                  <c:v>201500</c:v>
                </c:pt>
                <c:pt idx="1716">
                  <c:v>201600</c:v>
                </c:pt>
                <c:pt idx="1717">
                  <c:v>201700</c:v>
                </c:pt>
                <c:pt idx="1718">
                  <c:v>201800</c:v>
                </c:pt>
                <c:pt idx="1719">
                  <c:v>201900</c:v>
                </c:pt>
                <c:pt idx="1720">
                  <c:v>202000</c:v>
                </c:pt>
                <c:pt idx="1721">
                  <c:v>202100</c:v>
                </c:pt>
                <c:pt idx="1722">
                  <c:v>202200</c:v>
                </c:pt>
                <c:pt idx="1723">
                  <c:v>202300</c:v>
                </c:pt>
                <c:pt idx="1724">
                  <c:v>202400</c:v>
                </c:pt>
                <c:pt idx="1725">
                  <c:v>202500</c:v>
                </c:pt>
                <c:pt idx="1726">
                  <c:v>202600</c:v>
                </c:pt>
                <c:pt idx="1727">
                  <c:v>202700</c:v>
                </c:pt>
                <c:pt idx="1728">
                  <c:v>202800</c:v>
                </c:pt>
                <c:pt idx="1729">
                  <c:v>202900</c:v>
                </c:pt>
                <c:pt idx="1730">
                  <c:v>203000</c:v>
                </c:pt>
                <c:pt idx="1731">
                  <c:v>203100</c:v>
                </c:pt>
                <c:pt idx="1732">
                  <c:v>203200</c:v>
                </c:pt>
                <c:pt idx="1733">
                  <c:v>203300</c:v>
                </c:pt>
                <c:pt idx="1734">
                  <c:v>203400</c:v>
                </c:pt>
                <c:pt idx="1735">
                  <c:v>203500</c:v>
                </c:pt>
                <c:pt idx="1736">
                  <c:v>203600</c:v>
                </c:pt>
                <c:pt idx="1737">
                  <c:v>203700</c:v>
                </c:pt>
                <c:pt idx="1738">
                  <c:v>203800</c:v>
                </c:pt>
                <c:pt idx="1739">
                  <c:v>203900</c:v>
                </c:pt>
                <c:pt idx="1740">
                  <c:v>204000</c:v>
                </c:pt>
                <c:pt idx="1741">
                  <c:v>204100</c:v>
                </c:pt>
                <c:pt idx="1742">
                  <c:v>204200</c:v>
                </c:pt>
                <c:pt idx="1743">
                  <c:v>204300</c:v>
                </c:pt>
                <c:pt idx="1744">
                  <c:v>204400</c:v>
                </c:pt>
                <c:pt idx="1745">
                  <c:v>204500</c:v>
                </c:pt>
                <c:pt idx="1746">
                  <c:v>204600</c:v>
                </c:pt>
                <c:pt idx="1747">
                  <c:v>204700</c:v>
                </c:pt>
                <c:pt idx="1748">
                  <c:v>204800</c:v>
                </c:pt>
                <c:pt idx="1749">
                  <c:v>204900</c:v>
                </c:pt>
                <c:pt idx="1750">
                  <c:v>205000</c:v>
                </c:pt>
                <c:pt idx="1751">
                  <c:v>205100</c:v>
                </c:pt>
                <c:pt idx="1752">
                  <c:v>205200</c:v>
                </c:pt>
                <c:pt idx="1753">
                  <c:v>205300</c:v>
                </c:pt>
                <c:pt idx="1754">
                  <c:v>205400</c:v>
                </c:pt>
                <c:pt idx="1755">
                  <c:v>205500</c:v>
                </c:pt>
                <c:pt idx="1756">
                  <c:v>205600</c:v>
                </c:pt>
                <c:pt idx="1757">
                  <c:v>205700</c:v>
                </c:pt>
                <c:pt idx="1758">
                  <c:v>205800</c:v>
                </c:pt>
                <c:pt idx="1759">
                  <c:v>205900</c:v>
                </c:pt>
                <c:pt idx="1760">
                  <c:v>206000</c:v>
                </c:pt>
                <c:pt idx="1761">
                  <c:v>206100</c:v>
                </c:pt>
                <c:pt idx="1762">
                  <c:v>206200</c:v>
                </c:pt>
                <c:pt idx="1763">
                  <c:v>206300</c:v>
                </c:pt>
                <c:pt idx="1764">
                  <c:v>206400</c:v>
                </c:pt>
                <c:pt idx="1765">
                  <c:v>206500</c:v>
                </c:pt>
                <c:pt idx="1766">
                  <c:v>206600</c:v>
                </c:pt>
                <c:pt idx="1767">
                  <c:v>206700</c:v>
                </c:pt>
                <c:pt idx="1768">
                  <c:v>206800</c:v>
                </c:pt>
                <c:pt idx="1769">
                  <c:v>206900</c:v>
                </c:pt>
                <c:pt idx="1770">
                  <c:v>207000</c:v>
                </c:pt>
                <c:pt idx="1771">
                  <c:v>207100</c:v>
                </c:pt>
                <c:pt idx="1772">
                  <c:v>207200</c:v>
                </c:pt>
                <c:pt idx="1773">
                  <c:v>207300</c:v>
                </c:pt>
                <c:pt idx="1774">
                  <c:v>207400</c:v>
                </c:pt>
                <c:pt idx="1775">
                  <c:v>207500</c:v>
                </c:pt>
                <c:pt idx="1776">
                  <c:v>207600</c:v>
                </c:pt>
                <c:pt idx="1777">
                  <c:v>207700</c:v>
                </c:pt>
                <c:pt idx="1778">
                  <c:v>207800</c:v>
                </c:pt>
                <c:pt idx="1779">
                  <c:v>207900</c:v>
                </c:pt>
                <c:pt idx="1780">
                  <c:v>208000</c:v>
                </c:pt>
                <c:pt idx="1781">
                  <c:v>208100</c:v>
                </c:pt>
                <c:pt idx="1782">
                  <c:v>208200</c:v>
                </c:pt>
                <c:pt idx="1783">
                  <c:v>208300</c:v>
                </c:pt>
                <c:pt idx="1784">
                  <c:v>208400</c:v>
                </c:pt>
                <c:pt idx="1785">
                  <c:v>208500</c:v>
                </c:pt>
                <c:pt idx="1786">
                  <c:v>208600</c:v>
                </c:pt>
                <c:pt idx="1787">
                  <c:v>208700</c:v>
                </c:pt>
                <c:pt idx="1788">
                  <c:v>208800</c:v>
                </c:pt>
                <c:pt idx="1789">
                  <c:v>208900</c:v>
                </c:pt>
                <c:pt idx="1790">
                  <c:v>209000</c:v>
                </c:pt>
                <c:pt idx="1791">
                  <c:v>209100</c:v>
                </c:pt>
                <c:pt idx="1792">
                  <c:v>209200</c:v>
                </c:pt>
                <c:pt idx="1793">
                  <c:v>209300</c:v>
                </c:pt>
                <c:pt idx="1794">
                  <c:v>209400</c:v>
                </c:pt>
                <c:pt idx="1795">
                  <c:v>209500</c:v>
                </c:pt>
                <c:pt idx="1796">
                  <c:v>209600</c:v>
                </c:pt>
                <c:pt idx="1797">
                  <c:v>209700</c:v>
                </c:pt>
                <c:pt idx="1798">
                  <c:v>209800</c:v>
                </c:pt>
                <c:pt idx="1799">
                  <c:v>209900</c:v>
                </c:pt>
                <c:pt idx="1800">
                  <c:v>210000</c:v>
                </c:pt>
                <c:pt idx="1801">
                  <c:v>210100</c:v>
                </c:pt>
                <c:pt idx="1802">
                  <c:v>210200</c:v>
                </c:pt>
                <c:pt idx="1803">
                  <c:v>210300</c:v>
                </c:pt>
                <c:pt idx="1804">
                  <c:v>210400</c:v>
                </c:pt>
                <c:pt idx="1805">
                  <c:v>210500</c:v>
                </c:pt>
                <c:pt idx="1806">
                  <c:v>210600</c:v>
                </c:pt>
                <c:pt idx="1807">
                  <c:v>210700</c:v>
                </c:pt>
                <c:pt idx="1808">
                  <c:v>210800</c:v>
                </c:pt>
                <c:pt idx="1809">
                  <c:v>210900</c:v>
                </c:pt>
                <c:pt idx="1810">
                  <c:v>211000</c:v>
                </c:pt>
                <c:pt idx="1811">
                  <c:v>211100</c:v>
                </c:pt>
                <c:pt idx="1812">
                  <c:v>211200</c:v>
                </c:pt>
                <c:pt idx="1813">
                  <c:v>211300</c:v>
                </c:pt>
                <c:pt idx="1814">
                  <c:v>211400</c:v>
                </c:pt>
                <c:pt idx="1815">
                  <c:v>211500</c:v>
                </c:pt>
                <c:pt idx="1816">
                  <c:v>211600</c:v>
                </c:pt>
                <c:pt idx="1817">
                  <c:v>211700</c:v>
                </c:pt>
                <c:pt idx="1818">
                  <c:v>211800</c:v>
                </c:pt>
                <c:pt idx="1819">
                  <c:v>211900</c:v>
                </c:pt>
                <c:pt idx="1820">
                  <c:v>212000</c:v>
                </c:pt>
                <c:pt idx="1821">
                  <c:v>212100</c:v>
                </c:pt>
                <c:pt idx="1822">
                  <c:v>212200</c:v>
                </c:pt>
                <c:pt idx="1823">
                  <c:v>212300</c:v>
                </c:pt>
                <c:pt idx="1824">
                  <c:v>212400</c:v>
                </c:pt>
                <c:pt idx="1825">
                  <c:v>212500</c:v>
                </c:pt>
                <c:pt idx="1826">
                  <c:v>212600</c:v>
                </c:pt>
                <c:pt idx="1827">
                  <c:v>212700</c:v>
                </c:pt>
                <c:pt idx="1828">
                  <c:v>212800</c:v>
                </c:pt>
                <c:pt idx="1829">
                  <c:v>212900</c:v>
                </c:pt>
                <c:pt idx="1830">
                  <c:v>213000</c:v>
                </c:pt>
                <c:pt idx="1831">
                  <c:v>213100</c:v>
                </c:pt>
                <c:pt idx="1832">
                  <c:v>213200</c:v>
                </c:pt>
                <c:pt idx="1833">
                  <c:v>213300</c:v>
                </c:pt>
                <c:pt idx="1834">
                  <c:v>213400</c:v>
                </c:pt>
                <c:pt idx="1835">
                  <c:v>213500</c:v>
                </c:pt>
                <c:pt idx="1836">
                  <c:v>213600</c:v>
                </c:pt>
                <c:pt idx="1837">
                  <c:v>213700</c:v>
                </c:pt>
                <c:pt idx="1838">
                  <c:v>213800</c:v>
                </c:pt>
                <c:pt idx="1839">
                  <c:v>213900</c:v>
                </c:pt>
                <c:pt idx="1840">
                  <c:v>214000</c:v>
                </c:pt>
                <c:pt idx="1841">
                  <c:v>214100</c:v>
                </c:pt>
                <c:pt idx="1842">
                  <c:v>214200</c:v>
                </c:pt>
                <c:pt idx="1843">
                  <c:v>214300</c:v>
                </c:pt>
                <c:pt idx="1844">
                  <c:v>214400</c:v>
                </c:pt>
                <c:pt idx="1845">
                  <c:v>214500</c:v>
                </c:pt>
                <c:pt idx="1846">
                  <c:v>214600</c:v>
                </c:pt>
                <c:pt idx="1847">
                  <c:v>214700</c:v>
                </c:pt>
                <c:pt idx="1848">
                  <c:v>214800</c:v>
                </c:pt>
                <c:pt idx="1849">
                  <c:v>214900</c:v>
                </c:pt>
                <c:pt idx="1850">
                  <c:v>215000</c:v>
                </c:pt>
                <c:pt idx="1851">
                  <c:v>215100</c:v>
                </c:pt>
                <c:pt idx="1852">
                  <c:v>215200</c:v>
                </c:pt>
                <c:pt idx="1853">
                  <c:v>215300</c:v>
                </c:pt>
                <c:pt idx="1854">
                  <c:v>215400</c:v>
                </c:pt>
                <c:pt idx="1855">
                  <c:v>215500</c:v>
                </c:pt>
                <c:pt idx="1856">
                  <c:v>215600</c:v>
                </c:pt>
                <c:pt idx="1857">
                  <c:v>215700</c:v>
                </c:pt>
                <c:pt idx="1858">
                  <c:v>215800</c:v>
                </c:pt>
                <c:pt idx="1859">
                  <c:v>215900</c:v>
                </c:pt>
                <c:pt idx="1860">
                  <c:v>216000</c:v>
                </c:pt>
                <c:pt idx="1861">
                  <c:v>216100</c:v>
                </c:pt>
                <c:pt idx="1862">
                  <c:v>216200</c:v>
                </c:pt>
                <c:pt idx="1863">
                  <c:v>216300</c:v>
                </c:pt>
                <c:pt idx="1864">
                  <c:v>216400</c:v>
                </c:pt>
                <c:pt idx="1865">
                  <c:v>216500</c:v>
                </c:pt>
                <c:pt idx="1866">
                  <c:v>216600</c:v>
                </c:pt>
                <c:pt idx="1867">
                  <c:v>216700</c:v>
                </c:pt>
                <c:pt idx="1868">
                  <c:v>216800</c:v>
                </c:pt>
                <c:pt idx="1869">
                  <c:v>216900</c:v>
                </c:pt>
                <c:pt idx="1870">
                  <c:v>217000</c:v>
                </c:pt>
                <c:pt idx="1871">
                  <c:v>217100</c:v>
                </c:pt>
                <c:pt idx="1872">
                  <c:v>217200</c:v>
                </c:pt>
                <c:pt idx="1873">
                  <c:v>217300</c:v>
                </c:pt>
                <c:pt idx="1874">
                  <c:v>217400</c:v>
                </c:pt>
                <c:pt idx="1875">
                  <c:v>217500</c:v>
                </c:pt>
                <c:pt idx="1876">
                  <c:v>217600</c:v>
                </c:pt>
                <c:pt idx="1877">
                  <c:v>217700</c:v>
                </c:pt>
                <c:pt idx="1878">
                  <c:v>217800</c:v>
                </c:pt>
                <c:pt idx="1879">
                  <c:v>217900</c:v>
                </c:pt>
                <c:pt idx="1880">
                  <c:v>218000</c:v>
                </c:pt>
                <c:pt idx="1881">
                  <c:v>218100</c:v>
                </c:pt>
                <c:pt idx="1882">
                  <c:v>218200</c:v>
                </c:pt>
                <c:pt idx="1883">
                  <c:v>218300</c:v>
                </c:pt>
                <c:pt idx="1884">
                  <c:v>218400</c:v>
                </c:pt>
                <c:pt idx="1885">
                  <c:v>218500</c:v>
                </c:pt>
                <c:pt idx="1886">
                  <c:v>218600</c:v>
                </c:pt>
                <c:pt idx="1887">
                  <c:v>218700</c:v>
                </c:pt>
                <c:pt idx="1888">
                  <c:v>218800</c:v>
                </c:pt>
                <c:pt idx="1889">
                  <c:v>218900</c:v>
                </c:pt>
                <c:pt idx="1890">
                  <c:v>219000</c:v>
                </c:pt>
                <c:pt idx="1891">
                  <c:v>219100</c:v>
                </c:pt>
                <c:pt idx="1892">
                  <c:v>219200</c:v>
                </c:pt>
                <c:pt idx="1893">
                  <c:v>219300</c:v>
                </c:pt>
                <c:pt idx="1894">
                  <c:v>219400</c:v>
                </c:pt>
                <c:pt idx="1895">
                  <c:v>219500</c:v>
                </c:pt>
                <c:pt idx="1896">
                  <c:v>219600</c:v>
                </c:pt>
                <c:pt idx="1897">
                  <c:v>219700</c:v>
                </c:pt>
                <c:pt idx="1898">
                  <c:v>219800</c:v>
                </c:pt>
                <c:pt idx="1899">
                  <c:v>219900</c:v>
                </c:pt>
                <c:pt idx="1900">
                  <c:v>220000</c:v>
                </c:pt>
                <c:pt idx="1901">
                  <c:v>220100</c:v>
                </c:pt>
                <c:pt idx="1902">
                  <c:v>220200</c:v>
                </c:pt>
                <c:pt idx="1903">
                  <c:v>220300</c:v>
                </c:pt>
                <c:pt idx="1904">
                  <c:v>220400</c:v>
                </c:pt>
                <c:pt idx="1905">
                  <c:v>220500</c:v>
                </c:pt>
                <c:pt idx="1906">
                  <c:v>220600</c:v>
                </c:pt>
                <c:pt idx="1907">
                  <c:v>220700</c:v>
                </c:pt>
                <c:pt idx="1908">
                  <c:v>220800</c:v>
                </c:pt>
                <c:pt idx="1909">
                  <c:v>220900</c:v>
                </c:pt>
                <c:pt idx="1910">
                  <c:v>221000</c:v>
                </c:pt>
                <c:pt idx="1911">
                  <c:v>221100</c:v>
                </c:pt>
                <c:pt idx="1912">
                  <c:v>221200</c:v>
                </c:pt>
                <c:pt idx="1913">
                  <c:v>221300</c:v>
                </c:pt>
                <c:pt idx="1914">
                  <c:v>221400</c:v>
                </c:pt>
                <c:pt idx="1915">
                  <c:v>221500</c:v>
                </c:pt>
                <c:pt idx="1916">
                  <c:v>221600</c:v>
                </c:pt>
                <c:pt idx="1917">
                  <c:v>221700</c:v>
                </c:pt>
                <c:pt idx="1918">
                  <c:v>221800</c:v>
                </c:pt>
                <c:pt idx="1919">
                  <c:v>221900</c:v>
                </c:pt>
                <c:pt idx="1920">
                  <c:v>222000</c:v>
                </c:pt>
                <c:pt idx="1921">
                  <c:v>222100</c:v>
                </c:pt>
                <c:pt idx="1922">
                  <c:v>222200</c:v>
                </c:pt>
                <c:pt idx="1923">
                  <c:v>222300</c:v>
                </c:pt>
                <c:pt idx="1924">
                  <c:v>222400</c:v>
                </c:pt>
                <c:pt idx="1925">
                  <c:v>222500</c:v>
                </c:pt>
                <c:pt idx="1926">
                  <c:v>222600</c:v>
                </c:pt>
                <c:pt idx="1927">
                  <c:v>222700</c:v>
                </c:pt>
                <c:pt idx="1928">
                  <c:v>222800</c:v>
                </c:pt>
                <c:pt idx="1929">
                  <c:v>222900</c:v>
                </c:pt>
                <c:pt idx="1930">
                  <c:v>223000</c:v>
                </c:pt>
                <c:pt idx="1931">
                  <c:v>223100</c:v>
                </c:pt>
                <c:pt idx="1932">
                  <c:v>223200</c:v>
                </c:pt>
                <c:pt idx="1933">
                  <c:v>223300</c:v>
                </c:pt>
                <c:pt idx="1934">
                  <c:v>223400</c:v>
                </c:pt>
                <c:pt idx="1935">
                  <c:v>223500</c:v>
                </c:pt>
                <c:pt idx="1936">
                  <c:v>223600</c:v>
                </c:pt>
                <c:pt idx="1937">
                  <c:v>223700</c:v>
                </c:pt>
                <c:pt idx="1938">
                  <c:v>223800</c:v>
                </c:pt>
                <c:pt idx="1939">
                  <c:v>223900</c:v>
                </c:pt>
                <c:pt idx="1940">
                  <c:v>224000</c:v>
                </c:pt>
                <c:pt idx="1941">
                  <c:v>224100</c:v>
                </c:pt>
                <c:pt idx="1942">
                  <c:v>224200</c:v>
                </c:pt>
                <c:pt idx="1943">
                  <c:v>224300</c:v>
                </c:pt>
                <c:pt idx="1944">
                  <c:v>224400</c:v>
                </c:pt>
                <c:pt idx="1945">
                  <c:v>224500</c:v>
                </c:pt>
                <c:pt idx="1946">
                  <c:v>224600</c:v>
                </c:pt>
                <c:pt idx="1947">
                  <c:v>224700</c:v>
                </c:pt>
                <c:pt idx="1948">
                  <c:v>224800</c:v>
                </c:pt>
                <c:pt idx="1949">
                  <c:v>224900</c:v>
                </c:pt>
                <c:pt idx="1950">
                  <c:v>225000</c:v>
                </c:pt>
                <c:pt idx="1951">
                  <c:v>225100</c:v>
                </c:pt>
                <c:pt idx="1952">
                  <c:v>225200</c:v>
                </c:pt>
                <c:pt idx="1953">
                  <c:v>225300</c:v>
                </c:pt>
                <c:pt idx="1954">
                  <c:v>225400</c:v>
                </c:pt>
                <c:pt idx="1955">
                  <c:v>225500</c:v>
                </c:pt>
                <c:pt idx="1956">
                  <c:v>225600</c:v>
                </c:pt>
                <c:pt idx="1957">
                  <c:v>225700</c:v>
                </c:pt>
                <c:pt idx="1958">
                  <c:v>225800</c:v>
                </c:pt>
                <c:pt idx="1959">
                  <c:v>225900</c:v>
                </c:pt>
                <c:pt idx="1960">
                  <c:v>226000</c:v>
                </c:pt>
                <c:pt idx="1961">
                  <c:v>226100</c:v>
                </c:pt>
                <c:pt idx="1962">
                  <c:v>226200</c:v>
                </c:pt>
                <c:pt idx="1963">
                  <c:v>226300</c:v>
                </c:pt>
                <c:pt idx="1964">
                  <c:v>226400</c:v>
                </c:pt>
                <c:pt idx="1965">
                  <c:v>226500</c:v>
                </c:pt>
                <c:pt idx="1966">
                  <c:v>226600</c:v>
                </c:pt>
                <c:pt idx="1967">
                  <c:v>226700</c:v>
                </c:pt>
                <c:pt idx="1968">
                  <c:v>226800</c:v>
                </c:pt>
                <c:pt idx="1969">
                  <c:v>226900</c:v>
                </c:pt>
                <c:pt idx="1970">
                  <c:v>227000</c:v>
                </c:pt>
                <c:pt idx="1971">
                  <c:v>227100</c:v>
                </c:pt>
                <c:pt idx="1972">
                  <c:v>227200</c:v>
                </c:pt>
                <c:pt idx="1973">
                  <c:v>227300</c:v>
                </c:pt>
                <c:pt idx="1974">
                  <c:v>227400</c:v>
                </c:pt>
                <c:pt idx="1975">
                  <c:v>227500</c:v>
                </c:pt>
                <c:pt idx="1976">
                  <c:v>227600</c:v>
                </c:pt>
                <c:pt idx="1977">
                  <c:v>227700</c:v>
                </c:pt>
                <c:pt idx="1978">
                  <c:v>227800</c:v>
                </c:pt>
                <c:pt idx="1979">
                  <c:v>227900</c:v>
                </c:pt>
                <c:pt idx="1980">
                  <c:v>228000</c:v>
                </c:pt>
                <c:pt idx="1981">
                  <c:v>228100</c:v>
                </c:pt>
                <c:pt idx="1982">
                  <c:v>228200</c:v>
                </c:pt>
                <c:pt idx="1983">
                  <c:v>228300</c:v>
                </c:pt>
                <c:pt idx="1984">
                  <c:v>228400</c:v>
                </c:pt>
                <c:pt idx="1985">
                  <c:v>228500</c:v>
                </c:pt>
                <c:pt idx="1986">
                  <c:v>228600</c:v>
                </c:pt>
                <c:pt idx="1987">
                  <c:v>228700</c:v>
                </c:pt>
                <c:pt idx="1988">
                  <c:v>228800</c:v>
                </c:pt>
                <c:pt idx="1989">
                  <c:v>228900</c:v>
                </c:pt>
                <c:pt idx="1990">
                  <c:v>229000</c:v>
                </c:pt>
                <c:pt idx="1991">
                  <c:v>229100</c:v>
                </c:pt>
                <c:pt idx="1992">
                  <c:v>229200</c:v>
                </c:pt>
                <c:pt idx="1993">
                  <c:v>229300</c:v>
                </c:pt>
                <c:pt idx="1994">
                  <c:v>229400</c:v>
                </c:pt>
                <c:pt idx="1995">
                  <c:v>229500</c:v>
                </c:pt>
                <c:pt idx="1996">
                  <c:v>229600</c:v>
                </c:pt>
                <c:pt idx="1997">
                  <c:v>229700</c:v>
                </c:pt>
                <c:pt idx="1998">
                  <c:v>229800</c:v>
                </c:pt>
                <c:pt idx="1999">
                  <c:v>229900</c:v>
                </c:pt>
                <c:pt idx="2000">
                  <c:v>230000</c:v>
                </c:pt>
                <c:pt idx="2001">
                  <c:v>230100</c:v>
                </c:pt>
                <c:pt idx="2002">
                  <c:v>230200</c:v>
                </c:pt>
                <c:pt idx="2003">
                  <c:v>230300</c:v>
                </c:pt>
                <c:pt idx="2004">
                  <c:v>230400</c:v>
                </c:pt>
                <c:pt idx="2005">
                  <c:v>230500</c:v>
                </c:pt>
                <c:pt idx="2006">
                  <c:v>230600</c:v>
                </c:pt>
                <c:pt idx="2007">
                  <c:v>230700</c:v>
                </c:pt>
                <c:pt idx="2008">
                  <c:v>230800</c:v>
                </c:pt>
                <c:pt idx="2009">
                  <c:v>230900</c:v>
                </c:pt>
                <c:pt idx="2010">
                  <c:v>231000</c:v>
                </c:pt>
                <c:pt idx="2011">
                  <c:v>231100</c:v>
                </c:pt>
                <c:pt idx="2012">
                  <c:v>231200</c:v>
                </c:pt>
                <c:pt idx="2013">
                  <c:v>231300</c:v>
                </c:pt>
                <c:pt idx="2014">
                  <c:v>231400</c:v>
                </c:pt>
                <c:pt idx="2015">
                  <c:v>231500</c:v>
                </c:pt>
                <c:pt idx="2016">
                  <c:v>231600</c:v>
                </c:pt>
                <c:pt idx="2017">
                  <c:v>231700</c:v>
                </c:pt>
                <c:pt idx="2018">
                  <c:v>231800</c:v>
                </c:pt>
                <c:pt idx="2019">
                  <c:v>231900</c:v>
                </c:pt>
                <c:pt idx="2020">
                  <c:v>232000</c:v>
                </c:pt>
                <c:pt idx="2021">
                  <c:v>232100</c:v>
                </c:pt>
                <c:pt idx="2022">
                  <c:v>232200</c:v>
                </c:pt>
                <c:pt idx="2023">
                  <c:v>232300</c:v>
                </c:pt>
                <c:pt idx="2024">
                  <c:v>232400</c:v>
                </c:pt>
                <c:pt idx="2025">
                  <c:v>232500</c:v>
                </c:pt>
                <c:pt idx="2026">
                  <c:v>232600</c:v>
                </c:pt>
                <c:pt idx="2027">
                  <c:v>232700</c:v>
                </c:pt>
                <c:pt idx="2028">
                  <c:v>232800</c:v>
                </c:pt>
                <c:pt idx="2029">
                  <c:v>232900</c:v>
                </c:pt>
                <c:pt idx="2030">
                  <c:v>233000</c:v>
                </c:pt>
                <c:pt idx="2031">
                  <c:v>233100</c:v>
                </c:pt>
                <c:pt idx="2032">
                  <c:v>233200</c:v>
                </c:pt>
                <c:pt idx="2033">
                  <c:v>233300</c:v>
                </c:pt>
                <c:pt idx="2034">
                  <c:v>233400</c:v>
                </c:pt>
                <c:pt idx="2035">
                  <c:v>233500</c:v>
                </c:pt>
                <c:pt idx="2036">
                  <c:v>233600</c:v>
                </c:pt>
                <c:pt idx="2037">
                  <c:v>233700</c:v>
                </c:pt>
                <c:pt idx="2038">
                  <c:v>233800</c:v>
                </c:pt>
                <c:pt idx="2039">
                  <c:v>233900</c:v>
                </c:pt>
                <c:pt idx="2040">
                  <c:v>234000</c:v>
                </c:pt>
                <c:pt idx="2041">
                  <c:v>234100</c:v>
                </c:pt>
                <c:pt idx="2042">
                  <c:v>234200</c:v>
                </c:pt>
                <c:pt idx="2043">
                  <c:v>234300</c:v>
                </c:pt>
                <c:pt idx="2044">
                  <c:v>234400</c:v>
                </c:pt>
                <c:pt idx="2045">
                  <c:v>234500</c:v>
                </c:pt>
                <c:pt idx="2046">
                  <c:v>234600</c:v>
                </c:pt>
                <c:pt idx="2047">
                  <c:v>234700</c:v>
                </c:pt>
                <c:pt idx="2048">
                  <c:v>234800</c:v>
                </c:pt>
                <c:pt idx="2049">
                  <c:v>234900</c:v>
                </c:pt>
                <c:pt idx="2050">
                  <c:v>235000</c:v>
                </c:pt>
                <c:pt idx="2051">
                  <c:v>235100</c:v>
                </c:pt>
                <c:pt idx="2052">
                  <c:v>235200</c:v>
                </c:pt>
                <c:pt idx="2053">
                  <c:v>235300</c:v>
                </c:pt>
                <c:pt idx="2054">
                  <c:v>235400</c:v>
                </c:pt>
                <c:pt idx="2055">
                  <c:v>235500</c:v>
                </c:pt>
                <c:pt idx="2056">
                  <c:v>235600</c:v>
                </c:pt>
                <c:pt idx="2057">
                  <c:v>235700</c:v>
                </c:pt>
                <c:pt idx="2058">
                  <c:v>235800</c:v>
                </c:pt>
                <c:pt idx="2059">
                  <c:v>235900</c:v>
                </c:pt>
                <c:pt idx="2060">
                  <c:v>236000</c:v>
                </c:pt>
                <c:pt idx="2061">
                  <c:v>236100</c:v>
                </c:pt>
                <c:pt idx="2062">
                  <c:v>236200</c:v>
                </c:pt>
                <c:pt idx="2063">
                  <c:v>236300</c:v>
                </c:pt>
                <c:pt idx="2064">
                  <c:v>236400</c:v>
                </c:pt>
                <c:pt idx="2065">
                  <c:v>236500</c:v>
                </c:pt>
                <c:pt idx="2066">
                  <c:v>236600</c:v>
                </c:pt>
                <c:pt idx="2067">
                  <c:v>236700</c:v>
                </c:pt>
                <c:pt idx="2068">
                  <c:v>236800</c:v>
                </c:pt>
                <c:pt idx="2069">
                  <c:v>236900</c:v>
                </c:pt>
                <c:pt idx="2070">
                  <c:v>237000</c:v>
                </c:pt>
                <c:pt idx="2071">
                  <c:v>237100</c:v>
                </c:pt>
                <c:pt idx="2072">
                  <c:v>237200</c:v>
                </c:pt>
                <c:pt idx="2073">
                  <c:v>237300</c:v>
                </c:pt>
                <c:pt idx="2074">
                  <c:v>237400</c:v>
                </c:pt>
                <c:pt idx="2075">
                  <c:v>237500</c:v>
                </c:pt>
                <c:pt idx="2076">
                  <c:v>237600</c:v>
                </c:pt>
                <c:pt idx="2077">
                  <c:v>237700</c:v>
                </c:pt>
                <c:pt idx="2078">
                  <c:v>237800</c:v>
                </c:pt>
                <c:pt idx="2079">
                  <c:v>237900</c:v>
                </c:pt>
                <c:pt idx="2080">
                  <c:v>238000</c:v>
                </c:pt>
                <c:pt idx="2081">
                  <c:v>238100</c:v>
                </c:pt>
                <c:pt idx="2082">
                  <c:v>238200</c:v>
                </c:pt>
                <c:pt idx="2083">
                  <c:v>238300</c:v>
                </c:pt>
                <c:pt idx="2084">
                  <c:v>238400</c:v>
                </c:pt>
                <c:pt idx="2085">
                  <c:v>238500</c:v>
                </c:pt>
                <c:pt idx="2086">
                  <c:v>238600</c:v>
                </c:pt>
                <c:pt idx="2087">
                  <c:v>238700</c:v>
                </c:pt>
                <c:pt idx="2088">
                  <c:v>238800</c:v>
                </c:pt>
                <c:pt idx="2089">
                  <c:v>238900</c:v>
                </c:pt>
                <c:pt idx="2090">
                  <c:v>239000</c:v>
                </c:pt>
                <c:pt idx="2091">
                  <c:v>239100</c:v>
                </c:pt>
                <c:pt idx="2092">
                  <c:v>239200</c:v>
                </c:pt>
                <c:pt idx="2093">
                  <c:v>239300</c:v>
                </c:pt>
                <c:pt idx="2094">
                  <c:v>239400</c:v>
                </c:pt>
                <c:pt idx="2095">
                  <c:v>239500</c:v>
                </c:pt>
                <c:pt idx="2096">
                  <c:v>239600</c:v>
                </c:pt>
                <c:pt idx="2097">
                  <c:v>239700</c:v>
                </c:pt>
                <c:pt idx="2098">
                  <c:v>239800</c:v>
                </c:pt>
                <c:pt idx="2099">
                  <c:v>239900</c:v>
                </c:pt>
                <c:pt idx="2100">
                  <c:v>240000</c:v>
                </c:pt>
                <c:pt idx="2101">
                  <c:v>240100</c:v>
                </c:pt>
                <c:pt idx="2102">
                  <c:v>240200</c:v>
                </c:pt>
                <c:pt idx="2103">
                  <c:v>240300</c:v>
                </c:pt>
                <c:pt idx="2104">
                  <c:v>240400</c:v>
                </c:pt>
                <c:pt idx="2105">
                  <c:v>240500</c:v>
                </c:pt>
                <c:pt idx="2106">
                  <c:v>240600</c:v>
                </c:pt>
                <c:pt idx="2107">
                  <c:v>240700</c:v>
                </c:pt>
                <c:pt idx="2108">
                  <c:v>240800</c:v>
                </c:pt>
                <c:pt idx="2109">
                  <c:v>240900</c:v>
                </c:pt>
                <c:pt idx="2110">
                  <c:v>241000</c:v>
                </c:pt>
                <c:pt idx="2111">
                  <c:v>241100</c:v>
                </c:pt>
                <c:pt idx="2112">
                  <c:v>241200</c:v>
                </c:pt>
                <c:pt idx="2113">
                  <c:v>241300</c:v>
                </c:pt>
                <c:pt idx="2114">
                  <c:v>241400</c:v>
                </c:pt>
                <c:pt idx="2115">
                  <c:v>241500</c:v>
                </c:pt>
                <c:pt idx="2116">
                  <c:v>241600</c:v>
                </c:pt>
                <c:pt idx="2117">
                  <c:v>241700</c:v>
                </c:pt>
                <c:pt idx="2118">
                  <c:v>241800</c:v>
                </c:pt>
                <c:pt idx="2119">
                  <c:v>241900</c:v>
                </c:pt>
                <c:pt idx="2120">
                  <c:v>242000</c:v>
                </c:pt>
                <c:pt idx="2121">
                  <c:v>242100</c:v>
                </c:pt>
                <c:pt idx="2122">
                  <c:v>242200</c:v>
                </c:pt>
                <c:pt idx="2123">
                  <c:v>242300</c:v>
                </c:pt>
                <c:pt idx="2124">
                  <c:v>242400</c:v>
                </c:pt>
                <c:pt idx="2125">
                  <c:v>242500</c:v>
                </c:pt>
                <c:pt idx="2126">
                  <c:v>242600</c:v>
                </c:pt>
                <c:pt idx="2127">
                  <c:v>242700</c:v>
                </c:pt>
                <c:pt idx="2128">
                  <c:v>242800</c:v>
                </c:pt>
                <c:pt idx="2129">
                  <c:v>242900</c:v>
                </c:pt>
                <c:pt idx="2130">
                  <c:v>243000</c:v>
                </c:pt>
                <c:pt idx="2131">
                  <c:v>243100</c:v>
                </c:pt>
                <c:pt idx="2132">
                  <c:v>243200</c:v>
                </c:pt>
                <c:pt idx="2133">
                  <c:v>243300</c:v>
                </c:pt>
                <c:pt idx="2134">
                  <c:v>243400</c:v>
                </c:pt>
                <c:pt idx="2135">
                  <c:v>243500</c:v>
                </c:pt>
                <c:pt idx="2136">
                  <c:v>243600</c:v>
                </c:pt>
                <c:pt idx="2137">
                  <c:v>243700</c:v>
                </c:pt>
                <c:pt idx="2138">
                  <c:v>243800</c:v>
                </c:pt>
                <c:pt idx="2139">
                  <c:v>243900</c:v>
                </c:pt>
                <c:pt idx="2140">
                  <c:v>244000</c:v>
                </c:pt>
                <c:pt idx="2141">
                  <c:v>244100</c:v>
                </c:pt>
                <c:pt idx="2142">
                  <c:v>244200</c:v>
                </c:pt>
                <c:pt idx="2143">
                  <c:v>244300</c:v>
                </c:pt>
                <c:pt idx="2144">
                  <c:v>244400</c:v>
                </c:pt>
                <c:pt idx="2145">
                  <c:v>244500</c:v>
                </c:pt>
                <c:pt idx="2146">
                  <c:v>244600</c:v>
                </c:pt>
                <c:pt idx="2147">
                  <c:v>244700</c:v>
                </c:pt>
                <c:pt idx="2148">
                  <c:v>244800</c:v>
                </c:pt>
                <c:pt idx="2149">
                  <c:v>244900</c:v>
                </c:pt>
                <c:pt idx="2150">
                  <c:v>245000</c:v>
                </c:pt>
                <c:pt idx="2151">
                  <c:v>245100</c:v>
                </c:pt>
                <c:pt idx="2152">
                  <c:v>245200</c:v>
                </c:pt>
                <c:pt idx="2153">
                  <c:v>245300</c:v>
                </c:pt>
                <c:pt idx="2154">
                  <c:v>245400</c:v>
                </c:pt>
                <c:pt idx="2155">
                  <c:v>245500</c:v>
                </c:pt>
                <c:pt idx="2156">
                  <c:v>245600</c:v>
                </c:pt>
                <c:pt idx="2157">
                  <c:v>245700</c:v>
                </c:pt>
                <c:pt idx="2158">
                  <c:v>245800</c:v>
                </c:pt>
                <c:pt idx="2159">
                  <c:v>245900</c:v>
                </c:pt>
                <c:pt idx="2160">
                  <c:v>246000</c:v>
                </c:pt>
                <c:pt idx="2161">
                  <c:v>246100</c:v>
                </c:pt>
                <c:pt idx="2162">
                  <c:v>246200</c:v>
                </c:pt>
                <c:pt idx="2163">
                  <c:v>246300</c:v>
                </c:pt>
                <c:pt idx="2164">
                  <c:v>246400</c:v>
                </c:pt>
                <c:pt idx="2165">
                  <c:v>246500</c:v>
                </c:pt>
                <c:pt idx="2166">
                  <c:v>246600</c:v>
                </c:pt>
                <c:pt idx="2167">
                  <c:v>246700</c:v>
                </c:pt>
                <c:pt idx="2168">
                  <c:v>246800</c:v>
                </c:pt>
                <c:pt idx="2169">
                  <c:v>246900</c:v>
                </c:pt>
                <c:pt idx="2170">
                  <c:v>247000</c:v>
                </c:pt>
                <c:pt idx="2171">
                  <c:v>247100</c:v>
                </c:pt>
                <c:pt idx="2172">
                  <c:v>247200</c:v>
                </c:pt>
                <c:pt idx="2173">
                  <c:v>247300</c:v>
                </c:pt>
                <c:pt idx="2174">
                  <c:v>247400</c:v>
                </c:pt>
                <c:pt idx="2175">
                  <c:v>247500</c:v>
                </c:pt>
                <c:pt idx="2176">
                  <c:v>247600</c:v>
                </c:pt>
                <c:pt idx="2177">
                  <c:v>247700</c:v>
                </c:pt>
                <c:pt idx="2178">
                  <c:v>247800</c:v>
                </c:pt>
                <c:pt idx="2179">
                  <c:v>247900</c:v>
                </c:pt>
                <c:pt idx="2180">
                  <c:v>248000</c:v>
                </c:pt>
                <c:pt idx="2181">
                  <c:v>248100</c:v>
                </c:pt>
                <c:pt idx="2182">
                  <c:v>248200</c:v>
                </c:pt>
                <c:pt idx="2183">
                  <c:v>248300</c:v>
                </c:pt>
                <c:pt idx="2184">
                  <c:v>248400</c:v>
                </c:pt>
                <c:pt idx="2185">
                  <c:v>248500</c:v>
                </c:pt>
                <c:pt idx="2186">
                  <c:v>248600</c:v>
                </c:pt>
                <c:pt idx="2187">
                  <c:v>248700</c:v>
                </c:pt>
                <c:pt idx="2188">
                  <c:v>248800</c:v>
                </c:pt>
                <c:pt idx="2189">
                  <c:v>248900</c:v>
                </c:pt>
                <c:pt idx="2190">
                  <c:v>249000</c:v>
                </c:pt>
                <c:pt idx="2191">
                  <c:v>249100</c:v>
                </c:pt>
                <c:pt idx="2192">
                  <c:v>249200</c:v>
                </c:pt>
                <c:pt idx="2193">
                  <c:v>249300</c:v>
                </c:pt>
                <c:pt idx="2194">
                  <c:v>249400</c:v>
                </c:pt>
                <c:pt idx="2195">
                  <c:v>249500</c:v>
                </c:pt>
                <c:pt idx="2196">
                  <c:v>249600</c:v>
                </c:pt>
                <c:pt idx="2197">
                  <c:v>249700</c:v>
                </c:pt>
                <c:pt idx="2198">
                  <c:v>249800</c:v>
                </c:pt>
                <c:pt idx="2199">
                  <c:v>249900</c:v>
                </c:pt>
                <c:pt idx="2200">
                  <c:v>250000</c:v>
                </c:pt>
                <c:pt idx="2201">
                  <c:v>250100</c:v>
                </c:pt>
                <c:pt idx="2202">
                  <c:v>250200</c:v>
                </c:pt>
                <c:pt idx="2203">
                  <c:v>250300</c:v>
                </c:pt>
                <c:pt idx="2204">
                  <c:v>250400</c:v>
                </c:pt>
                <c:pt idx="2205">
                  <c:v>250500</c:v>
                </c:pt>
                <c:pt idx="2206">
                  <c:v>250600</c:v>
                </c:pt>
                <c:pt idx="2207">
                  <c:v>250700</c:v>
                </c:pt>
                <c:pt idx="2208">
                  <c:v>250800</c:v>
                </c:pt>
                <c:pt idx="2209">
                  <c:v>250900</c:v>
                </c:pt>
                <c:pt idx="2210">
                  <c:v>251000</c:v>
                </c:pt>
                <c:pt idx="2211">
                  <c:v>251100</c:v>
                </c:pt>
                <c:pt idx="2212">
                  <c:v>251200</c:v>
                </c:pt>
                <c:pt idx="2213">
                  <c:v>251300</c:v>
                </c:pt>
                <c:pt idx="2214">
                  <c:v>251400</c:v>
                </c:pt>
                <c:pt idx="2215">
                  <c:v>251500</c:v>
                </c:pt>
                <c:pt idx="2216">
                  <c:v>251600</c:v>
                </c:pt>
                <c:pt idx="2217">
                  <c:v>251700</c:v>
                </c:pt>
                <c:pt idx="2218">
                  <c:v>251800</c:v>
                </c:pt>
                <c:pt idx="2219">
                  <c:v>251900</c:v>
                </c:pt>
                <c:pt idx="2220">
                  <c:v>252000</c:v>
                </c:pt>
                <c:pt idx="2221">
                  <c:v>252100</c:v>
                </c:pt>
                <c:pt idx="2222">
                  <c:v>252200</c:v>
                </c:pt>
                <c:pt idx="2223">
                  <c:v>252300</c:v>
                </c:pt>
                <c:pt idx="2224">
                  <c:v>252400</c:v>
                </c:pt>
                <c:pt idx="2225">
                  <c:v>252500</c:v>
                </c:pt>
                <c:pt idx="2226">
                  <c:v>252600</c:v>
                </c:pt>
                <c:pt idx="2227">
                  <c:v>252700</c:v>
                </c:pt>
                <c:pt idx="2228">
                  <c:v>252800</c:v>
                </c:pt>
                <c:pt idx="2229">
                  <c:v>252900</c:v>
                </c:pt>
                <c:pt idx="2230">
                  <c:v>253000</c:v>
                </c:pt>
                <c:pt idx="2231">
                  <c:v>253100</c:v>
                </c:pt>
                <c:pt idx="2232">
                  <c:v>253200</c:v>
                </c:pt>
                <c:pt idx="2233">
                  <c:v>253300</c:v>
                </c:pt>
                <c:pt idx="2234">
                  <c:v>253400</c:v>
                </c:pt>
                <c:pt idx="2235">
                  <c:v>253500</c:v>
                </c:pt>
                <c:pt idx="2236">
                  <c:v>253600</c:v>
                </c:pt>
                <c:pt idx="2237">
                  <c:v>253700</c:v>
                </c:pt>
                <c:pt idx="2238">
                  <c:v>253800</c:v>
                </c:pt>
                <c:pt idx="2239">
                  <c:v>253900</c:v>
                </c:pt>
                <c:pt idx="2240">
                  <c:v>254000</c:v>
                </c:pt>
                <c:pt idx="2241">
                  <c:v>254100</c:v>
                </c:pt>
                <c:pt idx="2242">
                  <c:v>254200</c:v>
                </c:pt>
                <c:pt idx="2243">
                  <c:v>254300</c:v>
                </c:pt>
                <c:pt idx="2244">
                  <c:v>254400</c:v>
                </c:pt>
                <c:pt idx="2245">
                  <c:v>254500</c:v>
                </c:pt>
                <c:pt idx="2246">
                  <c:v>254600</c:v>
                </c:pt>
                <c:pt idx="2247">
                  <c:v>254700</c:v>
                </c:pt>
                <c:pt idx="2248">
                  <c:v>254800</c:v>
                </c:pt>
                <c:pt idx="2249">
                  <c:v>254900</c:v>
                </c:pt>
                <c:pt idx="2250">
                  <c:v>255000</c:v>
                </c:pt>
                <c:pt idx="2251">
                  <c:v>255100</c:v>
                </c:pt>
                <c:pt idx="2252">
                  <c:v>255200</c:v>
                </c:pt>
                <c:pt idx="2253">
                  <c:v>255300</c:v>
                </c:pt>
                <c:pt idx="2254">
                  <c:v>255400</c:v>
                </c:pt>
                <c:pt idx="2255">
                  <c:v>255500</c:v>
                </c:pt>
                <c:pt idx="2256">
                  <c:v>255600</c:v>
                </c:pt>
                <c:pt idx="2257">
                  <c:v>255700</c:v>
                </c:pt>
                <c:pt idx="2258">
                  <c:v>255800</c:v>
                </c:pt>
                <c:pt idx="2259">
                  <c:v>255900</c:v>
                </c:pt>
                <c:pt idx="2260">
                  <c:v>256000</c:v>
                </c:pt>
                <c:pt idx="2261">
                  <c:v>256100</c:v>
                </c:pt>
                <c:pt idx="2262">
                  <c:v>256200</c:v>
                </c:pt>
                <c:pt idx="2263">
                  <c:v>256300</c:v>
                </c:pt>
                <c:pt idx="2264">
                  <c:v>256400</c:v>
                </c:pt>
                <c:pt idx="2265">
                  <c:v>256500</c:v>
                </c:pt>
                <c:pt idx="2266">
                  <c:v>256600</c:v>
                </c:pt>
                <c:pt idx="2267">
                  <c:v>256700</c:v>
                </c:pt>
                <c:pt idx="2268">
                  <c:v>256800</c:v>
                </c:pt>
                <c:pt idx="2269">
                  <c:v>256900</c:v>
                </c:pt>
                <c:pt idx="2270">
                  <c:v>257000</c:v>
                </c:pt>
                <c:pt idx="2271">
                  <c:v>257100</c:v>
                </c:pt>
                <c:pt idx="2272">
                  <c:v>257200</c:v>
                </c:pt>
                <c:pt idx="2273">
                  <c:v>257300</c:v>
                </c:pt>
                <c:pt idx="2274">
                  <c:v>257400</c:v>
                </c:pt>
                <c:pt idx="2275">
                  <c:v>257500</c:v>
                </c:pt>
                <c:pt idx="2276">
                  <c:v>257600</c:v>
                </c:pt>
                <c:pt idx="2277">
                  <c:v>257700</c:v>
                </c:pt>
                <c:pt idx="2278">
                  <c:v>257800</c:v>
                </c:pt>
                <c:pt idx="2279">
                  <c:v>257900</c:v>
                </c:pt>
                <c:pt idx="2280">
                  <c:v>258000</c:v>
                </c:pt>
                <c:pt idx="2281">
                  <c:v>258100</c:v>
                </c:pt>
                <c:pt idx="2282">
                  <c:v>258200</c:v>
                </c:pt>
                <c:pt idx="2283">
                  <c:v>258300</c:v>
                </c:pt>
                <c:pt idx="2284">
                  <c:v>258400</c:v>
                </c:pt>
                <c:pt idx="2285">
                  <c:v>258500</c:v>
                </c:pt>
                <c:pt idx="2286">
                  <c:v>258600</c:v>
                </c:pt>
                <c:pt idx="2287">
                  <c:v>258700</c:v>
                </c:pt>
                <c:pt idx="2288">
                  <c:v>258800</c:v>
                </c:pt>
                <c:pt idx="2289">
                  <c:v>258900</c:v>
                </c:pt>
                <c:pt idx="2290">
                  <c:v>259000</c:v>
                </c:pt>
                <c:pt idx="2291">
                  <c:v>259100</c:v>
                </c:pt>
                <c:pt idx="2292">
                  <c:v>259200</c:v>
                </c:pt>
                <c:pt idx="2293">
                  <c:v>259300</c:v>
                </c:pt>
                <c:pt idx="2294">
                  <c:v>259400</c:v>
                </c:pt>
                <c:pt idx="2295">
                  <c:v>259500</c:v>
                </c:pt>
                <c:pt idx="2296">
                  <c:v>259600</c:v>
                </c:pt>
                <c:pt idx="2297">
                  <c:v>259700</c:v>
                </c:pt>
                <c:pt idx="2298">
                  <c:v>259800</c:v>
                </c:pt>
                <c:pt idx="2299">
                  <c:v>259900</c:v>
                </c:pt>
                <c:pt idx="2300">
                  <c:v>260000</c:v>
                </c:pt>
                <c:pt idx="2301">
                  <c:v>260100</c:v>
                </c:pt>
                <c:pt idx="2302">
                  <c:v>260200</c:v>
                </c:pt>
                <c:pt idx="2303">
                  <c:v>260300</c:v>
                </c:pt>
                <c:pt idx="2304">
                  <c:v>260400</c:v>
                </c:pt>
                <c:pt idx="2305">
                  <c:v>260500</c:v>
                </c:pt>
                <c:pt idx="2306">
                  <c:v>260600</c:v>
                </c:pt>
                <c:pt idx="2307">
                  <c:v>260700</c:v>
                </c:pt>
                <c:pt idx="2308">
                  <c:v>260800</c:v>
                </c:pt>
                <c:pt idx="2309">
                  <c:v>260900</c:v>
                </c:pt>
                <c:pt idx="2310">
                  <c:v>261000</c:v>
                </c:pt>
                <c:pt idx="2311">
                  <c:v>261100</c:v>
                </c:pt>
                <c:pt idx="2312">
                  <c:v>261200</c:v>
                </c:pt>
                <c:pt idx="2313">
                  <c:v>261300</c:v>
                </c:pt>
                <c:pt idx="2314">
                  <c:v>261400</c:v>
                </c:pt>
                <c:pt idx="2315">
                  <c:v>261500</c:v>
                </c:pt>
                <c:pt idx="2316">
                  <c:v>261600</c:v>
                </c:pt>
                <c:pt idx="2317">
                  <c:v>261700</c:v>
                </c:pt>
                <c:pt idx="2318">
                  <c:v>261800</c:v>
                </c:pt>
                <c:pt idx="2319">
                  <c:v>261900</c:v>
                </c:pt>
                <c:pt idx="2320">
                  <c:v>262000</c:v>
                </c:pt>
                <c:pt idx="2321">
                  <c:v>262100</c:v>
                </c:pt>
                <c:pt idx="2322">
                  <c:v>262200</c:v>
                </c:pt>
                <c:pt idx="2323">
                  <c:v>262300</c:v>
                </c:pt>
                <c:pt idx="2324">
                  <c:v>262400</c:v>
                </c:pt>
                <c:pt idx="2325">
                  <c:v>262500</c:v>
                </c:pt>
                <c:pt idx="2326">
                  <c:v>262600</c:v>
                </c:pt>
                <c:pt idx="2327">
                  <c:v>262700</c:v>
                </c:pt>
                <c:pt idx="2328">
                  <c:v>262800</c:v>
                </c:pt>
                <c:pt idx="2329">
                  <c:v>262900</c:v>
                </c:pt>
                <c:pt idx="2330">
                  <c:v>263000</c:v>
                </c:pt>
                <c:pt idx="2331">
                  <c:v>263100</c:v>
                </c:pt>
                <c:pt idx="2332">
                  <c:v>263200</c:v>
                </c:pt>
                <c:pt idx="2333">
                  <c:v>263300</c:v>
                </c:pt>
                <c:pt idx="2334">
                  <c:v>263400</c:v>
                </c:pt>
                <c:pt idx="2335">
                  <c:v>263500</c:v>
                </c:pt>
                <c:pt idx="2336">
                  <c:v>263600</c:v>
                </c:pt>
                <c:pt idx="2337">
                  <c:v>263700</c:v>
                </c:pt>
                <c:pt idx="2338">
                  <c:v>263800</c:v>
                </c:pt>
                <c:pt idx="2339">
                  <c:v>263900</c:v>
                </c:pt>
                <c:pt idx="2340">
                  <c:v>264000</c:v>
                </c:pt>
                <c:pt idx="2341">
                  <c:v>264100</c:v>
                </c:pt>
                <c:pt idx="2342">
                  <c:v>264200</c:v>
                </c:pt>
                <c:pt idx="2343">
                  <c:v>264300</c:v>
                </c:pt>
                <c:pt idx="2344">
                  <c:v>264400</c:v>
                </c:pt>
                <c:pt idx="2345">
                  <c:v>264500</c:v>
                </c:pt>
                <c:pt idx="2346">
                  <c:v>264600</c:v>
                </c:pt>
                <c:pt idx="2347">
                  <c:v>264700</c:v>
                </c:pt>
                <c:pt idx="2348">
                  <c:v>264800</c:v>
                </c:pt>
                <c:pt idx="2349">
                  <c:v>264900</c:v>
                </c:pt>
                <c:pt idx="2350">
                  <c:v>265000</c:v>
                </c:pt>
                <c:pt idx="2351">
                  <c:v>265100</c:v>
                </c:pt>
                <c:pt idx="2352">
                  <c:v>265200</c:v>
                </c:pt>
                <c:pt idx="2353">
                  <c:v>265300</c:v>
                </c:pt>
                <c:pt idx="2354">
                  <c:v>265400</c:v>
                </c:pt>
                <c:pt idx="2355">
                  <c:v>265500</c:v>
                </c:pt>
                <c:pt idx="2356">
                  <c:v>265600</c:v>
                </c:pt>
                <c:pt idx="2357">
                  <c:v>265700</c:v>
                </c:pt>
                <c:pt idx="2358">
                  <c:v>265800</c:v>
                </c:pt>
                <c:pt idx="2359">
                  <c:v>265900</c:v>
                </c:pt>
                <c:pt idx="2360">
                  <c:v>266000</c:v>
                </c:pt>
                <c:pt idx="2361">
                  <c:v>266100</c:v>
                </c:pt>
                <c:pt idx="2362">
                  <c:v>266200</c:v>
                </c:pt>
                <c:pt idx="2363">
                  <c:v>266300</c:v>
                </c:pt>
                <c:pt idx="2364">
                  <c:v>266400</c:v>
                </c:pt>
                <c:pt idx="2365">
                  <c:v>266500</c:v>
                </c:pt>
                <c:pt idx="2366">
                  <c:v>266600</c:v>
                </c:pt>
                <c:pt idx="2367">
                  <c:v>266700</c:v>
                </c:pt>
                <c:pt idx="2368">
                  <c:v>266800</c:v>
                </c:pt>
                <c:pt idx="2369">
                  <c:v>266900</c:v>
                </c:pt>
                <c:pt idx="2370">
                  <c:v>267000</c:v>
                </c:pt>
                <c:pt idx="2371">
                  <c:v>267100</c:v>
                </c:pt>
                <c:pt idx="2372">
                  <c:v>267200</c:v>
                </c:pt>
                <c:pt idx="2373">
                  <c:v>267300</c:v>
                </c:pt>
                <c:pt idx="2374">
                  <c:v>267400</c:v>
                </c:pt>
                <c:pt idx="2375">
                  <c:v>267500</c:v>
                </c:pt>
                <c:pt idx="2376">
                  <c:v>267600</c:v>
                </c:pt>
                <c:pt idx="2377">
                  <c:v>267700</c:v>
                </c:pt>
                <c:pt idx="2378">
                  <c:v>267800</c:v>
                </c:pt>
                <c:pt idx="2379">
                  <c:v>267900</c:v>
                </c:pt>
                <c:pt idx="2380">
                  <c:v>268000</c:v>
                </c:pt>
                <c:pt idx="2381">
                  <c:v>268100</c:v>
                </c:pt>
                <c:pt idx="2382">
                  <c:v>268200</c:v>
                </c:pt>
                <c:pt idx="2383">
                  <c:v>268300</c:v>
                </c:pt>
                <c:pt idx="2384">
                  <c:v>268400</c:v>
                </c:pt>
                <c:pt idx="2385">
                  <c:v>268500</c:v>
                </c:pt>
                <c:pt idx="2386">
                  <c:v>268600</c:v>
                </c:pt>
                <c:pt idx="2387">
                  <c:v>268700</c:v>
                </c:pt>
                <c:pt idx="2388">
                  <c:v>268800</c:v>
                </c:pt>
                <c:pt idx="2389">
                  <c:v>268900</c:v>
                </c:pt>
                <c:pt idx="2390">
                  <c:v>269000</c:v>
                </c:pt>
                <c:pt idx="2391">
                  <c:v>269100</c:v>
                </c:pt>
                <c:pt idx="2392">
                  <c:v>269200</c:v>
                </c:pt>
                <c:pt idx="2393">
                  <c:v>269300</c:v>
                </c:pt>
                <c:pt idx="2394">
                  <c:v>269400</c:v>
                </c:pt>
                <c:pt idx="2395">
                  <c:v>269500</c:v>
                </c:pt>
                <c:pt idx="2396">
                  <c:v>269600</c:v>
                </c:pt>
                <c:pt idx="2397">
                  <c:v>269700</c:v>
                </c:pt>
                <c:pt idx="2398">
                  <c:v>269800</c:v>
                </c:pt>
                <c:pt idx="2399">
                  <c:v>269900</c:v>
                </c:pt>
                <c:pt idx="2400">
                  <c:v>270000</c:v>
                </c:pt>
                <c:pt idx="2401">
                  <c:v>270100</c:v>
                </c:pt>
                <c:pt idx="2402">
                  <c:v>270200</c:v>
                </c:pt>
                <c:pt idx="2403">
                  <c:v>270300</c:v>
                </c:pt>
                <c:pt idx="2404">
                  <c:v>270400</c:v>
                </c:pt>
                <c:pt idx="2405">
                  <c:v>270500</c:v>
                </c:pt>
                <c:pt idx="2406">
                  <c:v>270600</c:v>
                </c:pt>
                <c:pt idx="2407">
                  <c:v>270700</c:v>
                </c:pt>
                <c:pt idx="2408">
                  <c:v>270800</c:v>
                </c:pt>
                <c:pt idx="2409">
                  <c:v>270900</c:v>
                </c:pt>
                <c:pt idx="2410">
                  <c:v>271000</c:v>
                </c:pt>
                <c:pt idx="2411">
                  <c:v>271100</c:v>
                </c:pt>
                <c:pt idx="2412">
                  <c:v>271200</c:v>
                </c:pt>
                <c:pt idx="2413">
                  <c:v>271300</c:v>
                </c:pt>
                <c:pt idx="2414">
                  <c:v>271400</c:v>
                </c:pt>
                <c:pt idx="2415">
                  <c:v>271500</c:v>
                </c:pt>
                <c:pt idx="2416">
                  <c:v>271600</c:v>
                </c:pt>
                <c:pt idx="2417">
                  <c:v>271700</c:v>
                </c:pt>
                <c:pt idx="2418">
                  <c:v>271800</c:v>
                </c:pt>
                <c:pt idx="2419">
                  <c:v>271900</c:v>
                </c:pt>
                <c:pt idx="2420">
                  <c:v>272000</c:v>
                </c:pt>
                <c:pt idx="2421">
                  <c:v>272100</c:v>
                </c:pt>
                <c:pt idx="2422">
                  <c:v>272200</c:v>
                </c:pt>
                <c:pt idx="2423">
                  <c:v>272300</c:v>
                </c:pt>
                <c:pt idx="2424">
                  <c:v>272400</c:v>
                </c:pt>
                <c:pt idx="2425">
                  <c:v>272500</c:v>
                </c:pt>
                <c:pt idx="2426">
                  <c:v>272600</c:v>
                </c:pt>
                <c:pt idx="2427">
                  <c:v>272700</c:v>
                </c:pt>
                <c:pt idx="2428">
                  <c:v>272800</c:v>
                </c:pt>
                <c:pt idx="2429">
                  <c:v>272900</c:v>
                </c:pt>
                <c:pt idx="2430">
                  <c:v>273000</c:v>
                </c:pt>
                <c:pt idx="2431">
                  <c:v>273100</c:v>
                </c:pt>
                <c:pt idx="2432">
                  <c:v>273200</c:v>
                </c:pt>
                <c:pt idx="2433">
                  <c:v>273300</c:v>
                </c:pt>
                <c:pt idx="2434">
                  <c:v>273400</c:v>
                </c:pt>
                <c:pt idx="2435">
                  <c:v>273500</c:v>
                </c:pt>
                <c:pt idx="2436">
                  <c:v>273600</c:v>
                </c:pt>
                <c:pt idx="2437">
                  <c:v>273700</c:v>
                </c:pt>
                <c:pt idx="2438">
                  <c:v>273800</c:v>
                </c:pt>
                <c:pt idx="2439">
                  <c:v>273900</c:v>
                </c:pt>
                <c:pt idx="2440">
                  <c:v>274000</c:v>
                </c:pt>
                <c:pt idx="2441">
                  <c:v>274100</c:v>
                </c:pt>
                <c:pt idx="2442">
                  <c:v>274200</c:v>
                </c:pt>
                <c:pt idx="2443">
                  <c:v>274300</c:v>
                </c:pt>
                <c:pt idx="2444">
                  <c:v>274400</c:v>
                </c:pt>
                <c:pt idx="2445">
                  <c:v>274500</c:v>
                </c:pt>
                <c:pt idx="2446">
                  <c:v>274600</c:v>
                </c:pt>
                <c:pt idx="2447">
                  <c:v>274700</c:v>
                </c:pt>
                <c:pt idx="2448">
                  <c:v>274800</c:v>
                </c:pt>
                <c:pt idx="2449">
                  <c:v>274900</c:v>
                </c:pt>
                <c:pt idx="2450">
                  <c:v>275000</c:v>
                </c:pt>
                <c:pt idx="2451">
                  <c:v>275100</c:v>
                </c:pt>
                <c:pt idx="2452">
                  <c:v>275200</c:v>
                </c:pt>
                <c:pt idx="2453">
                  <c:v>275300</c:v>
                </c:pt>
                <c:pt idx="2454">
                  <c:v>275400</c:v>
                </c:pt>
                <c:pt idx="2455">
                  <c:v>275500</c:v>
                </c:pt>
                <c:pt idx="2456">
                  <c:v>275600</c:v>
                </c:pt>
                <c:pt idx="2457">
                  <c:v>275700</c:v>
                </c:pt>
                <c:pt idx="2458">
                  <c:v>275800</c:v>
                </c:pt>
                <c:pt idx="2459">
                  <c:v>275900</c:v>
                </c:pt>
                <c:pt idx="2460">
                  <c:v>276000</c:v>
                </c:pt>
                <c:pt idx="2461">
                  <c:v>276100</c:v>
                </c:pt>
                <c:pt idx="2462">
                  <c:v>276200</c:v>
                </c:pt>
                <c:pt idx="2463">
                  <c:v>276300</c:v>
                </c:pt>
                <c:pt idx="2464">
                  <c:v>276400</c:v>
                </c:pt>
                <c:pt idx="2465">
                  <c:v>276500</c:v>
                </c:pt>
                <c:pt idx="2466">
                  <c:v>276600</c:v>
                </c:pt>
                <c:pt idx="2467">
                  <c:v>276700</c:v>
                </c:pt>
                <c:pt idx="2468">
                  <c:v>276800</c:v>
                </c:pt>
                <c:pt idx="2469">
                  <c:v>276900</c:v>
                </c:pt>
                <c:pt idx="2470">
                  <c:v>277000</c:v>
                </c:pt>
                <c:pt idx="2471">
                  <c:v>277100</c:v>
                </c:pt>
                <c:pt idx="2472">
                  <c:v>277200</c:v>
                </c:pt>
                <c:pt idx="2473">
                  <c:v>277300</c:v>
                </c:pt>
                <c:pt idx="2474">
                  <c:v>277400</c:v>
                </c:pt>
                <c:pt idx="2475">
                  <c:v>277500</c:v>
                </c:pt>
                <c:pt idx="2476">
                  <c:v>277600</c:v>
                </c:pt>
                <c:pt idx="2477">
                  <c:v>277700</c:v>
                </c:pt>
                <c:pt idx="2478">
                  <c:v>277800</c:v>
                </c:pt>
                <c:pt idx="2479">
                  <c:v>277900</c:v>
                </c:pt>
                <c:pt idx="2480">
                  <c:v>278000</c:v>
                </c:pt>
                <c:pt idx="2481">
                  <c:v>278100</c:v>
                </c:pt>
                <c:pt idx="2482">
                  <c:v>278200</c:v>
                </c:pt>
                <c:pt idx="2483">
                  <c:v>278300</c:v>
                </c:pt>
                <c:pt idx="2484">
                  <c:v>278400</c:v>
                </c:pt>
                <c:pt idx="2485">
                  <c:v>278500</c:v>
                </c:pt>
                <c:pt idx="2486">
                  <c:v>278600</c:v>
                </c:pt>
                <c:pt idx="2487">
                  <c:v>278700</c:v>
                </c:pt>
                <c:pt idx="2488">
                  <c:v>278800</c:v>
                </c:pt>
                <c:pt idx="2489">
                  <c:v>278900</c:v>
                </c:pt>
                <c:pt idx="2490">
                  <c:v>279000</c:v>
                </c:pt>
                <c:pt idx="2491">
                  <c:v>279100</c:v>
                </c:pt>
                <c:pt idx="2492">
                  <c:v>279200</c:v>
                </c:pt>
                <c:pt idx="2493">
                  <c:v>279300</c:v>
                </c:pt>
                <c:pt idx="2494">
                  <c:v>279400</c:v>
                </c:pt>
                <c:pt idx="2495">
                  <c:v>279500</c:v>
                </c:pt>
                <c:pt idx="2496">
                  <c:v>279600</c:v>
                </c:pt>
                <c:pt idx="2497">
                  <c:v>279700</c:v>
                </c:pt>
                <c:pt idx="2498">
                  <c:v>279800</c:v>
                </c:pt>
                <c:pt idx="2499">
                  <c:v>279900</c:v>
                </c:pt>
                <c:pt idx="2500">
                  <c:v>280000</c:v>
                </c:pt>
                <c:pt idx="2501">
                  <c:v>280100</c:v>
                </c:pt>
                <c:pt idx="2502">
                  <c:v>280200</c:v>
                </c:pt>
                <c:pt idx="2503">
                  <c:v>280300</c:v>
                </c:pt>
                <c:pt idx="2504">
                  <c:v>280400</c:v>
                </c:pt>
                <c:pt idx="2505">
                  <c:v>280500</c:v>
                </c:pt>
                <c:pt idx="2506">
                  <c:v>280600</c:v>
                </c:pt>
                <c:pt idx="2507">
                  <c:v>280700</c:v>
                </c:pt>
                <c:pt idx="2508">
                  <c:v>280800</c:v>
                </c:pt>
                <c:pt idx="2509">
                  <c:v>280900</c:v>
                </c:pt>
                <c:pt idx="2510">
                  <c:v>281000</c:v>
                </c:pt>
                <c:pt idx="2511">
                  <c:v>281100</c:v>
                </c:pt>
                <c:pt idx="2512">
                  <c:v>281200</c:v>
                </c:pt>
                <c:pt idx="2513">
                  <c:v>281300</c:v>
                </c:pt>
                <c:pt idx="2514">
                  <c:v>281400</c:v>
                </c:pt>
                <c:pt idx="2515">
                  <c:v>281500</c:v>
                </c:pt>
                <c:pt idx="2516">
                  <c:v>281600</c:v>
                </c:pt>
                <c:pt idx="2517">
                  <c:v>281700</c:v>
                </c:pt>
                <c:pt idx="2518">
                  <c:v>281800</c:v>
                </c:pt>
                <c:pt idx="2519">
                  <c:v>281900</c:v>
                </c:pt>
                <c:pt idx="2520">
                  <c:v>282000</c:v>
                </c:pt>
                <c:pt idx="2521">
                  <c:v>282100</c:v>
                </c:pt>
                <c:pt idx="2522">
                  <c:v>282200</c:v>
                </c:pt>
                <c:pt idx="2523">
                  <c:v>282300</c:v>
                </c:pt>
                <c:pt idx="2524">
                  <c:v>282400</c:v>
                </c:pt>
                <c:pt idx="2525">
                  <c:v>282500</c:v>
                </c:pt>
                <c:pt idx="2526">
                  <c:v>282600</c:v>
                </c:pt>
                <c:pt idx="2527">
                  <c:v>282700</c:v>
                </c:pt>
                <c:pt idx="2528">
                  <c:v>282800</c:v>
                </c:pt>
                <c:pt idx="2529">
                  <c:v>282900</c:v>
                </c:pt>
                <c:pt idx="2530">
                  <c:v>283000</c:v>
                </c:pt>
                <c:pt idx="2531">
                  <c:v>283100</c:v>
                </c:pt>
                <c:pt idx="2532">
                  <c:v>283200</c:v>
                </c:pt>
                <c:pt idx="2533">
                  <c:v>283300</c:v>
                </c:pt>
                <c:pt idx="2534">
                  <c:v>283400</c:v>
                </c:pt>
                <c:pt idx="2535">
                  <c:v>283500</c:v>
                </c:pt>
                <c:pt idx="2536">
                  <c:v>283600</c:v>
                </c:pt>
                <c:pt idx="2537">
                  <c:v>283700</c:v>
                </c:pt>
                <c:pt idx="2538">
                  <c:v>283800</c:v>
                </c:pt>
                <c:pt idx="2539">
                  <c:v>283900</c:v>
                </c:pt>
                <c:pt idx="2540">
                  <c:v>284000</c:v>
                </c:pt>
                <c:pt idx="2541">
                  <c:v>284100</c:v>
                </c:pt>
                <c:pt idx="2542">
                  <c:v>284200</c:v>
                </c:pt>
                <c:pt idx="2543">
                  <c:v>284300</c:v>
                </c:pt>
                <c:pt idx="2544">
                  <c:v>284400</c:v>
                </c:pt>
                <c:pt idx="2545">
                  <c:v>284500</c:v>
                </c:pt>
                <c:pt idx="2546">
                  <c:v>284600</c:v>
                </c:pt>
                <c:pt idx="2547">
                  <c:v>284700</c:v>
                </c:pt>
                <c:pt idx="2548">
                  <c:v>284800</c:v>
                </c:pt>
                <c:pt idx="2549">
                  <c:v>284900</c:v>
                </c:pt>
                <c:pt idx="2550">
                  <c:v>285000</c:v>
                </c:pt>
                <c:pt idx="2551">
                  <c:v>285100</c:v>
                </c:pt>
                <c:pt idx="2552">
                  <c:v>285200</c:v>
                </c:pt>
                <c:pt idx="2553">
                  <c:v>285300</c:v>
                </c:pt>
                <c:pt idx="2554">
                  <c:v>285400</c:v>
                </c:pt>
                <c:pt idx="2555">
                  <c:v>285500</c:v>
                </c:pt>
                <c:pt idx="2556">
                  <c:v>285600</c:v>
                </c:pt>
                <c:pt idx="2557">
                  <c:v>285700</c:v>
                </c:pt>
                <c:pt idx="2558">
                  <c:v>285800</c:v>
                </c:pt>
                <c:pt idx="2559">
                  <c:v>285900</c:v>
                </c:pt>
                <c:pt idx="2560">
                  <c:v>286000</c:v>
                </c:pt>
                <c:pt idx="2561">
                  <c:v>286100</c:v>
                </c:pt>
                <c:pt idx="2562">
                  <c:v>286200</c:v>
                </c:pt>
                <c:pt idx="2563">
                  <c:v>286300</c:v>
                </c:pt>
                <c:pt idx="2564">
                  <c:v>286400</c:v>
                </c:pt>
                <c:pt idx="2565">
                  <c:v>286500</c:v>
                </c:pt>
                <c:pt idx="2566">
                  <c:v>286600</c:v>
                </c:pt>
                <c:pt idx="2567">
                  <c:v>286700</c:v>
                </c:pt>
                <c:pt idx="2568">
                  <c:v>286800</c:v>
                </c:pt>
                <c:pt idx="2569">
                  <c:v>286900</c:v>
                </c:pt>
                <c:pt idx="2570">
                  <c:v>287000</c:v>
                </c:pt>
                <c:pt idx="2571">
                  <c:v>287100</c:v>
                </c:pt>
                <c:pt idx="2572">
                  <c:v>287200</c:v>
                </c:pt>
                <c:pt idx="2573">
                  <c:v>287300</c:v>
                </c:pt>
                <c:pt idx="2574">
                  <c:v>287400</c:v>
                </c:pt>
                <c:pt idx="2575">
                  <c:v>287500</c:v>
                </c:pt>
                <c:pt idx="2576">
                  <c:v>287600</c:v>
                </c:pt>
                <c:pt idx="2577">
                  <c:v>287700</c:v>
                </c:pt>
                <c:pt idx="2578">
                  <c:v>287800</c:v>
                </c:pt>
                <c:pt idx="2579">
                  <c:v>287900</c:v>
                </c:pt>
                <c:pt idx="2580">
                  <c:v>288000</c:v>
                </c:pt>
                <c:pt idx="2581">
                  <c:v>288100</c:v>
                </c:pt>
                <c:pt idx="2582">
                  <c:v>288200</c:v>
                </c:pt>
                <c:pt idx="2583">
                  <c:v>288300</c:v>
                </c:pt>
                <c:pt idx="2584">
                  <c:v>288400</c:v>
                </c:pt>
                <c:pt idx="2585">
                  <c:v>288500</c:v>
                </c:pt>
                <c:pt idx="2586">
                  <c:v>288600</c:v>
                </c:pt>
                <c:pt idx="2587">
                  <c:v>288700</c:v>
                </c:pt>
                <c:pt idx="2588">
                  <c:v>288800</c:v>
                </c:pt>
                <c:pt idx="2589">
                  <c:v>288900</c:v>
                </c:pt>
                <c:pt idx="2590">
                  <c:v>289000</c:v>
                </c:pt>
                <c:pt idx="2591">
                  <c:v>289100</c:v>
                </c:pt>
                <c:pt idx="2592">
                  <c:v>289200</c:v>
                </c:pt>
                <c:pt idx="2593">
                  <c:v>289300</c:v>
                </c:pt>
                <c:pt idx="2594">
                  <c:v>289400</c:v>
                </c:pt>
                <c:pt idx="2595">
                  <c:v>289500</c:v>
                </c:pt>
                <c:pt idx="2596">
                  <c:v>289600</c:v>
                </c:pt>
                <c:pt idx="2597">
                  <c:v>289700</c:v>
                </c:pt>
                <c:pt idx="2598">
                  <c:v>289800</c:v>
                </c:pt>
                <c:pt idx="2599">
                  <c:v>289900</c:v>
                </c:pt>
                <c:pt idx="2600">
                  <c:v>290000</c:v>
                </c:pt>
                <c:pt idx="2601">
                  <c:v>290100</c:v>
                </c:pt>
                <c:pt idx="2602">
                  <c:v>290200</c:v>
                </c:pt>
                <c:pt idx="2603">
                  <c:v>290300</c:v>
                </c:pt>
                <c:pt idx="2604">
                  <c:v>290400</c:v>
                </c:pt>
                <c:pt idx="2605">
                  <c:v>290500</c:v>
                </c:pt>
                <c:pt idx="2606">
                  <c:v>290600</c:v>
                </c:pt>
                <c:pt idx="2607">
                  <c:v>290700</c:v>
                </c:pt>
                <c:pt idx="2608">
                  <c:v>290800</c:v>
                </c:pt>
                <c:pt idx="2609">
                  <c:v>290900</c:v>
                </c:pt>
                <c:pt idx="2610">
                  <c:v>291000</c:v>
                </c:pt>
                <c:pt idx="2611">
                  <c:v>291100</c:v>
                </c:pt>
                <c:pt idx="2612">
                  <c:v>291200</c:v>
                </c:pt>
                <c:pt idx="2613">
                  <c:v>291300</c:v>
                </c:pt>
                <c:pt idx="2614">
                  <c:v>291400</c:v>
                </c:pt>
                <c:pt idx="2615">
                  <c:v>291500</c:v>
                </c:pt>
                <c:pt idx="2616">
                  <c:v>291600</c:v>
                </c:pt>
                <c:pt idx="2617">
                  <c:v>291700</c:v>
                </c:pt>
                <c:pt idx="2618">
                  <c:v>291800</c:v>
                </c:pt>
                <c:pt idx="2619">
                  <c:v>291900</c:v>
                </c:pt>
                <c:pt idx="2620">
                  <c:v>292000</c:v>
                </c:pt>
                <c:pt idx="2621">
                  <c:v>292100</c:v>
                </c:pt>
                <c:pt idx="2622">
                  <c:v>292200</c:v>
                </c:pt>
                <c:pt idx="2623">
                  <c:v>292300</c:v>
                </c:pt>
                <c:pt idx="2624">
                  <c:v>292400</c:v>
                </c:pt>
                <c:pt idx="2625">
                  <c:v>292500</c:v>
                </c:pt>
                <c:pt idx="2626">
                  <c:v>292600</c:v>
                </c:pt>
                <c:pt idx="2627">
                  <c:v>292700</c:v>
                </c:pt>
                <c:pt idx="2628">
                  <c:v>292800</c:v>
                </c:pt>
                <c:pt idx="2629">
                  <c:v>292900</c:v>
                </c:pt>
                <c:pt idx="2630">
                  <c:v>293000</c:v>
                </c:pt>
                <c:pt idx="2631">
                  <c:v>293100</c:v>
                </c:pt>
                <c:pt idx="2632">
                  <c:v>293200</c:v>
                </c:pt>
                <c:pt idx="2633">
                  <c:v>293300</c:v>
                </c:pt>
                <c:pt idx="2634">
                  <c:v>293400</c:v>
                </c:pt>
                <c:pt idx="2635">
                  <c:v>293500</c:v>
                </c:pt>
                <c:pt idx="2636">
                  <c:v>293600</c:v>
                </c:pt>
                <c:pt idx="2637">
                  <c:v>293700</c:v>
                </c:pt>
                <c:pt idx="2638">
                  <c:v>293800</c:v>
                </c:pt>
                <c:pt idx="2639">
                  <c:v>293900</c:v>
                </c:pt>
                <c:pt idx="2640">
                  <c:v>294000</c:v>
                </c:pt>
                <c:pt idx="2641">
                  <c:v>294100</c:v>
                </c:pt>
                <c:pt idx="2642">
                  <c:v>294200</c:v>
                </c:pt>
                <c:pt idx="2643">
                  <c:v>294300</c:v>
                </c:pt>
                <c:pt idx="2644">
                  <c:v>294400</c:v>
                </c:pt>
                <c:pt idx="2645">
                  <c:v>294500</c:v>
                </c:pt>
                <c:pt idx="2646">
                  <c:v>294600</c:v>
                </c:pt>
                <c:pt idx="2647">
                  <c:v>294700</c:v>
                </c:pt>
                <c:pt idx="2648">
                  <c:v>294800</c:v>
                </c:pt>
                <c:pt idx="2649">
                  <c:v>294900</c:v>
                </c:pt>
                <c:pt idx="2650">
                  <c:v>295000</c:v>
                </c:pt>
                <c:pt idx="2651">
                  <c:v>295100</c:v>
                </c:pt>
                <c:pt idx="2652">
                  <c:v>295200</c:v>
                </c:pt>
                <c:pt idx="2653">
                  <c:v>295300</c:v>
                </c:pt>
                <c:pt idx="2654">
                  <c:v>295400</c:v>
                </c:pt>
                <c:pt idx="2655">
                  <c:v>295500</c:v>
                </c:pt>
                <c:pt idx="2656">
                  <c:v>295600</c:v>
                </c:pt>
                <c:pt idx="2657">
                  <c:v>295700</c:v>
                </c:pt>
                <c:pt idx="2658">
                  <c:v>295800</c:v>
                </c:pt>
                <c:pt idx="2659">
                  <c:v>295900</c:v>
                </c:pt>
                <c:pt idx="2660">
                  <c:v>296000</c:v>
                </c:pt>
                <c:pt idx="2661">
                  <c:v>296100</c:v>
                </c:pt>
                <c:pt idx="2662">
                  <c:v>296200</c:v>
                </c:pt>
                <c:pt idx="2663">
                  <c:v>296300</c:v>
                </c:pt>
                <c:pt idx="2664">
                  <c:v>296400</c:v>
                </c:pt>
                <c:pt idx="2665">
                  <c:v>296500</c:v>
                </c:pt>
                <c:pt idx="2666">
                  <c:v>296600</c:v>
                </c:pt>
                <c:pt idx="2667">
                  <c:v>296700</c:v>
                </c:pt>
                <c:pt idx="2668">
                  <c:v>296800</c:v>
                </c:pt>
                <c:pt idx="2669">
                  <c:v>296900</c:v>
                </c:pt>
                <c:pt idx="2670">
                  <c:v>297000</c:v>
                </c:pt>
                <c:pt idx="2671">
                  <c:v>297100</c:v>
                </c:pt>
                <c:pt idx="2672">
                  <c:v>297200</c:v>
                </c:pt>
                <c:pt idx="2673">
                  <c:v>297300</c:v>
                </c:pt>
                <c:pt idx="2674">
                  <c:v>297400</c:v>
                </c:pt>
                <c:pt idx="2675">
                  <c:v>297500</c:v>
                </c:pt>
                <c:pt idx="2676">
                  <c:v>297600</c:v>
                </c:pt>
                <c:pt idx="2677">
                  <c:v>297700</c:v>
                </c:pt>
                <c:pt idx="2678">
                  <c:v>297800</c:v>
                </c:pt>
                <c:pt idx="2679">
                  <c:v>297900</c:v>
                </c:pt>
                <c:pt idx="2680">
                  <c:v>298000</c:v>
                </c:pt>
                <c:pt idx="2681">
                  <c:v>298100</c:v>
                </c:pt>
                <c:pt idx="2682">
                  <c:v>298200</c:v>
                </c:pt>
                <c:pt idx="2683">
                  <c:v>298300</c:v>
                </c:pt>
                <c:pt idx="2684">
                  <c:v>298400</c:v>
                </c:pt>
                <c:pt idx="2685">
                  <c:v>298500</c:v>
                </c:pt>
                <c:pt idx="2686">
                  <c:v>298600</c:v>
                </c:pt>
                <c:pt idx="2687">
                  <c:v>298700</c:v>
                </c:pt>
                <c:pt idx="2688">
                  <c:v>298800</c:v>
                </c:pt>
                <c:pt idx="2689">
                  <c:v>298900</c:v>
                </c:pt>
                <c:pt idx="2690">
                  <c:v>299000</c:v>
                </c:pt>
                <c:pt idx="2691">
                  <c:v>299100</c:v>
                </c:pt>
                <c:pt idx="2692">
                  <c:v>299200</c:v>
                </c:pt>
                <c:pt idx="2693">
                  <c:v>299300</c:v>
                </c:pt>
                <c:pt idx="2694">
                  <c:v>299400</c:v>
                </c:pt>
                <c:pt idx="2695">
                  <c:v>299500</c:v>
                </c:pt>
                <c:pt idx="2696">
                  <c:v>299600</c:v>
                </c:pt>
                <c:pt idx="2697">
                  <c:v>299700</c:v>
                </c:pt>
                <c:pt idx="2698">
                  <c:v>299800</c:v>
                </c:pt>
                <c:pt idx="2699">
                  <c:v>299900</c:v>
                </c:pt>
                <c:pt idx="2700">
                  <c:v>300000</c:v>
                </c:pt>
                <c:pt idx="2701">
                  <c:v>300100</c:v>
                </c:pt>
                <c:pt idx="2702">
                  <c:v>300200</c:v>
                </c:pt>
                <c:pt idx="2703">
                  <c:v>300300</c:v>
                </c:pt>
                <c:pt idx="2704">
                  <c:v>300400</c:v>
                </c:pt>
                <c:pt idx="2705">
                  <c:v>300500</c:v>
                </c:pt>
                <c:pt idx="2706">
                  <c:v>300600</c:v>
                </c:pt>
                <c:pt idx="2707">
                  <c:v>300700</c:v>
                </c:pt>
                <c:pt idx="2708">
                  <c:v>300800</c:v>
                </c:pt>
                <c:pt idx="2709">
                  <c:v>300900</c:v>
                </c:pt>
                <c:pt idx="2710">
                  <c:v>301000</c:v>
                </c:pt>
                <c:pt idx="2711">
                  <c:v>301100</c:v>
                </c:pt>
                <c:pt idx="2712">
                  <c:v>301200</c:v>
                </c:pt>
                <c:pt idx="2713">
                  <c:v>301300</c:v>
                </c:pt>
                <c:pt idx="2714">
                  <c:v>301400</c:v>
                </c:pt>
                <c:pt idx="2715">
                  <c:v>301500</c:v>
                </c:pt>
                <c:pt idx="2716">
                  <c:v>301600</c:v>
                </c:pt>
                <c:pt idx="2717">
                  <c:v>301700</c:v>
                </c:pt>
                <c:pt idx="2718">
                  <c:v>301800</c:v>
                </c:pt>
                <c:pt idx="2719">
                  <c:v>301900</c:v>
                </c:pt>
                <c:pt idx="2720">
                  <c:v>302000</c:v>
                </c:pt>
                <c:pt idx="2721">
                  <c:v>302100</c:v>
                </c:pt>
                <c:pt idx="2722">
                  <c:v>302200</c:v>
                </c:pt>
                <c:pt idx="2723">
                  <c:v>302300</c:v>
                </c:pt>
                <c:pt idx="2724">
                  <c:v>302400</c:v>
                </c:pt>
                <c:pt idx="2725">
                  <c:v>302500</c:v>
                </c:pt>
                <c:pt idx="2726">
                  <c:v>302600</c:v>
                </c:pt>
                <c:pt idx="2727">
                  <c:v>302700</c:v>
                </c:pt>
                <c:pt idx="2728">
                  <c:v>302800</c:v>
                </c:pt>
                <c:pt idx="2729">
                  <c:v>302900</c:v>
                </c:pt>
                <c:pt idx="2730">
                  <c:v>303000</c:v>
                </c:pt>
                <c:pt idx="2731">
                  <c:v>303100</c:v>
                </c:pt>
                <c:pt idx="2732">
                  <c:v>303200</c:v>
                </c:pt>
                <c:pt idx="2733">
                  <c:v>303300</c:v>
                </c:pt>
                <c:pt idx="2734">
                  <c:v>303400</c:v>
                </c:pt>
                <c:pt idx="2735">
                  <c:v>303500</c:v>
                </c:pt>
                <c:pt idx="2736">
                  <c:v>303600</c:v>
                </c:pt>
                <c:pt idx="2737">
                  <c:v>303700</c:v>
                </c:pt>
                <c:pt idx="2738">
                  <c:v>303800</c:v>
                </c:pt>
                <c:pt idx="2739">
                  <c:v>303900</c:v>
                </c:pt>
                <c:pt idx="2740">
                  <c:v>304000</c:v>
                </c:pt>
                <c:pt idx="2741">
                  <c:v>304100</c:v>
                </c:pt>
                <c:pt idx="2742">
                  <c:v>304200</c:v>
                </c:pt>
                <c:pt idx="2743">
                  <c:v>304300</c:v>
                </c:pt>
                <c:pt idx="2744">
                  <c:v>304400</c:v>
                </c:pt>
                <c:pt idx="2745">
                  <c:v>304500</c:v>
                </c:pt>
                <c:pt idx="2746">
                  <c:v>304600</c:v>
                </c:pt>
                <c:pt idx="2747">
                  <c:v>304700</c:v>
                </c:pt>
                <c:pt idx="2748">
                  <c:v>304800</c:v>
                </c:pt>
                <c:pt idx="2749">
                  <c:v>304900</c:v>
                </c:pt>
                <c:pt idx="2750">
                  <c:v>305000</c:v>
                </c:pt>
                <c:pt idx="2751">
                  <c:v>305100</c:v>
                </c:pt>
                <c:pt idx="2752">
                  <c:v>305200</c:v>
                </c:pt>
                <c:pt idx="2753">
                  <c:v>305300</c:v>
                </c:pt>
                <c:pt idx="2754">
                  <c:v>305400</c:v>
                </c:pt>
                <c:pt idx="2755">
                  <c:v>305500</c:v>
                </c:pt>
                <c:pt idx="2756">
                  <c:v>305600</c:v>
                </c:pt>
                <c:pt idx="2757">
                  <c:v>305700</c:v>
                </c:pt>
                <c:pt idx="2758">
                  <c:v>305800</c:v>
                </c:pt>
                <c:pt idx="2759">
                  <c:v>305900</c:v>
                </c:pt>
                <c:pt idx="2760">
                  <c:v>306000</c:v>
                </c:pt>
                <c:pt idx="2761">
                  <c:v>306100</c:v>
                </c:pt>
                <c:pt idx="2762">
                  <c:v>306200</c:v>
                </c:pt>
                <c:pt idx="2763">
                  <c:v>306300</c:v>
                </c:pt>
                <c:pt idx="2764">
                  <c:v>306400</c:v>
                </c:pt>
                <c:pt idx="2765">
                  <c:v>306500</c:v>
                </c:pt>
                <c:pt idx="2766">
                  <c:v>306600</c:v>
                </c:pt>
                <c:pt idx="2767">
                  <c:v>306700</c:v>
                </c:pt>
                <c:pt idx="2768">
                  <c:v>306800</c:v>
                </c:pt>
                <c:pt idx="2769">
                  <c:v>306900</c:v>
                </c:pt>
                <c:pt idx="2770">
                  <c:v>307000</c:v>
                </c:pt>
                <c:pt idx="2771">
                  <c:v>307100</c:v>
                </c:pt>
                <c:pt idx="2772">
                  <c:v>307200</c:v>
                </c:pt>
                <c:pt idx="2773">
                  <c:v>307300</c:v>
                </c:pt>
                <c:pt idx="2774">
                  <c:v>307400</c:v>
                </c:pt>
                <c:pt idx="2775">
                  <c:v>307500</c:v>
                </c:pt>
                <c:pt idx="2776">
                  <c:v>307600</c:v>
                </c:pt>
                <c:pt idx="2777">
                  <c:v>307700</c:v>
                </c:pt>
                <c:pt idx="2778">
                  <c:v>307800</c:v>
                </c:pt>
                <c:pt idx="2779">
                  <c:v>307900</c:v>
                </c:pt>
                <c:pt idx="2780">
                  <c:v>308000</c:v>
                </c:pt>
                <c:pt idx="2781">
                  <c:v>308100</c:v>
                </c:pt>
                <c:pt idx="2782">
                  <c:v>308200</c:v>
                </c:pt>
                <c:pt idx="2783">
                  <c:v>308300</c:v>
                </c:pt>
                <c:pt idx="2784">
                  <c:v>308400</c:v>
                </c:pt>
                <c:pt idx="2785">
                  <c:v>308500</c:v>
                </c:pt>
                <c:pt idx="2786">
                  <c:v>308600</c:v>
                </c:pt>
                <c:pt idx="2787">
                  <c:v>308700</c:v>
                </c:pt>
                <c:pt idx="2788">
                  <c:v>308800</c:v>
                </c:pt>
                <c:pt idx="2789">
                  <c:v>308900</c:v>
                </c:pt>
                <c:pt idx="2790">
                  <c:v>309000</c:v>
                </c:pt>
                <c:pt idx="2791">
                  <c:v>309100</c:v>
                </c:pt>
                <c:pt idx="2792">
                  <c:v>309200</c:v>
                </c:pt>
                <c:pt idx="2793">
                  <c:v>309300</c:v>
                </c:pt>
                <c:pt idx="2794">
                  <c:v>309400</c:v>
                </c:pt>
                <c:pt idx="2795">
                  <c:v>309500</c:v>
                </c:pt>
                <c:pt idx="2796">
                  <c:v>309600</c:v>
                </c:pt>
                <c:pt idx="2797">
                  <c:v>309700</c:v>
                </c:pt>
                <c:pt idx="2798">
                  <c:v>309800</c:v>
                </c:pt>
                <c:pt idx="2799">
                  <c:v>309900</c:v>
                </c:pt>
                <c:pt idx="2800">
                  <c:v>310000</c:v>
                </c:pt>
                <c:pt idx="2801">
                  <c:v>310100</c:v>
                </c:pt>
                <c:pt idx="2802">
                  <c:v>310200</c:v>
                </c:pt>
                <c:pt idx="2803">
                  <c:v>310300</c:v>
                </c:pt>
                <c:pt idx="2804">
                  <c:v>310400</c:v>
                </c:pt>
                <c:pt idx="2805">
                  <c:v>310500</c:v>
                </c:pt>
                <c:pt idx="2806">
                  <c:v>310600</c:v>
                </c:pt>
                <c:pt idx="2807">
                  <c:v>310700</c:v>
                </c:pt>
                <c:pt idx="2808">
                  <c:v>310800</c:v>
                </c:pt>
                <c:pt idx="2809">
                  <c:v>310900</c:v>
                </c:pt>
                <c:pt idx="2810">
                  <c:v>311000</c:v>
                </c:pt>
                <c:pt idx="2811">
                  <c:v>311100</c:v>
                </c:pt>
                <c:pt idx="2812">
                  <c:v>311200</c:v>
                </c:pt>
                <c:pt idx="2813">
                  <c:v>311300</c:v>
                </c:pt>
                <c:pt idx="2814">
                  <c:v>311400</c:v>
                </c:pt>
                <c:pt idx="2815">
                  <c:v>311500</c:v>
                </c:pt>
                <c:pt idx="2816">
                  <c:v>311600</c:v>
                </c:pt>
                <c:pt idx="2817">
                  <c:v>311700</c:v>
                </c:pt>
                <c:pt idx="2818">
                  <c:v>311800</c:v>
                </c:pt>
                <c:pt idx="2819">
                  <c:v>311900</c:v>
                </c:pt>
                <c:pt idx="2820">
                  <c:v>312000</c:v>
                </c:pt>
                <c:pt idx="2821">
                  <c:v>312100</c:v>
                </c:pt>
                <c:pt idx="2822">
                  <c:v>312200</c:v>
                </c:pt>
                <c:pt idx="2823">
                  <c:v>312300</c:v>
                </c:pt>
                <c:pt idx="2824">
                  <c:v>312400</c:v>
                </c:pt>
                <c:pt idx="2825">
                  <c:v>312500</c:v>
                </c:pt>
                <c:pt idx="2826">
                  <c:v>312600</c:v>
                </c:pt>
                <c:pt idx="2827">
                  <c:v>312700</c:v>
                </c:pt>
                <c:pt idx="2828">
                  <c:v>312800</c:v>
                </c:pt>
                <c:pt idx="2829">
                  <c:v>312900</c:v>
                </c:pt>
                <c:pt idx="2830">
                  <c:v>313000</c:v>
                </c:pt>
                <c:pt idx="2831">
                  <c:v>313100</c:v>
                </c:pt>
                <c:pt idx="2832">
                  <c:v>313200</c:v>
                </c:pt>
                <c:pt idx="2833">
                  <c:v>313300</c:v>
                </c:pt>
                <c:pt idx="2834">
                  <c:v>313400</c:v>
                </c:pt>
                <c:pt idx="2835">
                  <c:v>313500</c:v>
                </c:pt>
                <c:pt idx="2836">
                  <c:v>313600</c:v>
                </c:pt>
                <c:pt idx="2837">
                  <c:v>313700</c:v>
                </c:pt>
                <c:pt idx="2838">
                  <c:v>313800</c:v>
                </c:pt>
                <c:pt idx="2839">
                  <c:v>313900</c:v>
                </c:pt>
                <c:pt idx="2840">
                  <c:v>314000</c:v>
                </c:pt>
                <c:pt idx="2841">
                  <c:v>314100</c:v>
                </c:pt>
                <c:pt idx="2842">
                  <c:v>314200</c:v>
                </c:pt>
                <c:pt idx="2843">
                  <c:v>314300</c:v>
                </c:pt>
                <c:pt idx="2844">
                  <c:v>314400</c:v>
                </c:pt>
                <c:pt idx="2845">
                  <c:v>314500</c:v>
                </c:pt>
                <c:pt idx="2846">
                  <c:v>314600</c:v>
                </c:pt>
                <c:pt idx="2847">
                  <c:v>314700</c:v>
                </c:pt>
                <c:pt idx="2848">
                  <c:v>314800</c:v>
                </c:pt>
                <c:pt idx="2849">
                  <c:v>314900</c:v>
                </c:pt>
                <c:pt idx="2850">
                  <c:v>315000</c:v>
                </c:pt>
                <c:pt idx="2851">
                  <c:v>315100</c:v>
                </c:pt>
                <c:pt idx="2852">
                  <c:v>315200</c:v>
                </c:pt>
                <c:pt idx="2853">
                  <c:v>315300</c:v>
                </c:pt>
                <c:pt idx="2854">
                  <c:v>315400</c:v>
                </c:pt>
                <c:pt idx="2855">
                  <c:v>315500</c:v>
                </c:pt>
                <c:pt idx="2856">
                  <c:v>315600</c:v>
                </c:pt>
                <c:pt idx="2857">
                  <c:v>315700</c:v>
                </c:pt>
                <c:pt idx="2858">
                  <c:v>315800</c:v>
                </c:pt>
                <c:pt idx="2859">
                  <c:v>315900</c:v>
                </c:pt>
                <c:pt idx="2860">
                  <c:v>316000</c:v>
                </c:pt>
                <c:pt idx="2861">
                  <c:v>316100</c:v>
                </c:pt>
                <c:pt idx="2862">
                  <c:v>316200</c:v>
                </c:pt>
                <c:pt idx="2863">
                  <c:v>316300</c:v>
                </c:pt>
                <c:pt idx="2864">
                  <c:v>316400</c:v>
                </c:pt>
                <c:pt idx="2865">
                  <c:v>316500</c:v>
                </c:pt>
                <c:pt idx="2866">
                  <c:v>316600</c:v>
                </c:pt>
                <c:pt idx="2867">
                  <c:v>316700</c:v>
                </c:pt>
                <c:pt idx="2868">
                  <c:v>316800</c:v>
                </c:pt>
                <c:pt idx="2869">
                  <c:v>316900</c:v>
                </c:pt>
                <c:pt idx="2870">
                  <c:v>317000</c:v>
                </c:pt>
                <c:pt idx="2871">
                  <c:v>317100</c:v>
                </c:pt>
                <c:pt idx="2872">
                  <c:v>317200</c:v>
                </c:pt>
                <c:pt idx="2873">
                  <c:v>317300</c:v>
                </c:pt>
                <c:pt idx="2874">
                  <c:v>317400</c:v>
                </c:pt>
                <c:pt idx="2875">
                  <c:v>317500</c:v>
                </c:pt>
                <c:pt idx="2876">
                  <c:v>317600</c:v>
                </c:pt>
                <c:pt idx="2877">
                  <c:v>317700</c:v>
                </c:pt>
                <c:pt idx="2878">
                  <c:v>317800</c:v>
                </c:pt>
                <c:pt idx="2879">
                  <c:v>317900</c:v>
                </c:pt>
                <c:pt idx="2880">
                  <c:v>318000</c:v>
                </c:pt>
                <c:pt idx="2881">
                  <c:v>318100</c:v>
                </c:pt>
                <c:pt idx="2882">
                  <c:v>318200</c:v>
                </c:pt>
                <c:pt idx="2883">
                  <c:v>318300</c:v>
                </c:pt>
                <c:pt idx="2884">
                  <c:v>318400</c:v>
                </c:pt>
                <c:pt idx="2885">
                  <c:v>318500</c:v>
                </c:pt>
                <c:pt idx="2886">
                  <c:v>318600</c:v>
                </c:pt>
                <c:pt idx="2887">
                  <c:v>318700</c:v>
                </c:pt>
                <c:pt idx="2888">
                  <c:v>318800</c:v>
                </c:pt>
                <c:pt idx="2889">
                  <c:v>318900</c:v>
                </c:pt>
                <c:pt idx="2890">
                  <c:v>319000</c:v>
                </c:pt>
                <c:pt idx="2891">
                  <c:v>319100</c:v>
                </c:pt>
                <c:pt idx="2892">
                  <c:v>319200</c:v>
                </c:pt>
                <c:pt idx="2893">
                  <c:v>319300</c:v>
                </c:pt>
                <c:pt idx="2894">
                  <c:v>319400</c:v>
                </c:pt>
                <c:pt idx="2895">
                  <c:v>319500</c:v>
                </c:pt>
                <c:pt idx="2896">
                  <c:v>319600</c:v>
                </c:pt>
                <c:pt idx="2897">
                  <c:v>319700</c:v>
                </c:pt>
                <c:pt idx="2898">
                  <c:v>319800</c:v>
                </c:pt>
                <c:pt idx="2899">
                  <c:v>319900</c:v>
                </c:pt>
                <c:pt idx="2900">
                  <c:v>320000</c:v>
                </c:pt>
                <c:pt idx="2901">
                  <c:v>320100</c:v>
                </c:pt>
                <c:pt idx="2902">
                  <c:v>320200</c:v>
                </c:pt>
                <c:pt idx="2903">
                  <c:v>320300</c:v>
                </c:pt>
                <c:pt idx="2904">
                  <c:v>320400</c:v>
                </c:pt>
                <c:pt idx="2905">
                  <c:v>320500</c:v>
                </c:pt>
                <c:pt idx="2906">
                  <c:v>320600</c:v>
                </c:pt>
                <c:pt idx="2907">
                  <c:v>320700</c:v>
                </c:pt>
                <c:pt idx="2908">
                  <c:v>320800</c:v>
                </c:pt>
                <c:pt idx="2909">
                  <c:v>320900</c:v>
                </c:pt>
                <c:pt idx="2910">
                  <c:v>321000</c:v>
                </c:pt>
                <c:pt idx="2911">
                  <c:v>321100</c:v>
                </c:pt>
                <c:pt idx="2912">
                  <c:v>321200</c:v>
                </c:pt>
                <c:pt idx="2913">
                  <c:v>321300</c:v>
                </c:pt>
                <c:pt idx="2914">
                  <c:v>321400</c:v>
                </c:pt>
                <c:pt idx="2915">
                  <c:v>321500</c:v>
                </c:pt>
                <c:pt idx="2916">
                  <c:v>321600</c:v>
                </c:pt>
                <c:pt idx="2917">
                  <c:v>321700</c:v>
                </c:pt>
                <c:pt idx="2918">
                  <c:v>321800</c:v>
                </c:pt>
                <c:pt idx="2919">
                  <c:v>321900</c:v>
                </c:pt>
                <c:pt idx="2920">
                  <c:v>322000</c:v>
                </c:pt>
                <c:pt idx="2921">
                  <c:v>322100</c:v>
                </c:pt>
                <c:pt idx="2922">
                  <c:v>322200</c:v>
                </c:pt>
                <c:pt idx="2923">
                  <c:v>322300</c:v>
                </c:pt>
                <c:pt idx="2924">
                  <c:v>322400</c:v>
                </c:pt>
                <c:pt idx="2925">
                  <c:v>322500</c:v>
                </c:pt>
                <c:pt idx="2926">
                  <c:v>322600</c:v>
                </c:pt>
                <c:pt idx="2927">
                  <c:v>322700</c:v>
                </c:pt>
                <c:pt idx="2928">
                  <c:v>322800</c:v>
                </c:pt>
                <c:pt idx="2929">
                  <c:v>322900</c:v>
                </c:pt>
                <c:pt idx="2930">
                  <c:v>323000</c:v>
                </c:pt>
                <c:pt idx="2931">
                  <c:v>323100</c:v>
                </c:pt>
                <c:pt idx="2932">
                  <c:v>323200</c:v>
                </c:pt>
                <c:pt idx="2933">
                  <c:v>323300</c:v>
                </c:pt>
                <c:pt idx="2934">
                  <c:v>323400</c:v>
                </c:pt>
                <c:pt idx="2935">
                  <c:v>323500</c:v>
                </c:pt>
                <c:pt idx="2936">
                  <c:v>323600</c:v>
                </c:pt>
                <c:pt idx="2937">
                  <c:v>323700</c:v>
                </c:pt>
                <c:pt idx="2938">
                  <c:v>323800</c:v>
                </c:pt>
                <c:pt idx="2939">
                  <c:v>323900</c:v>
                </c:pt>
                <c:pt idx="2940">
                  <c:v>324000</c:v>
                </c:pt>
                <c:pt idx="2941">
                  <c:v>324100</c:v>
                </c:pt>
                <c:pt idx="2942">
                  <c:v>324200</c:v>
                </c:pt>
                <c:pt idx="2943">
                  <c:v>324300</c:v>
                </c:pt>
                <c:pt idx="2944">
                  <c:v>324400</c:v>
                </c:pt>
                <c:pt idx="2945">
                  <c:v>324500</c:v>
                </c:pt>
                <c:pt idx="2946">
                  <c:v>324600</c:v>
                </c:pt>
                <c:pt idx="2947">
                  <c:v>324700</c:v>
                </c:pt>
                <c:pt idx="2948">
                  <c:v>324800</c:v>
                </c:pt>
                <c:pt idx="2949">
                  <c:v>324900</c:v>
                </c:pt>
                <c:pt idx="2950">
                  <c:v>325000</c:v>
                </c:pt>
                <c:pt idx="2951">
                  <c:v>325100</c:v>
                </c:pt>
                <c:pt idx="2952">
                  <c:v>325200</c:v>
                </c:pt>
                <c:pt idx="2953">
                  <c:v>325300</c:v>
                </c:pt>
                <c:pt idx="2954">
                  <c:v>325400</c:v>
                </c:pt>
                <c:pt idx="2955">
                  <c:v>325500</c:v>
                </c:pt>
                <c:pt idx="2956">
                  <c:v>325600</c:v>
                </c:pt>
                <c:pt idx="2957">
                  <c:v>325700</c:v>
                </c:pt>
                <c:pt idx="2958">
                  <c:v>325800</c:v>
                </c:pt>
                <c:pt idx="2959">
                  <c:v>325900</c:v>
                </c:pt>
                <c:pt idx="2960">
                  <c:v>326000</c:v>
                </c:pt>
                <c:pt idx="2961">
                  <c:v>326100</c:v>
                </c:pt>
                <c:pt idx="2962">
                  <c:v>326200</c:v>
                </c:pt>
                <c:pt idx="2963">
                  <c:v>326300</c:v>
                </c:pt>
                <c:pt idx="2964">
                  <c:v>326400</c:v>
                </c:pt>
                <c:pt idx="2965">
                  <c:v>326500</c:v>
                </c:pt>
                <c:pt idx="2966">
                  <c:v>326600</c:v>
                </c:pt>
                <c:pt idx="2967">
                  <c:v>326700</c:v>
                </c:pt>
                <c:pt idx="2968">
                  <c:v>326800</c:v>
                </c:pt>
                <c:pt idx="2969">
                  <c:v>326900</c:v>
                </c:pt>
                <c:pt idx="2970">
                  <c:v>327000</c:v>
                </c:pt>
                <c:pt idx="2971">
                  <c:v>327100</c:v>
                </c:pt>
                <c:pt idx="2972">
                  <c:v>327200</c:v>
                </c:pt>
                <c:pt idx="2973">
                  <c:v>327300</c:v>
                </c:pt>
                <c:pt idx="2974">
                  <c:v>327400</c:v>
                </c:pt>
                <c:pt idx="2975">
                  <c:v>327500</c:v>
                </c:pt>
                <c:pt idx="2976">
                  <c:v>327600</c:v>
                </c:pt>
                <c:pt idx="2977">
                  <c:v>327700</c:v>
                </c:pt>
                <c:pt idx="2978">
                  <c:v>327800</c:v>
                </c:pt>
                <c:pt idx="2979">
                  <c:v>327900</c:v>
                </c:pt>
                <c:pt idx="2980">
                  <c:v>328000</c:v>
                </c:pt>
                <c:pt idx="2981">
                  <c:v>328100</c:v>
                </c:pt>
                <c:pt idx="2982">
                  <c:v>328200</c:v>
                </c:pt>
                <c:pt idx="2983">
                  <c:v>328300</c:v>
                </c:pt>
                <c:pt idx="2984">
                  <c:v>328400</c:v>
                </c:pt>
                <c:pt idx="2985">
                  <c:v>328500</c:v>
                </c:pt>
                <c:pt idx="2986">
                  <c:v>328600</c:v>
                </c:pt>
                <c:pt idx="2987">
                  <c:v>328700</c:v>
                </c:pt>
                <c:pt idx="2988">
                  <c:v>328800</c:v>
                </c:pt>
                <c:pt idx="2989">
                  <c:v>328900</c:v>
                </c:pt>
                <c:pt idx="2990">
                  <c:v>329000</c:v>
                </c:pt>
                <c:pt idx="2991">
                  <c:v>329100</c:v>
                </c:pt>
                <c:pt idx="2992">
                  <c:v>329200</c:v>
                </c:pt>
                <c:pt idx="2993">
                  <c:v>329300</c:v>
                </c:pt>
                <c:pt idx="2994">
                  <c:v>329400</c:v>
                </c:pt>
                <c:pt idx="2995">
                  <c:v>329500</c:v>
                </c:pt>
                <c:pt idx="2996">
                  <c:v>329600</c:v>
                </c:pt>
                <c:pt idx="2997">
                  <c:v>329700</c:v>
                </c:pt>
                <c:pt idx="2998">
                  <c:v>329800</c:v>
                </c:pt>
                <c:pt idx="2999">
                  <c:v>329900</c:v>
                </c:pt>
                <c:pt idx="3000">
                  <c:v>330000</c:v>
                </c:pt>
                <c:pt idx="3001">
                  <c:v>330100</c:v>
                </c:pt>
                <c:pt idx="3002">
                  <c:v>330200</c:v>
                </c:pt>
                <c:pt idx="3003">
                  <c:v>330300</c:v>
                </c:pt>
                <c:pt idx="3004">
                  <c:v>330400</c:v>
                </c:pt>
                <c:pt idx="3005">
                  <c:v>330500</c:v>
                </c:pt>
                <c:pt idx="3006">
                  <c:v>330600</c:v>
                </c:pt>
                <c:pt idx="3007">
                  <c:v>330700</c:v>
                </c:pt>
                <c:pt idx="3008">
                  <c:v>330800</c:v>
                </c:pt>
                <c:pt idx="3009">
                  <c:v>330900</c:v>
                </c:pt>
                <c:pt idx="3010">
                  <c:v>331000</c:v>
                </c:pt>
                <c:pt idx="3011">
                  <c:v>331100</c:v>
                </c:pt>
                <c:pt idx="3012">
                  <c:v>331200</c:v>
                </c:pt>
                <c:pt idx="3013">
                  <c:v>331300</c:v>
                </c:pt>
                <c:pt idx="3014">
                  <c:v>331400</c:v>
                </c:pt>
                <c:pt idx="3015">
                  <c:v>331500</c:v>
                </c:pt>
                <c:pt idx="3016">
                  <c:v>331600</c:v>
                </c:pt>
                <c:pt idx="3017">
                  <c:v>331700</c:v>
                </c:pt>
                <c:pt idx="3018">
                  <c:v>331800</c:v>
                </c:pt>
                <c:pt idx="3019">
                  <c:v>331900</c:v>
                </c:pt>
                <c:pt idx="3020">
                  <c:v>332000</c:v>
                </c:pt>
                <c:pt idx="3021">
                  <c:v>332100</c:v>
                </c:pt>
                <c:pt idx="3022">
                  <c:v>332200</c:v>
                </c:pt>
                <c:pt idx="3023">
                  <c:v>332300</c:v>
                </c:pt>
                <c:pt idx="3024">
                  <c:v>332400</c:v>
                </c:pt>
                <c:pt idx="3025">
                  <c:v>332500</c:v>
                </c:pt>
                <c:pt idx="3026">
                  <c:v>332600</c:v>
                </c:pt>
                <c:pt idx="3027">
                  <c:v>332700</c:v>
                </c:pt>
                <c:pt idx="3028">
                  <c:v>332800</c:v>
                </c:pt>
                <c:pt idx="3029">
                  <c:v>332900</c:v>
                </c:pt>
                <c:pt idx="3030">
                  <c:v>333000</c:v>
                </c:pt>
                <c:pt idx="3031">
                  <c:v>333100</c:v>
                </c:pt>
                <c:pt idx="3032">
                  <c:v>333200</c:v>
                </c:pt>
                <c:pt idx="3033">
                  <c:v>333300</c:v>
                </c:pt>
                <c:pt idx="3034">
                  <c:v>333400</c:v>
                </c:pt>
                <c:pt idx="3035">
                  <c:v>333500</c:v>
                </c:pt>
                <c:pt idx="3036">
                  <c:v>333600</c:v>
                </c:pt>
                <c:pt idx="3037">
                  <c:v>333700</c:v>
                </c:pt>
                <c:pt idx="3038">
                  <c:v>333800</c:v>
                </c:pt>
                <c:pt idx="3039">
                  <c:v>333900</c:v>
                </c:pt>
                <c:pt idx="3040">
                  <c:v>334000</c:v>
                </c:pt>
                <c:pt idx="3041">
                  <c:v>334100</c:v>
                </c:pt>
                <c:pt idx="3042">
                  <c:v>334200</c:v>
                </c:pt>
                <c:pt idx="3043">
                  <c:v>334300</c:v>
                </c:pt>
                <c:pt idx="3044">
                  <c:v>334400</c:v>
                </c:pt>
                <c:pt idx="3045">
                  <c:v>334500</c:v>
                </c:pt>
                <c:pt idx="3046">
                  <c:v>334600</c:v>
                </c:pt>
                <c:pt idx="3047">
                  <c:v>334700</c:v>
                </c:pt>
                <c:pt idx="3048">
                  <c:v>334800</c:v>
                </c:pt>
                <c:pt idx="3049">
                  <c:v>334900</c:v>
                </c:pt>
                <c:pt idx="3050">
                  <c:v>335000</c:v>
                </c:pt>
                <c:pt idx="3051">
                  <c:v>335100</c:v>
                </c:pt>
                <c:pt idx="3052">
                  <c:v>335200</c:v>
                </c:pt>
                <c:pt idx="3053">
                  <c:v>335300</c:v>
                </c:pt>
                <c:pt idx="3054">
                  <c:v>335400</c:v>
                </c:pt>
                <c:pt idx="3055">
                  <c:v>335500</c:v>
                </c:pt>
                <c:pt idx="3056">
                  <c:v>335600</c:v>
                </c:pt>
                <c:pt idx="3057">
                  <c:v>335700</c:v>
                </c:pt>
                <c:pt idx="3058">
                  <c:v>335800</c:v>
                </c:pt>
                <c:pt idx="3059">
                  <c:v>335900</c:v>
                </c:pt>
                <c:pt idx="3060">
                  <c:v>336000</c:v>
                </c:pt>
                <c:pt idx="3061">
                  <c:v>336100</c:v>
                </c:pt>
                <c:pt idx="3062">
                  <c:v>336200</c:v>
                </c:pt>
                <c:pt idx="3063">
                  <c:v>336300</c:v>
                </c:pt>
                <c:pt idx="3064">
                  <c:v>336400</c:v>
                </c:pt>
                <c:pt idx="3065">
                  <c:v>336500</c:v>
                </c:pt>
                <c:pt idx="3066">
                  <c:v>336600</c:v>
                </c:pt>
                <c:pt idx="3067">
                  <c:v>336700</c:v>
                </c:pt>
                <c:pt idx="3068">
                  <c:v>336800</c:v>
                </c:pt>
                <c:pt idx="3069">
                  <c:v>336900</c:v>
                </c:pt>
                <c:pt idx="3070">
                  <c:v>337000</c:v>
                </c:pt>
                <c:pt idx="3071">
                  <c:v>337100</c:v>
                </c:pt>
                <c:pt idx="3072">
                  <c:v>337200</c:v>
                </c:pt>
                <c:pt idx="3073">
                  <c:v>337300</c:v>
                </c:pt>
                <c:pt idx="3074">
                  <c:v>337400</c:v>
                </c:pt>
                <c:pt idx="3075">
                  <c:v>337500</c:v>
                </c:pt>
                <c:pt idx="3076">
                  <c:v>337600</c:v>
                </c:pt>
                <c:pt idx="3077">
                  <c:v>337700</c:v>
                </c:pt>
                <c:pt idx="3078">
                  <c:v>337800</c:v>
                </c:pt>
                <c:pt idx="3079">
                  <c:v>337900</c:v>
                </c:pt>
                <c:pt idx="3080">
                  <c:v>338000</c:v>
                </c:pt>
                <c:pt idx="3081">
                  <c:v>338100</c:v>
                </c:pt>
                <c:pt idx="3082">
                  <c:v>338200</c:v>
                </c:pt>
                <c:pt idx="3083">
                  <c:v>338300</c:v>
                </c:pt>
                <c:pt idx="3084">
                  <c:v>338400</c:v>
                </c:pt>
                <c:pt idx="3085">
                  <c:v>338500</c:v>
                </c:pt>
                <c:pt idx="3086">
                  <c:v>338600</c:v>
                </c:pt>
                <c:pt idx="3087">
                  <c:v>338700</c:v>
                </c:pt>
                <c:pt idx="3088">
                  <c:v>338800</c:v>
                </c:pt>
                <c:pt idx="3089">
                  <c:v>338900</c:v>
                </c:pt>
                <c:pt idx="3090">
                  <c:v>339000</c:v>
                </c:pt>
                <c:pt idx="3091">
                  <c:v>339100</c:v>
                </c:pt>
                <c:pt idx="3092">
                  <c:v>339200</c:v>
                </c:pt>
                <c:pt idx="3093">
                  <c:v>339300</c:v>
                </c:pt>
                <c:pt idx="3094">
                  <c:v>339400</c:v>
                </c:pt>
                <c:pt idx="3095">
                  <c:v>339500</c:v>
                </c:pt>
                <c:pt idx="3096">
                  <c:v>339600</c:v>
                </c:pt>
                <c:pt idx="3097">
                  <c:v>339700</c:v>
                </c:pt>
                <c:pt idx="3098">
                  <c:v>339800</c:v>
                </c:pt>
                <c:pt idx="3099">
                  <c:v>339900</c:v>
                </c:pt>
                <c:pt idx="3100">
                  <c:v>340000</c:v>
                </c:pt>
                <c:pt idx="3101">
                  <c:v>340100</c:v>
                </c:pt>
                <c:pt idx="3102">
                  <c:v>340200</c:v>
                </c:pt>
                <c:pt idx="3103">
                  <c:v>340300</c:v>
                </c:pt>
                <c:pt idx="3104">
                  <c:v>340400</c:v>
                </c:pt>
                <c:pt idx="3105">
                  <c:v>340500</c:v>
                </c:pt>
                <c:pt idx="3106">
                  <c:v>340600</c:v>
                </c:pt>
                <c:pt idx="3107">
                  <c:v>340700</c:v>
                </c:pt>
                <c:pt idx="3108">
                  <c:v>340800</c:v>
                </c:pt>
                <c:pt idx="3109">
                  <c:v>340900</c:v>
                </c:pt>
                <c:pt idx="3110">
                  <c:v>341000</c:v>
                </c:pt>
                <c:pt idx="3111">
                  <c:v>341100</c:v>
                </c:pt>
                <c:pt idx="3112">
                  <c:v>341200</c:v>
                </c:pt>
                <c:pt idx="3113">
                  <c:v>341300</c:v>
                </c:pt>
                <c:pt idx="3114">
                  <c:v>341400</c:v>
                </c:pt>
                <c:pt idx="3115">
                  <c:v>341500</c:v>
                </c:pt>
                <c:pt idx="3116">
                  <c:v>341600</c:v>
                </c:pt>
                <c:pt idx="3117">
                  <c:v>341700</c:v>
                </c:pt>
                <c:pt idx="3118">
                  <c:v>341800</c:v>
                </c:pt>
                <c:pt idx="3119">
                  <c:v>341900</c:v>
                </c:pt>
                <c:pt idx="3120">
                  <c:v>342000</c:v>
                </c:pt>
                <c:pt idx="3121">
                  <c:v>342100</c:v>
                </c:pt>
                <c:pt idx="3122">
                  <c:v>342200</c:v>
                </c:pt>
                <c:pt idx="3123">
                  <c:v>342300</c:v>
                </c:pt>
                <c:pt idx="3124">
                  <c:v>342400</c:v>
                </c:pt>
                <c:pt idx="3125">
                  <c:v>342500</c:v>
                </c:pt>
                <c:pt idx="3126">
                  <c:v>342600</c:v>
                </c:pt>
                <c:pt idx="3127">
                  <c:v>342700</c:v>
                </c:pt>
                <c:pt idx="3128">
                  <c:v>342800</c:v>
                </c:pt>
                <c:pt idx="3129">
                  <c:v>342900</c:v>
                </c:pt>
                <c:pt idx="3130">
                  <c:v>343000</c:v>
                </c:pt>
                <c:pt idx="3131">
                  <c:v>343100</c:v>
                </c:pt>
                <c:pt idx="3132">
                  <c:v>343200</c:v>
                </c:pt>
                <c:pt idx="3133">
                  <c:v>343300</c:v>
                </c:pt>
                <c:pt idx="3134">
                  <c:v>343400</c:v>
                </c:pt>
                <c:pt idx="3135">
                  <c:v>343500</c:v>
                </c:pt>
                <c:pt idx="3136">
                  <c:v>343600</c:v>
                </c:pt>
                <c:pt idx="3137">
                  <c:v>343700</c:v>
                </c:pt>
                <c:pt idx="3138">
                  <c:v>343800</c:v>
                </c:pt>
                <c:pt idx="3139">
                  <c:v>343900</c:v>
                </c:pt>
                <c:pt idx="3140">
                  <c:v>344000</c:v>
                </c:pt>
                <c:pt idx="3141">
                  <c:v>344100</c:v>
                </c:pt>
                <c:pt idx="3142">
                  <c:v>344200</c:v>
                </c:pt>
                <c:pt idx="3143">
                  <c:v>344300</c:v>
                </c:pt>
                <c:pt idx="3144">
                  <c:v>344400</c:v>
                </c:pt>
                <c:pt idx="3145">
                  <c:v>344500</c:v>
                </c:pt>
                <c:pt idx="3146">
                  <c:v>344600</c:v>
                </c:pt>
                <c:pt idx="3147">
                  <c:v>344700</c:v>
                </c:pt>
                <c:pt idx="3148">
                  <c:v>344800</c:v>
                </c:pt>
                <c:pt idx="3149">
                  <c:v>344900</c:v>
                </c:pt>
                <c:pt idx="3150">
                  <c:v>345000</c:v>
                </c:pt>
                <c:pt idx="3151">
                  <c:v>345100</c:v>
                </c:pt>
                <c:pt idx="3152">
                  <c:v>345200</c:v>
                </c:pt>
                <c:pt idx="3153">
                  <c:v>345300</c:v>
                </c:pt>
                <c:pt idx="3154">
                  <c:v>345400</c:v>
                </c:pt>
                <c:pt idx="3155">
                  <c:v>345500</c:v>
                </c:pt>
                <c:pt idx="3156">
                  <c:v>345600</c:v>
                </c:pt>
                <c:pt idx="3157">
                  <c:v>345700</c:v>
                </c:pt>
                <c:pt idx="3158">
                  <c:v>345800</c:v>
                </c:pt>
                <c:pt idx="3159">
                  <c:v>345900</c:v>
                </c:pt>
                <c:pt idx="3160">
                  <c:v>346000</c:v>
                </c:pt>
                <c:pt idx="3161">
                  <c:v>346100</c:v>
                </c:pt>
                <c:pt idx="3162">
                  <c:v>346200</c:v>
                </c:pt>
                <c:pt idx="3163">
                  <c:v>346300</c:v>
                </c:pt>
                <c:pt idx="3164">
                  <c:v>346400</c:v>
                </c:pt>
                <c:pt idx="3165">
                  <c:v>346500</c:v>
                </c:pt>
                <c:pt idx="3166">
                  <c:v>346600</c:v>
                </c:pt>
                <c:pt idx="3167">
                  <c:v>346700</c:v>
                </c:pt>
                <c:pt idx="3168">
                  <c:v>346800</c:v>
                </c:pt>
                <c:pt idx="3169">
                  <c:v>346900</c:v>
                </c:pt>
                <c:pt idx="3170">
                  <c:v>347000</c:v>
                </c:pt>
                <c:pt idx="3171">
                  <c:v>347100</c:v>
                </c:pt>
                <c:pt idx="3172">
                  <c:v>347200</c:v>
                </c:pt>
                <c:pt idx="3173">
                  <c:v>347300</c:v>
                </c:pt>
                <c:pt idx="3174">
                  <c:v>347400</c:v>
                </c:pt>
                <c:pt idx="3175">
                  <c:v>347500</c:v>
                </c:pt>
                <c:pt idx="3176">
                  <c:v>347600</c:v>
                </c:pt>
                <c:pt idx="3177">
                  <c:v>347700</c:v>
                </c:pt>
                <c:pt idx="3178">
                  <c:v>347800</c:v>
                </c:pt>
                <c:pt idx="3179">
                  <c:v>347900</c:v>
                </c:pt>
                <c:pt idx="3180">
                  <c:v>348000</c:v>
                </c:pt>
                <c:pt idx="3181">
                  <c:v>348100</c:v>
                </c:pt>
                <c:pt idx="3182">
                  <c:v>348200</c:v>
                </c:pt>
                <c:pt idx="3183">
                  <c:v>348300</c:v>
                </c:pt>
                <c:pt idx="3184">
                  <c:v>348400</c:v>
                </c:pt>
                <c:pt idx="3185">
                  <c:v>348500</c:v>
                </c:pt>
                <c:pt idx="3186">
                  <c:v>348600</c:v>
                </c:pt>
                <c:pt idx="3187">
                  <c:v>348700</c:v>
                </c:pt>
                <c:pt idx="3188">
                  <c:v>348800</c:v>
                </c:pt>
                <c:pt idx="3189">
                  <c:v>348900</c:v>
                </c:pt>
                <c:pt idx="3190">
                  <c:v>349000</c:v>
                </c:pt>
                <c:pt idx="3191">
                  <c:v>349100</c:v>
                </c:pt>
                <c:pt idx="3192">
                  <c:v>349200</c:v>
                </c:pt>
                <c:pt idx="3193">
                  <c:v>349300</c:v>
                </c:pt>
                <c:pt idx="3194">
                  <c:v>349400</c:v>
                </c:pt>
                <c:pt idx="3195">
                  <c:v>349500</c:v>
                </c:pt>
                <c:pt idx="3196">
                  <c:v>349600</c:v>
                </c:pt>
                <c:pt idx="3197">
                  <c:v>349700</c:v>
                </c:pt>
                <c:pt idx="3198">
                  <c:v>349800</c:v>
                </c:pt>
                <c:pt idx="3199">
                  <c:v>349900</c:v>
                </c:pt>
                <c:pt idx="3200">
                  <c:v>350000</c:v>
                </c:pt>
                <c:pt idx="3201">
                  <c:v>350100</c:v>
                </c:pt>
                <c:pt idx="3202">
                  <c:v>350200</c:v>
                </c:pt>
                <c:pt idx="3203">
                  <c:v>350300</c:v>
                </c:pt>
                <c:pt idx="3204">
                  <c:v>350400</c:v>
                </c:pt>
                <c:pt idx="3205">
                  <c:v>350500</c:v>
                </c:pt>
                <c:pt idx="3206">
                  <c:v>350600</c:v>
                </c:pt>
                <c:pt idx="3207">
                  <c:v>350700</c:v>
                </c:pt>
                <c:pt idx="3208">
                  <c:v>350800</c:v>
                </c:pt>
                <c:pt idx="3209">
                  <c:v>350900</c:v>
                </c:pt>
                <c:pt idx="3210">
                  <c:v>351000</c:v>
                </c:pt>
                <c:pt idx="3211">
                  <c:v>351100</c:v>
                </c:pt>
                <c:pt idx="3212">
                  <c:v>351200</c:v>
                </c:pt>
                <c:pt idx="3213">
                  <c:v>351300</c:v>
                </c:pt>
                <c:pt idx="3214">
                  <c:v>351400</c:v>
                </c:pt>
                <c:pt idx="3215">
                  <c:v>351500</c:v>
                </c:pt>
                <c:pt idx="3216">
                  <c:v>351600</c:v>
                </c:pt>
                <c:pt idx="3217">
                  <c:v>351700</c:v>
                </c:pt>
                <c:pt idx="3218">
                  <c:v>351800</c:v>
                </c:pt>
                <c:pt idx="3219">
                  <c:v>351900</c:v>
                </c:pt>
                <c:pt idx="3220">
                  <c:v>352000</c:v>
                </c:pt>
                <c:pt idx="3221">
                  <c:v>352100</c:v>
                </c:pt>
                <c:pt idx="3222">
                  <c:v>352200</c:v>
                </c:pt>
                <c:pt idx="3223">
                  <c:v>352300</c:v>
                </c:pt>
                <c:pt idx="3224">
                  <c:v>352400</c:v>
                </c:pt>
                <c:pt idx="3225">
                  <c:v>352500</c:v>
                </c:pt>
                <c:pt idx="3226">
                  <c:v>352600</c:v>
                </c:pt>
                <c:pt idx="3227">
                  <c:v>352700</c:v>
                </c:pt>
                <c:pt idx="3228">
                  <c:v>352800</c:v>
                </c:pt>
                <c:pt idx="3229">
                  <c:v>352900</c:v>
                </c:pt>
                <c:pt idx="3230">
                  <c:v>353000</c:v>
                </c:pt>
                <c:pt idx="3231">
                  <c:v>353100</c:v>
                </c:pt>
                <c:pt idx="3232">
                  <c:v>353200</c:v>
                </c:pt>
                <c:pt idx="3233">
                  <c:v>353300</c:v>
                </c:pt>
                <c:pt idx="3234">
                  <c:v>353400</c:v>
                </c:pt>
                <c:pt idx="3235">
                  <c:v>353500</c:v>
                </c:pt>
                <c:pt idx="3236">
                  <c:v>353600</c:v>
                </c:pt>
                <c:pt idx="3237">
                  <c:v>353700</c:v>
                </c:pt>
                <c:pt idx="3238">
                  <c:v>353800</c:v>
                </c:pt>
                <c:pt idx="3239">
                  <c:v>353900</c:v>
                </c:pt>
                <c:pt idx="3240">
                  <c:v>354000</c:v>
                </c:pt>
                <c:pt idx="3241">
                  <c:v>354100</c:v>
                </c:pt>
                <c:pt idx="3242">
                  <c:v>354200</c:v>
                </c:pt>
                <c:pt idx="3243">
                  <c:v>354300</c:v>
                </c:pt>
                <c:pt idx="3244">
                  <c:v>354400</c:v>
                </c:pt>
                <c:pt idx="3245">
                  <c:v>354500</c:v>
                </c:pt>
                <c:pt idx="3246">
                  <c:v>354600</c:v>
                </c:pt>
                <c:pt idx="3247">
                  <c:v>354700</c:v>
                </c:pt>
                <c:pt idx="3248">
                  <c:v>354800</c:v>
                </c:pt>
                <c:pt idx="3249">
                  <c:v>354900</c:v>
                </c:pt>
                <c:pt idx="3250">
                  <c:v>355000</c:v>
                </c:pt>
                <c:pt idx="3251">
                  <c:v>355100</c:v>
                </c:pt>
                <c:pt idx="3252">
                  <c:v>355200</c:v>
                </c:pt>
                <c:pt idx="3253">
                  <c:v>355300</c:v>
                </c:pt>
                <c:pt idx="3254">
                  <c:v>355400</c:v>
                </c:pt>
                <c:pt idx="3255">
                  <c:v>355500</c:v>
                </c:pt>
                <c:pt idx="3256">
                  <c:v>355600</c:v>
                </c:pt>
                <c:pt idx="3257">
                  <c:v>355700</c:v>
                </c:pt>
                <c:pt idx="3258">
                  <c:v>355800</c:v>
                </c:pt>
                <c:pt idx="3259">
                  <c:v>355900</c:v>
                </c:pt>
                <c:pt idx="3260">
                  <c:v>356000</c:v>
                </c:pt>
                <c:pt idx="3261">
                  <c:v>356100</c:v>
                </c:pt>
                <c:pt idx="3262">
                  <c:v>356200</c:v>
                </c:pt>
                <c:pt idx="3263">
                  <c:v>356300</c:v>
                </c:pt>
                <c:pt idx="3264">
                  <c:v>356400</c:v>
                </c:pt>
                <c:pt idx="3265">
                  <c:v>356500</c:v>
                </c:pt>
                <c:pt idx="3266">
                  <c:v>356600</c:v>
                </c:pt>
                <c:pt idx="3267">
                  <c:v>356700</c:v>
                </c:pt>
                <c:pt idx="3268">
                  <c:v>356800</c:v>
                </c:pt>
                <c:pt idx="3269">
                  <c:v>356900</c:v>
                </c:pt>
                <c:pt idx="3270">
                  <c:v>357000</c:v>
                </c:pt>
                <c:pt idx="3271">
                  <c:v>357100</c:v>
                </c:pt>
                <c:pt idx="3272">
                  <c:v>357200</c:v>
                </c:pt>
                <c:pt idx="3273">
                  <c:v>357300</c:v>
                </c:pt>
                <c:pt idx="3274">
                  <c:v>357400</c:v>
                </c:pt>
                <c:pt idx="3275">
                  <c:v>357500</c:v>
                </c:pt>
                <c:pt idx="3276">
                  <c:v>357600</c:v>
                </c:pt>
                <c:pt idx="3277">
                  <c:v>357700</c:v>
                </c:pt>
                <c:pt idx="3278">
                  <c:v>357800</c:v>
                </c:pt>
                <c:pt idx="3279">
                  <c:v>357900</c:v>
                </c:pt>
                <c:pt idx="3280">
                  <c:v>358000</c:v>
                </c:pt>
                <c:pt idx="3281">
                  <c:v>358100</c:v>
                </c:pt>
                <c:pt idx="3282">
                  <c:v>358200</c:v>
                </c:pt>
                <c:pt idx="3283">
                  <c:v>358300</c:v>
                </c:pt>
                <c:pt idx="3284">
                  <c:v>358400</c:v>
                </c:pt>
                <c:pt idx="3285">
                  <c:v>358500</c:v>
                </c:pt>
                <c:pt idx="3286">
                  <c:v>358600</c:v>
                </c:pt>
                <c:pt idx="3287">
                  <c:v>358700</c:v>
                </c:pt>
                <c:pt idx="3288">
                  <c:v>358800</c:v>
                </c:pt>
                <c:pt idx="3289">
                  <c:v>358900</c:v>
                </c:pt>
                <c:pt idx="3290">
                  <c:v>359000</c:v>
                </c:pt>
                <c:pt idx="3291">
                  <c:v>359100</c:v>
                </c:pt>
                <c:pt idx="3292">
                  <c:v>359200</c:v>
                </c:pt>
                <c:pt idx="3293">
                  <c:v>359300</c:v>
                </c:pt>
                <c:pt idx="3294">
                  <c:v>359400</c:v>
                </c:pt>
                <c:pt idx="3295">
                  <c:v>359500</c:v>
                </c:pt>
                <c:pt idx="3296">
                  <c:v>359600</c:v>
                </c:pt>
                <c:pt idx="3297">
                  <c:v>359700</c:v>
                </c:pt>
                <c:pt idx="3298">
                  <c:v>359800</c:v>
                </c:pt>
                <c:pt idx="3299">
                  <c:v>359900</c:v>
                </c:pt>
                <c:pt idx="3300">
                  <c:v>360000</c:v>
                </c:pt>
                <c:pt idx="3301">
                  <c:v>360100</c:v>
                </c:pt>
                <c:pt idx="3302">
                  <c:v>360200</c:v>
                </c:pt>
                <c:pt idx="3303">
                  <c:v>360300</c:v>
                </c:pt>
                <c:pt idx="3304">
                  <c:v>360400</c:v>
                </c:pt>
                <c:pt idx="3305">
                  <c:v>360500</c:v>
                </c:pt>
                <c:pt idx="3306">
                  <c:v>360600</c:v>
                </c:pt>
                <c:pt idx="3307">
                  <c:v>360700</c:v>
                </c:pt>
                <c:pt idx="3308">
                  <c:v>360800</c:v>
                </c:pt>
                <c:pt idx="3309">
                  <c:v>360900</c:v>
                </c:pt>
                <c:pt idx="3310">
                  <c:v>361000</c:v>
                </c:pt>
                <c:pt idx="3311">
                  <c:v>361100</c:v>
                </c:pt>
                <c:pt idx="3312">
                  <c:v>361200</c:v>
                </c:pt>
                <c:pt idx="3313">
                  <c:v>361300</c:v>
                </c:pt>
                <c:pt idx="3314">
                  <c:v>361400</c:v>
                </c:pt>
                <c:pt idx="3315">
                  <c:v>361500</c:v>
                </c:pt>
                <c:pt idx="3316">
                  <c:v>361600</c:v>
                </c:pt>
                <c:pt idx="3317">
                  <c:v>361700</c:v>
                </c:pt>
                <c:pt idx="3318">
                  <c:v>361800</c:v>
                </c:pt>
                <c:pt idx="3319">
                  <c:v>361900</c:v>
                </c:pt>
                <c:pt idx="3320">
                  <c:v>362000</c:v>
                </c:pt>
                <c:pt idx="3321">
                  <c:v>362100</c:v>
                </c:pt>
                <c:pt idx="3322">
                  <c:v>362200</c:v>
                </c:pt>
                <c:pt idx="3323">
                  <c:v>362300</c:v>
                </c:pt>
                <c:pt idx="3324">
                  <c:v>362400</c:v>
                </c:pt>
                <c:pt idx="3325">
                  <c:v>362500</c:v>
                </c:pt>
                <c:pt idx="3326">
                  <c:v>362600</c:v>
                </c:pt>
                <c:pt idx="3327">
                  <c:v>362700</c:v>
                </c:pt>
                <c:pt idx="3328">
                  <c:v>362800</c:v>
                </c:pt>
                <c:pt idx="3329">
                  <c:v>362900</c:v>
                </c:pt>
                <c:pt idx="3330">
                  <c:v>363000</c:v>
                </c:pt>
                <c:pt idx="3331">
                  <c:v>363100</c:v>
                </c:pt>
                <c:pt idx="3332">
                  <c:v>363200</c:v>
                </c:pt>
                <c:pt idx="3333">
                  <c:v>363300</c:v>
                </c:pt>
                <c:pt idx="3334">
                  <c:v>363400</c:v>
                </c:pt>
                <c:pt idx="3335">
                  <c:v>363500</c:v>
                </c:pt>
                <c:pt idx="3336">
                  <c:v>363600</c:v>
                </c:pt>
                <c:pt idx="3337">
                  <c:v>363700</c:v>
                </c:pt>
                <c:pt idx="3338">
                  <c:v>363800</c:v>
                </c:pt>
                <c:pt idx="3339">
                  <c:v>363900</c:v>
                </c:pt>
                <c:pt idx="3340">
                  <c:v>364000</c:v>
                </c:pt>
                <c:pt idx="3341">
                  <c:v>364100</c:v>
                </c:pt>
                <c:pt idx="3342">
                  <c:v>364200</c:v>
                </c:pt>
                <c:pt idx="3343">
                  <c:v>364300</c:v>
                </c:pt>
                <c:pt idx="3344">
                  <c:v>364400</c:v>
                </c:pt>
                <c:pt idx="3345">
                  <c:v>364500</c:v>
                </c:pt>
                <c:pt idx="3346">
                  <c:v>364600</c:v>
                </c:pt>
                <c:pt idx="3347">
                  <c:v>364700</c:v>
                </c:pt>
                <c:pt idx="3348">
                  <c:v>364800</c:v>
                </c:pt>
                <c:pt idx="3349">
                  <c:v>364900</c:v>
                </c:pt>
                <c:pt idx="3350">
                  <c:v>365000</c:v>
                </c:pt>
                <c:pt idx="3351">
                  <c:v>365100</c:v>
                </c:pt>
                <c:pt idx="3352">
                  <c:v>365200</c:v>
                </c:pt>
                <c:pt idx="3353">
                  <c:v>365300</c:v>
                </c:pt>
                <c:pt idx="3354">
                  <c:v>365400</c:v>
                </c:pt>
                <c:pt idx="3355">
                  <c:v>365500</c:v>
                </c:pt>
                <c:pt idx="3356">
                  <c:v>365600</c:v>
                </c:pt>
                <c:pt idx="3357">
                  <c:v>365700</c:v>
                </c:pt>
                <c:pt idx="3358">
                  <c:v>365800</c:v>
                </c:pt>
                <c:pt idx="3359">
                  <c:v>365900</c:v>
                </c:pt>
                <c:pt idx="3360">
                  <c:v>366000</c:v>
                </c:pt>
                <c:pt idx="3361">
                  <c:v>366100</c:v>
                </c:pt>
                <c:pt idx="3362">
                  <c:v>366200</c:v>
                </c:pt>
                <c:pt idx="3363">
                  <c:v>366300</c:v>
                </c:pt>
                <c:pt idx="3364">
                  <c:v>366400</c:v>
                </c:pt>
                <c:pt idx="3365">
                  <c:v>366500</c:v>
                </c:pt>
                <c:pt idx="3366">
                  <c:v>366600</c:v>
                </c:pt>
                <c:pt idx="3367">
                  <c:v>366700</c:v>
                </c:pt>
                <c:pt idx="3368">
                  <c:v>366800</c:v>
                </c:pt>
                <c:pt idx="3369">
                  <c:v>366900</c:v>
                </c:pt>
                <c:pt idx="3370">
                  <c:v>367000</c:v>
                </c:pt>
                <c:pt idx="3371">
                  <c:v>367100</c:v>
                </c:pt>
                <c:pt idx="3372">
                  <c:v>367200</c:v>
                </c:pt>
                <c:pt idx="3373">
                  <c:v>367300</c:v>
                </c:pt>
                <c:pt idx="3374">
                  <c:v>367400</c:v>
                </c:pt>
                <c:pt idx="3375">
                  <c:v>367500</c:v>
                </c:pt>
                <c:pt idx="3376">
                  <c:v>367600</c:v>
                </c:pt>
                <c:pt idx="3377">
                  <c:v>367700</c:v>
                </c:pt>
                <c:pt idx="3378">
                  <c:v>367800</c:v>
                </c:pt>
                <c:pt idx="3379">
                  <c:v>367900</c:v>
                </c:pt>
                <c:pt idx="3380">
                  <c:v>368000</c:v>
                </c:pt>
                <c:pt idx="3381">
                  <c:v>368100</c:v>
                </c:pt>
                <c:pt idx="3382">
                  <c:v>368200</c:v>
                </c:pt>
                <c:pt idx="3383">
                  <c:v>368300</c:v>
                </c:pt>
                <c:pt idx="3384">
                  <c:v>368400</c:v>
                </c:pt>
                <c:pt idx="3385">
                  <c:v>368500</c:v>
                </c:pt>
                <c:pt idx="3386">
                  <c:v>368600</c:v>
                </c:pt>
                <c:pt idx="3387">
                  <c:v>368700</c:v>
                </c:pt>
                <c:pt idx="3388">
                  <c:v>368800</c:v>
                </c:pt>
                <c:pt idx="3389">
                  <c:v>368900</c:v>
                </c:pt>
                <c:pt idx="3390">
                  <c:v>369000</c:v>
                </c:pt>
                <c:pt idx="3391">
                  <c:v>369100</c:v>
                </c:pt>
                <c:pt idx="3392">
                  <c:v>369200</c:v>
                </c:pt>
                <c:pt idx="3393">
                  <c:v>369300</c:v>
                </c:pt>
                <c:pt idx="3394">
                  <c:v>369400</c:v>
                </c:pt>
                <c:pt idx="3395">
                  <c:v>369500</c:v>
                </c:pt>
                <c:pt idx="3396">
                  <c:v>369600</c:v>
                </c:pt>
                <c:pt idx="3397">
                  <c:v>369700</c:v>
                </c:pt>
                <c:pt idx="3398">
                  <c:v>369800</c:v>
                </c:pt>
                <c:pt idx="3399">
                  <c:v>369900</c:v>
                </c:pt>
                <c:pt idx="3400">
                  <c:v>370000</c:v>
                </c:pt>
                <c:pt idx="3401">
                  <c:v>370100</c:v>
                </c:pt>
                <c:pt idx="3402">
                  <c:v>370200</c:v>
                </c:pt>
                <c:pt idx="3403">
                  <c:v>370300</c:v>
                </c:pt>
                <c:pt idx="3404">
                  <c:v>370400</c:v>
                </c:pt>
                <c:pt idx="3405">
                  <c:v>370500</c:v>
                </c:pt>
                <c:pt idx="3406">
                  <c:v>370600</c:v>
                </c:pt>
                <c:pt idx="3407">
                  <c:v>370700</c:v>
                </c:pt>
                <c:pt idx="3408">
                  <c:v>370800</c:v>
                </c:pt>
                <c:pt idx="3409">
                  <c:v>370900</c:v>
                </c:pt>
                <c:pt idx="3410">
                  <c:v>371000</c:v>
                </c:pt>
                <c:pt idx="3411">
                  <c:v>371100</c:v>
                </c:pt>
                <c:pt idx="3412">
                  <c:v>371200</c:v>
                </c:pt>
                <c:pt idx="3413">
                  <c:v>371300</c:v>
                </c:pt>
                <c:pt idx="3414">
                  <c:v>371400</c:v>
                </c:pt>
                <c:pt idx="3415">
                  <c:v>371500</c:v>
                </c:pt>
                <c:pt idx="3416">
                  <c:v>371600</c:v>
                </c:pt>
                <c:pt idx="3417">
                  <c:v>371700</c:v>
                </c:pt>
                <c:pt idx="3418">
                  <c:v>371800</c:v>
                </c:pt>
                <c:pt idx="3419">
                  <c:v>371900</c:v>
                </c:pt>
                <c:pt idx="3420">
                  <c:v>372000</c:v>
                </c:pt>
                <c:pt idx="3421">
                  <c:v>372100</c:v>
                </c:pt>
                <c:pt idx="3422">
                  <c:v>372200</c:v>
                </c:pt>
                <c:pt idx="3423">
                  <c:v>372300</c:v>
                </c:pt>
                <c:pt idx="3424">
                  <c:v>372400</c:v>
                </c:pt>
                <c:pt idx="3425">
                  <c:v>372500</c:v>
                </c:pt>
                <c:pt idx="3426">
                  <c:v>372600</c:v>
                </c:pt>
                <c:pt idx="3427">
                  <c:v>372700</c:v>
                </c:pt>
                <c:pt idx="3428">
                  <c:v>372800</c:v>
                </c:pt>
                <c:pt idx="3429">
                  <c:v>372900</c:v>
                </c:pt>
                <c:pt idx="3430">
                  <c:v>373000</c:v>
                </c:pt>
                <c:pt idx="3431">
                  <c:v>373100</c:v>
                </c:pt>
                <c:pt idx="3432">
                  <c:v>373200</c:v>
                </c:pt>
                <c:pt idx="3433">
                  <c:v>373300</c:v>
                </c:pt>
                <c:pt idx="3434">
                  <c:v>373400</c:v>
                </c:pt>
                <c:pt idx="3435">
                  <c:v>373500</c:v>
                </c:pt>
                <c:pt idx="3436">
                  <c:v>373600</c:v>
                </c:pt>
                <c:pt idx="3437">
                  <c:v>373700</c:v>
                </c:pt>
                <c:pt idx="3438">
                  <c:v>373800</c:v>
                </c:pt>
                <c:pt idx="3439">
                  <c:v>373900</c:v>
                </c:pt>
                <c:pt idx="3440">
                  <c:v>374000</c:v>
                </c:pt>
                <c:pt idx="3441">
                  <c:v>374100</c:v>
                </c:pt>
                <c:pt idx="3442">
                  <c:v>374200</c:v>
                </c:pt>
                <c:pt idx="3443">
                  <c:v>374300</c:v>
                </c:pt>
                <c:pt idx="3444">
                  <c:v>374400</c:v>
                </c:pt>
                <c:pt idx="3445">
                  <c:v>374500</c:v>
                </c:pt>
                <c:pt idx="3446">
                  <c:v>374600</c:v>
                </c:pt>
                <c:pt idx="3447">
                  <c:v>374700</c:v>
                </c:pt>
                <c:pt idx="3448">
                  <c:v>374800</c:v>
                </c:pt>
                <c:pt idx="3449">
                  <c:v>374900</c:v>
                </c:pt>
                <c:pt idx="3450">
                  <c:v>375000</c:v>
                </c:pt>
                <c:pt idx="3451">
                  <c:v>375100</c:v>
                </c:pt>
                <c:pt idx="3452">
                  <c:v>375200</c:v>
                </c:pt>
                <c:pt idx="3453">
                  <c:v>375300</c:v>
                </c:pt>
                <c:pt idx="3454">
                  <c:v>375400</c:v>
                </c:pt>
                <c:pt idx="3455">
                  <c:v>375500</c:v>
                </c:pt>
                <c:pt idx="3456">
                  <c:v>375600</c:v>
                </c:pt>
                <c:pt idx="3457">
                  <c:v>375700</c:v>
                </c:pt>
                <c:pt idx="3458">
                  <c:v>375800</c:v>
                </c:pt>
                <c:pt idx="3459">
                  <c:v>375900</c:v>
                </c:pt>
                <c:pt idx="3460">
                  <c:v>376000</c:v>
                </c:pt>
                <c:pt idx="3461">
                  <c:v>376100</c:v>
                </c:pt>
                <c:pt idx="3462">
                  <c:v>376200</c:v>
                </c:pt>
                <c:pt idx="3463">
                  <c:v>376300</c:v>
                </c:pt>
                <c:pt idx="3464">
                  <c:v>376400</c:v>
                </c:pt>
                <c:pt idx="3465">
                  <c:v>376500</c:v>
                </c:pt>
                <c:pt idx="3466">
                  <c:v>376600</c:v>
                </c:pt>
                <c:pt idx="3467">
                  <c:v>376700</c:v>
                </c:pt>
                <c:pt idx="3468">
                  <c:v>376800</c:v>
                </c:pt>
                <c:pt idx="3469">
                  <c:v>376900</c:v>
                </c:pt>
                <c:pt idx="3470">
                  <c:v>377000</c:v>
                </c:pt>
                <c:pt idx="3471">
                  <c:v>377100</c:v>
                </c:pt>
                <c:pt idx="3472">
                  <c:v>377200</c:v>
                </c:pt>
                <c:pt idx="3473">
                  <c:v>377300</c:v>
                </c:pt>
                <c:pt idx="3474">
                  <c:v>377400</c:v>
                </c:pt>
                <c:pt idx="3475">
                  <c:v>377500</c:v>
                </c:pt>
                <c:pt idx="3476">
                  <c:v>377600</c:v>
                </c:pt>
                <c:pt idx="3477">
                  <c:v>377700</c:v>
                </c:pt>
                <c:pt idx="3478">
                  <c:v>377800</c:v>
                </c:pt>
                <c:pt idx="3479">
                  <c:v>377900</c:v>
                </c:pt>
                <c:pt idx="3480">
                  <c:v>378000</c:v>
                </c:pt>
                <c:pt idx="3481">
                  <c:v>378100</c:v>
                </c:pt>
                <c:pt idx="3482">
                  <c:v>378200</c:v>
                </c:pt>
                <c:pt idx="3483">
                  <c:v>378300</c:v>
                </c:pt>
                <c:pt idx="3484">
                  <c:v>378400</c:v>
                </c:pt>
                <c:pt idx="3485">
                  <c:v>378500</c:v>
                </c:pt>
                <c:pt idx="3486">
                  <c:v>378600</c:v>
                </c:pt>
                <c:pt idx="3487">
                  <c:v>378700</c:v>
                </c:pt>
                <c:pt idx="3488">
                  <c:v>378800</c:v>
                </c:pt>
                <c:pt idx="3489">
                  <c:v>378900</c:v>
                </c:pt>
                <c:pt idx="3490">
                  <c:v>379000</c:v>
                </c:pt>
                <c:pt idx="3491">
                  <c:v>379100</c:v>
                </c:pt>
                <c:pt idx="3492">
                  <c:v>379200</c:v>
                </c:pt>
                <c:pt idx="3493">
                  <c:v>379300</c:v>
                </c:pt>
                <c:pt idx="3494">
                  <c:v>379400</c:v>
                </c:pt>
                <c:pt idx="3495">
                  <c:v>379500</c:v>
                </c:pt>
                <c:pt idx="3496">
                  <c:v>379600</c:v>
                </c:pt>
                <c:pt idx="3497">
                  <c:v>379700</c:v>
                </c:pt>
                <c:pt idx="3498">
                  <c:v>379800</c:v>
                </c:pt>
                <c:pt idx="3499">
                  <c:v>379900</c:v>
                </c:pt>
                <c:pt idx="3500">
                  <c:v>380000</c:v>
                </c:pt>
                <c:pt idx="3501">
                  <c:v>380100</c:v>
                </c:pt>
                <c:pt idx="3502">
                  <c:v>380200</c:v>
                </c:pt>
                <c:pt idx="3503">
                  <c:v>380300</c:v>
                </c:pt>
                <c:pt idx="3504">
                  <c:v>380400</c:v>
                </c:pt>
                <c:pt idx="3505">
                  <c:v>380500</c:v>
                </c:pt>
                <c:pt idx="3506">
                  <c:v>380600</c:v>
                </c:pt>
                <c:pt idx="3507">
                  <c:v>380700</c:v>
                </c:pt>
                <c:pt idx="3508">
                  <c:v>380800</c:v>
                </c:pt>
                <c:pt idx="3509">
                  <c:v>380900</c:v>
                </c:pt>
                <c:pt idx="3510">
                  <c:v>381000</c:v>
                </c:pt>
                <c:pt idx="3511">
                  <c:v>381100</c:v>
                </c:pt>
                <c:pt idx="3512">
                  <c:v>381200</c:v>
                </c:pt>
                <c:pt idx="3513">
                  <c:v>381300</c:v>
                </c:pt>
                <c:pt idx="3514">
                  <c:v>381400</c:v>
                </c:pt>
                <c:pt idx="3515">
                  <c:v>381500</c:v>
                </c:pt>
                <c:pt idx="3516">
                  <c:v>381600</c:v>
                </c:pt>
                <c:pt idx="3517">
                  <c:v>381700</c:v>
                </c:pt>
                <c:pt idx="3518">
                  <c:v>381800</c:v>
                </c:pt>
                <c:pt idx="3519">
                  <c:v>381900</c:v>
                </c:pt>
                <c:pt idx="3520">
                  <c:v>382000</c:v>
                </c:pt>
                <c:pt idx="3521">
                  <c:v>382100</c:v>
                </c:pt>
                <c:pt idx="3522">
                  <c:v>382200</c:v>
                </c:pt>
                <c:pt idx="3523">
                  <c:v>382300</c:v>
                </c:pt>
                <c:pt idx="3524">
                  <c:v>382400</c:v>
                </c:pt>
                <c:pt idx="3525">
                  <c:v>382500</c:v>
                </c:pt>
                <c:pt idx="3526">
                  <c:v>382600</c:v>
                </c:pt>
                <c:pt idx="3527">
                  <c:v>382700</c:v>
                </c:pt>
                <c:pt idx="3528">
                  <c:v>382800</c:v>
                </c:pt>
                <c:pt idx="3529">
                  <c:v>382900</c:v>
                </c:pt>
                <c:pt idx="3530">
                  <c:v>383000</c:v>
                </c:pt>
                <c:pt idx="3531">
                  <c:v>383100</c:v>
                </c:pt>
                <c:pt idx="3532">
                  <c:v>383200</c:v>
                </c:pt>
                <c:pt idx="3533">
                  <c:v>383300</c:v>
                </c:pt>
                <c:pt idx="3534">
                  <c:v>383400</c:v>
                </c:pt>
                <c:pt idx="3535">
                  <c:v>383500</c:v>
                </c:pt>
                <c:pt idx="3536">
                  <c:v>383600</c:v>
                </c:pt>
                <c:pt idx="3537">
                  <c:v>383700</c:v>
                </c:pt>
                <c:pt idx="3538">
                  <c:v>383800</c:v>
                </c:pt>
                <c:pt idx="3539">
                  <c:v>383900</c:v>
                </c:pt>
                <c:pt idx="3540">
                  <c:v>384000</c:v>
                </c:pt>
                <c:pt idx="3541">
                  <c:v>384100</c:v>
                </c:pt>
                <c:pt idx="3542">
                  <c:v>384200</c:v>
                </c:pt>
                <c:pt idx="3543">
                  <c:v>384300</c:v>
                </c:pt>
                <c:pt idx="3544">
                  <c:v>384400</c:v>
                </c:pt>
                <c:pt idx="3545">
                  <c:v>384500</c:v>
                </c:pt>
                <c:pt idx="3546">
                  <c:v>384600</c:v>
                </c:pt>
                <c:pt idx="3547">
                  <c:v>384700</c:v>
                </c:pt>
                <c:pt idx="3548">
                  <c:v>384800</c:v>
                </c:pt>
                <c:pt idx="3549">
                  <c:v>384900</c:v>
                </c:pt>
                <c:pt idx="3550">
                  <c:v>385000</c:v>
                </c:pt>
                <c:pt idx="3551">
                  <c:v>385100</c:v>
                </c:pt>
                <c:pt idx="3552">
                  <c:v>385200</c:v>
                </c:pt>
                <c:pt idx="3553">
                  <c:v>385300</c:v>
                </c:pt>
                <c:pt idx="3554">
                  <c:v>385400</c:v>
                </c:pt>
                <c:pt idx="3555">
                  <c:v>385500</c:v>
                </c:pt>
                <c:pt idx="3556">
                  <c:v>385600</c:v>
                </c:pt>
                <c:pt idx="3557">
                  <c:v>385700</c:v>
                </c:pt>
                <c:pt idx="3558">
                  <c:v>385800</c:v>
                </c:pt>
                <c:pt idx="3559">
                  <c:v>385900</c:v>
                </c:pt>
                <c:pt idx="3560">
                  <c:v>386000</c:v>
                </c:pt>
                <c:pt idx="3561">
                  <c:v>386100</c:v>
                </c:pt>
                <c:pt idx="3562">
                  <c:v>386200</c:v>
                </c:pt>
                <c:pt idx="3563">
                  <c:v>386300</c:v>
                </c:pt>
                <c:pt idx="3564">
                  <c:v>386400</c:v>
                </c:pt>
                <c:pt idx="3565">
                  <c:v>386500</c:v>
                </c:pt>
                <c:pt idx="3566">
                  <c:v>386600</c:v>
                </c:pt>
                <c:pt idx="3567">
                  <c:v>386700</c:v>
                </c:pt>
                <c:pt idx="3568">
                  <c:v>386800</c:v>
                </c:pt>
                <c:pt idx="3569">
                  <c:v>386900</c:v>
                </c:pt>
                <c:pt idx="3570">
                  <c:v>387000</c:v>
                </c:pt>
                <c:pt idx="3571">
                  <c:v>387100</c:v>
                </c:pt>
                <c:pt idx="3572">
                  <c:v>387200</c:v>
                </c:pt>
                <c:pt idx="3573">
                  <c:v>387300</c:v>
                </c:pt>
                <c:pt idx="3574">
                  <c:v>387400</c:v>
                </c:pt>
                <c:pt idx="3575">
                  <c:v>387500</c:v>
                </c:pt>
                <c:pt idx="3576">
                  <c:v>387600</c:v>
                </c:pt>
                <c:pt idx="3577">
                  <c:v>387700</c:v>
                </c:pt>
                <c:pt idx="3578">
                  <c:v>387800</c:v>
                </c:pt>
                <c:pt idx="3579">
                  <c:v>387900</c:v>
                </c:pt>
                <c:pt idx="3580">
                  <c:v>388000</c:v>
                </c:pt>
                <c:pt idx="3581">
                  <c:v>388100</c:v>
                </c:pt>
                <c:pt idx="3582">
                  <c:v>388200</c:v>
                </c:pt>
                <c:pt idx="3583">
                  <c:v>388300</c:v>
                </c:pt>
                <c:pt idx="3584">
                  <c:v>388400</c:v>
                </c:pt>
                <c:pt idx="3585">
                  <c:v>388500</c:v>
                </c:pt>
                <c:pt idx="3586">
                  <c:v>388600</c:v>
                </c:pt>
                <c:pt idx="3587">
                  <c:v>388700</c:v>
                </c:pt>
                <c:pt idx="3588">
                  <c:v>388800</c:v>
                </c:pt>
                <c:pt idx="3589">
                  <c:v>388900</c:v>
                </c:pt>
                <c:pt idx="3590">
                  <c:v>389000</c:v>
                </c:pt>
                <c:pt idx="3591">
                  <c:v>389100</c:v>
                </c:pt>
                <c:pt idx="3592">
                  <c:v>389200</c:v>
                </c:pt>
                <c:pt idx="3593">
                  <c:v>389300</c:v>
                </c:pt>
                <c:pt idx="3594">
                  <c:v>389400</c:v>
                </c:pt>
                <c:pt idx="3595">
                  <c:v>389500</c:v>
                </c:pt>
                <c:pt idx="3596">
                  <c:v>389600</c:v>
                </c:pt>
                <c:pt idx="3597">
                  <c:v>389700</c:v>
                </c:pt>
                <c:pt idx="3598">
                  <c:v>389800</c:v>
                </c:pt>
                <c:pt idx="3599">
                  <c:v>389900</c:v>
                </c:pt>
                <c:pt idx="3600">
                  <c:v>390000</c:v>
                </c:pt>
                <c:pt idx="3601">
                  <c:v>390100</c:v>
                </c:pt>
                <c:pt idx="3602">
                  <c:v>390200</c:v>
                </c:pt>
                <c:pt idx="3603">
                  <c:v>390300</c:v>
                </c:pt>
                <c:pt idx="3604">
                  <c:v>390400</c:v>
                </c:pt>
                <c:pt idx="3605">
                  <c:v>390500</c:v>
                </c:pt>
                <c:pt idx="3606">
                  <c:v>390600</c:v>
                </c:pt>
                <c:pt idx="3607">
                  <c:v>390700</c:v>
                </c:pt>
                <c:pt idx="3608">
                  <c:v>390800</c:v>
                </c:pt>
                <c:pt idx="3609">
                  <c:v>390900</c:v>
                </c:pt>
                <c:pt idx="3610">
                  <c:v>391000</c:v>
                </c:pt>
                <c:pt idx="3611">
                  <c:v>391100</c:v>
                </c:pt>
                <c:pt idx="3612">
                  <c:v>391200</c:v>
                </c:pt>
                <c:pt idx="3613">
                  <c:v>391300</c:v>
                </c:pt>
                <c:pt idx="3614">
                  <c:v>391400</c:v>
                </c:pt>
                <c:pt idx="3615">
                  <c:v>391500</c:v>
                </c:pt>
                <c:pt idx="3616">
                  <c:v>391600</c:v>
                </c:pt>
                <c:pt idx="3617">
                  <c:v>391700</c:v>
                </c:pt>
                <c:pt idx="3618">
                  <c:v>391800</c:v>
                </c:pt>
                <c:pt idx="3619">
                  <c:v>391900</c:v>
                </c:pt>
                <c:pt idx="3620">
                  <c:v>392000</c:v>
                </c:pt>
                <c:pt idx="3621">
                  <c:v>392100</c:v>
                </c:pt>
                <c:pt idx="3622">
                  <c:v>392200</c:v>
                </c:pt>
                <c:pt idx="3623">
                  <c:v>392300</c:v>
                </c:pt>
                <c:pt idx="3624">
                  <c:v>392400</c:v>
                </c:pt>
                <c:pt idx="3625">
                  <c:v>392500</c:v>
                </c:pt>
                <c:pt idx="3626">
                  <c:v>392600</c:v>
                </c:pt>
                <c:pt idx="3627">
                  <c:v>392700</c:v>
                </c:pt>
                <c:pt idx="3628">
                  <c:v>392800</c:v>
                </c:pt>
                <c:pt idx="3629">
                  <c:v>392900</c:v>
                </c:pt>
                <c:pt idx="3630">
                  <c:v>393000</c:v>
                </c:pt>
                <c:pt idx="3631">
                  <c:v>393100</c:v>
                </c:pt>
                <c:pt idx="3632">
                  <c:v>393200</c:v>
                </c:pt>
                <c:pt idx="3633">
                  <c:v>393300</c:v>
                </c:pt>
                <c:pt idx="3634">
                  <c:v>393400</c:v>
                </c:pt>
                <c:pt idx="3635">
                  <c:v>393500</c:v>
                </c:pt>
                <c:pt idx="3636">
                  <c:v>393600</c:v>
                </c:pt>
                <c:pt idx="3637">
                  <c:v>393700</c:v>
                </c:pt>
                <c:pt idx="3638">
                  <c:v>393800</c:v>
                </c:pt>
                <c:pt idx="3639">
                  <c:v>393900</c:v>
                </c:pt>
                <c:pt idx="3640">
                  <c:v>394000</c:v>
                </c:pt>
                <c:pt idx="3641">
                  <c:v>394100</c:v>
                </c:pt>
                <c:pt idx="3642">
                  <c:v>394200</c:v>
                </c:pt>
                <c:pt idx="3643">
                  <c:v>394300</c:v>
                </c:pt>
                <c:pt idx="3644">
                  <c:v>394400</c:v>
                </c:pt>
                <c:pt idx="3645">
                  <c:v>394500</c:v>
                </c:pt>
                <c:pt idx="3646">
                  <c:v>394600</c:v>
                </c:pt>
                <c:pt idx="3647">
                  <c:v>394700</c:v>
                </c:pt>
                <c:pt idx="3648">
                  <c:v>394800</c:v>
                </c:pt>
                <c:pt idx="3649">
                  <c:v>394900</c:v>
                </c:pt>
                <c:pt idx="3650">
                  <c:v>395000</c:v>
                </c:pt>
                <c:pt idx="3651">
                  <c:v>395100</c:v>
                </c:pt>
                <c:pt idx="3652">
                  <c:v>395200</c:v>
                </c:pt>
                <c:pt idx="3653">
                  <c:v>395300</c:v>
                </c:pt>
                <c:pt idx="3654">
                  <c:v>395400</c:v>
                </c:pt>
                <c:pt idx="3655">
                  <c:v>395500</c:v>
                </c:pt>
                <c:pt idx="3656">
                  <c:v>395600</c:v>
                </c:pt>
                <c:pt idx="3657">
                  <c:v>395700</c:v>
                </c:pt>
                <c:pt idx="3658">
                  <c:v>395800</c:v>
                </c:pt>
                <c:pt idx="3659">
                  <c:v>395900</c:v>
                </c:pt>
                <c:pt idx="3660">
                  <c:v>396000</c:v>
                </c:pt>
                <c:pt idx="3661">
                  <c:v>396100</c:v>
                </c:pt>
                <c:pt idx="3662">
                  <c:v>396200</c:v>
                </c:pt>
                <c:pt idx="3663">
                  <c:v>396300</c:v>
                </c:pt>
                <c:pt idx="3664">
                  <c:v>396400</c:v>
                </c:pt>
                <c:pt idx="3665">
                  <c:v>396500</c:v>
                </c:pt>
                <c:pt idx="3666">
                  <c:v>396600</c:v>
                </c:pt>
                <c:pt idx="3667">
                  <c:v>396700</c:v>
                </c:pt>
                <c:pt idx="3668">
                  <c:v>396800</c:v>
                </c:pt>
                <c:pt idx="3669">
                  <c:v>396900</c:v>
                </c:pt>
                <c:pt idx="3670">
                  <c:v>397000</c:v>
                </c:pt>
                <c:pt idx="3671">
                  <c:v>397100</c:v>
                </c:pt>
                <c:pt idx="3672">
                  <c:v>397200</c:v>
                </c:pt>
                <c:pt idx="3673">
                  <c:v>397300</c:v>
                </c:pt>
                <c:pt idx="3674">
                  <c:v>397400</c:v>
                </c:pt>
                <c:pt idx="3675">
                  <c:v>397500</c:v>
                </c:pt>
                <c:pt idx="3676">
                  <c:v>397600</c:v>
                </c:pt>
                <c:pt idx="3677">
                  <c:v>397700</c:v>
                </c:pt>
                <c:pt idx="3678">
                  <c:v>397800</c:v>
                </c:pt>
                <c:pt idx="3679">
                  <c:v>397900</c:v>
                </c:pt>
                <c:pt idx="3680">
                  <c:v>398000</c:v>
                </c:pt>
                <c:pt idx="3681">
                  <c:v>398100</c:v>
                </c:pt>
                <c:pt idx="3682">
                  <c:v>398200</c:v>
                </c:pt>
                <c:pt idx="3683">
                  <c:v>398300</c:v>
                </c:pt>
                <c:pt idx="3684">
                  <c:v>398400</c:v>
                </c:pt>
                <c:pt idx="3685">
                  <c:v>398500</c:v>
                </c:pt>
                <c:pt idx="3686">
                  <c:v>398600</c:v>
                </c:pt>
                <c:pt idx="3687">
                  <c:v>398700</c:v>
                </c:pt>
                <c:pt idx="3688">
                  <c:v>398800</c:v>
                </c:pt>
                <c:pt idx="3689">
                  <c:v>398900</c:v>
                </c:pt>
                <c:pt idx="3690">
                  <c:v>399000</c:v>
                </c:pt>
                <c:pt idx="3691">
                  <c:v>399100</c:v>
                </c:pt>
                <c:pt idx="3692">
                  <c:v>399200</c:v>
                </c:pt>
                <c:pt idx="3693">
                  <c:v>399300</c:v>
                </c:pt>
                <c:pt idx="3694">
                  <c:v>399400</c:v>
                </c:pt>
                <c:pt idx="3695">
                  <c:v>399500</c:v>
                </c:pt>
                <c:pt idx="3696">
                  <c:v>399600</c:v>
                </c:pt>
                <c:pt idx="3697">
                  <c:v>399700</c:v>
                </c:pt>
                <c:pt idx="3698">
                  <c:v>399800</c:v>
                </c:pt>
                <c:pt idx="3699">
                  <c:v>399900</c:v>
                </c:pt>
                <c:pt idx="3700">
                  <c:v>400000</c:v>
                </c:pt>
                <c:pt idx="3701">
                  <c:v>400100</c:v>
                </c:pt>
                <c:pt idx="3702">
                  <c:v>400200</c:v>
                </c:pt>
                <c:pt idx="3703">
                  <c:v>400300</c:v>
                </c:pt>
                <c:pt idx="3704">
                  <c:v>400400</c:v>
                </c:pt>
                <c:pt idx="3705">
                  <c:v>400500</c:v>
                </c:pt>
                <c:pt idx="3706">
                  <c:v>400600</c:v>
                </c:pt>
                <c:pt idx="3707">
                  <c:v>400700</c:v>
                </c:pt>
                <c:pt idx="3708">
                  <c:v>400800</c:v>
                </c:pt>
                <c:pt idx="3709">
                  <c:v>400900</c:v>
                </c:pt>
                <c:pt idx="3710">
                  <c:v>401000</c:v>
                </c:pt>
                <c:pt idx="3711">
                  <c:v>401100</c:v>
                </c:pt>
                <c:pt idx="3712">
                  <c:v>401200</c:v>
                </c:pt>
                <c:pt idx="3713">
                  <c:v>401300</c:v>
                </c:pt>
                <c:pt idx="3714">
                  <c:v>401400</c:v>
                </c:pt>
                <c:pt idx="3715">
                  <c:v>401500</c:v>
                </c:pt>
                <c:pt idx="3716">
                  <c:v>401600</c:v>
                </c:pt>
                <c:pt idx="3717">
                  <c:v>401700</c:v>
                </c:pt>
                <c:pt idx="3718">
                  <c:v>401800</c:v>
                </c:pt>
                <c:pt idx="3719">
                  <c:v>401900</c:v>
                </c:pt>
                <c:pt idx="3720">
                  <c:v>402000</c:v>
                </c:pt>
                <c:pt idx="3721">
                  <c:v>402100</c:v>
                </c:pt>
                <c:pt idx="3722">
                  <c:v>402200</c:v>
                </c:pt>
                <c:pt idx="3723">
                  <c:v>402300</c:v>
                </c:pt>
                <c:pt idx="3724">
                  <c:v>402400</c:v>
                </c:pt>
                <c:pt idx="3725">
                  <c:v>402500</c:v>
                </c:pt>
                <c:pt idx="3726">
                  <c:v>402600</c:v>
                </c:pt>
                <c:pt idx="3727">
                  <c:v>402700</c:v>
                </c:pt>
                <c:pt idx="3728">
                  <c:v>402800</c:v>
                </c:pt>
                <c:pt idx="3729">
                  <c:v>402900</c:v>
                </c:pt>
                <c:pt idx="3730">
                  <c:v>403000</c:v>
                </c:pt>
                <c:pt idx="3731">
                  <c:v>403100</c:v>
                </c:pt>
                <c:pt idx="3732">
                  <c:v>403200</c:v>
                </c:pt>
                <c:pt idx="3733">
                  <c:v>403300</c:v>
                </c:pt>
                <c:pt idx="3734">
                  <c:v>403400</c:v>
                </c:pt>
                <c:pt idx="3735">
                  <c:v>403500</c:v>
                </c:pt>
                <c:pt idx="3736">
                  <c:v>403600</c:v>
                </c:pt>
                <c:pt idx="3737">
                  <c:v>403700</c:v>
                </c:pt>
                <c:pt idx="3738">
                  <c:v>403800</c:v>
                </c:pt>
                <c:pt idx="3739">
                  <c:v>403900</c:v>
                </c:pt>
                <c:pt idx="3740">
                  <c:v>404000</c:v>
                </c:pt>
                <c:pt idx="3741">
                  <c:v>404100</c:v>
                </c:pt>
                <c:pt idx="3742">
                  <c:v>404200</c:v>
                </c:pt>
                <c:pt idx="3743">
                  <c:v>404300</c:v>
                </c:pt>
                <c:pt idx="3744">
                  <c:v>404400</c:v>
                </c:pt>
                <c:pt idx="3745">
                  <c:v>404500</c:v>
                </c:pt>
                <c:pt idx="3746">
                  <c:v>404600</c:v>
                </c:pt>
                <c:pt idx="3747">
                  <c:v>404700</c:v>
                </c:pt>
                <c:pt idx="3748">
                  <c:v>404800</c:v>
                </c:pt>
                <c:pt idx="3749">
                  <c:v>404900</c:v>
                </c:pt>
                <c:pt idx="3750">
                  <c:v>405000</c:v>
                </c:pt>
                <c:pt idx="3751">
                  <c:v>405100</c:v>
                </c:pt>
                <c:pt idx="3752">
                  <c:v>405200</c:v>
                </c:pt>
                <c:pt idx="3753">
                  <c:v>405300</c:v>
                </c:pt>
                <c:pt idx="3754">
                  <c:v>405400</c:v>
                </c:pt>
                <c:pt idx="3755">
                  <c:v>405500</c:v>
                </c:pt>
                <c:pt idx="3756">
                  <c:v>405600</c:v>
                </c:pt>
                <c:pt idx="3757">
                  <c:v>405700</c:v>
                </c:pt>
                <c:pt idx="3758">
                  <c:v>405800</c:v>
                </c:pt>
                <c:pt idx="3759">
                  <c:v>405900</c:v>
                </c:pt>
                <c:pt idx="3760">
                  <c:v>406000</c:v>
                </c:pt>
                <c:pt idx="3761">
                  <c:v>406100</c:v>
                </c:pt>
                <c:pt idx="3762">
                  <c:v>406200</c:v>
                </c:pt>
                <c:pt idx="3763">
                  <c:v>406300</c:v>
                </c:pt>
                <c:pt idx="3764">
                  <c:v>406400</c:v>
                </c:pt>
                <c:pt idx="3765">
                  <c:v>406500</c:v>
                </c:pt>
                <c:pt idx="3766">
                  <c:v>406600</c:v>
                </c:pt>
                <c:pt idx="3767">
                  <c:v>406700</c:v>
                </c:pt>
                <c:pt idx="3768">
                  <c:v>406800</c:v>
                </c:pt>
                <c:pt idx="3769">
                  <c:v>406900</c:v>
                </c:pt>
                <c:pt idx="3770">
                  <c:v>407000</c:v>
                </c:pt>
                <c:pt idx="3771">
                  <c:v>407100</c:v>
                </c:pt>
                <c:pt idx="3772">
                  <c:v>407200</c:v>
                </c:pt>
                <c:pt idx="3773">
                  <c:v>407300</c:v>
                </c:pt>
                <c:pt idx="3774">
                  <c:v>407400</c:v>
                </c:pt>
                <c:pt idx="3775">
                  <c:v>407500</c:v>
                </c:pt>
                <c:pt idx="3776">
                  <c:v>407600</c:v>
                </c:pt>
                <c:pt idx="3777">
                  <c:v>407700</c:v>
                </c:pt>
                <c:pt idx="3778">
                  <c:v>407800</c:v>
                </c:pt>
                <c:pt idx="3779">
                  <c:v>407900</c:v>
                </c:pt>
                <c:pt idx="3780">
                  <c:v>408000</c:v>
                </c:pt>
                <c:pt idx="3781">
                  <c:v>408100</c:v>
                </c:pt>
                <c:pt idx="3782">
                  <c:v>408200</c:v>
                </c:pt>
                <c:pt idx="3783">
                  <c:v>408300</c:v>
                </c:pt>
                <c:pt idx="3784">
                  <c:v>408400</c:v>
                </c:pt>
                <c:pt idx="3785">
                  <c:v>408500</c:v>
                </c:pt>
                <c:pt idx="3786">
                  <c:v>408600</c:v>
                </c:pt>
                <c:pt idx="3787">
                  <c:v>408700</c:v>
                </c:pt>
                <c:pt idx="3788">
                  <c:v>408800</c:v>
                </c:pt>
                <c:pt idx="3789">
                  <c:v>408900</c:v>
                </c:pt>
                <c:pt idx="3790">
                  <c:v>409000</c:v>
                </c:pt>
                <c:pt idx="3791">
                  <c:v>409100</c:v>
                </c:pt>
                <c:pt idx="3792">
                  <c:v>409200</c:v>
                </c:pt>
                <c:pt idx="3793">
                  <c:v>409300</c:v>
                </c:pt>
                <c:pt idx="3794">
                  <c:v>409400</c:v>
                </c:pt>
                <c:pt idx="3795">
                  <c:v>409500</c:v>
                </c:pt>
                <c:pt idx="3796">
                  <c:v>409600</c:v>
                </c:pt>
                <c:pt idx="3797">
                  <c:v>409700</c:v>
                </c:pt>
                <c:pt idx="3798">
                  <c:v>409800</c:v>
                </c:pt>
                <c:pt idx="3799">
                  <c:v>409900</c:v>
                </c:pt>
                <c:pt idx="3800">
                  <c:v>410000</c:v>
                </c:pt>
                <c:pt idx="3801">
                  <c:v>410100</c:v>
                </c:pt>
                <c:pt idx="3802">
                  <c:v>410200</c:v>
                </c:pt>
                <c:pt idx="3803">
                  <c:v>410300</c:v>
                </c:pt>
                <c:pt idx="3804">
                  <c:v>410400</c:v>
                </c:pt>
                <c:pt idx="3805">
                  <c:v>410500</c:v>
                </c:pt>
                <c:pt idx="3806">
                  <c:v>410600</c:v>
                </c:pt>
                <c:pt idx="3807">
                  <c:v>410700</c:v>
                </c:pt>
                <c:pt idx="3808">
                  <c:v>410800</c:v>
                </c:pt>
                <c:pt idx="3809">
                  <c:v>410900</c:v>
                </c:pt>
                <c:pt idx="3810">
                  <c:v>411000</c:v>
                </c:pt>
                <c:pt idx="3811">
                  <c:v>411100</c:v>
                </c:pt>
                <c:pt idx="3812">
                  <c:v>411200</c:v>
                </c:pt>
                <c:pt idx="3813">
                  <c:v>411300</c:v>
                </c:pt>
                <c:pt idx="3814">
                  <c:v>411400</c:v>
                </c:pt>
                <c:pt idx="3815">
                  <c:v>411500</c:v>
                </c:pt>
                <c:pt idx="3816">
                  <c:v>411600</c:v>
                </c:pt>
                <c:pt idx="3817">
                  <c:v>411700</c:v>
                </c:pt>
                <c:pt idx="3818">
                  <c:v>411800</c:v>
                </c:pt>
                <c:pt idx="3819">
                  <c:v>411900</c:v>
                </c:pt>
                <c:pt idx="3820">
                  <c:v>412000</c:v>
                </c:pt>
                <c:pt idx="3821">
                  <c:v>412100</c:v>
                </c:pt>
                <c:pt idx="3822">
                  <c:v>412200</c:v>
                </c:pt>
                <c:pt idx="3823">
                  <c:v>412300</c:v>
                </c:pt>
                <c:pt idx="3824">
                  <c:v>412400</c:v>
                </c:pt>
                <c:pt idx="3825">
                  <c:v>412500</c:v>
                </c:pt>
                <c:pt idx="3826">
                  <c:v>412600</c:v>
                </c:pt>
                <c:pt idx="3827">
                  <c:v>412700</c:v>
                </c:pt>
                <c:pt idx="3828">
                  <c:v>412800</c:v>
                </c:pt>
                <c:pt idx="3829">
                  <c:v>412900</c:v>
                </c:pt>
                <c:pt idx="3830">
                  <c:v>413000</c:v>
                </c:pt>
                <c:pt idx="3831">
                  <c:v>413100</c:v>
                </c:pt>
                <c:pt idx="3832">
                  <c:v>413200</c:v>
                </c:pt>
                <c:pt idx="3833">
                  <c:v>413300</c:v>
                </c:pt>
                <c:pt idx="3834">
                  <c:v>413400</c:v>
                </c:pt>
                <c:pt idx="3835">
                  <c:v>413500</c:v>
                </c:pt>
                <c:pt idx="3836">
                  <c:v>413600</c:v>
                </c:pt>
                <c:pt idx="3837">
                  <c:v>413700</c:v>
                </c:pt>
                <c:pt idx="3838">
                  <c:v>413800</c:v>
                </c:pt>
                <c:pt idx="3839">
                  <c:v>413900</c:v>
                </c:pt>
                <c:pt idx="3840">
                  <c:v>414000</c:v>
                </c:pt>
                <c:pt idx="3841">
                  <c:v>414100</c:v>
                </c:pt>
                <c:pt idx="3842">
                  <c:v>414200</c:v>
                </c:pt>
                <c:pt idx="3843">
                  <c:v>414300</c:v>
                </c:pt>
                <c:pt idx="3844">
                  <c:v>414400</c:v>
                </c:pt>
                <c:pt idx="3845">
                  <c:v>414500</c:v>
                </c:pt>
                <c:pt idx="3846">
                  <c:v>414600</c:v>
                </c:pt>
                <c:pt idx="3847">
                  <c:v>414700</c:v>
                </c:pt>
                <c:pt idx="3848">
                  <c:v>414800</c:v>
                </c:pt>
                <c:pt idx="3849">
                  <c:v>414900</c:v>
                </c:pt>
                <c:pt idx="3850">
                  <c:v>415000</c:v>
                </c:pt>
                <c:pt idx="3851">
                  <c:v>415100</c:v>
                </c:pt>
                <c:pt idx="3852">
                  <c:v>415200</c:v>
                </c:pt>
                <c:pt idx="3853">
                  <c:v>415300</c:v>
                </c:pt>
                <c:pt idx="3854">
                  <c:v>415400</c:v>
                </c:pt>
                <c:pt idx="3855">
                  <c:v>415500</c:v>
                </c:pt>
                <c:pt idx="3856">
                  <c:v>415600</c:v>
                </c:pt>
                <c:pt idx="3857">
                  <c:v>415700</c:v>
                </c:pt>
                <c:pt idx="3858">
                  <c:v>415800</c:v>
                </c:pt>
                <c:pt idx="3859">
                  <c:v>415900</c:v>
                </c:pt>
                <c:pt idx="3860">
                  <c:v>416000</c:v>
                </c:pt>
                <c:pt idx="3861">
                  <c:v>416100</c:v>
                </c:pt>
                <c:pt idx="3862">
                  <c:v>416200</c:v>
                </c:pt>
                <c:pt idx="3863">
                  <c:v>416300</c:v>
                </c:pt>
                <c:pt idx="3864">
                  <c:v>416400</c:v>
                </c:pt>
                <c:pt idx="3865">
                  <c:v>416500</c:v>
                </c:pt>
                <c:pt idx="3866">
                  <c:v>416600</c:v>
                </c:pt>
                <c:pt idx="3867">
                  <c:v>416700</c:v>
                </c:pt>
                <c:pt idx="3868">
                  <c:v>416800</c:v>
                </c:pt>
                <c:pt idx="3869">
                  <c:v>416900</c:v>
                </c:pt>
                <c:pt idx="3870">
                  <c:v>417000</c:v>
                </c:pt>
                <c:pt idx="3871">
                  <c:v>417100</c:v>
                </c:pt>
                <c:pt idx="3872">
                  <c:v>417200</c:v>
                </c:pt>
                <c:pt idx="3873">
                  <c:v>417300</c:v>
                </c:pt>
                <c:pt idx="3874">
                  <c:v>417400</c:v>
                </c:pt>
                <c:pt idx="3875">
                  <c:v>417500</c:v>
                </c:pt>
                <c:pt idx="3876">
                  <c:v>417600</c:v>
                </c:pt>
                <c:pt idx="3877">
                  <c:v>417700</c:v>
                </c:pt>
                <c:pt idx="3878">
                  <c:v>417800</c:v>
                </c:pt>
                <c:pt idx="3879">
                  <c:v>417900</c:v>
                </c:pt>
                <c:pt idx="3880">
                  <c:v>418000</c:v>
                </c:pt>
                <c:pt idx="3881">
                  <c:v>418100</c:v>
                </c:pt>
                <c:pt idx="3882">
                  <c:v>418200</c:v>
                </c:pt>
                <c:pt idx="3883">
                  <c:v>418300</c:v>
                </c:pt>
                <c:pt idx="3884">
                  <c:v>418400</c:v>
                </c:pt>
                <c:pt idx="3885">
                  <c:v>418500</c:v>
                </c:pt>
                <c:pt idx="3886">
                  <c:v>418600</c:v>
                </c:pt>
                <c:pt idx="3887">
                  <c:v>418700</c:v>
                </c:pt>
                <c:pt idx="3888">
                  <c:v>418800</c:v>
                </c:pt>
                <c:pt idx="3889">
                  <c:v>418900</c:v>
                </c:pt>
                <c:pt idx="3890">
                  <c:v>419000</c:v>
                </c:pt>
                <c:pt idx="3891">
                  <c:v>419100</c:v>
                </c:pt>
                <c:pt idx="3892">
                  <c:v>419200</c:v>
                </c:pt>
                <c:pt idx="3893">
                  <c:v>419300</c:v>
                </c:pt>
                <c:pt idx="3894">
                  <c:v>419400</c:v>
                </c:pt>
                <c:pt idx="3895">
                  <c:v>419500</c:v>
                </c:pt>
                <c:pt idx="3896">
                  <c:v>419600</c:v>
                </c:pt>
                <c:pt idx="3897">
                  <c:v>419700</c:v>
                </c:pt>
                <c:pt idx="3898">
                  <c:v>419800</c:v>
                </c:pt>
                <c:pt idx="3899">
                  <c:v>419900</c:v>
                </c:pt>
                <c:pt idx="3900">
                  <c:v>420000</c:v>
                </c:pt>
                <c:pt idx="3901">
                  <c:v>420100</c:v>
                </c:pt>
                <c:pt idx="3902">
                  <c:v>420200</c:v>
                </c:pt>
                <c:pt idx="3903">
                  <c:v>420300</c:v>
                </c:pt>
                <c:pt idx="3904">
                  <c:v>420400</c:v>
                </c:pt>
                <c:pt idx="3905">
                  <c:v>420500</c:v>
                </c:pt>
                <c:pt idx="3906">
                  <c:v>420600</c:v>
                </c:pt>
                <c:pt idx="3907">
                  <c:v>420700</c:v>
                </c:pt>
                <c:pt idx="3908">
                  <c:v>420800</c:v>
                </c:pt>
                <c:pt idx="3909">
                  <c:v>420900</c:v>
                </c:pt>
                <c:pt idx="3910">
                  <c:v>421000</c:v>
                </c:pt>
                <c:pt idx="3911">
                  <c:v>421100</c:v>
                </c:pt>
                <c:pt idx="3912">
                  <c:v>421200</c:v>
                </c:pt>
                <c:pt idx="3913">
                  <c:v>421300</c:v>
                </c:pt>
                <c:pt idx="3914">
                  <c:v>421400</c:v>
                </c:pt>
                <c:pt idx="3915">
                  <c:v>421500</c:v>
                </c:pt>
                <c:pt idx="3916">
                  <c:v>421600</c:v>
                </c:pt>
                <c:pt idx="3917">
                  <c:v>421700</c:v>
                </c:pt>
                <c:pt idx="3918">
                  <c:v>421800</c:v>
                </c:pt>
                <c:pt idx="3919">
                  <c:v>421900</c:v>
                </c:pt>
                <c:pt idx="3920">
                  <c:v>422000</c:v>
                </c:pt>
                <c:pt idx="3921">
                  <c:v>422100</c:v>
                </c:pt>
                <c:pt idx="3922">
                  <c:v>422200</c:v>
                </c:pt>
                <c:pt idx="3923">
                  <c:v>422300</c:v>
                </c:pt>
                <c:pt idx="3924">
                  <c:v>422400</c:v>
                </c:pt>
                <c:pt idx="3925">
                  <c:v>422500</c:v>
                </c:pt>
                <c:pt idx="3926">
                  <c:v>422600</c:v>
                </c:pt>
                <c:pt idx="3927">
                  <c:v>422700</c:v>
                </c:pt>
                <c:pt idx="3928">
                  <c:v>422800</c:v>
                </c:pt>
                <c:pt idx="3929">
                  <c:v>422900</c:v>
                </c:pt>
                <c:pt idx="3930">
                  <c:v>423000</c:v>
                </c:pt>
                <c:pt idx="3931">
                  <c:v>423100</c:v>
                </c:pt>
                <c:pt idx="3932">
                  <c:v>423200</c:v>
                </c:pt>
                <c:pt idx="3933">
                  <c:v>423300</c:v>
                </c:pt>
                <c:pt idx="3934">
                  <c:v>423400</c:v>
                </c:pt>
                <c:pt idx="3935">
                  <c:v>423500</c:v>
                </c:pt>
                <c:pt idx="3936">
                  <c:v>423600</c:v>
                </c:pt>
                <c:pt idx="3937">
                  <c:v>423700</c:v>
                </c:pt>
                <c:pt idx="3938">
                  <c:v>423800</c:v>
                </c:pt>
                <c:pt idx="3939">
                  <c:v>423900</c:v>
                </c:pt>
                <c:pt idx="3940">
                  <c:v>424000</c:v>
                </c:pt>
                <c:pt idx="3941">
                  <c:v>424100</c:v>
                </c:pt>
                <c:pt idx="3942">
                  <c:v>424200</c:v>
                </c:pt>
                <c:pt idx="3943">
                  <c:v>424300</c:v>
                </c:pt>
                <c:pt idx="3944">
                  <c:v>424400</c:v>
                </c:pt>
                <c:pt idx="3945">
                  <c:v>424500</c:v>
                </c:pt>
                <c:pt idx="3946">
                  <c:v>424600</c:v>
                </c:pt>
                <c:pt idx="3947">
                  <c:v>424700</c:v>
                </c:pt>
                <c:pt idx="3948">
                  <c:v>424800</c:v>
                </c:pt>
                <c:pt idx="3949">
                  <c:v>424900</c:v>
                </c:pt>
                <c:pt idx="3950">
                  <c:v>425000</c:v>
                </c:pt>
                <c:pt idx="3951">
                  <c:v>425100</c:v>
                </c:pt>
                <c:pt idx="3952">
                  <c:v>425200</c:v>
                </c:pt>
                <c:pt idx="3953">
                  <c:v>425300</c:v>
                </c:pt>
                <c:pt idx="3954">
                  <c:v>425400</c:v>
                </c:pt>
                <c:pt idx="3955">
                  <c:v>425500</c:v>
                </c:pt>
                <c:pt idx="3956">
                  <c:v>425600</c:v>
                </c:pt>
                <c:pt idx="3957">
                  <c:v>425700</c:v>
                </c:pt>
                <c:pt idx="3958">
                  <c:v>425800</c:v>
                </c:pt>
                <c:pt idx="3959">
                  <c:v>425900</c:v>
                </c:pt>
                <c:pt idx="3960">
                  <c:v>426000</c:v>
                </c:pt>
                <c:pt idx="3961">
                  <c:v>426100</c:v>
                </c:pt>
                <c:pt idx="3962">
                  <c:v>426200</c:v>
                </c:pt>
                <c:pt idx="3963">
                  <c:v>426300</c:v>
                </c:pt>
                <c:pt idx="3964">
                  <c:v>426400</c:v>
                </c:pt>
                <c:pt idx="3965">
                  <c:v>426500</c:v>
                </c:pt>
                <c:pt idx="3966">
                  <c:v>426600</c:v>
                </c:pt>
                <c:pt idx="3967">
                  <c:v>426700</c:v>
                </c:pt>
                <c:pt idx="3968">
                  <c:v>426800</c:v>
                </c:pt>
                <c:pt idx="3969">
                  <c:v>426900</c:v>
                </c:pt>
                <c:pt idx="3970">
                  <c:v>427000</c:v>
                </c:pt>
                <c:pt idx="3971">
                  <c:v>427100</c:v>
                </c:pt>
                <c:pt idx="3972">
                  <c:v>427200</c:v>
                </c:pt>
                <c:pt idx="3973">
                  <c:v>427300</c:v>
                </c:pt>
                <c:pt idx="3974">
                  <c:v>427400</c:v>
                </c:pt>
                <c:pt idx="3975">
                  <c:v>427500</c:v>
                </c:pt>
                <c:pt idx="3976">
                  <c:v>427600</c:v>
                </c:pt>
                <c:pt idx="3977">
                  <c:v>427700</c:v>
                </c:pt>
                <c:pt idx="3978">
                  <c:v>427800</c:v>
                </c:pt>
                <c:pt idx="3979">
                  <c:v>427900</c:v>
                </c:pt>
                <c:pt idx="3980">
                  <c:v>428000</c:v>
                </c:pt>
                <c:pt idx="3981">
                  <c:v>428100</c:v>
                </c:pt>
                <c:pt idx="3982">
                  <c:v>428200</c:v>
                </c:pt>
                <c:pt idx="3983">
                  <c:v>428300</c:v>
                </c:pt>
                <c:pt idx="3984">
                  <c:v>428400</c:v>
                </c:pt>
                <c:pt idx="3985">
                  <c:v>428500</c:v>
                </c:pt>
                <c:pt idx="3986">
                  <c:v>428600</c:v>
                </c:pt>
                <c:pt idx="3987">
                  <c:v>428700</c:v>
                </c:pt>
                <c:pt idx="3988">
                  <c:v>428800</c:v>
                </c:pt>
                <c:pt idx="3989">
                  <c:v>428900</c:v>
                </c:pt>
                <c:pt idx="3990">
                  <c:v>429000</c:v>
                </c:pt>
                <c:pt idx="3991">
                  <c:v>429100</c:v>
                </c:pt>
                <c:pt idx="3992">
                  <c:v>429200</c:v>
                </c:pt>
                <c:pt idx="3993">
                  <c:v>429300</c:v>
                </c:pt>
                <c:pt idx="3994">
                  <c:v>429400</c:v>
                </c:pt>
                <c:pt idx="3995">
                  <c:v>429500</c:v>
                </c:pt>
                <c:pt idx="3996">
                  <c:v>429600</c:v>
                </c:pt>
                <c:pt idx="3997">
                  <c:v>429700</c:v>
                </c:pt>
                <c:pt idx="3998">
                  <c:v>429800</c:v>
                </c:pt>
                <c:pt idx="3999">
                  <c:v>429900</c:v>
                </c:pt>
                <c:pt idx="4000">
                  <c:v>430000</c:v>
                </c:pt>
                <c:pt idx="4001">
                  <c:v>430100</c:v>
                </c:pt>
                <c:pt idx="4002">
                  <c:v>430200</c:v>
                </c:pt>
                <c:pt idx="4003">
                  <c:v>430300</c:v>
                </c:pt>
                <c:pt idx="4004">
                  <c:v>430400</c:v>
                </c:pt>
                <c:pt idx="4005">
                  <c:v>430500</c:v>
                </c:pt>
                <c:pt idx="4006">
                  <c:v>430600</c:v>
                </c:pt>
                <c:pt idx="4007">
                  <c:v>430700</c:v>
                </c:pt>
                <c:pt idx="4008">
                  <c:v>430800</c:v>
                </c:pt>
                <c:pt idx="4009">
                  <c:v>430900</c:v>
                </c:pt>
                <c:pt idx="4010">
                  <c:v>431000</c:v>
                </c:pt>
                <c:pt idx="4011">
                  <c:v>431100</c:v>
                </c:pt>
                <c:pt idx="4012">
                  <c:v>431200</c:v>
                </c:pt>
                <c:pt idx="4013">
                  <c:v>431300</c:v>
                </c:pt>
                <c:pt idx="4014">
                  <c:v>431400</c:v>
                </c:pt>
                <c:pt idx="4015">
                  <c:v>431500</c:v>
                </c:pt>
                <c:pt idx="4016">
                  <c:v>431600</c:v>
                </c:pt>
                <c:pt idx="4017">
                  <c:v>431700</c:v>
                </c:pt>
                <c:pt idx="4018">
                  <c:v>431800</c:v>
                </c:pt>
                <c:pt idx="4019">
                  <c:v>431900</c:v>
                </c:pt>
                <c:pt idx="4020">
                  <c:v>432000</c:v>
                </c:pt>
                <c:pt idx="4021">
                  <c:v>432100</c:v>
                </c:pt>
                <c:pt idx="4022">
                  <c:v>432200</c:v>
                </c:pt>
                <c:pt idx="4023">
                  <c:v>432300</c:v>
                </c:pt>
                <c:pt idx="4024">
                  <c:v>432400</c:v>
                </c:pt>
                <c:pt idx="4025">
                  <c:v>432500</c:v>
                </c:pt>
                <c:pt idx="4026">
                  <c:v>432600</c:v>
                </c:pt>
                <c:pt idx="4027">
                  <c:v>432700</c:v>
                </c:pt>
                <c:pt idx="4028">
                  <c:v>432800</c:v>
                </c:pt>
                <c:pt idx="4029">
                  <c:v>432900</c:v>
                </c:pt>
                <c:pt idx="4030">
                  <c:v>433000</c:v>
                </c:pt>
                <c:pt idx="4031">
                  <c:v>433100</c:v>
                </c:pt>
                <c:pt idx="4032">
                  <c:v>433200</c:v>
                </c:pt>
                <c:pt idx="4033">
                  <c:v>433300</c:v>
                </c:pt>
                <c:pt idx="4034">
                  <c:v>433400</c:v>
                </c:pt>
                <c:pt idx="4035">
                  <c:v>433500</c:v>
                </c:pt>
                <c:pt idx="4036">
                  <c:v>433600</c:v>
                </c:pt>
                <c:pt idx="4037">
                  <c:v>433700</c:v>
                </c:pt>
                <c:pt idx="4038">
                  <c:v>433800</c:v>
                </c:pt>
                <c:pt idx="4039">
                  <c:v>433900</c:v>
                </c:pt>
                <c:pt idx="4040">
                  <c:v>434000</c:v>
                </c:pt>
                <c:pt idx="4041">
                  <c:v>434100</c:v>
                </c:pt>
                <c:pt idx="4042">
                  <c:v>434200</c:v>
                </c:pt>
                <c:pt idx="4043">
                  <c:v>434300</c:v>
                </c:pt>
                <c:pt idx="4044">
                  <c:v>434400</c:v>
                </c:pt>
                <c:pt idx="4045">
                  <c:v>434500</c:v>
                </c:pt>
                <c:pt idx="4046">
                  <c:v>434600</c:v>
                </c:pt>
                <c:pt idx="4047">
                  <c:v>434700</c:v>
                </c:pt>
                <c:pt idx="4048">
                  <c:v>434800</c:v>
                </c:pt>
                <c:pt idx="4049">
                  <c:v>434900</c:v>
                </c:pt>
                <c:pt idx="4050">
                  <c:v>435000</c:v>
                </c:pt>
                <c:pt idx="4051">
                  <c:v>435100</c:v>
                </c:pt>
                <c:pt idx="4052">
                  <c:v>435200</c:v>
                </c:pt>
                <c:pt idx="4053">
                  <c:v>435300</c:v>
                </c:pt>
                <c:pt idx="4054">
                  <c:v>435400</c:v>
                </c:pt>
                <c:pt idx="4055">
                  <c:v>435500</c:v>
                </c:pt>
                <c:pt idx="4056">
                  <c:v>435600</c:v>
                </c:pt>
                <c:pt idx="4057">
                  <c:v>435700</c:v>
                </c:pt>
                <c:pt idx="4058">
                  <c:v>435800</c:v>
                </c:pt>
                <c:pt idx="4059">
                  <c:v>435900</c:v>
                </c:pt>
                <c:pt idx="4060">
                  <c:v>436000</c:v>
                </c:pt>
                <c:pt idx="4061">
                  <c:v>436100</c:v>
                </c:pt>
                <c:pt idx="4062">
                  <c:v>436200</c:v>
                </c:pt>
                <c:pt idx="4063">
                  <c:v>436300</c:v>
                </c:pt>
                <c:pt idx="4064">
                  <c:v>436400</c:v>
                </c:pt>
                <c:pt idx="4065">
                  <c:v>436500</c:v>
                </c:pt>
                <c:pt idx="4066">
                  <c:v>436600</c:v>
                </c:pt>
                <c:pt idx="4067">
                  <c:v>436700</c:v>
                </c:pt>
                <c:pt idx="4068">
                  <c:v>436800</c:v>
                </c:pt>
                <c:pt idx="4069">
                  <c:v>436900</c:v>
                </c:pt>
                <c:pt idx="4070">
                  <c:v>437000</c:v>
                </c:pt>
                <c:pt idx="4071">
                  <c:v>437100</c:v>
                </c:pt>
                <c:pt idx="4072">
                  <c:v>437200</c:v>
                </c:pt>
                <c:pt idx="4073">
                  <c:v>437300</c:v>
                </c:pt>
                <c:pt idx="4074">
                  <c:v>437400</c:v>
                </c:pt>
                <c:pt idx="4075">
                  <c:v>437500</c:v>
                </c:pt>
                <c:pt idx="4076">
                  <c:v>437600</c:v>
                </c:pt>
                <c:pt idx="4077">
                  <c:v>437700</c:v>
                </c:pt>
                <c:pt idx="4078">
                  <c:v>437800</c:v>
                </c:pt>
                <c:pt idx="4079">
                  <c:v>437900</c:v>
                </c:pt>
                <c:pt idx="4080">
                  <c:v>438000</c:v>
                </c:pt>
                <c:pt idx="4081">
                  <c:v>438100</c:v>
                </c:pt>
                <c:pt idx="4082">
                  <c:v>438200</c:v>
                </c:pt>
                <c:pt idx="4083">
                  <c:v>438300</c:v>
                </c:pt>
                <c:pt idx="4084">
                  <c:v>438400</c:v>
                </c:pt>
                <c:pt idx="4085">
                  <c:v>438500</c:v>
                </c:pt>
                <c:pt idx="4086">
                  <c:v>438600</c:v>
                </c:pt>
                <c:pt idx="4087">
                  <c:v>438700</c:v>
                </c:pt>
                <c:pt idx="4088">
                  <c:v>438800</c:v>
                </c:pt>
                <c:pt idx="4089">
                  <c:v>438900</c:v>
                </c:pt>
                <c:pt idx="4090">
                  <c:v>439000</c:v>
                </c:pt>
                <c:pt idx="4091">
                  <c:v>439100</c:v>
                </c:pt>
                <c:pt idx="4092">
                  <c:v>439200</c:v>
                </c:pt>
                <c:pt idx="4093">
                  <c:v>439300</c:v>
                </c:pt>
                <c:pt idx="4094">
                  <c:v>439400</c:v>
                </c:pt>
                <c:pt idx="4095">
                  <c:v>439500</c:v>
                </c:pt>
                <c:pt idx="4096">
                  <c:v>439600</c:v>
                </c:pt>
                <c:pt idx="4097">
                  <c:v>439700</c:v>
                </c:pt>
                <c:pt idx="4098">
                  <c:v>439800</c:v>
                </c:pt>
                <c:pt idx="4099">
                  <c:v>439900</c:v>
                </c:pt>
                <c:pt idx="4100">
                  <c:v>440000</c:v>
                </c:pt>
                <c:pt idx="4101">
                  <c:v>440100</c:v>
                </c:pt>
                <c:pt idx="4102">
                  <c:v>440200</c:v>
                </c:pt>
                <c:pt idx="4103">
                  <c:v>440300</c:v>
                </c:pt>
                <c:pt idx="4104">
                  <c:v>440400</c:v>
                </c:pt>
                <c:pt idx="4105">
                  <c:v>440500</c:v>
                </c:pt>
                <c:pt idx="4106">
                  <c:v>440600</c:v>
                </c:pt>
                <c:pt idx="4107">
                  <c:v>440700</c:v>
                </c:pt>
                <c:pt idx="4108">
                  <c:v>440800</c:v>
                </c:pt>
                <c:pt idx="4109">
                  <c:v>440900</c:v>
                </c:pt>
                <c:pt idx="4110">
                  <c:v>441000</c:v>
                </c:pt>
                <c:pt idx="4111">
                  <c:v>441100</c:v>
                </c:pt>
                <c:pt idx="4112">
                  <c:v>441200</c:v>
                </c:pt>
                <c:pt idx="4113">
                  <c:v>441300</c:v>
                </c:pt>
                <c:pt idx="4114">
                  <c:v>441400</c:v>
                </c:pt>
                <c:pt idx="4115">
                  <c:v>441500</c:v>
                </c:pt>
                <c:pt idx="4116">
                  <c:v>441600</c:v>
                </c:pt>
                <c:pt idx="4117">
                  <c:v>441700</c:v>
                </c:pt>
                <c:pt idx="4118">
                  <c:v>441800</c:v>
                </c:pt>
                <c:pt idx="4119">
                  <c:v>441900</c:v>
                </c:pt>
                <c:pt idx="4120">
                  <c:v>442000</c:v>
                </c:pt>
                <c:pt idx="4121">
                  <c:v>442100</c:v>
                </c:pt>
                <c:pt idx="4122">
                  <c:v>442200</c:v>
                </c:pt>
                <c:pt idx="4123">
                  <c:v>442300</c:v>
                </c:pt>
                <c:pt idx="4124">
                  <c:v>442400</c:v>
                </c:pt>
                <c:pt idx="4125">
                  <c:v>442500</c:v>
                </c:pt>
                <c:pt idx="4126">
                  <c:v>442600</c:v>
                </c:pt>
                <c:pt idx="4127">
                  <c:v>442700</c:v>
                </c:pt>
                <c:pt idx="4128">
                  <c:v>442800</c:v>
                </c:pt>
                <c:pt idx="4129">
                  <c:v>442900</c:v>
                </c:pt>
                <c:pt idx="4130">
                  <c:v>443000</c:v>
                </c:pt>
                <c:pt idx="4131">
                  <c:v>443100</c:v>
                </c:pt>
                <c:pt idx="4132">
                  <c:v>443200</c:v>
                </c:pt>
                <c:pt idx="4133">
                  <c:v>443300</c:v>
                </c:pt>
                <c:pt idx="4134">
                  <c:v>443400</c:v>
                </c:pt>
                <c:pt idx="4135">
                  <c:v>443500</c:v>
                </c:pt>
                <c:pt idx="4136">
                  <c:v>443600</c:v>
                </c:pt>
                <c:pt idx="4137">
                  <c:v>443700</c:v>
                </c:pt>
                <c:pt idx="4138">
                  <c:v>443800</c:v>
                </c:pt>
                <c:pt idx="4139">
                  <c:v>443900</c:v>
                </c:pt>
                <c:pt idx="4140">
                  <c:v>444000</c:v>
                </c:pt>
                <c:pt idx="4141">
                  <c:v>444100</c:v>
                </c:pt>
                <c:pt idx="4142">
                  <c:v>444200</c:v>
                </c:pt>
                <c:pt idx="4143">
                  <c:v>444300</c:v>
                </c:pt>
                <c:pt idx="4144">
                  <c:v>444400</c:v>
                </c:pt>
                <c:pt idx="4145">
                  <c:v>444500</c:v>
                </c:pt>
                <c:pt idx="4146">
                  <c:v>444600</c:v>
                </c:pt>
                <c:pt idx="4147">
                  <c:v>444700</c:v>
                </c:pt>
                <c:pt idx="4148">
                  <c:v>444800</c:v>
                </c:pt>
                <c:pt idx="4149">
                  <c:v>444900</c:v>
                </c:pt>
                <c:pt idx="4150">
                  <c:v>445000</c:v>
                </c:pt>
                <c:pt idx="4151">
                  <c:v>445100</c:v>
                </c:pt>
                <c:pt idx="4152">
                  <c:v>445200</c:v>
                </c:pt>
                <c:pt idx="4153">
                  <c:v>445300</c:v>
                </c:pt>
                <c:pt idx="4154">
                  <c:v>445400</c:v>
                </c:pt>
                <c:pt idx="4155">
                  <c:v>445500</c:v>
                </c:pt>
                <c:pt idx="4156">
                  <c:v>445600</c:v>
                </c:pt>
                <c:pt idx="4157">
                  <c:v>445700</c:v>
                </c:pt>
                <c:pt idx="4158">
                  <c:v>445800</c:v>
                </c:pt>
                <c:pt idx="4159">
                  <c:v>445900</c:v>
                </c:pt>
                <c:pt idx="4160">
                  <c:v>446000</c:v>
                </c:pt>
                <c:pt idx="4161">
                  <c:v>446100</c:v>
                </c:pt>
                <c:pt idx="4162">
                  <c:v>446200</c:v>
                </c:pt>
                <c:pt idx="4163">
                  <c:v>446300</c:v>
                </c:pt>
                <c:pt idx="4164">
                  <c:v>446400</c:v>
                </c:pt>
                <c:pt idx="4165">
                  <c:v>446500</c:v>
                </c:pt>
                <c:pt idx="4166">
                  <c:v>446600</c:v>
                </c:pt>
                <c:pt idx="4167">
                  <c:v>446700</c:v>
                </c:pt>
                <c:pt idx="4168">
                  <c:v>446800</c:v>
                </c:pt>
                <c:pt idx="4169">
                  <c:v>446900</c:v>
                </c:pt>
                <c:pt idx="4170">
                  <c:v>447000</c:v>
                </c:pt>
                <c:pt idx="4171">
                  <c:v>447100</c:v>
                </c:pt>
                <c:pt idx="4172">
                  <c:v>447200</c:v>
                </c:pt>
                <c:pt idx="4173">
                  <c:v>447300</c:v>
                </c:pt>
                <c:pt idx="4174">
                  <c:v>447400</c:v>
                </c:pt>
                <c:pt idx="4175">
                  <c:v>447500</c:v>
                </c:pt>
                <c:pt idx="4176">
                  <c:v>447600</c:v>
                </c:pt>
                <c:pt idx="4177">
                  <c:v>447700</c:v>
                </c:pt>
                <c:pt idx="4178">
                  <c:v>447800</c:v>
                </c:pt>
                <c:pt idx="4179">
                  <c:v>447900</c:v>
                </c:pt>
                <c:pt idx="4180">
                  <c:v>448000</c:v>
                </c:pt>
                <c:pt idx="4181">
                  <c:v>448100</c:v>
                </c:pt>
                <c:pt idx="4182">
                  <c:v>448200</c:v>
                </c:pt>
                <c:pt idx="4183">
                  <c:v>448300</c:v>
                </c:pt>
                <c:pt idx="4184">
                  <c:v>448400</c:v>
                </c:pt>
                <c:pt idx="4185">
                  <c:v>448500</c:v>
                </c:pt>
                <c:pt idx="4186">
                  <c:v>448600</c:v>
                </c:pt>
                <c:pt idx="4187">
                  <c:v>448700</c:v>
                </c:pt>
                <c:pt idx="4188">
                  <c:v>448800</c:v>
                </c:pt>
                <c:pt idx="4189">
                  <c:v>448900</c:v>
                </c:pt>
                <c:pt idx="4190">
                  <c:v>449000</c:v>
                </c:pt>
                <c:pt idx="4191">
                  <c:v>449100</c:v>
                </c:pt>
                <c:pt idx="4192">
                  <c:v>449200</c:v>
                </c:pt>
                <c:pt idx="4193">
                  <c:v>449300</c:v>
                </c:pt>
                <c:pt idx="4194">
                  <c:v>449400</c:v>
                </c:pt>
                <c:pt idx="4195">
                  <c:v>449500</c:v>
                </c:pt>
                <c:pt idx="4196">
                  <c:v>449600</c:v>
                </c:pt>
                <c:pt idx="4197">
                  <c:v>449700</c:v>
                </c:pt>
                <c:pt idx="4198">
                  <c:v>449800</c:v>
                </c:pt>
                <c:pt idx="4199">
                  <c:v>449900</c:v>
                </c:pt>
                <c:pt idx="4200">
                  <c:v>450000</c:v>
                </c:pt>
                <c:pt idx="4201">
                  <c:v>450100</c:v>
                </c:pt>
                <c:pt idx="4202">
                  <c:v>450200</c:v>
                </c:pt>
                <c:pt idx="4203">
                  <c:v>450300</c:v>
                </c:pt>
                <c:pt idx="4204">
                  <c:v>450400</c:v>
                </c:pt>
                <c:pt idx="4205">
                  <c:v>450500</c:v>
                </c:pt>
                <c:pt idx="4206">
                  <c:v>450600</c:v>
                </c:pt>
                <c:pt idx="4207">
                  <c:v>450700</c:v>
                </c:pt>
                <c:pt idx="4208">
                  <c:v>450800</c:v>
                </c:pt>
                <c:pt idx="4209">
                  <c:v>450900</c:v>
                </c:pt>
                <c:pt idx="4210">
                  <c:v>451000</c:v>
                </c:pt>
                <c:pt idx="4211">
                  <c:v>451100</c:v>
                </c:pt>
                <c:pt idx="4212">
                  <c:v>451200</c:v>
                </c:pt>
                <c:pt idx="4213">
                  <c:v>451300</c:v>
                </c:pt>
                <c:pt idx="4214">
                  <c:v>451400</c:v>
                </c:pt>
                <c:pt idx="4215">
                  <c:v>451500</c:v>
                </c:pt>
                <c:pt idx="4216">
                  <c:v>451600</c:v>
                </c:pt>
                <c:pt idx="4217">
                  <c:v>451700</c:v>
                </c:pt>
                <c:pt idx="4218">
                  <c:v>451800</c:v>
                </c:pt>
                <c:pt idx="4219">
                  <c:v>451900</c:v>
                </c:pt>
                <c:pt idx="4220">
                  <c:v>452000</c:v>
                </c:pt>
                <c:pt idx="4221">
                  <c:v>452100</c:v>
                </c:pt>
                <c:pt idx="4222">
                  <c:v>452200</c:v>
                </c:pt>
                <c:pt idx="4223">
                  <c:v>452300</c:v>
                </c:pt>
                <c:pt idx="4224">
                  <c:v>452400</c:v>
                </c:pt>
                <c:pt idx="4225">
                  <c:v>452500</c:v>
                </c:pt>
                <c:pt idx="4226">
                  <c:v>452600</c:v>
                </c:pt>
                <c:pt idx="4227">
                  <c:v>452700</c:v>
                </c:pt>
                <c:pt idx="4228">
                  <c:v>452800</c:v>
                </c:pt>
                <c:pt idx="4229">
                  <c:v>452900</c:v>
                </c:pt>
                <c:pt idx="4230">
                  <c:v>453000</c:v>
                </c:pt>
                <c:pt idx="4231">
                  <c:v>453100</c:v>
                </c:pt>
                <c:pt idx="4232">
                  <c:v>453200</c:v>
                </c:pt>
                <c:pt idx="4233">
                  <c:v>453300</c:v>
                </c:pt>
                <c:pt idx="4234">
                  <c:v>453400</c:v>
                </c:pt>
                <c:pt idx="4235">
                  <c:v>453500</c:v>
                </c:pt>
                <c:pt idx="4236">
                  <c:v>453600</c:v>
                </c:pt>
                <c:pt idx="4237">
                  <c:v>453700</c:v>
                </c:pt>
                <c:pt idx="4238">
                  <c:v>453800</c:v>
                </c:pt>
                <c:pt idx="4239">
                  <c:v>453900</c:v>
                </c:pt>
                <c:pt idx="4240">
                  <c:v>454000</c:v>
                </c:pt>
                <c:pt idx="4241">
                  <c:v>454100</c:v>
                </c:pt>
                <c:pt idx="4242">
                  <c:v>454200</c:v>
                </c:pt>
                <c:pt idx="4243">
                  <c:v>454300</c:v>
                </c:pt>
                <c:pt idx="4244">
                  <c:v>454400</c:v>
                </c:pt>
                <c:pt idx="4245">
                  <c:v>454500</c:v>
                </c:pt>
                <c:pt idx="4246">
                  <c:v>454600</c:v>
                </c:pt>
                <c:pt idx="4247">
                  <c:v>454700</c:v>
                </c:pt>
                <c:pt idx="4248">
                  <c:v>454800</c:v>
                </c:pt>
                <c:pt idx="4249">
                  <c:v>454900</c:v>
                </c:pt>
                <c:pt idx="4250">
                  <c:v>455000</c:v>
                </c:pt>
                <c:pt idx="4251">
                  <c:v>455100</c:v>
                </c:pt>
                <c:pt idx="4252">
                  <c:v>455200</c:v>
                </c:pt>
                <c:pt idx="4253">
                  <c:v>455300</c:v>
                </c:pt>
                <c:pt idx="4254">
                  <c:v>455400</c:v>
                </c:pt>
                <c:pt idx="4255">
                  <c:v>455500</c:v>
                </c:pt>
                <c:pt idx="4256">
                  <c:v>455600</c:v>
                </c:pt>
                <c:pt idx="4257">
                  <c:v>455700</c:v>
                </c:pt>
                <c:pt idx="4258">
                  <c:v>455800</c:v>
                </c:pt>
                <c:pt idx="4259">
                  <c:v>455900</c:v>
                </c:pt>
                <c:pt idx="4260">
                  <c:v>456000</c:v>
                </c:pt>
                <c:pt idx="4261">
                  <c:v>456100</c:v>
                </c:pt>
                <c:pt idx="4262">
                  <c:v>456200</c:v>
                </c:pt>
                <c:pt idx="4263">
                  <c:v>456300</c:v>
                </c:pt>
                <c:pt idx="4264">
                  <c:v>456400</c:v>
                </c:pt>
                <c:pt idx="4265">
                  <c:v>456500</c:v>
                </c:pt>
                <c:pt idx="4266">
                  <c:v>456600</c:v>
                </c:pt>
                <c:pt idx="4267">
                  <c:v>456700</c:v>
                </c:pt>
                <c:pt idx="4268">
                  <c:v>456800</c:v>
                </c:pt>
                <c:pt idx="4269">
                  <c:v>456900</c:v>
                </c:pt>
                <c:pt idx="4270">
                  <c:v>457000</c:v>
                </c:pt>
                <c:pt idx="4271">
                  <c:v>457100</c:v>
                </c:pt>
                <c:pt idx="4272">
                  <c:v>457200</c:v>
                </c:pt>
                <c:pt idx="4273">
                  <c:v>457300</c:v>
                </c:pt>
                <c:pt idx="4274">
                  <c:v>457400</c:v>
                </c:pt>
                <c:pt idx="4275">
                  <c:v>457500</c:v>
                </c:pt>
                <c:pt idx="4276">
                  <c:v>457600</c:v>
                </c:pt>
                <c:pt idx="4277">
                  <c:v>457700</c:v>
                </c:pt>
                <c:pt idx="4278">
                  <c:v>457800</c:v>
                </c:pt>
                <c:pt idx="4279">
                  <c:v>457900</c:v>
                </c:pt>
                <c:pt idx="4280">
                  <c:v>458000</c:v>
                </c:pt>
                <c:pt idx="4281">
                  <c:v>458100</c:v>
                </c:pt>
                <c:pt idx="4282">
                  <c:v>458200</c:v>
                </c:pt>
                <c:pt idx="4283">
                  <c:v>458300</c:v>
                </c:pt>
                <c:pt idx="4284">
                  <c:v>458400</c:v>
                </c:pt>
                <c:pt idx="4285">
                  <c:v>458500</c:v>
                </c:pt>
                <c:pt idx="4286">
                  <c:v>458600</c:v>
                </c:pt>
                <c:pt idx="4287">
                  <c:v>458700</c:v>
                </c:pt>
                <c:pt idx="4288">
                  <c:v>458800</c:v>
                </c:pt>
                <c:pt idx="4289">
                  <c:v>458900</c:v>
                </c:pt>
                <c:pt idx="4290">
                  <c:v>459000</c:v>
                </c:pt>
                <c:pt idx="4291">
                  <c:v>459100</c:v>
                </c:pt>
                <c:pt idx="4292">
                  <c:v>459200</c:v>
                </c:pt>
                <c:pt idx="4293">
                  <c:v>459300</c:v>
                </c:pt>
                <c:pt idx="4294">
                  <c:v>459400</c:v>
                </c:pt>
                <c:pt idx="4295">
                  <c:v>459500</c:v>
                </c:pt>
                <c:pt idx="4296">
                  <c:v>459600</c:v>
                </c:pt>
                <c:pt idx="4297">
                  <c:v>459700</c:v>
                </c:pt>
                <c:pt idx="4298">
                  <c:v>459800</c:v>
                </c:pt>
                <c:pt idx="4299">
                  <c:v>459900</c:v>
                </c:pt>
                <c:pt idx="4300">
                  <c:v>460000</c:v>
                </c:pt>
                <c:pt idx="4301">
                  <c:v>460100</c:v>
                </c:pt>
                <c:pt idx="4302">
                  <c:v>460200</c:v>
                </c:pt>
                <c:pt idx="4303">
                  <c:v>460300</c:v>
                </c:pt>
                <c:pt idx="4304">
                  <c:v>460400</c:v>
                </c:pt>
                <c:pt idx="4305">
                  <c:v>460500</c:v>
                </c:pt>
                <c:pt idx="4306">
                  <c:v>460600</c:v>
                </c:pt>
                <c:pt idx="4307">
                  <c:v>460700</c:v>
                </c:pt>
                <c:pt idx="4308">
                  <c:v>460800</c:v>
                </c:pt>
                <c:pt idx="4309">
                  <c:v>460900</c:v>
                </c:pt>
                <c:pt idx="4310">
                  <c:v>461000</c:v>
                </c:pt>
                <c:pt idx="4311">
                  <c:v>461100</c:v>
                </c:pt>
                <c:pt idx="4312">
                  <c:v>461200</c:v>
                </c:pt>
                <c:pt idx="4313">
                  <c:v>461300</c:v>
                </c:pt>
                <c:pt idx="4314">
                  <c:v>461400</c:v>
                </c:pt>
                <c:pt idx="4315">
                  <c:v>461500</c:v>
                </c:pt>
                <c:pt idx="4316">
                  <c:v>461600</c:v>
                </c:pt>
                <c:pt idx="4317">
                  <c:v>461700</c:v>
                </c:pt>
                <c:pt idx="4318">
                  <c:v>461800</c:v>
                </c:pt>
                <c:pt idx="4319">
                  <c:v>461900</c:v>
                </c:pt>
                <c:pt idx="4320">
                  <c:v>462000</c:v>
                </c:pt>
                <c:pt idx="4321">
                  <c:v>462100</c:v>
                </c:pt>
                <c:pt idx="4322">
                  <c:v>462200</c:v>
                </c:pt>
                <c:pt idx="4323">
                  <c:v>462300</c:v>
                </c:pt>
                <c:pt idx="4324">
                  <c:v>462400</c:v>
                </c:pt>
                <c:pt idx="4325">
                  <c:v>462500</c:v>
                </c:pt>
                <c:pt idx="4326">
                  <c:v>462600</c:v>
                </c:pt>
                <c:pt idx="4327">
                  <c:v>462700</c:v>
                </c:pt>
                <c:pt idx="4328">
                  <c:v>462800</c:v>
                </c:pt>
                <c:pt idx="4329">
                  <c:v>462900</c:v>
                </c:pt>
                <c:pt idx="4330">
                  <c:v>463000</c:v>
                </c:pt>
                <c:pt idx="4331">
                  <c:v>463100</c:v>
                </c:pt>
                <c:pt idx="4332">
                  <c:v>463200</c:v>
                </c:pt>
                <c:pt idx="4333">
                  <c:v>463300</c:v>
                </c:pt>
                <c:pt idx="4334">
                  <c:v>463400</c:v>
                </c:pt>
                <c:pt idx="4335">
                  <c:v>463500</c:v>
                </c:pt>
                <c:pt idx="4336">
                  <c:v>463600</c:v>
                </c:pt>
                <c:pt idx="4337">
                  <c:v>463700</c:v>
                </c:pt>
                <c:pt idx="4338">
                  <c:v>463800</c:v>
                </c:pt>
                <c:pt idx="4339">
                  <c:v>463900</c:v>
                </c:pt>
                <c:pt idx="4340">
                  <c:v>464000</c:v>
                </c:pt>
                <c:pt idx="4341">
                  <c:v>464100</c:v>
                </c:pt>
                <c:pt idx="4342">
                  <c:v>464200</c:v>
                </c:pt>
                <c:pt idx="4343">
                  <c:v>464300</c:v>
                </c:pt>
                <c:pt idx="4344">
                  <c:v>464400</c:v>
                </c:pt>
                <c:pt idx="4345">
                  <c:v>464500</c:v>
                </c:pt>
                <c:pt idx="4346">
                  <c:v>464600</c:v>
                </c:pt>
                <c:pt idx="4347">
                  <c:v>464700</c:v>
                </c:pt>
                <c:pt idx="4348">
                  <c:v>464800</c:v>
                </c:pt>
                <c:pt idx="4349">
                  <c:v>464900</c:v>
                </c:pt>
                <c:pt idx="4350">
                  <c:v>465000</c:v>
                </c:pt>
                <c:pt idx="4351">
                  <c:v>465100</c:v>
                </c:pt>
                <c:pt idx="4352">
                  <c:v>465200</c:v>
                </c:pt>
                <c:pt idx="4353">
                  <c:v>465300</c:v>
                </c:pt>
                <c:pt idx="4354">
                  <c:v>465400</c:v>
                </c:pt>
                <c:pt idx="4355">
                  <c:v>465500</c:v>
                </c:pt>
                <c:pt idx="4356">
                  <c:v>465600</c:v>
                </c:pt>
                <c:pt idx="4357">
                  <c:v>465700</c:v>
                </c:pt>
                <c:pt idx="4358">
                  <c:v>465800</c:v>
                </c:pt>
                <c:pt idx="4359">
                  <c:v>465900</c:v>
                </c:pt>
                <c:pt idx="4360">
                  <c:v>466000</c:v>
                </c:pt>
                <c:pt idx="4361">
                  <c:v>466100</c:v>
                </c:pt>
                <c:pt idx="4362">
                  <c:v>466200</c:v>
                </c:pt>
                <c:pt idx="4363">
                  <c:v>466300</c:v>
                </c:pt>
                <c:pt idx="4364">
                  <c:v>466400</c:v>
                </c:pt>
                <c:pt idx="4365">
                  <c:v>466500</c:v>
                </c:pt>
                <c:pt idx="4366">
                  <c:v>466600</c:v>
                </c:pt>
                <c:pt idx="4367">
                  <c:v>466700</c:v>
                </c:pt>
                <c:pt idx="4368">
                  <c:v>466800</c:v>
                </c:pt>
                <c:pt idx="4369">
                  <c:v>466900</c:v>
                </c:pt>
                <c:pt idx="4370">
                  <c:v>467000</c:v>
                </c:pt>
                <c:pt idx="4371">
                  <c:v>467100</c:v>
                </c:pt>
                <c:pt idx="4372">
                  <c:v>467200</c:v>
                </c:pt>
                <c:pt idx="4373">
                  <c:v>467300</c:v>
                </c:pt>
                <c:pt idx="4374">
                  <c:v>467400</c:v>
                </c:pt>
                <c:pt idx="4375">
                  <c:v>467500</c:v>
                </c:pt>
                <c:pt idx="4376">
                  <c:v>467600</c:v>
                </c:pt>
                <c:pt idx="4377">
                  <c:v>467700</c:v>
                </c:pt>
                <c:pt idx="4378">
                  <c:v>467800</c:v>
                </c:pt>
                <c:pt idx="4379">
                  <c:v>467900</c:v>
                </c:pt>
                <c:pt idx="4380">
                  <c:v>468000</c:v>
                </c:pt>
                <c:pt idx="4381">
                  <c:v>468100</c:v>
                </c:pt>
                <c:pt idx="4382">
                  <c:v>468200</c:v>
                </c:pt>
                <c:pt idx="4383">
                  <c:v>468300</c:v>
                </c:pt>
                <c:pt idx="4384">
                  <c:v>468400</c:v>
                </c:pt>
                <c:pt idx="4385">
                  <c:v>468500</c:v>
                </c:pt>
                <c:pt idx="4386">
                  <c:v>468600</c:v>
                </c:pt>
                <c:pt idx="4387">
                  <c:v>468700</c:v>
                </c:pt>
                <c:pt idx="4388">
                  <c:v>468800</c:v>
                </c:pt>
                <c:pt idx="4389">
                  <c:v>468900</c:v>
                </c:pt>
                <c:pt idx="4390">
                  <c:v>469000</c:v>
                </c:pt>
                <c:pt idx="4391">
                  <c:v>469100</c:v>
                </c:pt>
                <c:pt idx="4392">
                  <c:v>469200</c:v>
                </c:pt>
                <c:pt idx="4393">
                  <c:v>469300</c:v>
                </c:pt>
                <c:pt idx="4394">
                  <c:v>469400</c:v>
                </c:pt>
                <c:pt idx="4395">
                  <c:v>469500</c:v>
                </c:pt>
                <c:pt idx="4396">
                  <c:v>469600</c:v>
                </c:pt>
                <c:pt idx="4397">
                  <c:v>469700</c:v>
                </c:pt>
                <c:pt idx="4398">
                  <c:v>469800</c:v>
                </c:pt>
                <c:pt idx="4399">
                  <c:v>469900</c:v>
                </c:pt>
                <c:pt idx="4400">
                  <c:v>470000</c:v>
                </c:pt>
                <c:pt idx="4401">
                  <c:v>470100</c:v>
                </c:pt>
                <c:pt idx="4402">
                  <c:v>470200</c:v>
                </c:pt>
                <c:pt idx="4403">
                  <c:v>470300</c:v>
                </c:pt>
                <c:pt idx="4404">
                  <c:v>470400</c:v>
                </c:pt>
                <c:pt idx="4405">
                  <c:v>470500</c:v>
                </c:pt>
                <c:pt idx="4406">
                  <c:v>470600</c:v>
                </c:pt>
                <c:pt idx="4407">
                  <c:v>470700</c:v>
                </c:pt>
                <c:pt idx="4408">
                  <c:v>470800</c:v>
                </c:pt>
                <c:pt idx="4409">
                  <c:v>470900</c:v>
                </c:pt>
                <c:pt idx="4410">
                  <c:v>471000</c:v>
                </c:pt>
                <c:pt idx="4411">
                  <c:v>471100</c:v>
                </c:pt>
                <c:pt idx="4412">
                  <c:v>471200</c:v>
                </c:pt>
                <c:pt idx="4413">
                  <c:v>471300</c:v>
                </c:pt>
                <c:pt idx="4414">
                  <c:v>471400</c:v>
                </c:pt>
                <c:pt idx="4415">
                  <c:v>471500</c:v>
                </c:pt>
                <c:pt idx="4416">
                  <c:v>471600</c:v>
                </c:pt>
                <c:pt idx="4417">
                  <c:v>471700</c:v>
                </c:pt>
                <c:pt idx="4418">
                  <c:v>471800</c:v>
                </c:pt>
                <c:pt idx="4419">
                  <c:v>471900</c:v>
                </c:pt>
                <c:pt idx="4420">
                  <c:v>472000</c:v>
                </c:pt>
                <c:pt idx="4421">
                  <c:v>472100</c:v>
                </c:pt>
                <c:pt idx="4422">
                  <c:v>472200</c:v>
                </c:pt>
                <c:pt idx="4423">
                  <c:v>472300</c:v>
                </c:pt>
                <c:pt idx="4424">
                  <c:v>472400</c:v>
                </c:pt>
                <c:pt idx="4425">
                  <c:v>472500</c:v>
                </c:pt>
                <c:pt idx="4426">
                  <c:v>472600</c:v>
                </c:pt>
                <c:pt idx="4427">
                  <c:v>472700</c:v>
                </c:pt>
                <c:pt idx="4428">
                  <c:v>472800</c:v>
                </c:pt>
                <c:pt idx="4429">
                  <c:v>472900</c:v>
                </c:pt>
                <c:pt idx="4430">
                  <c:v>473000</c:v>
                </c:pt>
                <c:pt idx="4431">
                  <c:v>473100</c:v>
                </c:pt>
                <c:pt idx="4432">
                  <c:v>473200</c:v>
                </c:pt>
                <c:pt idx="4433">
                  <c:v>473300</c:v>
                </c:pt>
                <c:pt idx="4434">
                  <c:v>473400</c:v>
                </c:pt>
                <c:pt idx="4435">
                  <c:v>473500</c:v>
                </c:pt>
                <c:pt idx="4436">
                  <c:v>473600</c:v>
                </c:pt>
                <c:pt idx="4437">
                  <c:v>473700</c:v>
                </c:pt>
                <c:pt idx="4438">
                  <c:v>473800</c:v>
                </c:pt>
                <c:pt idx="4439">
                  <c:v>473900</c:v>
                </c:pt>
                <c:pt idx="4440">
                  <c:v>474000</c:v>
                </c:pt>
                <c:pt idx="4441">
                  <c:v>474100</c:v>
                </c:pt>
                <c:pt idx="4442">
                  <c:v>474200</c:v>
                </c:pt>
                <c:pt idx="4443">
                  <c:v>474300</c:v>
                </c:pt>
                <c:pt idx="4444">
                  <c:v>474400</c:v>
                </c:pt>
                <c:pt idx="4445">
                  <c:v>474500</c:v>
                </c:pt>
                <c:pt idx="4446">
                  <c:v>474600</c:v>
                </c:pt>
                <c:pt idx="4447">
                  <c:v>474700</c:v>
                </c:pt>
                <c:pt idx="4448">
                  <c:v>474800</c:v>
                </c:pt>
                <c:pt idx="4449">
                  <c:v>474900</c:v>
                </c:pt>
                <c:pt idx="4450">
                  <c:v>475000</c:v>
                </c:pt>
                <c:pt idx="4451">
                  <c:v>475100</c:v>
                </c:pt>
                <c:pt idx="4452">
                  <c:v>475200</c:v>
                </c:pt>
                <c:pt idx="4453">
                  <c:v>475300</c:v>
                </c:pt>
                <c:pt idx="4454">
                  <c:v>475400</c:v>
                </c:pt>
                <c:pt idx="4455">
                  <c:v>475500</c:v>
                </c:pt>
                <c:pt idx="4456">
                  <c:v>475600</c:v>
                </c:pt>
                <c:pt idx="4457">
                  <c:v>475700</c:v>
                </c:pt>
                <c:pt idx="4458">
                  <c:v>475800</c:v>
                </c:pt>
                <c:pt idx="4459">
                  <c:v>475900</c:v>
                </c:pt>
                <c:pt idx="4460">
                  <c:v>476000</c:v>
                </c:pt>
                <c:pt idx="4461">
                  <c:v>476100</c:v>
                </c:pt>
                <c:pt idx="4462">
                  <c:v>476200</c:v>
                </c:pt>
                <c:pt idx="4463">
                  <c:v>476300</c:v>
                </c:pt>
                <c:pt idx="4464">
                  <c:v>476400</c:v>
                </c:pt>
                <c:pt idx="4465">
                  <c:v>476500</c:v>
                </c:pt>
                <c:pt idx="4466">
                  <c:v>476600</c:v>
                </c:pt>
                <c:pt idx="4467">
                  <c:v>476700</c:v>
                </c:pt>
                <c:pt idx="4468">
                  <c:v>476800</c:v>
                </c:pt>
                <c:pt idx="4469">
                  <c:v>476900</c:v>
                </c:pt>
                <c:pt idx="4470">
                  <c:v>477000</c:v>
                </c:pt>
                <c:pt idx="4471">
                  <c:v>477100</c:v>
                </c:pt>
                <c:pt idx="4472">
                  <c:v>477200</c:v>
                </c:pt>
                <c:pt idx="4473">
                  <c:v>477300</c:v>
                </c:pt>
                <c:pt idx="4474">
                  <c:v>477400</c:v>
                </c:pt>
                <c:pt idx="4475">
                  <c:v>477500</c:v>
                </c:pt>
                <c:pt idx="4476">
                  <c:v>477600</c:v>
                </c:pt>
                <c:pt idx="4477">
                  <c:v>477700</c:v>
                </c:pt>
                <c:pt idx="4478">
                  <c:v>477800</c:v>
                </c:pt>
                <c:pt idx="4479">
                  <c:v>477900</c:v>
                </c:pt>
                <c:pt idx="4480">
                  <c:v>478000</c:v>
                </c:pt>
                <c:pt idx="4481">
                  <c:v>478100</c:v>
                </c:pt>
                <c:pt idx="4482">
                  <c:v>478200</c:v>
                </c:pt>
                <c:pt idx="4483">
                  <c:v>478300</c:v>
                </c:pt>
                <c:pt idx="4484">
                  <c:v>478400</c:v>
                </c:pt>
                <c:pt idx="4485">
                  <c:v>478500</c:v>
                </c:pt>
                <c:pt idx="4486">
                  <c:v>478600</c:v>
                </c:pt>
                <c:pt idx="4487">
                  <c:v>478700</c:v>
                </c:pt>
                <c:pt idx="4488">
                  <c:v>478800</c:v>
                </c:pt>
                <c:pt idx="4489">
                  <c:v>478900</c:v>
                </c:pt>
                <c:pt idx="4490">
                  <c:v>479000</c:v>
                </c:pt>
                <c:pt idx="4491">
                  <c:v>479100</c:v>
                </c:pt>
                <c:pt idx="4492">
                  <c:v>479200</c:v>
                </c:pt>
                <c:pt idx="4493">
                  <c:v>479300</c:v>
                </c:pt>
                <c:pt idx="4494">
                  <c:v>479400</c:v>
                </c:pt>
                <c:pt idx="4495">
                  <c:v>479500</c:v>
                </c:pt>
                <c:pt idx="4496">
                  <c:v>479600</c:v>
                </c:pt>
                <c:pt idx="4497">
                  <c:v>479700</c:v>
                </c:pt>
                <c:pt idx="4498">
                  <c:v>479800</c:v>
                </c:pt>
                <c:pt idx="4499">
                  <c:v>479900</c:v>
                </c:pt>
                <c:pt idx="4500">
                  <c:v>480000</c:v>
                </c:pt>
                <c:pt idx="4501">
                  <c:v>480100</c:v>
                </c:pt>
                <c:pt idx="4502">
                  <c:v>480200</c:v>
                </c:pt>
                <c:pt idx="4503">
                  <c:v>480300</c:v>
                </c:pt>
                <c:pt idx="4504">
                  <c:v>480400</c:v>
                </c:pt>
                <c:pt idx="4505">
                  <c:v>480500</c:v>
                </c:pt>
                <c:pt idx="4506">
                  <c:v>480600</c:v>
                </c:pt>
                <c:pt idx="4507">
                  <c:v>480700</c:v>
                </c:pt>
                <c:pt idx="4508">
                  <c:v>480800</c:v>
                </c:pt>
                <c:pt idx="4509">
                  <c:v>480900</c:v>
                </c:pt>
                <c:pt idx="4510">
                  <c:v>481000</c:v>
                </c:pt>
                <c:pt idx="4511">
                  <c:v>481100</c:v>
                </c:pt>
                <c:pt idx="4512">
                  <c:v>481200</c:v>
                </c:pt>
                <c:pt idx="4513">
                  <c:v>481300</c:v>
                </c:pt>
                <c:pt idx="4514">
                  <c:v>481400</c:v>
                </c:pt>
                <c:pt idx="4515">
                  <c:v>481500</c:v>
                </c:pt>
                <c:pt idx="4516">
                  <c:v>481600</c:v>
                </c:pt>
                <c:pt idx="4517">
                  <c:v>481700</c:v>
                </c:pt>
                <c:pt idx="4518">
                  <c:v>481800</c:v>
                </c:pt>
                <c:pt idx="4519">
                  <c:v>481900</c:v>
                </c:pt>
                <c:pt idx="4520">
                  <c:v>482000</c:v>
                </c:pt>
                <c:pt idx="4521">
                  <c:v>482100</c:v>
                </c:pt>
                <c:pt idx="4522">
                  <c:v>482200</c:v>
                </c:pt>
                <c:pt idx="4523">
                  <c:v>482300</c:v>
                </c:pt>
                <c:pt idx="4524">
                  <c:v>482400</c:v>
                </c:pt>
                <c:pt idx="4525">
                  <c:v>482500</c:v>
                </c:pt>
                <c:pt idx="4526">
                  <c:v>482600</c:v>
                </c:pt>
                <c:pt idx="4527">
                  <c:v>482700</c:v>
                </c:pt>
                <c:pt idx="4528">
                  <c:v>482800</c:v>
                </c:pt>
                <c:pt idx="4529">
                  <c:v>482900</c:v>
                </c:pt>
                <c:pt idx="4530">
                  <c:v>483000</c:v>
                </c:pt>
                <c:pt idx="4531">
                  <c:v>483100</c:v>
                </c:pt>
                <c:pt idx="4532">
                  <c:v>483200</c:v>
                </c:pt>
                <c:pt idx="4533">
                  <c:v>483300</c:v>
                </c:pt>
                <c:pt idx="4534">
                  <c:v>483400</c:v>
                </c:pt>
                <c:pt idx="4535">
                  <c:v>483500</c:v>
                </c:pt>
                <c:pt idx="4536">
                  <c:v>483600</c:v>
                </c:pt>
                <c:pt idx="4537">
                  <c:v>483700</c:v>
                </c:pt>
                <c:pt idx="4538">
                  <c:v>483800</c:v>
                </c:pt>
                <c:pt idx="4539">
                  <c:v>483900</c:v>
                </c:pt>
                <c:pt idx="4540">
                  <c:v>484000</c:v>
                </c:pt>
                <c:pt idx="4541">
                  <c:v>484100</c:v>
                </c:pt>
                <c:pt idx="4542">
                  <c:v>484200</c:v>
                </c:pt>
                <c:pt idx="4543">
                  <c:v>484300</c:v>
                </c:pt>
                <c:pt idx="4544">
                  <c:v>484400</c:v>
                </c:pt>
                <c:pt idx="4545">
                  <c:v>484500</c:v>
                </c:pt>
                <c:pt idx="4546">
                  <c:v>484600</c:v>
                </c:pt>
                <c:pt idx="4547">
                  <c:v>484700</c:v>
                </c:pt>
                <c:pt idx="4548">
                  <c:v>484800</c:v>
                </c:pt>
                <c:pt idx="4549">
                  <c:v>484900</c:v>
                </c:pt>
                <c:pt idx="4550">
                  <c:v>485000</c:v>
                </c:pt>
                <c:pt idx="4551">
                  <c:v>485100</c:v>
                </c:pt>
                <c:pt idx="4552">
                  <c:v>485200</c:v>
                </c:pt>
                <c:pt idx="4553">
                  <c:v>485300</c:v>
                </c:pt>
                <c:pt idx="4554">
                  <c:v>485400</c:v>
                </c:pt>
                <c:pt idx="4555">
                  <c:v>485500</c:v>
                </c:pt>
                <c:pt idx="4556">
                  <c:v>485600</c:v>
                </c:pt>
                <c:pt idx="4557">
                  <c:v>485700</c:v>
                </c:pt>
                <c:pt idx="4558">
                  <c:v>485800</c:v>
                </c:pt>
                <c:pt idx="4559">
                  <c:v>485900</c:v>
                </c:pt>
                <c:pt idx="4560">
                  <c:v>486000</c:v>
                </c:pt>
                <c:pt idx="4561">
                  <c:v>486100</c:v>
                </c:pt>
                <c:pt idx="4562">
                  <c:v>486200</c:v>
                </c:pt>
                <c:pt idx="4563">
                  <c:v>486300</c:v>
                </c:pt>
                <c:pt idx="4564">
                  <c:v>486400</c:v>
                </c:pt>
                <c:pt idx="4565">
                  <c:v>486500</c:v>
                </c:pt>
                <c:pt idx="4566">
                  <c:v>486600</c:v>
                </c:pt>
                <c:pt idx="4567">
                  <c:v>486700</c:v>
                </c:pt>
                <c:pt idx="4568">
                  <c:v>486800</c:v>
                </c:pt>
                <c:pt idx="4569">
                  <c:v>486900</c:v>
                </c:pt>
                <c:pt idx="4570">
                  <c:v>487000</c:v>
                </c:pt>
                <c:pt idx="4571">
                  <c:v>487100</c:v>
                </c:pt>
                <c:pt idx="4572">
                  <c:v>487200</c:v>
                </c:pt>
                <c:pt idx="4573">
                  <c:v>487300</c:v>
                </c:pt>
                <c:pt idx="4574">
                  <c:v>487400</c:v>
                </c:pt>
                <c:pt idx="4575">
                  <c:v>487500</c:v>
                </c:pt>
                <c:pt idx="4576">
                  <c:v>487600</c:v>
                </c:pt>
                <c:pt idx="4577">
                  <c:v>487700</c:v>
                </c:pt>
                <c:pt idx="4578">
                  <c:v>487800</c:v>
                </c:pt>
                <c:pt idx="4579">
                  <c:v>487900</c:v>
                </c:pt>
                <c:pt idx="4580">
                  <c:v>488000</c:v>
                </c:pt>
                <c:pt idx="4581">
                  <c:v>488100</c:v>
                </c:pt>
                <c:pt idx="4582">
                  <c:v>488200</c:v>
                </c:pt>
                <c:pt idx="4583">
                  <c:v>488300</c:v>
                </c:pt>
                <c:pt idx="4584">
                  <c:v>488400</c:v>
                </c:pt>
                <c:pt idx="4585">
                  <c:v>488500</c:v>
                </c:pt>
                <c:pt idx="4586">
                  <c:v>488600</c:v>
                </c:pt>
                <c:pt idx="4587">
                  <c:v>488700</c:v>
                </c:pt>
                <c:pt idx="4588">
                  <c:v>488800</c:v>
                </c:pt>
                <c:pt idx="4589">
                  <c:v>488900</c:v>
                </c:pt>
                <c:pt idx="4590">
                  <c:v>489000</c:v>
                </c:pt>
                <c:pt idx="4591">
                  <c:v>489100</c:v>
                </c:pt>
                <c:pt idx="4592">
                  <c:v>489200</c:v>
                </c:pt>
                <c:pt idx="4593">
                  <c:v>489300</c:v>
                </c:pt>
                <c:pt idx="4594">
                  <c:v>489400</c:v>
                </c:pt>
                <c:pt idx="4595">
                  <c:v>489500</c:v>
                </c:pt>
                <c:pt idx="4596">
                  <c:v>489600</c:v>
                </c:pt>
                <c:pt idx="4597">
                  <c:v>489700</c:v>
                </c:pt>
                <c:pt idx="4598">
                  <c:v>489800</c:v>
                </c:pt>
                <c:pt idx="4599">
                  <c:v>489900</c:v>
                </c:pt>
                <c:pt idx="4600">
                  <c:v>490000</c:v>
                </c:pt>
                <c:pt idx="4601">
                  <c:v>490100</c:v>
                </c:pt>
                <c:pt idx="4602">
                  <c:v>490200</c:v>
                </c:pt>
                <c:pt idx="4603">
                  <c:v>490300</c:v>
                </c:pt>
                <c:pt idx="4604">
                  <c:v>490400</c:v>
                </c:pt>
                <c:pt idx="4605">
                  <c:v>490500</c:v>
                </c:pt>
                <c:pt idx="4606">
                  <c:v>490600</c:v>
                </c:pt>
                <c:pt idx="4607">
                  <c:v>490700</c:v>
                </c:pt>
                <c:pt idx="4608">
                  <c:v>490800</c:v>
                </c:pt>
                <c:pt idx="4609">
                  <c:v>490900</c:v>
                </c:pt>
                <c:pt idx="4610">
                  <c:v>491000</c:v>
                </c:pt>
                <c:pt idx="4611">
                  <c:v>491100</c:v>
                </c:pt>
                <c:pt idx="4612">
                  <c:v>491200</c:v>
                </c:pt>
                <c:pt idx="4613">
                  <c:v>491300</c:v>
                </c:pt>
                <c:pt idx="4614">
                  <c:v>491400</c:v>
                </c:pt>
                <c:pt idx="4615">
                  <c:v>491500</c:v>
                </c:pt>
                <c:pt idx="4616">
                  <c:v>491600</c:v>
                </c:pt>
                <c:pt idx="4617">
                  <c:v>491700</c:v>
                </c:pt>
                <c:pt idx="4618">
                  <c:v>491800</c:v>
                </c:pt>
                <c:pt idx="4619">
                  <c:v>491900</c:v>
                </c:pt>
                <c:pt idx="4620">
                  <c:v>492000</c:v>
                </c:pt>
                <c:pt idx="4621">
                  <c:v>492100</c:v>
                </c:pt>
                <c:pt idx="4622">
                  <c:v>492200</c:v>
                </c:pt>
                <c:pt idx="4623">
                  <c:v>492300</c:v>
                </c:pt>
                <c:pt idx="4624">
                  <c:v>492400</c:v>
                </c:pt>
                <c:pt idx="4625">
                  <c:v>492500</c:v>
                </c:pt>
                <c:pt idx="4626">
                  <c:v>492600</c:v>
                </c:pt>
                <c:pt idx="4627">
                  <c:v>492700</c:v>
                </c:pt>
                <c:pt idx="4628">
                  <c:v>492800</c:v>
                </c:pt>
                <c:pt idx="4629">
                  <c:v>492900</c:v>
                </c:pt>
                <c:pt idx="4630">
                  <c:v>493000</c:v>
                </c:pt>
                <c:pt idx="4631">
                  <c:v>493100</c:v>
                </c:pt>
                <c:pt idx="4632">
                  <c:v>493200</c:v>
                </c:pt>
                <c:pt idx="4633">
                  <c:v>493300</c:v>
                </c:pt>
                <c:pt idx="4634">
                  <c:v>493400</c:v>
                </c:pt>
                <c:pt idx="4635">
                  <c:v>493500</c:v>
                </c:pt>
                <c:pt idx="4636">
                  <c:v>493600</c:v>
                </c:pt>
                <c:pt idx="4637">
                  <c:v>493700</c:v>
                </c:pt>
                <c:pt idx="4638">
                  <c:v>493800</c:v>
                </c:pt>
                <c:pt idx="4639">
                  <c:v>493900</c:v>
                </c:pt>
                <c:pt idx="4640">
                  <c:v>494000</c:v>
                </c:pt>
                <c:pt idx="4641">
                  <c:v>494100</c:v>
                </c:pt>
                <c:pt idx="4642">
                  <c:v>494200</c:v>
                </c:pt>
                <c:pt idx="4643">
                  <c:v>494300</c:v>
                </c:pt>
                <c:pt idx="4644">
                  <c:v>494400</c:v>
                </c:pt>
                <c:pt idx="4645">
                  <c:v>494500</c:v>
                </c:pt>
                <c:pt idx="4646">
                  <c:v>494600</c:v>
                </c:pt>
                <c:pt idx="4647">
                  <c:v>494700</c:v>
                </c:pt>
                <c:pt idx="4648">
                  <c:v>494800</c:v>
                </c:pt>
                <c:pt idx="4649">
                  <c:v>494900</c:v>
                </c:pt>
                <c:pt idx="4650">
                  <c:v>495000</c:v>
                </c:pt>
                <c:pt idx="4651">
                  <c:v>495100</c:v>
                </c:pt>
                <c:pt idx="4652">
                  <c:v>495200</c:v>
                </c:pt>
                <c:pt idx="4653">
                  <c:v>495300</c:v>
                </c:pt>
                <c:pt idx="4654">
                  <c:v>495400</c:v>
                </c:pt>
                <c:pt idx="4655">
                  <c:v>495500</c:v>
                </c:pt>
                <c:pt idx="4656">
                  <c:v>495600</c:v>
                </c:pt>
                <c:pt idx="4657">
                  <c:v>495700</c:v>
                </c:pt>
                <c:pt idx="4658">
                  <c:v>495800</c:v>
                </c:pt>
                <c:pt idx="4659">
                  <c:v>495900</c:v>
                </c:pt>
                <c:pt idx="4660">
                  <c:v>496000</c:v>
                </c:pt>
                <c:pt idx="4661">
                  <c:v>496100</c:v>
                </c:pt>
                <c:pt idx="4662">
                  <c:v>496200</c:v>
                </c:pt>
                <c:pt idx="4663">
                  <c:v>496300</c:v>
                </c:pt>
                <c:pt idx="4664">
                  <c:v>496400</c:v>
                </c:pt>
                <c:pt idx="4665">
                  <c:v>496500</c:v>
                </c:pt>
                <c:pt idx="4666">
                  <c:v>496600</c:v>
                </c:pt>
                <c:pt idx="4667">
                  <c:v>496700</c:v>
                </c:pt>
                <c:pt idx="4668">
                  <c:v>496800</c:v>
                </c:pt>
                <c:pt idx="4669">
                  <c:v>496900</c:v>
                </c:pt>
                <c:pt idx="4670">
                  <c:v>497000</c:v>
                </c:pt>
                <c:pt idx="4671">
                  <c:v>497100</c:v>
                </c:pt>
                <c:pt idx="4672">
                  <c:v>497200</c:v>
                </c:pt>
                <c:pt idx="4673">
                  <c:v>497300</c:v>
                </c:pt>
                <c:pt idx="4674">
                  <c:v>497400</c:v>
                </c:pt>
                <c:pt idx="4675">
                  <c:v>497500</c:v>
                </c:pt>
                <c:pt idx="4676">
                  <c:v>497600</c:v>
                </c:pt>
                <c:pt idx="4677">
                  <c:v>497700</c:v>
                </c:pt>
                <c:pt idx="4678">
                  <c:v>497800</c:v>
                </c:pt>
                <c:pt idx="4679">
                  <c:v>497900</c:v>
                </c:pt>
                <c:pt idx="4680">
                  <c:v>498000</c:v>
                </c:pt>
                <c:pt idx="4681">
                  <c:v>498100</c:v>
                </c:pt>
                <c:pt idx="4682">
                  <c:v>498200</c:v>
                </c:pt>
                <c:pt idx="4683">
                  <c:v>498300</c:v>
                </c:pt>
                <c:pt idx="4684">
                  <c:v>498400</c:v>
                </c:pt>
                <c:pt idx="4685">
                  <c:v>498500</c:v>
                </c:pt>
                <c:pt idx="4686">
                  <c:v>498600</c:v>
                </c:pt>
                <c:pt idx="4687">
                  <c:v>498700</c:v>
                </c:pt>
                <c:pt idx="4688">
                  <c:v>498800</c:v>
                </c:pt>
                <c:pt idx="4689">
                  <c:v>498900</c:v>
                </c:pt>
                <c:pt idx="4690">
                  <c:v>499000</c:v>
                </c:pt>
                <c:pt idx="4691">
                  <c:v>499100</c:v>
                </c:pt>
                <c:pt idx="4692">
                  <c:v>499200</c:v>
                </c:pt>
                <c:pt idx="4693">
                  <c:v>499300</c:v>
                </c:pt>
                <c:pt idx="4694">
                  <c:v>499400</c:v>
                </c:pt>
                <c:pt idx="4695">
                  <c:v>499500</c:v>
                </c:pt>
                <c:pt idx="4696">
                  <c:v>499600</c:v>
                </c:pt>
                <c:pt idx="4697">
                  <c:v>499700</c:v>
                </c:pt>
                <c:pt idx="4698">
                  <c:v>499800</c:v>
                </c:pt>
                <c:pt idx="4699">
                  <c:v>499900</c:v>
                </c:pt>
                <c:pt idx="4700">
                  <c:v>500000</c:v>
                </c:pt>
                <c:pt idx="4701">
                  <c:v>500100</c:v>
                </c:pt>
                <c:pt idx="4702">
                  <c:v>500200</c:v>
                </c:pt>
                <c:pt idx="4703">
                  <c:v>500300</c:v>
                </c:pt>
                <c:pt idx="4704">
                  <c:v>500400</c:v>
                </c:pt>
                <c:pt idx="4705">
                  <c:v>500500</c:v>
                </c:pt>
                <c:pt idx="4706">
                  <c:v>500600</c:v>
                </c:pt>
                <c:pt idx="4707">
                  <c:v>500700</c:v>
                </c:pt>
                <c:pt idx="4708">
                  <c:v>500800</c:v>
                </c:pt>
                <c:pt idx="4709">
                  <c:v>500900</c:v>
                </c:pt>
                <c:pt idx="4710">
                  <c:v>501000</c:v>
                </c:pt>
                <c:pt idx="4711">
                  <c:v>501100</c:v>
                </c:pt>
                <c:pt idx="4712">
                  <c:v>501200</c:v>
                </c:pt>
                <c:pt idx="4713">
                  <c:v>501300</c:v>
                </c:pt>
                <c:pt idx="4714">
                  <c:v>501400</c:v>
                </c:pt>
                <c:pt idx="4715">
                  <c:v>501500</c:v>
                </c:pt>
                <c:pt idx="4716">
                  <c:v>501600</c:v>
                </c:pt>
                <c:pt idx="4717">
                  <c:v>501700</c:v>
                </c:pt>
                <c:pt idx="4718">
                  <c:v>501800</c:v>
                </c:pt>
                <c:pt idx="4719">
                  <c:v>501900</c:v>
                </c:pt>
                <c:pt idx="4720">
                  <c:v>502000</c:v>
                </c:pt>
                <c:pt idx="4721">
                  <c:v>502100</c:v>
                </c:pt>
                <c:pt idx="4722">
                  <c:v>502200</c:v>
                </c:pt>
                <c:pt idx="4723">
                  <c:v>502300</c:v>
                </c:pt>
                <c:pt idx="4724">
                  <c:v>502400</c:v>
                </c:pt>
                <c:pt idx="4725">
                  <c:v>502500</c:v>
                </c:pt>
                <c:pt idx="4726">
                  <c:v>502600</c:v>
                </c:pt>
                <c:pt idx="4727">
                  <c:v>502700</c:v>
                </c:pt>
                <c:pt idx="4728">
                  <c:v>502800</c:v>
                </c:pt>
                <c:pt idx="4729">
                  <c:v>502900</c:v>
                </c:pt>
                <c:pt idx="4730">
                  <c:v>503000</c:v>
                </c:pt>
                <c:pt idx="4731">
                  <c:v>503100</c:v>
                </c:pt>
                <c:pt idx="4732">
                  <c:v>503200</c:v>
                </c:pt>
                <c:pt idx="4733">
                  <c:v>503300</c:v>
                </c:pt>
                <c:pt idx="4734">
                  <c:v>503400</c:v>
                </c:pt>
                <c:pt idx="4735">
                  <c:v>503500</c:v>
                </c:pt>
                <c:pt idx="4736">
                  <c:v>503600</c:v>
                </c:pt>
                <c:pt idx="4737">
                  <c:v>503700</c:v>
                </c:pt>
                <c:pt idx="4738">
                  <c:v>503800</c:v>
                </c:pt>
                <c:pt idx="4739">
                  <c:v>503900</c:v>
                </c:pt>
                <c:pt idx="4740">
                  <c:v>504000</c:v>
                </c:pt>
                <c:pt idx="4741">
                  <c:v>504100</c:v>
                </c:pt>
                <c:pt idx="4742">
                  <c:v>504200</c:v>
                </c:pt>
                <c:pt idx="4743">
                  <c:v>504300</c:v>
                </c:pt>
                <c:pt idx="4744">
                  <c:v>504400</c:v>
                </c:pt>
                <c:pt idx="4745">
                  <c:v>504500</c:v>
                </c:pt>
                <c:pt idx="4746">
                  <c:v>504600</c:v>
                </c:pt>
                <c:pt idx="4747">
                  <c:v>504700</c:v>
                </c:pt>
                <c:pt idx="4748">
                  <c:v>504800</c:v>
                </c:pt>
                <c:pt idx="4749">
                  <c:v>504900</c:v>
                </c:pt>
                <c:pt idx="4750">
                  <c:v>505000</c:v>
                </c:pt>
                <c:pt idx="4751">
                  <c:v>505100</c:v>
                </c:pt>
                <c:pt idx="4752">
                  <c:v>505200</c:v>
                </c:pt>
                <c:pt idx="4753">
                  <c:v>505300</c:v>
                </c:pt>
                <c:pt idx="4754">
                  <c:v>505400</c:v>
                </c:pt>
                <c:pt idx="4755">
                  <c:v>505500</c:v>
                </c:pt>
                <c:pt idx="4756">
                  <c:v>505600</c:v>
                </c:pt>
                <c:pt idx="4757">
                  <c:v>505700</c:v>
                </c:pt>
                <c:pt idx="4758">
                  <c:v>505800</c:v>
                </c:pt>
                <c:pt idx="4759">
                  <c:v>505900</c:v>
                </c:pt>
                <c:pt idx="4760">
                  <c:v>506000</c:v>
                </c:pt>
                <c:pt idx="4761">
                  <c:v>506100</c:v>
                </c:pt>
                <c:pt idx="4762">
                  <c:v>506200</c:v>
                </c:pt>
                <c:pt idx="4763">
                  <c:v>506300</c:v>
                </c:pt>
                <c:pt idx="4764">
                  <c:v>506400</c:v>
                </c:pt>
                <c:pt idx="4765">
                  <c:v>506500</c:v>
                </c:pt>
                <c:pt idx="4766">
                  <c:v>506600</c:v>
                </c:pt>
                <c:pt idx="4767">
                  <c:v>506700</c:v>
                </c:pt>
                <c:pt idx="4768">
                  <c:v>506800</c:v>
                </c:pt>
                <c:pt idx="4769">
                  <c:v>506900</c:v>
                </c:pt>
                <c:pt idx="4770">
                  <c:v>507000</c:v>
                </c:pt>
                <c:pt idx="4771">
                  <c:v>507100</c:v>
                </c:pt>
                <c:pt idx="4772">
                  <c:v>507200</c:v>
                </c:pt>
                <c:pt idx="4773">
                  <c:v>507300</c:v>
                </c:pt>
                <c:pt idx="4774">
                  <c:v>507400</c:v>
                </c:pt>
                <c:pt idx="4775">
                  <c:v>507500</c:v>
                </c:pt>
                <c:pt idx="4776">
                  <c:v>507600</c:v>
                </c:pt>
                <c:pt idx="4777">
                  <c:v>507700</c:v>
                </c:pt>
                <c:pt idx="4778">
                  <c:v>507800</c:v>
                </c:pt>
                <c:pt idx="4779">
                  <c:v>507900</c:v>
                </c:pt>
                <c:pt idx="4780">
                  <c:v>508000</c:v>
                </c:pt>
                <c:pt idx="4781">
                  <c:v>508100</c:v>
                </c:pt>
                <c:pt idx="4782">
                  <c:v>508200</c:v>
                </c:pt>
                <c:pt idx="4783">
                  <c:v>508300</c:v>
                </c:pt>
                <c:pt idx="4784">
                  <c:v>508400</c:v>
                </c:pt>
                <c:pt idx="4785">
                  <c:v>508500</c:v>
                </c:pt>
                <c:pt idx="4786">
                  <c:v>508600</c:v>
                </c:pt>
                <c:pt idx="4787">
                  <c:v>508700</c:v>
                </c:pt>
                <c:pt idx="4788">
                  <c:v>508800</c:v>
                </c:pt>
                <c:pt idx="4789">
                  <c:v>508900</c:v>
                </c:pt>
                <c:pt idx="4790">
                  <c:v>509000</c:v>
                </c:pt>
                <c:pt idx="4791">
                  <c:v>509100</c:v>
                </c:pt>
                <c:pt idx="4792">
                  <c:v>509200</c:v>
                </c:pt>
                <c:pt idx="4793">
                  <c:v>509300</c:v>
                </c:pt>
                <c:pt idx="4794">
                  <c:v>509400</c:v>
                </c:pt>
                <c:pt idx="4795">
                  <c:v>509500</c:v>
                </c:pt>
                <c:pt idx="4796">
                  <c:v>509600</c:v>
                </c:pt>
                <c:pt idx="4797">
                  <c:v>509700</c:v>
                </c:pt>
                <c:pt idx="4798">
                  <c:v>509800</c:v>
                </c:pt>
                <c:pt idx="4799">
                  <c:v>509900</c:v>
                </c:pt>
                <c:pt idx="4800">
                  <c:v>510000</c:v>
                </c:pt>
                <c:pt idx="4801">
                  <c:v>510100</c:v>
                </c:pt>
                <c:pt idx="4802">
                  <c:v>510200</c:v>
                </c:pt>
                <c:pt idx="4803">
                  <c:v>510300</c:v>
                </c:pt>
                <c:pt idx="4804">
                  <c:v>510400</c:v>
                </c:pt>
                <c:pt idx="4805">
                  <c:v>510500</c:v>
                </c:pt>
                <c:pt idx="4806">
                  <c:v>510600</c:v>
                </c:pt>
                <c:pt idx="4807">
                  <c:v>510700</c:v>
                </c:pt>
                <c:pt idx="4808">
                  <c:v>510800</c:v>
                </c:pt>
                <c:pt idx="4809">
                  <c:v>510900</c:v>
                </c:pt>
                <c:pt idx="4810">
                  <c:v>511000</c:v>
                </c:pt>
                <c:pt idx="4811">
                  <c:v>511100</c:v>
                </c:pt>
                <c:pt idx="4812">
                  <c:v>511200</c:v>
                </c:pt>
                <c:pt idx="4813">
                  <c:v>511300</c:v>
                </c:pt>
                <c:pt idx="4814">
                  <c:v>511400</c:v>
                </c:pt>
                <c:pt idx="4815">
                  <c:v>511500</c:v>
                </c:pt>
                <c:pt idx="4816">
                  <c:v>511600</c:v>
                </c:pt>
                <c:pt idx="4817">
                  <c:v>511700</c:v>
                </c:pt>
                <c:pt idx="4818">
                  <c:v>511800</c:v>
                </c:pt>
                <c:pt idx="4819">
                  <c:v>511900</c:v>
                </c:pt>
                <c:pt idx="4820">
                  <c:v>512000</c:v>
                </c:pt>
                <c:pt idx="4821">
                  <c:v>512100</c:v>
                </c:pt>
                <c:pt idx="4822">
                  <c:v>512200</c:v>
                </c:pt>
                <c:pt idx="4823">
                  <c:v>512300</c:v>
                </c:pt>
                <c:pt idx="4824">
                  <c:v>512400</c:v>
                </c:pt>
                <c:pt idx="4825">
                  <c:v>512500</c:v>
                </c:pt>
                <c:pt idx="4826">
                  <c:v>512600</c:v>
                </c:pt>
                <c:pt idx="4827">
                  <c:v>512700</c:v>
                </c:pt>
                <c:pt idx="4828">
                  <c:v>512800</c:v>
                </c:pt>
                <c:pt idx="4829">
                  <c:v>512900</c:v>
                </c:pt>
                <c:pt idx="4830">
                  <c:v>513000</c:v>
                </c:pt>
                <c:pt idx="4831">
                  <c:v>513100</c:v>
                </c:pt>
                <c:pt idx="4832">
                  <c:v>513200</c:v>
                </c:pt>
                <c:pt idx="4833">
                  <c:v>513300</c:v>
                </c:pt>
                <c:pt idx="4834">
                  <c:v>513400</c:v>
                </c:pt>
                <c:pt idx="4835">
                  <c:v>513500</c:v>
                </c:pt>
                <c:pt idx="4836">
                  <c:v>513600</c:v>
                </c:pt>
                <c:pt idx="4837">
                  <c:v>513700</c:v>
                </c:pt>
                <c:pt idx="4838">
                  <c:v>513800</c:v>
                </c:pt>
                <c:pt idx="4839">
                  <c:v>513900</c:v>
                </c:pt>
                <c:pt idx="4840">
                  <c:v>514000</c:v>
                </c:pt>
                <c:pt idx="4841">
                  <c:v>514100</c:v>
                </c:pt>
                <c:pt idx="4842">
                  <c:v>514200</c:v>
                </c:pt>
                <c:pt idx="4843">
                  <c:v>514300</c:v>
                </c:pt>
                <c:pt idx="4844">
                  <c:v>514400</c:v>
                </c:pt>
                <c:pt idx="4845">
                  <c:v>514500</c:v>
                </c:pt>
                <c:pt idx="4846">
                  <c:v>514600</c:v>
                </c:pt>
                <c:pt idx="4847">
                  <c:v>514700</c:v>
                </c:pt>
                <c:pt idx="4848">
                  <c:v>514800</c:v>
                </c:pt>
                <c:pt idx="4849">
                  <c:v>514900</c:v>
                </c:pt>
                <c:pt idx="4850">
                  <c:v>515000</c:v>
                </c:pt>
                <c:pt idx="4851">
                  <c:v>515100</c:v>
                </c:pt>
                <c:pt idx="4852">
                  <c:v>515200</c:v>
                </c:pt>
                <c:pt idx="4853">
                  <c:v>515300</c:v>
                </c:pt>
                <c:pt idx="4854">
                  <c:v>515400</c:v>
                </c:pt>
                <c:pt idx="4855">
                  <c:v>515500</c:v>
                </c:pt>
                <c:pt idx="4856">
                  <c:v>515600</c:v>
                </c:pt>
                <c:pt idx="4857">
                  <c:v>515700</c:v>
                </c:pt>
                <c:pt idx="4858">
                  <c:v>515800</c:v>
                </c:pt>
                <c:pt idx="4859">
                  <c:v>515900</c:v>
                </c:pt>
                <c:pt idx="4860">
                  <c:v>516000</c:v>
                </c:pt>
                <c:pt idx="4861">
                  <c:v>516100</c:v>
                </c:pt>
                <c:pt idx="4862">
                  <c:v>516200</c:v>
                </c:pt>
                <c:pt idx="4863">
                  <c:v>516300</c:v>
                </c:pt>
                <c:pt idx="4864">
                  <c:v>516400</c:v>
                </c:pt>
                <c:pt idx="4865">
                  <c:v>516500</c:v>
                </c:pt>
                <c:pt idx="4866">
                  <c:v>516600</c:v>
                </c:pt>
                <c:pt idx="4867">
                  <c:v>516700</c:v>
                </c:pt>
                <c:pt idx="4868">
                  <c:v>516800</c:v>
                </c:pt>
                <c:pt idx="4869">
                  <c:v>516900</c:v>
                </c:pt>
                <c:pt idx="4870">
                  <c:v>517000</c:v>
                </c:pt>
                <c:pt idx="4871">
                  <c:v>517100</c:v>
                </c:pt>
                <c:pt idx="4872">
                  <c:v>517200</c:v>
                </c:pt>
                <c:pt idx="4873">
                  <c:v>517300</c:v>
                </c:pt>
                <c:pt idx="4874">
                  <c:v>517400</c:v>
                </c:pt>
                <c:pt idx="4875">
                  <c:v>517500</c:v>
                </c:pt>
                <c:pt idx="4876">
                  <c:v>517600</c:v>
                </c:pt>
                <c:pt idx="4877">
                  <c:v>517700</c:v>
                </c:pt>
                <c:pt idx="4878">
                  <c:v>517800</c:v>
                </c:pt>
                <c:pt idx="4879">
                  <c:v>517900</c:v>
                </c:pt>
                <c:pt idx="4880">
                  <c:v>518000</c:v>
                </c:pt>
                <c:pt idx="4881">
                  <c:v>518100</c:v>
                </c:pt>
                <c:pt idx="4882">
                  <c:v>518200</c:v>
                </c:pt>
                <c:pt idx="4883">
                  <c:v>518300</c:v>
                </c:pt>
                <c:pt idx="4884">
                  <c:v>518400</c:v>
                </c:pt>
                <c:pt idx="4885">
                  <c:v>518500</c:v>
                </c:pt>
                <c:pt idx="4886">
                  <c:v>518600</c:v>
                </c:pt>
                <c:pt idx="4887">
                  <c:v>518700</c:v>
                </c:pt>
                <c:pt idx="4888">
                  <c:v>518800</c:v>
                </c:pt>
                <c:pt idx="4889">
                  <c:v>518900</c:v>
                </c:pt>
                <c:pt idx="4890">
                  <c:v>519000</c:v>
                </c:pt>
                <c:pt idx="4891">
                  <c:v>519100</c:v>
                </c:pt>
                <c:pt idx="4892">
                  <c:v>519200</c:v>
                </c:pt>
                <c:pt idx="4893">
                  <c:v>519300</c:v>
                </c:pt>
                <c:pt idx="4894">
                  <c:v>519400</c:v>
                </c:pt>
                <c:pt idx="4895">
                  <c:v>519500</c:v>
                </c:pt>
                <c:pt idx="4896">
                  <c:v>519600</c:v>
                </c:pt>
                <c:pt idx="4897">
                  <c:v>519700</c:v>
                </c:pt>
                <c:pt idx="4898">
                  <c:v>519800</c:v>
                </c:pt>
                <c:pt idx="4899">
                  <c:v>519900</c:v>
                </c:pt>
                <c:pt idx="4900">
                  <c:v>520000</c:v>
                </c:pt>
                <c:pt idx="4901">
                  <c:v>520100</c:v>
                </c:pt>
                <c:pt idx="4902">
                  <c:v>520200</c:v>
                </c:pt>
                <c:pt idx="4903">
                  <c:v>520300</c:v>
                </c:pt>
                <c:pt idx="4904">
                  <c:v>520400</c:v>
                </c:pt>
                <c:pt idx="4905">
                  <c:v>520500</c:v>
                </c:pt>
                <c:pt idx="4906">
                  <c:v>520600</c:v>
                </c:pt>
                <c:pt idx="4907">
                  <c:v>520700</c:v>
                </c:pt>
                <c:pt idx="4908">
                  <c:v>520800</c:v>
                </c:pt>
                <c:pt idx="4909">
                  <c:v>520900</c:v>
                </c:pt>
                <c:pt idx="4910">
                  <c:v>521000</c:v>
                </c:pt>
                <c:pt idx="4911">
                  <c:v>521100</c:v>
                </c:pt>
                <c:pt idx="4912">
                  <c:v>521200</c:v>
                </c:pt>
                <c:pt idx="4913">
                  <c:v>521300</c:v>
                </c:pt>
                <c:pt idx="4914">
                  <c:v>521400</c:v>
                </c:pt>
                <c:pt idx="4915">
                  <c:v>521500</c:v>
                </c:pt>
                <c:pt idx="4916">
                  <c:v>521600</c:v>
                </c:pt>
                <c:pt idx="4917">
                  <c:v>521700</c:v>
                </c:pt>
                <c:pt idx="4918">
                  <c:v>521800</c:v>
                </c:pt>
                <c:pt idx="4919">
                  <c:v>521900</c:v>
                </c:pt>
                <c:pt idx="4920">
                  <c:v>522000</c:v>
                </c:pt>
                <c:pt idx="4921">
                  <c:v>522100</c:v>
                </c:pt>
                <c:pt idx="4922">
                  <c:v>522200</c:v>
                </c:pt>
                <c:pt idx="4923">
                  <c:v>522300</c:v>
                </c:pt>
                <c:pt idx="4924">
                  <c:v>522400</c:v>
                </c:pt>
                <c:pt idx="4925">
                  <c:v>522500</c:v>
                </c:pt>
                <c:pt idx="4926">
                  <c:v>522600</c:v>
                </c:pt>
                <c:pt idx="4927">
                  <c:v>522700</c:v>
                </c:pt>
                <c:pt idx="4928">
                  <c:v>522800</c:v>
                </c:pt>
                <c:pt idx="4929">
                  <c:v>522900</c:v>
                </c:pt>
                <c:pt idx="4930">
                  <c:v>523000</c:v>
                </c:pt>
                <c:pt idx="4931">
                  <c:v>523100</c:v>
                </c:pt>
                <c:pt idx="4932">
                  <c:v>523200</c:v>
                </c:pt>
                <c:pt idx="4933">
                  <c:v>523300</c:v>
                </c:pt>
                <c:pt idx="4934">
                  <c:v>523400</c:v>
                </c:pt>
                <c:pt idx="4935">
                  <c:v>523500</c:v>
                </c:pt>
                <c:pt idx="4936">
                  <c:v>523600</c:v>
                </c:pt>
                <c:pt idx="4937">
                  <c:v>523700</c:v>
                </c:pt>
                <c:pt idx="4938">
                  <c:v>523800</c:v>
                </c:pt>
                <c:pt idx="4939">
                  <c:v>523900</c:v>
                </c:pt>
                <c:pt idx="4940">
                  <c:v>524000</c:v>
                </c:pt>
                <c:pt idx="4941">
                  <c:v>524100</c:v>
                </c:pt>
                <c:pt idx="4942">
                  <c:v>524200</c:v>
                </c:pt>
                <c:pt idx="4943">
                  <c:v>524300</c:v>
                </c:pt>
                <c:pt idx="4944">
                  <c:v>524400</c:v>
                </c:pt>
                <c:pt idx="4945">
                  <c:v>524500</c:v>
                </c:pt>
                <c:pt idx="4946">
                  <c:v>524600</c:v>
                </c:pt>
                <c:pt idx="4947">
                  <c:v>524700</c:v>
                </c:pt>
                <c:pt idx="4948">
                  <c:v>524800</c:v>
                </c:pt>
                <c:pt idx="4949">
                  <c:v>524900</c:v>
                </c:pt>
                <c:pt idx="4950">
                  <c:v>525000</c:v>
                </c:pt>
                <c:pt idx="4951">
                  <c:v>525100</c:v>
                </c:pt>
                <c:pt idx="4952">
                  <c:v>525200</c:v>
                </c:pt>
                <c:pt idx="4953">
                  <c:v>525300</c:v>
                </c:pt>
                <c:pt idx="4954">
                  <c:v>525400</c:v>
                </c:pt>
                <c:pt idx="4955">
                  <c:v>525500</c:v>
                </c:pt>
                <c:pt idx="4956">
                  <c:v>525600</c:v>
                </c:pt>
                <c:pt idx="4957">
                  <c:v>525700</c:v>
                </c:pt>
                <c:pt idx="4958">
                  <c:v>525800</c:v>
                </c:pt>
                <c:pt idx="4959">
                  <c:v>525900</c:v>
                </c:pt>
                <c:pt idx="4960">
                  <c:v>526000</c:v>
                </c:pt>
                <c:pt idx="4961">
                  <c:v>526100</c:v>
                </c:pt>
                <c:pt idx="4962">
                  <c:v>526200</c:v>
                </c:pt>
                <c:pt idx="4963">
                  <c:v>526300</c:v>
                </c:pt>
                <c:pt idx="4964">
                  <c:v>526400</c:v>
                </c:pt>
                <c:pt idx="4965">
                  <c:v>526500</c:v>
                </c:pt>
                <c:pt idx="4966">
                  <c:v>526600</c:v>
                </c:pt>
                <c:pt idx="4967">
                  <c:v>526700</c:v>
                </c:pt>
                <c:pt idx="4968">
                  <c:v>526800</c:v>
                </c:pt>
                <c:pt idx="4969">
                  <c:v>526900</c:v>
                </c:pt>
                <c:pt idx="4970">
                  <c:v>527000</c:v>
                </c:pt>
                <c:pt idx="4971">
                  <c:v>527100</c:v>
                </c:pt>
                <c:pt idx="4972">
                  <c:v>527200</c:v>
                </c:pt>
                <c:pt idx="4973">
                  <c:v>527300</c:v>
                </c:pt>
                <c:pt idx="4974">
                  <c:v>527400</c:v>
                </c:pt>
                <c:pt idx="4975">
                  <c:v>527500</c:v>
                </c:pt>
                <c:pt idx="4976">
                  <c:v>527600</c:v>
                </c:pt>
                <c:pt idx="4977">
                  <c:v>527700</c:v>
                </c:pt>
                <c:pt idx="4978">
                  <c:v>527800</c:v>
                </c:pt>
                <c:pt idx="4979">
                  <c:v>527900</c:v>
                </c:pt>
                <c:pt idx="4980">
                  <c:v>528000</c:v>
                </c:pt>
                <c:pt idx="4981">
                  <c:v>528100</c:v>
                </c:pt>
                <c:pt idx="4982">
                  <c:v>528200</c:v>
                </c:pt>
                <c:pt idx="4983">
                  <c:v>528300</c:v>
                </c:pt>
                <c:pt idx="4984">
                  <c:v>528400</c:v>
                </c:pt>
                <c:pt idx="4985">
                  <c:v>528500</c:v>
                </c:pt>
                <c:pt idx="4986">
                  <c:v>528600</c:v>
                </c:pt>
                <c:pt idx="4987">
                  <c:v>528700</c:v>
                </c:pt>
                <c:pt idx="4988">
                  <c:v>528800</c:v>
                </c:pt>
                <c:pt idx="4989">
                  <c:v>528900</c:v>
                </c:pt>
                <c:pt idx="4990">
                  <c:v>529000</c:v>
                </c:pt>
                <c:pt idx="4991">
                  <c:v>529100</c:v>
                </c:pt>
                <c:pt idx="4992">
                  <c:v>529200</c:v>
                </c:pt>
                <c:pt idx="4993">
                  <c:v>529300</c:v>
                </c:pt>
                <c:pt idx="4994">
                  <c:v>529400</c:v>
                </c:pt>
                <c:pt idx="4995">
                  <c:v>529500</c:v>
                </c:pt>
                <c:pt idx="4996">
                  <c:v>529600</c:v>
                </c:pt>
                <c:pt idx="4997">
                  <c:v>529700</c:v>
                </c:pt>
                <c:pt idx="4998">
                  <c:v>529800</c:v>
                </c:pt>
                <c:pt idx="4999">
                  <c:v>529900</c:v>
                </c:pt>
                <c:pt idx="5000">
                  <c:v>530000</c:v>
                </c:pt>
                <c:pt idx="5001">
                  <c:v>530100</c:v>
                </c:pt>
                <c:pt idx="5002">
                  <c:v>530200</c:v>
                </c:pt>
                <c:pt idx="5003">
                  <c:v>530300</c:v>
                </c:pt>
                <c:pt idx="5004">
                  <c:v>530400</c:v>
                </c:pt>
                <c:pt idx="5005">
                  <c:v>530500</c:v>
                </c:pt>
                <c:pt idx="5006">
                  <c:v>530600</c:v>
                </c:pt>
                <c:pt idx="5007">
                  <c:v>530700</c:v>
                </c:pt>
                <c:pt idx="5008">
                  <c:v>530800</c:v>
                </c:pt>
                <c:pt idx="5009">
                  <c:v>530900</c:v>
                </c:pt>
                <c:pt idx="5010">
                  <c:v>531000</c:v>
                </c:pt>
                <c:pt idx="5011">
                  <c:v>531100</c:v>
                </c:pt>
                <c:pt idx="5012">
                  <c:v>531200</c:v>
                </c:pt>
                <c:pt idx="5013">
                  <c:v>531300</c:v>
                </c:pt>
                <c:pt idx="5014">
                  <c:v>531400</c:v>
                </c:pt>
                <c:pt idx="5015">
                  <c:v>531500</c:v>
                </c:pt>
                <c:pt idx="5016">
                  <c:v>531600</c:v>
                </c:pt>
                <c:pt idx="5017">
                  <c:v>531700</c:v>
                </c:pt>
                <c:pt idx="5018">
                  <c:v>531800</c:v>
                </c:pt>
                <c:pt idx="5019">
                  <c:v>531900</c:v>
                </c:pt>
                <c:pt idx="5020">
                  <c:v>532000</c:v>
                </c:pt>
                <c:pt idx="5021">
                  <c:v>532100</c:v>
                </c:pt>
                <c:pt idx="5022">
                  <c:v>532200</c:v>
                </c:pt>
                <c:pt idx="5023">
                  <c:v>532300</c:v>
                </c:pt>
                <c:pt idx="5024">
                  <c:v>532400</c:v>
                </c:pt>
                <c:pt idx="5025">
                  <c:v>532500</c:v>
                </c:pt>
                <c:pt idx="5026">
                  <c:v>532600</c:v>
                </c:pt>
                <c:pt idx="5027">
                  <c:v>532700</c:v>
                </c:pt>
                <c:pt idx="5028">
                  <c:v>532800</c:v>
                </c:pt>
                <c:pt idx="5029">
                  <c:v>532900</c:v>
                </c:pt>
                <c:pt idx="5030">
                  <c:v>533000</c:v>
                </c:pt>
                <c:pt idx="5031">
                  <c:v>533100</c:v>
                </c:pt>
                <c:pt idx="5032">
                  <c:v>533200</c:v>
                </c:pt>
                <c:pt idx="5033">
                  <c:v>533300</c:v>
                </c:pt>
                <c:pt idx="5034">
                  <c:v>533400</c:v>
                </c:pt>
                <c:pt idx="5035">
                  <c:v>533500</c:v>
                </c:pt>
                <c:pt idx="5036">
                  <c:v>533600</c:v>
                </c:pt>
                <c:pt idx="5037">
                  <c:v>533700</c:v>
                </c:pt>
                <c:pt idx="5038">
                  <c:v>533800</c:v>
                </c:pt>
                <c:pt idx="5039">
                  <c:v>533900</c:v>
                </c:pt>
                <c:pt idx="5040">
                  <c:v>534000</c:v>
                </c:pt>
                <c:pt idx="5041">
                  <c:v>534100</c:v>
                </c:pt>
                <c:pt idx="5042">
                  <c:v>534200</c:v>
                </c:pt>
                <c:pt idx="5043">
                  <c:v>534300</c:v>
                </c:pt>
                <c:pt idx="5044">
                  <c:v>534400</c:v>
                </c:pt>
                <c:pt idx="5045">
                  <c:v>534500</c:v>
                </c:pt>
                <c:pt idx="5046">
                  <c:v>534600</c:v>
                </c:pt>
                <c:pt idx="5047">
                  <c:v>534700</c:v>
                </c:pt>
                <c:pt idx="5048">
                  <c:v>534800</c:v>
                </c:pt>
                <c:pt idx="5049">
                  <c:v>534900</c:v>
                </c:pt>
                <c:pt idx="5050">
                  <c:v>535000</c:v>
                </c:pt>
                <c:pt idx="5051">
                  <c:v>535100</c:v>
                </c:pt>
                <c:pt idx="5052">
                  <c:v>535200</c:v>
                </c:pt>
                <c:pt idx="5053">
                  <c:v>535300</c:v>
                </c:pt>
                <c:pt idx="5054">
                  <c:v>535400</c:v>
                </c:pt>
                <c:pt idx="5055">
                  <c:v>535500</c:v>
                </c:pt>
                <c:pt idx="5056">
                  <c:v>535600</c:v>
                </c:pt>
                <c:pt idx="5057">
                  <c:v>535700</c:v>
                </c:pt>
                <c:pt idx="5058">
                  <c:v>535800</c:v>
                </c:pt>
                <c:pt idx="5059">
                  <c:v>535900</c:v>
                </c:pt>
                <c:pt idx="5060">
                  <c:v>536000</c:v>
                </c:pt>
                <c:pt idx="5061">
                  <c:v>536100</c:v>
                </c:pt>
                <c:pt idx="5062">
                  <c:v>536200</c:v>
                </c:pt>
                <c:pt idx="5063">
                  <c:v>536300</c:v>
                </c:pt>
                <c:pt idx="5064">
                  <c:v>536400</c:v>
                </c:pt>
                <c:pt idx="5065">
                  <c:v>536500</c:v>
                </c:pt>
                <c:pt idx="5066">
                  <c:v>536600</c:v>
                </c:pt>
                <c:pt idx="5067">
                  <c:v>536700</c:v>
                </c:pt>
                <c:pt idx="5068">
                  <c:v>536800</c:v>
                </c:pt>
                <c:pt idx="5069">
                  <c:v>536900</c:v>
                </c:pt>
                <c:pt idx="5070">
                  <c:v>537000</c:v>
                </c:pt>
                <c:pt idx="5071">
                  <c:v>537100</c:v>
                </c:pt>
                <c:pt idx="5072">
                  <c:v>537200</c:v>
                </c:pt>
                <c:pt idx="5073">
                  <c:v>537300</c:v>
                </c:pt>
                <c:pt idx="5074">
                  <c:v>537400</c:v>
                </c:pt>
                <c:pt idx="5075">
                  <c:v>537500</c:v>
                </c:pt>
                <c:pt idx="5076">
                  <c:v>537600</c:v>
                </c:pt>
                <c:pt idx="5077">
                  <c:v>537700</c:v>
                </c:pt>
                <c:pt idx="5078">
                  <c:v>537800</c:v>
                </c:pt>
                <c:pt idx="5079">
                  <c:v>537900</c:v>
                </c:pt>
                <c:pt idx="5080">
                  <c:v>538000</c:v>
                </c:pt>
                <c:pt idx="5081">
                  <c:v>538100</c:v>
                </c:pt>
                <c:pt idx="5082">
                  <c:v>538200</c:v>
                </c:pt>
                <c:pt idx="5083">
                  <c:v>538300</c:v>
                </c:pt>
                <c:pt idx="5084">
                  <c:v>538400</c:v>
                </c:pt>
                <c:pt idx="5085">
                  <c:v>538500</c:v>
                </c:pt>
                <c:pt idx="5086">
                  <c:v>538600</c:v>
                </c:pt>
                <c:pt idx="5087">
                  <c:v>538700</c:v>
                </c:pt>
                <c:pt idx="5088">
                  <c:v>538800</c:v>
                </c:pt>
                <c:pt idx="5089">
                  <c:v>538900</c:v>
                </c:pt>
                <c:pt idx="5090">
                  <c:v>539000</c:v>
                </c:pt>
                <c:pt idx="5091">
                  <c:v>539100</c:v>
                </c:pt>
                <c:pt idx="5092">
                  <c:v>539200</c:v>
                </c:pt>
                <c:pt idx="5093">
                  <c:v>539300</c:v>
                </c:pt>
                <c:pt idx="5094">
                  <c:v>539400</c:v>
                </c:pt>
                <c:pt idx="5095">
                  <c:v>539500</c:v>
                </c:pt>
                <c:pt idx="5096">
                  <c:v>539600</c:v>
                </c:pt>
                <c:pt idx="5097">
                  <c:v>539700</c:v>
                </c:pt>
                <c:pt idx="5098">
                  <c:v>539800</c:v>
                </c:pt>
                <c:pt idx="5099">
                  <c:v>539900</c:v>
                </c:pt>
                <c:pt idx="5100">
                  <c:v>540000</c:v>
                </c:pt>
                <c:pt idx="5101">
                  <c:v>540100</c:v>
                </c:pt>
                <c:pt idx="5102">
                  <c:v>540200</c:v>
                </c:pt>
                <c:pt idx="5103">
                  <c:v>540300</c:v>
                </c:pt>
                <c:pt idx="5104">
                  <c:v>540400</c:v>
                </c:pt>
                <c:pt idx="5105">
                  <c:v>540500</c:v>
                </c:pt>
                <c:pt idx="5106">
                  <c:v>540600</c:v>
                </c:pt>
                <c:pt idx="5107">
                  <c:v>540700</c:v>
                </c:pt>
                <c:pt idx="5108">
                  <c:v>540800</c:v>
                </c:pt>
                <c:pt idx="5109">
                  <c:v>540900</c:v>
                </c:pt>
                <c:pt idx="5110">
                  <c:v>541000</c:v>
                </c:pt>
                <c:pt idx="5111">
                  <c:v>541100</c:v>
                </c:pt>
                <c:pt idx="5112">
                  <c:v>541200</c:v>
                </c:pt>
                <c:pt idx="5113">
                  <c:v>541300</c:v>
                </c:pt>
                <c:pt idx="5114">
                  <c:v>541400</c:v>
                </c:pt>
                <c:pt idx="5115">
                  <c:v>541500</c:v>
                </c:pt>
                <c:pt idx="5116">
                  <c:v>541600</c:v>
                </c:pt>
                <c:pt idx="5117">
                  <c:v>541700</c:v>
                </c:pt>
                <c:pt idx="5118">
                  <c:v>541800</c:v>
                </c:pt>
                <c:pt idx="5119">
                  <c:v>541900</c:v>
                </c:pt>
                <c:pt idx="5120">
                  <c:v>542000</c:v>
                </c:pt>
                <c:pt idx="5121">
                  <c:v>542100</c:v>
                </c:pt>
                <c:pt idx="5122">
                  <c:v>542200</c:v>
                </c:pt>
                <c:pt idx="5123">
                  <c:v>542300</c:v>
                </c:pt>
                <c:pt idx="5124">
                  <c:v>542400</c:v>
                </c:pt>
                <c:pt idx="5125">
                  <c:v>542500</c:v>
                </c:pt>
                <c:pt idx="5126">
                  <c:v>542600</c:v>
                </c:pt>
                <c:pt idx="5127">
                  <c:v>542700</c:v>
                </c:pt>
                <c:pt idx="5128">
                  <c:v>542800</c:v>
                </c:pt>
                <c:pt idx="5129">
                  <c:v>542900</c:v>
                </c:pt>
                <c:pt idx="5130">
                  <c:v>543000</c:v>
                </c:pt>
                <c:pt idx="5131">
                  <c:v>543100</c:v>
                </c:pt>
                <c:pt idx="5132">
                  <c:v>543200</c:v>
                </c:pt>
                <c:pt idx="5133">
                  <c:v>543300</c:v>
                </c:pt>
                <c:pt idx="5134">
                  <c:v>543400</c:v>
                </c:pt>
                <c:pt idx="5135">
                  <c:v>543500</c:v>
                </c:pt>
                <c:pt idx="5136">
                  <c:v>543600</c:v>
                </c:pt>
                <c:pt idx="5137">
                  <c:v>543700</c:v>
                </c:pt>
                <c:pt idx="5138">
                  <c:v>543800</c:v>
                </c:pt>
                <c:pt idx="5139">
                  <c:v>543900</c:v>
                </c:pt>
                <c:pt idx="5140">
                  <c:v>544000</c:v>
                </c:pt>
                <c:pt idx="5141">
                  <c:v>544100</c:v>
                </c:pt>
                <c:pt idx="5142">
                  <c:v>544200</c:v>
                </c:pt>
                <c:pt idx="5143">
                  <c:v>544300</c:v>
                </c:pt>
                <c:pt idx="5144">
                  <c:v>544400</c:v>
                </c:pt>
                <c:pt idx="5145">
                  <c:v>544500</c:v>
                </c:pt>
                <c:pt idx="5146">
                  <c:v>544600</c:v>
                </c:pt>
                <c:pt idx="5147">
                  <c:v>544700</c:v>
                </c:pt>
                <c:pt idx="5148">
                  <c:v>544800</c:v>
                </c:pt>
                <c:pt idx="5149">
                  <c:v>544900</c:v>
                </c:pt>
                <c:pt idx="5150">
                  <c:v>545000</c:v>
                </c:pt>
                <c:pt idx="5151">
                  <c:v>545100</c:v>
                </c:pt>
                <c:pt idx="5152">
                  <c:v>545200</c:v>
                </c:pt>
                <c:pt idx="5153">
                  <c:v>545300</c:v>
                </c:pt>
                <c:pt idx="5154">
                  <c:v>545400</c:v>
                </c:pt>
                <c:pt idx="5155">
                  <c:v>545500</c:v>
                </c:pt>
                <c:pt idx="5156">
                  <c:v>545600</c:v>
                </c:pt>
                <c:pt idx="5157">
                  <c:v>545700</c:v>
                </c:pt>
                <c:pt idx="5158">
                  <c:v>545800</c:v>
                </c:pt>
                <c:pt idx="5159">
                  <c:v>545900</c:v>
                </c:pt>
                <c:pt idx="5160">
                  <c:v>546000</c:v>
                </c:pt>
                <c:pt idx="5161">
                  <c:v>546100</c:v>
                </c:pt>
                <c:pt idx="5162">
                  <c:v>546200</c:v>
                </c:pt>
                <c:pt idx="5163">
                  <c:v>546300</c:v>
                </c:pt>
                <c:pt idx="5164">
                  <c:v>546400</c:v>
                </c:pt>
                <c:pt idx="5165">
                  <c:v>546500</c:v>
                </c:pt>
                <c:pt idx="5166">
                  <c:v>546600</c:v>
                </c:pt>
                <c:pt idx="5167">
                  <c:v>546700</c:v>
                </c:pt>
                <c:pt idx="5168">
                  <c:v>546800</c:v>
                </c:pt>
                <c:pt idx="5169">
                  <c:v>546900</c:v>
                </c:pt>
                <c:pt idx="5170">
                  <c:v>547000</c:v>
                </c:pt>
                <c:pt idx="5171">
                  <c:v>547100</c:v>
                </c:pt>
                <c:pt idx="5172">
                  <c:v>547200</c:v>
                </c:pt>
                <c:pt idx="5173">
                  <c:v>547300</c:v>
                </c:pt>
                <c:pt idx="5174">
                  <c:v>547400</c:v>
                </c:pt>
                <c:pt idx="5175">
                  <c:v>547500</c:v>
                </c:pt>
                <c:pt idx="5176">
                  <c:v>547600</c:v>
                </c:pt>
                <c:pt idx="5177">
                  <c:v>547700</c:v>
                </c:pt>
                <c:pt idx="5178">
                  <c:v>547800</c:v>
                </c:pt>
                <c:pt idx="5179">
                  <c:v>547900</c:v>
                </c:pt>
                <c:pt idx="5180">
                  <c:v>548000</c:v>
                </c:pt>
                <c:pt idx="5181">
                  <c:v>548100</c:v>
                </c:pt>
                <c:pt idx="5182">
                  <c:v>548200</c:v>
                </c:pt>
                <c:pt idx="5183">
                  <c:v>548300</c:v>
                </c:pt>
                <c:pt idx="5184">
                  <c:v>548400</c:v>
                </c:pt>
                <c:pt idx="5185">
                  <c:v>548500</c:v>
                </c:pt>
                <c:pt idx="5186">
                  <c:v>548600</c:v>
                </c:pt>
                <c:pt idx="5187">
                  <c:v>548700</c:v>
                </c:pt>
                <c:pt idx="5188">
                  <c:v>548800</c:v>
                </c:pt>
                <c:pt idx="5189">
                  <c:v>548900</c:v>
                </c:pt>
                <c:pt idx="5190">
                  <c:v>549000</c:v>
                </c:pt>
                <c:pt idx="5191">
                  <c:v>549100</c:v>
                </c:pt>
                <c:pt idx="5192">
                  <c:v>549200</c:v>
                </c:pt>
                <c:pt idx="5193">
                  <c:v>549300</c:v>
                </c:pt>
                <c:pt idx="5194">
                  <c:v>549400</c:v>
                </c:pt>
                <c:pt idx="5195">
                  <c:v>549500</c:v>
                </c:pt>
                <c:pt idx="5196">
                  <c:v>549600</c:v>
                </c:pt>
                <c:pt idx="5197">
                  <c:v>549700</c:v>
                </c:pt>
                <c:pt idx="5198">
                  <c:v>549800</c:v>
                </c:pt>
                <c:pt idx="5199">
                  <c:v>549900</c:v>
                </c:pt>
                <c:pt idx="5200">
                  <c:v>550000</c:v>
                </c:pt>
                <c:pt idx="5201">
                  <c:v>550100</c:v>
                </c:pt>
                <c:pt idx="5202">
                  <c:v>550200</c:v>
                </c:pt>
                <c:pt idx="5203">
                  <c:v>550300</c:v>
                </c:pt>
                <c:pt idx="5204">
                  <c:v>550400</c:v>
                </c:pt>
                <c:pt idx="5205">
                  <c:v>550500</c:v>
                </c:pt>
                <c:pt idx="5206">
                  <c:v>550600</c:v>
                </c:pt>
                <c:pt idx="5207">
                  <c:v>550700</c:v>
                </c:pt>
                <c:pt idx="5208">
                  <c:v>550800</c:v>
                </c:pt>
                <c:pt idx="5209">
                  <c:v>550900</c:v>
                </c:pt>
                <c:pt idx="5210">
                  <c:v>551000</c:v>
                </c:pt>
                <c:pt idx="5211">
                  <c:v>551100</c:v>
                </c:pt>
                <c:pt idx="5212">
                  <c:v>551200</c:v>
                </c:pt>
                <c:pt idx="5213">
                  <c:v>551300</c:v>
                </c:pt>
                <c:pt idx="5214">
                  <c:v>551400</c:v>
                </c:pt>
                <c:pt idx="5215">
                  <c:v>551500</c:v>
                </c:pt>
                <c:pt idx="5216">
                  <c:v>551600</c:v>
                </c:pt>
                <c:pt idx="5217">
                  <c:v>551700</c:v>
                </c:pt>
                <c:pt idx="5218">
                  <c:v>551800</c:v>
                </c:pt>
                <c:pt idx="5219">
                  <c:v>551900</c:v>
                </c:pt>
                <c:pt idx="5220">
                  <c:v>552000</c:v>
                </c:pt>
                <c:pt idx="5221">
                  <c:v>552100</c:v>
                </c:pt>
                <c:pt idx="5222">
                  <c:v>552200</c:v>
                </c:pt>
                <c:pt idx="5223">
                  <c:v>552300</c:v>
                </c:pt>
                <c:pt idx="5224">
                  <c:v>552400</c:v>
                </c:pt>
                <c:pt idx="5225">
                  <c:v>552500</c:v>
                </c:pt>
                <c:pt idx="5226">
                  <c:v>552600</c:v>
                </c:pt>
                <c:pt idx="5227">
                  <c:v>552700</c:v>
                </c:pt>
                <c:pt idx="5228">
                  <c:v>552800</c:v>
                </c:pt>
                <c:pt idx="5229">
                  <c:v>552900</c:v>
                </c:pt>
                <c:pt idx="5230">
                  <c:v>553000</c:v>
                </c:pt>
                <c:pt idx="5231">
                  <c:v>553100</c:v>
                </c:pt>
                <c:pt idx="5232">
                  <c:v>553200</c:v>
                </c:pt>
                <c:pt idx="5233">
                  <c:v>553300</c:v>
                </c:pt>
                <c:pt idx="5234">
                  <c:v>553400</c:v>
                </c:pt>
                <c:pt idx="5235">
                  <c:v>553500</c:v>
                </c:pt>
                <c:pt idx="5236">
                  <c:v>553600</c:v>
                </c:pt>
                <c:pt idx="5237">
                  <c:v>553700</c:v>
                </c:pt>
                <c:pt idx="5238">
                  <c:v>553800</c:v>
                </c:pt>
                <c:pt idx="5239">
                  <c:v>553900</c:v>
                </c:pt>
                <c:pt idx="5240">
                  <c:v>554000</c:v>
                </c:pt>
                <c:pt idx="5241">
                  <c:v>554100</c:v>
                </c:pt>
                <c:pt idx="5242">
                  <c:v>554200</c:v>
                </c:pt>
                <c:pt idx="5243">
                  <c:v>554300</c:v>
                </c:pt>
                <c:pt idx="5244">
                  <c:v>554400</c:v>
                </c:pt>
                <c:pt idx="5245">
                  <c:v>554500</c:v>
                </c:pt>
                <c:pt idx="5246">
                  <c:v>554600</c:v>
                </c:pt>
                <c:pt idx="5247">
                  <c:v>554700</c:v>
                </c:pt>
                <c:pt idx="5248">
                  <c:v>554800</c:v>
                </c:pt>
                <c:pt idx="5249">
                  <c:v>554900</c:v>
                </c:pt>
                <c:pt idx="5250">
                  <c:v>555000</c:v>
                </c:pt>
                <c:pt idx="5251">
                  <c:v>555100</c:v>
                </c:pt>
                <c:pt idx="5252">
                  <c:v>555200</c:v>
                </c:pt>
                <c:pt idx="5253">
                  <c:v>555300</c:v>
                </c:pt>
                <c:pt idx="5254">
                  <c:v>555400</c:v>
                </c:pt>
                <c:pt idx="5255">
                  <c:v>555500</c:v>
                </c:pt>
                <c:pt idx="5256">
                  <c:v>555600</c:v>
                </c:pt>
                <c:pt idx="5257">
                  <c:v>555700</c:v>
                </c:pt>
                <c:pt idx="5258">
                  <c:v>555800</c:v>
                </c:pt>
                <c:pt idx="5259">
                  <c:v>555900</c:v>
                </c:pt>
                <c:pt idx="5260">
                  <c:v>556000</c:v>
                </c:pt>
                <c:pt idx="5261">
                  <c:v>556100</c:v>
                </c:pt>
                <c:pt idx="5262">
                  <c:v>556200</c:v>
                </c:pt>
                <c:pt idx="5263">
                  <c:v>556300</c:v>
                </c:pt>
                <c:pt idx="5264">
                  <c:v>556400</c:v>
                </c:pt>
                <c:pt idx="5265">
                  <c:v>556500</c:v>
                </c:pt>
                <c:pt idx="5266">
                  <c:v>556600</c:v>
                </c:pt>
                <c:pt idx="5267">
                  <c:v>556700</c:v>
                </c:pt>
                <c:pt idx="5268">
                  <c:v>556800</c:v>
                </c:pt>
                <c:pt idx="5269">
                  <c:v>556900</c:v>
                </c:pt>
                <c:pt idx="5270">
                  <c:v>557000</c:v>
                </c:pt>
                <c:pt idx="5271">
                  <c:v>557100</c:v>
                </c:pt>
                <c:pt idx="5272">
                  <c:v>557200</c:v>
                </c:pt>
                <c:pt idx="5273">
                  <c:v>557300</c:v>
                </c:pt>
                <c:pt idx="5274">
                  <c:v>557400</c:v>
                </c:pt>
                <c:pt idx="5275">
                  <c:v>557500</c:v>
                </c:pt>
                <c:pt idx="5276">
                  <c:v>557600</c:v>
                </c:pt>
                <c:pt idx="5277">
                  <c:v>557700</c:v>
                </c:pt>
                <c:pt idx="5278">
                  <c:v>557800</c:v>
                </c:pt>
                <c:pt idx="5279">
                  <c:v>557900</c:v>
                </c:pt>
                <c:pt idx="5280">
                  <c:v>558000</c:v>
                </c:pt>
                <c:pt idx="5281">
                  <c:v>558100</c:v>
                </c:pt>
                <c:pt idx="5282">
                  <c:v>558200</c:v>
                </c:pt>
                <c:pt idx="5283">
                  <c:v>558300</c:v>
                </c:pt>
                <c:pt idx="5284">
                  <c:v>558400</c:v>
                </c:pt>
                <c:pt idx="5285">
                  <c:v>558500</c:v>
                </c:pt>
                <c:pt idx="5286">
                  <c:v>558600</c:v>
                </c:pt>
                <c:pt idx="5287">
                  <c:v>558700</c:v>
                </c:pt>
                <c:pt idx="5288">
                  <c:v>558800</c:v>
                </c:pt>
                <c:pt idx="5289">
                  <c:v>558900</c:v>
                </c:pt>
                <c:pt idx="5290">
                  <c:v>559000</c:v>
                </c:pt>
                <c:pt idx="5291">
                  <c:v>559100</c:v>
                </c:pt>
                <c:pt idx="5292">
                  <c:v>559200</c:v>
                </c:pt>
                <c:pt idx="5293">
                  <c:v>559300</c:v>
                </c:pt>
                <c:pt idx="5294">
                  <c:v>559400</c:v>
                </c:pt>
                <c:pt idx="5295">
                  <c:v>559500</c:v>
                </c:pt>
                <c:pt idx="5296">
                  <c:v>559600</c:v>
                </c:pt>
                <c:pt idx="5297">
                  <c:v>559700</c:v>
                </c:pt>
                <c:pt idx="5298">
                  <c:v>559800</c:v>
                </c:pt>
                <c:pt idx="5299">
                  <c:v>559900</c:v>
                </c:pt>
                <c:pt idx="5300">
                  <c:v>560000</c:v>
                </c:pt>
                <c:pt idx="5301">
                  <c:v>560100</c:v>
                </c:pt>
                <c:pt idx="5302">
                  <c:v>560200</c:v>
                </c:pt>
                <c:pt idx="5303">
                  <c:v>560300</c:v>
                </c:pt>
                <c:pt idx="5304">
                  <c:v>560400</c:v>
                </c:pt>
                <c:pt idx="5305">
                  <c:v>560500</c:v>
                </c:pt>
                <c:pt idx="5306">
                  <c:v>560600</c:v>
                </c:pt>
                <c:pt idx="5307">
                  <c:v>560700</c:v>
                </c:pt>
                <c:pt idx="5308">
                  <c:v>560800</c:v>
                </c:pt>
                <c:pt idx="5309">
                  <c:v>560900</c:v>
                </c:pt>
                <c:pt idx="5310">
                  <c:v>561000</c:v>
                </c:pt>
                <c:pt idx="5311">
                  <c:v>561100</c:v>
                </c:pt>
                <c:pt idx="5312">
                  <c:v>561200</c:v>
                </c:pt>
                <c:pt idx="5313">
                  <c:v>561300</c:v>
                </c:pt>
                <c:pt idx="5314">
                  <c:v>561400</c:v>
                </c:pt>
                <c:pt idx="5315">
                  <c:v>561500</c:v>
                </c:pt>
                <c:pt idx="5316">
                  <c:v>561600</c:v>
                </c:pt>
                <c:pt idx="5317">
                  <c:v>561700</c:v>
                </c:pt>
                <c:pt idx="5318">
                  <c:v>561800</c:v>
                </c:pt>
                <c:pt idx="5319">
                  <c:v>561900</c:v>
                </c:pt>
                <c:pt idx="5320">
                  <c:v>562000</c:v>
                </c:pt>
                <c:pt idx="5321">
                  <c:v>562100</c:v>
                </c:pt>
                <c:pt idx="5322">
                  <c:v>562200</c:v>
                </c:pt>
                <c:pt idx="5323">
                  <c:v>562300</c:v>
                </c:pt>
                <c:pt idx="5324">
                  <c:v>562400</c:v>
                </c:pt>
                <c:pt idx="5325">
                  <c:v>562500</c:v>
                </c:pt>
                <c:pt idx="5326">
                  <c:v>562600</c:v>
                </c:pt>
                <c:pt idx="5327">
                  <c:v>562700</c:v>
                </c:pt>
                <c:pt idx="5328">
                  <c:v>562800</c:v>
                </c:pt>
                <c:pt idx="5329">
                  <c:v>562900</c:v>
                </c:pt>
                <c:pt idx="5330">
                  <c:v>563000</c:v>
                </c:pt>
                <c:pt idx="5331">
                  <c:v>563100</c:v>
                </c:pt>
                <c:pt idx="5332">
                  <c:v>563200</c:v>
                </c:pt>
                <c:pt idx="5333">
                  <c:v>563300</c:v>
                </c:pt>
                <c:pt idx="5334">
                  <c:v>563400</c:v>
                </c:pt>
                <c:pt idx="5335">
                  <c:v>563500</c:v>
                </c:pt>
                <c:pt idx="5336">
                  <c:v>563600</c:v>
                </c:pt>
                <c:pt idx="5337">
                  <c:v>563700</c:v>
                </c:pt>
                <c:pt idx="5338">
                  <c:v>563800</c:v>
                </c:pt>
                <c:pt idx="5339">
                  <c:v>563900</c:v>
                </c:pt>
                <c:pt idx="5340">
                  <c:v>564000</c:v>
                </c:pt>
                <c:pt idx="5341">
                  <c:v>564100</c:v>
                </c:pt>
                <c:pt idx="5342">
                  <c:v>564200</c:v>
                </c:pt>
                <c:pt idx="5343">
                  <c:v>564300</c:v>
                </c:pt>
                <c:pt idx="5344">
                  <c:v>564400</c:v>
                </c:pt>
                <c:pt idx="5345">
                  <c:v>564500</c:v>
                </c:pt>
                <c:pt idx="5346">
                  <c:v>564600</c:v>
                </c:pt>
                <c:pt idx="5347">
                  <c:v>564700</c:v>
                </c:pt>
                <c:pt idx="5348">
                  <c:v>564800</c:v>
                </c:pt>
                <c:pt idx="5349">
                  <c:v>564900</c:v>
                </c:pt>
                <c:pt idx="5350">
                  <c:v>565000</c:v>
                </c:pt>
                <c:pt idx="5351">
                  <c:v>565100</c:v>
                </c:pt>
                <c:pt idx="5352">
                  <c:v>565200</c:v>
                </c:pt>
                <c:pt idx="5353">
                  <c:v>565300</c:v>
                </c:pt>
                <c:pt idx="5354">
                  <c:v>565400</c:v>
                </c:pt>
                <c:pt idx="5355">
                  <c:v>565500</c:v>
                </c:pt>
                <c:pt idx="5356">
                  <c:v>565600</c:v>
                </c:pt>
                <c:pt idx="5357">
                  <c:v>565700</c:v>
                </c:pt>
                <c:pt idx="5358">
                  <c:v>565800</c:v>
                </c:pt>
                <c:pt idx="5359">
                  <c:v>565900</c:v>
                </c:pt>
                <c:pt idx="5360">
                  <c:v>566000</c:v>
                </c:pt>
                <c:pt idx="5361">
                  <c:v>566100</c:v>
                </c:pt>
                <c:pt idx="5362">
                  <c:v>566200</c:v>
                </c:pt>
                <c:pt idx="5363">
                  <c:v>566300</c:v>
                </c:pt>
                <c:pt idx="5364">
                  <c:v>566400</c:v>
                </c:pt>
                <c:pt idx="5365">
                  <c:v>566500</c:v>
                </c:pt>
                <c:pt idx="5366">
                  <c:v>566600</c:v>
                </c:pt>
                <c:pt idx="5367">
                  <c:v>566700</c:v>
                </c:pt>
                <c:pt idx="5368">
                  <c:v>566800</c:v>
                </c:pt>
                <c:pt idx="5369">
                  <c:v>566900</c:v>
                </c:pt>
                <c:pt idx="5370">
                  <c:v>567000</c:v>
                </c:pt>
                <c:pt idx="5371">
                  <c:v>567100</c:v>
                </c:pt>
                <c:pt idx="5372">
                  <c:v>567200</c:v>
                </c:pt>
                <c:pt idx="5373">
                  <c:v>567300</c:v>
                </c:pt>
                <c:pt idx="5374">
                  <c:v>567400</c:v>
                </c:pt>
                <c:pt idx="5375">
                  <c:v>567500</c:v>
                </c:pt>
                <c:pt idx="5376">
                  <c:v>567600</c:v>
                </c:pt>
                <c:pt idx="5377">
                  <c:v>567700</c:v>
                </c:pt>
                <c:pt idx="5378">
                  <c:v>567800</c:v>
                </c:pt>
                <c:pt idx="5379">
                  <c:v>567900</c:v>
                </c:pt>
                <c:pt idx="5380">
                  <c:v>568000</c:v>
                </c:pt>
                <c:pt idx="5381">
                  <c:v>568100</c:v>
                </c:pt>
                <c:pt idx="5382">
                  <c:v>568200</c:v>
                </c:pt>
                <c:pt idx="5383">
                  <c:v>568300</c:v>
                </c:pt>
                <c:pt idx="5384">
                  <c:v>568400</c:v>
                </c:pt>
                <c:pt idx="5385">
                  <c:v>568500</c:v>
                </c:pt>
                <c:pt idx="5386">
                  <c:v>568600</c:v>
                </c:pt>
                <c:pt idx="5387">
                  <c:v>568700</c:v>
                </c:pt>
                <c:pt idx="5388">
                  <c:v>568800</c:v>
                </c:pt>
                <c:pt idx="5389">
                  <c:v>568900</c:v>
                </c:pt>
                <c:pt idx="5390">
                  <c:v>569000</c:v>
                </c:pt>
                <c:pt idx="5391">
                  <c:v>569100</c:v>
                </c:pt>
                <c:pt idx="5392">
                  <c:v>569200</c:v>
                </c:pt>
                <c:pt idx="5393">
                  <c:v>569300</c:v>
                </c:pt>
                <c:pt idx="5394">
                  <c:v>569400</c:v>
                </c:pt>
                <c:pt idx="5395">
                  <c:v>569500</c:v>
                </c:pt>
                <c:pt idx="5396">
                  <c:v>569600</c:v>
                </c:pt>
                <c:pt idx="5397">
                  <c:v>569700</c:v>
                </c:pt>
                <c:pt idx="5398">
                  <c:v>569800</c:v>
                </c:pt>
                <c:pt idx="5399">
                  <c:v>569900</c:v>
                </c:pt>
                <c:pt idx="5400">
                  <c:v>570000</c:v>
                </c:pt>
                <c:pt idx="5401">
                  <c:v>570100</c:v>
                </c:pt>
                <c:pt idx="5402">
                  <c:v>570200</c:v>
                </c:pt>
                <c:pt idx="5403">
                  <c:v>570300</c:v>
                </c:pt>
                <c:pt idx="5404">
                  <c:v>570400</c:v>
                </c:pt>
                <c:pt idx="5405">
                  <c:v>570500</c:v>
                </c:pt>
                <c:pt idx="5406">
                  <c:v>570600</c:v>
                </c:pt>
                <c:pt idx="5407">
                  <c:v>570700</c:v>
                </c:pt>
                <c:pt idx="5408">
                  <c:v>570800</c:v>
                </c:pt>
                <c:pt idx="5409">
                  <c:v>570900</c:v>
                </c:pt>
                <c:pt idx="5410">
                  <c:v>571000</c:v>
                </c:pt>
                <c:pt idx="5411">
                  <c:v>571100</c:v>
                </c:pt>
                <c:pt idx="5412">
                  <c:v>571200</c:v>
                </c:pt>
                <c:pt idx="5413">
                  <c:v>571300</c:v>
                </c:pt>
                <c:pt idx="5414">
                  <c:v>571400</c:v>
                </c:pt>
                <c:pt idx="5415">
                  <c:v>571500</c:v>
                </c:pt>
                <c:pt idx="5416">
                  <c:v>571600</c:v>
                </c:pt>
                <c:pt idx="5417">
                  <c:v>571700</c:v>
                </c:pt>
                <c:pt idx="5418">
                  <c:v>571800</c:v>
                </c:pt>
                <c:pt idx="5419">
                  <c:v>571900</c:v>
                </c:pt>
                <c:pt idx="5420">
                  <c:v>572000</c:v>
                </c:pt>
                <c:pt idx="5421">
                  <c:v>572100</c:v>
                </c:pt>
                <c:pt idx="5422">
                  <c:v>572200</c:v>
                </c:pt>
                <c:pt idx="5423">
                  <c:v>572300</c:v>
                </c:pt>
                <c:pt idx="5424">
                  <c:v>572400</c:v>
                </c:pt>
                <c:pt idx="5425">
                  <c:v>572500</c:v>
                </c:pt>
                <c:pt idx="5426">
                  <c:v>572600</c:v>
                </c:pt>
                <c:pt idx="5427">
                  <c:v>572700</c:v>
                </c:pt>
                <c:pt idx="5428">
                  <c:v>572800</c:v>
                </c:pt>
                <c:pt idx="5429">
                  <c:v>572900</c:v>
                </c:pt>
                <c:pt idx="5430">
                  <c:v>573000</c:v>
                </c:pt>
                <c:pt idx="5431">
                  <c:v>573100</c:v>
                </c:pt>
                <c:pt idx="5432">
                  <c:v>573200</c:v>
                </c:pt>
                <c:pt idx="5433">
                  <c:v>573300</c:v>
                </c:pt>
                <c:pt idx="5434">
                  <c:v>573400</c:v>
                </c:pt>
                <c:pt idx="5435">
                  <c:v>573500</c:v>
                </c:pt>
                <c:pt idx="5436">
                  <c:v>573600</c:v>
                </c:pt>
                <c:pt idx="5437">
                  <c:v>573700</c:v>
                </c:pt>
                <c:pt idx="5438">
                  <c:v>573800</c:v>
                </c:pt>
                <c:pt idx="5439">
                  <c:v>573900</c:v>
                </c:pt>
                <c:pt idx="5440">
                  <c:v>574000</c:v>
                </c:pt>
                <c:pt idx="5441">
                  <c:v>574100</c:v>
                </c:pt>
                <c:pt idx="5442">
                  <c:v>574200</c:v>
                </c:pt>
                <c:pt idx="5443">
                  <c:v>574300</c:v>
                </c:pt>
                <c:pt idx="5444">
                  <c:v>574400</c:v>
                </c:pt>
                <c:pt idx="5445">
                  <c:v>574500</c:v>
                </c:pt>
                <c:pt idx="5446">
                  <c:v>574600</c:v>
                </c:pt>
                <c:pt idx="5447">
                  <c:v>574700</c:v>
                </c:pt>
                <c:pt idx="5448">
                  <c:v>574800</c:v>
                </c:pt>
                <c:pt idx="5449">
                  <c:v>574900</c:v>
                </c:pt>
                <c:pt idx="5450">
                  <c:v>575000</c:v>
                </c:pt>
                <c:pt idx="5451">
                  <c:v>575100</c:v>
                </c:pt>
                <c:pt idx="5452">
                  <c:v>575200</c:v>
                </c:pt>
                <c:pt idx="5453">
                  <c:v>575300</c:v>
                </c:pt>
                <c:pt idx="5454">
                  <c:v>575400</c:v>
                </c:pt>
                <c:pt idx="5455">
                  <c:v>575500</c:v>
                </c:pt>
                <c:pt idx="5456">
                  <c:v>575600</c:v>
                </c:pt>
                <c:pt idx="5457">
                  <c:v>575700</c:v>
                </c:pt>
                <c:pt idx="5458">
                  <c:v>575800</c:v>
                </c:pt>
                <c:pt idx="5459">
                  <c:v>575900</c:v>
                </c:pt>
                <c:pt idx="5460">
                  <c:v>576000</c:v>
                </c:pt>
                <c:pt idx="5461">
                  <c:v>576100</c:v>
                </c:pt>
                <c:pt idx="5462">
                  <c:v>576200</c:v>
                </c:pt>
                <c:pt idx="5463">
                  <c:v>576300</c:v>
                </c:pt>
                <c:pt idx="5464">
                  <c:v>576400</c:v>
                </c:pt>
                <c:pt idx="5465">
                  <c:v>576500</c:v>
                </c:pt>
                <c:pt idx="5466">
                  <c:v>576600</c:v>
                </c:pt>
                <c:pt idx="5467">
                  <c:v>576700</c:v>
                </c:pt>
                <c:pt idx="5468">
                  <c:v>576800</c:v>
                </c:pt>
                <c:pt idx="5469">
                  <c:v>576900</c:v>
                </c:pt>
                <c:pt idx="5470">
                  <c:v>577000</c:v>
                </c:pt>
                <c:pt idx="5471">
                  <c:v>577100</c:v>
                </c:pt>
                <c:pt idx="5472">
                  <c:v>577200</c:v>
                </c:pt>
                <c:pt idx="5473">
                  <c:v>577300</c:v>
                </c:pt>
                <c:pt idx="5474">
                  <c:v>577400</c:v>
                </c:pt>
                <c:pt idx="5475">
                  <c:v>577500</c:v>
                </c:pt>
                <c:pt idx="5476">
                  <c:v>577600</c:v>
                </c:pt>
                <c:pt idx="5477">
                  <c:v>577700</c:v>
                </c:pt>
                <c:pt idx="5478">
                  <c:v>577800</c:v>
                </c:pt>
                <c:pt idx="5479">
                  <c:v>577900</c:v>
                </c:pt>
                <c:pt idx="5480">
                  <c:v>578000</c:v>
                </c:pt>
                <c:pt idx="5481">
                  <c:v>578100</c:v>
                </c:pt>
                <c:pt idx="5482">
                  <c:v>578200</c:v>
                </c:pt>
                <c:pt idx="5483">
                  <c:v>578300</c:v>
                </c:pt>
                <c:pt idx="5484">
                  <c:v>578400</c:v>
                </c:pt>
                <c:pt idx="5485">
                  <c:v>578500</c:v>
                </c:pt>
                <c:pt idx="5486">
                  <c:v>578600</c:v>
                </c:pt>
                <c:pt idx="5487">
                  <c:v>578700</c:v>
                </c:pt>
                <c:pt idx="5488">
                  <c:v>578800</c:v>
                </c:pt>
                <c:pt idx="5489">
                  <c:v>578900</c:v>
                </c:pt>
                <c:pt idx="5490">
                  <c:v>579000</c:v>
                </c:pt>
                <c:pt idx="5491">
                  <c:v>579100</c:v>
                </c:pt>
                <c:pt idx="5492">
                  <c:v>579200</c:v>
                </c:pt>
                <c:pt idx="5493">
                  <c:v>579300</c:v>
                </c:pt>
                <c:pt idx="5494">
                  <c:v>579400</c:v>
                </c:pt>
                <c:pt idx="5495">
                  <c:v>579500</c:v>
                </c:pt>
                <c:pt idx="5496">
                  <c:v>579600</c:v>
                </c:pt>
                <c:pt idx="5497">
                  <c:v>579700</c:v>
                </c:pt>
                <c:pt idx="5498">
                  <c:v>579800</c:v>
                </c:pt>
                <c:pt idx="5499">
                  <c:v>579900</c:v>
                </c:pt>
                <c:pt idx="5500">
                  <c:v>580000</c:v>
                </c:pt>
                <c:pt idx="5501">
                  <c:v>580100</c:v>
                </c:pt>
                <c:pt idx="5502">
                  <c:v>580200</c:v>
                </c:pt>
                <c:pt idx="5503">
                  <c:v>580300</c:v>
                </c:pt>
                <c:pt idx="5504">
                  <c:v>580400</c:v>
                </c:pt>
                <c:pt idx="5505">
                  <c:v>580500</c:v>
                </c:pt>
                <c:pt idx="5506">
                  <c:v>580600</c:v>
                </c:pt>
                <c:pt idx="5507">
                  <c:v>580700</c:v>
                </c:pt>
                <c:pt idx="5508">
                  <c:v>580800</c:v>
                </c:pt>
                <c:pt idx="5509">
                  <c:v>580900</c:v>
                </c:pt>
                <c:pt idx="5510">
                  <c:v>581000</c:v>
                </c:pt>
                <c:pt idx="5511">
                  <c:v>581100</c:v>
                </c:pt>
                <c:pt idx="5512">
                  <c:v>581200</c:v>
                </c:pt>
                <c:pt idx="5513">
                  <c:v>581300</c:v>
                </c:pt>
                <c:pt idx="5514">
                  <c:v>581400</c:v>
                </c:pt>
                <c:pt idx="5515">
                  <c:v>581500</c:v>
                </c:pt>
                <c:pt idx="5516">
                  <c:v>581600</c:v>
                </c:pt>
                <c:pt idx="5517">
                  <c:v>581700</c:v>
                </c:pt>
                <c:pt idx="5518">
                  <c:v>581800</c:v>
                </c:pt>
                <c:pt idx="5519">
                  <c:v>581900</c:v>
                </c:pt>
                <c:pt idx="5520">
                  <c:v>582000</c:v>
                </c:pt>
                <c:pt idx="5521">
                  <c:v>582100</c:v>
                </c:pt>
                <c:pt idx="5522">
                  <c:v>582200</c:v>
                </c:pt>
                <c:pt idx="5523">
                  <c:v>582300</c:v>
                </c:pt>
                <c:pt idx="5524">
                  <c:v>582400</c:v>
                </c:pt>
                <c:pt idx="5525">
                  <c:v>582500</c:v>
                </c:pt>
                <c:pt idx="5526">
                  <c:v>582600</c:v>
                </c:pt>
                <c:pt idx="5527">
                  <c:v>582700</c:v>
                </c:pt>
                <c:pt idx="5528">
                  <c:v>582800</c:v>
                </c:pt>
                <c:pt idx="5529">
                  <c:v>582900</c:v>
                </c:pt>
                <c:pt idx="5530">
                  <c:v>583000</c:v>
                </c:pt>
                <c:pt idx="5531">
                  <c:v>583100</c:v>
                </c:pt>
                <c:pt idx="5532">
                  <c:v>583200</c:v>
                </c:pt>
                <c:pt idx="5533">
                  <c:v>583300</c:v>
                </c:pt>
                <c:pt idx="5534">
                  <c:v>583400</c:v>
                </c:pt>
                <c:pt idx="5535">
                  <c:v>583500</c:v>
                </c:pt>
                <c:pt idx="5536">
                  <c:v>583600</c:v>
                </c:pt>
                <c:pt idx="5537">
                  <c:v>583700</c:v>
                </c:pt>
                <c:pt idx="5538">
                  <c:v>583800</c:v>
                </c:pt>
                <c:pt idx="5539">
                  <c:v>583900</c:v>
                </c:pt>
                <c:pt idx="5540">
                  <c:v>584000</c:v>
                </c:pt>
                <c:pt idx="5541">
                  <c:v>584100</c:v>
                </c:pt>
                <c:pt idx="5542">
                  <c:v>584200</c:v>
                </c:pt>
                <c:pt idx="5543">
                  <c:v>584300</c:v>
                </c:pt>
                <c:pt idx="5544">
                  <c:v>584400</c:v>
                </c:pt>
                <c:pt idx="5545">
                  <c:v>584500</c:v>
                </c:pt>
                <c:pt idx="5546">
                  <c:v>584600</c:v>
                </c:pt>
                <c:pt idx="5547">
                  <c:v>584700</c:v>
                </c:pt>
                <c:pt idx="5548">
                  <c:v>584800</c:v>
                </c:pt>
                <c:pt idx="5549">
                  <c:v>584900</c:v>
                </c:pt>
                <c:pt idx="5550">
                  <c:v>585000</c:v>
                </c:pt>
                <c:pt idx="5551">
                  <c:v>585100</c:v>
                </c:pt>
                <c:pt idx="5552">
                  <c:v>585200</c:v>
                </c:pt>
                <c:pt idx="5553">
                  <c:v>585300</c:v>
                </c:pt>
                <c:pt idx="5554">
                  <c:v>585400</c:v>
                </c:pt>
                <c:pt idx="5555">
                  <c:v>585500</c:v>
                </c:pt>
                <c:pt idx="5556">
                  <c:v>585600</c:v>
                </c:pt>
                <c:pt idx="5557">
                  <c:v>585700</c:v>
                </c:pt>
                <c:pt idx="5558">
                  <c:v>585800</c:v>
                </c:pt>
                <c:pt idx="5559">
                  <c:v>585900</c:v>
                </c:pt>
                <c:pt idx="5560">
                  <c:v>586000</c:v>
                </c:pt>
                <c:pt idx="5561">
                  <c:v>586100</c:v>
                </c:pt>
                <c:pt idx="5562">
                  <c:v>586200</c:v>
                </c:pt>
                <c:pt idx="5563">
                  <c:v>586300</c:v>
                </c:pt>
                <c:pt idx="5564">
                  <c:v>586400</c:v>
                </c:pt>
                <c:pt idx="5565">
                  <c:v>586500</c:v>
                </c:pt>
                <c:pt idx="5566">
                  <c:v>586600</c:v>
                </c:pt>
                <c:pt idx="5567">
                  <c:v>586700</c:v>
                </c:pt>
                <c:pt idx="5568">
                  <c:v>586800</c:v>
                </c:pt>
                <c:pt idx="5569">
                  <c:v>586900</c:v>
                </c:pt>
                <c:pt idx="5570">
                  <c:v>587000</c:v>
                </c:pt>
                <c:pt idx="5571">
                  <c:v>587100</c:v>
                </c:pt>
                <c:pt idx="5572">
                  <c:v>587200</c:v>
                </c:pt>
                <c:pt idx="5573">
                  <c:v>587300</c:v>
                </c:pt>
                <c:pt idx="5574">
                  <c:v>587400</c:v>
                </c:pt>
                <c:pt idx="5575">
                  <c:v>587500</c:v>
                </c:pt>
                <c:pt idx="5576">
                  <c:v>587600</c:v>
                </c:pt>
                <c:pt idx="5577">
                  <c:v>587700</c:v>
                </c:pt>
                <c:pt idx="5578">
                  <c:v>587800</c:v>
                </c:pt>
                <c:pt idx="5579">
                  <c:v>587900</c:v>
                </c:pt>
                <c:pt idx="5580">
                  <c:v>588000</c:v>
                </c:pt>
                <c:pt idx="5581">
                  <c:v>588100</c:v>
                </c:pt>
                <c:pt idx="5582">
                  <c:v>588200</c:v>
                </c:pt>
                <c:pt idx="5583">
                  <c:v>588300</c:v>
                </c:pt>
                <c:pt idx="5584">
                  <c:v>588400</c:v>
                </c:pt>
                <c:pt idx="5585">
                  <c:v>588500</c:v>
                </c:pt>
                <c:pt idx="5586">
                  <c:v>588600</c:v>
                </c:pt>
                <c:pt idx="5587">
                  <c:v>588700</c:v>
                </c:pt>
                <c:pt idx="5588">
                  <c:v>588800</c:v>
                </c:pt>
                <c:pt idx="5589">
                  <c:v>588900</c:v>
                </c:pt>
                <c:pt idx="5590">
                  <c:v>589000</c:v>
                </c:pt>
                <c:pt idx="5591">
                  <c:v>589100</c:v>
                </c:pt>
                <c:pt idx="5592">
                  <c:v>589200</c:v>
                </c:pt>
                <c:pt idx="5593">
                  <c:v>589300</c:v>
                </c:pt>
                <c:pt idx="5594">
                  <c:v>589400</c:v>
                </c:pt>
                <c:pt idx="5595">
                  <c:v>589500</c:v>
                </c:pt>
                <c:pt idx="5596">
                  <c:v>589600</c:v>
                </c:pt>
                <c:pt idx="5597">
                  <c:v>589700</c:v>
                </c:pt>
                <c:pt idx="5598">
                  <c:v>589800</c:v>
                </c:pt>
                <c:pt idx="5599">
                  <c:v>589900</c:v>
                </c:pt>
                <c:pt idx="5600">
                  <c:v>590000</c:v>
                </c:pt>
                <c:pt idx="5601">
                  <c:v>590100</c:v>
                </c:pt>
                <c:pt idx="5602">
                  <c:v>590200</c:v>
                </c:pt>
                <c:pt idx="5603">
                  <c:v>590300</c:v>
                </c:pt>
                <c:pt idx="5604">
                  <c:v>590400</c:v>
                </c:pt>
                <c:pt idx="5605">
                  <c:v>590500</c:v>
                </c:pt>
                <c:pt idx="5606">
                  <c:v>590600</c:v>
                </c:pt>
                <c:pt idx="5607">
                  <c:v>590700</c:v>
                </c:pt>
                <c:pt idx="5608">
                  <c:v>590800</c:v>
                </c:pt>
                <c:pt idx="5609">
                  <c:v>590900</c:v>
                </c:pt>
                <c:pt idx="5610">
                  <c:v>591000</c:v>
                </c:pt>
                <c:pt idx="5611">
                  <c:v>591100</c:v>
                </c:pt>
                <c:pt idx="5612">
                  <c:v>591200</c:v>
                </c:pt>
                <c:pt idx="5613">
                  <c:v>591300</c:v>
                </c:pt>
                <c:pt idx="5614">
                  <c:v>591400</c:v>
                </c:pt>
                <c:pt idx="5615">
                  <c:v>591500</c:v>
                </c:pt>
                <c:pt idx="5616">
                  <c:v>591600</c:v>
                </c:pt>
                <c:pt idx="5617">
                  <c:v>591700</c:v>
                </c:pt>
                <c:pt idx="5618">
                  <c:v>591800</c:v>
                </c:pt>
                <c:pt idx="5619">
                  <c:v>591900</c:v>
                </c:pt>
                <c:pt idx="5620">
                  <c:v>592000</c:v>
                </c:pt>
                <c:pt idx="5621">
                  <c:v>592100</c:v>
                </c:pt>
                <c:pt idx="5622">
                  <c:v>592200</c:v>
                </c:pt>
                <c:pt idx="5623">
                  <c:v>592300</c:v>
                </c:pt>
                <c:pt idx="5624">
                  <c:v>592400</c:v>
                </c:pt>
                <c:pt idx="5625">
                  <c:v>592500</c:v>
                </c:pt>
                <c:pt idx="5626">
                  <c:v>592600</c:v>
                </c:pt>
                <c:pt idx="5627">
                  <c:v>592700</c:v>
                </c:pt>
                <c:pt idx="5628">
                  <c:v>592800</c:v>
                </c:pt>
                <c:pt idx="5629">
                  <c:v>592900</c:v>
                </c:pt>
                <c:pt idx="5630">
                  <c:v>593000</c:v>
                </c:pt>
                <c:pt idx="5631">
                  <c:v>593100</c:v>
                </c:pt>
                <c:pt idx="5632">
                  <c:v>593200</c:v>
                </c:pt>
                <c:pt idx="5633">
                  <c:v>593300</c:v>
                </c:pt>
                <c:pt idx="5634">
                  <c:v>593400</c:v>
                </c:pt>
                <c:pt idx="5635">
                  <c:v>593500</c:v>
                </c:pt>
                <c:pt idx="5636">
                  <c:v>593600</c:v>
                </c:pt>
                <c:pt idx="5637">
                  <c:v>593700</c:v>
                </c:pt>
                <c:pt idx="5638">
                  <c:v>593800</c:v>
                </c:pt>
                <c:pt idx="5639">
                  <c:v>593900</c:v>
                </c:pt>
                <c:pt idx="5640">
                  <c:v>594000</c:v>
                </c:pt>
                <c:pt idx="5641">
                  <c:v>594100</c:v>
                </c:pt>
                <c:pt idx="5642">
                  <c:v>594200</c:v>
                </c:pt>
                <c:pt idx="5643">
                  <c:v>594300</c:v>
                </c:pt>
                <c:pt idx="5644">
                  <c:v>594400</c:v>
                </c:pt>
                <c:pt idx="5645">
                  <c:v>594500</c:v>
                </c:pt>
                <c:pt idx="5646">
                  <c:v>594600</c:v>
                </c:pt>
                <c:pt idx="5647">
                  <c:v>594700</c:v>
                </c:pt>
                <c:pt idx="5648">
                  <c:v>594800</c:v>
                </c:pt>
                <c:pt idx="5649">
                  <c:v>594900</c:v>
                </c:pt>
                <c:pt idx="5650">
                  <c:v>595000</c:v>
                </c:pt>
                <c:pt idx="5651">
                  <c:v>595100</c:v>
                </c:pt>
                <c:pt idx="5652">
                  <c:v>595200</c:v>
                </c:pt>
                <c:pt idx="5653">
                  <c:v>595300</c:v>
                </c:pt>
                <c:pt idx="5654">
                  <c:v>595400</c:v>
                </c:pt>
                <c:pt idx="5655">
                  <c:v>595500</c:v>
                </c:pt>
                <c:pt idx="5656">
                  <c:v>595600</c:v>
                </c:pt>
                <c:pt idx="5657">
                  <c:v>595700</c:v>
                </c:pt>
                <c:pt idx="5658">
                  <c:v>595800</c:v>
                </c:pt>
                <c:pt idx="5659">
                  <c:v>595900</c:v>
                </c:pt>
                <c:pt idx="5660">
                  <c:v>596000</c:v>
                </c:pt>
                <c:pt idx="5661">
                  <c:v>596100</c:v>
                </c:pt>
                <c:pt idx="5662">
                  <c:v>596200</c:v>
                </c:pt>
                <c:pt idx="5663">
                  <c:v>596300</c:v>
                </c:pt>
                <c:pt idx="5664">
                  <c:v>596400</c:v>
                </c:pt>
                <c:pt idx="5665">
                  <c:v>596500</c:v>
                </c:pt>
                <c:pt idx="5666">
                  <c:v>596600</c:v>
                </c:pt>
                <c:pt idx="5667">
                  <c:v>596700</c:v>
                </c:pt>
                <c:pt idx="5668">
                  <c:v>596800</c:v>
                </c:pt>
                <c:pt idx="5669">
                  <c:v>596900</c:v>
                </c:pt>
                <c:pt idx="5670">
                  <c:v>597000</c:v>
                </c:pt>
                <c:pt idx="5671">
                  <c:v>597100</c:v>
                </c:pt>
                <c:pt idx="5672">
                  <c:v>597200</c:v>
                </c:pt>
                <c:pt idx="5673">
                  <c:v>597300</c:v>
                </c:pt>
                <c:pt idx="5674">
                  <c:v>597400</c:v>
                </c:pt>
                <c:pt idx="5675">
                  <c:v>597500</c:v>
                </c:pt>
                <c:pt idx="5676">
                  <c:v>597600</c:v>
                </c:pt>
                <c:pt idx="5677">
                  <c:v>597700</c:v>
                </c:pt>
                <c:pt idx="5678">
                  <c:v>597800</c:v>
                </c:pt>
                <c:pt idx="5679">
                  <c:v>597900</c:v>
                </c:pt>
                <c:pt idx="5680">
                  <c:v>598000</c:v>
                </c:pt>
                <c:pt idx="5681">
                  <c:v>598100</c:v>
                </c:pt>
                <c:pt idx="5682">
                  <c:v>598200</c:v>
                </c:pt>
                <c:pt idx="5683">
                  <c:v>598300</c:v>
                </c:pt>
                <c:pt idx="5684">
                  <c:v>598400</c:v>
                </c:pt>
                <c:pt idx="5685">
                  <c:v>598500</c:v>
                </c:pt>
                <c:pt idx="5686">
                  <c:v>598600</c:v>
                </c:pt>
                <c:pt idx="5687">
                  <c:v>598700</c:v>
                </c:pt>
                <c:pt idx="5688">
                  <c:v>598800</c:v>
                </c:pt>
                <c:pt idx="5689">
                  <c:v>598900</c:v>
                </c:pt>
                <c:pt idx="5690">
                  <c:v>599000</c:v>
                </c:pt>
                <c:pt idx="5691">
                  <c:v>599100</c:v>
                </c:pt>
                <c:pt idx="5692">
                  <c:v>599200</c:v>
                </c:pt>
                <c:pt idx="5693">
                  <c:v>599300</c:v>
                </c:pt>
                <c:pt idx="5694">
                  <c:v>599400</c:v>
                </c:pt>
                <c:pt idx="5695">
                  <c:v>599500</c:v>
                </c:pt>
                <c:pt idx="5696">
                  <c:v>599600</c:v>
                </c:pt>
                <c:pt idx="5697">
                  <c:v>599700</c:v>
                </c:pt>
                <c:pt idx="5698">
                  <c:v>599800</c:v>
                </c:pt>
                <c:pt idx="5699">
                  <c:v>599900</c:v>
                </c:pt>
                <c:pt idx="5700">
                  <c:v>600000</c:v>
                </c:pt>
                <c:pt idx="5701">
                  <c:v>600100</c:v>
                </c:pt>
                <c:pt idx="5702">
                  <c:v>600200</c:v>
                </c:pt>
                <c:pt idx="5703">
                  <c:v>600300</c:v>
                </c:pt>
                <c:pt idx="5704">
                  <c:v>600400</c:v>
                </c:pt>
                <c:pt idx="5705">
                  <c:v>600500</c:v>
                </c:pt>
                <c:pt idx="5706">
                  <c:v>600600</c:v>
                </c:pt>
                <c:pt idx="5707">
                  <c:v>600700</c:v>
                </c:pt>
                <c:pt idx="5708">
                  <c:v>600800</c:v>
                </c:pt>
                <c:pt idx="5709">
                  <c:v>600900</c:v>
                </c:pt>
                <c:pt idx="5710">
                  <c:v>601000</c:v>
                </c:pt>
                <c:pt idx="5711">
                  <c:v>601100</c:v>
                </c:pt>
                <c:pt idx="5712">
                  <c:v>601200</c:v>
                </c:pt>
                <c:pt idx="5713">
                  <c:v>601300</c:v>
                </c:pt>
                <c:pt idx="5714">
                  <c:v>601400</c:v>
                </c:pt>
                <c:pt idx="5715">
                  <c:v>601500</c:v>
                </c:pt>
                <c:pt idx="5716">
                  <c:v>601600</c:v>
                </c:pt>
                <c:pt idx="5717">
                  <c:v>601700</c:v>
                </c:pt>
                <c:pt idx="5718">
                  <c:v>601800</c:v>
                </c:pt>
                <c:pt idx="5719">
                  <c:v>601900</c:v>
                </c:pt>
                <c:pt idx="5720">
                  <c:v>602000</c:v>
                </c:pt>
                <c:pt idx="5721">
                  <c:v>602100</c:v>
                </c:pt>
                <c:pt idx="5722">
                  <c:v>602200</c:v>
                </c:pt>
                <c:pt idx="5723">
                  <c:v>602300</c:v>
                </c:pt>
                <c:pt idx="5724">
                  <c:v>602400</c:v>
                </c:pt>
                <c:pt idx="5725">
                  <c:v>602500</c:v>
                </c:pt>
                <c:pt idx="5726">
                  <c:v>602600</c:v>
                </c:pt>
                <c:pt idx="5727">
                  <c:v>602700</c:v>
                </c:pt>
                <c:pt idx="5728">
                  <c:v>602800</c:v>
                </c:pt>
                <c:pt idx="5729">
                  <c:v>602900</c:v>
                </c:pt>
                <c:pt idx="5730">
                  <c:v>603000</c:v>
                </c:pt>
                <c:pt idx="5731">
                  <c:v>603100</c:v>
                </c:pt>
                <c:pt idx="5732">
                  <c:v>603200</c:v>
                </c:pt>
                <c:pt idx="5733">
                  <c:v>603300</c:v>
                </c:pt>
                <c:pt idx="5734">
                  <c:v>603400</c:v>
                </c:pt>
                <c:pt idx="5735">
                  <c:v>603500</c:v>
                </c:pt>
                <c:pt idx="5736">
                  <c:v>603600</c:v>
                </c:pt>
                <c:pt idx="5737">
                  <c:v>603700</c:v>
                </c:pt>
                <c:pt idx="5738">
                  <c:v>603800</c:v>
                </c:pt>
                <c:pt idx="5739">
                  <c:v>603900</c:v>
                </c:pt>
                <c:pt idx="5740">
                  <c:v>604000</c:v>
                </c:pt>
                <c:pt idx="5741">
                  <c:v>604100</c:v>
                </c:pt>
                <c:pt idx="5742">
                  <c:v>604200</c:v>
                </c:pt>
                <c:pt idx="5743">
                  <c:v>604300</c:v>
                </c:pt>
                <c:pt idx="5744">
                  <c:v>604400</c:v>
                </c:pt>
                <c:pt idx="5745">
                  <c:v>604500</c:v>
                </c:pt>
                <c:pt idx="5746">
                  <c:v>604600</c:v>
                </c:pt>
                <c:pt idx="5747">
                  <c:v>604700</c:v>
                </c:pt>
                <c:pt idx="5748">
                  <c:v>604800</c:v>
                </c:pt>
                <c:pt idx="5749">
                  <c:v>604900</c:v>
                </c:pt>
                <c:pt idx="5750">
                  <c:v>605000</c:v>
                </c:pt>
                <c:pt idx="5751">
                  <c:v>605100</c:v>
                </c:pt>
                <c:pt idx="5752">
                  <c:v>605200</c:v>
                </c:pt>
                <c:pt idx="5753">
                  <c:v>605300</c:v>
                </c:pt>
                <c:pt idx="5754">
                  <c:v>605400</c:v>
                </c:pt>
                <c:pt idx="5755">
                  <c:v>605500</c:v>
                </c:pt>
                <c:pt idx="5756">
                  <c:v>605600</c:v>
                </c:pt>
                <c:pt idx="5757">
                  <c:v>605700</c:v>
                </c:pt>
                <c:pt idx="5758">
                  <c:v>605800</c:v>
                </c:pt>
                <c:pt idx="5759">
                  <c:v>605900</c:v>
                </c:pt>
                <c:pt idx="5760">
                  <c:v>606000</c:v>
                </c:pt>
                <c:pt idx="5761">
                  <c:v>606100</c:v>
                </c:pt>
                <c:pt idx="5762">
                  <c:v>606200</c:v>
                </c:pt>
                <c:pt idx="5763">
                  <c:v>606300</c:v>
                </c:pt>
                <c:pt idx="5764">
                  <c:v>606400</c:v>
                </c:pt>
                <c:pt idx="5765">
                  <c:v>606500</c:v>
                </c:pt>
                <c:pt idx="5766">
                  <c:v>606600</c:v>
                </c:pt>
                <c:pt idx="5767">
                  <c:v>606700</c:v>
                </c:pt>
                <c:pt idx="5768">
                  <c:v>606800</c:v>
                </c:pt>
                <c:pt idx="5769">
                  <c:v>606900</c:v>
                </c:pt>
                <c:pt idx="5770">
                  <c:v>607000</c:v>
                </c:pt>
                <c:pt idx="5771">
                  <c:v>607100</c:v>
                </c:pt>
                <c:pt idx="5772">
                  <c:v>607200</c:v>
                </c:pt>
                <c:pt idx="5773">
                  <c:v>607300</c:v>
                </c:pt>
                <c:pt idx="5774">
                  <c:v>607400</c:v>
                </c:pt>
                <c:pt idx="5775">
                  <c:v>607500</c:v>
                </c:pt>
                <c:pt idx="5776">
                  <c:v>607600</c:v>
                </c:pt>
                <c:pt idx="5777">
                  <c:v>607700</c:v>
                </c:pt>
                <c:pt idx="5778">
                  <c:v>607800</c:v>
                </c:pt>
                <c:pt idx="5779">
                  <c:v>607900</c:v>
                </c:pt>
                <c:pt idx="5780">
                  <c:v>608000</c:v>
                </c:pt>
                <c:pt idx="5781">
                  <c:v>608100</c:v>
                </c:pt>
                <c:pt idx="5782">
                  <c:v>608200</c:v>
                </c:pt>
                <c:pt idx="5783">
                  <c:v>608300</c:v>
                </c:pt>
                <c:pt idx="5784">
                  <c:v>608400</c:v>
                </c:pt>
                <c:pt idx="5785">
                  <c:v>608500</c:v>
                </c:pt>
                <c:pt idx="5786">
                  <c:v>608600</c:v>
                </c:pt>
                <c:pt idx="5787">
                  <c:v>608700</c:v>
                </c:pt>
                <c:pt idx="5788">
                  <c:v>608800</c:v>
                </c:pt>
                <c:pt idx="5789">
                  <c:v>608900</c:v>
                </c:pt>
                <c:pt idx="5790">
                  <c:v>609000</c:v>
                </c:pt>
                <c:pt idx="5791">
                  <c:v>609100</c:v>
                </c:pt>
                <c:pt idx="5792">
                  <c:v>609200</c:v>
                </c:pt>
                <c:pt idx="5793">
                  <c:v>609300</c:v>
                </c:pt>
                <c:pt idx="5794">
                  <c:v>609400</c:v>
                </c:pt>
                <c:pt idx="5795">
                  <c:v>609500</c:v>
                </c:pt>
                <c:pt idx="5796">
                  <c:v>609600</c:v>
                </c:pt>
                <c:pt idx="5797">
                  <c:v>609700</c:v>
                </c:pt>
                <c:pt idx="5798">
                  <c:v>609800</c:v>
                </c:pt>
                <c:pt idx="5799">
                  <c:v>609900</c:v>
                </c:pt>
                <c:pt idx="5800">
                  <c:v>610000</c:v>
                </c:pt>
                <c:pt idx="5801">
                  <c:v>610100</c:v>
                </c:pt>
                <c:pt idx="5802">
                  <c:v>610200</c:v>
                </c:pt>
                <c:pt idx="5803">
                  <c:v>610300</c:v>
                </c:pt>
                <c:pt idx="5804">
                  <c:v>610400</c:v>
                </c:pt>
                <c:pt idx="5805">
                  <c:v>610500</c:v>
                </c:pt>
                <c:pt idx="5806">
                  <c:v>610600</c:v>
                </c:pt>
                <c:pt idx="5807">
                  <c:v>610700</c:v>
                </c:pt>
                <c:pt idx="5808">
                  <c:v>610800</c:v>
                </c:pt>
                <c:pt idx="5809">
                  <c:v>610900</c:v>
                </c:pt>
                <c:pt idx="5810">
                  <c:v>611000</c:v>
                </c:pt>
                <c:pt idx="5811">
                  <c:v>611100</c:v>
                </c:pt>
                <c:pt idx="5812">
                  <c:v>611200</c:v>
                </c:pt>
                <c:pt idx="5813">
                  <c:v>611300</c:v>
                </c:pt>
                <c:pt idx="5814">
                  <c:v>611400</c:v>
                </c:pt>
                <c:pt idx="5815">
                  <c:v>611500</c:v>
                </c:pt>
                <c:pt idx="5816">
                  <c:v>611600</c:v>
                </c:pt>
                <c:pt idx="5817">
                  <c:v>611700</c:v>
                </c:pt>
                <c:pt idx="5818">
                  <c:v>611800</c:v>
                </c:pt>
                <c:pt idx="5819">
                  <c:v>611900</c:v>
                </c:pt>
                <c:pt idx="5820">
                  <c:v>612000</c:v>
                </c:pt>
                <c:pt idx="5821">
                  <c:v>612100</c:v>
                </c:pt>
                <c:pt idx="5822">
                  <c:v>612200</c:v>
                </c:pt>
                <c:pt idx="5823">
                  <c:v>612300</c:v>
                </c:pt>
                <c:pt idx="5824">
                  <c:v>612400</c:v>
                </c:pt>
                <c:pt idx="5825">
                  <c:v>612500</c:v>
                </c:pt>
                <c:pt idx="5826">
                  <c:v>612600</c:v>
                </c:pt>
                <c:pt idx="5827">
                  <c:v>612700</c:v>
                </c:pt>
                <c:pt idx="5828">
                  <c:v>612800</c:v>
                </c:pt>
                <c:pt idx="5829">
                  <c:v>612900</c:v>
                </c:pt>
                <c:pt idx="5830">
                  <c:v>613000</c:v>
                </c:pt>
                <c:pt idx="5831">
                  <c:v>613100</c:v>
                </c:pt>
                <c:pt idx="5832">
                  <c:v>613200</c:v>
                </c:pt>
                <c:pt idx="5833">
                  <c:v>613300</c:v>
                </c:pt>
                <c:pt idx="5834">
                  <c:v>613400</c:v>
                </c:pt>
                <c:pt idx="5835">
                  <c:v>613500</c:v>
                </c:pt>
                <c:pt idx="5836">
                  <c:v>613600</c:v>
                </c:pt>
                <c:pt idx="5837">
                  <c:v>613700</c:v>
                </c:pt>
                <c:pt idx="5838">
                  <c:v>613800</c:v>
                </c:pt>
                <c:pt idx="5839">
                  <c:v>613900</c:v>
                </c:pt>
                <c:pt idx="5840">
                  <c:v>614000</c:v>
                </c:pt>
                <c:pt idx="5841">
                  <c:v>614100</c:v>
                </c:pt>
                <c:pt idx="5842">
                  <c:v>614200</c:v>
                </c:pt>
                <c:pt idx="5843">
                  <c:v>614300</c:v>
                </c:pt>
                <c:pt idx="5844">
                  <c:v>614400</c:v>
                </c:pt>
                <c:pt idx="5845">
                  <c:v>614500</c:v>
                </c:pt>
                <c:pt idx="5846">
                  <c:v>614600</c:v>
                </c:pt>
                <c:pt idx="5847">
                  <c:v>614700</c:v>
                </c:pt>
                <c:pt idx="5848">
                  <c:v>614800</c:v>
                </c:pt>
                <c:pt idx="5849">
                  <c:v>614900</c:v>
                </c:pt>
                <c:pt idx="5850">
                  <c:v>615000</c:v>
                </c:pt>
                <c:pt idx="5851">
                  <c:v>615100</c:v>
                </c:pt>
                <c:pt idx="5852">
                  <c:v>615200</c:v>
                </c:pt>
                <c:pt idx="5853">
                  <c:v>615300</c:v>
                </c:pt>
                <c:pt idx="5854">
                  <c:v>615400</c:v>
                </c:pt>
                <c:pt idx="5855">
                  <c:v>615500</c:v>
                </c:pt>
                <c:pt idx="5856">
                  <c:v>615600</c:v>
                </c:pt>
                <c:pt idx="5857">
                  <c:v>615700</c:v>
                </c:pt>
                <c:pt idx="5858">
                  <c:v>615800</c:v>
                </c:pt>
                <c:pt idx="5859">
                  <c:v>615900</c:v>
                </c:pt>
                <c:pt idx="5860">
                  <c:v>616000</c:v>
                </c:pt>
                <c:pt idx="5861">
                  <c:v>616100</c:v>
                </c:pt>
                <c:pt idx="5862">
                  <c:v>616200</c:v>
                </c:pt>
                <c:pt idx="5863">
                  <c:v>616300</c:v>
                </c:pt>
                <c:pt idx="5864">
                  <c:v>616400</c:v>
                </c:pt>
                <c:pt idx="5865">
                  <c:v>616500</c:v>
                </c:pt>
                <c:pt idx="5866">
                  <c:v>616600</c:v>
                </c:pt>
                <c:pt idx="5867">
                  <c:v>616700</c:v>
                </c:pt>
                <c:pt idx="5868">
                  <c:v>616800</c:v>
                </c:pt>
                <c:pt idx="5869">
                  <c:v>616900</c:v>
                </c:pt>
                <c:pt idx="5870">
                  <c:v>617000</c:v>
                </c:pt>
                <c:pt idx="5871">
                  <c:v>617100</c:v>
                </c:pt>
                <c:pt idx="5872">
                  <c:v>617200</c:v>
                </c:pt>
                <c:pt idx="5873">
                  <c:v>617300</c:v>
                </c:pt>
                <c:pt idx="5874">
                  <c:v>617400</c:v>
                </c:pt>
                <c:pt idx="5875">
                  <c:v>617500</c:v>
                </c:pt>
                <c:pt idx="5876">
                  <c:v>617600</c:v>
                </c:pt>
                <c:pt idx="5877">
                  <c:v>617700</c:v>
                </c:pt>
                <c:pt idx="5878">
                  <c:v>617800</c:v>
                </c:pt>
                <c:pt idx="5879">
                  <c:v>617900</c:v>
                </c:pt>
                <c:pt idx="5880">
                  <c:v>618000</c:v>
                </c:pt>
                <c:pt idx="5881">
                  <c:v>618100</c:v>
                </c:pt>
                <c:pt idx="5882">
                  <c:v>618200</c:v>
                </c:pt>
                <c:pt idx="5883">
                  <c:v>618300</c:v>
                </c:pt>
                <c:pt idx="5884">
                  <c:v>618400</c:v>
                </c:pt>
                <c:pt idx="5885">
                  <c:v>618500</c:v>
                </c:pt>
                <c:pt idx="5886">
                  <c:v>618600</c:v>
                </c:pt>
                <c:pt idx="5887">
                  <c:v>618700</c:v>
                </c:pt>
                <c:pt idx="5888">
                  <c:v>618800</c:v>
                </c:pt>
                <c:pt idx="5889">
                  <c:v>618900</c:v>
                </c:pt>
                <c:pt idx="5890">
                  <c:v>619000</c:v>
                </c:pt>
                <c:pt idx="5891">
                  <c:v>619100</c:v>
                </c:pt>
                <c:pt idx="5892">
                  <c:v>619200</c:v>
                </c:pt>
                <c:pt idx="5893">
                  <c:v>619300</c:v>
                </c:pt>
                <c:pt idx="5894">
                  <c:v>619400</c:v>
                </c:pt>
                <c:pt idx="5895">
                  <c:v>619500</c:v>
                </c:pt>
                <c:pt idx="5896">
                  <c:v>619600</c:v>
                </c:pt>
                <c:pt idx="5897">
                  <c:v>619700</c:v>
                </c:pt>
                <c:pt idx="5898">
                  <c:v>619800</c:v>
                </c:pt>
                <c:pt idx="5899">
                  <c:v>619900</c:v>
                </c:pt>
                <c:pt idx="5900">
                  <c:v>620000</c:v>
                </c:pt>
                <c:pt idx="5901">
                  <c:v>620100</c:v>
                </c:pt>
                <c:pt idx="5902">
                  <c:v>620200</c:v>
                </c:pt>
                <c:pt idx="5903">
                  <c:v>620300</c:v>
                </c:pt>
                <c:pt idx="5904">
                  <c:v>620400</c:v>
                </c:pt>
                <c:pt idx="5905">
                  <c:v>620500</c:v>
                </c:pt>
                <c:pt idx="5906">
                  <c:v>620600</c:v>
                </c:pt>
                <c:pt idx="5907">
                  <c:v>620700</c:v>
                </c:pt>
                <c:pt idx="5908">
                  <c:v>620800</c:v>
                </c:pt>
                <c:pt idx="5909">
                  <c:v>620900</c:v>
                </c:pt>
                <c:pt idx="5910">
                  <c:v>621000</c:v>
                </c:pt>
                <c:pt idx="5911">
                  <c:v>621100</c:v>
                </c:pt>
                <c:pt idx="5912">
                  <c:v>621200</c:v>
                </c:pt>
                <c:pt idx="5913">
                  <c:v>621300</c:v>
                </c:pt>
                <c:pt idx="5914">
                  <c:v>621400</c:v>
                </c:pt>
                <c:pt idx="5915">
                  <c:v>621500</c:v>
                </c:pt>
                <c:pt idx="5916">
                  <c:v>621600</c:v>
                </c:pt>
                <c:pt idx="5917">
                  <c:v>621700</c:v>
                </c:pt>
                <c:pt idx="5918">
                  <c:v>621800</c:v>
                </c:pt>
                <c:pt idx="5919">
                  <c:v>621900</c:v>
                </c:pt>
                <c:pt idx="5920">
                  <c:v>622000</c:v>
                </c:pt>
                <c:pt idx="5921">
                  <c:v>622100</c:v>
                </c:pt>
                <c:pt idx="5922">
                  <c:v>622200</c:v>
                </c:pt>
                <c:pt idx="5923">
                  <c:v>622300</c:v>
                </c:pt>
                <c:pt idx="5924">
                  <c:v>622400</c:v>
                </c:pt>
                <c:pt idx="5925">
                  <c:v>622500</c:v>
                </c:pt>
                <c:pt idx="5926">
                  <c:v>622600</c:v>
                </c:pt>
                <c:pt idx="5927">
                  <c:v>622700</c:v>
                </c:pt>
                <c:pt idx="5928">
                  <c:v>622800</c:v>
                </c:pt>
                <c:pt idx="5929">
                  <c:v>622900</c:v>
                </c:pt>
                <c:pt idx="5930">
                  <c:v>623000</c:v>
                </c:pt>
                <c:pt idx="5931">
                  <c:v>623100</c:v>
                </c:pt>
                <c:pt idx="5932">
                  <c:v>623200</c:v>
                </c:pt>
                <c:pt idx="5933">
                  <c:v>623300</c:v>
                </c:pt>
                <c:pt idx="5934">
                  <c:v>623400</c:v>
                </c:pt>
                <c:pt idx="5935">
                  <c:v>623500</c:v>
                </c:pt>
                <c:pt idx="5936">
                  <c:v>623600</c:v>
                </c:pt>
                <c:pt idx="5937">
                  <c:v>623700</c:v>
                </c:pt>
                <c:pt idx="5938">
                  <c:v>623800</c:v>
                </c:pt>
                <c:pt idx="5939">
                  <c:v>623900</c:v>
                </c:pt>
                <c:pt idx="5940">
                  <c:v>624000</c:v>
                </c:pt>
                <c:pt idx="5941">
                  <c:v>624100</c:v>
                </c:pt>
                <c:pt idx="5942">
                  <c:v>624200</c:v>
                </c:pt>
                <c:pt idx="5943">
                  <c:v>624300</c:v>
                </c:pt>
                <c:pt idx="5944">
                  <c:v>624400</c:v>
                </c:pt>
                <c:pt idx="5945">
                  <c:v>624500</c:v>
                </c:pt>
                <c:pt idx="5946">
                  <c:v>624600</c:v>
                </c:pt>
                <c:pt idx="5947">
                  <c:v>624700</c:v>
                </c:pt>
                <c:pt idx="5948">
                  <c:v>624800</c:v>
                </c:pt>
                <c:pt idx="5949">
                  <c:v>624900</c:v>
                </c:pt>
                <c:pt idx="5950">
                  <c:v>625000</c:v>
                </c:pt>
                <c:pt idx="5951">
                  <c:v>625100</c:v>
                </c:pt>
                <c:pt idx="5952">
                  <c:v>625200</c:v>
                </c:pt>
                <c:pt idx="5953">
                  <c:v>625300</c:v>
                </c:pt>
                <c:pt idx="5954">
                  <c:v>625400</c:v>
                </c:pt>
                <c:pt idx="5955">
                  <c:v>625500</c:v>
                </c:pt>
                <c:pt idx="5956">
                  <c:v>625600</c:v>
                </c:pt>
                <c:pt idx="5957">
                  <c:v>625700</c:v>
                </c:pt>
                <c:pt idx="5958">
                  <c:v>625800</c:v>
                </c:pt>
                <c:pt idx="5959">
                  <c:v>625900</c:v>
                </c:pt>
                <c:pt idx="5960">
                  <c:v>626000</c:v>
                </c:pt>
                <c:pt idx="5961">
                  <c:v>626100</c:v>
                </c:pt>
                <c:pt idx="5962">
                  <c:v>626200</c:v>
                </c:pt>
                <c:pt idx="5963">
                  <c:v>626300</c:v>
                </c:pt>
                <c:pt idx="5964">
                  <c:v>626400</c:v>
                </c:pt>
                <c:pt idx="5965">
                  <c:v>626500</c:v>
                </c:pt>
                <c:pt idx="5966">
                  <c:v>626600</c:v>
                </c:pt>
                <c:pt idx="5967">
                  <c:v>626700</c:v>
                </c:pt>
                <c:pt idx="5968">
                  <c:v>626800</c:v>
                </c:pt>
                <c:pt idx="5969">
                  <c:v>626900</c:v>
                </c:pt>
                <c:pt idx="5970">
                  <c:v>627000</c:v>
                </c:pt>
                <c:pt idx="5971">
                  <c:v>627100</c:v>
                </c:pt>
                <c:pt idx="5972">
                  <c:v>627200</c:v>
                </c:pt>
                <c:pt idx="5973">
                  <c:v>627300</c:v>
                </c:pt>
                <c:pt idx="5974">
                  <c:v>627400</c:v>
                </c:pt>
                <c:pt idx="5975">
                  <c:v>627500</c:v>
                </c:pt>
                <c:pt idx="5976">
                  <c:v>627600</c:v>
                </c:pt>
                <c:pt idx="5977">
                  <c:v>627700</c:v>
                </c:pt>
                <c:pt idx="5978">
                  <c:v>627800</c:v>
                </c:pt>
                <c:pt idx="5979">
                  <c:v>627900</c:v>
                </c:pt>
                <c:pt idx="5980">
                  <c:v>628000</c:v>
                </c:pt>
                <c:pt idx="5981">
                  <c:v>628100</c:v>
                </c:pt>
                <c:pt idx="5982">
                  <c:v>628200</c:v>
                </c:pt>
                <c:pt idx="5983">
                  <c:v>628300</c:v>
                </c:pt>
                <c:pt idx="5984">
                  <c:v>628400</c:v>
                </c:pt>
                <c:pt idx="5985">
                  <c:v>628500</c:v>
                </c:pt>
                <c:pt idx="5986">
                  <c:v>628600</c:v>
                </c:pt>
                <c:pt idx="5987">
                  <c:v>628700</c:v>
                </c:pt>
                <c:pt idx="5988">
                  <c:v>628800</c:v>
                </c:pt>
                <c:pt idx="5989">
                  <c:v>628900</c:v>
                </c:pt>
                <c:pt idx="5990">
                  <c:v>629000</c:v>
                </c:pt>
                <c:pt idx="5991">
                  <c:v>629100</c:v>
                </c:pt>
                <c:pt idx="5992">
                  <c:v>629200</c:v>
                </c:pt>
                <c:pt idx="5993">
                  <c:v>629300</c:v>
                </c:pt>
                <c:pt idx="5994">
                  <c:v>629400</c:v>
                </c:pt>
                <c:pt idx="5995">
                  <c:v>629500</c:v>
                </c:pt>
                <c:pt idx="5996">
                  <c:v>629600</c:v>
                </c:pt>
                <c:pt idx="5997">
                  <c:v>629700</c:v>
                </c:pt>
                <c:pt idx="5998">
                  <c:v>629800</c:v>
                </c:pt>
                <c:pt idx="5999">
                  <c:v>629900</c:v>
                </c:pt>
                <c:pt idx="6000">
                  <c:v>630000</c:v>
                </c:pt>
                <c:pt idx="6001">
                  <c:v>630100</c:v>
                </c:pt>
                <c:pt idx="6002">
                  <c:v>630200</c:v>
                </c:pt>
                <c:pt idx="6003">
                  <c:v>630300</c:v>
                </c:pt>
                <c:pt idx="6004">
                  <c:v>630400</c:v>
                </c:pt>
                <c:pt idx="6005">
                  <c:v>630500</c:v>
                </c:pt>
                <c:pt idx="6006">
                  <c:v>630600</c:v>
                </c:pt>
                <c:pt idx="6007">
                  <c:v>630700</c:v>
                </c:pt>
                <c:pt idx="6008">
                  <c:v>630800</c:v>
                </c:pt>
                <c:pt idx="6009">
                  <c:v>630900</c:v>
                </c:pt>
                <c:pt idx="6010">
                  <c:v>631000</c:v>
                </c:pt>
                <c:pt idx="6011">
                  <c:v>631100</c:v>
                </c:pt>
                <c:pt idx="6012">
                  <c:v>631200</c:v>
                </c:pt>
                <c:pt idx="6013">
                  <c:v>631300</c:v>
                </c:pt>
                <c:pt idx="6014">
                  <c:v>631400</c:v>
                </c:pt>
                <c:pt idx="6015">
                  <c:v>631500</c:v>
                </c:pt>
                <c:pt idx="6016">
                  <c:v>631600</c:v>
                </c:pt>
                <c:pt idx="6017">
                  <c:v>631700</c:v>
                </c:pt>
                <c:pt idx="6018">
                  <c:v>631800</c:v>
                </c:pt>
                <c:pt idx="6019">
                  <c:v>631900</c:v>
                </c:pt>
                <c:pt idx="6020">
                  <c:v>632000</c:v>
                </c:pt>
                <c:pt idx="6021">
                  <c:v>632100</c:v>
                </c:pt>
                <c:pt idx="6022">
                  <c:v>632200</c:v>
                </c:pt>
                <c:pt idx="6023">
                  <c:v>632300</c:v>
                </c:pt>
                <c:pt idx="6024">
                  <c:v>632400</c:v>
                </c:pt>
                <c:pt idx="6025">
                  <c:v>632500</c:v>
                </c:pt>
                <c:pt idx="6026">
                  <c:v>632600</c:v>
                </c:pt>
                <c:pt idx="6027">
                  <c:v>632700</c:v>
                </c:pt>
                <c:pt idx="6028">
                  <c:v>632800</c:v>
                </c:pt>
                <c:pt idx="6029">
                  <c:v>632900</c:v>
                </c:pt>
                <c:pt idx="6030">
                  <c:v>633000</c:v>
                </c:pt>
                <c:pt idx="6031">
                  <c:v>633100</c:v>
                </c:pt>
                <c:pt idx="6032">
                  <c:v>633200</c:v>
                </c:pt>
                <c:pt idx="6033">
                  <c:v>633300</c:v>
                </c:pt>
                <c:pt idx="6034">
                  <c:v>633400</c:v>
                </c:pt>
                <c:pt idx="6035">
                  <c:v>633500</c:v>
                </c:pt>
                <c:pt idx="6036">
                  <c:v>633600</c:v>
                </c:pt>
                <c:pt idx="6037">
                  <c:v>633700</c:v>
                </c:pt>
                <c:pt idx="6038">
                  <c:v>633800</c:v>
                </c:pt>
                <c:pt idx="6039">
                  <c:v>633900</c:v>
                </c:pt>
                <c:pt idx="6040">
                  <c:v>634000</c:v>
                </c:pt>
                <c:pt idx="6041">
                  <c:v>634100</c:v>
                </c:pt>
                <c:pt idx="6042">
                  <c:v>634200</c:v>
                </c:pt>
                <c:pt idx="6043">
                  <c:v>634300</c:v>
                </c:pt>
                <c:pt idx="6044">
                  <c:v>634400</c:v>
                </c:pt>
                <c:pt idx="6045">
                  <c:v>634500</c:v>
                </c:pt>
                <c:pt idx="6046">
                  <c:v>634600</c:v>
                </c:pt>
                <c:pt idx="6047">
                  <c:v>634700</c:v>
                </c:pt>
                <c:pt idx="6048">
                  <c:v>634800</c:v>
                </c:pt>
                <c:pt idx="6049">
                  <c:v>634900</c:v>
                </c:pt>
                <c:pt idx="6050">
                  <c:v>635000</c:v>
                </c:pt>
                <c:pt idx="6051">
                  <c:v>635100</c:v>
                </c:pt>
                <c:pt idx="6052">
                  <c:v>635200</c:v>
                </c:pt>
                <c:pt idx="6053">
                  <c:v>635300</c:v>
                </c:pt>
                <c:pt idx="6054">
                  <c:v>635400</c:v>
                </c:pt>
                <c:pt idx="6055">
                  <c:v>635500</c:v>
                </c:pt>
                <c:pt idx="6056">
                  <c:v>635600</c:v>
                </c:pt>
                <c:pt idx="6057">
                  <c:v>635700</c:v>
                </c:pt>
                <c:pt idx="6058">
                  <c:v>635800</c:v>
                </c:pt>
                <c:pt idx="6059">
                  <c:v>635900</c:v>
                </c:pt>
                <c:pt idx="6060">
                  <c:v>636000</c:v>
                </c:pt>
                <c:pt idx="6061">
                  <c:v>636100</c:v>
                </c:pt>
                <c:pt idx="6062">
                  <c:v>636200</c:v>
                </c:pt>
                <c:pt idx="6063">
                  <c:v>636300</c:v>
                </c:pt>
                <c:pt idx="6064">
                  <c:v>636400</c:v>
                </c:pt>
                <c:pt idx="6065">
                  <c:v>636500</c:v>
                </c:pt>
                <c:pt idx="6066">
                  <c:v>636600</c:v>
                </c:pt>
                <c:pt idx="6067">
                  <c:v>636700</c:v>
                </c:pt>
                <c:pt idx="6068">
                  <c:v>636800</c:v>
                </c:pt>
                <c:pt idx="6069">
                  <c:v>636900</c:v>
                </c:pt>
                <c:pt idx="6070">
                  <c:v>637000</c:v>
                </c:pt>
                <c:pt idx="6071">
                  <c:v>637100</c:v>
                </c:pt>
                <c:pt idx="6072">
                  <c:v>637200</c:v>
                </c:pt>
                <c:pt idx="6073">
                  <c:v>637300</c:v>
                </c:pt>
                <c:pt idx="6074">
                  <c:v>637400</c:v>
                </c:pt>
                <c:pt idx="6075">
                  <c:v>637500</c:v>
                </c:pt>
                <c:pt idx="6076">
                  <c:v>637600</c:v>
                </c:pt>
                <c:pt idx="6077">
                  <c:v>637700</c:v>
                </c:pt>
                <c:pt idx="6078">
                  <c:v>637800</c:v>
                </c:pt>
                <c:pt idx="6079">
                  <c:v>637900</c:v>
                </c:pt>
                <c:pt idx="6080">
                  <c:v>638000</c:v>
                </c:pt>
                <c:pt idx="6081">
                  <c:v>638100</c:v>
                </c:pt>
                <c:pt idx="6082">
                  <c:v>638200</c:v>
                </c:pt>
                <c:pt idx="6083">
                  <c:v>638300</c:v>
                </c:pt>
                <c:pt idx="6084">
                  <c:v>638400</c:v>
                </c:pt>
                <c:pt idx="6085">
                  <c:v>638500</c:v>
                </c:pt>
                <c:pt idx="6086">
                  <c:v>638600</c:v>
                </c:pt>
                <c:pt idx="6087">
                  <c:v>638700</c:v>
                </c:pt>
                <c:pt idx="6088">
                  <c:v>638800</c:v>
                </c:pt>
                <c:pt idx="6089">
                  <c:v>638900</c:v>
                </c:pt>
                <c:pt idx="6090">
                  <c:v>639000</c:v>
                </c:pt>
                <c:pt idx="6091">
                  <c:v>639100</c:v>
                </c:pt>
                <c:pt idx="6092">
                  <c:v>639200</c:v>
                </c:pt>
                <c:pt idx="6093">
                  <c:v>639300</c:v>
                </c:pt>
                <c:pt idx="6094">
                  <c:v>639400</c:v>
                </c:pt>
                <c:pt idx="6095">
                  <c:v>639500</c:v>
                </c:pt>
                <c:pt idx="6096">
                  <c:v>639600</c:v>
                </c:pt>
                <c:pt idx="6097">
                  <c:v>639700</c:v>
                </c:pt>
                <c:pt idx="6098">
                  <c:v>639800</c:v>
                </c:pt>
                <c:pt idx="6099">
                  <c:v>639900</c:v>
                </c:pt>
                <c:pt idx="6100">
                  <c:v>640000</c:v>
                </c:pt>
                <c:pt idx="6101">
                  <c:v>640100</c:v>
                </c:pt>
                <c:pt idx="6102">
                  <c:v>640200</c:v>
                </c:pt>
                <c:pt idx="6103">
                  <c:v>640300</c:v>
                </c:pt>
                <c:pt idx="6104">
                  <c:v>640400</c:v>
                </c:pt>
                <c:pt idx="6105">
                  <c:v>640500</c:v>
                </c:pt>
                <c:pt idx="6106">
                  <c:v>640600</c:v>
                </c:pt>
                <c:pt idx="6107">
                  <c:v>640700</c:v>
                </c:pt>
                <c:pt idx="6108">
                  <c:v>640800</c:v>
                </c:pt>
                <c:pt idx="6109">
                  <c:v>640900</c:v>
                </c:pt>
                <c:pt idx="6110">
                  <c:v>641000</c:v>
                </c:pt>
                <c:pt idx="6111">
                  <c:v>641100</c:v>
                </c:pt>
                <c:pt idx="6112">
                  <c:v>641200</c:v>
                </c:pt>
                <c:pt idx="6113">
                  <c:v>641300</c:v>
                </c:pt>
                <c:pt idx="6114">
                  <c:v>641400</c:v>
                </c:pt>
                <c:pt idx="6115">
                  <c:v>641500</c:v>
                </c:pt>
                <c:pt idx="6116">
                  <c:v>641600</c:v>
                </c:pt>
                <c:pt idx="6117">
                  <c:v>641700</c:v>
                </c:pt>
                <c:pt idx="6118">
                  <c:v>641800</c:v>
                </c:pt>
                <c:pt idx="6119">
                  <c:v>641900</c:v>
                </c:pt>
                <c:pt idx="6120">
                  <c:v>642000</c:v>
                </c:pt>
                <c:pt idx="6121">
                  <c:v>642100</c:v>
                </c:pt>
                <c:pt idx="6122">
                  <c:v>642200</c:v>
                </c:pt>
                <c:pt idx="6123">
                  <c:v>642300</c:v>
                </c:pt>
                <c:pt idx="6124">
                  <c:v>642400</c:v>
                </c:pt>
                <c:pt idx="6125">
                  <c:v>642500</c:v>
                </c:pt>
                <c:pt idx="6126">
                  <c:v>642600</c:v>
                </c:pt>
                <c:pt idx="6127">
                  <c:v>642700</c:v>
                </c:pt>
                <c:pt idx="6128">
                  <c:v>642800</c:v>
                </c:pt>
                <c:pt idx="6129">
                  <c:v>642900</c:v>
                </c:pt>
                <c:pt idx="6130">
                  <c:v>643000</c:v>
                </c:pt>
                <c:pt idx="6131">
                  <c:v>643100</c:v>
                </c:pt>
                <c:pt idx="6132">
                  <c:v>643200</c:v>
                </c:pt>
                <c:pt idx="6133">
                  <c:v>643300</c:v>
                </c:pt>
                <c:pt idx="6134">
                  <c:v>643400</c:v>
                </c:pt>
                <c:pt idx="6135">
                  <c:v>643500</c:v>
                </c:pt>
                <c:pt idx="6136">
                  <c:v>643600</c:v>
                </c:pt>
                <c:pt idx="6137">
                  <c:v>643700</c:v>
                </c:pt>
                <c:pt idx="6138">
                  <c:v>643800</c:v>
                </c:pt>
                <c:pt idx="6139">
                  <c:v>643900</c:v>
                </c:pt>
                <c:pt idx="6140">
                  <c:v>644000</c:v>
                </c:pt>
                <c:pt idx="6141">
                  <c:v>644100</c:v>
                </c:pt>
                <c:pt idx="6142">
                  <c:v>644200</c:v>
                </c:pt>
                <c:pt idx="6143">
                  <c:v>644300</c:v>
                </c:pt>
                <c:pt idx="6144">
                  <c:v>644400</c:v>
                </c:pt>
                <c:pt idx="6145">
                  <c:v>644500</c:v>
                </c:pt>
                <c:pt idx="6146">
                  <c:v>644600</c:v>
                </c:pt>
                <c:pt idx="6147">
                  <c:v>644700</c:v>
                </c:pt>
                <c:pt idx="6148">
                  <c:v>644800</c:v>
                </c:pt>
                <c:pt idx="6149">
                  <c:v>644900</c:v>
                </c:pt>
                <c:pt idx="6150">
                  <c:v>645000</c:v>
                </c:pt>
                <c:pt idx="6151">
                  <c:v>645100</c:v>
                </c:pt>
                <c:pt idx="6152">
                  <c:v>645200</c:v>
                </c:pt>
                <c:pt idx="6153">
                  <c:v>645300</c:v>
                </c:pt>
                <c:pt idx="6154">
                  <c:v>645400</c:v>
                </c:pt>
                <c:pt idx="6155">
                  <c:v>645500</c:v>
                </c:pt>
                <c:pt idx="6156">
                  <c:v>645600</c:v>
                </c:pt>
                <c:pt idx="6157">
                  <c:v>645700</c:v>
                </c:pt>
                <c:pt idx="6158">
                  <c:v>645800</c:v>
                </c:pt>
                <c:pt idx="6159">
                  <c:v>645900</c:v>
                </c:pt>
                <c:pt idx="6160">
                  <c:v>646000</c:v>
                </c:pt>
                <c:pt idx="6161">
                  <c:v>646100</c:v>
                </c:pt>
                <c:pt idx="6162">
                  <c:v>646200</c:v>
                </c:pt>
                <c:pt idx="6163">
                  <c:v>646300</c:v>
                </c:pt>
                <c:pt idx="6164">
                  <c:v>646400</c:v>
                </c:pt>
                <c:pt idx="6165">
                  <c:v>646500</c:v>
                </c:pt>
                <c:pt idx="6166">
                  <c:v>646600</c:v>
                </c:pt>
                <c:pt idx="6167">
                  <c:v>646700</c:v>
                </c:pt>
                <c:pt idx="6168">
                  <c:v>646800</c:v>
                </c:pt>
                <c:pt idx="6169">
                  <c:v>646900</c:v>
                </c:pt>
                <c:pt idx="6170">
                  <c:v>647000</c:v>
                </c:pt>
                <c:pt idx="6171">
                  <c:v>647100</c:v>
                </c:pt>
                <c:pt idx="6172">
                  <c:v>647200</c:v>
                </c:pt>
                <c:pt idx="6173">
                  <c:v>647300</c:v>
                </c:pt>
                <c:pt idx="6174">
                  <c:v>647400</c:v>
                </c:pt>
                <c:pt idx="6175">
                  <c:v>647500</c:v>
                </c:pt>
                <c:pt idx="6176">
                  <c:v>647600</c:v>
                </c:pt>
                <c:pt idx="6177">
                  <c:v>647700</c:v>
                </c:pt>
                <c:pt idx="6178">
                  <c:v>647800</c:v>
                </c:pt>
                <c:pt idx="6179">
                  <c:v>647900</c:v>
                </c:pt>
                <c:pt idx="6180">
                  <c:v>648000</c:v>
                </c:pt>
                <c:pt idx="6181">
                  <c:v>648100</c:v>
                </c:pt>
                <c:pt idx="6182">
                  <c:v>648200</c:v>
                </c:pt>
                <c:pt idx="6183">
                  <c:v>648300</c:v>
                </c:pt>
                <c:pt idx="6184">
                  <c:v>648400</c:v>
                </c:pt>
                <c:pt idx="6185">
                  <c:v>648500</c:v>
                </c:pt>
                <c:pt idx="6186">
                  <c:v>648600</c:v>
                </c:pt>
                <c:pt idx="6187">
                  <c:v>648700</c:v>
                </c:pt>
                <c:pt idx="6188">
                  <c:v>648800</c:v>
                </c:pt>
                <c:pt idx="6189">
                  <c:v>648900</c:v>
                </c:pt>
                <c:pt idx="6190">
                  <c:v>649000</c:v>
                </c:pt>
                <c:pt idx="6191">
                  <c:v>649100</c:v>
                </c:pt>
                <c:pt idx="6192">
                  <c:v>649200</c:v>
                </c:pt>
                <c:pt idx="6193">
                  <c:v>649300</c:v>
                </c:pt>
                <c:pt idx="6194">
                  <c:v>649400</c:v>
                </c:pt>
                <c:pt idx="6195">
                  <c:v>649500</c:v>
                </c:pt>
                <c:pt idx="6196">
                  <c:v>649600</c:v>
                </c:pt>
                <c:pt idx="6197">
                  <c:v>649700</c:v>
                </c:pt>
                <c:pt idx="6198">
                  <c:v>649800</c:v>
                </c:pt>
                <c:pt idx="6199">
                  <c:v>649900</c:v>
                </c:pt>
                <c:pt idx="6200">
                  <c:v>650000</c:v>
                </c:pt>
                <c:pt idx="6201">
                  <c:v>650100</c:v>
                </c:pt>
                <c:pt idx="6202">
                  <c:v>650200</c:v>
                </c:pt>
                <c:pt idx="6203">
                  <c:v>650300</c:v>
                </c:pt>
                <c:pt idx="6204">
                  <c:v>650400</c:v>
                </c:pt>
                <c:pt idx="6205">
                  <c:v>650500</c:v>
                </c:pt>
                <c:pt idx="6206">
                  <c:v>650600</c:v>
                </c:pt>
                <c:pt idx="6207">
                  <c:v>650700</c:v>
                </c:pt>
                <c:pt idx="6208">
                  <c:v>650800</c:v>
                </c:pt>
                <c:pt idx="6209">
                  <c:v>650900</c:v>
                </c:pt>
                <c:pt idx="6210">
                  <c:v>651000</c:v>
                </c:pt>
                <c:pt idx="6211">
                  <c:v>651100</c:v>
                </c:pt>
                <c:pt idx="6212">
                  <c:v>651200</c:v>
                </c:pt>
                <c:pt idx="6213">
                  <c:v>651300</c:v>
                </c:pt>
                <c:pt idx="6214">
                  <c:v>651400</c:v>
                </c:pt>
                <c:pt idx="6215">
                  <c:v>651500</c:v>
                </c:pt>
                <c:pt idx="6216">
                  <c:v>651600</c:v>
                </c:pt>
                <c:pt idx="6217">
                  <c:v>651700</c:v>
                </c:pt>
                <c:pt idx="6218">
                  <c:v>651800</c:v>
                </c:pt>
                <c:pt idx="6219">
                  <c:v>651900</c:v>
                </c:pt>
                <c:pt idx="6220">
                  <c:v>652000</c:v>
                </c:pt>
                <c:pt idx="6221">
                  <c:v>652100</c:v>
                </c:pt>
                <c:pt idx="6222">
                  <c:v>652200</c:v>
                </c:pt>
                <c:pt idx="6223">
                  <c:v>652300</c:v>
                </c:pt>
                <c:pt idx="6224">
                  <c:v>652400</c:v>
                </c:pt>
                <c:pt idx="6225">
                  <c:v>652500</c:v>
                </c:pt>
                <c:pt idx="6226">
                  <c:v>652600</c:v>
                </c:pt>
                <c:pt idx="6227">
                  <c:v>652700</c:v>
                </c:pt>
                <c:pt idx="6228">
                  <c:v>652800</c:v>
                </c:pt>
                <c:pt idx="6229">
                  <c:v>652900</c:v>
                </c:pt>
                <c:pt idx="6230">
                  <c:v>653000</c:v>
                </c:pt>
                <c:pt idx="6231">
                  <c:v>653100</c:v>
                </c:pt>
                <c:pt idx="6232">
                  <c:v>653200</c:v>
                </c:pt>
                <c:pt idx="6233">
                  <c:v>653300</c:v>
                </c:pt>
                <c:pt idx="6234">
                  <c:v>653400</c:v>
                </c:pt>
                <c:pt idx="6235">
                  <c:v>653500</c:v>
                </c:pt>
                <c:pt idx="6236">
                  <c:v>653600</c:v>
                </c:pt>
                <c:pt idx="6237">
                  <c:v>653700</c:v>
                </c:pt>
                <c:pt idx="6238">
                  <c:v>653800</c:v>
                </c:pt>
                <c:pt idx="6239">
                  <c:v>653900</c:v>
                </c:pt>
                <c:pt idx="6240">
                  <c:v>654000</c:v>
                </c:pt>
                <c:pt idx="6241">
                  <c:v>654100</c:v>
                </c:pt>
                <c:pt idx="6242">
                  <c:v>654200</c:v>
                </c:pt>
                <c:pt idx="6243">
                  <c:v>654300</c:v>
                </c:pt>
                <c:pt idx="6244">
                  <c:v>654400</c:v>
                </c:pt>
                <c:pt idx="6245">
                  <c:v>654500</c:v>
                </c:pt>
                <c:pt idx="6246">
                  <c:v>654600</c:v>
                </c:pt>
                <c:pt idx="6247">
                  <c:v>654700</c:v>
                </c:pt>
                <c:pt idx="6248">
                  <c:v>654800</c:v>
                </c:pt>
                <c:pt idx="6249">
                  <c:v>654900</c:v>
                </c:pt>
                <c:pt idx="6250">
                  <c:v>655000</c:v>
                </c:pt>
                <c:pt idx="6251">
                  <c:v>655100</c:v>
                </c:pt>
                <c:pt idx="6252">
                  <c:v>655200</c:v>
                </c:pt>
                <c:pt idx="6253">
                  <c:v>655300</c:v>
                </c:pt>
                <c:pt idx="6254">
                  <c:v>655400</c:v>
                </c:pt>
                <c:pt idx="6255">
                  <c:v>655500</c:v>
                </c:pt>
                <c:pt idx="6256">
                  <c:v>655600</c:v>
                </c:pt>
                <c:pt idx="6257">
                  <c:v>655700</c:v>
                </c:pt>
                <c:pt idx="6258">
                  <c:v>655800</c:v>
                </c:pt>
                <c:pt idx="6259">
                  <c:v>655900</c:v>
                </c:pt>
                <c:pt idx="6260">
                  <c:v>656000</c:v>
                </c:pt>
                <c:pt idx="6261">
                  <c:v>656100</c:v>
                </c:pt>
                <c:pt idx="6262">
                  <c:v>656200</c:v>
                </c:pt>
                <c:pt idx="6263">
                  <c:v>656300</c:v>
                </c:pt>
                <c:pt idx="6264">
                  <c:v>656400</c:v>
                </c:pt>
                <c:pt idx="6265">
                  <c:v>656500</c:v>
                </c:pt>
                <c:pt idx="6266">
                  <c:v>656600</c:v>
                </c:pt>
                <c:pt idx="6267">
                  <c:v>656700</c:v>
                </c:pt>
                <c:pt idx="6268">
                  <c:v>656800</c:v>
                </c:pt>
                <c:pt idx="6269">
                  <c:v>656900</c:v>
                </c:pt>
                <c:pt idx="6270">
                  <c:v>657000</c:v>
                </c:pt>
                <c:pt idx="6271">
                  <c:v>657100</c:v>
                </c:pt>
                <c:pt idx="6272">
                  <c:v>657200</c:v>
                </c:pt>
                <c:pt idx="6273">
                  <c:v>657300</c:v>
                </c:pt>
                <c:pt idx="6274">
                  <c:v>657400</c:v>
                </c:pt>
                <c:pt idx="6275">
                  <c:v>657500</c:v>
                </c:pt>
                <c:pt idx="6276">
                  <c:v>657600</c:v>
                </c:pt>
                <c:pt idx="6277">
                  <c:v>657700</c:v>
                </c:pt>
                <c:pt idx="6278">
                  <c:v>657800</c:v>
                </c:pt>
                <c:pt idx="6279">
                  <c:v>657900</c:v>
                </c:pt>
                <c:pt idx="6280">
                  <c:v>658000</c:v>
                </c:pt>
                <c:pt idx="6281">
                  <c:v>658100</c:v>
                </c:pt>
                <c:pt idx="6282">
                  <c:v>658200</c:v>
                </c:pt>
                <c:pt idx="6283">
                  <c:v>658300</c:v>
                </c:pt>
                <c:pt idx="6284">
                  <c:v>658400</c:v>
                </c:pt>
                <c:pt idx="6285">
                  <c:v>658500</c:v>
                </c:pt>
                <c:pt idx="6286">
                  <c:v>658600</c:v>
                </c:pt>
                <c:pt idx="6287">
                  <c:v>658700</c:v>
                </c:pt>
                <c:pt idx="6288">
                  <c:v>658800</c:v>
                </c:pt>
                <c:pt idx="6289">
                  <c:v>658900</c:v>
                </c:pt>
                <c:pt idx="6290">
                  <c:v>659000</c:v>
                </c:pt>
                <c:pt idx="6291">
                  <c:v>659100</c:v>
                </c:pt>
                <c:pt idx="6292">
                  <c:v>659200</c:v>
                </c:pt>
                <c:pt idx="6293">
                  <c:v>659300</c:v>
                </c:pt>
                <c:pt idx="6294">
                  <c:v>659400</c:v>
                </c:pt>
                <c:pt idx="6295">
                  <c:v>659500</c:v>
                </c:pt>
                <c:pt idx="6296">
                  <c:v>659600</c:v>
                </c:pt>
                <c:pt idx="6297">
                  <c:v>659700</c:v>
                </c:pt>
                <c:pt idx="6298">
                  <c:v>659800</c:v>
                </c:pt>
                <c:pt idx="6299">
                  <c:v>659900</c:v>
                </c:pt>
                <c:pt idx="6300">
                  <c:v>660000</c:v>
                </c:pt>
                <c:pt idx="6301">
                  <c:v>660100</c:v>
                </c:pt>
                <c:pt idx="6302">
                  <c:v>660200</c:v>
                </c:pt>
                <c:pt idx="6303">
                  <c:v>660300</c:v>
                </c:pt>
                <c:pt idx="6304">
                  <c:v>660400</c:v>
                </c:pt>
                <c:pt idx="6305">
                  <c:v>660500</c:v>
                </c:pt>
                <c:pt idx="6306">
                  <c:v>660600</c:v>
                </c:pt>
                <c:pt idx="6307">
                  <c:v>660700</c:v>
                </c:pt>
                <c:pt idx="6308">
                  <c:v>660800</c:v>
                </c:pt>
                <c:pt idx="6309">
                  <c:v>660900</c:v>
                </c:pt>
                <c:pt idx="6310">
                  <c:v>661000</c:v>
                </c:pt>
                <c:pt idx="6311">
                  <c:v>661100</c:v>
                </c:pt>
                <c:pt idx="6312">
                  <c:v>661200</c:v>
                </c:pt>
                <c:pt idx="6313">
                  <c:v>661300</c:v>
                </c:pt>
                <c:pt idx="6314">
                  <c:v>661400</c:v>
                </c:pt>
                <c:pt idx="6315">
                  <c:v>661500</c:v>
                </c:pt>
                <c:pt idx="6316">
                  <c:v>661600</c:v>
                </c:pt>
                <c:pt idx="6317">
                  <c:v>661700</c:v>
                </c:pt>
                <c:pt idx="6318">
                  <c:v>661800</c:v>
                </c:pt>
                <c:pt idx="6319">
                  <c:v>661900</c:v>
                </c:pt>
                <c:pt idx="6320">
                  <c:v>662000</c:v>
                </c:pt>
                <c:pt idx="6321">
                  <c:v>662100</c:v>
                </c:pt>
                <c:pt idx="6322">
                  <c:v>662200</c:v>
                </c:pt>
                <c:pt idx="6323">
                  <c:v>662300</c:v>
                </c:pt>
                <c:pt idx="6324">
                  <c:v>662400</c:v>
                </c:pt>
                <c:pt idx="6325">
                  <c:v>662500</c:v>
                </c:pt>
                <c:pt idx="6326">
                  <c:v>662600</c:v>
                </c:pt>
                <c:pt idx="6327">
                  <c:v>662700</c:v>
                </c:pt>
                <c:pt idx="6328">
                  <c:v>662800</c:v>
                </c:pt>
                <c:pt idx="6329">
                  <c:v>662900</c:v>
                </c:pt>
                <c:pt idx="6330">
                  <c:v>663000</c:v>
                </c:pt>
                <c:pt idx="6331">
                  <c:v>663100</c:v>
                </c:pt>
                <c:pt idx="6332">
                  <c:v>663200</c:v>
                </c:pt>
                <c:pt idx="6333">
                  <c:v>663300</c:v>
                </c:pt>
                <c:pt idx="6334">
                  <c:v>663400</c:v>
                </c:pt>
                <c:pt idx="6335">
                  <c:v>663500</c:v>
                </c:pt>
                <c:pt idx="6336">
                  <c:v>663600</c:v>
                </c:pt>
                <c:pt idx="6337">
                  <c:v>663700</c:v>
                </c:pt>
                <c:pt idx="6338">
                  <c:v>663800</c:v>
                </c:pt>
                <c:pt idx="6339">
                  <c:v>663900</c:v>
                </c:pt>
                <c:pt idx="6340">
                  <c:v>664000</c:v>
                </c:pt>
                <c:pt idx="6341">
                  <c:v>664100</c:v>
                </c:pt>
                <c:pt idx="6342">
                  <c:v>664200</c:v>
                </c:pt>
                <c:pt idx="6343">
                  <c:v>664300</c:v>
                </c:pt>
                <c:pt idx="6344">
                  <c:v>664400</c:v>
                </c:pt>
                <c:pt idx="6345">
                  <c:v>664500</c:v>
                </c:pt>
                <c:pt idx="6346">
                  <c:v>664600</c:v>
                </c:pt>
                <c:pt idx="6347">
                  <c:v>664700</c:v>
                </c:pt>
                <c:pt idx="6348">
                  <c:v>664800</c:v>
                </c:pt>
                <c:pt idx="6349">
                  <c:v>664900</c:v>
                </c:pt>
                <c:pt idx="6350">
                  <c:v>665000</c:v>
                </c:pt>
                <c:pt idx="6351">
                  <c:v>665100</c:v>
                </c:pt>
                <c:pt idx="6352">
                  <c:v>665200</c:v>
                </c:pt>
                <c:pt idx="6353">
                  <c:v>665300</c:v>
                </c:pt>
                <c:pt idx="6354">
                  <c:v>665400</c:v>
                </c:pt>
                <c:pt idx="6355">
                  <c:v>665500</c:v>
                </c:pt>
                <c:pt idx="6356">
                  <c:v>665600</c:v>
                </c:pt>
                <c:pt idx="6357">
                  <c:v>665700</c:v>
                </c:pt>
                <c:pt idx="6358">
                  <c:v>665800</c:v>
                </c:pt>
                <c:pt idx="6359">
                  <c:v>665900</c:v>
                </c:pt>
                <c:pt idx="6360">
                  <c:v>666000</c:v>
                </c:pt>
                <c:pt idx="6361">
                  <c:v>666100</c:v>
                </c:pt>
                <c:pt idx="6362">
                  <c:v>666200</c:v>
                </c:pt>
                <c:pt idx="6363">
                  <c:v>666300</c:v>
                </c:pt>
                <c:pt idx="6364">
                  <c:v>666400</c:v>
                </c:pt>
                <c:pt idx="6365">
                  <c:v>666500</c:v>
                </c:pt>
                <c:pt idx="6366">
                  <c:v>666600</c:v>
                </c:pt>
                <c:pt idx="6367">
                  <c:v>666700</c:v>
                </c:pt>
                <c:pt idx="6368">
                  <c:v>666800</c:v>
                </c:pt>
                <c:pt idx="6369">
                  <c:v>666900</c:v>
                </c:pt>
                <c:pt idx="6370">
                  <c:v>667000</c:v>
                </c:pt>
                <c:pt idx="6371">
                  <c:v>667100</c:v>
                </c:pt>
                <c:pt idx="6372">
                  <c:v>667200</c:v>
                </c:pt>
                <c:pt idx="6373">
                  <c:v>667300</c:v>
                </c:pt>
                <c:pt idx="6374">
                  <c:v>667400</c:v>
                </c:pt>
                <c:pt idx="6375">
                  <c:v>667500</c:v>
                </c:pt>
                <c:pt idx="6376">
                  <c:v>667600</c:v>
                </c:pt>
                <c:pt idx="6377">
                  <c:v>667700</c:v>
                </c:pt>
                <c:pt idx="6378">
                  <c:v>667800</c:v>
                </c:pt>
                <c:pt idx="6379">
                  <c:v>667900</c:v>
                </c:pt>
                <c:pt idx="6380">
                  <c:v>668000</c:v>
                </c:pt>
                <c:pt idx="6381">
                  <c:v>668100</c:v>
                </c:pt>
                <c:pt idx="6382">
                  <c:v>668200</c:v>
                </c:pt>
                <c:pt idx="6383">
                  <c:v>668300</c:v>
                </c:pt>
                <c:pt idx="6384">
                  <c:v>668400</c:v>
                </c:pt>
                <c:pt idx="6385">
                  <c:v>668500</c:v>
                </c:pt>
                <c:pt idx="6386">
                  <c:v>668600</c:v>
                </c:pt>
                <c:pt idx="6387">
                  <c:v>668700</c:v>
                </c:pt>
                <c:pt idx="6388">
                  <c:v>668800</c:v>
                </c:pt>
                <c:pt idx="6389">
                  <c:v>668900</c:v>
                </c:pt>
                <c:pt idx="6390">
                  <c:v>669000</c:v>
                </c:pt>
                <c:pt idx="6391">
                  <c:v>669100</c:v>
                </c:pt>
                <c:pt idx="6392">
                  <c:v>669200</c:v>
                </c:pt>
                <c:pt idx="6393">
                  <c:v>669300</c:v>
                </c:pt>
                <c:pt idx="6394">
                  <c:v>669400</c:v>
                </c:pt>
                <c:pt idx="6395">
                  <c:v>669500</c:v>
                </c:pt>
                <c:pt idx="6396">
                  <c:v>669600</c:v>
                </c:pt>
                <c:pt idx="6397">
                  <c:v>669700</c:v>
                </c:pt>
                <c:pt idx="6398">
                  <c:v>669800</c:v>
                </c:pt>
                <c:pt idx="6399">
                  <c:v>669900</c:v>
                </c:pt>
                <c:pt idx="6400">
                  <c:v>670000</c:v>
                </c:pt>
                <c:pt idx="6401">
                  <c:v>670100</c:v>
                </c:pt>
                <c:pt idx="6402">
                  <c:v>670200</c:v>
                </c:pt>
                <c:pt idx="6403">
                  <c:v>670300</c:v>
                </c:pt>
                <c:pt idx="6404">
                  <c:v>670400</c:v>
                </c:pt>
                <c:pt idx="6405">
                  <c:v>670500</c:v>
                </c:pt>
                <c:pt idx="6406">
                  <c:v>670600</c:v>
                </c:pt>
                <c:pt idx="6407">
                  <c:v>670700</c:v>
                </c:pt>
                <c:pt idx="6408">
                  <c:v>670800</c:v>
                </c:pt>
                <c:pt idx="6409">
                  <c:v>670900</c:v>
                </c:pt>
                <c:pt idx="6410">
                  <c:v>671000</c:v>
                </c:pt>
                <c:pt idx="6411">
                  <c:v>671100</c:v>
                </c:pt>
                <c:pt idx="6412">
                  <c:v>671200</c:v>
                </c:pt>
                <c:pt idx="6413">
                  <c:v>671300</c:v>
                </c:pt>
                <c:pt idx="6414">
                  <c:v>671400</c:v>
                </c:pt>
                <c:pt idx="6415">
                  <c:v>671500</c:v>
                </c:pt>
                <c:pt idx="6416">
                  <c:v>671600</c:v>
                </c:pt>
                <c:pt idx="6417">
                  <c:v>671700</c:v>
                </c:pt>
                <c:pt idx="6418">
                  <c:v>671800</c:v>
                </c:pt>
                <c:pt idx="6419">
                  <c:v>671900</c:v>
                </c:pt>
                <c:pt idx="6420">
                  <c:v>672000</c:v>
                </c:pt>
                <c:pt idx="6421">
                  <c:v>672100</c:v>
                </c:pt>
                <c:pt idx="6422">
                  <c:v>672200</c:v>
                </c:pt>
                <c:pt idx="6423">
                  <c:v>672300</c:v>
                </c:pt>
                <c:pt idx="6424">
                  <c:v>672400</c:v>
                </c:pt>
                <c:pt idx="6425">
                  <c:v>672500</c:v>
                </c:pt>
                <c:pt idx="6426">
                  <c:v>672600</c:v>
                </c:pt>
                <c:pt idx="6427">
                  <c:v>672700</c:v>
                </c:pt>
                <c:pt idx="6428">
                  <c:v>672800</c:v>
                </c:pt>
                <c:pt idx="6429">
                  <c:v>672900</c:v>
                </c:pt>
                <c:pt idx="6430">
                  <c:v>673000</c:v>
                </c:pt>
                <c:pt idx="6431">
                  <c:v>673100</c:v>
                </c:pt>
                <c:pt idx="6432">
                  <c:v>673200</c:v>
                </c:pt>
                <c:pt idx="6433">
                  <c:v>673300</c:v>
                </c:pt>
                <c:pt idx="6434">
                  <c:v>673400</c:v>
                </c:pt>
                <c:pt idx="6435">
                  <c:v>673500</c:v>
                </c:pt>
                <c:pt idx="6436">
                  <c:v>673600</c:v>
                </c:pt>
                <c:pt idx="6437">
                  <c:v>673700</c:v>
                </c:pt>
                <c:pt idx="6438">
                  <c:v>673800</c:v>
                </c:pt>
                <c:pt idx="6439">
                  <c:v>673900</c:v>
                </c:pt>
                <c:pt idx="6440">
                  <c:v>674000</c:v>
                </c:pt>
                <c:pt idx="6441">
                  <c:v>674100</c:v>
                </c:pt>
                <c:pt idx="6442">
                  <c:v>674200</c:v>
                </c:pt>
                <c:pt idx="6443">
                  <c:v>674300</c:v>
                </c:pt>
                <c:pt idx="6444">
                  <c:v>674400</c:v>
                </c:pt>
                <c:pt idx="6445">
                  <c:v>674500</c:v>
                </c:pt>
                <c:pt idx="6446">
                  <c:v>674600</c:v>
                </c:pt>
                <c:pt idx="6447">
                  <c:v>674700</c:v>
                </c:pt>
                <c:pt idx="6448">
                  <c:v>674800</c:v>
                </c:pt>
                <c:pt idx="6449">
                  <c:v>674900</c:v>
                </c:pt>
                <c:pt idx="6450">
                  <c:v>675000</c:v>
                </c:pt>
                <c:pt idx="6451">
                  <c:v>675100</c:v>
                </c:pt>
                <c:pt idx="6452">
                  <c:v>675200</c:v>
                </c:pt>
                <c:pt idx="6453">
                  <c:v>675300</c:v>
                </c:pt>
                <c:pt idx="6454">
                  <c:v>675400</c:v>
                </c:pt>
                <c:pt idx="6455">
                  <c:v>675500</c:v>
                </c:pt>
                <c:pt idx="6456">
                  <c:v>675600</c:v>
                </c:pt>
                <c:pt idx="6457">
                  <c:v>675700</c:v>
                </c:pt>
                <c:pt idx="6458">
                  <c:v>675800</c:v>
                </c:pt>
                <c:pt idx="6459">
                  <c:v>675900</c:v>
                </c:pt>
                <c:pt idx="6460">
                  <c:v>676000</c:v>
                </c:pt>
                <c:pt idx="6461">
                  <c:v>676100</c:v>
                </c:pt>
                <c:pt idx="6462">
                  <c:v>676200</c:v>
                </c:pt>
                <c:pt idx="6463">
                  <c:v>676300</c:v>
                </c:pt>
                <c:pt idx="6464">
                  <c:v>676400</c:v>
                </c:pt>
                <c:pt idx="6465">
                  <c:v>676500</c:v>
                </c:pt>
                <c:pt idx="6466">
                  <c:v>676600</c:v>
                </c:pt>
                <c:pt idx="6467">
                  <c:v>676700</c:v>
                </c:pt>
                <c:pt idx="6468">
                  <c:v>676800</c:v>
                </c:pt>
                <c:pt idx="6469">
                  <c:v>676900</c:v>
                </c:pt>
              </c:numCache>
            </c:numRef>
          </c:xVal>
          <c:yVal>
            <c:numRef>
              <c:f>Sheet3!$D$2:$D$6471</c:f>
              <c:numCache>
                <c:formatCode>General</c:formatCode>
                <c:ptCount val="6470"/>
                <c:pt idx="0">
                  <c:v>7.48</c:v>
                </c:pt>
                <c:pt idx="1">
                  <c:v>7.48</c:v>
                </c:pt>
                <c:pt idx="2">
                  <c:v>7.47</c:v>
                </c:pt>
                <c:pt idx="3">
                  <c:v>7.47</c:v>
                </c:pt>
                <c:pt idx="4">
                  <c:v>7.47</c:v>
                </c:pt>
                <c:pt idx="5">
                  <c:v>7.47</c:v>
                </c:pt>
                <c:pt idx="6">
                  <c:v>7.47</c:v>
                </c:pt>
                <c:pt idx="7">
                  <c:v>7.47</c:v>
                </c:pt>
                <c:pt idx="8">
                  <c:v>7.47</c:v>
                </c:pt>
                <c:pt idx="9">
                  <c:v>7.47</c:v>
                </c:pt>
                <c:pt idx="10">
                  <c:v>7.46</c:v>
                </c:pt>
                <c:pt idx="11">
                  <c:v>7.46</c:v>
                </c:pt>
                <c:pt idx="12">
                  <c:v>7.46</c:v>
                </c:pt>
                <c:pt idx="13">
                  <c:v>7.46</c:v>
                </c:pt>
                <c:pt idx="14">
                  <c:v>7.46</c:v>
                </c:pt>
                <c:pt idx="15">
                  <c:v>7.46</c:v>
                </c:pt>
                <c:pt idx="16">
                  <c:v>7.46</c:v>
                </c:pt>
                <c:pt idx="17">
                  <c:v>7.46</c:v>
                </c:pt>
                <c:pt idx="18">
                  <c:v>7.46</c:v>
                </c:pt>
                <c:pt idx="19">
                  <c:v>7.45</c:v>
                </c:pt>
                <c:pt idx="20">
                  <c:v>7.45</c:v>
                </c:pt>
                <c:pt idx="21">
                  <c:v>7.45</c:v>
                </c:pt>
                <c:pt idx="22">
                  <c:v>7.45</c:v>
                </c:pt>
                <c:pt idx="23">
                  <c:v>7.45</c:v>
                </c:pt>
                <c:pt idx="24">
                  <c:v>7.45</c:v>
                </c:pt>
                <c:pt idx="25">
                  <c:v>7.45</c:v>
                </c:pt>
                <c:pt idx="26">
                  <c:v>7.45</c:v>
                </c:pt>
                <c:pt idx="27">
                  <c:v>7.45</c:v>
                </c:pt>
                <c:pt idx="28">
                  <c:v>7.44</c:v>
                </c:pt>
                <c:pt idx="29">
                  <c:v>7.44</c:v>
                </c:pt>
                <c:pt idx="30">
                  <c:v>7.44</c:v>
                </c:pt>
                <c:pt idx="31">
                  <c:v>7.44</c:v>
                </c:pt>
                <c:pt idx="32">
                  <c:v>7.44</c:v>
                </c:pt>
                <c:pt idx="33">
                  <c:v>7.44</c:v>
                </c:pt>
                <c:pt idx="34">
                  <c:v>7.44</c:v>
                </c:pt>
                <c:pt idx="35">
                  <c:v>7.44</c:v>
                </c:pt>
                <c:pt idx="36">
                  <c:v>7.43</c:v>
                </c:pt>
                <c:pt idx="37">
                  <c:v>7.43</c:v>
                </c:pt>
                <c:pt idx="38">
                  <c:v>7.43</c:v>
                </c:pt>
                <c:pt idx="39">
                  <c:v>7.43</c:v>
                </c:pt>
                <c:pt idx="40">
                  <c:v>7.43</c:v>
                </c:pt>
                <c:pt idx="41">
                  <c:v>7.43</c:v>
                </c:pt>
                <c:pt idx="42">
                  <c:v>7.43</c:v>
                </c:pt>
                <c:pt idx="43">
                  <c:v>7.43</c:v>
                </c:pt>
                <c:pt idx="44">
                  <c:v>7.42</c:v>
                </c:pt>
                <c:pt idx="45">
                  <c:v>7.42</c:v>
                </c:pt>
                <c:pt idx="46">
                  <c:v>7.42</c:v>
                </c:pt>
                <c:pt idx="47">
                  <c:v>7.42</c:v>
                </c:pt>
                <c:pt idx="48">
                  <c:v>7.42</c:v>
                </c:pt>
                <c:pt idx="49">
                  <c:v>7.42</c:v>
                </c:pt>
                <c:pt idx="50">
                  <c:v>7.42</c:v>
                </c:pt>
                <c:pt idx="51">
                  <c:v>7.42</c:v>
                </c:pt>
                <c:pt idx="52">
                  <c:v>7.41</c:v>
                </c:pt>
                <c:pt idx="53">
                  <c:v>7.41</c:v>
                </c:pt>
                <c:pt idx="54">
                  <c:v>7.41</c:v>
                </c:pt>
                <c:pt idx="55">
                  <c:v>7.41</c:v>
                </c:pt>
                <c:pt idx="56">
                  <c:v>7.41</c:v>
                </c:pt>
                <c:pt idx="57">
                  <c:v>7.41</c:v>
                </c:pt>
                <c:pt idx="58">
                  <c:v>7.41</c:v>
                </c:pt>
                <c:pt idx="59">
                  <c:v>7.41</c:v>
                </c:pt>
                <c:pt idx="60">
                  <c:v>7.4</c:v>
                </c:pt>
                <c:pt idx="61">
                  <c:v>7.4</c:v>
                </c:pt>
                <c:pt idx="62">
                  <c:v>7.4</c:v>
                </c:pt>
                <c:pt idx="63">
                  <c:v>7.4</c:v>
                </c:pt>
                <c:pt idx="64">
                  <c:v>7.4</c:v>
                </c:pt>
                <c:pt idx="65">
                  <c:v>7.4</c:v>
                </c:pt>
                <c:pt idx="66">
                  <c:v>7.4</c:v>
                </c:pt>
                <c:pt idx="67">
                  <c:v>7.4</c:v>
                </c:pt>
                <c:pt idx="68">
                  <c:v>7.39</c:v>
                </c:pt>
                <c:pt idx="69">
                  <c:v>7.39</c:v>
                </c:pt>
                <c:pt idx="70">
                  <c:v>7.39</c:v>
                </c:pt>
                <c:pt idx="71">
                  <c:v>7.39</c:v>
                </c:pt>
                <c:pt idx="72">
                  <c:v>7.39</c:v>
                </c:pt>
                <c:pt idx="73">
                  <c:v>7.39</c:v>
                </c:pt>
                <c:pt idx="74">
                  <c:v>7.39</c:v>
                </c:pt>
                <c:pt idx="75">
                  <c:v>7.38</c:v>
                </c:pt>
                <c:pt idx="76">
                  <c:v>7.38</c:v>
                </c:pt>
                <c:pt idx="77">
                  <c:v>7.38</c:v>
                </c:pt>
                <c:pt idx="78">
                  <c:v>7.38</c:v>
                </c:pt>
                <c:pt idx="79">
                  <c:v>7.38</c:v>
                </c:pt>
                <c:pt idx="80">
                  <c:v>7.38</c:v>
                </c:pt>
                <c:pt idx="81">
                  <c:v>7.38</c:v>
                </c:pt>
                <c:pt idx="82">
                  <c:v>7.38</c:v>
                </c:pt>
                <c:pt idx="83">
                  <c:v>7.37</c:v>
                </c:pt>
                <c:pt idx="84">
                  <c:v>7.37</c:v>
                </c:pt>
                <c:pt idx="85">
                  <c:v>7.37</c:v>
                </c:pt>
                <c:pt idx="86">
                  <c:v>7.37</c:v>
                </c:pt>
                <c:pt idx="87">
                  <c:v>7.37</c:v>
                </c:pt>
                <c:pt idx="88">
                  <c:v>7.37</c:v>
                </c:pt>
                <c:pt idx="89">
                  <c:v>7.37</c:v>
                </c:pt>
                <c:pt idx="90">
                  <c:v>7.36</c:v>
                </c:pt>
                <c:pt idx="91">
                  <c:v>7.36</c:v>
                </c:pt>
                <c:pt idx="92">
                  <c:v>7.36</c:v>
                </c:pt>
                <c:pt idx="93">
                  <c:v>7.36</c:v>
                </c:pt>
                <c:pt idx="94">
                  <c:v>7.36</c:v>
                </c:pt>
                <c:pt idx="95">
                  <c:v>7.36</c:v>
                </c:pt>
                <c:pt idx="96">
                  <c:v>7.36</c:v>
                </c:pt>
                <c:pt idx="97">
                  <c:v>7.35</c:v>
                </c:pt>
                <c:pt idx="98">
                  <c:v>7.35</c:v>
                </c:pt>
                <c:pt idx="99">
                  <c:v>7.35</c:v>
                </c:pt>
                <c:pt idx="100">
                  <c:v>7.35</c:v>
                </c:pt>
                <c:pt idx="101">
                  <c:v>7.35</c:v>
                </c:pt>
                <c:pt idx="102">
                  <c:v>7.35</c:v>
                </c:pt>
                <c:pt idx="103">
                  <c:v>7.35</c:v>
                </c:pt>
                <c:pt idx="104">
                  <c:v>7.34</c:v>
                </c:pt>
                <c:pt idx="105">
                  <c:v>7.34</c:v>
                </c:pt>
                <c:pt idx="106">
                  <c:v>7.34</c:v>
                </c:pt>
                <c:pt idx="107">
                  <c:v>7.34</c:v>
                </c:pt>
                <c:pt idx="108">
                  <c:v>7.34</c:v>
                </c:pt>
                <c:pt idx="109">
                  <c:v>7.34</c:v>
                </c:pt>
                <c:pt idx="110">
                  <c:v>7.34</c:v>
                </c:pt>
                <c:pt idx="111">
                  <c:v>7.33</c:v>
                </c:pt>
                <c:pt idx="112">
                  <c:v>7.33</c:v>
                </c:pt>
                <c:pt idx="113">
                  <c:v>7.33</c:v>
                </c:pt>
                <c:pt idx="114">
                  <c:v>7.33</c:v>
                </c:pt>
                <c:pt idx="115">
                  <c:v>7.33</c:v>
                </c:pt>
                <c:pt idx="116">
                  <c:v>7.33</c:v>
                </c:pt>
                <c:pt idx="117">
                  <c:v>7.33</c:v>
                </c:pt>
                <c:pt idx="118">
                  <c:v>7.32</c:v>
                </c:pt>
                <c:pt idx="119">
                  <c:v>7.32</c:v>
                </c:pt>
                <c:pt idx="120">
                  <c:v>7.32</c:v>
                </c:pt>
                <c:pt idx="121">
                  <c:v>7.32</c:v>
                </c:pt>
                <c:pt idx="122">
                  <c:v>7.32</c:v>
                </c:pt>
                <c:pt idx="123">
                  <c:v>7.32</c:v>
                </c:pt>
                <c:pt idx="124">
                  <c:v>7.32</c:v>
                </c:pt>
                <c:pt idx="125">
                  <c:v>7.31</c:v>
                </c:pt>
                <c:pt idx="126">
                  <c:v>7.31</c:v>
                </c:pt>
                <c:pt idx="127">
                  <c:v>7.31</c:v>
                </c:pt>
                <c:pt idx="128">
                  <c:v>7.31</c:v>
                </c:pt>
                <c:pt idx="129">
                  <c:v>7.31</c:v>
                </c:pt>
                <c:pt idx="130">
                  <c:v>7.31</c:v>
                </c:pt>
                <c:pt idx="131">
                  <c:v>7.31</c:v>
                </c:pt>
                <c:pt idx="132">
                  <c:v>7.3</c:v>
                </c:pt>
                <c:pt idx="133">
                  <c:v>7.3</c:v>
                </c:pt>
                <c:pt idx="134">
                  <c:v>7.3</c:v>
                </c:pt>
                <c:pt idx="135">
                  <c:v>7.3</c:v>
                </c:pt>
                <c:pt idx="136">
                  <c:v>7.3</c:v>
                </c:pt>
                <c:pt idx="137">
                  <c:v>7.3</c:v>
                </c:pt>
                <c:pt idx="138">
                  <c:v>7.3</c:v>
                </c:pt>
                <c:pt idx="139">
                  <c:v>7.29</c:v>
                </c:pt>
                <c:pt idx="140">
                  <c:v>7.29</c:v>
                </c:pt>
                <c:pt idx="141">
                  <c:v>7.29</c:v>
                </c:pt>
                <c:pt idx="142">
                  <c:v>7.29</c:v>
                </c:pt>
                <c:pt idx="143">
                  <c:v>7.29</c:v>
                </c:pt>
                <c:pt idx="144">
                  <c:v>7.29</c:v>
                </c:pt>
                <c:pt idx="145">
                  <c:v>7.29</c:v>
                </c:pt>
                <c:pt idx="146">
                  <c:v>7.28</c:v>
                </c:pt>
                <c:pt idx="147">
                  <c:v>7.28</c:v>
                </c:pt>
                <c:pt idx="148">
                  <c:v>7.28</c:v>
                </c:pt>
                <c:pt idx="149">
                  <c:v>7.28</c:v>
                </c:pt>
                <c:pt idx="150">
                  <c:v>7.28</c:v>
                </c:pt>
                <c:pt idx="151">
                  <c:v>7.28</c:v>
                </c:pt>
                <c:pt idx="152">
                  <c:v>7.27</c:v>
                </c:pt>
                <c:pt idx="153">
                  <c:v>7.27</c:v>
                </c:pt>
                <c:pt idx="154">
                  <c:v>7.27</c:v>
                </c:pt>
                <c:pt idx="155">
                  <c:v>7.27</c:v>
                </c:pt>
                <c:pt idx="156">
                  <c:v>7.27</c:v>
                </c:pt>
                <c:pt idx="157">
                  <c:v>7.27</c:v>
                </c:pt>
                <c:pt idx="158">
                  <c:v>7.27</c:v>
                </c:pt>
                <c:pt idx="159">
                  <c:v>7.26</c:v>
                </c:pt>
                <c:pt idx="160">
                  <c:v>7.26</c:v>
                </c:pt>
                <c:pt idx="161">
                  <c:v>7.26</c:v>
                </c:pt>
                <c:pt idx="162">
                  <c:v>7.26</c:v>
                </c:pt>
                <c:pt idx="163">
                  <c:v>7.26</c:v>
                </c:pt>
                <c:pt idx="164">
                  <c:v>7.26</c:v>
                </c:pt>
                <c:pt idx="165">
                  <c:v>7.25</c:v>
                </c:pt>
                <c:pt idx="166">
                  <c:v>7.25</c:v>
                </c:pt>
                <c:pt idx="167">
                  <c:v>7.25</c:v>
                </c:pt>
                <c:pt idx="168">
                  <c:v>7.25</c:v>
                </c:pt>
                <c:pt idx="169">
                  <c:v>7.25</c:v>
                </c:pt>
                <c:pt idx="170">
                  <c:v>7.25</c:v>
                </c:pt>
                <c:pt idx="171">
                  <c:v>7.25</c:v>
                </c:pt>
                <c:pt idx="172">
                  <c:v>7.24</c:v>
                </c:pt>
                <c:pt idx="173">
                  <c:v>7.24</c:v>
                </c:pt>
                <c:pt idx="174">
                  <c:v>7.24</c:v>
                </c:pt>
                <c:pt idx="175">
                  <c:v>7.24</c:v>
                </c:pt>
                <c:pt idx="176">
                  <c:v>7.24</c:v>
                </c:pt>
                <c:pt idx="177">
                  <c:v>7.24</c:v>
                </c:pt>
                <c:pt idx="178">
                  <c:v>7.23</c:v>
                </c:pt>
                <c:pt idx="179">
                  <c:v>7.23</c:v>
                </c:pt>
                <c:pt idx="180">
                  <c:v>7.23</c:v>
                </c:pt>
                <c:pt idx="181">
                  <c:v>7.23</c:v>
                </c:pt>
                <c:pt idx="182">
                  <c:v>7.23</c:v>
                </c:pt>
                <c:pt idx="183">
                  <c:v>7.23</c:v>
                </c:pt>
                <c:pt idx="184">
                  <c:v>7.23</c:v>
                </c:pt>
                <c:pt idx="185">
                  <c:v>7.22</c:v>
                </c:pt>
                <c:pt idx="186">
                  <c:v>7.22</c:v>
                </c:pt>
                <c:pt idx="187">
                  <c:v>7.22</c:v>
                </c:pt>
                <c:pt idx="188">
                  <c:v>7.22</c:v>
                </c:pt>
                <c:pt idx="189">
                  <c:v>7.22</c:v>
                </c:pt>
                <c:pt idx="190">
                  <c:v>7.22</c:v>
                </c:pt>
                <c:pt idx="191">
                  <c:v>7.21</c:v>
                </c:pt>
                <c:pt idx="192">
                  <c:v>7.21</c:v>
                </c:pt>
                <c:pt idx="193">
                  <c:v>7.21</c:v>
                </c:pt>
                <c:pt idx="194">
                  <c:v>7.21</c:v>
                </c:pt>
                <c:pt idx="195">
                  <c:v>7.21</c:v>
                </c:pt>
                <c:pt idx="196">
                  <c:v>7.21</c:v>
                </c:pt>
                <c:pt idx="197">
                  <c:v>7.2</c:v>
                </c:pt>
                <c:pt idx="198">
                  <c:v>7.2</c:v>
                </c:pt>
                <c:pt idx="199">
                  <c:v>7.2</c:v>
                </c:pt>
                <c:pt idx="200">
                  <c:v>7.2</c:v>
                </c:pt>
                <c:pt idx="201">
                  <c:v>7.2</c:v>
                </c:pt>
                <c:pt idx="202">
                  <c:v>7.2</c:v>
                </c:pt>
                <c:pt idx="203">
                  <c:v>7.19</c:v>
                </c:pt>
                <c:pt idx="204">
                  <c:v>7.19</c:v>
                </c:pt>
                <c:pt idx="205">
                  <c:v>7.19</c:v>
                </c:pt>
                <c:pt idx="206">
                  <c:v>7.19</c:v>
                </c:pt>
                <c:pt idx="207">
                  <c:v>7.19</c:v>
                </c:pt>
                <c:pt idx="208">
                  <c:v>7.19</c:v>
                </c:pt>
                <c:pt idx="209">
                  <c:v>7.18</c:v>
                </c:pt>
                <c:pt idx="210">
                  <c:v>7.18</c:v>
                </c:pt>
                <c:pt idx="211">
                  <c:v>7.18</c:v>
                </c:pt>
                <c:pt idx="212">
                  <c:v>7.18</c:v>
                </c:pt>
                <c:pt idx="213">
                  <c:v>7.18</c:v>
                </c:pt>
                <c:pt idx="214">
                  <c:v>7.18</c:v>
                </c:pt>
                <c:pt idx="215">
                  <c:v>7.17</c:v>
                </c:pt>
                <c:pt idx="216">
                  <c:v>7.17</c:v>
                </c:pt>
                <c:pt idx="217">
                  <c:v>7.17</c:v>
                </c:pt>
                <c:pt idx="218">
                  <c:v>7.17</c:v>
                </c:pt>
                <c:pt idx="219">
                  <c:v>7.17</c:v>
                </c:pt>
                <c:pt idx="220">
                  <c:v>7.17</c:v>
                </c:pt>
                <c:pt idx="221">
                  <c:v>7.17</c:v>
                </c:pt>
                <c:pt idx="222">
                  <c:v>7.16</c:v>
                </c:pt>
                <c:pt idx="223">
                  <c:v>7.16</c:v>
                </c:pt>
                <c:pt idx="224">
                  <c:v>7.16</c:v>
                </c:pt>
                <c:pt idx="225">
                  <c:v>7.16</c:v>
                </c:pt>
                <c:pt idx="226">
                  <c:v>7.16</c:v>
                </c:pt>
                <c:pt idx="227">
                  <c:v>7.16</c:v>
                </c:pt>
                <c:pt idx="228">
                  <c:v>7.15</c:v>
                </c:pt>
                <c:pt idx="229">
                  <c:v>7.15</c:v>
                </c:pt>
                <c:pt idx="230">
                  <c:v>7.15</c:v>
                </c:pt>
                <c:pt idx="231">
                  <c:v>7.15</c:v>
                </c:pt>
                <c:pt idx="232">
                  <c:v>7.15</c:v>
                </c:pt>
                <c:pt idx="233">
                  <c:v>7.15</c:v>
                </c:pt>
                <c:pt idx="234">
                  <c:v>7.14</c:v>
                </c:pt>
                <c:pt idx="235">
                  <c:v>7.14</c:v>
                </c:pt>
                <c:pt idx="236">
                  <c:v>7.14</c:v>
                </c:pt>
                <c:pt idx="237">
                  <c:v>7.14</c:v>
                </c:pt>
                <c:pt idx="238">
                  <c:v>7.14</c:v>
                </c:pt>
                <c:pt idx="239">
                  <c:v>7.13</c:v>
                </c:pt>
                <c:pt idx="240">
                  <c:v>7.13</c:v>
                </c:pt>
                <c:pt idx="241">
                  <c:v>7.13</c:v>
                </c:pt>
                <c:pt idx="242">
                  <c:v>7.13</c:v>
                </c:pt>
                <c:pt idx="243">
                  <c:v>7.13</c:v>
                </c:pt>
                <c:pt idx="244">
                  <c:v>7.13</c:v>
                </c:pt>
                <c:pt idx="245">
                  <c:v>7.12</c:v>
                </c:pt>
                <c:pt idx="246">
                  <c:v>7.12</c:v>
                </c:pt>
                <c:pt idx="247">
                  <c:v>7.12</c:v>
                </c:pt>
                <c:pt idx="248">
                  <c:v>7.12</c:v>
                </c:pt>
                <c:pt idx="249">
                  <c:v>7.12</c:v>
                </c:pt>
                <c:pt idx="250">
                  <c:v>7.12</c:v>
                </c:pt>
                <c:pt idx="251">
                  <c:v>7.11</c:v>
                </c:pt>
                <c:pt idx="252">
                  <c:v>7.11</c:v>
                </c:pt>
                <c:pt idx="253">
                  <c:v>7.11</c:v>
                </c:pt>
                <c:pt idx="254">
                  <c:v>7.11</c:v>
                </c:pt>
                <c:pt idx="255">
                  <c:v>7.11</c:v>
                </c:pt>
                <c:pt idx="256">
                  <c:v>7.11</c:v>
                </c:pt>
                <c:pt idx="257">
                  <c:v>7.1</c:v>
                </c:pt>
                <c:pt idx="258">
                  <c:v>7.1</c:v>
                </c:pt>
                <c:pt idx="259">
                  <c:v>7.1</c:v>
                </c:pt>
                <c:pt idx="260">
                  <c:v>7.1</c:v>
                </c:pt>
                <c:pt idx="261">
                  <c:v>7.1</c:v>
                </c:pt>
                <c:pt idx="262">
                  <c:v>7.1</c:v>
                </c:pt>
                <c:pt idx="263">
                  <c:v>7.09</c:v>
                </c:pt>
                <c:pt idx="264">
                  <c:v>7.09</c:v>
                </c:pt>
                <c:pt idx="265">
                  <c:v>7.09</c:v>
                </c:pt>
                <c:pt idx="266">
                  <c:v>7.09</c:v>
                </c:pt>
                <c:pt idx="267">
                  <c:v>7.09</c:v>
                </c:pt>
                <c:pt idx="268">
                  <c:v>7.09</c:v>
                </c:pt>
                <c:pt idx="269">
                  <c:v>7.08</c:v>
                </c:pt>
                <c:pt idx="270">
                  <c:v>7.08</c:v>
                </c:pt>
                <c:pt idx="271">
                  <c:v>7.08</c:v>
                </c:pt>
                <c:pt idx="272">
                  <c:v>7.08</c:v>
                </c:pt>
                <c:pt idx="273">
                  <c:v>7.08</c:v>
                </c:pt>
                <c:pt idx="274">
                  <c:v>7.07</c:v>
                </c:pt>
                <c:pt idx="275">
                  <c:v>7.07</c:v>
                </c:pt>
                <c:pt idx="276">
                  <c:v>7.07</c:v>
                </c:pt>
                <c:pt idx="277">
                  <c:v>7.07</c:v>
                </c:pt>
                <c:pt idx="278">
                  <c:v>7.07</c:v>
                </c:pt>
                <c:pt idx="279">
                  <c:v>7.07</c:v>
                </c:pt>
                <c:pt idx="280">
                  <c:v>7.06</c:v>
                </c:pt>
                <c:pt idx="281">
                  <c:v>7.06</c:v>
                </c:pt>
                <c:pt idx="282">
                  <c:v>7.06</c:v>
                </c:pt>
                <c:pt idx="283">
                  <c:v>7.06</c:v>
                </c:pt>
                <c:pt idx="284">
                  <c:v>7.06</c:v>
                </c:pt>
                <c:pt idx="285">
                  <c:v>7.06</c:v>
                </c:pt>
                <c:pt idx="286">
                  <c:v>7.05</c:v>
                </c:pt>
                <c:pt idx="287">
                  <c:v>7.05</c:v>
                </c:pt>
                <c:pt idx="288">
                  <c:v>7.05</c:v>
                </c:pt>
                <c:pt idx="289">
                  <c:v>7.05</c:v>
                </c:pt>
                <c:pt idx="290">
                  <c:v>7.05</c:v>
                </c:pt>
                <c:pt idx="291">
                  <c:v>7.04</c:v>
                </c:pt>
                <c:pt idx="292">
                  <c:v>7.04</c:v>
                </c:pt>
                <c:pt idx="293">
                  <c:v>7.04</c:v>
                </c:pt>
                <c:pt idx="294">
                  <c:v>7.04</c:v>
                </c:pt>
                <c:pt idx="295">
                  <c:v>7.04</c:v>
                </c:pt>
                <c:pt idx="296">
                  <c:v>7.04</c:v>
                </c:pt>
                <c:pt idx="297">
                  <c:v>7.03</c:v>
                </c:pt>
                <c:pt idx="298">
                  <c:v>7.03</c:v>
                </c:pt>
                <c:pt idx="299">
                  <c:v>7.03</c:v>
                </c:pt>
                <c:pt idx="300">
                  <c:v>7.03</c:v>
                </c:pt>
                <c:pt idx="301">
                  <c:v>7.03</c:v>
                </c:pt>
                <c:pt idx="302">
                  <c:v>7.03</c:v>
                </c:pt>
                <c:pt idx="303">
                  <c:v>7.02</c:v>
                </c:pt>
                <c:pt idx="304">
                  <c:v>7.02</c:v>
                </c:pt>
                <c:pt idx="305">
                  <c:v>7.02</c:v>
                </c:pt>
                <c:pt idx="306">
                  <c:v>7.02</c:v>
                </c:pt>
                <c:pt idx="307">
                  <c:v>7.02</c:v>
                </c:pt>
                <c:pt idx="308">
                  <c:v>7.01</c:v>
                </c:pt>
                <c:pt idx="309">
                  <c:v>7.01</c:v>
                </c:pt>
                <c:pt idx="310">
                  <c:v>7.01</c:v>
                </c:pt>
                <c:pt idx="311">
                  <c:v>7.01</c:v>
                </c:pt>
                <c:pt idx="312">
                  <c:v>7.01</c:v>
                </c:pt>
                <c:pt idx="313">
                  <c:v>7.01</c:v>
                </c:pt>
                <c:pt idx="314">
                  <c:v>7</c:v>
                </c:pt>
                <c:pt idx="315">
                  <c:v>7</c:v>
                </c:pt>
                <c:pt idx="316">
                  <c:v>7</c:v>
                </c:pt>
                <c:pt idx="317">
                  <c:v>7</c:v>
                </c:pt>
                <c:pt idx="318">
                  <c:v>7</c:v>
                </c:pt>
                <c:pt idx="319">
                  <c:v>6.99</c:v>
                </c:pt>
                <c:pt idx="320">
                  <c:v>6.99</c:v>
                </c:pt>
                <c:pt idx="321">
                  <c:v>6.99</c:v>
                </c:pt>
                <c:pt idx="322">
                  <c:v>6.99</c:v>
                </c:pt>
                <c:pt idx="323">
                  <c:v>6.99</c:v>
                </c:pt>
                <c:pt idx="324">
                  <c:v>6.99</c:v>
                </c:pt>
                <c:pt idx="325">
                  <c:v>6.98</c:v>
                </c:pt>
                <c:pt idx="326">
                  <c:v>6.98</c:v>
                </c:pt>
                <c:pt idx="327">
                  <c:v>6.98</c:v>
                </c:pt>
                <c:pt idx="328">
                  <c:v>6.98</c:v>
                </c:pt>
                <c:pt idx="329">
                  <c:v>6.98</c:v>
                </c:pt>
                <c:pt idx="330">
                  <c:v>6.97</c:v>
                </c:pt>
                <c:pt idx="331">
                  <c:v>6.97</c:v>
                </c:pt>
                <c:pt idx="332">
                  <c:v>6.97</c:v>
                </c:pt>
                <c:pt idx="333">
                  <c:v>6.97</c:v>
                </c:pt>
                <c:pt idx="334">
                  <c:v>6.97</c:v>
                </c:pt>
                <c:pt idx="335">
                  <c:v>6.97</c:v>
                </c:pt>
                <c:pt idx="336">
                  <c:v>6.96</c:v>
                </c:pt>
                <c:pt idx="337">
                  <c:v>6.96</c:v>
                </c:pt>
                <c:pt idx="338">
                  <c:v>6.96</c:v>
                </c:pt>
                <c:pt idx="339">
                  <c:v>6.96</c:v>
                </c:pt>
                <c:pt idx="340">
                  <c:v>6.96</c:v>
                </c:pt>
                <c:pt idx="341">
                  <c:v>6.95</c:v>
                </c:pt>
                <c:pt idx="342">
                  <c:v>6.95</c:v>
                </c:pt>
                <c:pt idx="343">
                  <c:v>6.95</c:v>
                </c:pt>
                <c:pt idx="344">
                  <c:v>6.95</c:v>
                </c:pt>
                <c:pt idx="345">
                  <c:v>6.95</c:v>
                </c:pt>
                <c:pt idx="346">
                  <c:v>6.95</c:v>
                </c:pt>
                <c:pt idx="347">
                  <c:v>6.94</c:v>
                </c:pt>
                <c:pt idx="348">
                  <c:v>6.94</c:v>
                </c:pt>
                <c:pt idx="349">
                  <c:v>6.94</c:v>
                </c:pt>
                <c:pt idx="350">
                  <c:v>6.94</c:v>
                </c:pt>
                <c:pt idx="351">
                  <c:v>6.94</c:v>
                </c:pt>
                <c:pt idx="352">
                  <c:v>6.93</c:v>
                </c:pt>
                <c:pt idx="353">
                  <c:v>6.93</c:v>
                </c:pt>
                <c:pt idx="354">
                  <c:v>6.93</c:v>
                </c:pt>
                <c:pt idx="355">
                  <c:v>6.93</c:v>
                </c:pt>
                <c:pt idx="356">
                  <c:v>6.93</c:v>
                </c:pt>
                <c:pt idx="357">
                  <c:v>6.93</c:v>
                </c:pt>
                <c:pt idx="358">
                  <c:v>6.92</c:v>
                </c:pt>
                <c:pt idx="359">
                  <c:v>6.92</c:v>
                </c:pt>
                <c:pt idx="360">
                  <c:v>6.92</c:v>
                </c:pt>
                <c:pt idx="361">
                  <c:v>6.92</c:v>
                </c:pt>
                <c:pt idx="362">
                  <c:v>6.92</c:v>
                </c:pt>
                <c:pt idx="363">
                  <c:v>6.91</c:v>
                </c:pt>
                <c:pt idx="364">
                  <c:v>6.91</c:v>
                </c:pt>
                <c:pt idx="365">
                  <c:v>6.91</c:v>
                </c:pt>
                <c:pt idx="366">
                  <c:v>6.91</c:v>
                </c:pt>
                <c:pt idx="367">
                  <c:v>6.91</c:v>
                </c:pt>
                <c:pt idx="368">
                  <c:v>6.9</c:v>
                </c:pt>
                <c:pt idx="369">
                  <c:v>6.9</c:v>
                </c:pt>
                <c:pt idx="370">
                  <c:v>6.9</c:v>
                </c:pt>
                <c:pt idx="371">
                  <c:v>6.9</c:v>
                </c:pt>
                <c:pt idx="372">
                  <c:v>6.9</c:v>
                </c:pt>
                <c:pt idx="373">
                  <c:v>6.9</c:v>
                </c:pt>
                <c:pt idx="374">
                  <c:v>6.89</c:v>
                </c:pt>
                <c:pt idx="375">
                  <c:v>6.89</c:v>
                </c:pt>
                <c:pt idx="376">
                  <c:v>6.89</c:v>
                </c:pt>
                <c:pt idx="377">
                  <c:v>6.89</c:v>
                </c:pt>
                <c:pt idx="378">
                  <c:v>6.89</c:v>
                </c:pt>
                <c:pt idx="379">
                  <c:v>6.88</c:v>
                </c:pt>
                <c:pt idx="380">
                  <c:v>6.88</c:v>
                </c:pt>
                <c:pt idx="381">
                  <c:v>6.88</c:v>
                </c:pt>
                <c:pt idx="382">
                  <c:v>6.88</c:v>
                </c:pt>
                <c:pt idx="383">
                  <c:v>6.88</c:v>
                </c:pt>
                <c:pt idx="384">
                  <c:v>6.87</c:v>
                </c:pt>
                <c:pt idx="385">
                  <c:v>6.87</c:v>
                </c:pt>
                <c:pt idx="386">
                  <c:v>6.87</c:v>
                </c:pt>
                <c:pt idx="387">
                  <c:v>6.87</c:v>
                </c:pt>
                <c:pt idx="388">
                  <c:v>6.87</c:v>
                </c:pt>
                <c:pt idx="389">
                  <c:v>6.87</c:v>
                </c:pt>
                <c:pt idx="390">
                  <c:v>6.86</c:v>
                </c:pt>
                <c:pt idx="391">
                  <c:v>6.86</c:v>
                </c:pt>
                <c:pt idx="392">
                  <c:v>6.86</c:v>
                </c:pt>
                <c:pt idx="393">
                  <c:v>6.86</c:v>
                </c:pt>
                <c:pt idx="394">
                  <c:v>6.86</c:v>
                </c:pt>
                <c:pt idx="395">
                  <c:v>6.85</c:v>
                </c:pt>
                <c:pt idx="396">
                  <c:v>6.85</c:v>
                </c:pt>
                <c:pt idx="397">
                  <c:v>6.85</c:v>
                </c:pt>
                <c:pt idx="398">
                  <c:v>6.85</c:v>
                </c:pt>
                <c:pt idx="399">
                  <c:v>6.85</c:v>
                </c:pt>
                <c:pt idx="400">
                  <c:v>6.84</c:v>
                </c:pt>
                <c:pt idx="401">
                  <c:v>6.84</c:v>
                </c:pt>
                <c:pt idx="402">
                  <c:v>6.84</c:v>
                </c:pt>
                <c:pt idx="403">
                  <c:v>6.84</c:v>
                </c:pt>
                <c:pt idx="404">
                  <c:v>6.84</c:v>
                </c:pt>
                <c:pt idx="405">
                  <c:v>6.84</c:v>
                </c:pt>
                <c:pt idx="406">
                  <c:v>6.83</c:v>
                </c:pt>
                <c:pt idx="407">
                  <c:v>6.83</c:v>
                </c:pt>
                <c:pt idx="408">
                  <c:v>6.83</c:v>
                </c:pt>
                <c:pt idx="409">
                  <c:v>6.83</c:v>
                </c:pt>
                <c:pt idx="410">
                  <c:v>6.83</c:v>
                </c:pt>
                <c:pt idx="411">
                  <c:v>6.82</c:v>
                </c:pt>
                <c:pt idx="412">
                  <c:v>6.82</c:v>
                </c:pt>
                <c:pt idx="413">
                  <c:v>6.82</c:v>
                </c:pt>
                <c:pt idx="414">
                  <c:v>6.82</c:v>
                </c:pt>
                <c:pt idx="415">
                  <c:v>6.82</c:v>
                </c:pt>
                <c:pt idx="416">
                  <c:v>6.81</c:v>
                </c:pt>
                <c:pt idx="417">
                  <c:v>6.81</c:v>
                </c:pt>
                <c:pt idx="418">
                  <c:v>6.81</c:v>
                </c:pt>
                <c:pt idx="419">
                  <c:v>6.81</c:v>
                </c:pt>
                <c:pt idx="420">
                  <c:v>6.81</c:v>
                </c:pt>
                <c:pt idx="421">
                  <c:v>6.8</c:v>
                </c:pt>
                <c:pt idx="422">
                  <c:v>6.8</c:v>
                </c:pt>
                <c:pt idx="423">
                  <c:v>6.8</c:v>
                </c:pt>
                <c:pt idx="424">
                  <c:v>6.8</c:v>
                </c:pt>
                <c:pt idx="425">
                  <c:v>6.8</c:v>
                </c:pt>
                <c:pt idx="426">
                  <c:v>6.8</c:v>
                </c:pt>
                <c:pt idx="427">
                  <c:v>6.79</c:v>
                </c:pt>
                <c:pt idx="428">
                  <c:v>6.79</c:v>
                </c:pt>
                <c:pt idx="429">
                  <c:v>6.79</c:v>
                </c:pt>
                <c:pt idx="430">
                  <c:v>6.79</c:v>
                </c:pt>
                <c:pt idx="431">
                  <c:v>6.79</c:v>
                </c:pt>
                <c:pt idx="432">
                  <c:v>6.78</c:v>
                </c:pt>
                <c:pt idx="433">
                  <c:v>6.78</c:v>
                </c:pt>
                <c:pt idx="434">
                  <c:v>6.78</c:v>
                </c:pt>
                <c:pt idx="435">
                  <c:v>6.78</c:v>
                </c:pt>
                <c:pt idx="436">
                  <c:v>6.78</c:v>
                </c:pt>
                <c:pt idx="437">
                  <c:v>6.77</c:v>
                </c:pt>
                <c:pt idx="438">
                  <c:v>6.77</c:v>
                </c:pt>
                <c:pt idx="439">
                  <c:v>6.77</c:v>
                </c:pt>
                <c:pt idx="440">
                  <c:v>6.77</c:v>
                </c:pt>
                <c:pt idx="441">
                  <c:v>6.77</c:v>
                </c:pt>
                <c:pt idx="442">
                  <c:v>6.76</c:v>
                </c:pt>
                <c:pt idx="443">
                  <c:v>6.76</c:v>
                </c:pt>
                <c:pt idx="444">
                  <c:v>6.76</c:v>
                </c:pt>
                <c:pt idx="445">
                  <c:v>6.76</c:v>
                </c:pt>
                <c:pt idx="446">
                  <c:v>6.76</c:v>
                </c:pt>
                <c:pt idx="447">
                  <c:v>6.75</c:v>
                </c:pt>
                <c:pt idx="448">
                  <c:v>6.75</c:v>
                </c:pt>
                <c:pt idx="449">
                  <c:v>6.75</c:v>
                </c:pt>
                <c:pt idx="450">
                  <c:v>6.75</c:v>
                </c:pt>
                <c:pt idx="451">
                  <c:v>6.75</c:v>
                </c:pt>
                <c:pt idx="452">
                  <c:v>6.75</c:v>
                </c:pt>
                <c:pt idx="453">
                  <c:v>6.74</c:v>
                </c:pt>
                <c:pt idx="454">
                  <c:v>6.74</c:v>
                </c:pt>
                <c:pt idx="455">
                  <c:v>6.74</c:v>
                </c:pt>
                <c:pt idx="456">
                  <c:v>6.74</c:v>
                </c:pt>
                <c:pt idx="457">
                  <c:v>6.74</c:v>
                </c:pt>
                <c:pt idx="458">
                  <c:v>6.73</c:v>
                </c:pt>
                <c:pt idx="459">
                  <c:v>6.73</c:v>
                </c:pt>
                <c:pt idx="460">
                  <c:v>6.73</c:v>
                </c:pt>
                <c:pt idx="461">
                  <c:v>6.73</c:v>
                </c:pt>
                <c:pt idx="462">
                  <c:v>6.73</c:v>
                </c:pt>
                <c:pt idx="463">
                  <c:v>6.72</c:v>
                </c:pt>
                <c:pt idx="464">
                  <c:v>6.72</c:v>
                </c:pt>
                <c:pt idx="465">
                  <c:v>6.72</c:v>
                </c:pt>
                <c:pt idx="466">
                  <c:v>6.72</c:v>
                </c:pt>
                <c:pt idx="467">
                  <c:v>6.72</c:v>
                </c:pt>
                <c:pt idx="468">
                  <c:v>6.71</c:v>
                </c:pt>
                <c:pt idx="469">
                  <c:v>6.71</c:v>
                </c:pt>
                <c:pt idx="470">
                  <c:v>6.71</c:v>
                </c:pt>
                <c:pt idx="471">
                  <c:v>6.71</c:v>
                </c:pt>
                <c:pt idx="472">
                  <c:v>6.71</c:v>
                </c:pt>
                <c:pt idx="473">
                  <c:v>6.7</c:v>
                </c:pt>
                <c:pt idx="474">
                  <c:v>6.7</c:v>
                </c:pt>
                <c:pt idx="475">
                  <c:v>6.7</c:v>
                </c:pt>
                <c:pt idx="476">
                  <c:v>6.7</c:v>
                </c:pt>
                <c:pt idx="477">
                  <c:v>6.7</c:v>
                </c:pt>
                <c:pt idx="478">
                  <c:v>6.69</c:v>
                </c:pt>
                <c:pt idx="479">
                  <c:v>6.69</c:v>
                </c:pt>
                <c:pt idx="480">
                  <c:v>6.69</c:v>
                </c:pt>
                <c:pt idx="481">
                  <c:v>6.69</c:v>
                </c:pt>
                <c:pt idx="482">
                  <c:v>6.69</c:v>
                </c:pt>
                <c:pt idx="483">
                  <c:v>6.68</c:v>
                </c:pt>
                <c:pt idx="484">
                  <c:v>6.68</c:v>
                </c:pt>
                <c:pt idx="485">
                  <c:v>6.68</c:v>
                </c:pt>
                <c:pt idx="486">
                  <c:v>6.68</c:v>
                </c:pt>
                <c:pt idx="487">
                  <c:v>6.68</c:v>
                </c:pt>
                <c:pt idx="488">
                  <c:v>6.68</c:v>
                </c:pt>
                <c:pt idx="489">
                  <c:v>6.67</c:v>
                </c:pt>
                <c:pt idx="490">
                  <c:v>6.67</c:v>
                </c:pt>
                <c:pt idx="491">
                  <c:v>6.67</c:v>
                </c:pt>
                <c:pt idx="492">
                  <c:v>6.67</c:v>
                </c:pt>
                <c:pt idx="493">
                  <c:v>6.67</c:v>
                </c:pt>
                <c:pt idx="494">
                  <c:v>6.66</c:v>
                </c:pt>
                <c:pt idx="495">
                  <c:v>6.66</c:v>
                </c:pt>
                <c:pt idx="496">
                  <c:v>6.66</c:v>
                </c:pt>
                <c:pt idx="497">
                  <c:v>6.66</c:v>
                </c:pt>
                <c:pt idx="498">
                  <c:v>6.66</c:v>
                </c:pt>
                <c:pt idx="499">
                  <c:v>6.65</c:v>
                </c:pt>
                <c:pt idx="500">
                  <c:v>6.65</c:v>
                </c:pt>
                <c:pt idx="501">
                  <c:v>6.65</c:v>
                </c:pt>
                <c:pt idx="502">
                  <c:v>6.65</c:v>
                </c:pt>
                <c:pt idx="503">
                  <c:v>6.65</c:v>
                </c:pt>
                <c:pt idx="504">
                  <c:v>6.64</c:v>
                </c:pt>
                <c:pt idx="505">
                  <c:v>6.64</c:v>
                </c:pt>
                <c:pt idx="506">
                  <c:v>6.64</c:v>
                </c:pt>
                <c:pt idx="507">
                  <c:v>6.64</c:v>
                </c:pt>
                <c:pt idx="508">
                  <c:v>6.64</c:v>
                </c:pt>
                <c:pt idx="509">
                  <c:v>6.63</c:v>
                </c:pt>
                <c:pt idx="510">
                  <c:v>6.63</c:v>
                </c:pt>
                <c:pt idx="511">
                  <c:v>6.63</c:v>
                </c:pt>
                <c:pt idx="512">
                  <c:v>6.63</c:v>
                </c:pt>
                <c:pt idx="513">
                  <c:v>6.63</c:v>
                </c:pt>
                <c:pt idx="514">
                  <c:v>6.62</c:v>
                </c:pt>
                <c:pt idx="515">
                  <c:v>6.62</c:v>
                </c:pt>
                <c:pt idx="516">
                  <c:v>6.62</c:v>
                </c:pt>
                <c:pt idx="517">
                  <c:v>6.62</c:v>
                </c:pt>
                <c:pt idx="518">
                  <c:v>6.62</c:v>
                </c:pt>
                <c:pt idx="519">
                  <c:v>6.61</c:v>
                </c:pt>
                <c:pt idx="520">
                  <c:v>6.61</c:v>
                </c:pt>
                <c:pt idx="521">
                  <c:v>6.61</c:v>
                </c:pt>
                <c:pt idx="522">
                  <c:v>6.61</c:v>
                </c:pt>
                <c:pt idx="523">
                  <c:v>6.61</c:v>
                </c:pt>
                <c:pt idx="524">
                  <c:v>6.6</c:v>
                </c:pt>
                <c:pt idx="525">
                  <c:v>6.6</c:v>
                </c:pt>
                <c:pt idx="526">
                  <c:v>6.6</c:v>
                </c:pt>
                <c:pt idx="527">
                  <c:v>6.6</c:v>
                </c:pt>
                <c:pt idx="528">
                  <c:v>6.6</c:v>
                </c:pt>
                <c:pt idx="529">
                  <c:v>6.59</c:v>
                </c:pt>
                <c:pt idx="530">
                  <c:v>6.59</c:v>
                </c:pt>
                <c:pt idx="531">
                  <c:v>6.59</c:v>
                </c:pt>
                <c:pt idx="532">
                  <c:v>6.59</c:v>
                </c:pt>
                <c:pt idx="533">
                  <c:v>6.59</c:v>
                </c:pt>
                <c:pt idx="534">
                  <c:v>6.58</c:v>
                </c:pt>
                <c:pt idx="535">
                  <c:v>6.58</c:v>
                </c:pt>
                <c:pt idx="536">
                  <c:v>6.58</c:v>
                </c:pt>
                <c:pt idx="537">
                  <c:v>6.58</c:v>
                </c:pt>
                <c:pt idx="538">
                  <c:v>6.58</c:v>
                </c:pt>
                <c:pt idx="539">
                  <c:v>6.57</c:v>
                </c:pt>
                <c:pt idx="540">
                  <c:v>6.57</c:v>
                </c:pt>
                <c:pt idx="541">
                  <c:v>6.57</c:v>
                </c:pt>
                <c:pt idx="542">
                  <c:v>6.57</c:v>
                </c:pt>
                <c:pt idx="543">
                  <c:v>6.57</c:v>
                </c:pt>
                <c:pt idx="544">
                  <c:v>6.57</c:v>
                </c:pt>
                <c:pt idx="545">
                  <c:v>6.56</c:v>
                </c:pt>
                <c:pt idx="546">
                  <c:v>6.56</c:v>
                </c:pt>
                <c:pt idx="547">
                  <c:v>6.56</c:v>
                </c:pt>
                <c:pt idx="548">
                  <c:v>6.56</c:v>
                </c:pt>
                <c:pt idx="549">
                  <c:v>6.56</c:v>
                </c:pt>
                <c:pt idx="550">
                  <c:v>6.55</c:v>
                </c:pt>
                <c:pt idx="551">
                  <c:v>6.55</c:v>
                </c:pt>
                <c:pt idx="552">
                  <c:v>6.55</c:v>
                </c:pt>
                <c:pt idx="553">
                  <c:v>6.55</c:v>
                </c:pt>
                <c:pt idx="554">
                  <c:v>6.55</c:v>
                </c:pt>
                <c:pt idx="555">
                  <c:v>6.54</c:v>
                </c:pt>
                <c:pt idx="556">
                  <c:v>6.54</c:v>
                </c:pt>
                <c:pt idx="557">
                  <c:v>6.54</c:v>
                </c:pt>
                <c:pt idx="558">
                  <c:v>6.54</c:v>
                </c:pt>
                <c:pt idx="559">
                  <c:v>6.54</c:v>
                </c:pt>
                <c:pt idx="560">
                  <c:v>6.53</c:v>
                </c:pt>
                <c:pt idx="561">
                  <c:v>6.53</c:v>
                </c:pt>
                <c:pt idx="562">
                  <c:v>6.53</c:v>
                </c:pt>
                <c:pt idx="563">
                  <c:v>6.53</c:v>
                </c:pt>
                <c:pt idx="564">
                  <c:v>6.53</c:v>
                </c:pt>
                <c:pt idx="565">
                  <c:v>6.52</c:v>
                </c:pt>
                <c:pt idx="566">
                  <c:v>6.52</c:v>
                </c:pt>
                <c:pt idx="567">
                  <c:v>6.52</c:v>
                </c:pt>
                <c:pt idx="568">
                  <c:v>6.52</c:v>
                </c:pt>
                <c:pt idx="569">
                  <c:v>6.52</c:v>
                </c:pt>
                <c:pt idx="570">
                  <c:v>6.51</c:v>
                </c:pt>
                <c:pt idx="571">
                  <c:v>6.51</c:v>
                </c:pt>
                <c:pt idx="572">
                  <c:v>6.51</c:v>
                </c:pt>
                <c:pt idx="573">
                  <c:v>6.51</c:v>
                </c:pt>
                <c:pt idx="574">
                  <c:v>6.51</c:v>
                </c:pt>
                <c:pt idx="575">
                  <c:v>6.5</c:v>
                </c:pt>
                <c:pt idx="576">
                  <c:v>6.5</c:v>
                </c:pt>
                <c:pt idx="577">
                  <c:v>6.5</c:v>
                </c:pt>
                <c:pt idx="578">
                  <c:v>6.5</c:v>
                </c:pt>
                <c:pt idx="579">
                  <c:v>6.5</c:v>
                </c:pt>
                <c:pt idx="580">
                  <c:v>6.49</c:v>
                </c:pt>
                <c:pt idx="581">
                  <c:v>6.49</c:v>
                </c:pt>
                <c:pt idx="582">
                  <c:v>6.49</c:v>
                </c:pt>
                <c:pt idx="583">
                  <c:v>6.49</c:v>
                </c:pt>
                <c:pt idx="584">
                  <c:v>6.49</c:v>
                </c:pt>
                <c:pt idx="585">
                  <c:v>6.48</c:v>
                </c:pt>
                <c:pt idx="586">
                  <c:v>6.48</c:v>
                </c:pt>
                <c:pt idx="587">
                  <c:v>6.48</c:v>
                </c:pt>
                <c:pt idx="588">
                  <c:v>6.48</c:v>
                </c:pt>
                <c:pt idx="589">
                  <c:v>6.48</c:v>
                </c:pt>
                <c:pt idx="590">
                  <c:v>6.47</c:v>
                </c:pt>
                <c:pt idx="591">
                  <c:v>6.47</c:v>
                </c:pt>
                <c:pt idx="592">
                  <c:v>6.47</c:v>
                </c:pt>
                <c:pt idx="593">
                  <c:v>6.47</c:v>
                </c:pt>
                <c:pt idx="594">
                  <c:v>6.47</c:v>
                </c:pt>
                <c:pt idx="595">
                  <c:v>6.46</c:v>
                </c:pt>
                <c:pt idx="596">
                  <c:v>6.46</c:v>
                </c:pt>
                <c:pt idx="597">
                  <c:v>6.46</c:v>
                </c:pt>
                <c:pt idx="598">
                  <c:v>6.46</c:v>
                </c:pt>
                <c:pt idx="599">
                  <c:v>6.46</c:v>
                </c:pt>
                <c:pt idx="600">
                  <c:v>6.45</c:v>
                </c:pt>
                <c:pt idx="601">
                  <c:v>6.45</c:v>
                </c:pt>
                <c:pt idx="602">
                  <c:v>6.45</c:v>
                </c:pt>
                <c:pt idx="603">
                  <c:v>6.45</c:v>
                </c:pt>
                <c:pt idx="604">
                  <c:v>6.45</c:v>
                </c:pt>
                <c:pt idx="605">
                  <c:v>6.44</c:v>
                </c:pt>
                <c:pt idx="606">
                  <c:v>6.44</c:v>
                </c:pt>
                <c:pt idx="607">
                  <c:v>6.44</c:v>
                </c:pt>
                <c:pt idx="608">
                  <c:v>6.44</c:v>
                </c:pt>
                <c:pt idx="609">
                  <c:v>6.44</c:v>
                </c:pt>
                <c:pt idx="610">
                  <c:v>6.43</c:v>
                </c:pt>
                <c:pt idx="611">
                  <c:v>6.43</c:v>
                </c:pt>
                <c:pt idx="612">
                  <c:v>6.43</c:v>
                </c:pt>
                <c:pt idx="613">
                  <c:v>6.43</c:v>
                </c:pt>
                <c:pt idx="614">
                  <c:v>6.43</c:v>
                </c:pt>
                <c:pt idx="615">
                  <c:v>6.42</c:v>
                </c:pt>
                <c:pt idx="616">
                  <c:v>6.42</c:v>
                </c:pt>
                <c:pt idx="617">
                  <c:v>6.42</c:v>
                </c:pt>
                <c:pt idx="618">
                  <c:v>6.42</c:v>
                </c:pt>
                <c:pt idx="619">
                  <c:v>6.42</c:v>
                </c:pt>
                <c:pt idx="620">
                  <c:v>6.41</c:v>
                </c:pt>
                <c:pt idx="621">
                  <c:v>6.41</c:v>
                </c:pt>
                <c:pt idx="622">
                  <c:v>6.41</c:v>
                </c:pt>
                <c:pt idx="623">
                  <c:v>6.41</c:v>
                </c:pt>
                <c:pt idx="624">
                  <c:v>6.41</c:v>
                </c:pt>
                <c:pt idx="625">
                  <c:v>6.4</c:v>
                </c:pt>
                <c:pt idx="626">
                  <c:v>6.4</c:v>
                </c:pt>
                <c:pt idx="627">
                  <c:v>6.4</c:v>
                </c:pt>
                <c:pt idx="628">
                  <c:v>6.4</c:v>
                </c:pt>
                <c:pt idx="629">
                  <c:v>6.4</c:v>
                </c:pt>
                <c:pt idx="630">
                  <c:v>6.39</c:v>
                </c:pt>
                <c:pt idx="631">
                  <c:v>6.39</c:v>
                </c:pt>
                <c:pt idx="632">
                  <c:v>6.39</c:v>
                </c:pt>
                <c:pt idx="633">
                  <c:v>6.39</c:v>
                </c:pt>
                <c:pt idx="634">
                  <c:v>6.39</c:v>
                </c:pt>
                <c:pt idx="635">
                  <c:v>6.38</c:v>
                </c:pt>
                <c:pt idx="636">
                  <c:v>6.38</c:v>
                </c:pt>
                <c:pt idx="637">
                  <c:v>6.38</c:v>
                </c:pt>
                <c:pt idx="638">
                  <c:v>6.38</c:v>
                </c:pt>
                <c:pt idx="639">
                  <c:v>6.38</c:v>
                </c:pt>
                <c:pt idx="640">
                  <c:v>6.37</c:v>
                </c:pt>
                <c:pt idx="641">
                  <c:v>6.37</c:v>
                </c:pt>
                <c:pt idx="642">
                  <c:v>6.37</c:v>
                </c:pt>
                <c:pt idx="643">
                  <c:v>6.37</c:v>
                </c:pt>
                <c:pt idx="644">
                  <c:v>6.37</c:v>
                </c:pt>
                <c:pt idx="645">
                  <c:v>6.36</c:v>
                </c:pt>
                <c:pt idx="646">
                  <c:v>6.36</c:v>
                </c:pt>
                <c:pt idx="647">
                  <c:v>6.36</c:v>
                </c:pt>
                <c:pt idx="648">
                  <c:v>6.36</c:v>
                </c:pt>
                <c:pt idx="649">
                  <c:v>6.36</c:v>
                </c:pt>
                <c:pt idx="650">
                  <c:v>6.36</c:v>
                </c:pt>
                <c:pt idx="651">
                  <c:v>6.35</c:v>
                </c:pt>
                <c:pt idx="652">
                  <c:v>6.35</c:v>
                </c:pt>
                <c:pt idx="653">
                  <c:v>6.35</c:v>
                </c:pt>
                <c:pt idx="654">
                  <c:v>6.35</c:v>
                </c:pt>
                <c:pt idx="655">
                  <c:v>6.35</c:v>
                </c:pt>
                <c:pt idx="656">
                  <c:v>6.34</c:v>
                </c:pt>
                <c:pt idx="657">
                  <c:v>6.34</c:v>
                </c:pt>
                <c:pt idx="658">
                  <c:v>6.34</c:v>
                </c:pt>
                <c:pt idx="659">
                  <c:v>6.34</c:v>
                </c:pt>
                <c:pt idx="660">
                  <c:v>6.34</c:v>
                </c:pt>
                <c:pt idx="661">
                  <c:v>6.33</c:v>
                </c:pt>
                <c:pt idx="662">
                  <c:v>6.33</c:v>
                </c:pt>
                <c:pt idx="663">
                  <c:v>6.33</c:v>
                </c:pt>
                <c:pt idx="664">
                  <c:v>6.33</c:v>
                </c:pt>
                <c:pt idx="665">
                  <c:v>6.33</c:v>
                </c:pt>
                <c:pt idx="666">
                  <c:v>6.32</c:v>
                </c:pt>
                <c:pt idx="667">
                  <c:v>6.32</c:v>
                </c:pt>
                <c:pt idx="668">
                  <c:v>6.32</c:v>
                </c:pt>
                <c:pt idx="669">
                  <c:v>6.32</c:v>
                </c:pt>
                <c:pt idx="670">
                  <c:v>6.32</c:v>
                </c:pt>
                <c:pt idx="671">
                  <c:v>6.31</c:v>
                </c:pt>
                <c:pt idx="672">
                  <c:v>6.31</c:v>
                </c:pt>
                <c:pt idx="673">
                  <c:v>6.31</c:v>
                </c:pt>
                <c:pt idx="674">
                  <c:v>6.31</c:v>
                </c:pt>
                <c:pt idx="675">
                  <c:v>6.31</c:v>
                </c:pt>
                <c:pt idx="676">
                  <c:v>6.3</c:v>
                </c:pt>
                <c:pt idx="677">
                  <c:v>6.3</c:v>
                </c:pt>
                <c:pt idx="678">
                  <c:v>6.3</c:v>
                </c:pt>
                <c:pt idx="679">
                  <c:v>6.3</c:v>
                </c:pt>
                <c:pt idx="680">
                  <c:v>6.3</c:v>
                </c:pt>
                <c:pt idx="681">
                  <c:v>6.29</c:v>
                </c:pt>
                <c:pt idx="682">
                  <c:v>6.29</c:v>
                </c:pt>
                <c:pt idx="683">
                  <c:v>6.29</c:v>
                </c:pt>
                <c:pt idx="684">
                  <c:v>6.29</c:v>
                </c:pt>
                <c:pt idx="685">
                  <c:v>6.29</c:v>
                </c:pt>
                <c:pt idx="686">
                  <c:v>6.28</c:v>
                </c:pt>
                <c:pt idx="687">
                  <c:v>6.28</c:v>
                </c:pt>
                <c:pt idx="688">
                  <c:v>6.28</c:v>
                </c:pt>
                <c:pt idx="689">
                  <c:v>6.28</c:v>
                </c:pt>
                <c:pt idx="690">
                  <c:v>6.28</c:v>
                </c:pt>
                <c:pt idx="691">
                  <c:v>6.27</c:v>
                </c:pt>
                <c:pt idx="692">
                  <c:v>6.27</c:v>
                </c:pt>
                <c:pt idx="693">
                  <c:v>6.27</c:v>
                </c:pt>
                <c:pt idx="694">
                  <c:v>6.27</c:v>
                </c:pt>
                <c:pt idx="695">
                  <c:v>6.27</c:v>
                </c:pt>
                <c:pt idx="696">
                  <c:v>6.26</c:v>
                </c:pt>
                <c:pt idx="697">
                  <c:v>6.26</c:v>
                </c:pt>
                <c:pt idx="698">
                  <c:v>6.26</c:v>
                </c:pt>
                <c:pt idx="699">
                  <c:v>6.26</c:v>
                </c:pt>
                <c:pt idx="700">
                  <c:v>6.26</c:v>
                </c:pt>
                <c:pt idx="701">
                  <c:v>6.25</c:v>
                </c:pt>
                <c:pt idx="702">
                  <c:v>6.25</c:v>
                </c:pt>
                <c:pt idx="703">
                  <c:v>6.25</c:v>
                </c:pt>
                <c:pt idx="704">
                  <c:v>6.25</c:v>
                </c:pt>
                <c:pt idx="705">
                  <c:v>6.25</c:v>
                </c:pt>
                <c:pt idx="706">
                  <c:v>6.24</c:v>
                </c:pt>
                <c:pt idx="707">
                  <c:v>6.24</c:v>
                </c:pt>
                <c:pt idx="708">
                  <c:v>6.24</c:v>
                </c:pt>
                <c:pt idx="709">
                  <c:v>6.24</c:v>
                </c:pt>
                <c:pt idx="710">
                  <c:v>6.24</c:v>
                </c:pt>
                <c:pt idx="711">
                  <c:v>6.23</c:v>
                </c:pt>
                <c:pt idx="712">
                  <c:v>6.23</c:v>
                </c:pt>
                <c:pt idx="713">
                  <c:v>6.23</c:v>
                </c:pt>
                <c:pt idx="714">
                  <c:v>6.23</c:v>
                </c:pt>
                <c:pt idx="715">
                  <c:v>6.23</c:v>
                </c:pt>
                <c:pt idx="716">
                  <c:v>6.22</c:v>
                </c:pt>
                <c:pt idx="717">
                  <c:v>6.22</c:v>
                </c:pt>
                <c:pt idx="718">
                  <c:v>6.22</c:v>
                </c:pt>
                <c:pt idx="719">
                  <c:v>6.22</c:v>
                </c:pt>
                <c:pt idx="720">
                  <c:v>6.22</c:v>
                </c:pt>
                <c:pt idx="721">
                  <c:v>6.21</c:v>
                </c:pt>
                <c:pt idx="722">
                  <c:v>6.21</c:v>
                </c:pt>
                <c:pt idx="723">
                  <c:v>6.21</c:v>
                </c:pt>
                <c:pt idx="724">
                  <c:v>6.21</c:v>
                </c:pt>
                <c:pt idx="725">
                  <c:v>6.21</c:v>
                </c:pt>
                <c:pt idx="726">
                  <c:v>6.2</c:v>
                </c:pt>
                <c:pt idx="727">
                  <c:v>6.2</c:v>
                </c:pt>
                <c:pt idx="728">
                  <c:v>6.2</c:v>
                </c:pt>
                <c:pt idx="729">
                  <c:v>6.2</c:v>
                </c:pt>
                <c:pt idx="730">
                  <c:v>6.2</c:v>
                </c:pt>
                <c:pt idx="731">
                  <c:v>6.19</c:v>
                </c:pt>
                <c:pt idx="732">
                  <c:v>6.19</c:v>
                </c:pt>
                <c:pt idx="733">
                  <c:v>6.19</c:v>
                </c:pt>
                <c:pt idx="734">
                  <c:v>6.19</c:v>
                </c:pt>
                <c:pt idx="735">
                  <c:v>6.19</c:v>
                </c:pt>
                <c:pt idx="736">
                  <c:v>6.18</c:v>
                </c:pt>
                <c:pt idx="737">
                  <c:v>6.18</c:v>
                </c:pt>
                <c:pt idx="738">
                  <c:v>6.18</c:v>
                </c:pt>
                <c:pt idx="739">
                  <c:v>6.18</c:v>
                </c:pt>
                <c:pt idx="740">
                  <c:v>6.18</c:v>
                </c:pt>
                <c:pt idx="741">
                  <c:v>6.18</c:v>
                </c:pt>
                <c:pt idx="742">
                  <c:v>6.17</c:v>
                </c:pt>
                <c:pt idx="743">
                  <c:v>6.17</c:v>
                </c:pt>
                <c:pt idx="744">
                  <c:v>6.17</c:v>
                </c:pt>
                <c:pt idx="745">
                  <c:v>6.17</c:v>
                </c:pt>
                <c:pt idx="746">
                  <c:v>6.17</c:v>
                </c:pt>
                <c:pt idx="747">
                  <c:v>6.16</c:v>
                </c:pt>
                <c:pt idx="748">
                  <c:v>6.16</c:v>
                </c:pt>
                <c:pt idx="749">
                  <c:v>6.16</c:v>
                </c:pt>
                <c:pt idx="750">
                  <c:v>6.16</c:v>
                </c:pt>
                <c:pt idx="751">
                  <c:v>6.16</c:v>
                </c:pt>
                <c:pt idx="752">
                  <c:v>6.15</c:v>
                </c:pt>
                <c:pt idx="753">
                  <c:v>6.15</c:v>
                </c:pt>
                <c:pt idx="754">
                  <c:v>6.15</c:v>
                </c:pt>
                <c:pt idx="755">
                  <c:v>6.15</c:v>
                </c:pt>
                <c:pt idx="756">
                  <c:v>6.15</c:v>
                </c:pt>
                <c:pt idx="757">
                  <c:v>6.14</c:v>
                </c:pt>
                <c:pt idx="758">
                  <c:v>6.14</c:v>
                </c:pt>
                <c:pt idx="759">
                  <c:v>6.14</c:v>
                </c:pt>
                <c:pt idx="760">
                  <c:v>6.14</c:v>
                </c:pt>
                <c:pt idx="761">
                  <c:v>6.14</c:v>
                </c:pt>
                <c:pt idx="762">
                  <c:v>6.13</c:v>
                </c:pt>
                <c:pt idx="763">
                  <c:v>6.13</c:v>
                </c:pt>
                <c:pt idx="764">
                  <c:v>6.13</c:v>
                </c:pt>
                <c:pt idx="765">
                  <c:v>6.13</c:v>
                </c:pt>
                <c:pt idx="766">
                  <c:v>6.13</c:v>
                </c:pt>
                <c:pt idx="767">
                  <c:v>6.12</c:v>
                </c:pt>
                <c:pt idx="768">
                  <c:v>6.12</c:v>
                </c:pt>
                <c:pt idx="769">
                  <c:v>6.12</c:v>
                </c:pt>
                <c:pt idx="770">
                  <c:v>6.12</c:v>
                </c:pt>
                <c:pt idx="771">
                  <c:v>6.12</c:v>
                </c:pt>
                <c:pt idx="772">
                  <c:v>6.11</c:v>
                </c:pt>
                <c:pt idx="773">
                  <c:v>6.11</c:v>
                </c:pt>
                <c:pt idx="774">
                  <c:v>6.11</c:v>
                </c:pt>
                <c:pt idx="775">
                  <c:v>6.11</c:v>
                </c:pt>
                <c:pt idx="776">
                  <c:v>6.11</c:v>
                </c:pt>
                <c:pt idx="777">
                  <c:v>6.1</c:v>
                </c:pt>
                <c:pt idx="778">
                  <c:v>6.1</c:v>
                </c:pt>
                <c:pt idx="779">
                  <c:v>6.1</c:v>
                </c:pt>
                <c:pt idx="780">
                  <c:v>6.1</c:v>
                </c:pt>
                <c:pt idx="781">
                  <c:v>6.1</c:v>
                </c:pt>
                <c:pt idx="782">
                  <c:v>6.09</c:v>
                </c:pt>
                <c:pt idx="783">
                  <c:v>6.09</c:v>
                </c:pt>
                <c:pt idx="784">
                  <c:v>6.09</c:v>
                </c:pt>
                <c:pt idx="785">
                  <c:v>6.09</c:v>
                </c:pt>
                <c:pt idx="786">
                  <c:v>6.09</c:v>
                </c:pt>
                <c:pt idx="787">
                  <c:v>6.08</c:v>
                </c:pt>
                <c:pt idx="788">
                  <c:v>6.08</c:v>
                </c:pt>
                <c:pt idx="789">
                  <c:v>6.08</c:v>
                </c:pt>
                <c:pt idx="790">
                  <c:v>6.08</c:v>
                </c:pt>
                <c:pt idx="791">
                  <c:v>6.08</c:v>
                </c:pt>
                <c:pt idx="792">
                  <c:v>6.08</c:v>
                </c:pt>
                <c:pt idx="793">
                  <c:v>6.07</c:v>
                </c:pt>
                <c:pt idx="794">
                  <c:v>6.07</c:v>
                </c:pt>
                <c:pt idx="795">
                  <c:v>6.07</c:v>
                </c:pt>
                <c:pt idx="796">
                  <c:v>6.07</c:v>
                </c:pt>
                <c:pt idx="797">
                  <c:v>6.07</c:v>
                </c:pt>
                <c:pt idx="798">
                  <c:v>6.06</c:v>
                </c:pt>
                <c:pt idx="799">
                  <c:v>6.06</c:v>
                </c:pt>
                <c:pt idx="800">
                  <c:v>6.06</c:v>
                </c:pt>
                <c:pt idx="801">
                  <c:v>6.06</c:v>
                </c:pt>
                <c:pt idx="802">
                  <c:v>6.06</c:v>
                </c:pt>
                <c:pt idx="803">
                  <c:v>6.05</c:v>
                </c:pt>
                <c:pt idx="804">
                  <c:v>6.05</c:v>
                </c:pt>
                <c:pt idx="805">
                  <c:v>6.05</c:v>
                </c:pt>
                <c:pt idx="806">
                  <c:v>6.05</c:v>
                </c:pt>
                <c:pt idx="807">
                  <c:v>6.05</c:v>
                </c:pt>
                <c:pt idx="808">
                  <c:v>6.04</c:v>
                </c:pt>
                <c:pt idx="809">
                  <c:v>6.04</c:v>
                </c:pt>
                <c:pt idx="810">
                  <c:v>6.04</c:v>
                </c:pt>
                <c:pt idx="811">
                  <c:v>6.04</c:v>
                </c:pt>
                <c:pt idx="812">
                  <c:v>6.04</c:v>
                </c:pt>
                <c:pt idx="813">
                  <c:v>6.03</c:v>
                </c:pt>
                <c:pt idx="814">
                  <c:v>6.03</c:v>
                </c:pt>
                <c:pt idx="815">
                  <c:v>6.03</c:v>
                </c:pt>
                <c:pt idx="816">
                  <c:v>6.03</c:v>
                </c:pt>
                <c:pt idx="817">
                  <c:v>6.03</c:v>
                </c:pt>
                <c:pt idx="818">
                  <c:v>6.02</c:v>
                </c:pt>
                <c:pt idx="819">
                  <c:v>6.02</c:v>
                </c:pt>
                <c:pt idx="820">
                  <c:v>6.02</c:v>
                </c:pt>
                <c:pt idx="821">
                  <c:v>6.02</c:v>
                </c:pt>
                <c:pt idx="822">
                  <c:v>6.02</c:v>
                </c:pt>
                <c:pt idx="823">
                  <c:v>6.01</c:v>
                </c:pt>
                <c:pt idx="824">
                  <c:v>6.01</c:v>
                </c:pt>
                <c:pt idx="825">
                  <c:v>6.01</c:v>
                </c:pt>
                <c:pt idx="826">
                  <c:v>6.01</c:v>
                </c:pt>
                <c:pt idx="827">
                  <c:v>6.01</c:v>
                </c:pt>
                <c:pt idx="828">
                  <c:v>6.01</c:v>
                </c:pt>
                <c:pt idx="829">
                  <c:v>6</c:v>
                </c:pt>
                <c:pt idx="830">
                  <c:v>6</c:v>
                </c:pt>
                <c:pt idx="831">
                  <c:v>6</c:v>
                </c:pt>
                <c:pt idx="832">
                  <c:v>6</c:v>
                </c:pt>
                <c:pt idx="833">
                  <c:v>6</c:v>
                </c:pt>
                <c:pt idx="834">
                  <c:v>5.99</c:v>
                </c:pt>
                <c:pt idx="835">
                  <c:v>5.99</c:v>
                </c:pt>
                <c:pt idx="836">
                  <c:v>5.99</c:v>
                </c:pt>
                <c:pt idx="837">
                  <c:v>5.99</c:v>
                </c:pt>
                <c:pt idx="838">
                  <c:v>5.99</c:v>
                </c:pt>
                <c:pt idx="839">
                  <c:v>5.98</c:v>
                </c:pt>
                <c:pt idx="840">
                  <c:v>5.98</c:v>
                </c:pt>
                <c:pt idx="841">
                  <c:v>5.98</c:v>
                </c:pt>
                <c:pt idx="842">
                  <c:v>5.98</c:v>
                </c:pt>
                <c:pt idx="843">
                  <c:v>5.98</c:v>
                </c:pt>
                <c:pt idx="844">
                  <c:v>5.97</c:v>
                </c:pt>
                <c:pt idx="845">
                  <c:v>5.97</c:v>
                </c:pt>
                <c:pt idx="846">
                  <c:v>5.97</c:v>
                </c:pt>
                <c:pt idx="847">
                  <c:v>5.97</c:v>
                </c:pt>
                <c:pt idx="848">
                  <c:v>5.97</c:v>
                </c:pt>
                <c:pt idx="849">
                  <c:v>5.96</c:v>
                </c:pt>
                <c:pt idx="850">
                  <c:v>5.96</c:v>
                </c:pt>
                <c:pt idx="851">
                  <c:v>5.96</c:v>
                </c:pt>
                <c:pt idx="852">
                  <c:v>5.96</c:v>
                </c:pt>
                <c:pt idx="853">
                  <c:v>5.96</c:v>
                </c:pt>
                <c:pt idx="854">
                  <c:v>5.95</c:v>
                </c:pt>
                <c:pt idx="855">
                  <c:v>5.95</c:v>
                </c:pt>
                <c:pt idx="856">
                  <c:v>5.95</c:v>
                </c:pt>
                <c:pt idx="857">
                  <c:v>5.95</c:v>
                </c:pt>
                <c:pt idx="858">
                  <c:v>5.95</c:v>
                </c:pt>
                <c:pt idx="859">
                  <c:v>5.95</c:v>
                </c:pt>
                <c:pt idx="860">
                  <c:v>5.94</c:v>
                </c:pt>
                <c:pt idx="861">
                  <c:v>5.94</c:v>
                </c:pt>
                <c:pt idx="862">
                  <c:v>5.94</c:v>
                </c:pt>
                <c:pt idx="863">
                  <c:v>5.94</c:v>
                </c:pt>
                <c:pt idx="864">
                  <c:v>5.94</c:v>
                </c:pt>
                <c:pt idx="865">
                  <c:v>5.93</c:v>
                </c:pt>
                <c:pt idx="866">
                  <c:v>5.93</c:v>
                </c:pt>
                <c:pt idx="867">
                  <c:v>5.93</c:v>
                </c:pt>
                <c:pt idx="868">
                  <c:v>5.93</c:v>
                </c:pt>
                <c:pt idx="869">
                  <c:v>5.93</c:v>
                </c:pt>
                <c:pt idx="870">
                  <c:v>5.92</c:v>
                </c:pt>
                <c:pt idx="871">
                  <c:v>5.92</c:v>
                </c:pt>
                <c:pt idx="872">
                  <c:v>5.92</c:v>
                </c:pt>
                <c:pt idx="873">
                  <c:v>5.92</c:v>
                </c:pt>
                <c:pt idx="874">
                  <c:v>5.92</c:v>
                </c:pt>
                <c:pt idx="875">
                  <c:v>5.91</c:v>
                </c:pt>
                <c:pt idx="876">
                  <c:v>5.91</c:v>
                </c:pt>
                <c:pt idx="877">
                  <c:v>5.91</c:v>
                </c:pt>
                <c:pt idx="878">
                  <c:v>5.91</c:v>
                </c:pt>
                <c:pt idx="879">
                  <c:v>5.91</c:v>
                </c:pt>
                <c:pt idx="880">
                  <c:v>5.9</c:v>
                </c:pt>
                <c:pt idx="881">
                  <c:v>5.9</c:v>
                </c:pt>
                <c:pt idx="882">
                  <c:v>5.9</c:v>
                </c:pt>
                <c:pt idx="883">
                  <c:v>5.9</c:v>
                </c:pt>
                <c:pt idx="884">
                  <c:v>5.9</c:v>
                </c:pt>
                <c:pt idx="885">
                  <c:v>5.9</c:v>
                </c:pt>
                <c:pt idx="886">
                  <c:v>5.89</c:v>
                </c:pt>
                <c:pt idx="887">
                  <c:v>5.89</c:v>
                </c:pt>
                <c:pt idx="888">
                  <c:v>5.89</c:v>
                </c:pt>
                <c:pt idx="889">
                  <c:v>5.89</c:v>
                </c:pt>
                <c:pt idx="890">
                  <c:v>5.89</c:v>
                </c:pt>
                <c:pt idx="891">
                  <c:v>5.88</c:v>
                </c:pt>
                <c:pt idx="892">
                  <c:v>5.88</c:v>
                </c:pt>
                <c:pt idx="893">
                  <c:v>5.88</c:v>
                </c:pt>
                <c:pt idx="894">
                  <c:v>5.88</c:v>
                </c:pt>
                <c:pt idx="895">
                  <c:v>5.88</c:v>
                </c:pt>
                <c:pt idx="896">
                  <c:v>5.87</c:v>
                </c:pt>
                <c:pt idx="897">
                  <c:v>5.87</c:v>
                </c:pt>
                <c:pt idx="898">
                  <c:v>5.87</c:v>
                </c:pt>
                <c:pt idx="899">
                  <c:v>5.87</c:v>
                </c:pt>
                <c:pt idx="900">
                  <c:v>5.87</c:v>
                </c:pt>
                <c:pt idx="901">
                  <c:v>5.86</c:v>
                </c:pt>
                <c:pt idx="902">
                  <c:v>5.86</c:v>
                </c:pt>
                <c:pt idx="903">
                  <c:v>5.86</c:v>
                </c:pt>
                <c:pt idx="904">
                  <c:v>5.86</c:v>
                </c:pt>
                <c:pt idx="905">
                  <c:v>5.86</c:v>
                </c:pt>
                <c:pt idx="906">
                  <c:v>5.86</c:v>
                </c:pt>
                <c:pt idx="907">
                  <c:v>5.85</c:v>
                </c:pt>
                <c:pt idx="908">
                  <c:v>5.85</c:v>
                </c:pt>
                <c:pt idx="909">
                  <c:v>5.85</c:v>
                </c:pt>
                <c:pt idx="910">
                  <c:v>5.85</c:v>
                </c:pt>
                <c:pt idx="911">
                  <c:v>5.85</c:v>
                </c:pt>
                <c:pt idx="912">
                  <c:v>5.84</c:v>
                </c:pt>
                <c:pt idx="913">
                  <c:v>5.84</c:v>
                </c:pt>
                <c:pt idx="914">
                  <c:v>5.84</c:v>
                </c:pt>
                <c:pt idx="915">
                  <c:v>5.84</c:v>
                </c:pt>
                <c:pt idx="916">
                  <c:v>5.84</c:v>
                </c:pt>
                <c:pt idx="917">
                  <c:v>5.83</c:v>
                </c:pt>
                <c:pt idx="918">
                  <c:v>5.83</c:v>
                </c:pt>
                <c:pt idx="919">
                  <c:v>5.83</c:v>
                </c:pt>
                <c:pt idx="920">
                  <c:v>5.83</c:v>
                </c:pt>
                <c:pt idx="921">
                  <c:v>5.83</c:v>
                </c:pt>
                <c:pt idx="922">
                  <c:v>5.83</c:v>
                </c:pt>
                <c:pt idx="923">
                  <c:v>5.82</c:v>
                </c:pt>
                <c:pt idx="924">
                  <c:v>5.82</c:v>
                </c:pt>
                <c:pt idx="925">
                  <c:v>5.82</c:v>
                </c:pt>
                <c:pt idx="926">
                  <c:v>5.82</c:v>
                </c:pt>
                <c:pt idx="927">
                  <c:v>5.82</c:v>
                </c:pt>
                <c:pt idx="928">
                  <c:v>5.81</c:v>
                </c:pt>
                <c:pt idx="929">
                  <c:v>5.81</c:v>
                </c:pt>
                <c:pt idx="930">
                  <c:v>5.81</c:v>
                </c:pt>
                <c:pt idx="931">
                  <c:v>5.81</c:v>
                </c:pt>
                <c:pt idx="932">
                  <c:v>5.81</c:v>
                </c:pt>
                <c:pt idx="933">
                  <c:v>5.8</c:v>
                </c:pt>
                <c:pt idx="934">
                  <c:v>5.8</c:v>
                </c:pt>
                <c:pt idx="935">
                  <c:v>5.8</c:v>
                </c:pt>
                <c:pt idx="936">
                  <c:v>5.8</c:v>
                </c:pt>
                <c:pt idx="937">
                  <c:v>5.8</c:v>
                </c:pt>
                <c:pt idx="938">
                  <c:v>5.79</c:v>
                </c:pt>
                <c:pt idx="939">
                  <c:v>5.79</c:v>
                </c:pt>
                <c:pt idx="940">
                  <c:v>5.79</c:v>
                </c:pt>
                <c:pt idx="941">
                  <c:v>5.79</c:v>
                </c:pt>
                <c:pt idx="942">
                  <c:v>5.79</c:v>
                </c:pt>
                <c:pt idx="943">
                  <c:v>5.79</c:v>
                </c:pt>
                <c:pt idx="944">
                  <c:v>5.78</c:v>
                </c:pt>
                <c:pt idx="945">
                  <c:v>5.78</c:v>
                </c:pt>
                <c:pt idx="946">
                  <c:v>5.78</c:v>
                </c:pt>
                <c:pt idx="947">
                  <c:v>5.78</c:v>
                </c:pt>
                <c:pt idx="948">
                  <c:v>5.78</c:v>
                </c:pt>
                <c:pt idx="949">
                  <c:v>5.77</c:v>
                </c:pt>
                <c:pt idx="950">
                  <c:v>5.77</c:v>
                </c:pt>
                <c:pt idx="951">
                  <c:v>5.77</c:v>
                </c:pt>
                <c:pt idx="952">
                  <c:v>5.77</c:v>
                </c:pt>
                <c:pt idx="953">
                  <c:v>5.77</c:v>
                </c:pt>
                <c:pt idx="954">
                  <c:v>5.76</c:v>
                </c:pt>
                <c:pt idx="955">
                  <c:v>5.76</c:v>
                </c:pt>
                <c:pt idx="956">
                  <c:v>5.76</c:v>
                </c:pt>
                <c:pt idx="957">
                  <c:v>5.76</c:v>
                </c:pt>
                <c:pt idx="958">
                  <c:v>5.76</c:v>
                </c:pt>
                <c:pt idx="959">
                  <c:v>5.76</c:v>
                </c:pt>
                <c:pt idx="960">
                  <c:v>5.75</c:v>
                </c:pt>
                <c:pt idx="961">
                  <c:v>5.75</c:v>
                </c:pt>
                <c:pt idx="962">
                  <c:v>5.75</c:v>
                </c:pt>
                <c:pt idx="963">
                  <c:v>5.75</c:v>
                </c:pt>
                <c:pt idx="964">
                  <c:v>5.75</c:v>
                </c:pt>
                <c:pt idx="965">
                  <c:v>5.74</c:v>
                </c:pt>
                <c:pt idx="966">
                  <c:v>5.74</c:v>
                </c:pt>
                <c:pt idx="967">
                  <c:v>5.74</c:v>
                </c:pt>
                <c:pt idx="968">
                  <c:v>5.74</c:v>
                </c:pt>
                <c:pt idx="969">
                  <c:v>5.74</c:v>
                </c:pt>
                <c:pt idx="970">
                  <c:v>5.73</c:v>
                </c:pt>
                <c:pt idx="971">
                  <c:v>5.73</c:v>
                </c:pt>
                <c:pt idx="972">
                  <c:v>5.73</c:v>
                </c:pt>
                <c:pt idx="973">
                  <c:v>5.73</c:v>
                </c:pt>
                <c:pt idx="974">
                  <c:v>5.73</c:v>
                </c:pt>
                <c:pt idx="975">
                  <c:v>5.73</c:v>
                </c:pt>
                <c:pt idx="976">
                  <c:v>5.72</c:v>
                </c:pt>
                <c:pt idx="977">
                  <c:v>5.72</c:v>
                </c:pt>
                <c:pt idx="978">
                  <c:v>5.72</c:v>
                </c:pt>
                <c:pt idx="979">
                  <c:v>5.72</c:v>
                </c:pt>
                <c:pt idx="980">
                  <c:v>5.72</c:v>
                </c:pt>
                <c:pt idx="981">
                  <c:v>5.71</c:v>
                </c:pt>
                <c:pt idx="982">
                  <c:v>5.71</c:v>
                </c:pt>
                <c:pt idx="983">
                  <c:v>5.71</c:v>
                </c:pt>
                <c:pt idx="984">
                  <c:v>5.71</c:v>
                </c:pt>
                <c:pt idx="985">
                  <c:v>5.71</c:v>
                </c:pt>
                <c:pt idx="986">
                  <c:v>5.71</c:v>
                </c:pt>
                <c:pt idx="987">
                  <c:v>5.7</c:v>
                </c:pt>
                <c:pt idx="988">
                  <c:v>5.7</c:v>
                </c:pt>
                <c:pt idx="989">
                  <c:v>5.7</c:v>
                </c:pt>
                <c:pt idx="990">
                  <c:v>5.7</c:v>
                </c:pt>
                <c:pt idx="991">
                  <c:v>5.7</c:v>
                </c:pt>
                <c:pt idx="992">
                  <c:v>5.69</c:v>
                </c:pt>
                <c:pt idx="993">
                  <c:v>5.69</c:v>
                </c:pt>
                <c:pt idx="994">
                  <c:v>5.69</c:v>
                </c:pt>
                <c:pt idx="995">
                  <c:v>5.69</c:v>
                </c:pt>
                <c:pt idx="996">
                  <c:v>5.69</c:v>
                </c:pt>
                <c:pt idx="997">
                  <c:v>5.68</c:v>
                </c:pt>
                <c:pt idx="998">
                  <c:v>5.68</c:v>
                </c:pt>
                <c:pt idx="999">
                  <c:v>5.68</c:v>
                </c:pt>
                <c:pt idx="1000">
                  <c:v>5.68</c:v>
                </c:pt>
                <c:pt idx="1001">
                  <c:v>5.68</c:v>
                </c:pt>
                <c:pt idx="1002">
                  <c:v>5.68</c:v>
                </c:pt>
                <c:pt idx="1003">
                  <c:v>5.67</c:v>
                </c:pt>
                <c:pt idx="1004">
                  <c:v>5.67</c:v>
                </c:pt>
                <c:pt idx="1005">
                  <c:v>5.67</c:v>
                </c:pt>
                <c:pt idx="1006">
                  <c:v>5.67</c:v>
                </c:pt>
                <c:pt idx="1007">
                  <c:v>5.67</c:v>
                </c:pt>
                <c:pt idx="1008">
                  <c:v>5.66</c:v>
                </c:pt>
                <c:pt idx="1009">
                  <c:v>5.66</c:v>
                </c:pt>
                <c:pt idx="1010">
                  <c:v>5.66</c:v>
                </c:pt>
                <c:pt idx="1011">
                  <c:v>5.66</c:v>
                </c:pt>
                <c:pt idx="1012">
                  <c:v>5.66</c:v>
                </c:pt>
                <c:pt idx="1013">
                  <c:v>5.66</c:v>
                </c:pt>
                <c:pt idx="1014">
                  <c:v>5.65</c:v>
                </c:pt>
                <c:pt idx="1015">
                  <c:v>5.65</c:v>
                </c:pt>
                <c:pt idx="1016">
                  <c:v>5.65</c:v>
                </c:pt>
                <c:pt idx="1017">
                  <c:v>5.65</c:v>
                </c:pt>
                <c:pt idx="1018">
                  <c:v>5.65</c:v>
                </c:pt>
                <c:pt idx="1019">
                  <c:v>5.64</c:v>
                </c:pt>
                <c:pt idx="1020">
                  <c:v>5.64</c:v>
                </c:pt>
                <c:pt idx="1021">
                  <c:v>5.64</c:v>
                </c:pt>
                <c:pt idx="1022">
                  <c:v>5.64</c:v>
                </c:pt>
                <c:pt idx="1023">
                  <c:v>5.64</c:v>
                </c:pt>
                <c:pt idx="1024">
                  <c:v>5.64</c:v>
                </c:pt>
                <c:pt idx="1025">
                  <c:v>5.63</c:v>
                </c:pt>
                <c:pt idx="1026">
                  <c:v>5.63</c:v>
                </c:pt>
                <c:pt idx="1027">
                  <c:v>5.63</c:v>
                </c:pt>
                <c:pt idx="1028">
                  <c:v>5.63</c:v>
                </c:pt>
                <c:pt idx="1029">
                  <c:v>5.63</c:v>
                </c:pt>
                <c:pt idx="1030">
                  <c:v>5.62</c:v>
                </c:pt>
                <c:pt idx="1031">
                  <c:v>5.62</c:v>
                </c:pt>
                <c:pt idx="1032">
                  <c:v>5.62</c:v>
                </c:pt>
                <c:pt idx="1033">
                  <c:v>5.62</c:v>
                </c:pt>
                <c:pt idx="1034">
                  <c:v>5.62</c:v>
                </c:pt>
                <c:pt idx="1035">
                  <c:v>5.62</c:v>
                </c:pt>
                <c:pt idx="1036">
                  <c:v>5.61</c:v>
                </c:pt>
                <c:pt idx="1037">
                  <c:v>5.61</c:v>
                </c:pt>
                <c:pt idx="1038">
                  <c:v>5.61</c:v>
                </c:pt>
                <c:pt idx="1039">
                  <c:v>5.61</c:v>
                </c:pt>
                <c:pt idx="1040">
                  <c:v>5.61</c:v>
                </c:pt>
                <c:pt idx="1041">
                  <c:v>5.6</c:v>
                </c:pt>
                <c:pt idx="1042">
                  <c:v>5.6</c:v>
                </c:pt>
                <c:pt idx="1043">
                  <c:v>5.6</c:v>
                </c:pt>
                <c:pt idx="1044">
                  <c:v>5.6</c:v>
                </c:pt>
                <c:pt idx="1045">
                  <c:v>5.6</c:v>
                </c:pt>
                <c:pt idx="1046">
                  <c:v>5.6</c:v>
                </c:pt>
                <c:pt idx="1047">
                  <c:v>5.59</c:v>
                </c:pt>
                <c:pt idx="1048">
                  <c:v>5.59</c:v>
                </c:pt>
                <c:pt idx="1049">
                  <c:v>5.59</c:v>
                </c:pt>
                <c:pt idx="1050">
                  <c:v>5.59</c:v>
                </c:pt>
                <c:pt idx="1051">
                  <c:v>5.59</c:v>
                </c:pt>
                <c:pt idx="1052">
                  <c:v>5.58</c:v>
                </c:pt>
                <c:pt idx="1053">
                  <c:v>5.58</c:v>
                </c:pt>
                <c:pt idx="1054">
                  <c:v>5.58</c:v>
                </c:pt>
                <c:pt idx="1055">
                  <c:v>5.58</c:v>
                </c:pt>
                <c:pt idx="1056">
                  <c:v>5.58</c:v>
                </c:pt>
                <c:pt idx="1057">
                  <c:v>5.58</c:v>
                </c:pt>
                <c:pt idx="1058">
                  <c:v>5.57</c:v>
                </c:pt>
                <c:pt idx="1059">
                  <c:v>5.57</c:v>
                </c:pt>
                <c:pt idx="1060">
                  <c:v>5.57</c:v>
                </c:pt>
                <c:pt idx="1061">
                  <c:v>5.57</c:v>
                </c:pt>
                <c:pt idx="1062">
                  <c:v>5.57</c:v>
                </c:pt>
                <c:pt idx="1063">
                  <c:v>5.56</c:v>
                </c:pt>
                <c:pt idx="1064">
                  <c:v>5.56</c:v>
                </c:pt>
                <c:pt idx="1065">
                  <c:v>5.56</c:v>
                </c:pt>
                <c:pt idx="1066">
                  <c:v>5.56</c:v>
                </c:pt>
                <c:pt idx="1067">
                  <c:v>5.56</c:v>
                </c:pt>
                <c:pt idx="1068">
                  <c:v>5.56</c:v>
                </c:pt>
                <c:pt idx="1069">
                  <c:v>5.55</c:v>
                </c:pt>
                <c:pt idx="1070">
                  <c:v>5.55</c:v>
                </c:pt>
                <c:pt idx="1071">
                  <c:v>5.55</c:v>
                </c:pt>
                <c:pt idx="1072">
                  <c:v>5.55</c:v>
                </c:pt>
                <c:pt idx="1073">
                  <c:v>5.55</c:v>
                </c:pt>
                <c:pt idx="1074">
                  <c:v>5.54</c:v>
                </c:pt>
                <c:pt idx="1075">
                  <c:v>5.54</c:v>
                </c:pt>
                <c:pt idx="1076">
                  <c:v>5.54</c:v>
                </c:pt>
                <c:pt idx="1077">
                  <c:v>5.54</c:v>
                </c:pt>
                <c:pt idx="1078">
                  <c:v>5.54</c:v>
                </c:pt>
                <c:pt idx="1079">
                  <c:v>5.54</c:v>
                </c:pt>
                <c:pt idx="1080">
                  <c:v>5.53</c:v>
                </c:pt>
                <c:pt idx="1081">
                  <c:v>5.53</c:v>
                </c:pt>
                <c:pt idx="1082">
                  <c:v>5.53</c:v>
                </c:pt>
                <c:pt idx="1083">
                  <c:v>5.53</c:v>
                </c:pt>
                <c:pt idx="1084">
                  <c:v>5.53</c:v>
                </c:pt>
                <c:pt idx="1085">
                  <c:v>5.52</c:v>
                </c:pt>
                <c:pt idx="1086">
                  <c:v>5.52</c:v>
                </c:pt>
                <c:pt idx="1087">
                  <c:v>5.52</c:v>
                </c:pt>
                <c:pt idx="1088">
                  <c:v>5.52</c:v>
                </c:pt>
                <c:pt idx="1089">
                  <c:v>5.52</c:v>
                </c:pt>
                <c:pt idx="1090">
                  <c:v>5.52</c:v>
                </c:pt>
                <c:pt idx="1091">
                  <c:v>5.51</c:v>
                </c:pt>
                <c:pt idx="1092">
                  <c:v>5.51</c:v>
                </c:pt>
                <c:pt idx="1093">
                  <c:v>5.51</c:v>
                </c:pt>
                <c:pt idx="1094">
                  <c:v>5.51</c:v>
                </c:pt>
                <c:pt idx="1095">
                  <c:v>5.51</c:v>
                </c:pt>
                <c:pt idx="1096">
                  <c:v>5.51</c:v>
                </c:pt>
                <c:pt idx="1097">
                  <c:v>5.5</c:v>
                </c:pt>
                <c:pt idx="1098">
                  <c:v>5.5</c:v>
                </c:pt>
                <c:pt idx="1099">
                  <c:v>5.5</c:v>
                </c:pt>
                <c:pt idx="1100">
                  <c:v>5.5</c:v>
                </c:pt>
                <c:pt idx="1101">
                  <c:v>5.5</c:v>
                </c:pt>
                <c:pt idx="1102">
                  <c:v>5.49</c:v>
                </c:pt>
                <c:pt idx="1103">
                  <c:v>5.49</c:v>
                </c:pt>
                <c:pt idx="1104">
                  <c:v>5.49</c:v>
                </c:pt>
                <c:pt idx="1105">
                  <c:v>5.49</c:v>
                </c:pt>
                <c:pt idx="1106">
                  <c:v>5.49</c:v>
                </c:pt>
                <c:pt idx="1107">
                  <c:v>5.49</c:v>
                </c:pt>
                <c:pt idx="1108">
                  <c:v>5.48</c:v>
                </c:pt>
                <c:pt idx="1109">
                  <c:v>5.48</c:v>
                </c:pt>
                <c:pt idx="1110">
                  <c:v>5.48</c:v>
                </c:pt>
                <c:pt idx="1111">
                  <c:v>5.48</c:v>
                </c:pt>
                <c:pt idx="1112">
                  <c:v>5.48</c:v>
                </c:pt>
                <c:pt idx="1113">
                  <c:v>5.47</c:v>
                </c:pt>
                <c:pt idx="1114">
                  <c:v>5.47</c:v>
                </c:pt>
                <c:pt idx="1115">
                  <c:v>5.47</c:v>
                </c:pt>
                <c:pt idx="1116">
                  <c:v>5.47</c:v>
                </c:pt>
                <c:pt idx="1117">
                  <c:v>5.47</c:v>
                </c:pt>
                <c:pt idx="1118">
                  <c:v>5.47</c:v>
                </c:pt>
                <c:pt idx="1119">
                  <c:v>5.46</c:v>
                </c:pt>
                <c:pt idx="1120">
                  <c:v>5.46</c:v>
                </c:pt>
                <c:pt idx="1121">
                  <c:v>5.46</c:v>
                </c:pt>
                <c:pt idx="1122">
                  <c:v>5.46</c:v>
                </c:pt>
                <c:pt idx="1123">
                  <c:v>5.46</c:v>
                </c:pt>
                <c:pt idx="1124">
                  <c:v>5.46</c:v>
                </c:pt>
                <c:pt idx="1125">
                  <c:v>5.45</c:v>
                </c:pt>
                <c:pt idx="1126">
                  <c:v>5.45</c:v>
                </c:pt>
                <c:pt idx="1127">
                  <c:v>5.45</c:v>
                </c:pt>
                <c:pt idx="1128">
                  <c:v>5.45</c:v>
                </c:pt>
                <c:pt idx="1129">
                  <c:v>5.45</c:v>
                </c:pt>
                <c:pt idx="1130">
                  <c:v>5.44</c:v>
                </c:pt>
                <c:pt idx="1131">
                  <c:v>5.44</c:v>
                </c:pt>
                <c:pt idx="1132">
                  <c:v>5.44</c:v>
                </c:pt>
                <c:pt idx="1133">
                  <c:v>5.44</c:v>
                </c:pt>
                <c:pt idx="1134">
                  <c:v>5.44</c:v>
                </c:pt>
                <c:pt idx="1135">
                  <c:v>5.44</c:v>
                </c:pt>
                <c:pt idx="1136">
                  <c:v>5.43</c:v>
                </c:pt>
                <c:pt idx="1137">
                  <c:v>5.43</c:v>
                </c:pt>
                <c:pt idx="1138">
                  <c:v>5.43</c:v>
                </c:pt>
                <c:pt idx="1139">
                  <c:v>5.43</c:v>
                </c:pt>
                <c:pt idx="1140">
                  <c:v>5.43</c:v>
                </c:pt>
                <c:pt idx="1141">
                  <c:v>5.43</c:v>
                </c:pt>
                <c:pt idx="1142">
                  <c:v>5.42</c:v>
                </c:pt>
                <c:pt idx="1143">
                  <c:v>5.42</c:v>
                </c:pt>
                <c:pt idx="1144">
                  <c:v>5.42</c:v>
                </c:pt>
                <c:pt idx="1145">
                  <c:v>5.42</c:v>
                </c:pt>
                <c:pt idx="1146">
                  <c:v>5.42</c:v>
                </c:pt>
                <c:pt idx="1147">
                  <c:v>5.42</c:v>
                </c:pt>
                <c:pt idx="1148">
                  <c:v>5.41</c:v>
                </c:pt>
                <c:pt idx="1149">
                  <c:v>5.41</c:v>
                </c:pt>
                <c:pt idx="1150">
                  <c:v>5.41</c:v>
                </c:pt>
                <c:pt idx="1151">
                  <c:v>5.41</c:v>
                </c:pt>
                <c:pt idx="1152">
                  <c:v>5.41</c:v>
                </c:pt>
                <c:pt idx="1153">
                  <c:v>5.4</c:v>
                </c:pt>
                <c:pt idx="1154">
                  <c:v>5.4</c:v>
                </c:pt>
                <c:pt idx="1155">
                  <c:v>5.4</c:v>
                </c:pt>
                <c:pt idx="1156">
                  <c:v>5.4</c:v>
                </c:pt>
                <c:pt idx="1157">
                  <c:v>5.4</c:v>
                </c:pt>
                <c:pt idx="1158">
                  <c:v>5.4</c:v>
                </c:pt>
                <c:pt idx="1159">
                  <c:v>5.39</c:v>
                </c:pt>
                <c:pt idx="1160">
                  <c:v>5.39</c:v>
                </c:pt>
                <c:pt idx="1161">
                  <c:v>5.39</c:v>
                </c:pt>
                <c:pt idx="1162">
                  <c:v>5.39</c:v>
                </c:pt>
                <c:pt idx="1163">
                  <c:v>5.39</c:v>
                </c:pt>
                <c:pt idx="1164">
                  <c:v>5.39</c:v>
                </c:pt>
                <c:pt idx="1165">
                  <c:v>5.38</c:v>
                </c:pt>
                <c:pt idx="1166">
                  <c:v>5.38</c:v>
                </c:pt>
                <c:pt idx="1167">
                  <c:v>5.38</c:v>
                </c:pt>
                <c:pt idx="1168">
                  <c:v>5.38</c:v>
                </c:pt>
                <c:pt idx="1169">
                  <c:v>5.38</c:v>
                </c:pt>
                <c:pt idx="1170">
                  <c:v>5.38</c:v>
                </c:pt>
                <c:pt idx="1171">
                  <c:v>5.37</c:v>
                </c:pt>
                <c:pt idx="1172">
                  <c:v>5.37</c:v>
                </c:pt>
                <c:pt idx="1173">
                  <c:v>5.37</c:v>
                </c:pt>
                <c:pt idx="1174">
                  <c:v>5.37</c:v>
                </c:pt>
                <c:pt idx="1175">
                  <c:v>5.37</c:v>
                </c:pt>
                <c:pt idx="1176">
                  <c:v>5.36</c:v>
                </c:pt>
                <c:pt idx="1177">
                  <c:v>5.36</c:v>
                </c:pt>
                <c:pt idx="1178">
                  <c:v>5.36</c:v>
                </c:pt>
                <c:pt idx="1179">
                  <c:v>5.36</c:v>
                </c:pt>
                <c:pt idx="1180">
                  <c:v>5.36</c:v>
                </c:pt>
                <c:pt idx="1181">
                  <c:v>5.36</c:v>
                </c:pt>
                <c:pt idx="1182">
                  <c:v>5.35</c:v>
                </c:pt>
                <c:pt idx="1183">
                  <c:v>5.35</c:v>
                </c:pt>
                <c:pt idx="1184">
                  <c:v>5.35</c:v>
                </c:pt>
                <c:pt idx="1185">
                  <c:v>5.35</c:v>
                </c:pt>
                <c:pt idx="1186">
                  <c:v>5.35</c:v>
                </c:pt>
                <c:pt idx="1187">
                  <c:v>5.35</c:v>
                </c:pt>
                <c:pt idx="1188">
                  <c:v>5.34</c:v>
                </c:pt>
                <c:pt idx="1189">
                  <c:v>5.34</c:v>
                </c:pt>
                <c:pt idx="1190">
                  <c:v>5.34</c:v>
                </c:pt>
                <c:pt idx="1191">
                  <c:v>5.34</c:v>
                </c:pt>
                <c:pt idx="1192">
                  <c:v>5.34</c:v>
                </c:pt>
                <c:pt idx="1193">
                  <c:v>5.34</c:v>
                </c:pt>
                <c:pt idx="1194">
                  <c:v>5.33</c:v>
                </c:pt>
                <c:pt idx="1195">
                  <c:v>5.33</c:v>
                </c:pt>
                <c:pt idx="1196">
                  <c:v>5.33</c:v>
                </c:pt>
                <c:pt idx="1197">
                  <c:v>5.33</c:v>
                </c:pt>
                <c:pt idx="1198">
                  <c:v>5.33</c:v>
                </c:pt>
                <c:pt idx="1199">
                  <c:v>5.33</c:v>
                </c:pt>
                <c:pt idx="1200">
                  <c:v>5.32</c:v>
                </c:pt>
              </c:numCache>
            </c:numRef>
          </c:yVal>
          <c:smooth val="1"/>
          <c:extLst>
            <c:ext xmlns:c16="http://schemas.microsoft.com/office/drawing/2014/chart" uri="{C3380CC4-5D6E-409C-BE32-E72D297353CC}">
              <c16:uniqueId val="{00000002-4FC6-47DF-9E69-8E4C26C7787C}"/>
            </c:ext>
          </c:extLst>
        </c:ser>
        <c:ser>
          <c:idx val="3"/>
          <c:order val="2"/>
          <c:tx>
            <c:strRef>
              <c:f>Sheet3!$E$1</c:f>
              <c:strCache>
                <c:ptCount val="1"/>
                <c:pt idx="0">
                  <c:v> Online Video </c:v>
                </c:pt>
              </c:strCache>
            </c:strRef>
          </c:tx>
          <c:spPr>
            <a:ln w="19050" cap="rnd">
              <a:solidFill>
                <a:srgbClr val="00B0F0"/>
              </a:solidFill>
              <a:round/>
            </a:ln>
            <a:effectLst/>
          </c:spPr>
          <c:marker>
            <c:symbol val="none"/>
          </c:marker>
          <c:xVal>
            <c:numRef>
              <c:f>Sheet3!$A$2:$A$6471</c:f>
              <c:numCache>
                <c:formatCode>General</c:formatCode>
                <c:ptCount val="6470"/>
                <c:pt idx="0">
                  <c:v>30000</c:v>
                </c:pt>
                <c:pt idx="1">
                  <c:v>30100</c:v>
                </c:pt>
                <c:pt idx="2">
                  <c:v>30200</c:v>
                </c:pt>
                <c:pt idx="3">
                  <c:v>30300</c:v>
                </c:pt>
                <c:pt idx="4">
                  <c:v>30400</c:v>
                </c:pt>
                <c:pt idx="5">
                  <c:v>30500</c:v>
                </c:pt>
                <c:pt idx="6">
                  <c:v>30600</c:v>
                </c:pt>
                <c:pt idx="7">
                  <c:v>30700</c:v>
                </c:pt>
                <c:pt idx="8">
                  <c:v>30800</c:v>
                </c:pt>
                <c:pt idx="9">
                  <c:v>30900</c:v>
                </c:pt>
                <c:pt idx="10">
                  <c:v>31000</c:v>
                </c:pt>
                <c:pt idx="11">
                  <c:v>31100</c:v>
                </c:pt>
                <c:pt idx="12">
                  <c:v>31200</c:v>
                </c:pt>
                <c:pt idx="13">
                  <c:v>31300</c:v>
                </c:pt>
                <c:pt idx="14">
                  <c:v>31400</c:v>
                </c:pt>
                <c:pt idx="15">
                  <c:v>31500</c:v>
                </c:pt>
                <c:pt idx="16">
                  <c:v>31600</c:v>
                </c:pt>
                <c:pt idx="17">
                  <c:v>31700</c:v>
                </c:pt>
                <c:pt idx="18">
                  <c:v>31800</c:v>
                </c:pt>
                <c:pt idx="19">
                  <c:v>31900</c:v>
                </c:pt>
                <c:pt idx="20">
                  <c:v>32000</c:v>
                </c:pt>
                <c:pt idx="21">
                  <c:v>32100</c:v>
                </c:pt>
                <c:pt idx="22">
                  <c:v>32200</c:v>
                </c:pt>
                <c:pt idx="23">
                  <c:v>32300</c:v>
                </c:pt>
                <c:pt idx="24">
                  <c:v>32400</c:v>
                </c:pt>
                <c:pt idx="25">
                  <c:v>32500</c:v>
                </c:pt>
                <c:pt idx="26">
                  <c:v>32600</c:v>
                </c:pt>
                <c:pt idx="27">
                  <c:v>32700</c:v>
                </c:pt>
                <c:pt idx="28">
                  <c:v>32800</c:v>
                </c:pt>
                <c:pt idx="29">
                  <c:v>32900</c:v>
                </c:pt>
                <c:pt idx="30">
                  <c:v>33000</c:v>
                </c:pt>
                <c:pt idx="31">
                  <c:v>33100</c:v>
                </c:pt>
                <c:pt idx="32">
                  <c:v>33200</c:v>
                </c:pt>
                <c:pt idx="33">
                  <c:v>33300</c:v>
                </c:pt>
                <c:pt idx="34">
                  <c:v>33400</c:v>
                </c:pt>
                <c:pt idx="35">
                  <c:v>33500</c:v>
                </c:pt>
                <c:pt idx="36">
                  <c:v>33600</c:v>
                </c:pt>
                <c:pt idx="37">
                  <c:v>33700</c:v>
                </c:pt>
                <c:pt idx="38">
                  <c:v>33800</c:v>
                </c:pt>
                <c:pt idx="39">
                  <c:v>33900</c:v>
                </c:pt>
                <c:pt idx="40">
                  <c:v>34000</c:v>
                </c:pt>
                <c:pt idx="41">
                  <c:v>34100</c:v>
                </c:pt>
                <c:pt idx="42">
                  <c:v>34200</c:v>
                </c:pt>
                <c:pt idx="43">
                  <c:v>34300</c:v>
                </c:pt>
                <c:pt idx="44">
                  <c:v>34400</c:v>
                </c:pt>
                <c:pt idx="45">
                  <c:v>34500</c:v>
                </c:pt>
                <c:pt idx="46">
                  <c:v>34600</c:v>
                </c:pt>
                <c:pt idx="47">
                  <c:v>34700</c:v>
                </c:pt>
                <c:pt idx="48">
                  <c:v>34800</c:v>
                </c:pt>
                <c:pt idx="49">
                  <c:v>34900</c:v>
                </c:pt>
                <c:pt idx="50">
                  <c:v>35000</c:v>
                </c:pt>
                <c:pt idx="51">
                  <c:v>35100</c:v>
                </c:pt>
                <c:pt idx="52">
                  <c:v>35200</c:v>
                </c:pt>
                <c:pt idx="53">
                  <c:v>35300</c:v>
                </c:pt>
                <c:pt idx="54">
                  <c:v>35400</c:v>
                </c:pt>
                <c:pt idx="55">
                  <c:v>35500</c:v>
                </c:pt>
                <c:pt idx="56">
                  <c:v>35600</c:v>
                </c:pt>
                <c:pt idx="57">
                  <c:v>35700</c:v>
                </c:pt>
                <c:pt idx="58">
                  <c:v>35800</c:v>
                </c:pt>
                <c:pt idx="59">
                  <c:v>35900</c:v>
                </c:pt>
                <c:pt idx="60">
                  <c:v>36000</c:v>
                </c:pt>
                <c:pt idx="61">
                  <c:v>36100</c:v>
                </c:pt>
                <c:pt idx="62">
                  <c:v>36200</c:v>
                </c:pt>
                <c:pt idx="63">
                  <c:v>36300</c:v>
                </c:pt>
                <c:pt idx="64">
                  <c:v>36400</c:v>
                </c:pt>
                <c:pt idx="65">
                  <c:v>36500</c:v>
                </c:pt>
                <c:pt idx="66">
                  <c:v>36600</c:v>
                </c:pt>
                <c:pt idx="67">
                  <c:v>36700</c:v>
                </c:pt>
                <c:pt idx="68">
                  <c:v>36800</c:v>
                </c:pt>
                <c:pt idx="69">
                  <c:v>36900</c:v>
                </c:pt>
                <c:pt idx="70">
                  <c:v>37000</c:v>
                </c:pt>
                <c:pt idx="71">
                  <c:v>37100</c:v>
                </c:pt>
                <c:pt idx="72">
                  <c:v>37200</c:v>
                </c:pt>
                <c:pt idx="73">
                  <c:v>37300</c:v>
                </c:pt>
                <c:pt idx="74">
                  <c:v>37400</c:v>
                </c:pt>
                <c:pt idx="75">
                  <c:v>37500</c:v>
                </c:pt>
                <c:pt idx="76">
                  <c:v>37600</c:v>
                </c:pt>
                <c:pt idx="77">
                  <c:v>37700</c:v>
                </c:pt>
                <c:pt idx="78">
                  <c:v>37800</c:v>
                </c:pt>
                <c:pt idx="79">
                  <c:v>37900</c:v>
                </c:pt>
                <c:pt idx="80">
                  <c:v>38000</c:v>
                </c:pt>
                <c:pt idx="81">
                  <c:v>38100</c:v>
                </c:pt>
                <c:pt idx="82">
                  <c:v>38200</c:v>
                </c:pt>
                <c:pt idx="83">
                  <c:v>38300</c:v>
                </c:pt>
                <c:pt idx="84">
                  <c:v>38400</c:v>
                </c:pt>
                <c:pt idx="85">
                  <c:v>38500</c:v>
                </c:pt>
                <c:pt idx="86">
                  <c:v>38600</c:v>
                </c:pt>
                <c:pt idx="87">
                  <c:v>38700</c:v>
                </c:pt>
                <c:pt idx="88">
                  <c:v>38800</c:v>
                </c:pt>
                <c:pt idx="89">
                  <c:v>38900</c:v>
                </c:pt>
                <c:pt idx="90">
                  <c:v>39000</c:v>
                </c:pt>
                <c:pt idx="91">
                  <c:v>39100</c:v>
                </c:pt>
                <c:pt idx="92">
                  <c:v>39200</c:v>
                </c:pt>
                <c:pt idx="93">
                  <c:v>39300</c:v>
                </c:pt>
                <c:pt idx="94">
                  <c:v>39400</c:v>
                </c:pt>
                <c:pt idx="95">
                  <c:v>39500</c:v>
                </c:pt>
                <c:pt idx="96">
                  <c:v>39600</c:v>
                </c:pt>
                <c:pt idx="97">
                  <c:v>39700</c:v>
                </c:pt>
                <c:pt idx="98">
                  <c:v>39800</c:v>
                </c:pt>
                <c:pt idx="99">
                  <c:v>39900</c:v>
                </c:pt>
                <c:pt idx="100">
                  <c:v>40000</c:v>
                </c:pt>
                <c:pt idx="101">
                  <c:v>40100</c:v>
                </c:pt>
                <c:pt idx="102">
                  <c:v>40200</c:v>
                </c:pt>
                <c:pt idx="103">
                  <c:v>40300</c:v>
                </c:pt>
                <c:pt idx="104">
                  <c:v>40400</c:v>
                </c:pt>
                <c:pt idx="105">
                  <c:v>40500</c:v>
                </c:pt>
                <c:pt idx="106">
                  <c:v>40600</c:v>
                </c:pt>
                <c:pt idx="107">
                  <c:v>40700</c:v>
                </c:pt>
                <c:pt idx="108">
                  <c:v>40800</c:v>
                </c:pt>
                <c:pt idx="109">
                  <c:v>40900</c:v>
                </c:pt>
                <c:pt idx="110">
                  <c:v>41000</c:v>
                </c:pt>
                <c:pt idx="111">
                  <c:v>41100</c:v>
                </c:pt>
                <c:pt idx="112">
                  <c:v>41200</c:v>
                </c:pt>
                <c:pt idx="113">
                  <c:v>41300</c:v>
                </c:pt>
                <c:pt idx="114">
                  <c:v>41400</c:v>
                </c:pt>
                <c:pt idx="115">
                  <c:v>41500</c:v>
                </c:pt>
                <c:pt idx="116">
                  <c:v>41600</c:v>
                </c:pt>
                <c:pt idx="117">
                  <c:v>41700</c:v>
                </c:pt>
                <c:pt idx="118">
                  <c:v>41800</c:v>
                </c:pt>
                <c:pt idx="119">
                  <c:v>41900</c:v>
                </c:pt>
                <c:pt idx="120">
                  <c:v>42000</c:v>
                </c:pt>
                <c:pt idx="121">
                  <c:v>42100</c:v>
                </c:pt>
                <c:pt idx="122">
                  <c:v>42200</c:v>
                </c:pt>
                <c:pt idx="123">
                  <c:v>42300</c:v>
                </c:pt>
                <c:pt idx="124">
                  <c:v>42400</c:v>
                </c:pt>
                <c:pt idx="125">
                  <c:v>42500</c:v>
                </c:pt>
                <c:pt idx="126">
                  <c:v>42600</c:v>
                </c:pt>
                <c:pt idx="127">
                  <c:v>42700</c:v>
                </c:pt>
                <c:pt idx="128">
                  <c:v>42800</c:v>
                </c:pt>
                <c:pt idx="129">
                  <c:v>42900</c:v>
                </c:pt>
                <c:pt idx="130">
                  <c:v>43000</c:v>
                </c:pt>
                <c:pt idx="131">
                  <c:v>43100</c:v>
                </c:pt>
                <c:pt idx="132">
                  <c:v>43200</c:v>
                </c:pt>
                <c:pt idx="133">
                  <c:v>43300</c:v>
                </c:pt>
                <c:pt idx="134">
                  <c:v>43400</c:v>
                </c:pt>
                <c:pt idx="135">
                  <c:v>43500</c:v>
                </c:pt>
                <c:pt idx="136">
                  <c:v>43600</c:v>
                </c:pt>
                <c:pt idx="137">
                  <c:v>43700</c:v>
                </c:pt>
                <c:pt idx="138">
                  <c:v>43800</c:v>
                </c:pt>
                <c:pt idx="139">
                  <c:v>43900</c:v>
                </c:pt>
                <c:pt idx="140">
                  <c:v>44000</c:v>
                </c:pt>
                <c:pt idx="141">
                  <c:v>44100</c:v>
                </c:pt>
                <c:pt idx="142">
                  <c:v>44200</c:v>
                </c:pt>
                <c:pt idx="143">
                  <c:v>44300</c:v>
                </c:pt>
                <c:pt idx="144">
                  <c:v>44400</c:v>
                </c:pt>
                <c:pt idx="145">
                  <c:v>44500</c:v>
                </c:pt>
                <c:pt idx="146">
                  <c:v>44600</c:v>
                </c:pt>
                <c:pt idx="147">
                  <c:v>44700</c:v>
                </c:pt>
                <c:pt idx="148">
                  <c:v>44800</c:v>
                </c:pt>
                <c:pt idx="149">
                  <c:v>44900</c:v>
                </c:pt>
                <c:pt idx="150">
                  <c:v>45000</c:v>
                </c:pt>
                <c:pt idx="151">
                  <c:v>45100</c:v>
                </c:pt>
                <c:pt idx="152">
                  <c:v>45200</c:v>
                </c:pt>
                <c:pt idx="153">
                  <c:v>45300</c:v>
                </c:pt>
                <c:pt idx="154">
                  <c:v>45400</c:v>
                </c:pt>
                <c:pt idx="155">
                  <c:v>45500</c:v>
                </c:pt>
                <c:pt idx="156">
                  <c:v>45600</c:v>
                </c:pt>
                <c:pt idx="157">
                  <c:v>45700</c:v>
                </c:pt>
                <c:pt idx="158">
                  <c:v>45800</c:v>
                </c:pt>
                <c:pt idx="159">
                  <c:v>45900</c:v>
                </c:pt>
                <c:pt idx="160">
                  <c:v>46000</c:v>
                </c:pt>
                <c:pt idx="161">
                  <c:v>46100</c:v>
                </c:pt>
                <c:pt idx="162">
                  <c:v>46200</c:v>
                </c:pt>
                <c:pt idx="163">
                  <c:v>46300</c:v>
                </c:pt>
                <c:pt idx="164">
                  <c:v>46400</c:v>
                </c:pt>
                <c:pt idx="165">
                  <c:v>46500</c:v>
                </c:pt>
                <c:pt idx="166">
                  <c:v>46600</c:v>
                </c:pt>
                <c:pt idx="167">
                  <c:v>46700</c:v>
                </c:pt>
                <c:pt idx="168">
                  <c:v>46800</c:v>
                </c:pt>
                <c:pt idx="169">
                  <c:v>46900</c:v>
                </c:pt>
                <c:pt idx="170">
                  <c:v>47000</c:v>
                </c:pt>
                <c:pt idx="171">
                  <c:v>47100</c:v>
                </c:pt>
                <c:pt idx="172">
                  <c:v>47200</c:v>
                </c:pt>
                <c:pt idx="173">
                  <c:v>47300</c:v>
                </c:pt>
                <c:pt idx="174">
                  <c:v>47400</c:v>
                </c:pt>
                <c:pt idx="175">
                  <c:v>47500</c:v>
                </c:pt>
                <c:pt idx="176">
                  <c:v>47600</c:v>
                </c:pt>
                <c:pt idx="177">
                  <c:v>47700</c:v>
                </c:pt>
                <c:pt idx="178">
                  <c:v>47800</c:v>
                </c:pt>
                <c:pt idx="179">
                  <c:v>47900</c:v>
                </c:pt>
                <c:pt idx="180">
                  <c:v>48000</c:v>
                </c:pt>
                <c:pt idx="181">
                  <c:v>48100</c:v>
                </c:pt>
                <c:pt idx="182">
                  <c:v>48200</c:v>
                </c:pt>
                <c:pt idx="183">
                  <c:v>48300</c:v>
                </c:pt>
                <c:pt idx="184">
                  <c:v>48400</c:v>
                </c:pt>
                <c:pt idx="185">
                  <c:v>48500</c:v>
                </c:pt>
                <c:pt idx="186">
                  <c:v>48600</c:v>
                </c:pt>
                <c:pt idx="187">
                  <c:v>48700</c:v>
                </c:pt>
                <c:pt idx="188">
                  <c:v>48800</c:v>
                </c:pt>
                <c:pt idx="189">
                  <c:v>48900</c:v>
                </c:pt>
                <c:pt idx="190">
                  <c:v>49000</c:v>
                </c:pt>
                <c:pt idx="191">
                  <c:v>49100</c:v>
                </c:pt>
                <c:pt idx="192">
                  <c:v>49200</c:v>
                </c:pt>
                <c:pt idx="193">
                  <c:v>49300</c:v>
                </c:pt>
                <c:pt idx="194">
                  <c:v>49400</c:v>
                </c:pt>
                <c:pt idx="195">
                  <c:v>49500</c:v>
                </c:pt>
                <c:pt idx="196">
                  <c:v>49600</c:v>
                </c:pt>
                <c:pt idx="197">
                  <c:v>49700</c:v>
                </c:pt>
                <c:pt idx="198">
                  <c:v>49800</c:v>
                </c:pt>
                <c:pt idx="199">
                  <c:v>49900</c:v>
                </c:pt>
                <c:pt idx="200">
                  <c:v>50000</c:v>
                </c:pt>
                <c:pt idx="201">
                  <c:v>50100</c:v>
                </c:pt>
                <c:pt idx="202">
                  <c:v>50200</c:v>
                </c:pt>
                <c:pt idx="203">
                  <c:v>50300</c:v>
                </c:pt>
                <c:pt idx="204">
                  <c:v>50400</c:v>
                </c:pt>
                <c:pt idx="205">
                  <c:v>50500</c:v>
                </c:pt>
                <c:pt idx="206">
                  <c:v>50600</c:v>
                </c:pt>
                <c:pt idx="207">
                  <c:v>50700</c:v>
                </c:pt>
                <c:pt idx="208">
                  <c:v>50800</c:v>
                </c:pt>
                <c:pt idx="209">
                  <c:v>50900</c:v>
                </c:pt>
                <c:pt idx="210">
                  <c:v>51000</c:v>
                </c:pt>
                <c:pt idx="211">
                  <c:v>51100</c:v>
                </c:pt>
                <c:pt idx="212">
                  <c:v>51200</c:v>
                </c:pt>
                <c:pt idx="213">
                  <c:v>51300</c:v>
                </c:pt>
                <c:pt idx="214">
                  <c:v>51400</c:v>
                </c:pt>
                <c:pt idx="215">
                  <c:v>51500</c:v>
                </c:pt>
                <c:pt idx="216">
                  <c:v>51600</c:v>
                </c:pt>
                <c:pt idx="217">
                  <c:v>51700</c:v>
                </c:pt>
                <c:pt idx="218">
                  <c:v>51800</c:v>
                </c:pt>
                <c:pt idx="219">
                  <c:v>51900</c:v>
                </c:pt>
                <c:pt idx="220">
                  <c:v>52000</c:v>
                </c:pt>
                <c:pt idx="221">
                  <c:v>52100</c:v>
                </c:pt>
                <c:pt idx="222">
                  <c:v>52200</c:v>
                </c:pt>
                <c:pt idx="223">
                  <c:v>52300</c:v>
                </c:pt>
                <c:pt idx="224">
                  <c:v>52400</c:v>
                </c:pt>
                <c:pt idx="225">
                  <c:v>52500</c:v>
                </c:pt>
                <c:pt idx="226">
                  <c:v>52600</c:v>
                </c:pt>
                <c:pt idx="227">
                  <c:v>52700</c:v>
                </c:pt>
                <c:pt idx="228">
                  <c:v>52800</c:v>
                </c:pt>
                <c:pt idx="229">
                  <c:v>52900</c:v>
                </c:pt>
                <c:pt idx="230">
                  <c:v>53000</c:v>
                </c:pt>
                <c:pt idx="231">
                  <c:v>53100</c:v>
                </c:pt>
                <c:pt idx="232">
                  <c:v>53200</c:v>
                </c:pt>
                <c:pt idx="233">
                  <c:v>53300</c:v>
                </c:pt>
                <c:pt idx="234">
                  <c:v>53400</c:v>
                </c:pt>
                <c:pt idx="235">
                  <c:v>53500</c:v>
                </c:pt>
                <c:pt idx="236">
                  <c:v>53600</c:v>
                </c:pt>
                <c:pt idx="237">
                  <c:v>53700</c:v>
                </c:pt>
                <c:pt idx="238">
                  <c:v>53800</c:v>
                </c:pt>
                <c:pt idx="239">
                  <c:v>53900</c:v>
                </c:pt>
                <c:pt idx="240">
                  <c:v>54000</c:v>
                </c:pt>
                <c:pt idx="241">
                  <c:v>54100</c:v>
                </c:pt>
                <c:pt idx="242">
                  <c:v>54200</c:v>
                </c:pt>
                <c:pt idx="243">
                  <c:v>54300</c:v>
                </c:pt>
                <c:pt idx="244">
                  <c:v>54400</c:v>
                </c:pt>
                <c:pt idx="245">
                  <c:v>54500</c:v>
                </c:pt>
                <c:pt idx="246">
                  <c:v>54600</c:v>
                </c:pt>
                <c:pt idx="247">
                  <c:v>54700</c:v>
                </c:pt>
                <c:pt idx="248">
                  <c:v>54800</c:v>
                </c:pt>
                <c:pt idx="249">
                  <c:v>54900</c:v>
                </c:pt>
                <c:pt idx="250">
                  <c:v>55000</c:v>
                </c:pt>
                <c:pt idx="251">
                  <c:v>55100</c:v>
                </c:pt>
                <c:pt idx="252">
                  <c:v>55200</c:v>
                </c:pt>
                <c:pt idx="253">
                  <c:v>55300</c:v>
                </c:pt>
                <c:pt idx="254">
                  <c:v>55400</c:v>
                </c:pt>
                <c:pt idx="255">
                  <c:v>55500</c:v>
                </c:pt>
                <c:pt idx="256">
                  <c:v>55600</c:v>
                </c:pt>
                <c:pt idx="257">
                  <c:v>55700</c:v>
                </c:pt>
                <c:pt idx="258">
                  <c:v>55800</c:v>
                </c:pt>
                <c:pt idx="259">
                  <c:v>55900</c:v>
                </c:pt>
                <c:pt idx="260">
                  <c:v>56000</c:v>
                </c:pt>
                <c:pt idx="261">
                  <c:v>56100</c:v>
                </c:pt>
                <c:pt idx="262">
                  <c:v>56200</c:v>
                </c:pt>
                <c:pt idx="263">
                  <c:v>56300</c:v>
                </c:pt>
                <c:pt idx="264">
                  <c:v>56400</c:v>
                </c:pt>
                <c:pt idx="265">
                  <c:v>56500</c:v>
                </c:pt>
                <c:pt idx="266">
                  <c:v>56600</c:v>
                </c:pt>
                <c:pt idx="267">
                  <c:v>56700</c:v>
                </c:pt>
                <c:pt idx="268">
                  <c:v>56800</c:v>
                </c:pt>
                <c:pt idx="269">
                  <c:v>56900</c:v>
                </c:pt>
                <c:pt idx="270">
                  <c:v>57000</c:v>
                </c:pt>
                <c:pt idx="271">
                  <c:v>57100</c:v>
                </c:pt>
                <c:pt idx="272">
                  <c:v>57200</c:v>
                </c:pt>
                <c:pt idx="273">
                  <c:v>57300</c:v>
                </c:pt>
                <c:pt idx="274">
                  <c:v>57400</c:v>
                </c:pt>
                <c:pt idx="275">
                  <c:v>57500</c:v>
                </c:pt>
                <c:pt idx="276">
                  <c:v>57600</c:v>
                </c:pt>
                <c:pt idx="277">
                  <c:v>57700</c:v>
                </c:pt>
                <c:pt idx="278">
                  <c:v>57800</c:v>
                </c:pt>
                <c:pt idx="279">
                  <c:v>57900</c:v>
                </c:pt>
                <c:pt idx="280">
                  <c:v>58000</c:v>
                </c:pt>
                <c:pt idx="281">
                  <c:v>58100</c:v>
                </c:pt>
                <c:pt idx="282">
                  <c:v>58200</c:v>
                </c:pt>
                <c:pt idx="283">
                  <c:v>58300</c:v>
                </c:pt>
                <c:pt idx="284">
                  <c:v>58400</c:v>
                </c:pt>
                <c:pt idx="285">
                  <c:v>58500</c:v>
                </c:pt>
                <c:pt idx="286">
                  <c:v>58600</c:v>
                </c:pt>
                <c:pt idx="287">
                  <c:v>58700</c:v>
                </c:pt>
                <c:pt idx="288">
                  <c:v>58800</c:v>
                </c:pt>
                <c:pt idx="289">
                  <c:v>58900</c:v>
                </c:pt>
                <c:pt idx="290">
                  <c:v>59000</c:v>
                </c:pt>
                <c:pt idx="291">
                  <c:v>59100</c:v>
                </c:pt>
                <c:pt idx="292">
                  <c:v>59200</c:v>
                </c:pt>
                <c:pt idx="293">
                  <c:v>59300</c:v>
                </c:pt>
                <c:pt idx="294">
                  <c:v>59400</c:v>
                </c:pt>
                <c:pt idx="295">
                  <c:v>59500</c:v>
                </c:pt>
                <c:pt idx="296">
                  <c:v>59600</c:v>
                </c:pt>
                <c:pt idx="297">
                  <c:v>59700</c:v>
                </c:pt>
                <c:pt idx="298">
                  <c:v>59800</c:v>
                </c:pt>
                <c:pt idx="299">
                  <c:v>59900</c:v>
                </c:pt>
                <c:pt idx="300">
                  <c:v>60000</c:v>
                </c:pt>
                <c:pt idx="301">
                  <c:v>60100</c:v>
                </c:pt>
                <c:pt idx="302">
                  <c:v>60200</c:v>
                </c:pt>
                <c:pt idx="303">
                  <c:v>60300</c:v>
                </c:pt>
                <c:pt idx="304">
                  <c:v>60400</c:v>
                </c:pt>
                <c:pt idx="305">
                  <c:v>60500</c:v>
                </c:pt>
                <c:pt idx="306">
                  <c:v>60600</c:v>
                </c:pt>
                <c:pt idx="307">
                  <c:v>60700</c:v>
                </c:pt>
                <c:pt idx="308">
                  <c:v>60800</c:v>
                </c:pt>
                <c:pt idx="309">
                  <c:v>60900</c:v>
                </c:pt>
                <c:pt idx="310">
                  <c:v>61000</c:v>
                </c:pt>
                <c:pt idx="311">
                  <c:v>61100</c:v>
                </c:pt>
                <c:pt idx="312">
                  <c:v>61200</c:v>
                </c:pt>
                <c:pt idx="313">
                  <c:v>61300</c:v>
                </c:pt>
                <c:pt idx="314">
                  <c:v>61400</c:v>
                </c:pt>
                <c:pt idx="315">
                  <c:v>61500</c:v>
                </c:pt>
                <c:pt idx="316">
                  <c:v>61600</c:v>
                </c:pt>
                <c:pt idx="317">
                  <c:v>61700</c:v>
                </c:pt>
                <c:pt idx="318">
                  <c:v>61800</c:v>
                </c:pt>
                <c:pt idx="319">
                  <c:v>61900</c:v>
                </c:pt>
                <c:pt idx="320">
                  <c:v>62000</c:v>
                </c:pt>
                <c:pt idx="321">
                  <c:v>62100</c:v>
                </c:pt>
                <c:pt idx="322">
                  <c:v>62200</c:v>
                </c:pt>
                <c:pt idx="323">
                  <c:v>62300</c:v>
                </c:pt>
                <c:pt idx="324">
                  <c:v>62400</c:v>
                </c:pt>
                <c:pt idx="325">
                  <c:v>62500</c:v>
                </c:pt>
                <c:pt idx="326">
                  <c:v>62600</c:v>
                </c:pt>
                <c:pt idx="327">
                  <c:v>62700</c:v>
                </c:pt>
                <c:pt idx="328">
                  <c:v>62800</c:v>
                </c:pt>
                <c:pt idx="329">
                  <c:v>62900</c:v>
                </c:pt>
                <c:pt idx="330">
                  <c:v>63000</c:v>
                </c:pt>
                <c:pt idx="331">
                  <c:v>63100</c:v>
                </c:pt>
                <c:pt idx="332">
                  <c:v>63200</c:v>
                </c:pt>
                <c:pt idx="333">
                  <c:v>63300</c:v>
                </c:pt>
                <c:pt idx="334">
                  <c:v>63400</c:v>
                </c:pt>
                <c:pt idx="335">
                  <c:v>63500</c:v>
                </c:pt>
                <c:pt idx="336">
                  <c:v>63600</c:v>
                </c:pt>
                <c:pt idx="337">
                  <c:v>63700</c:v>
                </c:pt>
                <c:pt idx="338">
                  <c:v>63800</c:v>
                </c:pt>
                <c:pt idx="339">
                  <c:v>63900</c:v>
                </c:pt>
                <c:pt idx="340">
                  <c:v>64000</c:v>
                </c:pt>
                <c:pt idx="341">
                  <c:v>64100</c:v>
                </c:pt>
                <c:pt idx="342">
                  <c:v>64200</c:v>
                </c:pt>
                <c:pt idx="343">
                  <c:v>64300</c:v>
                </c:pt>
                <c:pt idx="344">
                  <c:v>64400</c:v>
                </c:pt>
                <c:pt idx="345">
                  <c:v>64500</c:v>
                </c:pt>
                <c:pt idx="346">
                  <c:v>64600</c:v>
                </c:pt>
                <c:pt idx="347">
                  <c:v>64700</c:v>
                </c:pt>
                <c:pt idx="348">
                  <c:v>64800</c:v>
                </c:pt>
                <c:pt idx="349">
                  <c:v>64900</c:v>
                </c:pt>
                <c:pt idx="350">
                  <c:v>65000</c:v>
                </c:pt>
                <c:pt idx="351">
                  <c:v>65100</c:v>
                </c:pt>
                <c:pt idx="352">
                  <c:v>65200</c:v>
                </c:pt>
                <c:pt idx="353">
                  <c:v>65300</c:v>
                </c:pt>
                <c:pt idx="354">
                  <c:v>65400</c:v>
                </c:pt>
                <c:pt idx="355">
                  <c:v>65500</c:v>
                </c:pt>
                <c:pt idx="356">
                  <c:v>65600</c:v>
                </c:pt>
                <c:pt idx="357">
                  <c:v>65700</c:v>
                </c:pt>
                <c:pt idx="358">
                  <c:v>65800</c:v>
                </c:pt>
                <c:pt idx="359">
                  <c:v>65900</c:v>
                </c:pt>
                <c:pt idx="360">
                  <c:v>66000</c:v>
                </c:pt>
                <c:pt idx="361">
                  <c:v>66100</c:v>
                </c:pt>
                <c:pt idx="362">
                  <c:v>66200</c:v>
                </c:pt>
                <c:pt idx="363">
                  <c:v>66300</c:v>
                </c:pt>
                <c:pt idx="364">
                  <c:v>66400</c:v>
                </c:pt>
                <c:pt idx="365">
                  <c:v>66500</c:v>
                </c:pt>
                <c:pt idx="366">
                  <c:v>66600</c:v>
                </c:pt>
                <c:pt idx="367">
                  <c:v>66700</c:v>
                </c:pt>
                <c:pt idx="368">
                  <c:v>66800</c:v>
                </c:pt>
                <c:pt idx="369">
                  <c:v>66900</c:v>
                </c:pt>
                <c:pt idx="370">
                  <c:v>67000</c:v>
                </c:pt>
                <c:pt idx="371">
                  <c:v>67100</c:v>
                </c:pt>
                <c:pt idx="372">
                  <c:v>67200</c:v>
                </c:pt>
                <c:pt idx="373">
                  <c:v>67300</c:v>
                </c:pt>
                <c:pt idx="374">
                  <c:v>67400</c:v>
                </c:pt>
                <c:pt idx="375">
                  <c:v>67500</c:v>
                </c:pt>
                <c:pt idx="376">
                  <c:v>67600</c:v>
                </c:pt>
                <c:pt idx="377">
                  <c:v>67700</c:v>
                </c:pt>
                <c:pt idx="378">
                  <c:v>67800</c:v>
                </c:pt>
                <c:pt idx="379">
                  <c:v>67900</c:v>
                </c:pt>
                <c:pt idx="380">
                  <c:v>68000</c:v>
                </c:pt>
                <c:pt idx="381">
                  <c:v>68100</c:v>
                </c:pt>
                <c:pt idx="382">
                  <c:v>68200</c:v>
                </c:pt>
                <c:pt idx="383">
                  <c:v>68300</c:v>
                </c:pt>
                <c:pt idx="384">
                  <c:v>68400</c:v>
                </c:pt>
                <c:pt idx="385">
                  <c:v>68500</c:v>
                </c:pt>
                <c:pt idx="386">
                  <c:v>68600</c:v>
                </c:pt>
                <c:pt idx="387">
                  <c:v>68700</c:v>
                </c:pt>
                <c:pt idx="388">
                  <c:v>68800</c:v>
                </c:pt>
                <c:pt idx="389">
                  <c:v>68900</c:v>
                </c:pt>
                <c:pt idx="390">
                  <c:v>69000</c:v>
                </c:pt>
                <c:pt idx="391">
                  <c:v>69100</c:v>
                </c:pt>
                <c:pt idx="392">
                  <c:v>69200</c:v>
                </c:pt>
                <c:pt idx="393">
                  <c:v>69300</c:v>
                </c:pt>
                <c:pt idx="394">
                  <c:v>69400</c:v>
                </c:pt>
                <c:pt idx="395">
                  <c:v>69500</c:v>
                </c:pt>
                <c:pt idx="396">
                  <c:v>69600</c:v>
                </c:pt>
                <c:pt idx="397">
                  <c:v>69700</c:v>
                </c:pt>
                <c:pt idx="398">
                  <c:v>69800</c:v>
                </c:pt>
                <c:pt idx="399">
                  <c:v>69900</c:v>
                </c:pt>
                <c:pt idx="400">
                  <c:v>70000</c:v>
                </c:pt>
                <c:pt idx="401">
                  <c:v>70100</c:v>
                </c:pt>
                <c:pt idx="402">
                  <c:v>70200</c:v>
                </c:pt>
                <c:pt idx="403">
                  <c:v>70300</c:v>
                </c:pt>
                <c:pt idx="404">
                  <c:v>70400</c:v>
                </c:pt>
                <c:pt idx="405">
                  <c:v>70500</c:v>
                </c:pt>
                <c:pt idx="406">
                  <c:v>70600</c:v>
                </c:pt>
                <c:pt idx="407">
                  <c:v>70700</c:v>
                </c:pt>
                <c:pt idx="408">
                  <c:v>70800</c:v>
                </c:pt>
                <c:pt idx="409">
                  <c:v>70900</c:v>
                </c:pt>
                <c:pt idx="410">
                  <c:v>71000</c:v>
                </c:pt>
                <c:pt idx="411">
                  <c:v>71100</c:v>
                </c:pt>
                <c:pt idx="412">
                  <c:v>71200</c:v>
                </c:pt>
                <c:pt idx="413">
                  <c:v>71300</c:v>
                </c:pt>
                <c:pt idx="414">
                  <c:v>71400</c:v>
                </c:pt>
                <c:pt idx="415">
                  <c:v>71500</c:v>
                </c:pt>
                <c:pt idx="416">
                  <c:v>71600</c:v>
                </c:pt>
                <c:pt idx="417">
                  <c:v>71700</c:v>
                </c:pt>
                <c:pt idx="418">
                  <c:v>71800</c:v>
                </c:pt>
                <c:pt idx="419">
                  <c:v>71900</c:v>
                </c:pt>
                <c:pt idx="420">
                  <c:v>72000</c:v>
                </c:pt>
                <c:pt idx="421">
                  <c:v>72100</c:v>
                </c:pt>
                <c:pt idx="422">
                  <c:v>72200</c:v>
                </c:pt>
                <c:pt idx="423">
                  <c:v>72300</c:v>
                </c:pt>
                <c:pt idx="424">
                  <c:v>72400</c:v>
                </c:pt>
                <c:pt idx="425">
                  <c:v>72500</c:v>
                </c:pt>
                <c:pt idx="426">
                  <c:v>72600</c:v>
                </c:pt>
                <c:pt idx="427">
                  <c:v>72700</c:v>
                </c:pt>
                <c:pt idx="428">
                  <c:v>72800</c:v>
                </c:pt>
                <c:pt idx="429">
                  <c:v>72900</c:v>
                </c:pt>
                <c:pt idx="430">
                  <c:v>73000</c:v>
                </c:pt>
                <c:pt idx="431">
                  <c:v>73100</c:v>
                </c:pt>
                <c:pt idx="432">
                  <c:v>73200</c:v>
                </c:pt>
                <c:pt idx="433">
                  <c:v>73300</c:v>
                </c:pt>
                <c:pt idx="434">
                  <c:v>73400</c:v>
                </c:pt>
                <c:pt idx="435">
                  <c:v>73500</c:v>
                </c:pt>
                <c:pt idx="436">
                  <c:v>73600</c:v>
                </c:pt>
                <c:pt idx="437">
                  <c:v>73700</c:v>
                </c:pt>
                <c:pt idx="438">
                  <c:v>73800</c:v>
                </c:pt>
                <c:pt idx="439">
                  <c:v>73900</c:v>
                </c:pt>
                <c:pt idx="440">
                  <c:v>74000</c:v>
                </c:pt>
                <c:pt idx="441">
                  <c:v>74100</c:v>
                </c:pt>
                <c:pt idx="442">
                  <c:v>74200</c:v>
                </c:pt>
                <c:pt idx="443">
                  <c:v>74300</c:v>
                </c:pt>
                <c:pt idx="444">
                  <c:v>74400</c:v>
                </c:pt>
                <c:pt idx="445">
                  <c:v>74500</c:v>
                </c:pt>
                <c:pt idx="446">
                  <c:v>74600</c:v>
                </c:pt>
                <c:pt idx="447">
                  <c:v>74700</c:v>
                </c:pt>
                <c:pt idx="448">
                  <c:v>74800</c:v>
                </c:pt>
                <c:pt idx="449">
                  <c:v>74900</c:v>
                </c:pt>
                <c:pt idx="450">
                  <c:v>75000</c:v>
                </c:pt>
                <c:pt idx="451">
                  <c:v>75100</c:v>
                </c:pt>
                <c:pt idx="452">
                  <c:v>75200</c:v>
                </c:pt>
                <c:pt idx="453">
                  <c:v>75300</c:v>
                </c:pt>
                <c:pt idx="454">
                  <c:v>75400</c:v>
                </c:pt>
                <c:pt idx="455">
                  <c:v>75500</c:v>
                </c:pt>
                <c:pt idx="456">
                  <c:v>75600</c:v>
                </c:pt>
                <c:pt idx="457">
                  <c:v>75700</c:v>
                </c:pt>
                <c:pt idx="458">
                  <c:v>75800</c:v>
                </c:pt>
                <c:pt idx="459">
                  <c:v>75900</c:v>
                </c:pt>
                <c:pt idx="460">
                  <c:v>76000</c:v>
                </c:pt>
                <c:pt idx="461">
                  <c:v>76100</c:v>
                </c:pt>
                <c:pt idx="462">
                  <c:v>76200</c:v>
                </c:pt>
                <c:pt idx="463">
                  <c:v>76300</c:v>
                </c:pt>
                <c:pt idx="464">
                  <c:v>76400</c:v>
                </c:pt>
                <c:pt idx="465">
                  <c:v>76500</c:v>
                </c:pt>
                <c:pt idx="466">
                  <c:v>76600</c:v>
                </c:pt>
                <c:pt idx="467">
                  <c:v>76700</c:v>
                </c:pt>
                <c:pt idx="468">
                  <c:v>76800</c:v>
                </c:pt>
                <c:pt idx="469">
                  <c:v>76900</c:v>
                </c:pt>
                <c:pt idx="470">
                  <c:v>77000</c:v>
                </c:pt>
                <c:pt idx="471">
                  <c:v>77100</c:v>
                </c:pt>
                <c:pt idx="472">
                  <c:v>77200</c:v>
                </c:pt>
                <c:pt idx="473">
                  <c:v>77300</c:v>
                </c:pt>
                <c:pt idx="474">
                  <c:v>77400</c:v>
                </c:pt>
                <c:pt idx="475">
                  <c:v>77500</c:v>
                </c:pt>
                <c:pt idx="476">
                  <c:v>77600</c:v>
                </c:pt>
                <c:pt idx="477">
                  <c:v>77700</c:v>
                </c:pt>
                <c:pt idx="478">
                  <c:v>77800</c:v>
                </c:pt>
                <c:pt idx="479">
                  <c:v>77900</c:v>
                </c:pt>
                <c:pt idx="480">
                  <c:v>78000</c:v>
                </c:pt>
                <c:pt idx="481">
                  <c:v>78100</c:v>
                </c:pt>
                <c:pt idx="482">
                  <c:v>78200</c:v>
                </c:pt>
                <c:pt idx="483">
                  <c:v>78300</c:v>
                </c:pt>
                <c:pt idx="484">
                  <c:v>78400</c:v>
                </c:pt>
                <c:pt idx="485">
                  <c:v>78500</c:v>
                </c:pt>
                <c:pt idx="486">
                  <c:v>78600</c:v>
                </c:pt>
                <c:pt idx="487">
                  <c:v>78700</c:v>
                </c:pt>
                <c:pt idx="488">
                  <c:v>78800</c:v>
                </c:pt>
                <c:pt idx="489">
                  <c:v>78900</c:v>
                </c:pt>
                <c:pt idx="490">
                  <c:v>79000</c:v>
                </c:pt>
                <c:pt idx="491">
                  <c:v>79100</c:v>
                </c:pt>
                <c:pt idx="492">
                  <c:v>79200</c:v>
                </c:pt>
                <c:pt idx="493">
                  <c:v>79300</c:v>
                </c:pt>
                <c:pt idx="494">
                  <c:v>79400</c:v>
                </c:pt>
                <c:pt idx="495">
                  <c:v>79500</c:v>
                </c:pt>
                <c:pt idx="496">
                  <c:v>79600</c:v>
                </c:pt>
                <c:pt idx="497">
                  <c:v>79700</c:v>
                </c:pt>
                <c:pt idx="498">
                  <c:v>79800</c:v>
                </c:pt>
                <c:pt idx="499">
                  <c:v>79900</c:v>
                </c:pt>
                <c:pt idx="500">
                  <c:v>80000</c:v>
                </c:pt>
                <c:pt idx="501">
                  <c:v>80100</c:v>
                </c:pt>
                <c:pt idx="502">
                  <c:v>80200</c:v>
                </c:pt>
                <c:pt idx="503">
                  <c:v>80300</c:v>
                </c:pt>
                <c:pt idx="504">
                  <c:v>80400</c:v>
                </c:pt>
                <c:pt idx="505">
                  <c:v>80500</c:v>
                </c:pt>
                <c:pt idx="506">
                  <c:v>80600</c:v>
                </c:pt>
                <c:pt idx="507">
                  <c:v>80700</c:v>
                </c:pt>
                <c:pt idx="508">
                  <c:v>80800</c:v>
                </c:pt>
                <c:pt idx="509">
                  <c:v>80900</c:v>
                </c:pt>
                <c:pt idx="510">
                  <c:v>81000</c:v>
                </c:pt>
                <c:pt idx="511">
                  <c:v>81100</c:v>
                </c:pt>
                <c:pt idx="512">
                  <c:v>81200</c:v>
                </c:pt>
                <c:pt idx="513">
                  <c:v>81300</c:v>
                </c:pt>
                <c:pt idx="514">
                  <c:v>81400</c:v>
                </c:pt>
                <c:pt idx="515">
                  <c:v>81500</c:v>
                </c:pt>
                <c:pt idx="516">
                  <c:v>81600</c:v>
                </c:pt>
                <c:pt idx="517">
                  <c:v>81700</c:v>
                </c:pt>
                <c:pt idx="518">
                  <c:v>81800</c:v>
                </c:pt>
                <c:pt idx="519">
                  <c:v>81900</c:v>
                </c:pt>
                <c:pt idx="520">
                  <c:v>82000</c:v>
                </c:pt>
                <c:pt idx="521">
                  <c:v>82100</c:v>
                </c:pt>
                <c:pt idx="522">
                  <c:v>82200</c:v>
                </c:pt>
                <c:pt idx="523">
                  <c:v>82300</c:v>
                </c:pt>
                <c:pt idx="524">
                  <c:v>82400</c:v>
                </c:pt>
                <c:pt idx="525">
                  <c:v>82500</c:v>
                </c:pt>
                <c:pt idx="526">
                  <c:v>82600</c:v>
                </c:pt>
                <c:pt idx="527">
                  <c:v>82700</c:v>
                </c:pt>
                <c:pt idx="528">
                  <c:v>82800</c:v>
                </c:pt>
                <c:pt idx="529">
                  <c:v>82900</c:v>
                </c:pt>
                <c:pt idx="530">
                  <c:v>83000</c:v>
                </c:pt>
                <c:pt idx="531">
                  <c:v>83100</c:v>
                </c:pt>
                <c:pt idx="532">
                  <c:v>83200</c:v>
                </c:pt>
                <c:pt idx="533">
                  <c:v>83300</c:v>
                </c:pt>
                <c:pt idx="534">
                  <c:v>83400</c:v>
                </c:pt>
                <c:pt idx="535">
                  <c:v>83500</c:v>
                </c:pt>
                <c:pt idx="536">
                  <c:v>83600</c:v>
                </c:pt>
                <c:pt idx="537">
                  <c:v>83700</c:v>
                </c:pt>
                <c:pt idx="538">
                  <c:v>83800</c:v>
                </c:pt>
                <c:pt idx="539">
                  <c:v>83900</c:v>
                </c:pt>
                <c:pt idx="540">
                  <c:v>84000</c:v>
                </c:pt>
                <c:pt idx="541">
                  <c:v>84100</c:v>
                </c:pt>
                <c:pt idx="542">
                  <c:v>84200</c:v>
                </c:pt>
                <c:pt idx="543">
                  <c:v>84300</c:v>
                </c:pt>
                <c:pt idx="544">
                  <c:v>84400</c:v>
                </c:pt>
                <c:pt idx="545">
                  <c:v>84500</c:v>
                </c:pt>
                <c:pt idx="546">
                  <c:v>84600</c:v>
                </c:pt>
                <c:pt idx="547">
                  <c:v>84700</c:v>
                </c:pt>
                <c:pt idx="548">
                  <c:v>84800</c:v>
                </c:pt>
                <c:pt idx="549">
                  <c:v>84900</c:v>
                </c:pt>
                <c:pt idx="550">
                  <c:v>85000</c:v>
                </c:pt>
                <c:pt idx="551">
                  <c:v>85100</c:v>
                </c:pt>
                <c:pt idx="552">
                  <c:v>85200</c:v>
                </c:pt>
                <c:pt idx="553">
                  <c:v>85300</c:v>
                </c:pt>
                <c:pt idx="554">
                  <c:v>85400</c:v>
                </c:pt>
                <c:pt idx="555">
                  <c:v>85500</c:v>
                </c:pt>
                <c:pt idx="556">
                  <c:v>85600</c:v>
                </c:pt>
                <c:pt idx="557">
                  <c:v>85700</c:v>
                </c:pt>
                <c:pt idx="558">
                  <c:v>85800</c:v>
                </c:pt>
                <c:pt idx="559">
                  <c:v>85900</c:v>
                </c:pt>
                <c:pt idx="560">
                  <c:v>86000</c:v>
                </c:pt>
                <c:pt idx="561">
                  <c:v>86100</c:v>
                </c:pt>
                <c:pt idx="562">
                  <c:v>86200</c:v>
                </c:pt>
                <c:pt idx="563">
                  <c:v>86300</c:v>
                </c:pt>
                <c:pt idx="564">
                  <c:v>86400</c:v>
                </c:pt>
                <c:pt idx="565">
                  <c:v>86500</c:v>
                </c:pt>
                <c:pt idx="566">
                  <c:v>86600</c:v>
                </c:pt>
                <c:pt idx="567">
                  <c:v>86700</c:v>
                </c:pt>
                <c:pt idx="568">
                  <c:v>86800</c:v>
                </c:pt>
                <c:pt idx="569">
                  <c:v>86900</c:v>
                </c:pt>
                <c:pt idx="570">
                  <c:v>87000</c:v>
                </c:pt>
                <c:pt idx="571">
                  <c:v>87100</c:v>
                </c:pt>
                <c:pt idx="572">
                  <c:v>87200</c:v>
                </c:pt>
                <c:pt idx="573">
                  <c:v>87300</c:v>
                </c:pt>
                <c:pt idx="574">
                  <c:v>87400</c:v>
                </c:pt>
                <c:pt idx="575">
                  <c:v>87500</c:v>
                </c:pt>
                <c:pt idx="576">
                  <c:v>87600</c:v>
                </c:pt>
                <c:pt idx="577">
                  <c:v>87700</c:v>
                </c:pt>
                <c:pt idx="578">
                  <c:v>87800</c:v>
                </c:pt>
                <c:pt idx="579">
                  <c:v>87900</c:v>
                </c:pt>
                <c:pt idx="580">
                  <c:v>88000</c:v>
                </c:pt>
                <c:pt idx="581">
                  <c:v>88100</c:v>
                </c:pt>
                <c:pt idx="582">
                  <c:v>88200</c:v>
                </c:pt>
                <c:pt idx="583">
                  <c:v>88300</c:v>
                </c:pt>
                <c:pt idx="584">
                  <c:v>88400</c:v>
                </c:pt>
                <c:pt idx="585">
                  <c:v>88500</c:v>
                </c:pt>
                <c:pt idx="586">
                  <c:v>88600</c:v>
                </c:pt>
                <c:pt idx="587">
                  <c:v>88700</c:v>
                </c:pt>
                <c:pt idx="588">
                  <c:v>88800</c:v>
                </c:pt>
                <c:pt idx="589">
                  <c:v>88900</c:v>
                </c:pt>
                <c:pt idx="590">
                  <c:v>89000</c:v>
                </c:pt>
                <c:pt idx="591">
                  <c:v>89100</c:v>
                </c:pt>
                <c:pt idx="592">
                  <c:v>89200</c:v>
                </c:pt>
                <c:pt idx="593">
                  <c:v>89300</c:v>
                </c:pt>
                <c:pt idx="594">
                  <c:v>89400</c:v>
                </c:pt>
                <c:pt idx="595">
                  <c:v>89500</c:v>
                </c:pt>
                <c:pt idx="596">
                  <c:v>89600</c:v>
                </c:pt>
                <c:pt idx="597">
                  <c:v>89700</c:v>
                </c:pt>
                <c:pt idx="598">
                  <c:v>89800</c:v>
                </c:pt>
                <c:pt idx="599">
                  <c:v>89900</c:v>
                </c:pt>
                <c:pt idx="600">
                  <c:v>90000</c:v>
                </c:pt>
                <c:pt idx="601">
                  <c:v>90100</c:v>
                </c:pt>
                <c:pt idx="602">
                  <c:v>90200</c:v>
                </c:pt>
                <c:pt idx="603">
                  <c:v>90300</c:v>
                </c:pt>
                <c:pt idx="604">
                  <c:v>90400</c:v>
                </c:pt>
                <c:pt idx="605">
                  <c:v>90500</c:v>
                </c:pt>
                <c:pt idx="606">
                  <c:v>90600</c:v>
                </c:pt>
                <c:pt idx="607">
                  <c:v>90700</c:v>
                </c:pt>
                <c:pt idx="608">
                  <c:v>90800</c:v>
                </c:pt>
                <c:pt idx="609">
                  <c:v>90900</c:v>
                </c:pt>
                <c:pt idx="610">
                  <c:v>91000</c:v>
                </c:pt>
                <c:pt idx="611">
                  <c:v>91100</c:v>
                </c:pt>
                <c:pt idx="612">
                  <c:v>91200</c:v>
                </c:pt>
                <c:pt idx="613">
                  <c:v>91300</c:v>
                </c:pt>
                <c:pt idx="614">
                  <c:v>91400</c:v>
                </c:pt>
                <c:pt idx="615">
                  <c:v>91500</c:v>
                </c:pt>
                <c:pt idx="616">
                  <c:v>91600</c:v>
                </c:pt>
                <c:pt idx="617">
                  <c:v>91700</c:v>
                </c:pt>
                <c:pt idx="618">
                  <c:v>91800</c:v>
                </c:pt>
                <c:pt idx="619">
                  <c:v>91900</c:v>
                </c:pt>
                <c:pt idx="620">
                  <c:v>92000</c:v>
                </c:pt>
                <c:pt idx="621">
                  <c:v>92100</c:v>
                </c:pt>
                <c:pt idx="622">
                  <c:v>92200</c:v>
                </c:pt>
                <c:pt idx="623">
                  <c:v>92300</c:v>
                </c:pt>
                <c:pt idx="624">
                  <c:v>92400</c:v>
                </c:pt>
                <c:pt idx="625">
                  <c:v>92500</c:v>
                </c:pt>
                <c:pt idx="626">
                  <c:v>92600</c:v>
                </c:pt>
                <c:pt idx="627">
                  <c:v>92700</c:v>
                </c:pt>
                <c:pt idx="628">
                  <c:v>92800</c:v>
                </c:pt>
                <c:pt idx="629">
                  <c:v>92900</c:v>
                </c:pt>
                <c:pt idx="630">
                  <c:v>93000</c:v>
                </c:pt>
                <c:pt idx="631">
                  <c:v>93100</c:v>
                </c:pt>
                <c:pt idx="632">
                  <c:v>93200</c:v>
                </c:pt>
                <c:pt idx="633">
                  <c:v>93300</c:v>
                </c:pt>
                <c:pt idx="634">
                  <c:v>93400</c:v>
                </c:pt>
                <c:pt idx="635">
                  <c:v>93500</c:v>
                </c:pt>
                <c:pt idx="636">
                  <c:v>93600</c:v>
                </c:pt>
                <c:pt idx="637">
                  <c:v>93700</c:v>
                </c:pt>
                <c:pt idx="638">
                  <c:v>93800</c:v>
                </c:pt>
                <c:pt idx="639">
                  <c:v>93900</c:v>
                </c:pt>
                <c:pt idx="640">
                  <c:v>94000</c:v>
                </c:pt>
                <c:pt idx="641">
                  <c:v>94100</c:v>
                </c:pt>
                <c:pt idx="642">
                  <c:v>94200</c:v>
                </c:pt>
                <c:pt idx="643">
                  <c:v>94300</c:v>
                </c:pt>
                <c:pt idx="644">
                  <c:v>94400</c:v>
                </c:pt>
                <c:pt idx="645">
                  <c:v>94500</c:v>
                </c:pt>
                <c:pt idx="646">
                  <c:v>94600</c:v>
                </c:pt>
                <c:pt idx="647">
                  <c:v>94700</c:v>
                </c:pt>
                <c:pt idx="648">
                  <c:v>94800</c:v>
                </c:pt>
                <c:pt idx="649">
                  <c:v>94900</c:v>
                </c:pt>
                <c:pt idx="650">
                  <c:v>95000</c:v>
                </c:pt>
                <c:pt idx="651">
                  <c:v>95100</c:v>
                </c:pt>
                <c:pt idx="652">
                  <c:v>95200</c:v>
                </c:pt>
                <c:pt idx="653">
                  <c:v>95300</c:v>
                </c:pt>
                <c:pt idx="654">
                  <c:v>95400</c:v>
                </c:pt>
                <c:pt idx="655">
                  <c:v>95500</c:v>
                </c:pt>
                <c:pt idx="656">
                  <c:v>95600</c:v>
                </c:pt>
                <c:pt idx="657">
                  <c:v>95700</c:v>
                </c:pt>
                <c:pt idx="658">
                  <c:v>95800</c:v>
                </c:pt>
                <c:pt idx="659">
                  <c:v>95900</c:v>
                </c:pt>
                <c:pt idx="660">
                  <c:v>96000</c:v>
                </c:pt>
                <c:pt idx="661">
                  <c:v>96100</c:v>
                </c:pt>
                <c:pt idx="662">
                  <c:v>96200</c:v>
                </c:pt>
                <c:pt idx="663">
                  <c:v>96300</c:v>
                </c:pt>
                <c:pt idx="664">
                  <c:v>96400</c:v>
                </c:pt>
                <c:pt idx="665">
                  <c:v>96500</c:v>
                </c:pt>
                <c:pt idx="666">
                  <c:v>96600</c:v>
                </c:pt>
                <c:pt idx="667">
                  <c:v>96700</c:v>
                </c:pt>
                <c:pt idx="668">
                  <c:v>96800</c:v>
                </c:pt>
                <c:pt idx="669">
                  <c:v>96900</c:v>
                </c:pt>
                <c:pt idx="670">
                  <c:v>97000</c:v>
                </c:pt>
                <c:pt idx="671">
                  <c:v>97100</c:v>
                </c:pt>
                <c:pt idx="672">
                  <c:v>97200</c:v>
                </c:pt>
                <c:pt idx="673">
                  <c:v>97300</c:v>
                </c:pt>
                <c:pt idx="674">
                  <c:v>97400</c:v>
                </c:pt>
                <c:pt idx="675">
                  <c:v>97500</c:v>
                </c:pt>
                <c:pt idx="676">
                  <c:v>97600</c:v>
                </c:pt>
                <c:pt idx="677">
                  <c:v>97700</c:v>
                </c:pt>
                <c:pt idx="678">
                  <c:v>97800</c:v>
                </c:pt>
                <c:pt idx="679">
                  <c:v>97900</c:v>
                </c:pt>
                <c:pt idx="680">
                  <c:v>98000</c:v>
                </c:pt>
                <c:pt idx="681">
                  <c:v>98100</c:v>
                </c:pt>
                <c:pt idx="682">
                  <c:v>98200</c:v>
                </c:pt>
                <c:pt idx="683">
                  <c:v>98300</c:v>
                </c:pt>
                <c:pt idx="684">
                  <c:v>98400</c:v>
                </c:pt>
                <c:pt idx="685">
                  <c:v>98500</c:v>
                </c:pt>
                <c:pt idx="686">
                  <c:v>98600</c:v>
                </c:pt>
                <c:pt idx="687">
                  <c:v>98700</c:v>
                </c:pt>
                <c:pt idx="688">
                  <c:v>98800</c:v>
                </c:pt>
                <c:pt idx="689">
                  <c:v>98900</c:v>
                </c:pt>
                <c:pt idx="690">
                  <c:v>99000</c:v>
                </c:pt>
                <c:pt idx="691">
                  <c:v>99100</c:v>
                </c:pt>
                <c:pt idx="692">
                  <c:v>99200</c:v>
                </c:pt>
                <c:pt idx="693">
                  <c:v>99300</c:v>
                </c:pt>
                <c:pt idx="694">
                  <c:v>99400</c:v>
                </c:pt>
                <c:pt idx="695">
                  <c:v>99500</c:v>
                </c:pt>
                <c:pt idx="696">
                  <c:v>99600</c:v>
                </c:pt>
                <c:pt idx="697">
                  <c:v>99700</c:v>
                </c:pt>
                <c:pt idx="698">
                  <c:v>99800</c:v>
                </c:pt>
                <c:pt idx="699">
                  <c:v>99900</c:v>
                </c:pt>
                <c:pt idx="700">
                  <c:v>100000</c:v>
                </c:pt>
                <c:pt idx="701">
                  <c:v>100100</c:v>
                </c:pt>
                <c:pt idx="702">
                  <c:v>100200</c:v>
                </c:pt>
                <c:pt idx="703">
                  <c:v>100300</c:v>
                </c:pt>
                <c:pt idx="704">
                  <c:v>100400</c:v>
                </c:pt>
                <c:pt idx="705">
                  <c:v>100500</c:v>
                </c:pt>
                <c:pt idx="706">
                  <c:v>100600</c:v>
                </c:pt>
                <c:pt idx="707">
                  <c:v>100700</c:v>
                </c:pt>
                <c:pt idx="708">
                  <c:v>100800</c:v>
                </c:pt>
                <c:pt idx="709">
                  <c:v>100900</c:v>
                </c:pt>
                <c:pt idx="710">
                  <c:v>101000</c:v>
                </c:pt>
                <c:pt idx="711">
                  <c:v>101100</c:v>
                </c:pt>
                <c:pt idx="712">
                  <c:v>101200</c:v>
                </c:pt>
                <c:pt idx="713">
                  <c:v>101300</c:v>
                </c:pt>
                <c:pt idx="714">
                  <c:v>101400</c:v>
                </c:pt>
                <c:pt idx="715">
                  <c:v>101500</c:v>
                </c:pt>
                <c:pt idx="716">
                  <c:v>101600</c:v>
                </c:pt>
                <c:pt idx="717">
                  <c:v>101700</c:v>
                </c:pt>
                <c:pt idx="718">
                  <c:v>101800</c:v>
                </c:pt>
                <c:pt idx="719">
                  <c:v>101900</c:v>
                </c:pt>
                <c:pt idx="720">
                  <c:v>102000</c:v>
                </c:pt>
                <c:pt idx="721">
                  <c:v>102100</c:v>
                </c:pt>
                <c:pt idx="722">
                  <c:v>102200</c:v>
                </c:pt>
                <c:pt idx="723">
                  <c:v>102300</c:v>
                </c:pt>
                <c:pt idx="724">
                  <c:v>102400</c:v>
                </c:pt>
                <c:pt idx="725">
                  <c:v>102500</c:v>
                </c:pt>
                <c:pt idx="726">
                  <c:v>102600</c:v>
                </c:pt>
                <c:pt idx="727">
                  <c:v>102700</c:v>
                </c:pt>
                <c:pt idx="728">
                  <c:v>102800</c:v>
                </c:pt>
                <c:pt idx="729">
                  <c:v>102900</c:v>
                </c:pt>
                <c:pt idx="730">
                  <c:v>103000</c:v>
                </c:pt>
                <c:pt idx="731">
                  <c:v>103100</c:v>
                </c:pt>
                <c:pt idx="732">
                  <c:v>103200</c:v>
                </c:pt>
                <c:pt idx="733">
                  <c:v>103300</c:v>
                </c:pt>
                <c:pt idx="734">
                  <c:v>103400</c:v>
                </c:pt>
                <c:pt idx="735">
                  <c:v>103500</c:v>
                </c:pt>
                <c:pt idx="736">
                  <c:v>103600</c:v>
                </c:pt>
                <c:pt idx="737">
                  <c:v>103700</c:v>
                </c:pt>
                <c:pt idx="738">
                  <c:v>103800</c:v>
                </c:pt>
                <c:pt idx="739">
                  <c:v>103900</c:v>
                </c:pt>
                <c:pt idx="740">
                  <c:v>104000</c:v>
                </c:pt>
                <c:pt idx="741">
                  <c:v>104100</c:v>
                </c:pt>
                <c:pt idx="742">
                  <c:v>104200</c:v>
                </c:pt>
                <c:pt idx="743">
                  <c:v>104300</c:v>
                </c:pt>
                <c:pt idx="744">
                  <c:v>104400</c:v>
                </c:pt>
                <c:pt idx="745">
                  <c:v>104500</c:v>
                </c:pt>
                <c:pt idx="746">
                  <c:v>104600</c:v>
                </c:pt>
                <c:pt idx="747">
                  <c:v>104700</c:v>
                </c:pt>
                <c:pt idx="748">
                  <c:v>104800</c:v>
                </c:pt>
                <c:pt idx="749">
                  <c:v>104900</c:v>
                </c:pt>
                <c:pt idx="750">
                  <c:v>105000</c:v>
                </c:pt>
                <c:pt idx="751">
                  <c:v>105100</c:v>
                </c:pt>
                <c:pt idx="752">
                  <c:v>105200</c:v>
                </c:pt>
                <c:pt idx="753">
                  <c:v>105300</c:v>
                </c:pt>
                <c:pt idx="754">
                  <c:v>105400</c:v>
                </c:pt>
                <c:pt idx="755">
                  <c:v>105500</c:v>
                </c:pt>
                <c:pt idx="756">
                  <c:v>105600</c:v>
                </c:pt>
                <c:pt idx="757">
                  <c:v>105700</c:v>
                </c:pt>
                <c:pt idx="758">
                  <c:v>105800</c:v>
                </c:pt>
                <c:pt idx="759">
                  <c:v>105900</c:v>
                </c:pt>
                <c:pt idx="760">
                  <c:v>106000</c:v>
                </c:pt>
                <c:pt idx="761">
                  <c:v>106100</c:v>
                </c:pt>
                <c:pt idx="762">
                  <c:v>106200</c:v>
                </c:pt>
                <c:pt idx="763">
                  <c:v>106300</c:v>
                </c:pt>
                <c:pt idx="764">
                  <c:v>106400</c:v>
                </c:pt>
                <c:pt idx="765">
                  <c:v>106500</c:v>
                </c:pt>
                <c:pt idx="766">
                  <c:v>106600</c:v>
                </c:pt>
                <c:pt idx="767">
                  <c:v>106700</c:v>
                </c:pt>
                <c:pt idx="768">
                  <c:v>106800</c:v>
                </c:pt>
                <c:pt idx="769">
                  <c:v>106900</c:v>
                </c:pt>
                <c:pt idx="770">
                  <c:v>107000</c:v>
                </c:pt>
                <c:pt idx="771">
                  <c:v>107100</c:v>
                </c:pt>
                <c:pt idx="772">
                  <c:v>107200</c:v>
                </c:pt>
                <c:pt idx="773">
                  <c:v>107300</c:v>
                </c:pt>
                <c:pt idx="774">
                  <c:v>107400</c:v>
                </c:pt>
                <c:pt idx="775">
                  <c:v>107500</c:v>
                </c:pt>
                <c:pt idx="776">
                  <c:v>107600</c:v>
                </c:pt>
                <c:pt idx="777">
                  <c:v>107700</c:v>
                </c:pt>
                <c:pt idx="778">
                  <c:v>107800</c:v>
                </c:pt>
                <c:pt idx="779">
                  <c:v>107900</c:v>
                </c:pt>
                <c:pt idx="780">
                  <c:v>108000</c:v>
                </c:pt>
                <c:pt idx="781">
                  <c:v>108100</c:v>
                </c:pt>
                <c:pt idx="782">
                  <c:v>108200</c:v>
                </c:pt>
                <c:pt idx="783">
                  <c:v>108300</c:v>
                </c:pt>
                <c:pt idx="784">
                  <c:v>108400</c:v>
                </c:pt>
                <c:pt idx="785">
                  <c:v>108500</c:v>
                </c:pt>
                <c:pt idx="786">
                  <c:v>108600</c:v>
                </c:pt>
                <c:pt idx="787">
                  <c:v>108700</c:v>
                </c:pt>
                <c:pt idx="788">
                  <c:v>108800</c:v>
                </c:pt>
                <c:pt idx="789">
                  <c:v>108900</c:v>
                </c:pt>
                <c:pt idx="790">
                  <c:v>109000</c:v>
                </c:pt>
                <c:pt idx="791">
                  <c:v>109100</c:v>
                </c:pt>
                <c:pt idx="792">
                  <c:v>109200</c:v>
                </c:pt>
                <c:pt idx="793">
                  <c:v>109300</c:v>
                </c:pt>
                <c:pt idx="794">
                  <c:v>109400</c:v>
                </c:pt>
                <c:pt idx="795">
                  <c:v>109500</c:v>
                </c:pt>
                <c:pt idx="796">
                  <c:v>109600</c:v>
                </c:pt>
                <c:pt idx="797">
                  <c:v>109700</c:v>
                </c:pt>
                <c:pt idx="798">
                  <c:v>109800</c:v>
                </c:pt>
                <c:pt idx="799">
                  <c:v>109900</c:v>
                </c:pt>
                <c:pt idx="800">
                  <c:v>110000</c:v>
                </c:pt>
                <c:pt idx="801">
                  <c:v>110100</c:v>
                </c:pt>
                <c:pt idx="802">
                  <c:v>110200</c:v>
                </c:pt>
                <c:pt idx="803">
                  <c:v>110300</c:v>
                </c:pt>
                <c:pt idx="804">
                  <c:v>110400</c:v>
                </c:pt>
                <c:pt idx="805">
                  <c:v>110500</c:v>
                </c:pt>
                <c:pt idx="806">
                  <c:v>110600</c:v>
                </c:pt>
                <c:pt idx="807">
                  <c:v>110700</c:v>
                </c:pt>
                <c:pt idx="808">
                  <c:v>110800</c:v>
                </c:pt>
                <c:pt idx="809">
                  <c:v>110900</c:v>
                </c:pt>
                <c:pt idx="810">
                  <c:v>111000</c:v>
                </c:pt>
                <c:pt idx="811">
                  <c:v>111100</c:v>
                </c:pt>
                <c:pt idx="812">
                  <c:v>111200</c:v>
                </c:pt>
                <c:pt idx="813">
                  <c:v>111300</c:v>
                </c:pt>
                <c:pt idx="814">
                  <c:v>111400</c:v>
                </c:pt>
                <c:pt idx="815">
                  <c:v>111500</c:v>
                </c:pt>
                <c:pt idx="816">
                  <c:v>111600</c:v>
                </c:pt>
                <c:pt idx="817">
                  <c:v>111700</c:v>
                </c:pt>
                <c:pt idx="818">
                  <c:v>111800</c:v>
                </c:pt>
                <c:pt idx="819">
                  <c:v>111900</c:v>
                </c:pt>
                <c:pt idx="820">
                  <c:v>112000</c:v>
                </c:pt>
                <c:pt idx="821">
                  <c:v>112100</c:v>
                </c:pt>
                <c:pt idx="822">
                  <c:v>112200</c:v>
                </c:pt>
                <c:pt idx="823">
                  <c:v>112300</c:v>
                </c:pt>
                <c:pt idx="824">
                  <c:v>112400</c:v>
                </c:pt>
                <c:pt idx="825">
                  <c:v>112500</c:v>
                </c:pt>
                <c:pt idx="826">
                  <c:v>112600</c:v>
                </c:pt>
                <c:pt idx="827">
                  <c:v>112700</c:v>
                </c:pt>
                <c:pt idx="828">
                  <c:v>112800</c:v>
                </c:pt>
                <c:pt idx="829">
                  <c:v>112900</c:v>
                </c:pt>
                <c:pt idx="830">
                  <c:v>113000</c:v>
                </c:pt>
                <c:pt idx="831">
                  <c:v>113100</c:v>
                </c:pt>
                <c:pt idx="832">
                  <c:v>113200</c:v>
                </c:pt>
                <c:pt idx="833">
                  <c:v>113300</c:v>
                </c:pt>
                <c:pt idx="834">
                  <c:v>113400</c:v>
                </c:pt>
                <c:pt idx="835">
                  <c:v>113500</c:v>
                </c:pt>
                <c:pt idx="836">
                  <c:v>113600</c:v>
                </c:pt>
                <c:pt idx="837">
                  <c:v>113700</c:v>
                </c:pt>
                <c:pt idx="838">
                  <c:v>113800</c:v>
                </c:pt>
                <c:pt idx="839">
                  <c:v>113900</c:v>
                </c:pt>
                <c:pt idx="840">
                  <c:v>114000</c:v>
                </c:pt>
                <c:pt idx="841">
                  <c:v>114100</c:v>
                </c:pt>
                <c:pt idx="842">
                  <c:v>114200</c:v>
                </c:pt>
                <c:pt idx="843">
                  <c:v>114300</c:v>
                </c:pt>
                <c:pt idx="844">
                  <c:v>114400</c:v>
                </c:pt>
                <c:pt idx="845">
                  <c:v>114500</c:v>
                </c:pt>
                <c:pt idx="846">
                  <c:v>114600</c:v>
                </c:pt>
                <c:pt idx="847">
                  <c:v>114700</c:v>
                </c:pt>
                <c:pt idx="848">
                  <c:v>114800</c:v>
                </c:pt>
                <c:pt idx="849">
                  <c:v>114900</c:v>
                </c:pt>
                <c:pt idx="850">
                  <c:v>115000</c:v>
                </c:pt>
                <c:pt idx="851">
                  <c:v>115100</c:v>
                </c:pt>
                <c:pt idx="852">
                  <c:v>115200</c:v>
                </c:pt>
                <c:pt idx="853">
                  <c:v>115300</c:v>
                </c:pt>
                <c:pt idx="854">
                  <c:v>115400</c:v>
                </c:pt>
                <c:pt idx="855">
                  <c:v>115500</c:v>
                </c:pt>
                <c:pt idx="856">
                  <c:v>115600</c:v>
                </c:pt>
                <c:pt idx="857">
                  <c:v>115700</c:v>
                </c:pt>
                <c:pt idx="858">
                  <c:v>115800</c:v>
                </c:pt>
                <c:pt idx="859">
                  <c:v>115900</c:v>
                </c:pt>
                <c:pt idx="860">
                  <c:v>116000</c:v>
                </c:pt>
                <c:pt idx="861">
                  <c:v>116100</c:v>
                </c:pt>
                <c:pt idx="862">
                  <c:v>116200</c:v>
                </c:pt>
                <c:pt idx="863">
                  <c:v>116300</c:v>
                </c:pt>
                <c:pt idx="864">
                  <c:v>116400</c:v>
                </c:pt>
                <c:pt idx="865">
                  <c:v>116500</c:v>
                </c:pt>
                <c:pt idx="866">
                  <c:v>116600</c:v>
                </c:pt>
                <c:pt idx="867">
                  <c:v>116700</c:v>
                </c:pt>
                <c:pt idx="868">
                  <c:v>116800</c:v>
                </c:pt>
                <c:pt idx="869">
                  <c:v>116900</c:v>
                </c:pt>
                <c:pt idx="870">
                  <c:v>117000</c:v>
                </c:pt>
                <c:pt idx="871">
                  <c:v>117100</c:v>
                </c:pt>
                <c:pt idx="872">
                  <c:v>117200</c:v>
                </c:pt>
                <c:pt idx="873">
                  <c:v>117300</c:v>
                </c:pt>
                <c:pt idx="874">
                  <c:v>117400</c:v>
                </c:pt>
                <c:pt idx="875">
                  <c:v>117500</c:v>
                </c:pt>
                <c:pt idx="876">
                  <c:v>117600</c:v>
                </c:pt>
                <c:pt idx="877">
                  <c:v>117700</c:v>
                </c:pt>
                <c:pt idx="878">
                  <c:v>117800</c:v>
                </c:pt>
                <c:pt idx="879">
                  <c:v>117900</c:v>
                </c:pt>
                <c:pt idx="880">
                  <c:v>118000</c:v>
                </c:pt>
                <c:pt idx="881">
                  <c:v>118100</c:v>
                </c:pt>
                <c:pt idx="882">
                  <c:v>118200</c:v>
                </c:pt>
                <c:pt idx="883">
                  <c:v>118300</c:v>
                </c:pt>
                <c:pt idx="884">
                  <c:v>118400</c:v>
                </c:pt>
                <c:pt idx="885">
                  <c:v>118500</c:v>
                </c:pt>
                <c:pt idx="886">
                  <c:v>118600</c:v>
                </c:pt>
                <c:pt idx="887">
                  <c:v>118700</c:v>
                </c:pt>
                <c:pt idx="888">
                  <c:v>118800</c:v>
                </c:pt>
                <c:pt idx="889">
                  <c:v>118900</c:v>
                </c:pt>
                <c:pt idx="890">
                  <c:v>119000</c:v>
                </c:pt>
                <c:pt idx="891">
                  <c:v>119100</c:v>
                </c:pt>
                <c:pt idx="892">
                  <c:v>119200</c:v>
                </c:pt>
                <c:pt idx="893">
                  <c:v>119300</c:v>
                </c:pt>
                <c:pt idx="894">
                  <c:v>119400</c:v>
                </c:pt>
                <c:pt idx="895">
                  <c:v>119500</c:v>
                </c:pt>
                <c:pt idx="896">
                  <c:v>119600</c:v>
                </c:pt>
                <c:pt idx="897">
                  <c:v>119700</c:v>
                </c:pt>
                <c:pt idx="898">
                  <c:v>119800</c:v>
                </c:pt>
                <c:pt idx="899">
                  <c:v>119900</c:v>
                </c:pt>
                <c:pt idx="900">
                  <c:v>120000</c:v>
                </c:pt>
                <c:pt idx="901">
                  <c:v>120100</c:v>
                </c:pt>
                <c:pt idx="902">
                  <c:v>120200</c:v>
                </c:pt>
                <c:pt idx="903">
                  <c:v>120300</c:v>
                </c:pt>
                <c:pt idx="904">
                  <c:v>120400</c:v>
                </c:pt>
                <c:pt idx="905">
                  <c:v>120500</c:v>
                </c:pt>
                <c:pt idx="906">
                  <c:v>120600</c:v>
                </c:pt>
                <c:pt idx="907">
                  <c:v>120700</c:v>
                </c:pt>
                <c:pt idx="908">
                  <c:v>120800</c:v>
                </c:pt>
                <c:pt idx="909">
                  <c:v>120900</c:v>
                </c:pt>
                <c:pt idx="910">
                  <c:v>121000</c:v>
                </c:pt>
                <c:pt idx="911">
                  <c:v>121100</c:v>
                </c:pt>
                <c:pt idx="912">
                  <c:v>121200</c:v>
                </c:pt>
                <c:pt idx="913">
                  <c:v>121300</c:v>
                </c:pt>
                <c:pt idx="914">
                  <c:v>121400</c:v>
                </c:pt>
                <c:pt idx="915">
                  <c:v>121500</c:v>
                </c:pt>
                <c:pt idx="916">
                  <c:v>121600</c:v>
                </c:pt>
                <c:pt idx="917">
                  <c:v>121700</c:v>
                </c:pt>
                <c:pt idx="918">
                  <c:v>121800</c:v>
                </c:pt>
                <c:pt idx="919">
                  <c:v>121900</c:v>
                </c:pt>
                <c:pt idx="920">
                  <c:v>122000</c:v>
                </c:pt>
                <c:pt idx="921">
                  <c:v>122100</c:v>
                </c:pt>
                <c:pt idx="922">
                  <c:v>122200</c:v>
                </c:pt>
                <c:pt idx="923">
                  <c:v>122300</c:v>
                </c:pt>
                <c:pt idx="924">
                  <c:v>122400</c:v>
                </c:pt>
                <c:pt idx="925">
                  <c:v>122500</c:v>
                </c:pt>
                <c:pt idx="926">
                  <c:v>122600</c:v>
                </c:pt>
                <c:pt idx="927">
                  <c:v>122700</c:v>
                </c:pt>
                <c:pt idx="928">
                  <c:v>122800</c:v>
                </c:pt>
                <c:pt idx="929">
                  <c:v>122900</c:v>
                </c:pt>
                <c:pt idx="930">
                  <c:v>123000</c:v>
                </c:pt>
                <c:pt idx="931">
                  <c:v>123100</c:v>
                </c:pt>
                <c:pt idx="932">
                  <c:v>123200</c:v>
                </c:pt>
                <c:pt idx="933">
                  <c:v>123300</c:v>
                </c:pt>
                <c:pt idx="934">
                  <c:v>123400</c:v>
                </c:pt>
                <c:pt idx="935">
                  <c:v>123500</c:v>
                </c:pt>
                <c:pt idx="936">
                  <c:v>123600</c:v>
                </c:pt>
                <c:pt idx="937">
                  <c:v>123700</c:v>
                </c:pt>
                <c:pt idx="938">
                  <c:v>123800</c:v>
                </c:pt>
                <c:pt idx="939">
                  <c:v>123900</c:v>
                </c:pt>
                <c:pt idx="940">
                  <c:v>124000</c:v>
                </c:pt>
                <c:pt idx="941">
                  <c:v>124100</c:v>
                </c:pt>
                <c:pt idx="942">
                  <c:v>124200</c:v>
                </c:pt>
                <c:pt idx="943">
                  <c:v>124300</c:v>
                </c:pt>
                <c:pt idx="944">
                  <c:v>124400</c:v>
                </c:pt>
                <c:pt idx="945">
                  <c:v>124500</c:v>
                </c:pt>
                <c:pt idx="946">
                  <c:v>124600</c:v>
                </c:pt>
                <c:pt idx="947">
                  <c:v>124700</c:v>
                </c:pt>
                <c:pt idx="948">
                  <c:v>124800</c:v>
                </c:pt>
                <c:pt idx="949">
                  <c:v>124900</c:v>
                </c:pt>
                <c:pt idx="950">
                  <c:v>125000</c:v>
                </c:pt>
                <c:pt idx="951">
                  <c:v>125100</c:v>
                </c:pt>
                <c:pt idx="952">
                  <c:v>125200</c:v>
                </c:pt>
                <c:pt idx="953">
                  <c:v>125300</c:v>
                </c:pt>
                <c:pt idx="954">
                  <c:v>125400</c:v>
                </c:pt>
                <c:pt idx="955">
                  <c:v>125500</c:v>
                </c:pt>
                <c:pt idx="956">
                  <c:v>125600</c:v>
                </c:pt>
                <c:pt idx="957">
                  <c:v>125700</c:v>
                </c:pt>
                <c:pt idx="958">
                  <c:v>125800</c:v>
                </c:pt>
                <c:pt idx="959">
                  <c:v>125900</c:v>
                </c:pt>
                <c:pt idx="960">
                  <c:v>126000</c:v>
                </c:pt>
                <c:pt idx="961">
                  <c:v>126100</c:v>
                </c:pt>
                <c:pt idx="962">
                  <c:v>126200</c:v>
                </c:pt>
                <c:pt idx="963">
                  <c:v>126300</c:v>
                </c:pt>
                <c:pt idx="964">
                  <c:v>126400</c:v>
                </c:pt>
                <c:pt idx="965">
                  <c:v>126500</c:v>
                </c:pt>
                <c:pt idx="966">
                  <c:v>126600</c:v>
                </c:pt>
                <c:pt idx="967">
                  <c:v>126700</c:v>
                </c:pt>
                <c:pt idx="968">
                  <c:v>126800</c:v>
                </c:pt>
                <c:pt idx="969">
                  <c:v>126900</c:v>
                </c:pt>
                <c:pt idx="970">
                  <c:v>127000</c:v>
                </c:pt>
                <c:pt idx="971">
                  <c:v>127100</c:v>
                </c:pt>
                <c:pt idx="972">
                  <c:v>127200</c:v>
                </c:pt>
                <c:pt idx="973">
                  <c:v>127300</c:v>
                </c:pt>
                <c:pt idx="974">
                  <c:v>127400</c:v>
                </c:pt>
                <c:pt idx="975">
                  <c:v>127500</c:v>
                </c:pt>
                <c:pt idx="976">
                  <c:v>127600</c:v>
                </c:pt>
                <c:pt idx="977">
                  <c:v>127700</c:v>
                </c:pt>
                <c:pt idx="978">
                  <c:v>127800</c:v>
                </c:pt>
                <c:pt idx="979">
                  <c:v>127900</c:v>
                </c:pt>
                <c:pt idx="980">
                  <c:v>128000</c:v>
                </c:pt>
                <c:pt idx="981">
                  <c:v>128100</c:v>
                </c:pt>
                <c:pt idx="982">
                  <c:v>128200</c:v>
                </c:pt>
                <c:pt idx="983">
                  <c:v>128300</c:v>
                </c:pt>
                <c:pt idx="984">
                  <c:v>128400</c:v>
                </c:pt>
                <c:pt idx="985">
                  <c:v>128500</c:v>
                </c:pt>
                <c:pt idx="986">
                  <c:v>128600</c:v>
                </c:pt>
                <c:pt idx="987">
                  <c:v>128700</c:v>
                </c:pt>
                <c:pt idx="988">
                  <c:v>128800</c:v>
                </c:pt>
                <c:pt idx="989">
                  <c:v>128900</c:v>
                </c:pt>
                <c:pt idx="990">
                  <c:v>129000</c:v>
                </c:pt>
                <c:pt idx="991">
                  <c:v>129100</c:v>
                </c:pt>
                <c:pt idx="992">
                  <c:v>129200</c:v>
                </c:pt>
                <c:pt idx="993">
                  <c:v>129300</c:v>
                </c:pt>
                <c:pt idx="994">
                  <c:v>129400</c:v>
                </c:pt>
                <c:pt idx="995">
                  <c:v>129500</c:v>
                </c:pt>
                <c:pt idx="996">
                  <c:v>129600</c:v>
                </c:pt>
                <c:pt idx="997">
                  <c:v>129700</c:v>
                </c:pt>
                <c:pt idx="998">
                  <c:v>129800</c:v>
                </c:pt>
                <c:pt idx="999">
                  <c:v>129900</c:v>
                </c:pt>
                <c:pt idx="1000">
                  <c:v>130000</c:v>
                </c:pt>
                <c:pt idx="1001">
                  <c:v>130100</c:v>
                </c:pt>
                <c:pt idx="1002">
                  <c:v>130200</c:v>
                </c:pt>
                <c:pt idx="1003">
                  <c:v>130300</c:v>
                </c:pt>
                <c:pt idx="1004">
                  <c:v>130400</c:v>
                </c:pt>
                <c:pt idx="1005">
                  <c:v>130500</c:v>
                </c:pt>
                <c:pt idx="1006">
                  <c:v>130600</c:v>
                </c:pt>
                <c:pt idx="1007">
                  <c:v>130700</c:v>
                </c:pt>
                <c:pt idx="1008">
                  <c:v>130800</c:v>
                </c:pt>
                <c:pt idx="1009">
                  <c:v>130900</c:v>
                </c:pt>
                <c:pt idx="1010">
                  <c:v>131000</c:v>
                </c:pt>
                <c:pt idx="1011">
                  <c:v>131100</c:v>
                </c:pt>
                <c:pt idx="1012">
                  <c:v>131200</c:v>
                </c:pt>
                <c:pt idx="1013">
                  <c:v>131300</c:v>
                </c:pt>
                <c:pt idx="1014">
                  <c:v>131400</c:v>
                </c:pt>
                <c:pt idx="1015">
                  <c:v>131500</c:v>
                </c:pt>
                <c:pt idx="1016">
                  <c:v>131600</c:v>
                </c:pt>
                <c:pt idx="1017">
                  <c:v>131700</c:v>
                </c:pt>
                <c:pt idx="1018">
                  <c:v>131800</c:v>
                </c:pt>
                <c:pt idx="1019">
                  <c:v>131900</c:v>
                </c:pt>
                <c:pt idx="1020">
                  <c:v>132000</c:v>
                </c:pt>
                <c:pt idx="1021">
                  <c:v>132100</c:v>
                </c:pt>
                <c:pt idx="1022">
                  <c:v>132200</c:v>
                </c:pt>
                <c:pt idx="1023">
                  <c:v>132300</c:v>
                </c:pt>
                <c:pt idx="1024">
                  <c:v>132400</c:v>
                </c:pt>
                <c:pt idx="1025">
                  <c:v>132500</c:v>
                </c:pt>
                <c:pt idx="1026">
                  <c:v>132600</c:v>
                </c:pt>
                <c:pt idx="1027">
                  <c:v>132700</c:v>
                </c:pt>
                <c:pt idx="1028">
                  <c:v>132800</c:v>
                </c:pt>
                <c:pt idx="1029">
                  <c:v>132900</c:v>
                </c:pt>
                <c:pt idx="1030">
                  <c:v>133000</c:v>
                </c:pt>
                <c:pt idx="1031">
                  <c:v>133100</c:v>
                </c:pt>
                <c:pt idx="1032">
                  <c:v>133200</c:v>
                </c:pt>
                <c:pt idx="1033">
                  <c:v>133300</c:v>
                </c:pt>
                <c:pt idx="1034">
                  <c:v>133400</c:v>
                </c:pt>
                <c:pt idx="1035">
                  <c:v>133500</c:v>
                </c:pt>
                <c:pt idx="1036">
                  <c:v>133600</c:v>
                </c:pt>
                <c:pt idx="1037">
                  <c:v>133700</c:v>
                </c:pt>
                <c:pt idx="1038">
                  <c:v>133800</c:v>
                </c:pt>
                <c:pt idx="1039">
                  <c:v>133900</c:v>
                </c:pt>
                <c:pt idx="1040">
                  <c:v>134000</c:v>
                </c:pt>
                <c:pt idx="1041">
                  <c:v>134100</c:v>
                </c:pt>
                <c:pt idx="1042">
                  <c:v>134200</c:v>
                </c:pt>
                <c:pt idx="1043">
                  <c:v>134300</c:v>
                </c:pt>
                <c:pt idx="1044">
                  <c:v>134400</c:v>
                </c:pt>
                <c:pt idx="1045">
                  <c:v>134500</c:v>
                </c:pt>
                <c:pt idx="1046">
                  <c:v>134600</c:v>
                </c:pt>
                <c:pt idx="1047">
                  <c:v>134700</c:v>
                </c:pt>
                <c:pt idx="1048">
                  <c:v>134800</c:v>
                </c:pt>
                <c:pt idx="1049">
                  <c:v>134900</c:v>
                </c:pt>
                <c:pt idx="1050">
                  <c:v>135000</c:v>
                </c:pt>
                <c:pt idx="1051">
                  <c:v>135100</c:v>
                </c:pt>
                <c:pt idx="1052">
                  <c:v>135200</c:v>
                </c:pt>
                <c:pt idx="1053">
                  <c:v>135300</c:v>
                </c:pt>
                <c:pt idx="1054">
                  <c:v>135400</c:v>
                </c:pt>
                <c:pt idx="1055">
                  <c:v>135500</c:v>
                </c:pt>
                <c:pt idx="1056">
                  <c:v>135600</c:v>
                </c:pt>
                <c:pt idx="1057">
                  <c:v>135700</c:v>
                </c:pt>
                <c:pt idx="1058">
                  <c:v>135800</c:v>
                </c:pt>
                <c:pt idx="1059">
                  <c:v>135900</c:v>
                </c:pt>
                <c:pt idx="1060">
                  <c:v>136000</c:v>
                </c:pt>
                <c:pt idx="1061">
                  <c:v>136100</c:v>
                </c:pt>
                <c:pt idx="1062">
                  <c:v>136200</c:v>
                </c:pt>
                <c:pt idx="1063">
                  <c:v>136300</c:v>
                </c:pt>
                <c:pt idx="1064">
                  <c:v>136400</c:v>
                </c:pt>
                <c:pt idx="1065">
                  <c:v>136500</c:v>
                </c:pt>
                <c:pt idx="1066">
                  <c:v>136600</c:v>
                </c:pt>
                <c:pt idx="1067">
                  <c:v>136700</c:v>
                </c:pt>
                <c:pt idx="1068">
                  <c:v>136800</c:v>
                </c:pt>
                <c:pt idx="1069">
                  <c:v>136900</c:v>
                </c:pt>
                <c:pt idx="1070">
                  <c:v>137000</c:v>
                </c:pt>
                <c:pt idx="1071">
                  <c:v>137100</c:v>
                </c:pt>
                <c:pt idx="1072">
                  <c:v>137200</c:v>
                </c:pt>
                <c:pt idx="1073">
                  <c:v>137300</c:v>
                </c:pt>
                <c:pt idx="1074">
                  <c:v>137400</c:v>
                </c:pt>
                <c:pt idx="1075">
                  <c:v>137500</c:v>
                </c:pt>
                <c:pt idx="1076">
                  <c:v>137600</c:v>
                </c:pt>
                <c:pt idx="1077">
                  <c:v>137700</c:v>
                </c:pt>
                <c:pt idx="1078">
                  <c:v>137800</c:v>
                </c:pt>
                <c:pt idx="1079">
                  <c:v>137900</c:v>
                </c:pt>
                <c:pt idx="1080">
                  <c:v>138000</c:v>
                </c:pt>
                <c:pt idx="1081">
                  <c:v>138100</c:v>
                </c:pt>
                <c:pt idx="1082">
                  <c:v>138200</c:v>
                </c:pt>
                <c:pt idx="1083">
                  <c:v>138300</c:v>
                </c:pt>
                <c:pt idx="1084">
                  <c:v>138400</c:v>
                </c:pt>
                <c:pt idx="1085">
                  <c:v>138500</c:v>
                </c:pt>
                <c:pt idx="1086">
                  <c:v>138600</c:v>
                </c:pt>
                <c:pt idx="1087">
                  <c:v>138700</c:v>
                </c:pt>
                <c:pt idx="1088">
                  <c:v>138800</c:v>
                </c:pt>
                <c:pt idx="1089">
                  <c:v>138900</c:v>
                </c:pt>
                <c:pt idx="1090">
                  <c:v>139000</c:v>
                </c:pt>
                <c:pt idx="1091">
                  <c:v>139100</c:v>
                </c:pt>
                <c:pt idx="1092">
                  <c:v>139200</c:v>
                </c:pt>
                <c:pt idx="1093">
                  <c:v>139300</c:v>
                </c:pt>
                <c:pt idx="1094">
                  <c:v>139400</c:v>
                </c:pt>
                <c:pt idx="1095">
                  <c:v>139500</c:v>
                </c:pt>
                <c:pt idx="1096">
                  <c:v>139600</c:v>
                </c:pt>
                <c:pt idx="1097">
                  <c:v>139700</c:v>
                </c:pt>
                <c:pt idx="1098">
                  <c:v>139800</c:v>
                </c:pt>
                <c:pt idx="1099">
                  <c:v>139900</c:v>
                </c:pt>
                <c:pt idx="1100">
                  <c:v>140000</c:v>
                </c:pt>
                <c:pt idx="1101">
                  <c:v>140100</c:v>
                </c:pt>
                <c:pt idx="1102">
                  <c:v>140200</c:v>
                </c:pt>
                <c:pt idx="1103">
                  <c:v>140300</c:v>
                </c:pt>
                <c:pt idx="1104">
                  <c:v>140400</c:v>
                </c:pt>
                <c:pt idx="1105">
                  <c:v>140500</c:v>
                </c:pt>
                <c:pt idx="1106">
                  <c:v>140600</c:v>
                </c:pt>
                <c:pt idx="1107">
                  <c:v>140700</c:v>
                </c:pt>
                <c:pt idx="1108">
                  <c:v>140800</c:v>
                </c:pt>
                <c:pt idx="1109">
                  <c:v>140900</c:v>
                </c:pt>
                <c:pt idx="1110">
                  <c:v>141000</c:v>
                </c:pt>
                <c:pt idx="1111">
                  <c:v>141100</c:v>
                </c:pt>
                <c:pt idx="1112">
                  <c:v>141200</c:v>
                </c:pt>
                <c:pt idx="1113">
                  <c:v>141300</c:v>
                </c:pt>
                <c:pt idx="1114">
                  <c:v>141400</c:v>
                </c:pt>
                <c:pt idx="1115">
                  <c:v>141500</c:v>
                </c:pt>
                <c:pt idx="1116">
                  <c:v>141600</c:v>
                </c:pt>
                <c:pt idx="1117">
                  <c:v>141700</c:v>
                </c:pt>
                <c:pt idx="1118">
                  <c:v>141800</c:v>
                </c:pt>
                <c:pt idx="1119">
                  <c:v>141900</c:v>
                </c:pt>
                <c:pt idx="1120">
                  <c:v>142000</c:v>
                </c:pt>
                <c:pt idx="1121">
                  <c:v>142100</c:v>
                </c:pt>
                <c:pt idx="1122">
                  <c:v>142200</c:v>
                </c:pt>
                <c:pt idx="1123">
                  <c:v>142300</c:v>
                </c:pt>
                <c:pt idx="1124">
                  <c:v>142400</c:v>
                </c:pt>
                <c:pt idx="1125">
                  <c:v>142500</c:v>
                </c:pt>
                <c:pt idx="1126">
                  <c:v>142600</c:v>
                </c:pt>
                <c:pt idx="1127">
                  <c:v>142700</c:v>
                </c:pt>
                <c:pt idx="1128">
                  <c:v>142800</c:v>
                </c:pt>
                <c:pt idx="1129">
                  <c:v>142900</c:v>
                </c:pt>
                <c:pt idx="1130">
                  <c:v>143000</c:v>
                </c:pt>
                <c:pt idx="1131">
                  <c:v>143100</c:v>
                </c:pt>
                <c:pt idx="1132">
                  <c:v>143200</c:v>
                </c:pt>
                <c:pt idx="1133">
                  <c:v>143300</c:v>
                </c:pt>
                <c:pt idx="1134">
                  <c:v>143400</c:v>
                </c:pt>
                <c:pt idx="1135">
                  <c:v>143500</c:v>
                </c:pt>
                <c:pt idx="1136">
                  <c:v>143600</c:v>
                </c:pt>
                <c:pt idx="1137">
                  <c:v>143700</c:v>
                </c:pt>
                <c:pt idx="1138">
                  <c:v>143800</c:v>
                </c:pt>
                <c:pt idx="1139">
                  <c:v>143900</c:v>
                </c:pt>
                <c:pt idx="1140">
                  <c:v>144000</c:v>
                </c:pt>
                <c:pt idx="1141">
                  <c:v>144100</c:v>
                </c:pt>
                <c:pt idx="1142">
                  <c:v>144200</c:v>
                </c:pt>
                <c:pt idx="1143">
                  <c:v>144300</c:v>
                </c:pt>
                <c:pt idx="1144">
                  <c:v>144400</c:v>
                </c:pt>
                <c:pt idx="1145">
                  <c:v>144500</c:v>
                </c:pt>
                <c:pt idx="1146">
                  <c:v>144600</c:v>
                </c:pt>
                <c:pt idx="1147">
                  <c:v>144700</c:v>
                </c:pt>
                <c:pt idx="1148">
                  <c:v>144800</c:v>
                </c:pt>
                <c:pt idx="1149">
                  <c:v>144900</c:v>
                </c:pt>
                <c:pt idx="1150">
                  <c:v>145000</c:v>
                </c:pt>
                <c:pt idx="1151">
                  <c:v>145100</c:v>
                </c:pt>
                <c:pt idx="1152">
                  <c:v>145200</c:v>
                </c:pt>
                <c:pt idx="1153">
                  <c:v>145300</c:v>
                </c:pt>
                <c:pt idx="1154">
                  <c:v>145400</c:v>
                </c:pt>
                <c:pt idx="1155">
                  <c:v>145500</c:v>
                </c:pt>
                <c:pt idx="1156">
                  <c:v>145600</c:v>
                </c:pt>
                <c:pt idx="1157">
                  <c:v>145700</c:v>
                </c:pt>
                <c:pt idx="1158">
                  <c:v>145800</c:v>
                </c:pt>
                <c:pt idx="1159">
                  <c:v>145900</c:v>
                </c:pt>
                <c:pt idx="1160">
                  <c:v>146000</c:v>
                </c:pt>
                <c:pt idx="1161">
                  <c:v>146100</c:v>
                </c:pt>
                <c:pt idx="1162">
                  <c:v>146200</c:v>
                </c:pt>
                <c:pt idx="1163">
                  <c:v>146300</c:v>
                </c:pt>
                <c:pt idx="1164">
                  <c:v>146400</c:v>
                </c:pt>
                <c:pt idx="1165">
                  <c:v>146500</c:v>
                </c:pt>
                <c:pt idx="1166">
                  <c:v>146600</c:v>
                </c:pt>
                <c:pt idx="1167">
                  <c:v>146700</c:v>
                </c:pt>
                <c:pt idx="1168">
                  <c:v>146800</c:v>
                </c:pt>
                <c:pt idx="1169">
                  <c:v>146900</c:v>
                </c:pt>
                <c:pt idx="1170">
                  <c:v>147000</c:v>
                </c:pt>
                <c:pt idx="1171">
                  <c:v>147100</c:v>
                </c:pt>
                <c:pt idx="1172">
                  <c:v>147200</c:v>
                </c:pt>
                <c:pt idx="1173">
                  <c:v>147300</c:v>
                </c:pt>
                <c:pt idx="1174">
                  <c:v>147400</c:v>
                </c:pt>
                <c:pt idx="1175">
                  <c:v>147500</c:v>
                </c:pt>
                <c:pt idx="1176">
                  <c:v>147600</c:v>
                </c:pt>
                <c:pt idx="1177">
                  <c:v>147700</c:v>
                </c:pt>
                <c:pt idx="1178">
                  <c:v>147800</c:v>
                </c:pt>
                <c:pt idx="1179">
                  <c:v>147900</c:v>
                </c:pt>
                <c:pt idx="1180">
                  <c:v>148000</c:v>
                </c:pt>
                <c:pt idx="1181">
                  <c:v>148100</c:v>
                </c:pt>
                <c:pt idx="1182">
                  <c:v>148200</c:v>
                </c:pt>
                <c:pt idx="1183">
                  <c:v>148300</c:v>
                </c:pt>
                <c:pt idx="1184">
                  <c:v>148400</c:v>
                </c:pt>
                <c:pt idx="1185">
                  <c:v>148500</c:v>
                </c:pt>
                <c:pt idx="1186">
                  <c:v>148600</c:v>
                </c:pt>
                <c:pt idx="1187">
                  <c:v>148700</c:v>
                </c:pt>
                <c:pt idx="1188">
                  <c:v>148800</c:v>
                </c:pt>
                <c:pt idx="1189">
                  <c:v>148900</c:v>
                </c:pt>
                <c:pt idx="1190">
                  <c:v>149000</c:v>
                </c:pt>
                <c:pt idx="1191">
                  <c:v>149100</c:v>
                </c:pt>
                <c:pt idx="1192">
                  <c:v>149200</c:v>
                </c:pt>
                <c:pt idx="1193">
                  <c:v>149300</c:v>
                </c:pt>
                <c:pt idx="1194">
                  <c:v>149400</c:v>
                </c:pt>
                <c:pt idx="1195">
                  <c:v>149500</c:v>
                </c:pt>
                <c:pt idx="1196">
                  <c:v>149600</c:v>
                </c:pt>
                <c:pt idx="1197">
                  <c:v>149700</c:v>
                </c:pt>
                <c:pt idx="1198">
                  <c:v>149800</c:v>
                </c:pt>
                <c:pt idx="1199">
                  <c:v>149900</c:v>
                </c:pt>
                <c:pt idx="1200">
                  <c:v>150000</c:v>
                </c:pt>
                <c:pt idx="1201">
                  <c:v>150100</c:v>
                </c:pt>
                <c:pt idx="1202">
                  <c:v>150200</c:v>
                </c:pt>
                <c:pt idx="1203">
                  <c:v>150300</c:v>
                </c:pt>
                <c:pt idx="1204">
                  <c:v>150400</c:v>
                </c:pt>
                <c:pt idx="1205">
                  <c:v>150500</c:v>
                </c:pt>
                <c:pt idx="1206">
                  <c:v>150600</c:v>
                </c:pt>
                <c:pt idx="1207">
                  <c:v>150700</c:v>
                </c:pt>
                <c:pt idx="1208">
                  <c:v>150800</c:v>
                </c:pt>
                <c:pt idx="1209">
                  <c:v>150900</c:v>
                </c:pt>
                <c:pt idx="1210">
                  <c:v>151000</c:v>
                </c:pt>
                <c:pt idx="1211">
                  <c:v>151100</c:v>
                </c:pt>
                <c:pt idx="1212">
                  <c:v>151200</c:v>
                </c:pt>
                <c:pt idx="1213">
                  <c:v>151300</c:v>
                </c:pt>
                <c:pt idx="1214">
                  <c:v>151400</c:v>
                </c:pt>
                <c:pt idx="1215">
                  <c:v>151500</c:v>
                </c:pt>
                <c:pt idx="1216">
                  <c:v>151600</c:v>
                </c:pt>
                <c:pt idx="1217">
                  <c:v>151700</c:v>
                </c:pt>
                <c:pt idx="1218">
                  <c:v>151800</c:v>
                </c:pt>
                <c:pt idx="1219">
                  <c:v>151900</c:v>
                </c:pt>
                <c:pt idx="1220">
                  <c:v>152000</c:v>
                </c:pt>
                <c:pt idx="1221">
                  <c:v>152100</c:v>
                </c:pt>
                <c:pt idx="1222">
                  <c:v>152200</c:v>
                </c:pt>
                <c:pt idx="1223">
                  <c:v>152300</c:v>
                </c:pt>
                <c:pt idx="1224">
                  <c:v>152400</c:v>
                </c:pt>
                <c:pt idx="1225">
                  <c:v>152500</c:v>
                </c:pt>
                <c:pt idx="1226">
                  <c:v>152600</c:v>
                </c:pt>
                <c:pt idx="1227">
                  <c:v>152700</c:v>
                </c:pt>
                <c:pt idx="1228">
                  <c:v>152800</c:v>
                </c:pt>
                <c:pt idx="1229">
                  <c:v>152900</c:v>
                </c:pt>
                <c:pt idx="1230">
                  <c:v>153000</c:v>
                </c:pt>
                <c:pt idx="1231">
                  <c:v>153100</c:v>
                </c:pt>
                <c:pt idx="1232">
                  <c:v>153200</c:v>
                </c:pt>
                <c:pt idx="1233">
                  <c:v>153300</c:v>
                </c:pt>
                <c:pt idx="1234">
                  <c:v>153400</c:v>
                </c:pt>
                <c:pt idx="1235">
                  <c:v>153500</c:v>
                </c:pt>
                <c:pt idx="1236">
                  <c:v>153600</c:v>
                </c:pt>
                <c:pt idx="1237">
                  <c:v>153700</c:v>
                </c:pt>
                <c:pt idx="1238">
                  <c:v>153800</c:v>
                </c:pt>
                <c:pt idx="1239">
                  <c:v>153900</c:v>
                </c:pt>
                <c:pt idx="1240">
                  <c:v>154000</c:v>
                </c:pt>
                <c:pt idx="1241">
                  <c:v>154100</c:v>
                </c:pt>
                <c:pt idx="1242">
                  <c:v>154200</c:v>
                </c:pt>
                <c:pt idx="1243">
                  <c:v>154300</c:v>
                </c:pt>
                <c:pt idx="1244">
                  <c:v>154400</c:v>
                </c:pt>
                <c:pt idx="1245">
                  <c:v>154500</c:v>
                </c:pt>
                <c:pt idx="1246">
                  <c:v>154600</c:v>
                </c:pt>
                <c:pt idx="1247">
                  <c:v>154700</c:v>
                </c:pt>
                <c:pt idx="1248">
                  <c:v>154800</c:v>
                </c:pt>
                <c:pt idx="1249">
                  <c:v>154900</c:v>
                </c:pt>
                <c:pt idx="1250">
                  <c:v>155000</c:v>
                </c:pt>
                <c:pt idx="1251">
                  <c:v>155100</c:v>
                </c:pt>
                <c:pt idx="1252">
                  <c:v>155200</c:v>
                </c:pt>
                <c:pt idx="1253">
                  <c:v>155300</c:v>
                </c:pt>
                <c:pt idx="1254">
                  <c:v>155400</c:v>
                </c:pt>
                <c:pt idx="1255">
                  <c:v>155500</c:v>
                </c:pt>
                <c:pt idx="1256">
                  <c:v>155600</c:v>
                </c:pt>
                <c:pt idx="1257">
                  <c:v>155700</c:v>
                </c:pt>
                <c:pt idx="1258">
                  <c:v>155800</c:v>
                </c:pt>
                <c:pt idx="1259">
                  <c:v>155900</c:v>
                </c:pt>
                <c:pt idx="1260">
                  <c:v>156000</c:v>
                </c:pt>
                <c:pt idx="1261">
                  <c:v>156100</c:v>
                </c:pt>
                <c:pt idx="1262">
                  <c:v>156200</c:v>
                </c:pt>
                <c:pt idx="1263">
                  <c:v>156300</c:v>
                </c:pt>
                <c:pt idx="1264">
                  <c:v>156400</c:v>
                </c:pt>
                <c:pt idx="1265">
                  <c:v>156500</c:v>
                </c:pt>
                <c:pt idx="1266">
                  <c:v>156600</c:v>
                </c:pt>
                <c:pt idx="1267">
                  <c:v>156700</c:v>
                </c:pt>
                <c:pt idx="1268">
                  <c:v>156800</c:v>
                </c:pt>
                <c:pt idx="1269">
                  <c:v>156900</c:v>
                </c:pt>
                <c:pt idx="1270">
                  <c:v>157000</c:v>
                </c:pt>
                <c:pt idx="1271">
                  <c:v>157100</c:v>
                </c:pt>
                <c:pt idx="1272">
                  <c:v>157200</c:v>
                </c:pt>
                <c:pt idx="1273">
                  <c:v>157300</c:v>
                </c:pt>
                <c:pt idx="1274">
                  <c:v>157400</c:v>
                </c:pt>
                <c:pt idx="1275">
                  <c:v>157500</c:v>
                </c:pt>
                <c:pt idx="1276">
                  <c:v>157600</c:v>
                </c:pt>
                <c:pt idx="1277">
                  <c:v>157700</c:v>
                </c:pt>
                <c:pt idx="1278">
                  <c:v>157800</c:v>
                </c:pt>
                <c:pt idx="1279">
                  <c:v>157900</c:v>
                </c:pt>
                <c:pt idx="1280">
                  <c:v>158000</c:v>
                </c:pt>
                <c:pt idx="1281">
                  <c:v>158100</c:v>
                </c:pt>
                <c:pt idx="1282">
                  <c:v>158200</c:v>
                </c:pt>
                <c:pt idx="1283">
                  <c:v>158300</c:v>
                </c:pt>
                <c:pt idx="1284">
                  <c:v>158400</c:v>
                </c:pt>
                <c:pt idx="1285">
                  <c:v>158500</c:v>
                </c:pt>
                <c:pt idx="1286">
                  <c:v>158600</c:v>
                </c:pt>
                <c:pt idx="1287">
                  <c:v>158700</c:v>
                </c:pt>
                <c:pt idx="1288">
                  <c:v>158800</c:v>
                </c:pt>
                <c:pt idx="1289">
                  <c:v>158900</c:v>
                </c:pt>
                <c:pt idx="1290">
                  <c:v>159000</c:v>
                </c:pt>
                <c:pt idx="1291">
                  <c:v>159100</c:v>
                </c:pt>
                <c:pt idx="1292">
                  <c:v>159200</c:v>
                </c:pt>
                <c:pt idx="1293">
                  <c:v>159300</c:v>
                </c:pt>
                <c:pt idx="1294">
                  <c:v>159400</c:v>
                </c:pt>
                <c:pt idx="1295">
                  <c:v>159500</c:v>
                </c:pt>
                <c:pt idx="1296">
                  <c:v>159600</c:v>
                </c:pt>
                <c:pt idx="1297">
                  <c:v>159700</c:v>
                </c:pt>
                <c:pt idx="1298">
                  <c:v>159800</c:v>
                </c:pt>
                <c:pt idx="1299">
                  <c:v>159900</c:v>
                </c:pt>
                <c:pt idx="1300">
                  <c:v>160000</c:v>
                </c:pt>
                <c:pt idx="1301">
                  <c:v>160100</c:v>
                </c:pt>
                <c:pt idx="1302">
                  <c:v>160200</c:v>
                </c:pt>
                <c:pt idx="1303">
                  <c:v>160300</c:v>
                </c:pt>
                <c:pt idx="1304">
                  <c:v>160400</c:v>
                </c:pt>
                <c:pt idx="1305">
                  <c:v>160500</c:v>
                </c:pt>
                <c:pt idx="1306">
                  <c:v>160600</c:v>
                </c:pt>
                <c:pt idx="1307">
                  <c:v>160700</c:v>
                </c:pt>
                <c:pt idx="1308">
                  <c:v>160800</c:v>
                </c:pt>
                <c:pt idx="1309">
                  <c:v>160900</c:v>
                </c:pt>
                <c:pt idx="1310">
                  <c:v>161000</c:v>
                </c:pt>
                <c:pt idx="1311">
                  <c:v>161100</c:v>
                </c:pt>
                <c:pt idx="1312">
                  <c:v>161200</c:v>
                </c:pt>
                <c:pt idx="1313">
                  <c:v>161300</c:v>
                </c:pt>
                <c:pt idx="1314">
                  <c:v>161400</c:v>
                </c:pt>
                <c:pt idx="1315">
                  <c:v>161500</c:v>
                </c:pt>
                <c:pt idx="1316">
                  <c:v>161600</c:v>
                </c:pt>
                <c:pt idx="1317">
                  <c:v>161700</c:v>
                </c:pt>
                <c:pt idx="1318">
                  <c:v>161800</c:v>
                </c:pt>
                <c:pt idx="1319">
                  <c:v>161900</c:v>
                </c:pt>
                <c:pt idx="1320">
                  <c:v>162000</c:v>
                </c:pt>
                <c:pt idx="1321">
                  <c:v>162100</c:v>
                </c:pt>
                <c:pt idx="1322">
                  <c:v>162200</c:v>
                </c:pt>
                <c:pt idx="1323">
                  <c:v>162300</c:v>
                </c:pt>
                <c:pt idx="1324">
                  <c:v>162400</c:v>
                </c:pt>
                <c:pt idx="1325">
                  <c:v>162500</c:v>
                </c:pt>
                <c:pt idx="1326">
                  <c:v>162600</c:v>
                </c:pt>
                <c:pt idx="1327">
                  <c:v>162700</c:v>
                </c:pt>
                <c:pt idx="1328">
                  <c:v>162800</c:v>
                </c:pt>
                <c:pt idx="1329">
                  <c:v>162900</c:v>
                </c:pt>
                <c:pt idx="1330">
                  <c:v>163000</c:v>
                </c:pt>
                <c:pt idx="1331">
                  <c:v>163100</c:v>
                </c:pt>
                <c:pt idx="1332">
                  <c:v>163200</c:v>
                </c:pt>
                <c:pt idx="1333">
                  <c:v>163300</c:v>
                </c:pt>
                <c:pt idx="1334">
                  <c:v>163400</c:v>
                </c:pt>
                <c:pt idx="1335">
                  <c:v>163500</c:v>
                </c:pt>
                <c:pt idx="1336">
                  <c:v>163600</c:v>
                </c:pt>
                <c:pt idx="1337">
                  <c:v>163700</c:v>
                </c:pt>
                <c:pt idx="1338">
                  <c:v>163800</c:v>
                </c:pt>
                <c:pt idx="1339">
                  <c:v>163900</c:v>
                </c:pt>
                <c:pt idx="1340">
                  <c:v>164000</c:v>
                </c:pt>
                <c:pt idx="1341">
                  <c:v>164100</c:v>
                </c:pt>
                <c:pt idx="1342">
                  <c:v>164200</c:v>
                </c:pt>
                <c:pt idx="1343">
                  <c:v>164300</c:v>
                </c:pt>
                <c:pt idx="1344">
                  <c:v>164400</c:v>
                </c:pt>
                <c:pt idx="1345">
                  <c:v>164500</c:v>
                </c:pt>
                <c:pt idx="1346">
                  <c:v>164600</c:v>
                </c:pt>
                <c:pt idx="1347">
                  <c:v>164700</c:v>
                </c:pt>
                <c:pt idx="1348">
                  <c:v>164800</c:v>
                </c:pt>
                <c:pt idx="1349">
                  <c:v>164900</c:v>
                </c:pt>
                <c:pt idx="1350">
                  <c:v>165000</c:v>
                </c:pt>
                <c:pt idx="1351">
                  <c:v>165100</c:v>
                </c:pt>
                <c:pt idx="1352">
                  <c:v>165200</c:v>
                </c:pt>
                <c:pt idx="1353">
                  <c:v>165300</c:v>
                </c:pt>
                <c:pt idx="1354">
                  <c:v>165400</c:v>
                </c:pt>
                <c:pt idx="1355">
                  <c:v>165500</c:v>
                </c:pt>
                <c:pt idx="1356">
                  <c:v>165600</c:v>
                </c:pt>
                <c:pt idx="1357">
                  <c:v>165700</c:v>
                </c:pt>
                <c:pt idx="1358">
                  <c:v>165800</c:v>
                </c:pt>
                <c:pt idx="1359">
                  <c:v>165900</c:v>
                </c:pt>
                <c:pt idx="1360">
                  <c:v>166000</c:v>
                </c:pt>
                <c:pt idx="1361">
                  <c:v>166100</c:v>
                </c:pt>
                <c:pt idx="1362">
                  <c:v>166200</c:v>
                </c:pt>
                <c:pt idx="1363">
                  <c:v>166300</c:v>
                </c:pt>
                <c:pt idx="1364">
                  <c:v>166400</c:v>
                </c:pt>
                <c:pt idx="1365">
                  <c:v>166500</c:v>
                </c:pt>
                <c:pt idx="1366">
                  <c:v>166600</c:v>
                </c:pt>
                <c:pt idx="1367">
                  <c:v>166700</c:v>
                </c:pt>
                <c:pt idx="1368">
                  <c:v>166800</c:v>
                </c:pt>
                <c:pt idx="1369">
                  <c:v>166900</c:v>
                </c:pt>
                <c:pt idx="1370">
                  <c:v>167000</c:v>
                </c:pt>
                <c:pt idx="1371">
                  <c:v>167100</c:v>
                </c:pt>
                <c:pt idx="1372">
                  <c:v>167200</c:v>
                </c:pt>
                <c:pt idx="1373">
                  <c:v>167300</c:v>
                </c:pt>
                <c:pt idx="1374">
                  <c:v>167400</c:v>
                </c:pt>
                <c:pt idx="1375">
                  <c:v>167500</c:v>
                </c:pt>
                <c:pt idx="1376">
                  <c:v>167600</c:v>
                </c:pt>
                <c:pt idx="1377">
                  <c:v>167700</c:v>
                </c:pt>
                <c:pt idx="1378">
                  <c:v>167800</c:v>
                </c:pt>
                <c:pt idx="1379">
                  <c:v>167900</c:v>
                </c:pt>
                <c:pt idx="1380">
                  <c:v>168000</c:v>
                </c:pt>
                <c:pt idx="1381">
                  <c:v>168100</c:v>
                </c:pt>
                <c:pt idx="1382">
                  <c:v>168200</c:v>
                </c:pt>
                <c:pt idx="1383">
                  <c:v>168300</c:v>
                </c:pt>
                <c:pt idx="1384">
                  <c:v>168400</c:v>
                </c:pt>
                <c:pt idx="1385">
                  <c:v>168500</c:v>
                </c:pt>
                <c:pt idx="1386">
                  <c:v>168600</c:v>
                </c:pt>
                <c:pt idx="1387">
                  <c:v>168700</c:v>
                </c:pt>
                <c:pt idx="1388">
                  <c:v>168800</c:v>
                </c:pt>
                <c:pt idx="1389">
                  <c:v>168900</c:v>
                </c:pt>
                <c:pt idx="1390">
                  <c:v>169000</c:v>
                </c:pt>
                <c:pt idx="1391">
                  <c:v>169100</c:v>
                </c:pt>
                <c:pt idx="1392">
                  <c:v>169200</c:v>
                </c:pt>
                <c:pt idx="1393">
                  <c:v>169300</c:v>
                </c:pt>
                <c:pt idx="1394">
                  <c:v>169400</c:v>
                </c:pt>
                <c:pt idx="1395">
                  <c:v>169500</c:v>
                </c:pt>
                <c:pt idx="1396">
                  <c:v>169600</c:v>
                </c:pt>
                <c:pt idx="1397">
                  <c:v>169700</c:v>
                </c:pt>
                <c:pt idx="1398">
                  <c:v>169800</c:v>
                </c:pt>
                <c:pt idx="1399">
                  <c:v>169900</c:v>
                </c:pt>
                <c:pt idx="1400">
                  <c:v>170000</c:v>
                </c:pt>
                <c:pt idx="1401">
                  <c:v>170100</c:v>
                </c:pt>
                <c:pt idx="1402">
                  <c:v>170200</c:v>
                </c:pt>
                <c:pt idx="1403">
                  <c:v>170300</c:v>
                </c:pt>
                <c:pt idx="1404">
                  <c:v>170400</c:v>
                </c:pt>
                <c:pt idx="1405">
                  <c:v>170500</c:v>
                </c:pt>
                <c:pt idx="1406">
                  <c:v>170600</c:v>
                </c:pt>
                <c:pt idx="1407">
                  <c:v>170700</c:v>
                </c:pt>
                <c:pt idx="1408">
                  <c:v>170800</c:v>
                </c:pt>
                <c:pt idx="1409">
                  <c:v>170900</c:v>
                </c:pt>
                <c:pt idx="1410">
                  <c:v>171000</c:v>
                </c:pt>
                <c:pt idx="1411">
                  <c:v>171100</c:v>
                </c:pt>
                <c:pt idx="1412">
                  <c:v>171200</c:v>
                </c:pt>
                <c:pt idx="1413">
                  <c:v>171300</c:v>
                </c:pt>
                <c:pt idx="1414">
                  <c:v>171400</c:v>
                </c:pt>
                <c:pt idx="1415">
                  <c:v>171500</c:v>
                </c:pt>
                <c:pt idx="1416">
                  <c:v>171600</c:v>
                </c:pt>
                <c:pt idx="1417">
                  <c:v>171700</c:v>
                </c:pt>
                <c:pt idx="1418">
                  <c:v>171800</c:v>
                </c:pt>
                <c:pt idx="1419">
                  <c:v>171900</c:v>
                </c:pt>
                <c:pt idx="1420">
                  <c:v>172000</c:v>
                </c:pt>
                <c:pt idx="1421">
                  <c:v>172100</c:v>
                </c:pt>
                <c:pt idx="1422">
                  <c:v>172200</c:v>
                </c:pt>
                <c:pt idx="1423">
                  <c:v>172300</c:v>
                </c:pt>
                <c:pt idx="1424">
                  <c:v>172400</c:v>
                </c:pt>
                <c:pt idx="1425">
                  <c:v>172500</c:v>
                </c:pt>
                <c:pt idx="1426">
                  <c:v>172600</c:v>
                </c:pt>
                <c:pt idx="1427">
                  <c:v>172700</c:v>
                </c:pt>
                <c:pt idx="1428">
                  <c:v>172800</c:v>
                </c:pt>
                <c:pt idx="1429">
                  <c:v>172900</c:v>
                </c:pt>
                <c:pt idx="1430">
                  <c:v>173000</c:v>
                </c:pt>
                <c:pt idx="1431">
                  <c:v>173100</c:v>
                </c:pt>
                <c:pt idx="1432">
                  <c:v>173200</c:v>
                </c:pt>
                <c:pt idx="1433">
                  <c:v>173300</c:v>
                </c:pt>
                <c:pt idx="1434">
                  <c:v>173400</c:v>
                </c:pt>
                <c:pt idx="1435">
                  <c:v>173500</c:v>
                </c:pt>
                <c:pt idx="1436">
                  <c:v>173600</c:v>
                </c:pt>
                <c:pt idx="1437">
                  <c:v>173700</c:v>
                </c:pt>
                <c:pt idx="1438">
                  <c:v>173800</c:v>
                </c:pt>
                <c:pt idx="1439">
                  <c:v>173900</c:v>
                </c:pt>
                <c:pt idx="1440">
                  <c:v>174000</c:v>
                </c:pt>
                <c:pt idx="1441">
                  <c:v>174100</c:v>
                </c:pt>
                <c:pt idx="1442">
                  <c:v>174200</c:v>
                </c:pt>
                <c:pt idx="1443">
                  <c:v>174300</c:v>
                </c:pt>
                <c:pt idx="1444">
                  <c:v>174400</c:v>
                </c:pt>
                <c:pt idx="1445">
                  <c:v>174500</c:v>
                </c:pt>
                <c:pt idx="1446">
                  <c:v>174600</c:v>
                </c:pt>
                <c:pt idx="1447">
                  <c:v>174700</c:v>
                </c:pt>
                <c:pt idx="1448">
                  <c:v>174800</c:v>
                </c:pt>
                <c:pt idx="1449">
                  <c:v>174900</c:v>
                </c:pt>
                <c:pt idx="1450">
                  <c:v>175000</c:v>
                </c:pt>
                <c:pt idx="1451">
                  <c:v>175100</c:v>
                </c:pt>
                <c:pt idx="1452">
                  <c:v>175200</c:v>
                </c:pt>
                <c:pt idx="1453">
                  <c:v>175300</c:v>
                </c:pt>
                <c:pt idx="1454">
                  <c:v>175400</c:v>
                </c:pt>
                <c:pt idx="1455">
                  <c:v>175500</c:v>
                </c:pt>
                <c:pt idx="1456">
                  <c:v>175600</c:v>
                </c:pt>
                <c:pt idx="1457">
                  <c:v>175700</c:v>
                </c:pt>
                <c:pt idx="1458">
                  <c:v>175800</c:v>
                </c:pt>
                <c:pt idx="1459">
                  <c:v>175900</c:v>
                </c:pt>
                <c:pt idx="1460">
                  <c:v>176000</c:v>
                </c:pt>
                <c:pt idx="1461">
                  <c:v>176100</c:v>
                </c:pt>
                <c:pt idx="1462">
                  <c:v>176200</c:v>
                </c:pt>
                <c:pt idx="1463">
                  <c:v>176300</c:v>
                </c:pt>
                <c:pt idx="1464">
                  <c:v>176400</c:v>
                </c:pt>
                <c:pt idx="1465">
                  <c:v>176500</c:v>
                </c:pt>
                <c:pt idx="1466">
                  <c:v>176600</c:v>
                </c:pt>
                <c:pt idx="1467">
                  <c:v>176700</c:v>
                </c:pt>
                <c:pt idx="1468">
                  <c:v>176800</c:v>
                </c:pt>
                <c:pt idx="1469">
                  <c:v>176900</c:v>
                </c:pt>
                <c:pt idx="1470">
                  <c:v>177000</c:v>
                </c:pt>
                <c:pt idx="1471">
                  <c:v>177100</c:v>
                </c:pt>
                <c:pt idx="1472">
                  <c:v>177200</c:v>
                </c:pt>
                <c:pt idx="1473">
                  <c:v>177300</c:v>
                </c:pt>
                <c:pt idx="1474">
                  <c:v>177400</c:v>
                </c:pt>
                <c:pt idx="1475">
                  <c:v>177500</c:v>
                </c:pt>
                <c:pt idx="1476">
                  <c:v>177600</c:v>
                </c:pt>
                <c:pt idx="1477">
                  <c:v>177700</c:v>
                </c:pt>
                <c:pt idx="1478">
                  <c:v>177800</c:v>
                </c:pt>
                <c:pt idx="1479">
                  <c:v>177900</c:v>
                </c:pt>
                <c:pt idx="1480">
                  <c:v>178000</c:v>
                </c:pt>
                <c:pt idx="1481">
                  <c:v>178100</c:v>
                </c:pt>
                <c:pt idx="1482">
                  <c:v>178200</c:v>
                </c:pt>
                <c:pt idx="1483">
                  <c:v>178300</c:v>
                </c:pt>
                <c:pt idx="1484">
                  <c:v>178400</c:v>
                </c:pt>
                <c:pt idx="1485">
                  <c:v>178500</c:v>
                </c:pt>
                <c:pt idx="1486">
                  <c:v>178600</c:v>
                </c:pt>
                <c:pt idx="1487">
                  <c:v>178700</c:v>
                </c:pt>
                <c:pt idx="1488">
                  <c:v>178800</c:v>
                </c:pt>
                <c:pt idx="1489">
                  <c:v>178900</c:v>
                </c:pt>
                <c:pt idx="1490">
                  <c:v>179000</c:v>
                </c:pt>
                <c:pt idx="1491">
                  <c:v>179100</c:v>
                </c:pt>
                <c:pt idx="1492">
                  <c:v>179200</c:v>
                </c:pt>
                <c:pt idx="1493">
                  <c:v>179300</c:v>
                </c:pt>
                <c:pt idx="1494">
                  <c:v>179400</c:v>
                </c:pt>
                <c:pt idx="1495">
                  <c:v>179500</c:v>
                </c:pt>
                <c:pt idx="1496">
                  <c:v>179600</c:v>
                </c:pt>
                <c:pt idx="1497">
                  <c:v>179700</c:v>
                </c:pt>
                <c:pt idx="1498">
                  <c:v>179800</c:v>
                </c:pt>
                <c:pt idx="1499">
                  <c:v>179900</c:v>
                </c:pt>
                <c:pt idx="1500">
                  <c:v>180000</c:v>
                </c:pt>
                <c:pt idx="1501">
                  <c:v>180100</c:v>
                </c:pt>
                <c:pt idx="1502">
                  <c:v>180200</c:v>
                </c:pt>
                <c:pt idx="1503">
                  <c:v>180300</c:v>
                </c:pt>
                <c:pt idx="1504">
                  <c:v>180400</c:v>
                </c:pt>
                <c:pt idx="1505">
                  <c:v>180500</c:v>
                </c:pt>
                <c:pt idx="1506">
                  <c:v>180600</c:v>
                </c:pt>
                <c:pt idx="1507">
                  <c:v>180700</c:v>
                </c:pt>
                <c:pt idx="1508">
                  <c:v>180800</c:v>
                </c:pt>
                <c:pt idx="1509">
                  <c:v>180900</c:v>
                </c:pt>
                <c:pt idx="1510">
                  <c:v>181000</c:v>
                </c:pt>
                <c:pt idx="1511">
                  <c:v>181100</c:v>
                </c:pt>
                <c:pt idx="1512">
                  <c:v>181200</c:v>
                </c:pt>
                <c:pt idx="1513">
                  <c:v>181300</c:v>
                </c:pt>
                <c:pt idx="1514">
                  <c:v>181400</c:v>
                </c:pt>
                <c:pt idx="1515">
                  <c:v>181500</c:v>
                </c:pt>
                <c:pt idx="1516">
                  <c:v>181600</c:v>
                </c:pt>
                <c:pt idx="1517">
                  <c:v>181700</c:v>
                </c:pt>
                <c:pt idx="1518">
                  <c:v>181800</c:v>
                </c:pt>
                <c:pt idx="1519">
                  <c:v>181900</c:v>
                </c:pt>
                <c:pt idx="1520">
                  <c:v>182000</c:v>
                </c:pt>
                <c:pt idx="1521">
                  <c:v>182100</c:v>
                </c:pt>
                <c:pt idx="1522">
                  <c:v>182200</c:v>
                </c:pt>
                <c:pt idx="1523">
                  <c:v>182300</c:v>
                </c:pt>
                <c:pt idx="1524">
                  <c:v>182400</c:v>
                </c:pt>
                <c:pt idx="1525">
                  <c:v>182500</c:v>
                </c:pt>
                <c:pt idx="1526">
                  <c:v>182600</c:v>
                </c:pt>
                <c:pt idx="1527">
                  <c:v>182700</c:v>
                </c:pt>
                <c:pt idx="1528">
                  <c:v>182800</c:v>
                </c:pt>
                <c:pt idx="1529">
                  <c:v>182900</c:v>
                </c:pt>
                <c:pt idx="1530">
                  <c:v>183000</c:v>
                </c:pt>
                <c:pt idx="1531">
                  <c:v>183100</c:v>
                </c:pt>
                <c:pt idx="1532">
                  <c:v>183200</c:v>
                </c:pt>
                <c:pt idx="1533">
                  <c:v>183300</c:v>
                </c:pt>
                <c:pt idx="1534">
                  <c:v>183400</c:v>
                </c:pt>
                <c:pt idx="1535">
                  <c:v>183500</c:v>
                </c:pt>
                <c:pt idx="1536">
                  <c:v>183600</c:v>
                </c:pt>
                <c:pt idx="1537">
                  <c:v>183700</c:v>
                </c:pt>
                <c:pt idx="1538">
                  <c:v>183800</c:v>
                </c:pt>
                <c:pt idx="1539">
                  <c:v>183900</c:v>
                </c:pt>
                <c:pt idx="1540">
                  <c:v>184000</c:v>
                </c:pt>
                <c:pt idx="1541">
                  <c:v>184100</c:v>
                </c:pt>
                <c:pt idx="1542">
                  <c:v>184200</c:v>
                </c:pt>
                <c:pt idx="1543">
                  <c:v>184300</c:v>
                </c:pt>
                <c:pt idx="1544">
                  <c:v>184400</c:v>
                </c:pt>
                <c:pt idx="1545">
                  <c:v>184500</c:v>
                </c:pt>
                <c:pt idx="1546">
                  <c:v>184600</c:v>
                </c:pt>
                <c:pt idx="1547">
                  <c:v>184700</c:v>
                </c:pt>
                <c:pt idx="1548">
                  <c:v>184800</c:v>
                </c:pt>
                <c:pt idx="1549">
                  <c:v>184900</c:v>
                </c:pt>
                <c:pt idx="1550">
                  <c:v>185000</c:v>
                </c:pt>
                <c:pt idx="1551">
                  <c:v>185100</c:v>
                </c:pt>
                <c:pt idx="1552">
                  <c:v>185200</c:v>
                </c:pt>
                <c:pt idx="1553">
                  <c:v>185300</c:v>
                </c:pt>
                <c:pt idx="1554">
                  <c:v>185400</c:v>
                </c:pt>
                <c:pt idx="1555">
                  <c:v>185500</c:v>
                </c:pt>
                <c:pt idx="1556">
                  <c:v>185600</c:v>
                </c:pt>
                <c:pt idx="1557">
                  <c:v>185700</c:v>
                </c:pt>
                <c:pt idx="1558">
                  <c:v>185800</c:v>
                </c:pt>
                <c:pt idx="1559">
                  <c:v>185900</c:v>
                </c:pt>
                <c:pt idx="1560">
                  <c:v>186000</c:v>
                </c:pt>
                <c:pt idx="1561">
                  <c:v>186100</c:v>
                </c:pt>
                <c:pt idx="1562">
                  <c:v>186200</c:v>
                </c:pt>
                <c:pt idx="1563">
                  <c:v>186300</c:v>
                </c:pt>
                <c:pt idx="1564">
                  <c:v>186400</c:v>
                </c:pt>
                <c:pt idx="1565">
                  <c:v>186500</c:v>
                </c:pt>
                <c:pt idx="1566">
                  <c:v>186600</c:v>
                </c:pt>
                <c:pt idx="1567">
                  <c:v>186700</c:v>
                </c:pt>
                <c:pt idx="1568">
                  <c:v>186800</c:v>
                </c:pt>
                <c:pt idx="1569">
                  <c:v>186900</c:v>
                </c:pt>
                <c:pt idx="1570">
                  <c:v>187000</c:v>
                </c:pt>
                <c:pt idx="1571">
                  <c:v>187100</c:v>
                </c:pt>
                <c:pt idx="1572">
                  <c:v>187200</c:v>
                </c:pt>
                <c:pt idx="1573">
                  <c:v>187300</c:v>
                </c:pt>
                <c:pt idx="1574">
                  <c:v>187400</c:v>
                </c:pt>
                <c:pt idx="1575">
                  <c:v>187500</c:v>
                </c:pt>
                <c:pt idx="1576">
                  <c:v>187600</c:v>
                </c:pt>
                <c:pt idx="1577">
                  <c:v>187700</c:v>
                </c:pt>
                <c:pt idx="1578">
                  <c:v>187800</c:v>
                </c:pt>
                <c:pt idx="1579">
                  <c:v>187900</c:v>
                </c:pt>
                <c:pt idx="1580">
                  <c:v>188000</c:v>
                </c:pt>
                <c:pt idx="1581">
                  <c:v>188100</c:v>
                </c:pt>
                <c:pt idx="1582">
                  <c:v>188200</c:v>
                </c:pt>
                <c:pt idx="1583">
                  <c:v>188300</c:v>
                </c:pt>
                <c:pt idx="1584">
                  <c:v>188400</c:v>
                </c:pt>
                <c:pt idx="1585">
                  <c:v>188500</c:v>
                </c:pt>
                <c:pt idx="1586">
                  <c:v>188600</c:v>
                </c:pt>
                <c:pt idx="1587">
                  <c:v>188700</c:v>
                </c:pt>
                <c:pt idx="1588">
                  <c:v>188800</c:v>
                </c:pt>
                <c:pt idx="1589">
                  <c:v>188900</c:v>
                </c:pt>
                <c:pt idx="1590">
                  <c:v>189000</c:v>
                </c:pt>
                <c:pt idx="1591">
                  <c:v>189100</c:v>
                </c:pt>
                <c:pt idx="1592">
                  <c:v>189200</c:v>
                </c:pt>
                <c:pt idx="1593">
                  <c:v>189300</c:v>
                </c:pt>
                <c:pt idx="1594">
                  <c:v>189400</c:v>
                </c:pt>
                <c:pt idx="1595">
                  <c:v>189500</c:v>
                </c:pt>
                <c:pt idx="1596">
                  <c:v>189600</c:v>
                </c:pt>
                <c:pt idx="1597">
                  <c:v>189700</c:v>
                </c:pt>
                <c:pt idx="1598">
                  <c:v>189800</c:v>
                </c:pt>
                <c:pt idx="1599">
                  <c:v>189900</c:v>
                </c:pt>
                <c:pt idx="1600">
                  <c:v>190000</c:v>
                </c:pt>
                <c:pt idx="1601">
                  <c:v>190100</c:v>
                </c:pt>
                <c:pt idx="1602">
                  <c:v>190200</c:v>
                </c:pt>
                <c:pt idx="1603">
                  <c:v>190300</c:v>
                </c:pt>
                <c:pt idx="1604">
                  <c:v>190400</c:v>
                </c:pt>
                <c:pt idx="1605">
                  <c:v>190500</c:v>
                </c:pt>
                <c:pt idx="1606">
                  <c:v>190600</c:v>
                </c:pt>
                <c:pt idx="1607">
                  <c:v>190700</c:v>
                </c:pt>
                <c:pt idx="1608">
                  <c:v>190800</c:v>
                </c:pt>
                <c:pt idx="1609">
                  <c:v>190900</c:v>
                </c:pt>
                <c:pt idx="1610">
                  <c:v>191000</c:v>
                </c:pt>
                <c:pt idx="1611">
                  <c:v>191100</c:v>
                </c:pt>
                <c:pt idx="1612">
                  <c:v>191200</c:v>
                </c:pt>
                <c:pt idx="1613">
                  <c:v>191300</c:v>
                </c:pt>
                <c:pt idx="1614">
                  <c:v>191400</c:v>
                </c:pt>
                <c:pt idx="1615">
                  <c:v>191500</c:v>
                </c:pt>
                <c:pt idx="1616">
                  <c:v>191600</c:v>
                </c:pt>
                <c:pt idx="1617">
                  <c:v>191700</c:v>
                </c:pt>
                <c:pt idx="1618">
                  <c:v>191800</c:v>
                </c:pt>
                <c:pt idx="1619">
                  <c:v>191900</c:v>
                </c:pt>
                <c:pt idx="1620">
                  <c:v>192000</c:v>
                </c:pt>
                <c:pt idx="1621">
                  <c:v>192100</c:v>
                </c:pt>
                <c:pt idx="1622">
                  <c:v>192200</c:v>
                </c:pt>
                <c:pt idx="1623">
                  <c:v>192300</c:v>
                </c:pt>
                <c:pt idx="1624">
                  <c:v>192400</c:v>
                </c:pt>
                <c:pt idx="1625">
                  <c:v>192500</c:v>
                </c:pt>
                <c:pt idx="1626">
                  <c:v>192600</c:v>
                </c:pt>
                <c:pt idx="1627">
                  <c:v>192700</c:v>
                </c:pt>
                <c:pt idx="1628">
                  <c:v>192800</c:v>
                </c:pt>
                <c:pt idx="1629">
                  <c:v>192900</c:v>
                </c:pt>
                <c:pt idx="1630">
                  <c:v>193000</c:v>
                </c:pt>
                <c:pt idx="1631">
                  <c:v>193100</c:v>
                </c:pt>
                <c:pt idx="1632">
                  <c:v>193200</c:v>
                </c:pt>
                <c:pt idx="1633">
                  <c:v>193300</c:v>
                </c:pt>
                <c:pt idx="1634">
                  <c:v>193400</c:v>
                </c:pt>
                <c:pt idx="1635">
                  <c:v>193500</c:v>
                </c:pt>
                <c:pt idx="1636">
                  <c:v>193600</c:v>
                </c:pt>
                <c:pt idx="1637">
                  <c:v>193700</c:v>
                </c:pt>
                <c:pt idx="1638">
                  <c:v>193800</c:v>
                </c:pt>
                <c:pt idx="1639">
                  <c:v>193900</c:v>
                </c:pt>
                <c:pt idx="1640">
                  <c:v>194000</c:v>
                </c:pt>
                <c:pt idx="1641">
                  <c:v>194100</c:v>
                </c:pt>
                <c:pt idx="1642">
                  <c:v>194200</c:v>
                </c:pt>
                <c:pt idx="1643">
                  <c:v>194300</c:v>
                </c:pt>
                <c:pt idx="1644">
                  <c:v>194400</c:v>
                </c:pt>
                <c:pt idx="1645">
                  <c:v>194500</c:v>
                </c:pt>
                <c:pt idx="1646">
                  <c:v>194600</c:v>
                </c:pt>
                <c:pt idx="1647">
                  <c:v>194700</c:v>
                </c:pt>
                <c:pt idx="1648">
                  <c:v>194800</c:v>
                </c:pt>
                <c:pt idx="1649">
                  <c:v>194900</c:v>
                </c:pt>
                <c:pt idx="1650">
                  <c:v>195000</c:v>
                </c:pt>
                <c:pt idx="1651">
                  <c:v>195100</c:v>
                </c:pt>
                <c:pt idx="1652">
                  <c:v>195200</c:v>
                </c:pt>
                <c:pt idx="1653">
                  <c:v>195300</c:v>
                </c:pt>
                <c:pt idx="1654">
                  <c:v>195400</c:v>
                </c:pt>
                <c:pt idx="1655">
                  <c:v>195500</c:v>
                </c:pt>
                <c:pt idx="1656">
                  <c:v>195600</c:v>
                </c:pt>
                <c:pt idx="1657">
                  <c:v>195700</c:v>
                </c:pt>
                <c:pt idx="1658">
                  <c:v>195800</c:v>
                </c:pt>
                <c:pt idx="1659">
                  <c:v>195900</c:v>
                </c:pt>
                <c:pt idx="1660">
                  <c:v>196000</c:v>
                </c:pt>
                <c:pt idx="1661">
                  <c:v>196100</c:v>
                </c:pt>
                <c:pt idx="1662">
                  <c:v>196200</c:v>
                </c:pt>
                <c:pt idx="1663">
                  <c:v>196300</c:v>
                </c:pt>
                <c:pt idx="1664">
                  <c:v>196400</c:v>
                </c:pt>
                <c:pt idx="1665">
                  <c:v>196500</c:v>
                </c:pt>
                <c:pt idx="1666">
                  <c:v>196600</c:v>
                </c:pt>
                <c:pt idx="1667">
                  <c:v>196700</c:v>
                </c:pt>
                <c:pt idx="1668">
                  <c:v>196800</c:v>
                </c:pt>
                <c:pt idx="1669">
                  <c:v>196900</c:v>
                </c:pt>
                <c:pt idx="1670">
                  <c:v>197000</c:v>
                </c:pt>
                <c:pt idx="1671">
                  <c:v>197100</c:v>
                </c:pt>
                <c:pt idx="1672">
                  <c:v>197200</c:v>
                </c:pt>
                <c:pt idx="1673">
                  <c:v>197300</c:v>
                </c:pt>
                <c:pt idx="1674">
                  <c:v>197400</c:v>
                </c:pt>
                <c:pt idx="1675">
                  <c:v>197500</c:v>
                </c:pt>
                <c:pt idx="1676">
                  <c:v>197600</c:v>
                </c:pt>
                <c:pt idx="1677">
                  <c:v>197700</c:v>
                </c:pt>
                <c:pt idx="1678">
                  <c:v>197800</c:v>
                </c:pt>
                <c:pt idx="1679">
                  <c:v>197900</c:v>
                </c:pt>
                <c:pt idx="1680">
                  <c:v>198000</c:v>
                </c:pt>
                <c:pt idx="1681">
                  <c:v>198100</c:v>
                </c:pt>
                <c:pt idx="1682">
                  <c:v>198200</c:v>
                </c:pt>
                <c:pt idx="1683">
                  <c:v>198300</c:v>
                </c:pt>
                <c:pt idx="1684">
                  <c:v>198400</c:v>
                </c:pt>
                <c:pt idx="1685">
                  <c:v>198500</c:v>
                </c:pt>
                <c:pt idx="1686">
                  <c:v>198600</c:v>
                </c:pt>
                <c:pt idx="1687">
                  <c:v>198700</c:v>
                </c:pt>
                <c:pt idx="1688">
                  <c:v>198800</c:v>
                </c:pt>
                <c:pt idx="1689">
                  <c:v>198900</c:v>
                </c:pt>
                <c:pt idx="1690">
                  <c:v>199000</c:v>
                </c:pt>
                <c:pt idx="1691">
                  <c:v>199100</c:v>
                </c:pt>
                <c:pt idx="1692">
                  <c:v>199200</c:v>
                </c:pt>
                <c:pt idx="1693">
                  <c:v>199300</c:v>
                </c:pt>
                <c:pt idx="1694">
                  <c:v>199400</c:v>
                </c:pt>
                <c:pt idx="1695">
                  <c:v>199500</c:v>
                </c:pt>
                <c:pt idx="1696">
                  <c:v>199600</c:v>
                </c:pt>
                <c:pt idx="1697">
                  <c:v>199700</c:v>
                </c:pt>
                <c:pt idx="1698">
                  <c:v>199800</c:v>
                </c:pt>
                <c:pt idx="1699">
                  <c:v>199900</c:v>
                </c:pt>
                <c:pt idx="1700">
                  <c:v>200000</c:v>
                </c:pt>
                <c:pt idx="1701">
                  <c:v>200100</c:v>
                </c:pt>
                <c:pt idx="1702">
                  <c:v>200200</c:v>
                </c:pt>
                <c:pt idx="1703">
                  <c:v>200300</c:v>
                </c:pt>
                <c:pt idx="1704">
                  <c:v>200400</c:v>
                </c:pt>
                <c:pt idx="1705">
                  <c:v>200500</c:v>
                </c:pt>
                <c:pt idx="1706">
                  <c:v>200600</c:v>
                </c:pt>
                <c:pt idx="1707">
                  <c:v>200700</c:v>
                </c:pt>
                <c:pt idx="1708">
                  <c:v>200800</c:v>
                </c:pt>
                <c:pt idx="1709">
                  <c:v>200900</c:v>
                </c:pt>
                <c:pt idx="1710">
                  <c:v>201000</c:v>
                </c:pt>
                <c:pt idx="1711">
                  <c:v>201100</c:v>
                </c:pt>
                <c:pt idx="1712">
                  <c:v>201200</c:v>
                </c:pt>
                <c:pt idx="1713">
                  <c:v>201300</c:v>
                </c:pt>
                <c:pt idx="1714">
                  <c:v>201400</c:v>
                </c:pt>
                <c:pt idx="1715">
                  <c:v>201500</c:v>
                </c:pt>
                <c:pt idx="1716">
                  <c:v>201600</c:v>
                </c:pt>
                <c:pt idx="1717">
                  <c:v>201700</c:v>
                </c:pt>
                <c:pt idx="1718">
                  <c:v>201800</c:v>
                </c:pt>
                <c:pt idx="1719">
                  <c:v>201900</c:v>
                </c:pt>
                <c:pt idx="1720">
                  <c:v>202000</c:v>
                </c:pt>
                <c:pt idx="1721">
                  <c:v>202100</c:v>
                </c:pt>
                <c:pt idx="1722">
                  <c:v>202200</c:v>
                </c:pt>
                <c:pt idx="1723">
                  <c:v>202300</c:v>
                </c:pt>
                <c:pt idx="1724">
                  <c:v>202400</c:v>
                </c:pt>
                <c:pt idx="1725">
                  <c:v>202500</c:v>
                </c:pt>
                <c:pt idx="1726">
                  <c:v>202600</c:v>
                </c:pt>
                <c:pt idx="1727">
                  <c:v>202700</c:v>
                </c:pt>
                <c:pt idx="1728">
                  <c:v>202800</c:v>
                </c:pt>
                <c:pt idx="1729">
                  <c:v>202900</c:v>
                </c:pt>
                <c:pt idx="1730">
                  <c:v>203000</c:v>
                </c:pt>
                <c:pt idx="1731">
                  <c:v>203100</c:v>
                </c:pt>
                <c:pt idx="1732">
                  <c:v>203200</c:v>
                </c:pt>
                <c:pt idx="1733">
                  <c:v>203300</c:v>
                </c:pt>
                <c:pt idx="1734">
                  <c:v>203400</c:v>
                </c:pt>
                <c:pt idx="1735">
                  <c:v>203500</c:v>
                </c:pt>
                <c:pt idx="1736">
                  <c:v>203600</c:v>
                </c:pt>
                <c:pt idx="1737">
                  <c:v>203700</c:v>
                </c:pt>
                <c:pt idx="1738">
                  <c:v>203800</c:v>
                </c:pt>
                <c:pt idx="1739">
                  <c:v>203900</c:v>
                </c:pt>
                <c:pt idx="1740">
                  <c:v>204000</c:v>
                </c:pt>
                <c:pt idx="1741">
                  <c:v>204100</c:v>
                </c:pt>
                <c:pt idx="1742">
                  <c:v>204200</c:v>
                </c:pt>
                <c:pt idx="1743">
                  <c:v>204300</c:v>
                </c:pt>
                <c:pt idx="1744">
                  <c:v>204400</c:v>
                </c:pt>
                <c:pt idx="1745">
                  <c:v>204500</c:v>
                </c:pt>
                <c:pt idx="1746">
                  <c:v>204600</c:v>
                </c:pt>
                <c:pt idx="1747">
                  <c:v>204700</c:v>
                </c:pt>
                <c:pt idx="1748">
                  <c:v>204800</c:v>
                </c:pt>
                <c:pt idx="1749">
                  <c:v>204900</c:v>
                </c:pt>
                <c:pt idx="1750">
                  <c:v>205000</c:v>
                </c:pt>
                <c:pt idx="1751">
                  <c:v>205100</c:v>
                </c:pt>
                <c:pt idx="1752">
                  <c:v>205200</c:v>
                </c:pt>
                <c:pt idx="1753">
                  <c:v>205300</c:v>
                </c:pt>
                <c:pt idx="1754">
                  <c:v>205400</c:v>
                </c:pt>
                <c:pt idx="1755">
                  <c:v>205500</c:v>
                </c:pt>
                <c:pt idx="1756">
                  <c:v>205600</c:v>
                </c:pt>
                <c:pt idx="1757">
                  <c:v>205700</c:v>
                </c:pt>
                <c:pt idx="1758">
                  <c:v>205800</c:v>
                </c:pt>
                <c:pt idx="1759">
                  <c:v>205900</c:v>
                </c:pt>
                <c:pt idx="1760">
                  <c:v>206000</c:v>
                </c:pt>
                <c:pt idx="1761">
                  <c:v>206100</c:v>
                </c:pt>
                <c:pt idx="1762">
                  <c:v>206200</c:v>
                </c:pt>
                <c:pt idx="1763">
                  <c:v>206300</c:v>
                </c:pt>
                <c:pt idx="1764">
                  <c:v>206400</c:v>
                </c:pt>
                <c:pt idx="1765">
                  <c:v>206500</c:v>
                </c:pt>
                <c:pt idx="1766">
                  <c:v>206600</c:v>
                </c:pt>
                <c:pt idx="1767">
                  <c:v>206700</c:v>
                </c:pt>
                <c:pt idx="1768">
                  <c:v>206800</c:v>
                </c:pt>
                <c:pt idx="1769">
                  <c:v>206900</c:v>
                </c:pt>
                <c:pt idx="1770">
                  <c:v>207000</c:v>
                </c:pt>
                <c:pt idx="1771">
                  <c:v>207100</c:v>
                </c:pt>
                <c:pt idx="1772">
                  <c:v>207200</c:v>
                </c:pt>
                <c:pt idx="1773">
                  <c:v>207300</c:v>
                </c:pt>
                <c:pt idx="1774">
                  <c:v>207400</c:v>
                </c:pt>
                <c:pt idx="1775">
                  <c:v>207500</c:v>
                </c:pt>
                <c:pt idx="1776">
                  <c:v>207600</c:v>
                </c:pt>
                <c:pt idx="1777">
                  <c:v>207700</c:v>
                </c:pt>
                <c:pt idx="1778">
                  <c:v>207800</c:v>
                </c:pt>
                <c:pt idx="1779">
                  <c:v>207900</c:v>
                </c:pt>
                <c:pt idx="1780">
                  <c:v>208000</c:v>
                </c:pt>
                <c:pt idx="1781">
                  <c:v>208100</c:v>
                </c:pt>
                <c:pt idx="1782">
                  <c:v>208200</c:v>
                </c:pt>
                <c:pt idx="1783">
                  <c:v>208300</c:v>
                </c:pt>
                <c:pt idx="1784">
                  <c:v>208400</c:v>
                </c:pt>
                <c:pt idx="1785">
                  <c:v>208500</c:v>
                </c:pt>
                <c:pt idx="1786">
                  <c:v>208600</c:v>
                </c:pt>
                <c:pt idx="1787">
                  <c:v>208700</c:v>
                </c:pt>
                <c:pt idx="1788">
                  <c:v>208800</c:v>
                </c:pt>
                <c:pt idx="1789">
                  <c:v>208900</c:v>
                </c:pt>
                <c:pt idx="1790">
                  <c:v>209000</c:v>
                </c:pt>
                <c:pt idx="1791">
                  <c:v>209100</c:v>
                </c:pt>
                <c:pt idx="1792">
                  <c:v>209200</c:v>
                </c:pt>
                <c:pt idx="1793">
                  <c:v>209300</c:v>
                </c:pt>
                <c:pt idx="1794">
                  <c:v>209400</c:v>
                </c:pt>
                <c:pt idx="1795">
                  <c:v>209500</c:v>
                </c:pt>
                <c:pt idx="1796">
                  <c:v>209600</c:v>
                </c:pt>
                <c:pt idx="1797">
                  <c:v>209700</c:v>
                </c:pt>
                <c:pt idx="1798">
                  <c:v>209800</c:v>
                </c:pt>
                <c:pt idx="1799">
                  <c:v>209900</c:v>
                </c:pt>
                <c:pt idx="1800">
                  <c:v>210000</c:v>
                </c:pt>
                <c:pt idx="1801">
                  <c:v>210100</c:v>
                </c:pt>
                <c:pt idx="1802">
                  <c:v>210200</c:v>
                </c:pt>
                <c:pt idx="1803">
                  <c:v>210300</c:v>
                </c:pt>
                <c:pt idx="1804">
                  <c:v>210400</c:v>
                </c:pt>
                <c:pt idx="1805">
                  <c:v>210500</c:v>
                </c:pt>
                <c:pt idx="1806">
                  <c:v>210600</c:v>
                </c:pt>
                <c:pt idx="1807">
                  <c:v>210700</c:v>
                </c:pt>
                <c:pt idx="1808">
                  <c:v>210800</c:v>
                </c:pt>
                <c:pt idx="1809">
                  <c:v>210900</c:v>
                </c:pt>
                <c:pt idx="1810">
                  <c:v>211000</c:v>
                </c:pt>
                <c:pt idx="1811">
                  <c:v>211100</c:v>
                </c:pt>
                <c:pt idx="1812">
                  <c:v>211200</c:v>
                </c:pt>
                <c:pt idx="1813">
                  <c:v>211300</c:v>
                </c:pt>
                <c:pt idx="1814">
                  <c:v>211400</c:v>
                </c:pt>
                <c:pt idx="1815">
                  <c:v>211500</c:v>
                </c:pt>
                <c:pt idx="1816">
                  <c:v>211600</c:v>
                </c:pt>
                <c:pt idx="1817">
                  <c:v>211700</c:v>
                </c:pt>
                <c:pt idx="1818">
                  <c:v>211800</c:v>
                </c:pt>
                <c:pt idx="1819">
                  <c:v>211900</c:v>
                </c:pt>
                <c:pt idx="1820">
                  <c:v>212000</c:v>
                </c:pt>
                <c:pt idx="1821">
                  <c:v>212100</c:v>
                </c:pt>
                <c:pt idx="1822">
                  <c:v>212200</c:v>
                </c:pt>
                <c:pt idx="1823">
                  <c:v>212300</c:v>
                </c:pt>
                <c:pt idx="1824">
                  <c:v>212400</c:v>
                </c:pt>
                <c:pt idx="1825">
                  <c:v>212500</c:v>
                </c:pt>
                <c:pt idx="1826">
                  <c:v>212600</c:v>
                </c:pt>
                <c:pt idx="1827">
                  <c:v>212700</c:v>
                </c:pt>
                <c:pt idx="1828">
                  <c:v>212800</c:v>
                </c:pt>
                <c:pt idx="1829">
                  <c:v>212900</c:v>
                </c:pt>
                <c:pt idx="1830">
                  <c:v>213000</c:v>
                </c:pt>
                <c:pt idx="1831">
                  <c:v>213100</c:v>
                </c:pt>
                <c:pt idx="1832">
                  <c:v>213200</c:v>
                </c:pt>
                <c:pt idx="1833">
                  <c:v>213300</c:v>
                </c:pt>
                <c:pt idx="1834">
                  <c:v>213400</c:v>
                </c:pt>
                <c:pt idx="1835">
                  <c:v>213500</c:v>
                </c:pt>
                <c:pt idx="1836">
                  <c:v>213600</c:v>
                </c:pt>
                <c:pt idx="1837">
                  <c:v>213700</c:v>
                </c:pt>
                <c:pt idx="1838">
                  <c:v>213800</c:v>
                </c:pt>
                <c:pt idx="1839">
                  <c:v>213900</c:v>
                </c:pt>
                <c:pt idx="1840">
                  <c:v>214000</c:v>
                </c:pt>
                <c:pt idx="1841">
                  <c:v>214100</c:v>
                </c:pt>
                <c:pt idx="1842">
                  <c:v>214200</c:v>
                </c:pt>
                <c:pt idx="1843">
                  <c:v>214300</c:v>
                </c:pt>
                <c:pt idx="1844">
                  <c:v>214400</c:v>
                </c:pt>
                <c:pt idx="1845">
                  <c:v>214500</c:v>
                </c:pt>
                <c:pt idx="1846">
                  <c:v>214600</c:v>
                </c:pt>
                <c:pt idx="1847">
                  <c:v>214700</c:v>
                </c:pt>
                <c:pt idx="1848">
                  <c:v>214800</c:v>
                </c:pt>
                <c:pt idx="1849">
                  <c:v>214900</c:v>
                </c:pt>
                <c:pt idx="1850">
                  <c:v>215000</c:v>
                </c:pt>
                <c:pt idx="1851">
                  <c:v>215100</c:v>
                </c:pt>
                <c:pt idx="1852">
                  <c:v>215200</c:v>
                </c:pt>
                <c:pt idx="1853">
                  <c:v>215300</c:v>
                </c:pt>
                <c:pt idx="1854">
                  <c:v>215400</c:v>
                </c:pt>
                <c:pt idx="1855">
                  <c:v>215500</c:v>
                </c:pt>
                <c:pt idx="1856">
                  <c:v>215600</c:v>
                </c:pt>
                <c:pt idx="1857">
                  <c:v>215700</c:v>
                </c:pt>
                <c:pt idx="1858">
                  <c:v>215800</c:v>
                </c:pt>
                <c:pt idx="1859">
                  <c:v>215900</c:v>
                </c:pt>
                <c:pt idx="1860">
                  <c:v>216000</c:v>
                </c:pt>
                <c:pt idx="1861">
                  <c:v>216100</c:v>
                </c:pt>
                <c:pt idx="1862">
                  <c:v>216200</c:v>
                </c:pt>
                <c:pt idx="1863">
                  <c:v>216300</c:v>
                </c:pt>
                <c:pt idx="1864">
                  <c:v>216400</c:v>
                </c:pt>
                <c:pt idx="1865">
                  <c:v>216500</c:v>
                </c:pt>
                <c:pt idx="1866">
                  <c:v>216600</c:v>
                </c:pt>
                <c:pt idx="1867">
                  <c:v>216700</c:v>
                </c:pt>
                <c:pt idx="1868">
                  <c:v>216800</c:v>
                </c:pt>
                <c:pt idx="1869">
                  <c:v>216900</c:v>
                </c:pt>
                <c:pt idx="1870">
                  <c:v>217000</c:v>
                </c:pt>
                <c:pt idx="1871">
                  <c:v>217100</c:v>
                </c:pt>
                <c:pt idx="1872">
                  <c:v>217200</c:v>
                </c:pt>
                <c:pt idx="1873">
                  <c:v>217300</c:v>
                </c:pt>
                <c:pt idx="1874">
                  <c:v>217400</c:v>
                </c:pt>
                <c:pt idx="1875">
                  <c:v>217500</c:v>
                </c:pt>
                <c:pt idx="1876">
                  <c:v>217600</c:v>
                </c:pt>
                <c:pt idx="1877">
                  <c:v>217700</c:v>
                </c:pt>
                <c:pt idx="1878">
                  <c:v>217800</c:v>
                </c:pt>
                <c:pt idx="1879">
                  <c:v>217900</c:v>
                </c:pt>
                <c:pt idx="1880">
                  <c:v>218000</c:v>
                </c:pt>
                <c:pt idx="1881">
                  <c:v>218100</c:v>
                </c:pt>
                <c:pt idx="1882">
                  <c:v>218200</c:v>
                </c:pt>
                <c:pt idx="1883">
                  <c:v>218300</c:v>
                </c:pt>
                <c:pt idx="1884">
                  <c:v>218400</c:v>
                </c:pt>
                <c:pt idx="1885">
                  <c:v>218500</c:v>
                </c:pt>
                <c:pt idx="1886">
                  <c:v>218600</c:v>
                </c:pt>
                <c:pt idx="1887">
                  <c:v>218700</c:v>
                </c:pt>
                <c:pt idx="1888">
                  <c:v>218800</c:v>
                </c:pt>
                <c:pt idx="1889">
                  <c:v>218900</c:v>
                </c:pt>
                <c:pt idx="1890">
                  <c:v>219000</c:v>
                </c:pt>
                <c:pt idx="1891">
                  <c:v>219100</c:v>
                </c:pt>
                <c:pt idx="1892">
                  <c:v>219200</c:v>
                </c:pt>
                <c:pt idx="1893">
                  <c:v>219300</c:v>
                </c:pt>
                <c:pt idx="1894">
                  <c:v>219400</c:v>
                </c:pt>
                <c:pt idx="1895">
                  <c:v>219500</c:v>
                </c:pt>
                <c:pt idx="1896">
                  <c:v>219600</c:v>
                </c:pt>
                <c:pt idx="1897">
                  <c:v>219700</c:v>
                </c:pt>
                <c:pt idx="1898">
                  <c:v>219800</c:v>
                </c:pt>
                <c:pt idx="1899">
                  <c:v>219900</c:v>
                </c:pt>
                <c:pt idx="1900">
                  <c:v>220000</c:v>
                </c:pt>
                <c:pt idx="1901">
                  <c:v>220100</c:v>
                </c:pt>
                <c:pt idx="1902">
                  <c:v>220200</c:v>
                </c:pt>
                <c:pt idx="1903">
                  <c:v>220300</c:v>
                </c:pt>
                <c:pt idx="1904">
                  <c:v>220400</c:v>
                </c:pt>
                <c:pt idx="1905">
                  <c:v>220500</c:v>
                </c:pt>
                <c:pt idx="1906">
                  <c:v>220600</c:v>
                </c:pt>
                <c:pt idx="1907">
                  <c:v>220700</c:v>
                </c:pt>
                <c:pt idx="1908">
                  <c:v>220800</c:v>
                </c:pt>
                <c:pt idx="1909">
                  <c:v>220900</c:v>
                </c:pt>
                <c:pt idx="1910">
                  <c:v>221000</c:v>
                </c:pt>
                <c:pt idx="1911">
                  <c:v>221100</c:v>
                </c:pt>
                <c:pt idx="1912">
                  <c:v>221200</c:v>
                </c:pt>
                <c:pt idx="1913">
                  <c:v>221300</c:v>
                </c:pt>
                <c:pt idx="1914">
                  <c:v>221400</c:v>
                </c:pt>
                <c:pt idx="1915">
                  <c:v>221500</c:v>
                </c:pt>
                <c:pt idx="1916">
                  <c:v>221600</c:v>
                </c:pt>
                <c:pt idx="1917">
                  <c:v>221700</c:v>
                </c:pt>
                <c:pt idx="1918">
                  <c:v>221800</c:v>
                </c:pt>
                <c:pt idx="1919">
                  <c:v>221900</c:v>
                </c:pt>
                <c:pt idx="1920">
                  <c:v>222000</c:v>
                </c:pt>
                <c:pt idx="1921">
                  <c:v>222100</c:v>
                </c:pt>
                <c:pt idx="1922">
                  <c:v>222200</c:v>
                </c:pt>
                <c:pt idx="1923">
                  <c:v>222300</c:v>
                </c:pt>
                <c:pt idx="1924">
                  <c:v>222400</c:v>
                </c:pt>
                <c:pt idx="1925">
                  <c:v>222500</c:v>
                </c:pt>
                <c:pt idx="1926">
                  <c:v>222600</c:v>
                </c:pt>
                <c:pt idx="1927">
                  <c:v>222700</c:v>
                </c:pt>
                <c:pt idx="1928">
                  <c:v>222800</c:v>
                </c:pt>
                <c:pt idx="1929">
                  <c:v>222900</c:v>
                </c:pt>
                <c:pt idx="1930">
                  <c:v>223000</c:v>
                </c:pt>
                <c:pt idx="1931">
                  <c:v>223100</c:v>
                </c:pt>
                <c:pt idx="1932">
                  <c:v>223200</c:v>
                </c:pt>
                <c:pt idx="1933">
                  <c:v>223300</c:v>
                </c:pt>
                <c:pt idx="1934">
                  <c:v>223400</c:v>
                </c:pt>
                <c:pt idx="1935">
                  <c:v>223500</c:v>
                </c:pt>
                <c:pt idx="1936">
                  <c:v>223600</c:v>
                </c:pt>
                <c:pt idx="1937">
                  <c:v>223700</c:v>
                </c:pt>
                <c:pt idx="1938">
                  <c:v>223800</c:v>
                </c:pt>
                <c:pt idx="1939">
                  <c:v>223900</c:v>
                </c:pt>
                <c:pt idx="1940">
                  <c:v>224000</c:v>
                </c:pt>
                <c:pt idx="1941">
                  <c:v>224100</c:v>
                </c:pt>
                <c:pt idx="1942">
                  <c:v>224200</c:v>
                </c:pt>
                <c:pt idx="1943">
                  <c:v>224300</c:v>
                </c:pt>
                <c:pt idx="1944">
                  <c:v>224400</c:v>
                </c:pt>
                <c:pt idx="1945">
                  <c:v>224500</c:v>
                </c:pt>
                <c:pt idx="1946">
                  <c:v>224600</c:v>
                </c:pt>
                <c:pt idx="1947">
                  <c:v>224700</c:v>
                </c:pt>
                <c:pt idx="1948">
                  <c:v>224800</c:v>
                </c:pt>
                <c:pt idx="1949">
                  <c:v>224900</c:v>
                </c:pt>
                <c:pt idx="1950">
                  <c:v>225000</c:v>
                </c:pt>
                <c:pt idx="1951">
                  <c:v>225100</c:v>
                </c:pt>
                <c:pt idx="1952">
                  <c:v>225200</c:v>
                </c:pt>
                <c:pt idx="1953">
                  <c:v>225300</c:v>
                </c:pt>
                <c:pt idx="1954">
                  <c:v>225400</c:v>
                </c:pt>
                <c:pt idx="1955">
                  <c:v>225500</c:v>
                </c:pt>
                <c:pt idx="1956">
                  <c:v>225600</c:v>
                </c:pt>
                <c:pt idx="1957">
                  <c:v>225700</c:v>
                </c:pt>
                <c:pt idx="1958">
                  <c:v>225800</c:v>
                </c:pt>
                <c:pt idx="1959">
                  <c:v>225900</c:v>
                </c:pt>
                <c:pt idx="1960">
                  <c:v>226000</c:v>
                </c:pt>
                <c:pt idx="1961">
                  <c:v>226100</c:v>
                </c:pt>
                <c:pt idx="1962">
                  <c:v>226200</c:v>
                </c:pt>
                <c:pt idx="1963">
                  <c:v>226300</c:v>
                </c:pt>
                <c:pt idx="1964">
                  <c:v>226400</c:v>
                </c:pt>
                <c:pt idx="1965">
                  <c:v>226500</c:v>
                </c:pt>
                <c:pt idx="1966">
                  <c:v>226600</c:v>
                </c:pt>
                <c:pt idx="1967">
                  <c:v>226700</c:v>
                </c:pt>
                <c:pt idx="1968">
                  <c:v>226800</c:v>
                </c:pt>
                <c:pt idx="1969">
                  <c:v>226900</c:v>
                </c:pt>
                <c:pt idx="1970">
                  <c:v>227000</c:v>
                </c:pt>
                <c:pt idx="1971">
                  <c:v>227100</c:v>
                </c:pt>
                <c:pt idx="1972">
                  <c:v>227200</c:v>
                </c:pt>
                <c:pt idx="1973">
                  <c:v>227300</c:v>
                </c:pt>
                <c:pt idx="1974">
                  <c:v>227400</c:v>
                </c:pt>
                <c:pt idx="1975">
                  <c:v>227500</c:v>
                </c:pt>
                <c:pt idx="1976">
                  <c:v>227600</c:v>
                </c:pt>
                <c:pt idx="1977">
                  <c:v>227700</c:v>
                </c:pt>
                <c:pt idx="1978">
                  <c:v>227800</c:v>
                </c:pt>
                <c:pt idx="1979">
                  <c:v>227900</c:v>
                </c:pt>
                <c:pt idx="1980">
                  <c:v>228000</c:v>
                </c:pt>
                <c:pt idx="1981">
                  <c:v>228100</c:v>
                </c:pt>
                <c:pt idx="1982">
                  <c:v>228200</c:v>
                </c:pt>
                <c:pt idx="1983">
                  <c:v>228300</c:v>
                </c:pt>
                <c:pt idx="1984">
                  <c:v>228400</c:v>
                </c:pt>
                <c:pt idx="1985">
                  <c:v>228500</c:v>
                </c:pt>
                <c:pt idx="1986">
                  <c:v>228600</c:v>
                </c:pt>
                <c:pt idx="1987">
                  <c:v>228700</c:v>
                </c:pt>
                <c:pt idx="1988">
                  <c:v>228800</c:v>
                </c:pt>
                <c:pt idx="1989">
                  <c:v>228900</c:v>
                </c:pt>
                <c:pt idx="1990">
                  <c:v>229000</c:v>
                </c:pt>
                <c:pt idx="1991">
                  <c:v>229100</c:v>
                </c:pt>
                <c:pt idx="1992">
                  <c:v>229200</c:v>
                </c:pt>
                <c:pt idx="1993">
                  <c:v>229300</c:v>
                </c:pt>
                <c:pt idx="1994">
                  <c:v>229400</c:v>
                </c:pt>
                <c:pt idx="1995">
                  <c:v>229500</c:v>
                </c:pt>
                <c:pt idx="1996">
                  <c:v>229600</c:v>
                </c:pt>
                <c:pt idx="1997">
                  <c:v>229700</c:v>
                </c:pt>
                <c:pt idx="1998">
                  <c:v>229800</c:v>
                </c:pt>
                <c:pt idx="1999">
                  <c:v>229900</c:v>
                </c:pt>
                <c:pt idx="2000">
                  <c:v>230000</c:v>
                </c:pt>
                <c:pt idx="2001">
                  <c:v>230100</c:v>
                </c:pt>
                <c:pt idx="2002">
                  <c:v>230200</c:v>
                </c:pt>
                <c:pt idx="2003">
                  <c:v>230300</c:v>
                </c:pt>
                <c:pt idx="2004">
                  <c:v>230400</c:v>
                </c:pt>
                <c:pt idx="2005">
                  <c:v>230500</c:v>
                </c:pt>
                <c:pt idx="2006">
                  <c:v>230600</c:v>
                </c:pt>
                <c:pt idx="2007">
                  <c:v>230700</c:v>
                </c:pt>
                <c:pt idx="2008">
                  <c:v>230800</c:v>
                </c:pt>
                <c:pt idx="2009">
                  <c:v>230900</c:v>
                </c:pt>
                <c:pt idx="2010">
                  <c:v>231000</c:v>
                </c:pt>
                <c:pt idx="2011">
                  <c:v>231100</c:v>
                </c:pt>
                <c:pt idx="2012">
                  <c:v>231200</c:v>
                </c:pt>
                <c:pt idx="2013">
                  <c:v>231300</c:v>
                </c:pt>
                <c:pt idx="2014">
                  <c:v>231400</c:v>
                </c:pt>
                <c:pt idx="2015">
                  <c:v>231500</c:v>
                </c:pt>
                <c:pt idx="2016">
                  <c:v>231600</c:v>
                </c:pt>
                <c:pt idx="2017">
                  <c:v>231700</c:v>
                </c:pt>
                <c:pt idx="2018">
                  <c:v>231800</c:v>
                </c:pt>
                <c:pt idx="2019">
                  <c:v>231900</c:v>
                </c:pt>
                <c:pt idx="2020">
                  <c:v>232000</c:v>
                </c:pt>
                <c:pt idx="2021">
                  <c:v>232100</c:v>
                </c:pt>
                <c:pt idx="2022">
                  <c:v>232200</c:v>
                </c:pt>
                <c:pt idx="2023">
                  <c:v>232300</c:v>
                </c:pt>
                <c:pt idx="2024">
                  <c:v>232400</c:v>
                </c:pt>
                <c:pt idx="2025">
                  <c:v>232500</c:v>
                </c:pt>
                <c:pt idx="2026">
                  <c:v>232600</c:v>
                </c:pt>
                <c:pt idx="2027">
                  <c:v>232700</c:v>
                </c:pt>
                <c:pt idx="2028">
                  <c:v>232800</c:v>
                </c:pt>
                <c:pt idx="2029">
                  <c:v>232900</c:v>
                </c:pt>
                <c:pt idx="2030">
                  <c:v>233000</c:v>
                </c:pt>
                <c:pt idx="2031">
                  <c:v>233100</c:v>
                </c:pt>
                <c:pt idx="2032">
                  <c:v>233200</c:v>
                </c:pt>
                <c:pt idx="2033">
                  <c:v>233300</c:v>
                </c:pt>
                <c:pt idx="2034">
                  <c:v>233400</c:v>
                </c:pt>
                <c:pt idx="2035">
                  <c:v>233500</c:v>
                </c:pt>
                <c:pt idx="2036">
                  <c:v>233600</c:v>
                </c:pt>
                <c:pt idx="2037">
                  <c:v>233700</c:v>
                </c:pt>
                <c:pt idx="2038">
                  <c:v>233800</c:v>
                </c:pt>
                <c:pt idx="2039">
                  <c:v>233900</c:v>
                </c:pt>
                <c:pt idx="2040">
                  <c:v>234000</c:v>
                </c:pt>
                <c:pt idx="2041">
                  <c:v>234100</c:v>
                </c:pt>
                <c:pt idx="2042">
                  <c:v>234200</c:v>
                </c:pt>
                <c:pt idx="2043">
                  <c:v>234300</c:v>
                </c:pt>
                <c:pt idx="2044">
                  <c:v>234400</c:v>
                </c:pt>
                <c:pt idx="2045">
                  <c:v>234500</c:v>
                </c:pt>
                <c:pt idx="2046">
                  <c:v>234600</c:v>
                </c:pt>
                <c:pt idx="2047">
                  <c:v>234700</c:v>
                </c:pt>
                <c:pt idx="2048">
                  <c:v>234800</c:v>
                </c:pt>
                <c:pt idx="2049">
                  <c:v>234900</c:v>
                </c:pt>
                <c:pt idx="2050">
                  <c:v>235000</c:v>
                </c:pt>
                <c:pt idx="2051">
                  <c:v>235100</c:v>
                </c:pt>
                <c:pt idx="2052">
                  <c:v>235200</c:v>
                </c:pt>
                <c:pt idx="2053">
                  <c:v>235300</c:v>
                </c:pt>
                <c:pt idx="2054">
                  <c:v>235400</c:v>
                </c:pt>
                <c:pt idx="2055">
                  <c:v>235500</c:v>
                </c:pt>
                <c:pt idx="2056">
                  <c:v>235600</c:v>
                </c:pt>
                <c:pt idx="2057">
                  <c:v>235700</c:v>
                </c:pt>
                <c:pt idx="2058">
                  <c:v>235800</c:v>
                </c:pt>
                <c:pt idx="2059">
                  <c:v>235900</c:v>
                </c:pt>
                <c:pt idx="2060">
                  <c:v>236000</c:v>
                </c:pt>
                <c:pt idx="2061">
                  <c:v>236100</c:v>
                </c:pt>
                <c:pt idx="2062">
                  <c:v>236200</c:v>
                </c:pt>
                <c:pt idx="2063">
                  <c:v>236300</c:v>
                </c:pt>
                <c:pt idx="2064">
                  <c:v>236400</c:v>
                </c:pt>
                <c:pt idx="2065">
                  <c:v>236500</c:v>
                </c:pt>
                <c:pt idx="2066">
                  <c:v>236600</c:v>
                </c:pt>
                <c:pt idx="2067">
                  <c:v>236700</c:v>
                </c:pt>
                <c:pt idx="2068">
                  <c:v>236800</c:v>
                </c:pt>
                <c:pt idx="2069">
                  <c:v>236900</c:v>
                </c:pt>
                <c:pt idx="2070">
                  <c:v>237000</c:v>
                </c:pt>
                <c:pt idx="2071">
                  <c:v>237100</c:v>
                </c:pt>
                <c:pt idx="2072">
                  <c:v>237200</c:v>
                </c:pt>
                <c:pt idx="2073">
                  <c:v>237300</c:v>
                </c:pt>
                <c:pt idx="2074">
                  <c:v>237400</c:v>
                </c:pt>
                <c:pt idx="2075">
                  <c:v>237500</c:v>
                </c:pt>
                <c:pt idx="2076">
                  <c:v>237600</c:v>
                </c:pt>
                <c:pt idx="2077">
                  <c:v>237700</c:v>
                </c:pt>
                <c:pt idx="2078">
                  <c:v>237800</c:v>
                </c:pt>
                <c:pt idx="2079">
                  <c:v>237900</c:v>
                </c:pt>
                <c:pt idx="2080">
                  <c:v>238000</c:v>
                </c:pt>
                <c:pt idx="2081">
                  <c:v>238100</c:v>
                </c:pt>
                <c:pt idx="2082">
                  <c:v>238200</c:v>
                </c:pt>
                <c:pt idx="2083">
                  <c:v>238300</c:v>
                </c:pt>
                <c:pt idx="2084">
                  <c:v>238400</c:v>
                </c:pt>
                <c:pt idx="2085">
                  <c:v>238500</c:v>
                </c:pt>
                <c:pt idx="2086">
                  <c:v>238600</c:v>
                </c:pt>
                <c:pt idx="2087">
                  <c:v>238700</c:v>
                </c:pt>
                <c:pt idx="2088">
                  <c:v>238800</c:v>
                </c:pt>
                <c:pt idx="2089">
                  <c:v>238900</c:v>
                </c:pt>
                <c:pt idx="2090">
                  <c:v>239000</c:v>
                </c:pt>
                <c:pt idx="2091">
                  <c:v>239100</c:v>
                </c:pt>
                <c:pt idx="2092">
                  <c:v>239200</c:v>
                </c:pt>
                <c:pt idx="2093">
                  <c:v>239300</c:v>
                </c:pt>
                <c:pt idx="2094">
                  <c:v>239400</c:v>
                </c:pt>
                <c:pt idx="2095">
                  <c:v>239500</c:v>
                </c:pt>
                <c:pt idx="2096">
                  <c:v>239600</c:v>
                </c:pt>
                <c:pt idx="2097">
                  <c:v>239700</c:v>
                </c:pt>
                <c:pt idx="2098">
                  <c:v>239800</c:v>
                </c:pt>
                <c:pt idx="2099">
                  <c:v>239900</c:v>
                </c:pt>
                <c:pt idx="2100">
                  <c:v>240000</c:v>
                </c:pt>
                <c:pt idx="2101">
                  <c:v>240100</c:v>
                </c:pt>
                <c:pt idx="2102">
                  <c:v>240200</c:v>
                </c:pt>
                <c:pt idx="2103">
                  <c:v>240300</c:v>
                </c:pt>
                <c:pt idx="2104">
                  <c:v>240400</c:v>
                </c:pt>
                <c:pt idx="2105">
                  <c:v>240500</c:v>
                </c:pt>
                <c:pt idx="2106">
                  <c:v>240600</c:v>
                </c:pt>
                <c:pt idx="2107">
                  <c:v>240700</c:v>
                </c:pt>
                <c:pt idx="2108">
                  <c:v>240800</c:v>
                </c:pt>
                <c:pt idx="2109">
                  <c:v>240900</c:v>
                </c:pt>
                <c:pt idx="2110">
                  <c:v>241000</c:v>
                </c:pt>
                <c:pt idx="2111">
                  <c:v>241100</c:v>
                </c:pt>
                <c:pt idx="2112">
                  <c:v>241200</c:v>
                </c:pt>
                <c:pt idx="2113">
                  <c:v>241300</c:v>
                </c:pt>
                <c:pt idx="2114">
                  <c:v>241400</c:v>
                </c:pt>
                <c:pt idx="2115">
                  <c:v>241500</c:v>
                </c:pt>
                <c:pt idx="2116">
                  <c:v>241600</c:v>
                </c:pt>
                <c:pt idx="2117">
                  <c:v>241700</c:v>
                </c:pt>
                <c:pt idx="2118">
                  <c:v>241800</c:v>
                </c:pt>
                <c:pt idx="2119">
                  <c:v>241900</c:v>
                </c:pt>
                <c:pt idx="2120">
                  <c:v>242000</c:v>
                </c:pt>
                <c:pt idx="2121">
                  <c:v>242100</c:v>
                </c:pt>
                <c:pt idx="2122">
                  <c:v>242200</c:v>
                </c:pt>
                <c:pt idx="2123">
                  <c:v>242300</c:v>
                </c:pt>
                <c:pt idx="2124">
                  <c:v>242400</c:v>
                </c:pt>
                <c:pt idx="2125">
                  <c:v>242500</c:v>
                </c:pt>
                <c:pt idx="2126">
                  <c:v>242600</c:v>
                </c:pt>
                <c:pt idx="2127">
                  <c:v>242700</c:v>
                </c:pt>
                <c:pt idx="2128">
                  <c:v>242800</c:v>
                </c:pt>
                <c:pt idx="2129">
                  <c:v>242900</c:v>
                </c:pt>
                <c:pt idx="2130">
                  <c:v>243000</c:v>
                </c:pt>
                <c:pt idx="2131">
                  <c:v>243100</c:v>
                </c:pt>
                <c:pt idx="2132">
                  <c:v>243200</c:v>
                </c:pt>
                <c:pt idx="2133">
                  <c:v>243300</c:v>
                </c:pt>
                <c:pt idx="2134">
                  <c:v>243400</c:v>
                </c:pt>
                <c:pt idx="2135">
                  <c:v>243500</c:v>
                </c:pt>
                <c:pt idx="2136">
                  <c:v>243600</c:v>
                </c:pt>
                <c:pt idx="2137">
                  <c:v>243700</c:v>
                </c:pt>
                <c:pt idx="2138">
                  <c:v>243800</c:v>
                </c:pt>
                <c:pt idx="2139">
                  <c:v>243900</c:v>
                </c:pt>
                <c:pt idx="2140">
                  <c:v>244000</c:v>
                </c:pt>
                <c:pt idx="2141">
                  <c:v>244100</c:v>
                </c:pt>
                <c:pt idx="2142">
                  <c:v>244200</c:v>
                </c:pt>
                <c:pt idx="2143">
                  <c:v>244300</c:v>
                </c:pt>
                <c:pt idx="2144">
                  <c:v>244400</c:v>
                </c:pt>
                <c:pt idx="2145">
                  <c:v>244500</c:v>
                </c:pt>
                <c:pt idx="2146">
                  <c:v>244600</c:v>
                </c:pt>
                <c:pt idx="2147">
                  <c:v>244700</c:v>
                </c:pt>
                <c:pt idx="2148">
                  <c:v>244800</c:v>
                </c:pt>
                <c:pt idx="2149">
                  <c:v>244900</c:v>
                </c:pt>
                <c:pt idx="2150">
                  <c:v>245000</c:v>
                </c:pt>
                <c:pt idx="2151">
                  <c:v>245100</c:v>
                </c:pt>
                <c:pt idx="2152">
                  <c:v>245200</c:v>
                </c:pt>
                <c:pt idx="2153">
                  <c:v>245300</c:v>
                </c:pt>
                <c:pt idx="2154">
                  <c:v>245400</c:v>
                </c:pt>
                <c:pt idx="2155">
                  <c:v>245500</c:v>
                </c:pt>
                <c:pt idx="2156">
                  <c:v>245600</c:v>
                </c:pt>
                <c:pt idx="2157">
                  <c:v>245700</c:v>
                </c:pt>
                <c:pt idx="2158">
                  <c:v>245800</c:v>
                </c:pt>
                <c:pt idx="2159">
                  <c:v>245900</c:v>
                </c:pt>
                <c:pt idx="2160">
                  <c:v>246000</c:v>
                </c:pt>
                <c:pt idx="2161">
                  <c:v>246100</c:v>
                </c:pt>
                <c:pt idx="2162">
                  <c:v>246200</c:v>
                </c:pt>
                <c:pt idx="2163">
                  <c:v>246300</c:v>
                </c:pt>
                <c:pt idx="2164">
                  <c:v>246400</c:v>
                </c:pt>
                <c:pt idx="2165">
                  <c:v>246500</c:v>
                </c:pt>
                <c:pt idx="2166">
                  <c:v>246600</c:v>
                </c:pt>
                <c:pt idx="2167">
                  <c:v>246700</c:v>
                </c:pt>
                <c:pt idx="2168">
                  <c:v>246800</c:v>
                </c:pt>
                <c:pt idx="2169">
                  <c:v>246900</c:v>
                </c:pt>
                <c:pt idx="2170">
                  <c:v>247000</c:v>
                </c:pt>
                <c:pt idx="2171">
                  <c:v>247100</c:v>
                </c:pt>
                <c:pt idx="2172">
                  <c:v>247200</c:v>
                </c:pt>
                <c:pt idx="2173">
                  <c:v>247300</c:v>
                </c:pt>
                <c:pt idx="2174">
                  <c:v>247400</c:v>
                </c:pt>
                <c:pt idx="2175">
                  <c:v>247500</c:v>
                </c:pt>
                <c:pt idx="2176">
                  <c:v>247600</c:v>
                </c:pt>
                <c:pt idx="2177">
                  <c:v>247700</c:v>
                </c:pt>
                <c:pt idx="2178">
                  <c:v>247800</c:v>
                </c:pt>
                <c:pt idx="2179">
                  <c:v>247900</c:v>
                </c:pt>
                <c:pt idx="2180">
                  <c:v>248000</c:v>
                </c:pt>
                <c:pt idx="2181">
                  <c:v>248100</c:v>
                </c:pt>
                <c:pt idx="2182">
                  <c:v>248200</c:v>
                </c:pt>
                <c:pt idx="2183">
                  <c:v>248300</c:v>
                </c:pt>
                <c:pt idx="2184">
                  <c:v>248400</c:v>
                </c:pt>
                <c:pt idx="2185">
                  <c:v>248500</c:v>
                </c:pt>
                <c:pt idx="2186">
                  <c:v>248600</c:v>
                </c:pt>
                <c:pt idx="2187">
                  <c:v>248700</c:v>
                </c:pt>
                <c:pt idx="2188">
                  <c:v>248800</c:v>
                </c:pt>
                <c:pt idx="2189">
                  <c:v>248900</c:v>
                </c:pt>
                <c:pt idx="2190">
                  <c:v>249000</c:v>
                </c:pt>
                <c:pt idx="2191">
                  <c:v>249100</c:v>
                </c:pt>
                <c:pt idx="2192">
                  <c:v>249200</c:v>
                </c:pt>
                <c:pt idx="2193">
                  <c:v>249300</c:v>
                </c:pt>
                <c:pt idx="2194">
                  <c:v>249400</c:v>
                </c:pt>
                <c:pt idx="2195">
                  <c:v>249500</c:v>
                </c:pt>
                <c:pt idx="2196">
                  <c:v>249600</c:v>
                </c:pt>
                <c:pt idx="2197">
                  <c:v>249700</c:v>
                </c:pt>
                <c:pt idx="2198">
                  <c:v>249800</c:v>
                </c:pt>
                <c:pt idx="2199">
                  <c:v>249900</c:v>
                </c:pt>
                <c:pt idx="2200">
                  <c:v>250000</c:v>
                </c:pt>
                <c:pt idx="2201">
                  <c:v>250100</c:v>
                </c:pt>
                <c:pt idx="2202">
                  <c:v>250200</c:v>
                </c:pt>
                <c:pt idx="2203">
                  <c:v>250300</c:v>
                </c:pt>
                <c:pt idx="2204">
                  <c:v>250400</c:v>
                </c:pt>
                <c:pt idx="2205">
                  <c:v>250500</c:v>
                </c:pt>
                <c:pt idx="2206">
                  <c:v>250600</c:v>
                </c:pt>
                <c:pt idx="2207">
                  <c:v>250700</c:v>
                </c:pt>
                <c:pt idx="2208">
                  <c:v>250800</c:v>
                </c:pt>
                <c:pt idx="2209">
                  <c:v>250900</c:v>
                </c:pt>
                <c:pt idx="2210">
                  <c:v>251000</c:v>
                </c:pt>
                <c:pt idx="2211">
                  <c:v>251100</c:v>
                </c:pt>
                <c:pt idx="2212">
                  <c:v>251200</c:v>
                </c:pt>
                <c:pt idx="2213">
                  <c:v>251300</c:v>
                </c:pt>
                <c:pt idx="2214">
                  <c:v>251400</c:v>
                </c:pt>
                <c:pt idx="2215">
                  <c:v>251500</c:v>
                </c:pt>
                <c:pt idx="2216">
                  <c:v>251600</c:v>
                </c:pt>
                <c:pt idx="2217">
                  <c:v>251700</c:v>
                </c:pt>
                <c:pt idx="2218">
                  <c:v>251800</c:v>
                </c:pt>
                <c:pt idx="2219">
                  <c:v>251900</c:v>
                </c:pt>
                <c:pt idx="2220">
                  <c:v>252000</c:v>
                </c:pt>
                <c:pt idx="2221">
                  <c:v>252100</c:v>
                </c:pt>
                <c:pt idx="2222">
                  <c:v>252200</c:v>
                </c:pt>
                <c:pt idx="2223">
                  <c:v>252300</c:v>
                </c:pt>
                <c:pt idx="2224">
                  <c:v>252400</c:v>
                </c:pt>
                <c:pt idx="2225">
                  <c:v>252500</c:v>
                </c:pt>
                <c:pt idx="2226">
                  <c:v>252600</c:v>
                </c:pt>
                <c:pt idx="2227">
                  <c:v>252700</c:v>
                </c:pt>
                <c:pt idx="2228">
                  <c:v>252800</c:v>
                </c:pt>
                <c:pt idx="2229">
                  <c:v>252900</c:v>
                </c:pt>
                <c:pt idx="2230">
                  <c:v>253000</c:v>
                </c:pt>
                <c:pt idx="2231">
                  <c:v>253100</c:v>
                </c:pt>
                <c:pt idx="2232">
                  <c:v>253200</c:v>
                </c:pt>
                <c:pt idx="2233">
                  <c:v>253300</c:v>
                </c:pt>
                <c:pt idx="2234">
                  <c:v>253400</c:v>
                </c:pt>
                <c:pt idx="2235">
                  <c:v>253500</c:v>
                </c:pt>
                <c:pt idx="2236">
                  <c:v>253600</c:v>
                </c:pt>
                <c:pt idx="2237">
                  <c:v>253700</c:v>
                </c:pt>
                <c:pt idx="2238">
                  <c:v>253800</c:v>
                </c:pt>
                <c:pt idx="2239">
                  <c:v>253900</c:v>
                </c:pt>
                <c:pt idx="2240">
                  <c:v>254000</c:v>
                </c:pt>
                <c:pt idx="2241">
                  <c:v>254100</c:v>
                </c:pt>
                <c:pt idx="2242">
                  <c:v>254200</c:v>
                </c:pt>
                <c:pt idx="2243">
                  <c:v>254300</c:v>
                </c:pt>
                <c:pt idx="2244">
                  <c:v>254400</c:v>
                </c:pt>
                <c:pt idx="2245">
                  <c:v>254500</c:v>
                </c:pt>
                <c:pt idx="2246">
                  <c:v>254600</c:v>
                </c:pt>
                <c:pt idx="2247">
                  <c:v>254700</c:v>
                </c:pt>
                <c:pt idx="2248">
                  <c:v>254800</c:v>
                </c:pt>
                <c:pt idx="2249">
                  <c:v>254900</c:v>
                </c:pt>
                <c:pt idx="2250">
                  <c:v>255000</c:v>
                </c:pt>
                <c:pt idx="2251">
                  <c:v>255100</c:v>
                </c:pt>
                <c:pt idx="2252">
                  <c:v>255200</c:v>
                </c:pt>
                <c:pt idx="2253">
                  <c:v>255300</c:v>
                </c:pt>
                <c:pt idx="2254">
                  <c:v>255400</c:v>
                </c:pt>
                <c:pt idx="2255">
                  <c:v>255500</c:v>
                </c:pt>
                <c:pt idx="2256">
                  <c:v>255600</c:v>
                </c:pt>
                <c:pt idx="2257">
                  <c:v>255700</c:v>
                </c:pt>
                <c:pt idx="2258">
                  <c:v>255800</c:v>
                </c:pt>
                <c:pt idx="2259">
                  <c:v>255900</c:v>
                </c:pt>
                <c:pt idx="2260">
                  <c:v>256000</c:v>
                </c:pt>
                <c:pt idx="2261">
                  <c:v>256100</c:v>
                </c:pt>
                <c:pt idx="2262">
                  <c:v>256200</c:v>
                </c:pt>
                <c:pt idx="2263">
                  <c:v>256300</c:v>
                </c:pt>
                <c:pt idx="2264">
                  <c:v>256400</c:v>
                </c:pt>
                <c:pt idx="2265">
                  <c:v>256500</c:v>
                </c:pt>
                <c:pt idx="2266">
                  <c:v>256600</c:v>
                </c:pt>
                <c:pt idx="2267">
                  <c:v>256700</c:v>
                </c:pt>
                <c:pt idx="2268">
                  <c:v>256800</c:v>
                </c:pt>
                <c:pt idx="2269">
                  <c:v>256900</c:v>
                </c:pt>
                <c:pt idx="2270">
                  <c:v>257000</c:v>
                </c:pt>
                <c:pt idx="2271">
                  <c:v>257100</c:v>
                </c:pt>
                <c:pt idx="2272">
                  <c:v>257200</c:v>
                </c:pt>
                <c:pt idx="2273">
                  <c:v>257300</c:v>
                </c:pt>
                <c:pt idx="2274">
                  <c:v>257400</c:v>
                </c:pt>
                <c:pt idx="2275">
                  <c:v>257500</c:v>
                </c:pt>
                <c:pt idx="2276">
                  <c:v>257600</c:v>
                </c:pt>
                <c:pt idx="2277">
                  <c:v>257700</c:v>
                </c:pt>
                <c:pt idx="2278">
                  <c:v>257800</c:v>
                </c:pt>
                <c:pt idx="2279">
                  <c:v>257900</c:v>
                </c:pt>
                <c:pt idx="2280">
                  <c:v>258000</c:v>
                </c:pt>
                <c:pt idx="2281">
                  <c:v>258100</c:v>
                </c:pt>
                <c:pt idx="2282">
                  <c:v>258200</c:v>
                </c:pt>
                <c:pt idx="2283">
                  <c:v>258300</c:v>
                </c:pt>
                <c:pt idx="2284">
                  <c:v>258400</c:v>
                </c:pt>
                <c:pt idx="2285">
                  <c:v>258500</c:v>
                </c:pt>
                <c:pt idx="2286">
                  <c:v>258600</c:v>
                </c:pt>
                <c:pt idx="2287">
                  <c:v>258700</c:v>
                </c:pt>
                <c:pt idx="2288">
                  <c:v>258800</c:v>
                </c:pt>
                <c:pt idx="2289">
                  <c:v>258900</c:v>
                </c:pt>
                <c:pt idx="2290">
                  <c:v>259000</c:v>
                </c:pt>
                <c:pt idx="2291">
                  <c:v>259100</c:v>
                </c:pt>
                <c:pt idx="2292">
                  <c:v>259200</c:v>
                </c:pt>
                <c:pt idx="2293">
                  <c:v>259300</c:v>
                </c:pt>
                <c:pt idx="2294">
                  <c:v>259400</c:v>
                </c:pt>
                <c:pt idx="2295">
                  <c:v>259500</c:v>
                </c:pt>
                <c:pt idx="2296">
                  <c:v>259600</c:v>
                </c:pt>
                <c:pt idx="2297">
                  <c:v>259700</c:v>
                </c:pt>
                <c:pt idx="2298">
                  <c:v>259800</c:v>
                </c:pt>
                <c:pt idx="2299">
                  <c:v>259900</c:v>
                </c:pt>
                <c:pt idx="2300">
                  <c:v>260000</c:v>
                </c:pt>
                <c:pt idx="2301">
                  <c:v>260100</c:v>
                </c:pt>
                <c:pt idx="2302">
                  <c:v>260200</c:v>
                </c:pt>
                <c:pt idx="2303">
                  <c:v>260300</c:v>
                </c:pt>
                <c:pt idx="2304">
                  <c:v>260400</c:v>
                </c:pt>
                <c:pt idx="2305">
                  <c:v>260500</c:v>
                </c:pt>
                <c:pt idx="2306">
                  <c:v>260600</c:v>
                </c:pt>
                <c:pt idx="2307">
                  <c:v>260700</c:v>
                </c:pt>
                <c:pt idx="2308">
                  <c:v>260800</c:v>
                </c:pt>
                <c:pt idx="2309">
                  <c:v>260900</c:v>
                </c:pt>
                <c:pt idx="2310">
                  <c:v>261000</c:v>
                </c:pt>
                <c:pt idx="2311">
                  <c:v>261100</c:v>
                </c:pt>
                <c:pt idx="2312">
                  <c:v>261200</c:v>
                </c:pt>
                <c:pt idx="2313">
                  <c:v>261300</c:v>
                </c:pt>
                <c:pt idx="2314">
                  <c:v>261400</c:v>
                </c:pt>
                <c:pt idx="2315">
                  <c:v>261500</c:v>
                </c:pt>
                <c:pt idx="2316">
                  <c:v>261600</c:v>
                </c:pt>
                <c:pt idx="2317">
                  <c:v>261700</c:v>
                </c:pt>
                <c:pt idx="2318">
                  <c:v>261800</c:v>
                </c:pt>
                <c:pt idx="2319">
                  <c:v>261900</c:v>
                </c:pt>
                <c:pt idx="2320">
                  <c:v>262000</c:v>
                </c:pt>
                <c:pt idx="2321">
                  <c:v>262100</c:v>
                </c:pt>
                <c:pt idx="2322">
                  <c:v>262200</c:v>
                </c:pt>
                <c:pt idx="2323">
                  <c:v>262300</c:v>
                </c:pt>
                <c:pt idx="2324">
                  <c:v>262400</c:v>
                </c:pt>
                <c:pt idx="2325">
                  <c:v>262500</c:v>
                </c:pt>
                <c:pt idx="2326">
                  <c:v>262600</c:v>
                </c:pt>
                <c:pt idx="2327">
                  <c:v>262700</c:v>
                </c:pt>
                <c:pt idx="2328">
                  <c:v>262800</c:v>
                </c:pt>
                <c:pt idx="2329">
                  <c:v>262900</c:v>
                </c:pt>
                <c:pt idx="2330">
                  <c:v>263000</c:v>
                </c:pt>
                <c:pt idx="2331">
                  <c:v>263100</c:v>
                </c:pt>
                <c:pt idx="2332">
                  <c:v>263200</c:v>
                </c:pt>
                <c:pt idx="2333">
                  <c:v>263300</c:v>
                </c:pt>
                <c:pt idx="2334">
                  <c:v>263400</c:v>
                </c:pt>
                <c:pt idx="2335">
                  <c:v>263500</c:v>
                </c:pt>
                <c:pt idx="2336">
                  <c:v>263600</c:v>
                </c:pt>
                <c:pt idx="2337">
                  <c:v>263700</c:v>
                </c:pt>
                <c:pt idx="2338">
                  <c:v>263800</c:v>
                </c:pt>
                <c:pt idx="2339">
                  <c:v>263900</c:v>
                </c:pt>
                <c:pt idx="2340">
                  <c:v>264000</c:v>
                </c:pt>
                <c:pt idx="2341">
                  <c:v>264100</c:v>
                </c:pt>
                <c:pt idx="2342">
                  <c:v>264200</c:v>
                </c:pt>
                <c:pt idx="2343">
                  <c:v>264300</c:v>
                </c:pt>
                <c:pt idx="2344">
                  <c:v>264400</c:v>
                </c:pt>
                <c:pt idx="2345">
                  <c:v>264500</c:v>
                </c:pt>
                <c:pt idx="2346">
                  <c:v>264600</c:v>
                </c:pt>
                <c:pt idx="2347">
                  <c:v>264700</c:v>
                </c:pt>
                <c:pt idx="2348">
                  <c:v>264800</c:v>
                </c:pt>
                <c:pt idx="2349">
                  <c:v>264900</c:v>
                </c:pt>
                <c:pt idx="2350">
                  <c:v>265000</c:v>
                </c:pt>
                <c:pt idx="2351">
                  <c:v>265100</c:v>
                </c:pt>
                <c:pt idx="2352">
                  <c:v>265200</c:v>
                </c:pt>
                <c:pt idx="2353">
                  <c:v>265300</c:v>
                </c:pt>
                <c:pt idx="2354">
                  <c:v>265400</c:v>
                </c:pt>
                <c:pt idx="2355">
                  <c:v>265500</c:v>
                </c:pt>
                <c:pt idx="2356">
                  <c:v>265600</c:v>
                </c:pt>
                <c:pt idx="2357">
                  <c:v>265700</c:v>
                </c:pt>
                <c:pt idx="2358">
                  <c:v>265800</c:v>
                </c:pt>
                <c:pt idx="2359">
                  <c:v>265900</c:v>
                </c:pt>
                <c:pt idx="2360">
                  <c:v>266000</c:v>
                </c:pt>
                <c:pt idx="2361">
                  <c:v>266100</c:v>
                </c:pt>
                <c:pt idx="2362">
                  <c:v>266200</c:v>
                </c:pt>
                <c:pt idx="2363">
                  <c:v>266300</c:v>
                </c:pt>
                <c:pt idx="2364">
                  <c:v>266400</c:v>
                </c:pt>
                <c:pt idx="2365">
                  <c:v>266500</c:v>
                </c:pt>
                <c:pt idx="2366">
                  <c:v>266600</c:v>
                </c:pt>
                <c:pt idx="2367">
                  <c:v>266700</c:v>
                </c:pt>
                <c:pt idx="2368">
                  <c:v>266800</c:v>
                </c:pt>
                <c:pt idx="2369">
                  <c:v>266900</c:v>
                </c:pt>
                <c:pt idx="2370">
                  <c:v>267000</c:v>
                </c:pt>
                <c:pt idx="2371">
                  <c:v>267100</c:v>
                </c:pt>
                <c:pt idx="2372">
                  <c:v>267200</c:v>
                </c:pt>
                <c:pt idx="2373">
                  <c:v>267300</c:v>
                </c:pt>
                <c:pt idx="2374">
                  <c:v>267400</c:v>
                </c:pt>
                <c:pt idx="2375">
                  <c:v>267500</c:v>
                </c:pt>
                <c:pt idx="2376">
                  <c:v>267600</c:v>
                </c:pt>
                <c:pt idx="2377">
                  <c:v>267700</c:v>
                </c:pt>
                <c:pt idx="2378">
                  <c:v>267800</c:v>
                </c:pt>
                <c:pt idx="2379">
                  <c:v>267900</c:v>
                </c:pt>
                <c:pt idx="2380">
                  <c:v>268000</c:v>
                </c:pt>
                <c:pt idx="2381">
                  <c:v>268100</c:v>
                </c:pt>
                <c:pt idx="2382">
                  <c:v>268200</c:v>
                </c:pt>
                <c:pt idx="2383">
                  <c:v>268300</c:v>
                </c:pt>
                <c:pt idx="2384">
                  <c:v>268400</c:v>
                </c:pt>
                <c:pt idx="2385">
                  <c:v>268500</c:v>
                </c:pt>
                <c:pt idx="2386">
                  <c:v>268600</c:v>
                </c:pt>
                <c:pt idx="2387">
                  <c:v>268700</c:v>
                </c:pt>
                <c:pt idx="2388">
                  <c:v>268800</c:v>
                </c:pt>
                <c:pt idx="2389">
                  <c:v>268900</c:v>
                </c:pt>
                <c:pt idx="2390">
                  <c:v>269000</c:v>
                </c:pt>
                <c:pt idx="2391">
                  <c:v>269100</c:v>
                </c:pt>
                <c:pt idx="2392">
                  <c:v>269200</c:v>
                </c:pt>
                <c:pt idx="2393">
                  <c:v>269300</c:v>
                </c:pt>
                <c:pt idx="2394">
                  <c:v>269400</c:v>
                </c:pt>
                <c:pt idx="2395">
                  <c:v>269500</c:v>
                </c:pt>
                <c:pt idx="2396">
                  <c:v>269600</c:v>
                </c:pt>
                <c:pt idx="2397">
                  <c:v>269700</c:v>
                </c:pt>
                <c:pt idx="2398">
                  <c:v>269800</c:v>
                </c:pt>
                <c:pt idx="2399">
                  <c:v>269900</c:v>
                </c:pt>
                <c:pt idx="2400">
                  <c:v>270000</c:v>
                </c:pt>
                <c:pt idx="2401">
                  <c:v>270100</c:v>
                </c:pt>
                <c:pt idx="2402">
                  <c:v>270200</c:v>
                </c:pt>
                <c:pt idx="2403">
                  <c:v>270300</c:v>
                </c:pt>
                <c:pt idx="2404">
                  <c:v>270400</c:v>
                </c:pt>
                <c:pt idx="2405">
                  <c:v>270500</c:v>
                </c:pt>
                <c:pt idx="2406">
                  <c:v>270600</c:v>
                </c:pt>
                <c:pt idx="2407">
                  <c:v>270700</c:v>
                </c:pt>
                <c:pt idx="2408">
                  <c:v>270800</c:v>
                </c:pt>
                <c:pt idx="2409">
                  <c:v>270900</c:v>
                </c:pt>
                <c:pt idx="2410">
                  <c:v>271000</c:v>
                </c:pt>
                <c:pt idx="2411">
                  <c:v>271100</c:v>
                </c:pt>
                <c:pt idx="2412">
                  <c:v>271200</c:v>
                </c:pt>
                <c:pt idx="2413">
                  <c:v>271300</c:v>
                </c:pt>
                <c:pt idx="2414">
                  <c:v>271400</c:v>
                </c:pt>
                <c:pt idx="2415">
                  <c:v>271500</c:v>
                </c:pt>
                <c:pt idx="2416">
                  <c:v>271600</c:v>
                </c:pt>
                <c:pt idx="2417">
                  <c:v>271700</c:v>
                </c:pt>
                <c:pt idx="2418">
                  <c:v>271800</c:v>
                </c:pt>
                <c:pt idx="2419">
                  <c:v>271900</c:v>
                </c:pt>
                <c:pt idx="2420">
                  <c:v>272000</c:v>
                </c:pt>
                <c:pt idx="2421">
                  <c:v>272100</c:v>
                </c:pt>
                <c:pt idx="2422">
                  <c:v>272200</c:v>
                </c:pt>
                <c:pt idx="2423">
                  <c:v>272300</c:v>
                </c:pt>
                <c:pt idx="2424">
                  <c:v>272400</c:v>
                </c:pt>
                <c:pt idx="2425">
                  <c:v>272500</c:v>
                </c:pt>
                <c:pt idx="2426">
                  <c:v>272600</c:v>
                </c:pt>
                <c:pt idx="2427">
                  <c:v>272700</c:v>
                </c:pt>
                <c:pt idx="2428">
                  <c:v>272800</c:v>
                </c:pt>
                <c:pt idx="2429">
                  <c:v>272900</c:v>
                </c:pt>
                <c:pt idx="2430">
                  <c:v>273000</c:v>
                </c:pt>
                <c:pt idx="2431">
                  <c:v>273100</c:v>
                </c:pt>
                <c:pt idx="2432">
                  <c:v>273200</c:v>
                </c:pt>
                <c:pt idx="2433">
                  <c:v>273300</c:v>
                </c:pt>
                <c:pt idx="2434">
                  <c:v>273400</c:v>
                </c:pt>
                <c:pt idx="2435">
                  <c:v>273500</c:v>
                </c:pt>
                <c:pt idx="2436">
                  <c:v>273600</c:v>
                </c:pt>
                <c:pt idx="2437">
                  <c:v>273700</c:v>
                </c:pt>
                <c:pt idx="2438">
                  <c:v>273800</c:v>
                </c:pt>
                <c:pt idx="2439">
                  <c:v>273900</c:v>
                </c:pt>
                <c:pt idx="2440">
                  <c:v>274000</c:v>
                </c:pt>
                <c:pt idx="2441">
                  <c:v>274100</c:v>
                </c:pt>
                <c:pt idx="2442">
                  <c:v>274200</c:v>
                </c:pt>
                <c:pt idx="2443">
                  <c:v>274300</c:v>
                </c:pt>
                <c:pt idx="2444">
                  <c:v>274400</c:v>
                </c:pt>
                <c:pt idx="2445">
                  <c:v>274500</c:v>
                </c:pt>
                <c:pt idx="2446">
                  <c:v>274600</c:v>
                </c:pt>
                <c:pt idx="2447">
                  <c:v>274700</c:v>
                </c:pt>
                <c:pt idx="2448">
                  <c:v>274800</c:v>
                </c:pt>
                <c:pt idx="2449">
                  <c:v>274900</c:v>
                </c:pt>
                <c:pt idx="2450">
                  <c:v>275000</c:v>
                </c:pt>
                <c:pt idx="2451">
                  <c:v>275100</c:v>
                </c:pt>
                <c:pt idx="2452">
                  <c:v>275200</c:v>
                </c:pt>
                <c:pt idx="2453">
                  <c:v>275300</c:v>
                </c:pt>
                <c:pt idx="2454">
                  <c:v>275400</c:v>
                </c:pt>
                <c:pt idx="2455">
                  <c:v>275500</c:v>
                </c:pt>
                <c:pt idx="2456">
                  <c:v>275600</c:v>
                </c:pt>
                <c:pt idx="2457">
                  <c:v>275700</c:v>
                </c:pt>
                <c:pt idx="2458">
                  <c:v>275800</c:v>
                </c:pt>
                <c:pt idx="2459">
                  <c:v>275900</c:v>
                </c:pt>
                <c:pt idx="2460">
                  <c:v>276000</c:v>
                </c:pt>
                <c:pt idx="2461">
                  <c:v>276100</c:v>
                </c:pt>
                <c:pt idx="2462">
                  <c:v>276200</c:v>
                </c:pt>
                <c:pt idx="2463">
                  <c:v>276300</c:v>
                </c:pt>
                <c:pt idx="2464">
                  <c:v>276400</c:v>
                </c:pt>
                <c:pt idx="2465">
                  <c:v>276500</c:v>
                </c:pt>
                <c:pt idx="2466">
                  <c:v>276600</c:v>
                </c:pt>
                <c:pt idx="2467">
                  <c:v>276700</c:v>
                </c:pt>
                <c:pt idx="2468">
                  <c:v>276800</c:v>
                </c:pt>
                <c:pt idx="2469">
                  <c:v>276900</c:v>
                </c:pt>
                <c:pt idx="2470">
                  <c:v>277000</c:v>
                </c:pt>
                <c:pt idx="2471">
                  <c:v>277100</c:v>
                </c:pt>
                <c:pt idx="2472">
                  <c:v>277200</c:v>
                </c:pt>
                <c:pt idx="2473">
                  <c:v>277300</c:v>
                </c:pt>
                <c:pt idx="2474">
                  <c:v>277400</c:v>
                </c:pt>
                <c:pt idx="2475">
                  <c:v>277500</c:v>
                </c:pt>
                <c:pt idx="2476">
                  <c:v>277600</c:v>
                </c:pt>
                <c:pt idx="2477">
                  <c:v>277700</c:v>
                </c:pt>
                <c:pt idx="2478">
                  <c:v>277800</c:v>
                </c:pt>
                <c:pt idx="2479">
                  <c:v>277900</c:v>
                </c:pt>
                <c:pt idx="2480">
                  <c:v>278000</c:v>
                </c:pt>
                <c:pt idx="2481">
                  <c:v>278100</c:v>
                </c:pt>
                <c:pt idx="2482">
                  <c:v>278200</c:v>
                </c:pt>
                <c:pt idx="2483">
                  <c:v>278300</c:v>
                </c:pt>
                <c:pt idx="2484">
                  <c:v>278400</c:v>
                </c:pt>
                <c:pt idx="2485">
                  <c:v>278500</c:v>
                </c:pt>
                <c:pt idx="2486">
                  <c:v>278600</c:v>
                </c:pt>
                <c:pt idx="2487">
                  <c:v>278700</c:v>
                </c:pt>
                <c:pt idx="2488">
                  <c:v>278800</c:v>
                </c:pt>
                <c:pt idx="2489">
                  <c:v>278900</c:v>
                </c:pt>
                <c:pt idx="2490">
                  <c:v>279000</c:v>
                </c:pt>
                <c:pt idx="2491">
                  <c:v>279100</c:v>
                </c:pt>
                <c:pt idx="2492">
                  <c:v>279200</c:v>
                </c:pt>
                <c:pt idx="2493">
                  <c:v>279300</c:v>
                </c:pt>
                <c:pt idx="2494">
                  <c:v>279400</c:v>
                </c:pt>
                <c:pt idx="2495">
                  <c:v>279500</c:v>
                </c:pt>
                <c:pt idx="2496">
                  <c:v>279600</c:v>
                </c:pt>
                <c:pt idx="2497">
                  <c:v>279700</c:v>
                </c:pt>
                <c:pt idx="2498">
                  <c:v>279800</c:v>
                </c:pt>
                <c:pt idx="2499">
                  <c:v>279900</c:v>
                </c:pt>
                <c:pt idx="2500">
                  <c:v>280000</c:v>
                </c:pt>
                <c:pt idx="2501">
                  <c:v>280100</c:v>
                </c:pt>
                <c:pt idx="2502">
                  <c:v>280200</c:v>
                </c:pt>
                <c:pt idx="2503">
                  <c:v>280300</c:v>
                </c:pt>
                <c:pt idx="2504">
                  <c:v>280400</c:v>
                </c:pt>
                <c:pt idx="2505">
                  <c:v>280500</c:v>
                </c:pt>
                <c:pt idx="2506">
                  <c:v>280600</c:v>
                </c:pt>
                <c:pt idx="2507">
                  <c:v>280700</c:v>
                </c:pt>
                <c:pt idx="2508">
                  <c:v>280800</c:v>
                </c:pt>
                <c:pt idx="2509">
                  <c:v>280900</c:v>
                </c:pt>
                <c:pt idx="2510">
                  <c:v>281000</c:v>
                </c:pt>
                <c:pt idx="2511">
                  <c:v>281100</c:v>
                </c:pt>
                <c:pt idx="2512">
                  <c:v>281200</c:v>
                </c:pt>
                <c:pt idx="2513">
                  <c:v>281300</c:v>
                </c:pt>
                <c:pt idx="2514">
                  <c:v>281400</c:v>
                </c:pt>
                <c:pt idx="2515">
                  <c:v>281500</c:v>
                </c:pt>
                <c:pt idx="2516">
                  <c:v>281600</c:v>
                </c:pt>
                <c:pt idx="2517">
                  <c:v>281700</c:v>
                </c:pt>
                <c:pt idx="2518">
                  <c:v>281800</c:v>
                </c:pt>
                <c:pt idx="2519">
                  <c:v>281900</c:v>
                </c:pt>
                <c:pt idx="2520">
                  <c:v>282000</c:v>
                </c:pt>
                <c:pt idx="2521">
                  <c:v>282100</c:v>
                </c:pt>
                <c:pt idx="2522">
                  <c:v>282200</c:v>
                </c:pt>
                <c:pt idx="2523">
                  <c:v>282300</c:v>
                </c:pt>
                <c:pt idx="2524">
                  <c:v>282400</c:v>
                </c:pt>
                <c:pt idx="2525">
                  <c:v>282500</c:v>
                </c:pt>
                <c:pt idx="2526">
                  <c:v>282600</c:v>
                </c:pt>
                <c:pt idx="2527">
                  <c:v>282700</c:v>
                </c:pt>
                <c:pt idx="2528">
                  <c:v>282800</c:v>
                </c:pt>
                <c:pt idx="2529">
                  <c:v>282900</c:v>
                </c:pt>
                <c:pt idx="2530">
                  <c:v>283000</c:v>
                </c:pt>
                <c:pt idx="2531">
                  <c:v>283100</c:v>
                </c:pt>
                <c:pt idx="2532">
                  <c:v>283200</c:v>
                </c:pt>
                <c:pt idx="2533">
                  <c:v>283300</c:v>
                </c:pt>
                <c:pt idx="2534">
                  <c:v>283400</c:v>
                </c:pt>
                <c:pt idx="2535">
                  <c:v>283500</c:v>
                </c:pt>
                <c:pt idx="2536">
                  <c:v>283600</c:v>
                </c:pt>
                <c:pt idx="2537">
                  <c:v>283700</c:v>
                </c:pt>
                <c:pt idx="2538">
                  <c:v>283800</c:v>
                </c:pt>
                <c:pt idx="2539">
                  <c:v>283900</c:v>
                </c:pt>
                <c:pt idx="2540">
                  <c:v>284000</c:v>
                </c:pt>
                <c:pt idx="2541">
                  <c:v>284100</c:v>
                </c:pt>
                <c:pt idx="2542">
                  <c:v>284200</c:v>
                </c:pt>
                <c:pt idx="2543">
                  <c:v>284300</c:v>
                </c:pt>
                <c:pt idx="2544">
                  <c:v>284400</c:v>
                </c:pt>
                <c:pt idx="2545">
                  <c:v>284500</c:v>
                </c:pt>
                <c:pt idx="2546">
                  <c:v>284600</c:v>
                </c:pt>
                <c:pt idx="2547">
                  <c:v>284700</c:v>
                </c:pt>
                <c:pt idx="2548">
                  <c:v>284800</c:v>
                </c:pt>
                <c:pt idx="2549">
                  <c:v>284900</c:v>
                </c:pt>
                <c:pt idx="2550">
                  <c:v>285000</c:v>
                </c:pt>
                <c:pt idx="2551">
                  <c:v>285100</c:v>
                </c:pt>
                <c:pt idx="2552">
                  <c:v>285200</c:v>
                </c:pt>
                <c:pt idx="2553">
                  <c:v>285300</c:v>
                </c:pt>
                <c:pt idx="2554">
                  <c:v>285400</c:v>
                </c:pt>
                <c:pt idx="2555">
                  <c:v>285500</c:v>
                </c:pt>
                <c:pt idx="2556">
                  <c:v>285600</c:v>
                </c:pt>
                <c:pt idx="2557">
                  <c:v>285700</c:v>
                </c:pt>
                <c:pt idx="2558">
                  <c:v>285800</c:v>
                </c:pt>
                <c:pt idx="2559">
                  <c:v>285900</c:v>
                </c:pt>
                <c:pt idx="2560">
                  <c:v>286000</c:v>
                </c:pt>
                <c:pt idx="2561">
                  <c:v>286100</c:v>
                </c:pt>
                <c:pt idx="2562">
                  <c:v>286200</c:v>
                </c:pt>
                <c:pt idx="2563">
                  <c:v>286300</c:v>
                </c:pt>
                <c:pt idx="2564">
                  <c:v>286400</c:v>
                </c:pt>
                <c:pt idx="2565">
                  <c:v>286500</c:v>
                </c:pt>
                <c:pt idx="2566">
                  <c:v>286600</c:v>
                </c:pt>
                <c:pt idx="2567">
                  <c:v>286700</c:v>
                </c:pt>
                <c:pt idx="2568">
                  <c:v>286800</c:v>
                </c:pt>
                <c:pt idx="2569">
                  <c:v>286900</c:v>
                </c:pt>
                <c:pt idx="2570">
                  <c:v>287000</c:v>
                </c:pt>
                <c:pt idx="2571">
                  <c:v>287100</c:v>
                </c:pt>
                <c:pt idx="2572">
                  <c:v>287200</c:v>
                </c:pt>
                <c:pt idx="2573">
                  <c:v>287300</c:v>
                </c:pt>
                <c:pt idx="2574">
                  <c:v>287400</c:v>
                </c:pt>
                <c:pt idx="2575">
                  <c:v>287500</c:v>
                </c:pt>
                <c:pt idx="2576">
                  <c:v>287600</c:v>
                </c:pt>
                <c:pt idx="2577">
                  <c:v>287700</c:v>
                </c:pt>
                <c:pt idx="2578">
                  <c:v>287800</c:v>
                </c:pt>
                <c:pt idx="2579">
                  <c:v>287900</c:v>
                </c:pt>
                <c:pt idx="2580">
                  <c:v>288000</c:v>
                </c:pt>
                <c:pt idx="2581">
                  <c:v>288100</c:v>
                </c:pt>
                <c:pt idx="2582">
                  <c:v>288200</c:v>
                </c:pt>
                <c:pt idx="2583">
                  <c:v>288300</c:v>
                </c:pt>
                <c:pt idx="2584">
                  <c:v>288400</c:v>
                </c:pt>
                <c:pt idx="2585">
                  <c:v>288500</c:v>
                </c:pt>
                <c:pt idx="2586">
                  <c:v>288600</c:v>
                </c:pt>
                <c:pt idx="2587">
                  <c:v>288700</c:v>
                </c:pt>
                <c:pt idx="2588">
                  <c:v>288800</c:v>
                </c:pt>
                <c:pt idx="2589">
                  <c:v>288900</c:v>
                </c:pt>
                <c:pt idx="2590">
                  <c:v>289000</c:v>
                </c:pt>
                <c:pt idx="2591">
                  <c:v>289100</c:v>
                </c:pt>
                <c:pt idx="2592">
                  <c:v>289200</c:v>
                </c:pt>
                <c:pt idx="2593">
                  <c:v>289300</c:v>
                </c:pt>
                <c:pt idx="2594">
                  <c:v>289400</c:v>
                </c:pt>
                <c:pt idx="2595">
                  <c:v>289500</c:v>
                </c:pt>
                <c:pt idx="2596">
                  <c:v>289600</c:v>
                </c:pt>
                <c:pt idx="2597">
                  <c:v>289700</c:v>
                </c:pt>
                <c:pt idx="2598">
                  <c:v>289800</c:v>
                </c:pt>
                <c:pt idx="2599">
                  <c:v>289900</c:v>
                </c:pt>
                <c:pt idx="2600">
                  <c:v>290000</c:v>
                </c:pt>
                <c:pt idx="2601">
                  <c:v>290100</c:v>
                </c:pt>
                <c:pt idx="2602">
                  <c:v>290200</c:v>
                </c:pt>
                <c:pt idx="2603">
                  <c:v>290300</c:v>
                </c:pt>
                <c:pt idx="2604">
                  <c:v>290400</c:v>
                </c:pt>
                <c:pt idx="2605">
                  <c:v>290500</c:v>
                </c:pt>
                <c:pt idx="2606">
                  <c:v>290600</c:v>
                </c:pt>
                <c:pt idx="2607">
                  <c:v>290700</c:v>
                </c:pt>
                <c:pt idx="2608">
                  <c:v>290800</c:v>
                </c:pt>
                <c:pt idx="2609">
                  <c:v>290900</c:v>
                </c:pt>
                <c:pt idx="2610">
                  <c:v>291000</c:v>
                </c:pt>
                <c:pt idx="2611">
                  <c:v>291100</c:v>
                </c:pt>
                <c:pt idx="2612">
                  <c:v>291200</c:v>
                </c:pt>
                <c:pt idx="2613">
                  <c:v>291300</c:v>
                </c:pt>
                <c:pt idx="2614">
                  <c:v>291400</c:v>
                </c:pt>
                <c:pt idx="2615">
                  <c:v>291500</c:v>
                </c:pt>
                <c:pt idx="2616">
                  <c:v>291600</c:v>
                </c:pt>
                <c:pt idx="2617">
                  <c:v>291700</c:v>
                </c:pt>
                <c:pt idx="2618">
                  <c:v>291800</c:v>
                </c:pt>
                <c:pt idx="2619">
                  <c:v>291900</c:v>
                </c:pt>
                <c:pt idx="2620">
                  <c:v>292000</c:v>
                </c:pt>
                <c:pt idx="2621">
                  <c:v>292100</c:v>
                </c:pt>
                <c:pt idx="2622">
                  <c:v>292200</c:v>
                </c:pt>
                <c:pt idx="2623">
                  <c:v>292300</c:v>
                </c:pt>
                <c:pt idx="2624">
                  <c:v>292400</c:v>
                </c:pt>
                <c:pt idx="2625">
                  <c:v>292500</c:v>
                </c:pt>
                <c:pt idx="2626">
                  <c:v>292600</c:v>
                </c:pt>
                <c:pt idx="2627">
                  <c:v>292700</c:v>
                </c:pt>
                <c:pt idx="2628">
                  <c:v>292800</c:v>
                </c:pt>
                <c:pt idx="2629">
                  <c:v>292900</c:v>
                </c:pt>
                <c:pt idx="2630">
                  <c:v>293000</c:v>
                </c:pt>
                <c:pt idx="2631">
                  <c:v>293100</c:v>
                </c:pt>
                <c:pt idx="2632">
                  <c:v>293200</c:v>
                </c:pt>
                <c:pt idx="2633">
                  <c:v>293300</c:v>
                </c:pt>
                <c:pt idx="2634">
                  <c:v>293400</c:v>
                </c:pt>
                <c:pt idx="2635">
                  <c:v>293500</c:v>
                </c:pt>
                <c:pt idx="2636">
                  <c:v>293600</c:v>
                </c:pt>
                <c:pt idx="2637">
                  <c:v>293700</c:v>
                </c:pt>
                <c:pt idx="2638">
                  <c:v>293800</c:v>
                </c:pt>
                <c:pt idx="2639">
                  <c:v>293900</c:v>
                </c:pt>
                <c:pt idx="2640">
                  <c:v>294000</c:v>
                </c:pt>
                <c:pt idx="2641">
                  <c:v>294100</c:v>
                </c:pt>
                <c:pt idx="2642">
                  <c:v>294200</c:v>
                </c:pt>
                <c:pt idx="2643">
                  <c:v>294300</c:v>
                </c:pt>
                <c:pt idx="2644">
                  <c:v>294400</c:v>
                </c:pt>
                <c:pt idx="2645">
                  <c:v>294500</c:v>
                </c:pt>
                <c:pt idx="2646">
                  <c:v>294600</c:v>
                </c:pt>
                <c:pt idx="2647">
                  <c:v>294700</c:v>
                </c:pt>
                <c:pt idx="2648">
                  <c:v>294800</c:v>
                </c:pt>
                <c:pt idx="2649">
                  <c:v>294900</c:v>
                </c:pt>
                <c:pt idx="2650">
                  <c:v>295000</c:v>
                </c:pt>
                <c:pt idx="2651">
                  <c:v>295100</c:v>
                </c:pt>
                <c:pt idx="2652">
                  <c:v>295200</c:v>
                </c:pt>
                <c:pt idx="2653">
                  <c:v>295300</c:v>
                </c:pt>
                <c:pt idx="2654">
                  <c:v>295400</c:v>
                </c:pt>
                <c:pt idx="2655">
                  <c:v>295500</c:v>
                </c:pt>
                <c:pt idx="2656">
                  <c:v>295600</c:v>
                </c:pt>
                <c:pt idx="2657">
                  <c:v>295700</c:v>
                </c:pt>
                <c:pt idx="2658">
                  <c:v>295800</c:v>
                </c:pt>
                <c:pt idx="2659">
                  <c:v>295900</c:v>
                </c:pt>
                <c:pt idx="2660">
                  <c:v>296000</c:v>
                </c:pt>
                <c:pt idx="2661">
                  <c:v>296100</c:v>
                </c:pt>
                <c:pt idx="2662">
                  <c:v>296200</c:v>
                </c:pt>
                <c:pt idx="2663">
                  <c:v>296300</c:v>
                </c:pt>
                <c:pt idx="2664">
                  <c:v>296400</c:v>
                </c:pt>
                <c:pt idx="2665">
                  <c:v>296500</c:v>
                </c:pt>
                <c:pt idx="2666">
                  <c:v>296600</c:v>
                </c:pt>
                <c:pt idx="2667">
                  <c:v>296700</c:v>
                </c:pt>
                <c:pt idx="2668">
                  <c:v>296800</c:v>
                </c:pt>
                <c:pt idx="2669">
                  <c:v>296900</c:v>
                </c:pt>
                <c:pt idx="2670">
                  <c:v>297000</c:v>
                </c:pt>
                <c:pt idx="2671">
                  <c:v>297100</c:v>
                </c:pt>
                <c:pt idx="2672">
                  <c:v>297200</c:v>
                </c:pt>
                <c:pt idx="2673">
                  <c:v>297300</c:v>
                </c:pt>
                <c:pt idx="2674">
                  <c:v>297400</c:v>
                </c:pt>
                <c:pt idx="2675">
                  <c:v>297500</c:v>
                </c:pt>
                <c:pt idx="2676">
                  <c:v>297600</c:v>
                </c:pt>
                <c:pt idx="2677">
                  <c:v>297700</c:v>
                </c:pt>
                <c:pt idx="2678">
                  <c:v>297800</c:v>
                </c:pt>
                <c:pt idx="2679">
                  <c:v>297900</c:v>
                </c:pt>
                <c:pt idx="2680">
                  <c:v>298000</c:v>
                </c:pt>
                <c:pt idx="2681">
                  <c:v>298100</c:v>
                </c:pt>
                <c:pt idx="2682">
                  <c:v>298200</c:v>
                </c:pt>
                <c:pt idx="2683">
                  <c:v>298300</c:v>
                </c:pt>
                <c:pt idx="2684">
                  <c:v>298400</c:v>
                </c:pt>
                <c:pt idx="2685">
                  <c:v>298500</c:v>
                </c:pt>
                <c:pt idx="2686">
                  <c:v>298600</c:v>
                </c:pt>
                <c:pt idx="2687">
                  <c:v>298700</c:v>
                </c:pt>
                <c:pt idx="2688">
                  <c:v>298800</c:v>
                </c:pt>
                <c:pt idx="2689">
                  <c:v>298900</c:v>
                </c:pt>
                <c:pt idx="2690">
                  <c:v>299000</c:v>
                </c:pt>
                <c:pt idx="2691">
                  <c:v>299100</c:v>
                </c:pt>
                <c:pt idx="2692">
                  <c:v>299200</c:v>
                </c:pt>
                <c:pt idx="2693">
                  <c:v>299300</c:v>
                </c:pt>
                <c:pt idx="2694">
                  <c:v>299400</c:v>
                </c:pt>
                <c:pt idx="2695">
                  <c:v>299500</c:v>
                </c:pt>
                <c:pt idx="2696">
                  <c:v>299600</c:v>
                </c:pt>
                <c:pt idx="2697">
                  <c:v>299700</c:v>
                </c:pt>
                <c:pt idx="2698">
                  <c:v>299800</c:v>
                </c:pt>
                <c:pt idx="2699">
                  <c:v>299900</c:v>
                </c:pt>
                <c:pt idx="2700">
                  <c:v>300000</c:v>
                </c:pt>
                <c:pt idx="2701">
                  <c:v>300100</c:v>
                </c:pt>
                <c:pt idx="2702">
                  <c:v>300200</c:v>
                </c:pt>
                <c:pt idx="2703">
                  <c:v>300300</c:v>
                </c:pt>
                <c:pt idx="2704">
                  <c:v>300400</c:v>
                </c:pt>
                <c:pt idx="2705">
                  <c:v>300500</c:v>
                </c:pt>
                <c:pt idx="2706">
                  <c:v>300600</c:v>
                </c:pt>
                <c:pt idx="2707">
                  <c:v>300700</c:v>
                </c:pt>
                <c:pt idx="2708">
                  <c:v>300800</c:v>
                </c:pt>
                <c:pt idx="2709">
                  <c:v>300900</c:v>
                </c:pt>
                <c:pt idx="2710">
                  <c:v>301000</c:v>
                </c:pt>
                <c:pt idx="2711">
                  <c:v>301100</c:v>
                </c:pt>
                <c:pt idx="2712">
                  <c:v>301200</c:v>
                </c:pt>
                <c:pt idx="2713">
                  <c:v>301300</c:v>
                </c:pt>
                <c:pt idx="2714">
                  <c:v>301400</c:v>
                </c:pt>
                <c:pt idx="2715">
                  <c:v>301500</c:v>
                </c:pt>
                <c:pt idx="2716">
                  <c:v>301600</c:v>
                </c:pt>
                <c:pt idx="2717">
                  <c:v>301700</c:v>
                </c:pt>
                <c:pt idx="2718">
                  <c:v>301800</c:v>
                </c:pt>
                <c:pt idx="2719">
                  <c:v>301900</c:v>
                </c:pt>
                <c:pt idx="2720">
                  <c:v>302000</c:v>
                </c:pt>
                <c:pt idx="2721">
                  <c:v>302100</c:v>
                </c:pt>
                <c:pt idx="2722">
                  <c:v>302200</c:v>
                </c:pt>
                <c:pt idx="2723">
                  <c:v>302300</c:v>
                </c:pt>
                <c:pt idx="2724">
                  <c:v>302400</c:v>
                </c:pt>
                <c:pt idx="2725">
                  <c:v>302500</c:v>
                </c:pt>
                <c:pt idx="2726">
                  <c:v>302600</c:v>
                </c:pt>
                <c:pt idx="2727">
                  <c:v>302700</c:v>
                </c:pt>
                <c:pt idx="2728">
                  <c:v>302800</c:v>
                </c:pt>
                <c:pt idx="2729">
                  <c:v>302900</c:v>
                </c:pt>
                <c:pt idx="2730">
                  <c:v>303000</c:v>
                </c:pt>
                <c:pt idx="2731">
                  <c:v>303100</c:v>
                </c:pt>
                <c:pt idx="2732">
                  <c:v>303200</c:v>
                </c:pt>
                <c:pt idx="2733">
                  <c:v>303300</c:v>
                </c:pt>
                <c:pt idx="2734">
                  <c:v>303400</c:v>
                </c:pt>
                <c:pt idx="2735">
                  <c:v>303500</c:v>
                </c:pt>
                <c:pt idx="2736">
                  <c:v>303600</c:v>
                </c:pt>
                <c:pt idx="2737">
                  <c:v>303700</c:v>
                </c:pt>
                <c:pt idx="2738">
                  <c:v>303800</c:v>
                </c:pt>
                <c:pt idx="2739">
                  <c:v>303900</c:v>
                </c:pt>
                <c:pt idx="2740">
                  <c:v>304000</c:v>
                </c:pt>
                <c:pt idx="2741">
                  <c:v>304100</c:v>
                </c:pt>
                <c:pt idx="2742">
                  <c:v>304200</c:v>
                </c:pt>
                <c:pt idx="2743">
                  <c:v>304300</c:v>
                </c:pt>
                <c:pt idx="2744">
                  <c:v>304400</c:v>
                </c:pt>
                <c:pt idx="2745">
                  <c:v>304500</c:v>
                </c:pt>
                <c:pt idx="2746">
                  <c:v>304600</c:v>
                </c:pt>
                <c:pt idx="2747">
                  <c:v>304700</c:v>
                </c:pt>
                <c:pt idx="2748">
                  <c:v>304800</c:v>
                </c:pt>
                <c:pt idx="2749">
                  <c:v>304900</c:v>
                </c:pt>
                <c:pt idx="2750">
                  <c:v>305000</c:v>
                </c:pt>
                <c:pt idx="2751">
                  <c:v>305100</c:v>
                </c:pt>
                <c:pt idx="2752">
                  <c:v>305200</c:v>
                </c:pt>
                <c:pt idx="2753">
                  <c:v>305300</c:v>
                </c:pt>
                <c:pt idx="2754">
                  <c:v>305400</c:v>
                </c:pt>
                <c:pt idx="2755">
                  <c:v>305500</c:v>
                </c:pt>
                <c:pt idx="2756">
                  <c:v>305600</c:v>
                </c:pt>
                <c:pt idx="2757">
                  <c:v>305700</c:v>
                </c:pt>
                <c:pt idx="2758">
                  <c:v>305800</c:v>
                </c:pt>
                <c:pt idx="2759">
                  <c:v>305900</c:v>
                </c:pt>
                <c:pt idx="2760">
                  <c:v>306000</c:v>
                </c:pt>
                <c:pt idx="2761">
                  <c:v>306100</c:v>
                </c:pt>
                <c:pt idx="2762">
                  <c:v>306200</c:v>
                </c:pt>
                <c:pt idx="2763">
                  <c:v>306300</c:v>
                </c:pt>
                <c:pt idx="2764">
                  <c:v>306400</c:v>
                </c:pt>
                <c:pt idx="2765">
                  <c:v>306500</c:v>
                </c:pt>
                <c:pt idx="2766">
                  <c:v>306600</c:v>
                </c:pt>
                <c:pt idx="2767">
                  <c:v>306700</c:v>
                </c:pt>
                <c:pt idx="2768">
                  <c:v>306800</c:v>
                </c:pt>
                <c:pt idx="2769">
                  <c:v>306900</c:v>
                </c:pt>
                <c:pt idx="2770">
                  <c:v>307000</c:v>
                </c:pt>
                <c:pt idx="2771">
                  <c:v>307100</c:v>
                </c:pt>
                <c:pt idx="2772">
                  <c:v>307200</c:v>
                </c:pt>
                <c:pt idx="2773">
                  <c:v>307300</c:v>
                </c:pt>
                <c:pt idx="2774">
                  <c:v>307400</c:v>
                </c:pt>
                <c:pt idx="2775">
                  <c:v>307500</c:v>
                </c:pt>
                <c:pt idx="2776">
                  <c:v>307600</c:v>
                </c:pt>
                <c:pt idx="2777">
                  <c:v>307700</c:v>
                </c:pt>
                <c:pt idx="2778">
                  <c:v>307800</c:v>
                </c:pt>
                <c:pt idx="2779">
                  <c:v>307900</c:v>
                </c:pt>
                <c:pt idx="2780">
                  <c:v>308000</c:v>
                </c:pt>
                <c:pt idx="2781">
                  <c:v>308100</c:v>
                </c:pt>
                <c:pt idx="2782">
                  <c:v>308200</c:v>
                </c:pt>
                <c:pt idx="2783">
                  <c:v>308300</c:v>
                </c:pt>
                <c:pt idx="2784">
                  <c:v>308400</c:v>
                </c:pt>
                <c:pt idx="2785">
                  <c:v>308500</c:v>
                </c:pt>
                <c:pt idx="2786">
                  <c:v>308600</c:v>
                </c:pt>
                <c:pt idx="2787">
                  <c:v>308700</c:v>
                </c:pt>
                <c:pt idx="2788">
                  <c:v>308800</c:v>
                </c:pt>
                <c:pt idx="2789">
                  <c:v>308900</c:v>
                </c:pt>
                <c:pt idx="2790">
                  <c:v>309000</c:v>
                </c:pt>
                <c:pt idx="2791">
                  <c:v>309100</c:v>
                </c:pt>
                <c:pt idx="2792">
                  <c:v>309200</c:v>
                </c:pt>
                <c:pt idx="2793">
                  <c:v>309300</c:v>
                </c:pt>
                <c:pt idx="2794">
                  <c:v>309400</c:v>
                </c:pt>
                <c:pt idx="2795">
                  <c:v>309500</c:v>
                </c:pt>
                <c:pt idx="2796">
                  <c:v>309600</c:v>
                </c:pt>
                <c:pt idx="2797">
                  <c:v>309700</c:v>
                </c:pt>
                <c:pt idx="2798">
                  <c:v>309800</c:v>
                </c:pt>
                <c:pt idx="2799">
                  <c:v>309900</c:v>
                </c:pt>
                <c:pt idx="2800">
                  <c:v>310000</c:v>
                </c:pt>
                <c:pt idx="2801">
                  <c:v>310100</c:v>
                </c:pt>
                <c:pt idx="2802">
                  <c:v>310200</c:v>
                </c:pt>
                <c:pt idx="2803">
                  <c:v>310300</c:v>
                </c:pt>
                <c:pt idx="2804">
                  <c:v>310400</c:v>
                </c:pt>
                <c:pt idx="2805">
                  <c:v>310500</c:v>
                </c:pt>
                <c:pt idx="2806">
                  <c:v>310600</c:v>
                </c:pt>
                <c:pt idx="2807">
                  <c:v>310700</c:v>
                </c:pt>
                <c:pt idx="2808">
                  <c:v>310800</c:v>
                </c:pt>
                <c:pt idx="2809">
                  <c:v>310900</c:v>
                </c:pt>
                <c:pt idx="2810">
                  <c:v>311000</c:v>
                </c:pt>
                <c:pt idx="2811">
                  <c:v>311100</c:v>
                </c:pt>
                <c:pt idx="2812">
                  <c:v>311200</c:v>
                </c:pt>
                <c:pt idx="2813">
                  <c:v>311300</c:v>
                </c:pt>
                <c:pt idx="2814">
                  <c:v>311400</c:v>
                </c:pt>
                <c:pt idx="2815">
                  <c:v>311500</c:v>
                </c:pt>
                <c:pt idx="2816">
                  <c:v>311600</c:v>
                </c:pt>
                <c:pt idx="2817">
                  <c:v>311700</c:v>
                </c:pt>
                <c:pt idx="2818">
                  <c:v>311800</c:v>
                </c:pt>
                <c:pt idx="2819">
                  <c:v>311900</c:v>
                </c:pt>
                <c:pt idx="2820">
                  <c:v>312000</c:v>
                </c:pt>
                <c:pt idx="2821">
                  <c:v>312100</c:v>
                </c:pt>
                <c:pt idx="2822">
                  <c:v>312200</c:v>
                </c:pt>
                <c:pt idx="2823">
                  <c:v>312300</c:v>
                </c:pt>
                <c:pt idx="2824">
                  <c:v>312400</c:v>
                </c:pt>
                <c:pt idx="2825">
                  <c:v>312500</c:v>
                </c:pt>
                <c:pt idx="2826">
                  <c:v>312600</c:v>
                </c:pt>
                <c:pt idx="2827">
                  <c:v>312700</c:v>
                </c:pt>
                <c:pt idx="2828">
                  <c:v>312800</c:v>
                </c:pt>
                <c:pt idx="2829">
                  <c:v>312900</c:v>
                </c:pt>
                <c:pt idx="2830">
                  <c:v>313000</c:v>
                </c:pt>
                <c:pt idx="2831">
                  <c:v>313100</c:v>
                </c:pt>
                <c:pt idx="2832">
                  <c:v>313200</c:v>
                </c:pt>
                <c:pt idx="2833">
                  <c:v>313300</c:v>
                </c:pt>
                <c:pt idx="2834">
                  <c:v>313400</c:v>
                </c:pt>
                <c:pt idx="2835">
                  <c:v>313500</c:v>
                </c:pt>
                <c:pt idx="2836">
                  <c:v>313600</c:v>
                </c:pt>
                <c:pt idx="2837">
                  <c:v>313700</c:v>
                </c:pt>
                <c:pt idx="2838">
                  <c:v>313800</c:v>
                </c:pt>
                <c:pt idx="2839">
                  <c:v>313900</c:v>
                </c:pt>
                <c:pt idx="2840">
                  <c:v>314000</c:v>
                </c:pt>
                <c:pt idx="2841">
                  <c:v>314100</c:v>
                </c:pt>
                <c:pt idx="2842">
                  <c:v>314200</c:v>
                </c:pt>
                <c:pt idx="2843">
                  <c:v>314300</c:v>
                </c:pt>
                <c:pt idx="2844">
                  <c:v>314400</c:v>
                </c:pt>
                <c:pt idx="2845">
                  <c:v>314500</c:v>
                </c:pt>
                <c:pt idx="2846">
                  <c:v>314600</c:v>
                </c:pt>
                <c:pt idx="2847">
                  <c:v>314700</c:v>
                </c:pt>
                <c:pt idx="2848">
                  <c:v>314800</c:v>
                </c:pt>
                <c:pt idx="2849">
                  <c:v>314900</c:v>
                </c:pt>
                <c:pt idx="2850">
                  <c:v>315000</c:v>
                </c:pt>
                <c:pt idx="2851">
                  <c:v>315100</c:v>
                </c:pt>
                <c:pt idx="2852">
                  <c:v>315200</c:v>
                </c:pt>
                <c:pt idx="2853">
                  <c:v>315300</c:v>
                </c:pt>
                <c:pt idx="2854">
                  <c:v>315400</c:v>
                </c:pt>
                <c:pt idx="2855">
                  <c:v>315500</c:v>
                </c:pt>
                <c:pt idx="2856">
                  <c:v>315600</c:v>
                </c:pt>
                <c:pt idx="2857">
                  <c:v>315700</c:v>
                </c:pt>
                <c:pt idx="2858">
                  <c:v>315800</c:v>
                </c:pt>
                <c:pt idx="2859">
                  <c:v>315900</c:v>
                </c:pt>
                <c:pt idx="2860">
                  <c:v>316000</c:v>
                </c:pt>
                <c:pt idx="2861">
                  <c:v>316100</c:v>
                </c:pt>
                <c:pt idx="2862">
                  <c:v>316200</c:v>
                </c:pt>
                <c:pt idx="2863">
                  <c:v>316300</c:v>
                </c:pt>
                <c:pt idx="2864">
                  <c:v>316400</c:v>
                </c:pt>
                <c:pt idx="2865">
                  <c:v>316500</c:v>
                </c:pt>
                <c:pt idx="2866">
                  <c:v>316600</c:v>
                </c:pt>
                <c:pt idx="2867">
                  <c:v>316700</c:v>
                </c:pt>
                <c:pt idx="2868">
                  <c:v>316800</c:v>
                </c:pt>
                <c:pt idx="2869">
                  <c:v>316900</c:v>
                </c:pt>
                <c:pt idx="2870">
                  <c:v>317000</c:v>
                </c:pt>
                <c:pt idx="2871">
                  <c:v>317100</c:v>
                </c:pt>
                <c:pt idx="2872">
                  <c:v>317200</c:v>
                </c:pt>
                <c:pt idx="2873">
                  <c:v>317300</c:v>
                </c:pt>
                <c:pt idx="2874">
                  <c:v>317400</c:v>
                </c:pt>
                <c:pt idx="2875">
                  <c:v>317500</c:v>
                </c:pt>
                <c:pt idx="2876">
                  <c:v>317600</c:v>
                </c:pt>
                <c:pt idx="2877">
                  <c:v>317700</c:v>
                </c:pt>
                <c:pt idx="2878">
                  <c:v>317800</c:v>
                </c:pt>
                <c:pt idx="2879">
                  <c:v>317900</c:v>
                </c:pt>
                <c:pt idx="2880">
                  <c:v>318000</c:v>
                </c:pt>
                <c:pt idx="2881">
                  <c:v>318100</c:v>
                </c:pt>
                <c:pt idx="2882">
                  <c:v>318200</c:v>
                </c:pt>
                <c:pt idx="2883">
                  <c:v>318300</c:v>
                </c:pt>
                <c:pt idx="2884">
                  <c:v>318400</c:v>
                </c:pt>
                <c:pt idx="2885">
                  <c:v>318500</c:v>
                </c:pt>
                <c:pt idx="2886">
                  <c:v>318600</c:v>
                </c:pt>
                <c:pt idx="2887">
                  <c:v>318700</c:v>
                </c:pt>
                <c:pt idx="2888">
                  <c:v>318800</c:v>
                </c:pt>
                <c:pt idx="2889">
                  <c:v>318900</c:v>
                </c:pt>
                <c:pt idx="2890">
                  <c:v>319000</c:v>
                </c:pt>
                <c:pt idx="2891">
                  <c:v>319100</c:v>
                </c:pt>
                <c:pt idx="2892">
                  <c:v>319200</c:v>
                </c:pt>
                <c:pt idx="2893">
                  <c:v>319300</c:v>
                </c:pt>
                <c:pt idx="2894">
                  <c:v>319400</c:v>
                </c:pt>
                <c:pt idx="2895">
                  <c:v>319500</c:v>
                </c:pt>
                <c:pt idx="2896">
                  <c:v>319600</c:v>
                </c:pt>
                <c:pt idx="2897">
                  <c:v>319700</c:v>
                </c:pt>
                <c:pt idx="2898">
                  <c:v>319800</c:v>
                </c:pt>
                <c:pt idx="2899">
                  <c:v>319900</c:v>
                </c:pt>
                <c:pt idx="2900">
                  <c:v>320000</c:v>
                </c:pt>
                <c:pt idx="2901">
                  <c:v>320100</c:v>
                </c:pt>
                <c:pt idx="2902">
                  <c:v>320200</c:v>
                </c:pt>
                <c:pt idx="2903">
                  <c:v>320300</c:v>
                </c:pt>
                <c:pt idx="2904">
                  <c:v>320400</c:v>
                </c:pt>
                <c:pt idx="2905">
                  <c:v>320500</c:v>
                </c:pt>
                <c:pt idx="2906">
                  <c:v>320600</c:v>
                </c:pt>
                <c:pt idx="2907">
                  <c:v>320700</c:v>
                </c:pt>
                <c:pt idx="2908">
                  <c:v>320800</c:v>
                </c:pt>
                <c:pt idx="2909">
                  <c:v>320900</c:v>
                </c:pt>
                <c:pt idx="2910">
                  <c:v>321000</c:v>
                </c:pt>
                <c:pt idx="2911">
                  <c:v>321100</c:v>
                </c:pt>
                <c:pt idx="2912">
                  <c:v>321200</c:v>
                </c:pt>
                <c:pt idx="2913">
                  <c:v>321300</c:v>
                </c:pt>
                <c:pt idx="2914">
                  <c:v>321400</c:v>
                </c:pt>
                <c:pt idx="2915">
                  <c:v>321500</c:v>
                </c:pt>
                <c:pt idx="2916">
                  <c:v>321600</c:v>
                </c:pt>
                <c:pt idx="2917">
                  <c:v>321700</c:v>
                </c:pt>
                <c:pt idx="2918">
                  <c:v>321800</c:v>
                </c:pt>
                <c:pt idx="2919">
                  <c:v>321900</c:v>
                </c:pt>
                <c:pt idx="2920">
                  <c:v>322000</c:v>
                </c:pt>
                <c:pt idx="2921">
                  <c:v>322100</c:v>
                </c:pt>
                <c:pt idx="2922">
                  <c:v>322200</c:v>
                </c:pt>
                <c:pt idx="2923">
                  <c:v>322300</c:v>
                </c:pt>
                <c:pt idx="2924">
                  <c:v>322400</c:v>
                </c:pt>
                <c:pt idx="2925">
                  <c:v>322500</c:v>
                </c:pt>
                <c:pt idx="2926">
                  <c:v>322600</c:v>
                </c:pt>
                <c:pt idx="2927">
                  <c:v>322700</c:v>
                </c:pt>
                <c:pt idx="2928">
                  <c:v>322800</c:v>
                </c:pt>
                <c:pt idx="2929">
                  <c:v>322900</c:v>
                </c:pt>
                <c:pt idx="2930">
                  <c:v>323000</c:v>
                </c:pt>
                <c:pt idx="2931">
                  <c:v>323100</c:v>
                </c:pt>
                <c:pt idx="2932">
                  <c:v>323200</c:v>
                </c:pt>
                <c:pt idx="2933">
                  <c:v>323300</c:v>
                </c:pt>
                <c:pt idx="2934">
                  <c:v>323400</c:v>
                </c:pt>
                <c:pt idx="2935">
                  <c:v>323500</c:v>
                </c:pt>
                <c:pt idx="2936">
                  <c:v>323600</c:v>
                </c:pt>
                <c:pt idx="2937">
                  <c:v>323700</c:v>
                </c:pt>
                <c:pt idx="2938">
                  <c:v>323800</c:v>
                </c:pt>
                <c:pt idx="2939">
                  <c:v>323900</c:v>
                </c:pt>
                <c:pt idx="2940">
                  <c:v>324000</c:v>
                </c:pt>
                <c:pt idx="2941">
                  <c:v>324100</c:v>
                </c:pt>
                <c:pt idx="2942">
                  <c:v>324200</c:v>
                </c:pt>
                <c:pt idx="2943">
                  <c:v>324300</c:v>
                </c:pt>
                <c:pt idx="2944">
                  <c:v>324400</c:v>
                </c:pt>
                <c:pt idx="2945">
                  <c:v>324500</c:v>
                </c:pt>
                <c:pt idx="2946">
                  <c:v>324600</c:v>
                </c:pt>
                <c:pt idx="2947">
                  <c:v>324700</c:v>
                </c:pt>
                <c:pt idx="2948">
                  <c:v>324800</c:v>
                </c:pt>
                <c:pt idx="2949">
                  <c:v>324900</c:v>
                </c:pt>
                <c:pt idx="2950">
                  <c:v>325000</c:v>
                </c:pt>
                <c:pt idx="2951">
                  <c:v>325100</c:v>
                </c:pt>
                <c:pt idx="2952">
                  <c:v>325200</c:v>
                </c:pt>
                <c:pt idx="2953">
                  <c:v>325300</c:v>
                </c:pt>
                <c:pt idx="2954">
                  <c:v>325400</c:v>
                </c:pt>
                <c:pt idx="2955">
                  <c:v>325500</c:v>
                </c:pt>
                <c:pt idx="2956">
                  <c:v>325600</c:v>
                </c:pt>
                <c:pt idx="2957">
                  <c:v>325700</c:v>
                </c:pt>
                <c:pt idx="2958">
                  <c:v>325800</c:v>
                </c:pt>
                <c:pt idx="2959">
                  <c:v>325900</c:v>
                </c:pt>
                <c:pt idx="2960">
                  <c:v>326000</c:v>
                </c:pt>
                <c:pt idx="2961">
                  <c:v>326100</c:v>
                </c:pt>
                <c:pt idx="2962">
                  <c:v>326200</c:v>
                </c:pt>
                <c:pt idx="2963">
                  <c:v>326300</c:v>
                </c:pt>
                <c:pt idx="2964">
                  <c:v>326400</c:v>
                </c:pt>
                <c:pt idx="2965">
                  <c:v>326500</c:v>
                </c:pt>
                <c:pt idx="2966">
                  <c:v>326600</c:v>
                </c:pt>
                <c:pt idx="2967">
                  <c:v>326700</c:v>
                </c:pt>
                <c:pt idx="2968">
                  <c:v>326800</c:v>
                </c:pt>
                <c:pt idx="2969">
                  <c:v>326900</c:v>
                </c:pt>
                <c:pt idx="2970">
                  <c:v>327000</c:v>
                </c:pt>
                <c:pt idx="2971">
                  <c:v>327100</c:v>
                </c:pt>
                <c:pt idx="2972">
                  <c:v>327200</c:v>
                </c:pt>
                <c:pt idx="2973">
                  <c:v>327300</c:v>
                </c:pt>
                <c:pt idx="2974">
                  <c:v>327400</c:v>
                </c:pt>
                <c:pt idx="2975">
                  <c:v>327500</c:v>
                </c:pt>
                <c:pt idx="2976">
                  <c:v>327600</c:v>
                </c:pt>
                <c:pt idx="2977">
                  <c:v>327700</c:v>
                </c:pt>
                <c:pt idx="2978">
                  <c:v>327800</c:v>
                </c:pt>
                <c:pt idx="2979">
                  <c:v>327900</c:v>
                </c:pt>
                <c:pt idx="2980">
                  <c:v>328000</c:v>
                </c:pt>
                <c:pt idx="2981">
                  <c:v>328100</c:v>
                </c:pt>
                <c:pt idx="2982">
                  <c:v>328200</c:v>
                </c:pt>
                <c:pt idx="2983">
                  <c:v>328300</c:v>
                </c:pt>
                <c:pt idx="2984">
                  <c:v>328400</c:v>
                </c:pt>
                <c:pt idx="2985">
                  <c:v>328500</c:v>
                </c:pt>
                <c:pt idx="2986">
                  <c:v>328600</c:v>
                </c:pt>
                <c:pt idx="2987">
                  <c:v>328700</c:v>
                </c:pt>
                <c:pt idx="2988">
                  <c:v>328800</c:v>
                </c:pt>
                <c:pt idx="2989">
                  <c:v>328900</c:v>
                </c:pt>
                <c:pt idx="2990">
                  <c:v>329000</c:v>
                </c:pt>
                <c:pt idx="2991">
                  <c:v>329100</c:v>
                </c:pt>
                <c:pt idx="2992">
                  <c:v>329200</c:v>
                </c:pt>
                <c:pt idx="2993">
                  <c:v>329300</c:v>
                </c:pt>
                <c:pt idx="2994">
                  <c:v>329400</c:v>
                </c:pt>
                <c:pt idx="2995">
                  <c:v>329500</c:v>
                </c:pt>
                <c:pt idx="2996">
                  <c:v>329600</c:v>
                </c:pt>
                <c:pt idx="2997">
                  <c:v>329700</c:v>
                </c:pt>
                <c:pt idx="2998">
                  <c:v>329800</c:v>
                </c:pt>
                <c:pt idx="2999">
                  <c:v>329900</c:v>
                </c:pt>
                <c:pt idx="3000">
                  <c:v>330000</c:v>
                </c:pt>
                <c:pt idx="3001">
                  <c:v>330100</c:v>
                </c:pt>
                <c:pt idx="3002">
                  <c:v>330200</c:v>
                </c:pt>
                <c:pt idx="3003">
                  <c:v>330300</c:v>
                </c:pt>
                <c:pt idx="3004">
                  <c:v>330400</c:v>
                </c:pt>
                <c:pt idx="3005">
                  <c:v>330500</c:v>
                </c:pt>
                <c:pt idx="3006">
                  <c:v>330600</c:v>
                </c:pt>
                <c:pt idx="3007">
                  <c:v>330700</c:v>
                </c:pt>
                <c:pt idx="3008">
                  <c:v>330800</c:v>
                </c:pt>
                <c:pt idx="3009">
                  <c:v>330900</c:v>
                </c:pt>
                <c:pt idx="3010">
                  <c:v>331000</c:v>
                </c:pt>
                <c:pt idx="3011">
                  <c:v>331100</c:v>
                </c:pt>
                <c:pt idx="3012">
                  <c:v>331200</c:v>
                </c:pt>
                <c:pt idx="3013">
                  <c:v>331300</c:v>
                </c:pt>
                <c:pt idx="3014">
                  <c:v>331400</c:v>
                </c:pt>
                <c:pt idx="3015">
                  <c:v>331500</c:v>
                </c:pt>
                <c:pt idx="3016">
                  <c:v>331600</c:v>
                </c:pt>
                <c:pt idx="3017">
                  <c:v>331700</c:v>
                </c:pt>
                <c:pt idx="3018">
                  <c:v>331800</c:v>
                </c:pt>
                <c:pt idx="3019">
                  <c:v>331900</c:v>
                </c:pt>
                <c:pt idx="3020">
                  <c:v>332000</c:v>
                </c:pt>
                <c:pt idx="3021">
                  <c:v>332100</c:v>
                </c:pt>
                <c:pt idx="3022">
                  <c:v>332200</c:v>
                </c:pt>
                <c:pt idx="3023">
                  <c:v>332300</c:v>
                </c:pt>
                <c:pt idx="3024">
                  <c:v>332400</c:v>
                </c:pt>
                <c:pt idx="3025">
                  <c:v>332500</c:v>
                </c:pt>
                <c:pt idx="3026">
                  <c:v>332600</c:v>
                </c:pt>
                <c:pt idx="3027">
                  <c:v>332700</c:v>
                </c:pt>
                <c:pt idx="3028">
                  <c:v>332800</c:v>
                </c:pt>
                <c:pt idx="3029">
                  <c:v>332900</c:v>
                </c:pt>
                <c:pt idx="3030">
                  <c:v>333000</c:v>
                </c:pt>
                <c:pt idx="3031">
                  <c:v>333100</c:v>
                </c:pt>
                <c:pt idx="3032">
                  <c:v>333200</c:v>
                </c:pt>
                <c:pt idx="3033">
                  <c:v>333300</c:v>
                </c:pt>
                <c:pt idx="3034">
                  <c:v>333400</c:v>
                </c:pt>
                <c:pt idx="3035">
                  <c:v>333500</c:v>
                </c:pt>
                <c:pt idx="3036">
                  <c:v>333600</c:v>
                </c:pt>
                <c:pt idx="3037">
                  <c:v>333700</c:v>
                </c:pt>
                <c:pt idx="3038">
                  <c:v>333800</c:v>
                </c:pt>
                <c:pt idx="3039">
                  <c:v>333900</c:v>
                </c:pt>
                <c:pt idx="3040">
                  <c:v>334000</c:v>
                </c:pt>
                <c:pt idx="3041">
                  <c:v>334100</c:v>
                </c:pt>
                <c:pt idx="3042">
                  <c:v>334200</c:v>
                </c:pt>
                <c:pt idx="3043">
                  <c:v>334300</c:v>
                </c:pt>
                <c:pt idx="3044">
                  <c:v>334400</c:v>
                </c:pt>
                <c:pt idx="3045">
                  <c:v>334500</c:v>
                </c:pt>
                <c:pt idx="3046">
                  <c:v>334600</c:v>
                </c:pt>
                <c:pt idx="3047">
                  <c:v>334700</c:v>
                </c:pt>
                <c:pt idx="3048">
                  <c:v>334800</c:v>
                </c:pt>
                <c:pt idx="3049">
                  <c:v>334900</c:v>
                </c:pt>
                <c:pt idx="3050">
                  <c:v>335000</c:v>
                </c:pt>
                <c:pt idx="3051">
                  <c:v>335100</c:v>
                </c:pt>
                <c:pt idx="3052">
                  <c:v>335200</c:v>
                </c:pt>
                <c:pt idx="3053">
                  <c:v>335300</c:v>
                </c:pt>
                <c:pt idx="3054">
                  <c:v>335400</c:v>
                </c:pt>
                <c:pt idx="3055">
                  <c:v>335500</c:v>
                </c:pt>
                <c:pt idx="3056">
                  <c:v>335600</c:v>
                </c:pt>
                <c:pt idx="3057">
                  <c:v>335700</c:v>
                </c:pt>
                <c:pt idx="3058">
                  <c:v>335800</c:v>
                </c:pt>
                <c:pt idx="3059">
                  <c:v>335900</c:v>
                </c:pt>
                <c:pt idx="3060">
                  <c:v>336000</c:v>
                </c:pt>
                <c:pt idx="3061">
                  <c:v>336100</c:v>
                </c:pt>
                <c:pt idx="3062">
                  <c:v>336200</c:v>
                </c:pt>
                <c:pt idx="3063">
                  <c:v>336300</c:v>
                </c:pt>
                <c:pt idx="3064">
                  <c:v>336400</c:v>
                </c:pt>
                <c:pt idx="3065">
                  <c:v>336500</c:v>
                </c:pt>
                <c:pt idx="3066">
                  <c:v>336600</c:v>
                </c:pt>
                <c:pt idx="3067">
                  <c:v>336700</c:v>
                </c:pt>
                <c:pt idx="3068">
                  <c:v>336800</c:v>
                </c:pt>
                <c:pt idx="3069">
                  <c:v>336900</c:v>
                </c:pt>
                <c:pt idx="3070">
                  <c:v>337000</c:v>
                </c:pt>
                <c:pt idx="3071">
                  <c:v>337100</c:v>
                </c:pt>
                <c:pt idx="3072">
                  <c:v>337200</c:v>
                </c:pt>
                <c:pt idx="3073">
                  <c:v>337300</c:v>
                </c:pt>
                <c:pt idx="3074">
                  <c:v>337400</c:v>
                </c:pt>
                <c:pt idx="3075">
                  <c:v>337500</c:v>
                </c:pt>
                <c:pt idx="3076">
                  <c:v>337600</c:v>
                </c:pt>
                <c:pt idx="3077">
                  <c:v>337700</c:v>
                </c:pt>
                <c:pt idx="3078">
                  <c:v>337800</c:v>
                </c:pt>
                <c:pt idx="3079">
                  <c:v>337900</c:v>
                </c:pt>
                <c:pt idx="3080">
                  <c:v>338000</c:v>
                </c:pt>
                <c:pt idx="3081">
                  <c:v>338100</c:v>
                </c:pt>
                <c:pt idx="3082">
                  <c:v>338200</c:v>
                </c:pt>
                <c:pt idx="3083">
                  <c:v>338300</c:v>
                </c:pt>
                <c:pt idx="3084">
                  <c:v>338400</c:v>
                </c:pt>
                <c:pt idx="3085">
                  <c:v>338500</c:v>
                </c:pt>
                <c:pt idx="3086">
                  <c:v>338600</c:v>
                </c:pt>
                <c:pt idx="3087">
                  <c:v>338700</c:v>
                </c:pt>
                <c:pt idx="3088">
                  <c:v>338800</c:v>
                </c:pt>
                <c:pt idx="3089">
                  <c:v>338900</c:v>
                </c:pt>
                <c:pt idx="3090">
                  <c:v>339000</c:v>
                </c:pt>
                <c:pt idx="3091">
                  <c:v>339100</c:v>
                </c:pt>
                <c:pt idx="3092">
                  <c:v>339200</c:v>
                </c:pt>
                <c:pt idx="3093">
                  <c:v>339300</c:v>
                </c:pt>
                <c:pt idx="3094">
                  <c:v>339400</c:v>
                </c:pt>
                <c:pt idx="3095">
                  <c:v>339500</c:v>
                </c:pt>
                <c:pt idx="3096">
                  <c:v>339600</c:v>
                </c:pt>
                <c:pt idx="3097">
                  <c:v>339700</c:v>
                </c:pt>
                <c:pt idx="3098">
                  <c:v>339800</c:v>
                </c:pt>
                <c:pt idx="3099">
                  <c:v>339900</c:v>
                </c:pt>
                <c:pt idx="3100">
                  <c:v>340000</c:v>
                </c:pt>
                <c:pt idx="3101">
                  <c:v>340100</c:v>
                </c:pt>
                <c:pt idx="3102">
                  <c:v>340200</c:v>
                </c:pt>
                <c:pt idx="3103">
                  <c:v>340300</c:v>
                </c:pt>
                <c:pt idx="3104">
                  <c:v>340400</c:v>
                </c:pt>
                <c:pt idx="3105">
                  <c:v>340500</c:v>
                </c:pt>
                <c:pt idx="3106">
                  <c:v>340600</c:v>
                </c:pt>
                <c:pt idx="3107">
                  <c:v>340700</c:v>
                </c:pt>
                <c:pt idx="3108">
                  <c:v>340800</c:v>
                </c:pt>
                <c:pt idx="3109">
                  <c:v>340900</c:v>
                </c:pt>
                <c:pt idx="3110">
                  <c:v>341000</c:v>
                </c:pt>
                <c:pt idx="3111">
                  <c:v>341100</c:v>
                </c:pt>
                <c:pt idx="3112">
                  <c:v>341200</c:v>
                </c:pt>
                <c:pt idx="3113">
                  <c:v>341300</c:v>
                </c:pt>
                <c:pt idx="3114">
                  <c:v>341400</c:v>
                </c:pt>
                <c:pt idx="3115">
                  <c:v>341500</c:v>
                </c:pt>
                <c:pt idx="3116">
                  <c:v>341600</c:v>
                </c:pt>
                <c:pt idx="3117">
                  <c:v>341700</c:v>
                </c:pt>
                <c:pt idx="3118">
                  <c:v>341800</c:v>
                </c:pt>
                <c:pt idx="3119">
                  <c:v>341900</c:v>
                </c:pt>
                <c:pt idx="3120">
                  <c:v>342000</c:v>
                </c:pt>
                <c:pt idx="3121">
                  <c:v>342100</c:v>
                </c:pt>
                <c:pt idx="3122">
                  <c:v>342200</c:v>
                </c:pt>
                <c:pt idx="3123">
                  <c:v>342300</c:v>
                </c:pt>
                <c:pt idx="3124">
                  <c:v>342400</c:v>
                </c:pt>
                <c:pt idx="3125">
                  <c:v>342500</c:v>
                </c:pt>
                <c:pt idx="3126">
                  <c:v>342600</c:v>
                </c:pt>
                <c:pt idx="3127">
                  <c:v>342700</c:v>
                </c:pt>
                <c:pt idx="3128">
                  <c:v>342800</c:v>
                </c:pt>
                <c:pt idx="3129">
                  <c:v>342900</c:v>
                </c:pt>
                <c:pt idx="3130">
                  <c:v>343000</c:v>
                </c:pt>
                <c:pt idx="3131">
                  <c:v>343100</c:v>
                </c:pt>
                <c:pt idx="3132">
                  <c:v>343200</c:v>
                </c:pt>
                <c:pt idx="3133">
                  <c:v>343300</c:v>
                </c:pt>
                <c:pt idx="3134">
                  <c:v>343400</c:v>
                </c:pt>
                <c:pt idx="3135">
                  <c:v>343500</c:v>
                </c:pt>
                <c:pt idx="3136">
                  <c:v>343600</c:v>
                </c:pt>
                <c:pt idx="3137">
                  <c:v>343700</c:v>
                </c:pt>
                <c:pt idx="3138">
                  <c:v>343800</c:v>
                </c:pt>
                <c:pt idx="3139">
                  <c:v>343900</c:v>
                </c:pt>
                <c:pt idx="3140">
                  <c:v>344000</c:v>
                </c:pt>
                <c:pt idx="3141">
                  <c:v>344100</c:v>
                </c:pt>
                <c:pt idx="3142">
                  <c:v>344200</c:v>
                </c:pt>
                <c:pt idx="3143">
                  <c:v>344300</c:v>
                </c:pt>
                <c:pt idx="3144">
                  <c:v>344400</c:v>
                </c:pt>
                <c:pt idx="3145">
                  <c:v>344500</c:v>
                </c:pt>
                <c:pt idx="3146">
                  <c:v>344600</c:v>
                </c:pt>
                <c:pt idx="3147">
                  <c:v>344700</c:v>
                </c:pt>
                <c:pt idx="3148">
                  <c:v>344800</c:v>
                </c:pt>
                <c:pt idx="3149">
                  <c:v>344900</c:v>
                </c:pt>
                <c:pt idx="3150">
                  <c:v>345000</c:v>
                </c:pt>
                <c:pt idx="3151">
                  <c:v>345100</c:v>
                </c:pt>
                <c:pt idx="3152">
                  <c:v>345200</c:v>
                </c:pt>
                <c:pt idx="3153">
                  <c:v>345300</c:v>
                </c:pt>
                <c:pt idx="3154">
                  <c:v>345400</c:v>
                </c:pt>
                <c:pt idx="3155">
                  <c:v>345500</c:v>
                </c:pt>
                <c:pt idx="3156">
                  <c:v>345600</c:v>
                </c:pt>
                <c:pt idx="3157">
                  <c:v>345700</c:v>
                </c:pt>
                <c:pt idx="3158">
                  <c:v>345800</c:v>
                </c:pt>
                <c:pt idx="3159">
                  <c:v>345900</c:v>
                </c:pt>
                <c:pt idx="3160">
                  <c:v>346000</c:v>
                </c:pt>
                <c:pt idx="3161">
                  <c:v>346100</c:v>
                </c:pt>
                <c:pt idx="3162">
                  <c:v>346200</c:v>
                </c:pt>
                <c:pt idx="3163">
                  <c:v>346300</c:v>
                </c:pt>
                <c:pt idx="3164">
                  <c:v>346400</c:v>
                </c:pt>
                <c:pt idx="3165">
                  <c:v>346500</c:v>
                </c:pt>
                <c:pt idx="3166">
                  <c:v>346600</c:v>
                </c:pt>
                <c:pt idx="3167">
                  <c:v>346700</c:v>
                </c:pt>
                <c:pt idx="3168">
                  <c:v>346800</c:v>
                </c:pt>
                <c:pt idx="3169">
                  <c:v>346900</c:v>
                </c:pt>
                <c:pt idx="3170">
                  <c:v>347000</c:v>
                </c:pt>
                <c:pt idx="3171">
                  <c:v>347100</c:v>
                </c:pt>
                <c:pt idx="3172">
                  <c:v>347200</c:v>
                </c:pt>
                <c:pt idx="3173">
                  <c:v>347300</c:v>
                </c:pt>
                <c:pt idx="3174">
                  <c:v>347400</c:v>
                </c:pt>
                <c:pt idx="3175">
                  <c:v>347500</c:v>
                </c:pt>
                <c:pt idx="3176">
                  <c:v>347600</c:v>
                </c:pt>
                <c:pt idx="3177">
                  <c:v>347700</c:v>
                </c:pt>
                <c:pt idx="3178">
                  <c:v>347800</c:v>
                </c:pt>
                <c:pt idx="3179">
                  <c:v>347900</c:v>
                </c:pt>
                <c:pt idx="3180">
                  <c:v>348000</c:v>
                </c:pt>
                <c:pt idx="3181">
                  <c:v>348100</c:v>
                </c:pt>
                <c:pt idx="3182">
                  <c:v>348200</c:v>
                </c:pt>
                <c:pt idx="3183">
                  <c:v>348300</c:v>
                </c:pt>
                <c:pt idx="3184">
                  <c:v>348400</c:v>
                </c:pt>
                <c:pt idx="3185">
                  <c:v>348500</c:v>
                </c:pt>
                <c:pt idx="3186">
                  <c:v>348600</c:v>
                </c:pt>
                <c:pt idx="3187">
                  <c:v>348700</c:v>
                </c:pt>
                <c:pt idx="3188">
                  <c:v>348800</c:v>
                </c:pt>
                <c:pt idx="3189">
                  <c:v>348900</c:v>
                </c:pt>
                <c:pt idx="3190">
                  <c:v>349000</c:v>
                </c:pt>
                <c:pt idx="3191">
                  <c:v>349100</c:v>
                </c:pt>
                <c:pt idx="3192">
                  <c:v>349200</c:v>
                </c:pt>
                <c:pt idx="3193">
                  <c:v>349300</c:v>
                </c:pt>
                <c:pt idx="3194">
                  <c:v>349400</c:v>
                </c:pt>
                <c:pt idx="3195">
                  <c:v>349500</c:v>
                </c:pt>
                <c:pt idx="3196">
                  <c:v>349600</c:v>
                </c:pt>
                <c:pt idx="3197">
                  <c:v>349700</c:v>
                </c:pt>
                <c:pt idx="3198">
                  <c:v>349800</c:v>
                </c:pt>
                <c:pt idx="3199">
                  <c:v>349900</c:v>
                </c:pt>
                <c:pt idx="3200">
                  <c:v>350000</c:v>
                </c:pt>
                <c:pt idx="3201">
                  <c:v>350100</c:v>
                </c:pt>
                <c:pt idx="3202">
                  <c:v>350200</c:v>
                </c:pt>
                <c:pt idx="3203">
                  <c:v>350300</c:v>
                </c:pt>
                <c:pt idx="3204">
                  <c:v>350400</c:v>
                </c:pt>
                <c:pt idx="3205">
                  <c:v>350500</c:v>
                </c:pt>
                <c:pt idx="3206">
                  <c:v>350600</c:v>
                </c:pt>
                <c:pt idx="3207">
                  <c:v>350700</c:v>
                </c:pt>
                <c:pt idx="3208">
                  <c:v>350800</c:v>
                </c:pt>
                <c:pt idx="3209">
                  <c:v>350900</c:v>
                </c:pt>
                <c:pt idx="3210">
                  <c:v>351000</c:v>
                </c:pt>
                <c:pt idx="3211">
                  <c:v>351100</c:v>
                </c:pt>
                <c:pt idx="3212">
                  <c:v>351200</c:v>
                </c:pt>
                <c:pt idx="3213">
                  <c:v>351300</c:v>
                </c:pt>
                <c:pt idx="3214">
                  <c:v>351400</c:v>
                </c:pt>
                <c:pt idx="3215">
                  <c:v>351500</c:v>
                </c:pt>
                <c:pt idx="3216">
                  <c:v>351600</c:v>
                </c:pt>
                <c:pt idx="3217">
                  <c:v>351700</c:v>
                </c:pt>
                <c:pt idx="3218">
                  <c:v>351800</c:v>
                </c:pt>
                <c:pt idx="3219">
                  <c:v>351900</c:v>
                </c:pt>
                <c:pt idx="3220">
                  <c:v>352000</c:v>
                </c:pt>
                <c:pt idx="3221">
                  <c:v>352100</c:v>
                </c:pt>
                <c:pt idx="3222">
                  <c:v>352200</c:v>
                </c:pt>
                <c:pt idx="3223">
                  <c:v>352300</c:v>
                </c:pt>
                <c:pt idx="3224">
                  <c:v>352400</c:v>
                </c:pt>
                <c:pt idx="3225">
                  <c:v>352500</c:v>
                </c:pt>
                <c:pt idx="3226">
                  <c:v>352600</c:v>
                </c:pt>
                <c:pt idx="3227">
                  <c:v>352700</c:v>
                </c:pt>
                <c:pt idx="3228">
                  <c:v>352800</c:v>
                </c:pt>
                <c:pt idx="3229">
                  <c:v>352900</c:v>
                </c:pt>
                <c:pt idx="3230">
                  <c:v>353000</c:v>
                </c:pt>
                <c:pt idx="3231">
                  <c:v>353100</c:v>
                </c:pt>
                <c:pt idx="3232">
                  <c:v>353200</c:v>
                </c:pt>
                <c:pt idx="3233">
                  <c:v>353300</c:v>
                </c:pt>
                <c:pt idx="3234">
                  <c:v>353400</c:v>
                </c:pt>
                <c:pt idx="3235">
                  <c:v>353500</c:v>
                </c:pt>
                <c:pt idx="3236">
                  <c:v>353600</c:v>
                </c:pt>
                <c:pt idx="3237">
                  <c:v>353700</c:v>
                </c:pt>
                <c:pt idx="3238">
                  <c:v>353800</c:v>
                </c:pt>
                <c:pt idx="3239">
                  <c:v>353900</c:v>
                </c:pt>
                <c:pt idx="3240">
                  <c:v>354000</c:v>
                </c:pt>
                <c:pt idx="3241">
                  <c:v>354100</c:v>
                </c:pt>
                <c:pt idx="3242">
                  <c:v>354200</c:v>
                </c:pt>
                <c:pt idx="3243">
                  <c:v>354300</c:v>
                </c:pt>
                <c:pt idx="3244">
                  <c:v>354400</c:v>
                </c:pt>
                <c:pt idx="3245">
                  <c:v>354500</c:v>
                </c:pt>
                <c:pt idx="3246">
                  <c:v>354600</c:v>
                </c:pt>
                <c:pt idx="3247">
                  <c:v>354700</c:v>
                </c:pt>
                <c:pt idx="3248">
                  <c:v>354800</c:v>
                </c:pt>
                <c:pt idx="3249">
                  <c:v>354900</c:v>
                </c:pt>
                <c:pt idx="3250">
                  <c:v>355000</c:v>
                </c:pt>
                <c:pt idx="3251">
                  <c:v>355100</c:v>
                </c:pt>
                <c:pt idx="3252">
                  <c:v>355200</c:v>
                </c:pt>
                <c:pt idx="3253">
                  <c:v>355300</c:v>
                </c:pt>
                <c:pt idx="3254">
                  <c:v>355400</c:v>
                </c:pt>
                <c:pt idx="3255">
                  <c:v>355500</c:v>
                </c:pt>
                <c:pt idx="3256">
                  <c:v>355600</c:v>
                </c:pt>
                <c:pt idx="3257">
                  <c:v>355700</c:v>
                </c:pt>
                <c:pt idx="3258">
                  <c:v>355800</c:v>
                </c:pt>
                <c:pt idx="3259">
                  <c:v>355900</c:v>
                </c:pt>
                <c:pt idx="3260">
                  <c:v>356000</c:v>
                </c:pt>
                <c:pt idx="3261">
                  <c:v>356100</c:v>
                </c:pt>
                <c:pt idx="3262">
                  <c:v>356200</c:v>
                </c:pt>
                <c:pt idx="3263">
                  <c:v>356300</c:v>
                </c:pt>
                <c:pt idx="3264">
                  <c:v>356400</c:v>
                </c:pt>
                <c:pt idx="3265">
                  <c:v>356500</c:v>
                </c:pt>
                <c:pt idx="3266">
                  <c:v>356600</c:v>
                </c:pt>
                <c:pt idx="3267">
                  <c:v>356700</c:v>
                </c:pt>
                <c:pt idx="3268">
                  <c:v>356800</c:v>
                </c:pt>
                <c:pt idx="3269">
                  <c:v>356900</c:v>
                </c:pt>
                <c:pt idx="3270">
                  <c:v>357000</c:v>
                </c:pt>
                <c:pt idx="3271">
                  <c:v>357100</c:v>
                </c:pt>
                <c:pt idx="3272">
                  <c:v>357200</c:v>
                </c:pt>
                <c:pt idx="3273">
                  <c:v>357300</c:v>
                </c:pt>
                <c:pt idx="3274">
                  <c:v>357400</c:v>
                </c:pt>
                <c:pt idx="3275">
                  <c:v>357500</c:v>
                </c:pt>
                <c:pt idx="3276">
                  <c:v>357600</c:v>
                </c:pt>
                <c:pt idx="3277">
                  <c:v>357700</c:v>
                </c:pt>
                <c:pt idx="3278">
                  <c:v>357800</c:v>
                </c:pt>
                <c:pt idx="3279">
                  <c:v>357900</c:v>
                </c:pt>
                <c:pt idx="3280">
                  <c:v>358000</c:v>
                </c:pt>
                <c:pt idx="3281">
                  <c:v>358100</c:v>
                </c:pt>
                <c:pt idx="3282">
                  <c:v>358200</c:v>
                </c:pt>
                <c:pt idx="3283">
                  <c:v>358300</c:v>
                </c:pt>
                <c:pt idx="3284">
                  <c:v>358400</c:v>
                </c:pt>
                <c:pt idx="3285">
                  <c:v>358500</c:v>
                </c:pt>
                <c:pt idx="3286">
                  <c:v>358600</c:v>
                </c:pt>
                <c:pt idx="3287">
                  <c:v>358700</c:v>
                </c:pt>
                <c:pt idx="3288">
                  <c:v>358800</c:v>
                </c:pt>
                <c:pt idx="3289">
                  <c:v>358900</c:v>
                </c:pt>
                <c:pt idx="3290">
                  <c:v>359000</c:v>
                </c:pt>
                <c:pt idx="3291">
                  <c:v>359100</c:v>
                </c:pt>
                <c:pt idx="3292">
                  <c:v>359200</c:v>
                </c:pt>
                <c:pt idx="3293">
                  <c:v>359300</c:v>
                </c:pt>
                <c:pt idx="3294">
                  <c:v>359400</c:v>
                </c:pt>
                <c:pt idx="3295">
                  <c:v>359500</c:v>
                </c:pt>
                <c:pt idx="3296">
                  <c:v>359600</c:v>
                </c:pt>
                <c:pt idx="3297">
                  <c:v>359700</c:v>
                </c:pt>
                <c:pt idx="3298">
                  <c:v>359800</c:v>
                </c:pt>
                <c:pt idx="3299">
                  <c:v>359900</c:v>
                </c:pt>
                <c:pt idx="3300">
                  <c:v>360000</c:v>
                </c:pt>
                <c:pt idx="3301">
                  <c:v>360100</c:v>
                </c:pt>
                <c:pt idx="3302">
                  <c:v>360200</c:v>
                </c:pt>
                <c:pt idx="3303">
                  <c:v>360300</c:v>
                </c:pt>
                <c:pt idx="3304">
                  <c:v>360400</c:v>
                </c:pt>
                <c:pt idx="3305">
                  <c:v>360500</c:v>
                </c:pt>
                <c:pt idx="3306">
                  <c:v>360600</c:v>
                </c:pt>
                <c:pt idx="3307">
                  <c:v>360700</c:v>
                </c:pt>
                <c:pt idx="3308">
                  <c:v>360800</c:v>
                </c:pt>
                <c:pt idx="3309">
                  <c:v>360900</c:v>
                </c:pt>
                <c:pt idx="3310">
                  <c:v>361000</c:v>
                </c:pt>
                <c:pt idx="3311">
                  <c:v>361100</c:v>
                </c:pt>
                <c:pt idx="3312">
                  <c:v>361200</c:v>
                </c:pt>
                <c:pt idx="3313">
                  <c:v>361300</c:v>
                </c:pt>
                <c:pt idx="3314">
                  <c:v>361400</c:v>
                </c:pt>
                <c:pt idx="3315">
                  <c:v>361500</c:v>
                </c:pt>
                <c:pt idx="3316">
                  <c:v>361600</c:v>
                </c:pt>
                <c:pt idx="3317">
                  <c:v>361700</c:v>
                </c:pt>
                <c:pt idx="3318">
                  <c:v>361800</c:v>
                </c:pt>
                <c:pt idx="3319">
                  <c:v>361900</c:v>
                </c:pt>
                <c:pt idx="3320">
                  <c:v>362000</c:v>
                </c:pt>
                <c:pt idx="3321">
                  <c:v>362100</c:v>
                </c:pt>
                <c:pt idx="3322">
                  <c:v>362200</c:v>
                </c:pt>
                <c:pt idx="3323">
                  <c:v>362300</c:v>
                </c:pt>
                <c:pt idx="3324">
                  <c:v>362400</c:v>
                </c:pt>
                <c:pt idx="3325">
                  <c:v>362500</c:v>
                </c:pt>
                <c:pt idx="3326">
                  <c:v>362600</c:v>
                </c:pt>
                <c:pt idx="3327">
                  <c:v>362700</c:v>
                </c:pt>
                <c:pt idx="3328">
                  <c:v>362800</c:v>
                </c:pt>
                <c:pt idx="3329">
                  <c:v>362900</c:v>
                </c:pt>
                <c:pt idx="3330">
                  <c:v>363000</c:v>
                </c:pt>
                <c:pt idx="3331">
                  <c:v>363100</c:v>
                </c:pt>
                <c:pt idx="3332">
                  <c:v>363200</c:v>
                </c:pt>
                <c:pt idx="3333">
                  <c:v>363300</c:v>
                </c:pt>
                <c:pt idx="3334">
                  <c:v>363400</c:v>
                </c:pt>
                <c:pt idx="3335">
                  <c:v>363500</c:v>
                </c:pt>
                <c:pt idx="3336">
                  <c:v>363600</c:v>
                </c:pt>
                <c:pt idx="3337">
                  <c:v>363700</c:v>
                </c:pt>
                <c:pt idx="3338">
                  <c:v>363800</c:v>
                </c:pt>
                <c:pt idx="3339">
                  <c:v>363900</c:v>
                </c:pt>
                <c:pt idx="3340">
                  <c:v>364000</c:v>
                </c:pt>
                <c:pt idx="3341">
                  <c:v>364100</c:v>
                </c:pt>
                <c:pt idx="3342">
                  <c:v>364200</c:v>
                </c:pt>
                <c:pt idx="3343">
                  <c:v>364300</c:v>
                </c:pt>
                <c:pt idx="3344">
                  <c:v>364400</c:v>
                </c:pt>
                <c:pt idx="3345">
                  <c:v>364500</c:v>
                </c:pt>
                <c:pt idx="3346">
                  <c:v>364600</c:v>
                </c:pt>
                <c:pt idx="3347">
                  <c:v>364700</c:v>
                </c:pt>
                <c:pt idx="3348">
                  <c:v>364800</c:v>
                </c:pt>
                <c:pt idx="3349">
                  <c:v>364900</c:v>
                </c:pt>
                <c:pt idx="3350">
                  <c:v>365000</c:v>
                </c:pt>
                <c:pt idx="3351">
                  <c:v>365100</c:v>
                </c:pt>
                <c:pt idx="3352">
                  <c:v>365200</c:v>
                </c:pt>
                <c:pt idx="3353">
                  <c:v>365300</c:v>
                </c:pt>
                <c:pt idx="3354">
                  <c:v>365400</c:v>
                </c:pt>
                <c:pt idx="3355">
                  <c:v>365500</c:v>
                </c:pt>
                <c:pt idx="3356">
                  <c:v>365600</c:v>
                </c:pt>
                <c:pt idx="3357">
                  <c:v>365700</c:v>
                </c:pt>
                <c:pt idx="3358">
                  <c:v>365800</c:v>
                </c:pt>
                <c:pt idx="3359">
                  <c:v>365900</c:v>
                </c:pt>
                <c:pt idx="3360">
                  <c:v>366000</c:v>
                </c:pt>
                <c:pt idx="3361">
                  <c:v>366100</c:v>
                </c:pt>
                <c:pt idx="3362">
                  <c:v>366200</c:v>
                </c:pt>
                <c:pt idx="3363">
                  <c:v>366300</c:v>
                </c:pt>
                <c:pt idx="3364">
                  <c:v>366400</c:v>
                </c:pt>
                <c:pt idx="3365">
                  <c:v>366500</c:v>
                </c:pt>
                <c:pt idx="3366">
                  <c:v>366600</c:v>
                </c:pt>
                <c:pt idx="3367">
                  <c:v>366700</c:v>
                </c:pt>
                <c:pt idx="3368">
                  <c:v>366800</c:v>
                </c:pt>
                <c:pt idx="3369">
                  <c:v>366900</c:v>
                </c:pt>
                <c:pt idx="3370">
                  <c:v>367000</c:v>
                </c:pt>
                <c:pt idx="3371">
                  <c:v>367100</c:v>
                </c:pt>
                <c:pt idx="3372">
                  <c:v>367200</c:v>
                </c:pt>
                <c:pt idx="3373">
                  <c:v>367300</c:v>
                </c:pt>
                <c:pt idx="3374">
                  <c:v>367400</c:v>
                </c:pt>
                <c:pt idx="3375">
                  <c:v>367500</c:v>
                </c:pt>
                <c:pt idx="3376">
                  <c:v>367600</c:v>
                </c:pt>
                <c:pt idx="3377">
                  <c:v>367700</c:v>
                </c:pt>
                <c:pt idx="3378">
                  <c:v>367800</c:v>
                </c:pt>
                <c:pt idx="3379">
                  <c:v>367900</c:v>
                </c:pt>
                <c:pt idx="3380">
                  <c:v>368000</c:v>
                </c:pt>
                <c:pt idx="3381">
                  <c:v>368100</c:v>
                </c:pt>
                <c:pt idx="3382">
                  <c:v>368200</c:v>
                </c:pt>
                <c:pt idx="3383">
                  <c:v>368300</c:v>
                </c:pt>
                <c:pt idx="3384">
                  <c:v>368400</c:v>
                </c:pt>
                <c:pt idx="3385">
                  <c:v>368500</c:v>
                </c:pt>
                <c:pt idx="3386">
                  <c:v>368600</c:v>
                </c:pt>
                <c:pt idx="3387">
                  <c:v>368700</c:v>
                </c:pt>
                <c:pt idx="3388">
                  <c:v>368800</c:v>
                </c:pt>
                <c:pt idx="3389">
                  <c:v>368900</c:v>
                </c:pt>
                <c:pt idx="3390">
                  <c:v>369000</c:v>
                </c:pt>
                <c:pt idx="3391">
                  <c:v>369100</c:v>
                </c:pt>
                <c:pt idx="3392">
                  <c:v>369200</c:v>
                </c:pt>
                <c:pt idx="3393">
                  <c:v>369300</c:v>
                </c:pt>
                <c:pt idx="3394">
                  <c:v>369400</c:v>
                </c:pt>
                <c:pt idx="3395">
                  <c:v>369500</c:v>
                </c:pt>
                <c:pt idx="3396">
                  <c:v>369600</c:v>
                </c:pt>
                <c:pt idx="3397">
                  <c:v>369700</c:v>
                </c:pt>
                <c:pt idx="3398">
                  <c:v>369800</c:v>
                </c:pt>
                <c:pt idx="3399">
                  <c:v>369900</c:v>
                </c:pt>
                <c:pt idx="3400">
                  <c:v>370000</c:v>
                </c:pt>
                <c:pt idx="3401">
                  <c:v>370100</c:v>
                </c:pt>
                <c:pt idx="3402">
                  <c:v>370200</c:v>
                </c:pt>
                <c:pt idx="3403">
                  <c:v>370300</c:v>
                </c:pt>
                <c:pt idx="3404">
                  <c:v>370400</c:v>
                </c:pt>
                <c:pt idx="3405">
                  <c:v>370500</c:v>
                </c:pt>
                <c:pt idx="3406">
                  <c:v>370600</c:v>
                </c:pt>
                <c:pt idx="3407">
                  <c:v>370700</c:v>
                </c:pt>
                <c:pt idx="3408">
                  <c:v>370800</c:v>
                </c:pt>
                <c:pt idx="3409">
                  <c:v>370900</c:v>
                </c:pt>
                <c:pt idx="3410">
                  <c:v>371000</c:v>
                </c:pt>
                <c:pt idx="3411">
                  <c:v>371100</c:v>
                </c:pt>
                <c:pt idx="3412">
                  <c:v>371200</c:v>
                </c:pt>
                <c:pt idx="3413">
                  <c:v>371300</c:v>
                </c:pt>
                <c:pt idx="3414">
                  <c:v>371400</c:v>
                </c:pt>
                <c:pt idx="3415">
                  <c:v>371500</c:v>
                </c:pt>
                <c:pt idx="3416">
                  <c:v>371600</c:v>
                </c:pt>
                <c:pt idx="3417">
                  <c:v>371700</c:v>
                </c:pt>
                <c:pt idx="3418">
                  <c:v>371800</c:v>
                </c:pt>
                <c:pt idx="3419">
                  <c:v>371900</c:v>
                </c:pt>
                <c:pt idx="3420">
                  <c:v>372000</c:v>
                </c:pt>
                <c:pt idx="3421">
                  <c:v>372100</c:v>
                </c:pt>
                <c:pt idx="3422">
                  <c:v>372200</c:v>
                </c:pt>
                <c:pt idx="3423">
                  <c:v>372300</c:v>
                </c:pt>
                <c:pt idx="3424">
                  <c:v>372400</c:v>
                </c:pt>
                <c:pt idx="3425">
                  <c:v>372500</c:v>
                </c:pt>
                <c:pt idx="3426">
                  <c:v>372600</c:v>
                </c:pt>
                <c:pt idx="3427">
                  <c:v>372700</c:v>
                </c:pt>
                <c:pt idx="3428">
                  <c:v>372800</c:v>
                </c:pt>
                <c:pt idx="3429">
                  <c:v>372900</c:v>
                </c:pt>
                <c:pt idx="3430">
                  <c:v>373000</c:v>
                </c:pt>
                <c:pt idx="3431">
                  <c:v>373100</c:v>
                </c:pt>
                <c:pt idx="3432">
                  <c:v>373200</c:v>
                </c:pt>
                <c:pt idx="3433">
                  <c:v>373300</c:v>
                </c:pt>
                <c:pt idx="3434">
                  <c:v>373400</c:v>
                </c:pt>
                <c:pt idx="3435">
                  <c:v>373500</c:v>
                </c:pt>
                <c:pt idx="3436">
                  <c:v>373600</c:v>
                </c:pt>
                <c:pt idx="3437">
                  <c:v>373700</c:v>
                </c:pt>
                <c:pt idx="3438">
                  <c:v>373800</c:v>
                </c:pt>
                <c:pt idx="3439">
                  <c:v>373900</c:v>
                </c:pt>
                <c:pt idx="3440">
                  <c:v>374000</c:v>
                </c:pt>
                <c:pt idx="3441">
                  <c:v>374100</c:v>
                </c:pt>
                <c:pt idx="3442">
                  <c:v>374200</c:v>
                </c:pt>
                <c:pt idx="3443">
                  <c:v>374300</c:v>
                </c:pt>
                <c:pt idx="3444">
                  <c:v>374400</c:v>
                </c:pt>
                <c:pt idx="3445">
                  <c:v>374500</c:v>
                </c:pt>
                <c:pt idx="3446">
                  <c:v>374600</c:v>
                </c:pt>
                <c:pt idx="3447">
                  <c:v>374700</c:v>
                </c:pt>
                <c:pt idx="3448">
                  <c:v>374800</c:v>
                </c:pt>
                <c:pt idx="3449">
                  <c:v>374900</c:v>
                </c:pt>
                <c:pt idx="3450">
                  <c:v>375000</c:v>
                </c:pt>
                <c:pt idx="3451">
                  <c:v>375100</c:v>
                </c:pt>
                <c:pt idx="3452">
                  <c:v>375200</c:v>
                </c:pt>
                <c:pt idx="3453">
                  <c:v>375300</c:v>
                </c:pt>
                <c:pt idx="3454">
                  <c:v>375400</c:v>
                </c:pt>
                <c:pt idx="3455">
                  <c:v>375500</c:v>
                </c:pt>
                <c:pt idx="3456">
                  <c:v>375600</c:v>
                </c:pt>
                <c:pt idx="3457">
                  <c:v>375700</c:v>
                </c:pt>
                <c:pt idx="3458">
                  <c:v>375800</c:v>
                </c:pt>
                <c:pt idx="3459">
                  <c:v>375900</c:v>
                </c:pt>
                <c:pt idx="3460">
                  <c:v>376000</c:v>
                </c:pt>
                <c:pt idx="3461">
                  <c:v>376100</c:v>
                </c:pt>
                <c:pt idx="3462">
                  <c:v>376200</c:v>
                </c:pt>
                <c:pt idx="3463">
                  <c:v>376300</c:v>
                </c:pt>
                <c:pt idx="3464">
                  <c:v>376400</c:v>
                </c:pt>
                <c:pt idx="3465">
                  <c:v>376500</c:v>
                </c:pt>
                <c:pt idx="3466">
                  <c:v>376600</c:v>
                </c:pt>
                <c:pt idx="3467">
                  <c:v>376700</c:v>
                </c:pt>
                <c:pt idx="3468">
                  <c:v>376800</c:v>
                </c:pt>
                <c:pt idx="3469">
                  <c:v>376900</c:v>
                </c:pt>
                <c:pt idx="3470">
                  <c:v>377000</c:v>
                </c:pt>
                <c:pt idx="3471">
                  <c:v>377100</c:v>
                </c:pt>
                <c:pt idx="3472">
                  <c:v>377200</c:v>
                </c:pt>
                <c:pt idx="3473">
                  <c:v>377300</c:v>
                </c:pt>
                <c:pt idx="3474">
                  <c:v>377400</c:v>
                </c:pt>
                <c:pt idx="3475">
                  <c:v>377500</c:v>
                </c:pt>
                <c:pt idx="3476">
                  <c:v>377600</c:v>
                </c:pt>
                <c:pt idx="3477">
                  <c:v>377700</c:v>
                </c:pt>
                <c:pt idx="3478">
                  <c:v>377800</c:v>
                </c:pt>
                <c:pt idx="3479">
                  <c:v>377900</c:v>
                </c:pt>
                <c:pt idx="3480">
                  <c:v>378000</c:v>
                </c:pt>
                <c:pt idx="3481">
                  <c:v>378100</c:v>
                </c:pt>
                <c:pt idx="3482">
                  <c:v>378200</c:v>
                </c:pt>
                <c:pt idx="3483">
                  <c:v>378300</c:v>
                </c:pt>
                <c:pt idx="3484">
                  <c:v>378400</c:v>
                </c:pt>
                <c:pt idx="3485">
                  <c:v>378500</c:v>
                </c:pt>
                <c:pt idx="3486">
                  <c:v>378600</c:v>
                </c:pt>
                <c:pt idx="3487">
                  <c:v>378700</c:v>
                </c:pt>
                <c:pt idx="3488">
                  <c:v>378800</c:v>
                </c:pt>
                <c:pt idx="3489">
                  <c:v>378900</c:v>
                </c:pt>
                <c:pt idx="3490">
                  <c:v>379000</c:v>
                </c:pt>
                <c:pt idx="3491">
                  <c:v>379100</c:v>
                </c:pt>
                <c:pt idx="3492">
                  <c:v>379200</c:v>
                </c:pt>
                <c:pt idx="3493">
                  <c:v>379300</c:v>
                </c:pt>
                <c:pt idx="3494">
                  <c:v>379400</c:v>
                </c:pt>
                <c:pt idx="3495">
                  <c:v>379500</c:v>
                </c:pt>
                <c:pt idx="3496">
                  <c:v>379600</c:v>
                </c:pt>
                <c:pt idx="3497">
                  <c:v>379700</c:v>
                </c:pt>
                <c:pt idx="3498">
                  <c:v>379800</c:v>
                </c:pt>
                <c:pt idx="3499">
                  <c:v>379900</c:v>
                </c:pt>
                <c:pt idx="3500">
                  <c:v>380000</c:v>
                </c:pt>
                <c:pt idx="3501">
                  <c:v>380100</c:v>
                </c:pt>
                <c:pt idx="3502">
                  <c:v>380200</c:v>
                </c:pt>
                <c:pt idx="3503">
                  <c:v>380300</c:v>
                </c:pt>
                <c:pt idx="3504">
                  <c:v>380400</c:v>
                </c:pt>
                <c:pt idx="3505">
                  <c:v>380500</c:v>
                </c:pt>
                <c:pt idx="3506">
                  <c:v>380600</c:v>
                </c:pt>
                <c:pt idx="3507">
                  <c:v>380700</c:v>
                </c:pt>
                <c:pt idx="3508">
                  <c:v>380800</c:v>
                </c:pt>
                <c:pt idx="3509">
                  <c:v>380900</c:v>
                </c:pt>
                <c:pt idx="3510">
                  <c:v>381000</c:v>
                </c:pt>
                <c:pt idx="3511">
                  <c:v>381100</c:v>
                </c:pt>
                <c:pt idx="3512">
                  <c:v>381200</c:v>
                </c:pt>
                <c:pt idx="3513">
                  <c:v>381300</c:v>
                </c:pt>
                <c:pt idx="3514">
                  <c:v>381400</c:v>
                </c:pt>
                <c:pt idx="3515">
                  <c:v>381500</c:v>
                </c:pt>
                <c:pt idx="3516">
                  <c:v>381600</c:v>
                </c:pt>
                <c:pt idx="3517">
                  <c:v>381700</c:v>
                </c:pt>
                <c:pt idx="3518">
                  <c:v>381800</c:v>
                </c:pt>
                <c:pt idx="3519">
                  <c:v>381900</c:v>
                </c:pt>
                <c:pt idx="3520">
                  <c:v>382000</c:v>
                </c:pt>
                <c:pt idx="3521">
                  <c:v>382100</c:v>
                </c:pt>
                <c:pt idx="3522">
                  <c:v>382200</c:v>
                </c:pt>
                <c:pt idx="3523">
                  <c:v>382300</c:v>
                </c:pt>
                <c:pt idx="3524">
                  <c:v>382400</c:v>
                </c:pt>
                <c:pt idx="3525">
                  <c:v>382500</c:v>
                </c:pt>
                <c:pt idx="3526">
                  <c:v>382600</c:v>
                </c:pt>
                <c:pt idx="3527">
                  <c:v>382700</c:v>
                </c:pt>
                <c:pt idx="3528">
                  <c:v>382800</c:v>
                </c:pt>
                <c:pt idx="3529">
                  <c:v>382900</c:v>
                </c:pt>
                <c:pt idx="3530">
                  <c:v>383000</c:v>
                </c:pt>
                <c:pt idx="3531">
                  <c:v>383100</c:v>
                </c:pt>
                <c:pt idx="3532">
                  <c:v>383200</c:v>
                </c:pt>
                <c:pt idx="3533">
                  <c:v>383300</c:v>
                </c:pt>
                <c:pt idx="3534">
                  <c:v>383400</c:v>
                </c:pt>
                <c:pt idx="3535">
                  <c:v>383500</c:v>
                </c:pt>
                <c:pt idx="3536">
                  <c:v>383600</c:v>
                </c:pt>
                <c:pt idx="3537">
                  <c:v>383700</c:v>
                </c:pt>
                <c:pt idx="3538">
                  <c:v>383800</c:v>
                </c:pt>
                <c:pt idx="3539">
                  <c:v>383900</c:v>
                </c:pt>
                <c:pt idx="3540">
                  <c:v>384000</c:v>
                </c:pt>
                <c:pt idx="3541">
                  <c:v>384100</c:v>
                </c:pt>
                <c:pt idx="3542">
                  <c:v>384200</c:v>
                </c:pt>
                <c:pt idx="3543">
                  <c:v>384300</c:v>
                </c:pt>
                <c:pt idx="3544">
                  <c:v>384400</c:v>
                </c:pt>
                <c:pt idx="3545">
                  <c:v>384500</c:v>
                </c:pt>
                <c:pt idx="3546">
                  <c:v>384600</c:v>
                </c:pt>
                <c:pt idx="3547">
                  <c:v>384700</c:v>
                </c:pt>
                <c:pt idx="3548">
                  <c:v>384800</c:v>
                </c:pt>
                <c:pt idx="3549">
                  <c:v>384900</c:v>
                </c:pt>
                <c:pt idx="3550">
                  <c:v>385000</c:v>
                </c:pt>
                <c:pt idx="3551">
                  <c:v>385100</c:v>
                </c:pt>
                <c:pt idx="3552">
                  <c:v>385200</c:v>
                </c:pt>
                <c:pt idx="3553">
                  <c:v>385300</c:v>
                </c:pt>
                <c:pt idx="3554">
                  <c:v>385400</c:v>
                </c:pt>
                <c:pt idx="3555">
                  <c:v>385500</c:v>
                </c:pt>
                <c:pt idx="3556">
                  <c:v>385600</c:v>
                </c:pt>
                <c:pt idx="3557">
                  <c:v>385700</c:v>
                </c:pt>
                <c:pt idx="3558">
                  <c:v>385800</c:v>
                </c:pt>
                <c:pt idx="3559">
                  <c:v>385900</c:v>
                </c:pt>
                <c:pt idx="3560">
                  <c:v>386000</c:v>
                </c:pt>
                <c:pt idx="3561">
                  <c:v>386100</c:v>
                </c:pt>
                <c:pt idx="3562">
                  <c:v>386200</c:v>
                </c:pt>
                <c:pt idx="3563">
                  <c:v>386300</c:v>
                </c:pt>
                <c:pt idx="3564">
                  <c:v>386400</c:v>
                </c:pt>
                <c:pt idx="3565">
                  <c:v>386500</c:v>
                </c:pt>
                <c:pt idx="3566">
                  <c:v>386600</c:v>
                </c:pt>
                <c:pt idx="3567">
                  <c:v>386700</c:v>
                </c:pt>
                <c:pt idx="3568">
                  <c:v>386800</c:v>
                </c:pt>
                <c:pt idx="3569">
                  <c:v>386900</c:v>
                </c:pt>
                <c:pt idx="3570">
                  <c:v>387000</c:v>
                </c:pt>
                <c:pt idx="3571">
                  <c:v>387100</c:v>
                </c:pt>
                <c:pt idx="3572">
                  <c:v>387200</c:v>
                </c:pt>
                <c:pt idx="3573">
                  <c:v>387300</c:v>
                </c:pt>
                <c:pt idx="3574">
                  <c:v>387400</c:v>
                </c:pt>
                <c:pt idx="3575">
                  <c:v>387500</c:v>
                </c:pt>
                <c:pt idx="3576">
                  <c:v>387600</c:v>
                </c:pt>
                <c:pt idx="3577">
                  <c:v>387700</c:v>
                </c:pt>
                <c:pt idx="3578">
                  <c:v>387800</c:v>
                </c:pt>
                <c:pt idx="3579">
                  <c:v>387900</c:v>
                </c:pt>
                <c:pt idx="3580">
                  <c:v>388000</c:v>
                </c:pt>
                <c:pt idx="3581">
                  <c:v>388100</c:v>
                </c:pt>
                <c:pt idx="3582">
                  <c:v>388200</c:v>
                </c:pt>
                <c:pt idx="3583">
                  <c:v>388300</c:v>
                </c:pt>
                <c:pt idx="3584">
                  <c:v>388400</c:v>
                </c:pt>
                <c:pt idx="3585">
                  <c:v>388500</c:v>
                </c:pt>
                <c:pt idx="3586">
                  <c:v>388600</c:v>
                </c:pt>
                <c:pt idx="3587">
                  <c:v>388700</c:v>
                </c:pt>
                <c:pt idx="3588">
                  <c:v>388800</c:v>
                </c:pt>
                <c:pt idx="3589">
                  <c:v>388900</c:v>
                </c:pt>
                <c:pt idx="3590">
                  <c:v>389000</c:v>
                </c:pt>
                <c:pt idx="3591">
                  <c:v>389100</c:v>
                </c:pt>
                <c:pt idx="3592">
                  <c:v>389200</c:v>
                </c:pt>
                <c:pt idx="3593">
                  <c:v>389300</c:v>
                </c:pt>
                <c:pt idx="3594">
                  <c:v>389400</c:v>
                </c:pt>
                <c:pt idx="3595">
                  <c:v>389500</c:v>
                </c:pt>
                <c:pt idx="3596">
                  <c:v>389600</c:v>
                </c:pt>
                <c:pt idx="3597">
                  <c:v>389700</c:v>
                </c:pt>
                <c:pt idx="3598">
                  <c:v>389800</c:v>
                </c:pt>
                <c:pt idx="3599">
                  <c:v>389900</c:v>
                </c:pt>
                <c:pt idx="3600">
                  <c:v>390000</c:v>
                </c:pt>
                <c:pt idx="3601">
                  <c:v>390100</c:v>
                </c:pt>
                <c:pt idx="3602">
                  <c:v>390200</c:v>
                </c:pt>
                <c:pt idx="3603">
                  <c:v>390300</c:v>
                </c:pt>
                <c:pt idx="3604">
                  <c:v>390400</c:v>
                </c:pt>
                <c:pt idx="3605">
                  <c:v>390500</c:v>
                </c:pt>
                <c:pt idx="3606">
                  <c:v>390600</c:v>
                </c:pt>
                <c:pt idx="3607">
                  <c:v>390700</c:v>
                </c:pt>
                <c:pt idx="3608">
                  <c:v>390800</c:v>
                </c:pt>
                <c:pt idx="3609">
                  <c:v>390900</c:v>
                </c:pt>
                <c:pt idx="3610">
                  <c:v>391000</c:v>
                </c:pt>
                <c:pt idx="3611">
                  <c:v>391100</c:v>
                </c:pt>
                <c:pt idx="3612">
                  <c:v>391200</c:v>
                </c:pt>
                <c:pt idx="3613">
                  <c:v>391300</c:v>
                </c:pt>
                <c:pt idx="3614">
                  <c:v>391400</c:v>
                </c:pt>
                <c:pt idx="3615">
                  <c:v>391500</c:v>
                </c:pt>
                <c:pt idx="3616">
                  <c:v>391600</c:v>
                </c:pt>
                <c:pt idx="3617">
                  <c:v>391700</c:v>
                </c:pt>
                <c:pt idx="3618">
                  <c:v>391800</c:v>
                </c:pt>
                <c:pt idx="3619">
                  <c:v>391900</c:v>
                </c:pt>
                <c:pt idx="3620">
                  <c:v>392000</c:v>
                </c:pt>
                <c:pt idx="3621">
                  <c:v>392100</c:v>
                </c:pt>
                <c:pt idx="3622">
                  <c:v>392200</c:v>
                </c:pt>
                <c:pt idx="3623">
                  <c:v>392300</c:v>
                </c:pt>
                <c:pt idx="3624">
                  <c:v>392400</c:v>
                </c:pt>
                <c:pt idx="3625">
                  <c:v>392500</c:v>
                </c:pt>
                <c:pt idx="3626">
                  <c:v>392600</c:v>
                </c:pt>
                <c:pt idx="3627">
                  <c:v>392700</c:v>
                </c:pt>
                <c:pt idx="3628">
                  <c:v>392800</c:v>
                </c:pt>
                <c:pt idx="3629">
                  <c:v>392900</c:v>
                </c:pt>
                <c:pt idx="3630">
                  <c:v>393000</c:v>
                </c:pt>
                <c:pt idx="3631">
                  <c:v>393100</c:v>
                </c:pt>
                <c:pt idx="3632">
                  <c:v>393200</c:v>
                </c:pt>
                <c:pt idx="3633">
                  <c:v>393300</c:v>
                </c:pt>
                <c:pt idx="3634">
                  <c:v>393400</c:v>
                </c:pt>
                <c:pt idx="3635">
                  <c:v>393500</c:v>
                </c:pt>
                <c:pt idx="3636">
                  <c:v>393600</c:v>
                </c:pt>
                <c:pt idx="3637">
                  <c:v>393700</c:v>
                </c:pt>
                <c:pt idx="3638">
                  <c:v>393800</c:v>
                </c:pt>
                <c:pt idx="3639">
                  <c:v>393900</c:v>
                </c:pt>
                <c:pt idx="3640">
                  <c:v>394000</c:v>
                </c:pt>
                <c:pt idx="3641">
                  <c:v>394100</c:v>
                </c:pt>
                <c:pt idx="3642">
                  <c:v>394200</c:v>
                </c:pt>
                <c:pt idx="3643">
                  <c:v>394300</c:v>
                </c:pt>
                <c:pt idx="3644">
                  <c:v>394400</c:v>
                </c:pt>
                <c:pt idx="3645">
                  <c:v>394500</c:v>
                </c:pt>
                <c:pt idx="3646">
                  <c:v>394600</c:v>
                </c:pt>
                <c:pt idx="3647">
                  <c:v>394700</c:v>
                </c:pt>
                <c:pt idx="3648">
                  <c:v>394800</c:v>
                </c:pt>
                <c:pt idx="3649">
                  <c:v>394900</c:v>
                </c:pt>
                <c:pt idx="3650">
                  <c:v>395000</c:v>
                </c:pt>
                <c:pt idx="3651">
                  <c:v>395100</c:v>
                </c:pt>
                <c:pt idx="3652">
                  <c:v>395200</c:v>
                </c:pt>
                <c:pt idx="3653">
                  <c:v>395300</c:v>
                </c:pt>
                <c:pt idx="3654">
                  <c:v>395400</c:v>
                </c:pt>
                <c:pt idx="3655">
                  <c:v>395500</c:v>
                </c:pt>
                <c:pt idx="3656">
                  <c:v>395600</c:v>
                </c:pt>
                <c:pt idx="3657">
                  <c:v>395700</c:v>
                </c:pt>
                <c:pt idx="3658">
                  <c:v>395800</c:v>
                </c:pt>
                <c:pt idx="3659">
                  <c:v>395900</c:v>
                </c:pt>
                <c:pt idx="3660">
                  <c:v>396000</c:v>
                </c:pt>
                <c:pt idx="3661">
                  <c:v>396100</c:v>
                </c:pt>
                <c:pt idx="3662">
                  <c:v>396200</c:v>
                </c:pt>
                <c:pt idx="3663">
                  <c:v>396300</c:v>
                </c:pt>
                <c:pt idx="3664">
                  <c:v>396400</c:v>
                </c:pt>
                <c:pt idx="3665">
                  <c:v>396500</c:v>
                </c:pt>
                <c:pt idx="3666">
                  <c:v>396600</c:v>
                </c:pt>
                <c:pt idx="3667">
                  <c:v>396700</c:v>
                </c:pt>
                <c:pt idx="3668">
                  <c:v>396800</c:v>
                </c:pt>
                <c:pt idx="3669">
                  <c:v>396900</c:v>
                </c:pt>
                <c:pt idx="3670">
                  <c:v>397000</c:v>
                </c:pt>
                <c:pt idx="3671">
                  <c:v>397100</c:v>
                </c:pt>
                <c:pt idx="3672">
                  <c:v>397200</c:v>
                </c:pt>
                <c:pt idx="3673">
                  <c:v>397300</c:v>
                </c:pt>
                <c:pt idx="3674">
                  <c:v>397400</c:v>
                </c:pt>
                <c:pt idx="3675">
                  <c:v>397500</c:v>
                </c:pt>
                <c:pt idx="3676">
                  <c:v>397600</c:v>
                </c:pt>
                <c:pt idx="3677">
                  <c:v>397700</c:v>
                </c:pt>
                <c:pt idx="3678">
                  <c:v>397800</c:v>
                </c:pt>
                <c:pt idx="3679">
                  <c:v>397900</c:v>
                </c:pt>
                <c:pt idx="3680">
                  <c:v>398000</c:v>
                </c:pt>
                <c:pt idx="3681">
                  <c:v>398100</c:v>
                </c:pt>
                <c:pt idx="3682">
                  <c:v>398200</c:v>
                </c:pt>
                <c:pt idx="3683">
                  <c:v>398300</c:v>
                </c:pt>
                <c:pt idx="3684">
                  <c:v>398400</c:v>
                </c:pt>
                <c:pt idx="3685">
                  <c:v>398500</c:v>
                </c:pt>
                <c:pt idx="3686">
                  <c:v>398600</c:v>
                </c:pt>
                <c:pt idx="3687">
                  <c:v>398700</c:v>
                </c:pt>
                <c:pt idx="3688">
                  <c:v>398800</c:v>
                </c:pt>
                <c:pt idx="3689">
                  <c:v>398900</c:v>
                </c:pt>
                <c:pt idx="3690">
                  <c:v>399000</c:v>
                </c:pt>
                <c:pt idx="3691">
                  <c:v>399100</c:v>
                </c:pt>
                <c:pt idx="3692">
                  <c:v>399200</c:v>
                </c:pt>
                <c:pt idx="3693">
                  <c:v>399300</c:v>
                </c:pt>
                <c:pt idx="3694">
                  <c:v>399400</c:v>
                </c:pt>
                <c:pt idx="3695">
                  <c:v>399500</c:v>
                </c:pt>
                <c:pt idx="3696">
                  <c:v>399600</c:v>
                </c:pt>
                <c:pt idx="3697">
                  <c:v>399700</c:v>
                </c:pt>
                <c:pt idx="3698">
                  <c:v>399800</c:v>
                </c:pt>
                <c:pt idx="3699">
                  <c:v>399900</c:v>
                </c:pt>
                <c:pt idx="3700">
                  <c:v>400000</c:v>
                </c:pt>
                <c:pt idx="3701">
                  <c:v>400100</c:v>
                </c:pt>
                <c:pt idx="3702">
                  <c:v>400200</c:v>
                </c:pt>
                <c:pt idx="3703">
                  <c:v>400300</c:v>
                </c:pt>
                <c:pt idx="3704">
                  <c:v>400400</c:v>
                </c:pt>
                <c:pt idx="3705">
                  <c:v>400500</c:v>
                </c:pt>
                <c:pt idx="3706">
                  <c:v>400600</c:v>
                </c:pt>
                <c:pt idx="3707">
                  <c:v>400700</c:v>
                </c:pt>
                <c:pt idx="3708">
                  <c:v>400800</c:v>
                </c:pt>
                <c:pt idx="3709">
                  <c:v>400900</c:v>
                </c:pt>
                <c:pt idx="3710">
                  <c:v>401000</c:v>
                </c:pt>
                <c:pt idx="3711">
                  <c:v>401100</c:v>
                </c:pt>
                <c:pt idx="3712">
                  <c:v>401200</c:v>
                </c:pt>
                <c:pt idx="3713">
                  <c:v>401300</c:v>
                </c:pt>
                <c:pt idx="3714">
                  <c:v>401400</c:v>
                </c:pt>
                <c:pt idx="3715">
                  <c:v>401500</c:v>
                </c:pt>
                <c:pt idx="3716">
                  <c:v>401600</c:v>
                </c:pt>
                <c:pt idx="3717">
                  <c:v>401700</c:v>
                </c:pt>
                <c:pt idx="3718">
                  <c:v>401800</c:v>
                </c:pt>
                <c:pt idx="3719">
                  <c:v>401900</c:v>
                </c:pt>
                <c:pt idx="3720">
                  <c:v>402000</c:v>
                </c:pt>
                <c:pt idx="3721">
                  <c:v>402100</c:v>
                </c:pt>
                <c:pt idx="3722">
                  <c:v>402200</c:v>
                </c:pt>
                <c:pt idx="3723">
                  <c:v>402300</c:v>
                </c:pt>
                <c:pt idx="3724">
                  <c:v>402400</c:v>
                </c:pt>
                <c:pt idx="3725">
                  <c:v>402500</c:v>
                </c:pt>
                <c:pt idx="3726">
                  <c:v>402600</c:v>
                </c:pt>
                <c:pt idx="3727">
                  <c:v>402700</c:v>
                </c:pt>
                <c:pt idx="3728">
                  <c:v>402800</c:v>
                </c:pt>
                <c:pt idx="3729">
                  <c:v>402900</c:v>
                </c:pt>
                <c:pt idx="3730">
                  <c:v>403000</c:v>
                </c:pt>
                <c:pt idx="3731">
                  <c:v>403100</c:v>
                </c:pt>
                <c:pt idx="3732">
                  <c:v>403200</c:v>
                </c:pt>
                <c:pt idx="3733">
                  <c:v>403300</c:v>
                </c:pt>
                <c:pt idx="3734">
                  <c:v>403400</c:v>
                </c:pt>
                <c:pt idx="3735">
                  <c:v>403500</c:v>
                </c:pt>
                <c:pt idx="3736">
                  <c:v>403600</c:v>
                </c:pt>
                <c:pt idx="3737">
                  <c:v>403700</c:v>
                </c:pt>
                <c:pt idx="3738">
                  <c:v>403800</c:v>
                </c:pt>
                <c:pt idx="3739">
                  <c:v>403900</c:v>
                </c:pt>
                <c:pt idx="3740">
                  <c:v>404000</c:v>
                </c:pt>
                <c:pt idx="3741">
                  <c:v>404100</c:v>
                </c:pt>
                <c:pt idx="3742">
                  <c:v>404200</c:v>
                </c:pt>
                <c:pt idx="3743">
                  <c:v>404300</c:v>
                </c:pt>
                <c:pt idx="3744">
                  <c:v>404400</c:v>
                </c:pt>
                <c:pt idx="3745">
                  <c:v>404500</c:v>
                </c:pt>
                <c:pt idx="3746">
                  <c:v>404600</c:v>
                </c:pt>
                <c:pt idx="3747">
                  <c:v>404700</c:v>
                </c:pt>
                <c:pt idx="3748">
                  <c:v>404800</c:v>
                </c:pt>
                <c:pt idx="3749">
                  <c:v>404900</c:v>
                </c:pt>
                <c:pt idx="3750">
                  <c:v>405000</c:v>
                </c:pt>
                <c:pt idx="3751">
                  <c:v>405100</c:v>
                </c:pt>
                <c:pt idx="3752">
                  <c:v>405200</c:v>
                </c:pt>
                <c:pt idx="3753">
                  <c:v>405300</c:v>
                </c:pt>
                <c:pt idx="3754">
                  <c:v>405400</c:v>
                </c:pt>
                <c:pt idx="3755">
                  <c:v>405500</c:v>
                </c:pt>
                <c:pt idx="3756">
                  <c:v>405600</c:v>
                </c:pt>
                <c:pt idx="3757">
                  <c:v>405700</c:v>
                </c:pt>
                <c:pt idx="3758">
                  <c:v>405800</c:v>
                </c:pt>
                <c:pt idx="3759">
                  <c:v>405900</c:v>
                </c:pt>
                <c:pt idx="3760">
                  <c:v>406000</c:v>
                </c:pt>
                <c:pt idx="3761">
                  <c:v>406100</c:v>
                </c:pt>
                <c:pt idx="3762">
                  <c:v>406200</c:v>
                </c:pt>
                <c:pt idx="3763">
                  <c:v>406300</c:v>
                </c:pt>
                <c:pt idx="3764">
                  <c:v>406400</c:v>
                </c:pt>
                <c:pt idx="3765">
                  <c:v>406500</c:v>
                </c:pt>
                <c:pt idx="3766">
                  <c:v>406600</c:v>
                </c:pt>
                <c:pt idx="3767">
                  <c:v>406700</c:v>
                </c:pt>
                <c:pt idx="3768">
                  <c:v>406800</c:v>
                </c:pt>
                <c:pt idx="3769">
                  <c:v>406900</c:v>
                </c:pt>
                <c:pt idx="3770">
                  <c:v>407000</c:v>
                </c:pt>
                <c:pt idx="3771">
                  <c:v>407100</c:v>
                </c:pt>
                <c:pt idx="3772">
                  <c:v>407200</c:v>
                </c:pt>
                <c:pt idx="3773">
                  <c:v>407300</c:v>
                </c:pt>
                <c:pt idx="3774">
                  <c:v>407400</c:v>
                </c:pt>
                <c:pt idx="3775">
                  <c:v>407500</c:v>
                </c:pt>
                <c:pt idx="3776">
                  <c:v>407600</c:v>
                </c:pt>
                <c:pt idx="3777">
                  <c:v>407700</c:v>
                </c:pt>
                <c:pt idx="3778">
                  <c:v>407800</c:v>
                </c:pt>
                <c:pt idx="3779">
                  <c:v>407900</c:v>
                </c:pt>
                <c:pt idx="3780">
                  <c:v>408000</c:v>
                </c:pt>
                <c:pt idx="3781">
                  <c:v>408100</c:v>
                </c:pt>
                <c:pt idx="3782">
                  <c:v>408200</c:v>
                </c:pt>
                <c:pt idx="3783">
                  <c:v>408300</c:v>
                </c:pt>
                <c:pt idx="3784">
                  <c:v>408400</c:v>
                </c:pt>
                <c:pt idx="3785">
                  <c:v>408500</c:v>
                </c:pt>
                <c:pt idx="3786">
                  <c:v>408600</c:v>
                </c:pt>
                <c:pt idx="3787">
                  <c:v>408700</c:v>
                </c:pt>
                <c:pt idx="3788">
                  <c:v>408800</c:v>
                </c:pt>
                <c:pt idx="3789">
                  <c:v>408900</c:v>
                </c:pt>
                <c:pt idx="3790">
                  <c:v>409000</c:v>
                </c:pt>
                <c:pt idx="3791">
                  <c:v>409100</c:v>
                </c:pt>
                <c:pt idx="3792">
                  <c:v>409200</c:v>
                </c:pt>
                <c:pt idx="3793">
                  <c:v>409300</c:v>
                </c:pt>
                <c:pt idx="3794">
                  <c:v>409400</c:v>
                </c:pt>
                <c:pt idx="3795">
                  <c:v>409500</c:v>
                </c:pt>
                <c:pt idx="3796">
                  <c:v>409600</c:v>
                </c:pt>
                <c:pt idx="3797">
                  <c:v>409700</c:v>
                </c:pt>
                <c:pt idx="3798">
                  <c:v>409800</c:v>
                </c:pt>
                <c:pt idx="3799">
                  <c:v>409900</c:v>
                </c:pt>
                <c:pt idx="3800">
                  <c:v>410000</c:v>
                </c:pt>
                <c:pt idx="3801">
                  <c:v>410100</c:v>
                </c:pt>
                <c:pt idx="3802">
                  <c:v>410200</c:v>
                </c:pt>
                <c:pt idx="3803">
                  <c:v>410300</c:v>
                </c:pt>
                <c:pt idx="3804">
                  <c:v>410400</c:v>
                </c:pt>
                <c:pt idx="3805">
                  <c:v>410500</c:v>
                </c:pt>
                <c:pt idx="3806">
                  <c:v>410600</c:v>
                </c:pt>
                <c:pt idx="3807">
                  <c:v>410700</c:v>
                </c:pt>
                <c:pt idx="3808">
                  <c:v>410800</c:v>
                </c:pt>
                <c:pt idx="3809">
                  <c:v>410900</c:v>
                </c:pt>
                <c:pt idx="3810">
                  <c:v>411000</c:v>
                </c:pt>
                <c:pt idx="3811">
                  <c:v>411100</c:v>
                </c:pt>
                <c:pt idx="3812">
                  <c:v>411200</c:v>
                </c:pt>
                <c:pt idx="3813">
                  <c:v>411300</c:v>
                </c:pt>
                <c:pt idx="3814">
                  <c:v>411400</c:v>
                </c:pt>
                <c:pt idx="3815">
                  <c:v>411500</c:v>
                </c:pt>
                <c:pt idx="3816">
                  <c:v>411600</c:v>
                </c:pt>
                <c:pt idx="3817">
                  <c:v>411700</c:v>
                </c:pt>
                <c:pt idx="3818">
                  <c:v>411800</c:v>
                </c:pt>
                <c:pt idx="3819">
                  <c:v>411900</c:v>
                </c:pt>
                <c:pt idx="3820">
                  <c:v>412000</c:v>
                </c:pt>
                <c:pt idx="3821">
                  <c:v>412100</c:v>
                </c:pt>
                <c:pt idx="3822">
                  <c:v>412200</c:v>
                </c:pt>
                <c:pt idx="3823">
                  <c:v>412300</c:v>
                </c:pt>
                <c:pt idx="3824">
                  <c:v>412400</c:v>
                </c:pt>
                <c:pt idx="3825">
                  <c:v>412500</c:v>
                </c:pt>
                <c:pt idx="3826">
                  <c:v>412600</c:v>
                </c:pt>
                <c:pt idx="3827">
                  <c:v>412700</c:v>
                </c:pt>
                <c:pt idx="3828">
                  <c:v>412800</c:v>
                </c:pt>
                <c:pt idx="3829">
                  <c:v>412900</c:v>
                </c:pt>
                <c:pt idx="3830">
                  <c:v>413000</c:v>
                </c:pt>
                <c:pt idx="3831">
                  <c:v>413100</c:v>
                </c:pt>
                <c:pt idx="3832">
                  <c:v>413200</c:v>
                </c:pt>
                <c:pt idx="3833">
                  <c:v>413300</c:v>
                </c:pt>
                <c:pt idx="3834">
                  <c:v>413400</c:v>
                </c:pt>
                <c:pt idx="3835">
                  <c:v>413500</c:v>
                </c:pt>
                <c:pt idx="3836">
                  <c:v>413600</c:v>
                </c:pt>
                <c:pt idx="3837">
                  <c:v>413700</c:v>
                </c:pt>
                <c:pt idx="3838">
                  <c:v>413800</c:v>
                </c:pt>
                <c:pt idx="3839">
                  <c:v>413900</c:v>
                </c:pt>
                <c:pt idx="3840">
                  <c:v>414000</c:v>
                </c:pt>
                <c:pt idx="3841">
                  <c:v>414100</c:v>
                </c:pt>
                <c:pt idx="3842">
                  <c:v>414200</c:v>
                </c:pt>
                <c:pt idx="3843">
                  <c:v>414300</c:v>
                </c:pt>
                <c:pt idx="3844">
                  <c:v>414400</c:v>
                </c:pt>
                <c:pt idx="3845">
                  <c:v>414500</c:v>
                </c:pt>
                <c:pt idx="3846">
                  <c:v>414600</c:v>
                </c:pt>
                <c:pt idx="3847">
                  <c:v>414700</c:v>
                </c:pt>
                <c:pt idx="3848">
                  <c:v>414800</c:v>
                </c:pt>
                <c:pt idx="3849">
                  <c:v>414900</c:v>
                </c:pt>
                <c:pt idx="3850">
                  <c:v>415000</c:v>
                </c:pt>
                <c:pt idx="3851">
                  <c:v>415100</c:v>
                </c:pt>
                <c:pt idx="3852">
                  <c:v>415200</c:v>
                </c:pt>
                <c:pt idx="3853">
                  <c:v>415300</c:v>
                </c:pt>
                <c:pt idx="3854">
                  <c:v>415400</c:v>
                </c:pt>
                <c:pt idx="3855">
                  <c:v>415500</c:v>
                </c:pt>
                <c:pt idx="3856">
                  <c:v>415600</c:v>
                </c:pt>
                <c:pt idx="3857">
                  <c:v>415700</c:v>
                </c:pt>
                <c:pt idx="3858">
                  <c:v>415800</c:v>
                </c:pt>
                <c:pt idx="3859">
                  <c:v>415900</c:v>
                </c:pt>
                <c:pt idx="3860">
                  <c:v>416000</c:v>
                </c:pt>
                <c:pt idx="3861">
                  <c:v>416100</c:v>
                </c:pt>
                <c:pt idx="3862">
                  <c:v>416200</c:v>
                </c:pt>
                <c:pt idx="3863">
                  <c:v>416300</c:v>
                </c:pt>
                <c:pt idx="3864">
                  <c:v>416400</c:v>
                </c:pt>
                <c:pt idx="3865">
                  <c:v>416500</c:v>
                </c:pt>
                <c:pt idx="3866">
                  <c:v>416600</c:v>
                </c:pt>
                <c:pt idx="3867">
                  <c:v>416700</c:v>
                </c:pt>
                <c:pt idx="3868">
                  <c:v>416800</c:v>
                </c:pt>
                <c:pt idx="3869">
                  <c:v>416900</c:v>
                </c:pt>
                <c:pt idx="3870">
                  <c:v>417000</c:v>
                </c:pt>
                <c:pt idx="3871">
                  <c:v>417100</c:v>
                </c:pt>
                <c:pt idx="3872">
                  <c:v>417200</c:v>
                </c:pt>
                <c:pt idx="3873">
                  <c:v>417300</c:v>
                </c:pt>
                <c:pt idx="3874">
                  <c:v>417400</c:v>
                </c:pt>
                <c:pt idx="3875">
                  <c:v>417500</c:v>
                </c:pt>
                <c:pt idx="3876">
                  <c:v>417600</c:v>
                </c:pt>
                <c:pt idx="3877">
                  <c:v>417700</c:v>
                </c:pt>
                <c:pt idx="3878">
                  <c:v>417800</c:v>
                </c:pt>
                <c:pt idx="3879">
                  <c:v>417900</c:v>
                </c:pt>
                <c:pt idx="3880">
                  <c:v>418000</c:v>
                </c:pt>
                <c:pt idx="3881">
                  <c:v>418100</c:v>
                </c:pt>
                <c:pt idx="3882">
                  <c:v>418200</c:v>
                </c:pt>
                <c:pt idx="3883">
                  <c:v>418300</c:v>
                </c:pt>
                <c:pt idx="3884">
                  <c:v>418400</c:v>
                </c:pt>
                <c:pt idx="3885">
                  <c:v>418500</c:v>
                </c:pt>
                <c:pt idx="3886">
                  <c:v>418600</c:v>
                </c:pt>
                <c:pt idx="3887">
                  <c:v>418700</c:v>
                </c:pt>
                <c:pt idx="3888">
                  <c:v>418800</c:v>
                </c:pt>
                <c:pt idx="3889">
                  <c:v>418900</c:v>
                </c:pt>
                <c:pt idx="3890">
                  <c:v>419000</c:v>
                </c:pt>
                <c:pt idx="3891">
                  <c:v>419100</c:v>
                </c:pt>
                <c:pt idx="3892">
                  <c:v>419200</c:v>
                </c:pt>
                <c:pt idx="3893">
                  <c:v>419300</c:v>
                </c:pt>
                <c:pt idx="3894">
                  <c:v>419400</c:v>
                </c:pt>
                <c:pt idx="3895">
                  <c:v>419500</c:v>
                </c:pt>
                <c:pt idx="3896">
                  <c:v>419600</c:v>
                </c:pt>
                <c:pt idx="3897">
                  <c:v>419700</c:v>
                </c:pt>
                <c:pt idx="3898">
                  <c:v>419800</c:v>
                </c:pt>
                <c:pt idx="3899">
                  <c:v>419900</c:v>
                </c:pt>
                <c:pt idx="3900">
                  <c:v>420000</c:v>
                </c:pt>
                <c:pt idx="3901">
                  <c:v>420100</c:v>
                </c:pt>
                <c:pt idx="3902">
                  <c:v>420200</c:v>
                </c:pt>
                <c:pt idx="3903">
                  <c:v>420300</c:v>
                </c:pt>
                <c:pt idx="3904">
                  <c:v>420400</c:v>
                </c:pt>
                <c:pt idx="3905">
                  <c:v>420500</c:v>
                </c:pt>
                <c:pt idx="3906">
                  <c:v>420600</c:v>
                </c:pt>
                <c:pt idx="3907">
                  <c:v>420700</c:v>
                </c:pt>
                <c:pt idx="3908">
                  <c:v>420800</c:v>
                </c:pt>
                <c:pt idx="3909">
                  <c:v>420900</c:v>
                </c:pt>
                <c:pt idx="3910">
                  <c:v>421000</c:v>
                </c:pt>
                <c:pt idx="3911">
                  <c:v>421100</c:v>
                </c:pt>
                <c:pt idx="3912">
                  <c:v>421200</c:v>
                </c:pt>
                <c:pt idx="3913">
                  <c:v>421300</c:v>
                </c:pt>
                <c:pt idx="3914">
                  <c:v>421400</c:v>
                </c:pt>
                <c:pt idx="3915">
                  <c:v>421500</c:v>
                </c:pt>
                <c:pt idx="3916">
                  <c:v>421600</c:v>
                </c:pt>
                <c:pt idx="3917">
                  <c:v>421700</c:v>
                </c:pt>
                <c:pt idx="3918">
                  <c:v>421800</c:v>
                </c:pt>
                <c:pt idx="3919">
                  <c:v>421900</c:v>
                </c:pt>
                <c:pt idx="3920">
                  <c:v>422000</c:v>
                </c:pt>
                <c:pt idx="3921">
                  <c:v>422100</c:v>
                </c:pt>
                <c:pt idx="3922">
                  <c:v>422200</c:v>
                </c:pt>
                <c:pt idx="3923">
                  <c:v>422300</c:v>
                </c:pt>
                <c:pt idx="3924">
                  <c:v>422400</c:v>
                </c:pt>
                <c:pt idx="3925">
                  <c:v>422500</c:v>
                </c:pt>
                <c:pt idx="3926">
                  <c:v>422600</c:v>
                </c:pt>
                <c:pt idx="3927">
                  <c:v>422700</c:v>
                </c:pt>
                <c:pt idx="3928">
                  <c:v>422800</c:v>
                </c:pt>
                <c:pt idx="3929">
                  <c:v>422900</c:v>
                </c:pt>
                <c:pt idx="3930">
                  <c:v>423000</c:v>
                </c:pt>
                <c:pt idx="3931">
                  <c:v>423100</c:v>
                </c:pt>
                <c:pt idx="3932">
                  <c:v>423200</c:v>
                </c:pt>
                <c:pt idx="3933">
                  <c:v>423300</c:v>
                </c:pt>
                <c:pt idx="3934">
                  <c:v>423400</c:v>
                </c:pt>
                <c:pt idx="3935">
                  <c:v>423500</c:v>
                </c:pt>
                <c:pt idx="3936">
                  <c:v>423600</c:v>
                </c:pt>
                <c:pt idx="3937">
                  <c:v>423700</c:v>
                </c:pt>
                <c:pt idx="3938">
                  <c:v>423800</c:v>
                </c:pt>
                <c:pt idx="3939">
                  <c:v>423900</c:v>
                </c:pt>
                <c:pt idx="3940">
                  <c:v>424000</c:v>
                </c:pt>
                <c:pt idx="3941">
                  <c:v>424100</c:v>
                </c:pt>
                <c:pt idx="3942">
                  <c:v>424200</c:v>
                </c:pt>
                <c:pt idx="3943">
                  <c:v>424300</c:v>
                </c:pt>
                <c:pt idx="3944">
                  <c:v>424400</c:v>
                </c:pt>
                <c:pt idx="3945">
                  <c:v>424500</c:v>
                </c:pt>
                <c:pt idx="3946">
                  <c:v>424600</c:v>
                </c:pt>
                <c:pt idx="3947">
                  <c:v>424700</c:v>
                </c:pt>
                <c:pt idx="3948">
                  <c:v>424800</c:v>
                </c:pt>
                <c:pt idx="3949">
                  <c:v>424900</c:v>
                </c:pt>
                <c:pt idx="3950">
                  <c:v>425000</c:v>
                </c:pt>
                <c:pt idx="3951">
                  <c:v>425100</c:v>
                </c:pt>
                <c:pt idx="3952">
                  <c:v>425200</c:v>
                </c:pt>
                <c:pt idx="3953">
                  <c:v>425300</c:v>
                </c:pt>
                <c:pt idx="3954">
                  <c:v>425400</c:v>
                </c:pt>
                <c:pt idx="3955">
                  <c:v>425500</c:v>
                </c:pt>
                <c:pt idx="3956">
                  <c:v>425600</c:v>
                </c:pt>
                <c:pt idx="3957">
                  <c:v>425700</c:v>
                </c:pt>
                <c:pt idx="3958">
                  <c:v>425800</c:v>
                </c:pt>
                <c:pt idx="3959">
                  <c:v>425900</c:v>
                </c:pt>
                <c:pt idx="3960">
                  <c:v>426000</c:v>
                </c:pt>
                <c:pt idx="3961">
                  <c:v>426100</c:v>
                </c:pt>
                <c:pt idx="3962">
                  <c:v>426200</c:v>
                </c:pt>
                <c:pt idx="3963">
                  <c:v>426300</c:v>
                </c:pt>
                <c:pt idx="3964">
                  <c:v>426400</c:v>
                </c:pt>
                <c:pt idx="3965">
                  <c:v>426500</c:v>
                </c:pt>
                <c:pt idx="3966">
                  <c:v>426600</c:v>
                </c:pt>
                <c:pt idx="3967">
                  <c:v>426700</c:v>
                </c:pt>
                <c:pt idx="3968">
                  <c:v>426800</c:v>
                </c:pt>
                <c:pt idx="3969">
                  <c:v>426900</c:v>
                </c:pt>
                <c:pt idx="3970">
                  <c:v>427000</c:v>
                </c:pt>
                <c:pt idx="3971">
                  <c:v>427100</c:v>
                </c:pt>
                <c:pt idx="3972">
                  <c:v>427200</c:v>
                </c:pt>
                <c:pt idx="3973">
                  <c:v>427300</c:v>
                </c:pt>
                <c:pt idx="3974">
                  <c:v>427400</c:v>
                </c:pt>
                <c:pt idx="3975">
                  <c:v>427500</c:v>
                </c:pt>
                <c:pt idx="3976">
                  <c:v>427600</c:v>
                </c:pt>
                <c:pt idx="3977">
                  <c:v>427700</c:v>
                </c:pt>
                <c:pt idx="3978">
                  <c:v>427800</c:v>
                </c:pt>
                <c:pt idx="3979">
                  <c:v>427900</c:v>
                </c:pt>
                <c:pt idx="3980">
                  <c:v>428000</c:v>
                </c:pt>
                <c:pt idx="3981">
                  <c:v>428100</c:v>
                </c:pt>
                <c:pt idx="3982">
                  <c:v>428200</c:v>
                </c:pt>
                <c:pt idx="3983">
                  <c:v>428300</c:v>
                </c:pt>
                <c:pt idx="3984">
                  <c:v>428400</c:v>
                </c:pt>
                <c:pt idx="3985">
                  <c:v>428500</c:v>
                </c:pt>
                <c:pt idx="3986">
                  <c:v>428600</c:v>
                </c:pt>
                <c:pt idx="3987">
                  <c:v>428700</c:v>
                </c:pt>
                <c:pt idx="3988">
                  <c:v>428800</c:v>
                </c:pt>
                <c:pt idx="3989">
                  <c:v>428900</c:v>
                </c:pt>
                <c:pt idx="3990">
                  <c:v>429000</c:v>
                </c:pt>
                <c:pt idx="3991">
                  <c:v>429100</c:v>
                </c:pt>
                <c:pt idx="3992">
                  <c:v>429200</c:v>
                </c:pt>
                <c:pt idx="3993">
                  <c:v>429300</c:v>
                </c:pt>
                <c:pt idx="3994">
                  <c:v>429400</c:v>
                </c:pt>
                <c:pt idx="3995">
                  <c:v>429500</c:v>
                </c:pt>
                <c:pt idx="3996">
                  <c:v>429600</c:v>
                </c:pt>
                <c:pt idx="3997">
                  <c:v>429700</c:v>
                </c:pt>
                <c:pt idx="3998">
                  <c:v>429800</c:v>
                </c:pt>
                <c:pt idx="3999">
                  <c:v>429900</c:v>
                </c:pt>
                <c:pt idx="4000">
                  <c:v>430000</c:v>
                </c:pt>
                <c:pt idx="4001">
                  <c:v>430100</c:v>
                </c:pt>
                <c:pt idx="4002">
                  <c:v>430200</c:v>
                </c:pt>
                <c:pt idx="4003">
                  <c:v>430300</c:v>
                </c:pt>
                <c:pt idx="4004">
                  <c:v>430400</c:v>
                </c:pt>
                <c:pt idx="4005">
                  <c:v>430500</c:v>
                </c:pt>
                <c:pt idx="4006">
                  <c:v>430600</c:v>
                </c:pt>
                <c:pt idx="4007">
                  <c:v>430700</c:v>
                </c:pt>
                <c:pt idx="4008">
                  <c:v>430800</c:v>
                </c:pt>
                <c:pt idx="4009">
                  <c:v>430900</c:v>
                </c:pt>
                <c:pt idx="4010">
                  <c:v>431000</c:v>
                </c:pt>
                <c:pt idx="4011">
                  <c:v>431100</c:v>
                </c:pt>
                <c:pt idx="4012">
                  <c:v>431200</c:v>
                </c:pt>
                <c:pt idx="4013">
                  <c:v>431300</c:v>
                </c:pt>
                <c:pt idx="4014">
                  <c:v>431400</c:v>
                </c:pt>
                <c:pt idx="4015">
                  <c:v>431500</c:v>
                </c:pt>
                <c:pt idx="4016">
                  <c:v>431600</c:v>
                </c:pt>
                <c:pt idx="4017">
                  <c:v>431700</c:v>
                </c:pt>
                <c:pt idx="4018">
                  <c:v>431800</c:v>
                </c:pt>
                <c:pt idx="4019">
                  <c:v>431900</c:v>
                </c:pt>
                <c:pt idx="4020">
                  <c:v>432000</c:v>
                </c:pt>
                <c:pt idx="4021">
                  <c:v>432100</c:v>
                </c:pt>
                <c:pt idx="4022">
                  <c:v>432200</c:v>
                </c:pt>
                <c:pt idx="4023">
                  <c:v>432300</c:v>
                </c:pt>
                <c:pt idx="4024">
                  <c:v>432400</c:v>
                </c:pt>
                <c:pt idx="4025">
                  <c:v>432500</c:v>
                </c:pt>
                <c:pt idx="4026">
                  <c:v>432600</c:v>
                </c:pt>
                <c:pt idx="4027">
                  <c:v>432700</c:v>
                </c:pt>
                <c:pt idx="4028">
                  <c:v>432800</c:v>
                </c:pt>
                <c:pt idx="4029">
                  <c:v>432900</c:v>
                </c:pt>
                <c:pt idx="4030">
                  <c:v>433000</c:v>
                </c:pt>
                <c:pt idx="4031">
                  <c:v>433100</c:v>
                </c:pt>
                <c:pt idx="4032">
                  <c:v>433200</c:v>
                </c:pt>
                <c:pt idx="4033">
                  <c:v>433300</c:v>
                </c:pt>
                <c:pt idx="4034">
                  <c:v>433400</c:v>
                </c:pt>
                <c:pt idx="4035">
                  <c:v>433500</c:v>
                </c:pt>
                <c:pt idx="4036">
                  <c:v>433600</c:v>
                </c:pt>
                <c:pt idx="4037">
                  <c:v>433700</c:v>
                </c:pt>
                <c:pt idx="4038">
                  <c:v>433800</c:v>
                </c:pt>
                <c:pt idx="4039">
                  <c:v>433900</c:v>
                </c:pt>
                <c:pt idx="4040">
                  <c:v>434000</c:v>
                </c:pt>
                <c:pt idx="4041">
                  <c:v>434100</c:v>
                </c:pt>
                <c:pt idx="4042">
                  <c:v>434200</c:v>
                </c:pt>
                <c:pt idx="4043">
                  <c:v>434300</c:v>
                </c:pt>
                <c:pt idx="4044">
                  <c:v>434400</c:v>
                </c:pt>
                <c:pt idx="4045">
                  <c:v>434500</c:v>
                </c:pt>
                <c:pt idx="4046">
                  <c:v>434600</c:v>
                </c:pt>
                <c:pt idx="4047">
                  <c:v>434700</c:v>
                </c:pt>
                <c:pt idx="4048">
                  <c:v>434800</c:v>
                </c:pt>
                <c:pt idx="4049">
                  <c:v>434900</c:v>
                </c:pt>
                <c:pt idx="4050">
                  <c:v>435000</c:v>
                </c:pt>
                <c:pt idx="4051">
                  <c:v>435100</c:v>
                </c:pt>
                <c:pt idx="4052">
                  <c:v>435200</c:v>
                </c:pt>
                <c:pt idx="4053">
                  <c:v>435300</c:v>
                </c:pt>
                <c:pt idx="4054">
                  <c:v>435400</c:v>
                </c:pt>
                <c:pt idx="4055">
                  <c:v>435500</c:v>
                </c:pt>
                <c:pt idx="4056">
                  <c:v>435600</c:v>
                </c:pt>
                <c:pt idx="4057">
                  <c:v>435700</c:v>
                </c:pt>
                <c:pt idx="4058">
                  <c:v>435800</c:v>
                </c:pt>
                <c:pt idx="4059">
                  <c:v>435900</c:v>
                </c:pt>
                <c:pt idx="4060">
                  <c:v>436000</c:v>
                </c:pt>
                <c:pt idx="4061">
                  <c:v>436100</c:v>
                </c:pt>
                <c:pt idx="4062">
                  <c:v>436200</c:v>
                </c:pt>
                <c:pt idx="4063">
                  <c:v>436300</c:v>
                </c:pt>
                <c:pt idx="4064">
                  <c:v>436400</c:v>
                </c:pt>
                <c:pt idx="4065">
                  <c:v>436500</c:v>
                </c:pt>
                <c:pt idx="4066">
                  <c:v>436600</c:v>
                </c:pt>
                <c:pt idx="4067">
                  <c:v>436700</c:v>
                </c:pt>
                <c:pt idx="4068">
                  <c:v>436800</c:v>
                </c:pt>
                <c:pt idx="4069">
                  <c:v>436900</c:v>
                </c:pt>
                <c:pt idx="4070">
                  <c:v>437000</c:v>
                </c:pt>
                <c:pt idx="4071">
                  <c:v>437100</c:v>
                </c:pt>
                <c:pt idx="4072">
                  <c:v>437200</c:v>
                </c:pt>
                <c:pt idx="4073">
                  <c:v>437300</c:v>
                </c:pt>
                <c:pt idx="4074">
                  <c:v>437400</c:v>
                </c:pt>
                <c:pt idx="4075">
                  <c:v>437500</c:v>
                </c:pt>
                <c:pt idx="4076">
                  <c:v>437600</c:v>
                </c:pt>
                <c:pt idx="4077">
                  <c:v>437700</c:v>
                </c:pt>
                <c:pt idx="4078">
                  <c:v>437800</c:v>
                </c:pt>
                <c:pt idx="4079">
                  <c:v>437900</c:v>
                </c:pt>
                <c:pt idx="4080">
                  <c:v>438000</c:v>
                </c:pt>
                <c:pt idx="4081">
                  <c:v>438100</c:v>
                </c:pt>
                <c:pt idx="4082">
                  <c:v>438200</c:v>
                </c:pt>
                <c:pt idx="4083">
                  <c:v>438300</c:v>
                </c:pt>
                <c:pt idx="4084">
                  <c:v>438400</c:v>
                </c:pt>
                <c:pt idx="4085">
                  <c:v>438500</c:v>
                </c:pt>
                <c:pt idx="4086">
                  <c:v>438600</c:v>
                </c:pt>
                <c:pt idx="4087">
                  <c:v>438700</c:v>
                </c:pt>
                <c:pt idx="4088">
                  <c:v>438800</c:v>
                </c:pt>
                <c:pt idx="4089">
                  <c:v>438900</c:v>
                </c:pt>
                <c:pt idx="4090">
                  <c:v>439000</c:v>
                </c:pt>
                <c:pt idx="4091">
                  <c:v>439100</c:v>
                </c:pt>
                <c:pt idx="4092">
                  <c:v>439200</c:v>
                </c:pt>
                <c:pt idx="4093">
                  <c:v>439300</c:v>
                </c:pt>
                <c:pt idx="4094">
                  <c:v>439400</c:v>
                </c:pt>
                <c:pt idx="4095">
                  <c:v>439500</c:v>
                </c:pt>
                <c:pt idx="4096">
                  <c:v>439600</c:v>
                </c:pt>
                <c:pt idx="4097">
                  <c:v>439700</c:v>
                </c:pt>
                <c:pt idx="4098">
                  <c:v>439800</c:v>
                </c:pt>
                <c:pt idx="4099">
                  <c:v>439900</c:v>
                </c:pt>
                <c:pt idx="4100">
                  <c:v>440000</c:v>
                </c:pt>
                <c:pt idx="4101">
                  <c:v>440100</c:v>
                </c:pt>
                <c:pt idx="4102">
                  <c:v>440200</c:v>
                </c:pt>
                <c:pt idx="4103">
                  <c:v>440300</c:v>
                </c:pt>
                <c:pt idx="4104">
                  <c:v>440400</c:v>
                </c:pt>
                <c:pt idx="4105">
                  <c:v>440500</c:v>
                </c:pt>
                <c:pt idx="4106">
                  <c:v>440600</c:v>
                </c:pt>
                <c:pt idx="4107">
                  <c:v>440700</c:v>
                </c:pt>
                <c:pt idx="4108">
                  <c:v>440800</c:v>
                </c:pt>
                <c:pt idx="4109">
                  <c:v>440900</c:v>
                </c:pt>
                <c:pt idx="4110">
                  <c:v>441000</c:v>
                </c:pt>
                <c:pt idx="4111">
                  <c:v>441100</c:v>
                </c:pt>
                <c:pt idx="4112">
                  <c:v>441200</c:v>
                </c:pt>
                <c:pt idx="4113">
                  <c:v>441300</c:v>
                </c:pt>
                <c:pt idx="4114">
                  <c:v>441400</c:v>
                </c:pt>
                <c:pt idx="4115">
                  <c:v>441500</c:v>
                </c:pt>
                <c:pt idx="4116">
                  <c:v>441600</c:v>
                </c:pt>
                <c:pt idx="4117">
                  <c:v>441700</c:v>
                </c:pt>
                <c:pt idx="4118">
                  <c:v>441800</c:v>
                </c:pt>
                <c:pt idx="4119">
                  <c:v>441900</c:v>
                </c:pt>
                <c:pt idx="4120">
                  <c:v>442000</c:v>
                </c:pt>
                <c:pt idx="4121">
                  <c:v>442100</c:v>
                </c:pt>
                <c:pt idx="4122">
                  <c:v>442200</c:v>
                </c:pt>
                <c:pt idx="4123">
                  <c:v>442300</c:v>
                </c:pt>
                <c:pt idx="4124">
                  <c:v>442400</c:v>
                </c:pt>
                <c:pt idx="4125">
                  <c:v>442500</c:v>
                </c:pt>
                <c:pt idx="4126">
                  <c:v>442600</c:v>
                </c:pt>
                <c:pt idx="4127">
                  <c:v>442700</c:v>
                </c:pt>
                <c:pt idx="4128">
                  <c:v>442800</c:v>
                </c:pt>
                <c:pt idx="4129">
                  <c:v>442900</c:v>
                </c:pt>
                <c:pt idx="4130">
                  <c:v>443000</c:v>
                </c:pt>
                <c:pt idx="4131">
                  <c:v>443100</c:v>
                </c:pt>
                <c:pt idx="4132">
                  <c:v>443200</c:v>
                </c:pt>
                <c:pt idx="4133">
                  <c:v>443300</c:v>
                </c:pt>
                <c:pt idx="4134">
                  <c:v>443400</c:v>
                </c:pt>
                <c:pt idx="4135">
                  <c:v>443500</c:v>
                </c:pt>
                <c:pt idx="4136">
                  <c:v>443600</c:v>
                </c:pt>
                <c:pt idx="4137">
                  <c:v>443700</c:v>
                </c:pt>
                <c:pt idx="4138">
                  <c:v>443800</c:v>
                </c:pt>
                <c:pt idx="4139">
                  <c:v>443900</c:v>
                </c:pt>
                <c:pt idx="4140">
                  <c:v>444000</c:v>
                </c:pt>
                <c:pt idx="4141">
                  <c:v>444100</c:v>
                </c:pt>
                <c:pt idx="4142">
                  <c:v>444200</c:v>
                </c:pt>
                <c:pt idx="4143">
                  <c:v>444300</c:v>
                </c:pt>
                <c:pt idx="4144">
                  <c:v>444400</c:v>
                </c:pt>
                <c:pt idx="4145">
                  <c:v>444500</c:v>
                </c:pt>
                <c:pt idx="4146">
                  <c:v>444600</c:v>
                </c:pt>
                <c:pt idx="4147">
                  <c:v>444700</c:v>
                </c:pt>
                <c:pt idx="4148">
                  <c:v>444800</c:v>
                </c:pt>
                <c:pt idx="4149">
                  <c:v>444900</c:v>
                </c:pt>
                <c:pt idx="4150">
                  <c:v>445000</c:v>
                </c:pt>
                <c:pt idx="4151">
                  <c:v>445100</c:v>
                </c:pt>
                <c:pt idx="4152">
                  <c:v>445200</c:v>
                </c:pt>
                <c:pt idx="4153">
                  <c:v>445300</c:v>
                </c:pt>
                <c:pt idx="4154">
                  <c:v>445400</c:v>
                </c:pt>
                <c:pt idx="4155">
                  <c:v>445500</c:v>
                </c:pt>
                <c:pt idx="4156">
                  <c:v>445600</c:v>
                </c:pt>
                <c:pt idx="4157">
                  <c:v>445700</c:v>
                </c:pt>
                <c:pt idx="4158">
                  <c:v>445800</c:v>
                </c:pt>
                <c:pt idx="4159">
                  <c:v>445900</c:v>
                </c:pt>
                <c:pt idx="4160">
                  <c:v>446000</c:v>
                </c:pt>
                <c:pt idx="4161">
                  <c:v>446100</c:v>
                </c:pt>
                <c:pt idx="4162">
                  <c:v>446200</c:v>
                </c:pt>
                <c:pt idx="4163">
                  <c:v>446300</c:v>
                </c:pt>
                <c:pt idx="4164">
                  <c:v>446400</c:v>
                </c:pt>
                <c:pt idx="4165">
                  <c:v>446500</c:v>
                </c:pt>
                <c:pt idx="4166">
                  <c:v>446600</c:v>
                </c:pt>
                <c:pt idx="4167">
                  <c:v>446700</c:v>
                </c:pt>
                <c:pt idx="4168">
                  <c:v>446800</c:v>
                </c:pt>
                <c:pt idx="4169">
                  <c:v>446900</c:v>
                </c:pt>
                <c:pt idx="4170">
                  <c:v>447000</c:v>
                </c:pt>
                <c:pt idx="4171">
                  <c:v>447100</c:v>
                </c:pt>
                <c:pt idx="4172">
                  <c:v>447200</c:v>
                </c:pt>
                <c:pt idx="4173">
                  <c:v>447300</c:v>
                </c:pt>
                <c:pt idx="4174">
                  <c:v>447400</c:v>
                </c:pt>
                <c:pt idx="4175">
                  <c:v>447500</c:v>
                </c:pt>
                <c:pt idx="4176">
                  <c:v>447600</c:v>
                </c:pt>
                <c:pt idx="4177">
                  <c:v>447700</c:v>
                </c:pt>
                <c:pt idx="4178">
                  <c:v>447800</c:v>
                </c:pt>
                <c:pt idx="4179">
                  <c:v>447900</c:v>
                </c:pt>
                <c:pt idx="4180">
                  <c:v>448000</c:v>
                </c:pt>
                <c:pt idx="4181">
                  <c:v>448100</c:v>
                </c:pt>
                <c:pt idx="4182">
                  <c:v>448200</c:v>
                </c:pt>
                <c:pt idx="4183">
                  <c:v>448300</c:v>
                </c:pt>
                <c:pt idx="4184">
                  <c:v>448400</c:v>
                </c:pt>
                <c:pt idx="4185">
                  <c:v>448500</c:v>
                </c:pt>
                <c:pt idx="4186">
                  <c:v>448600</c:v>
                </c:pt>
                <c:pt idx="4187">
                  <c:v>448700</c:v>
                </c:pt>
                <c:pt idx="4188">
                  <c:v>448800</c:v>
                </c:pt>
                <c:pt idx="4189">
                  <c:v>448900</c:v>
                </c:pt>
                <c:pt idx="4190">
                  <c:v>449000</c:v>
                </c:pt>
                <c:pt idx="4191">
                  <c:v>449100</c:v>
                </c:pt>
                <c:pt idx="4192">
                  <c:v>449200</c:v>
                </c:pt>
                <c:pt idx="4193">
                  <c:v>449300</c:v>
                </c:pt>
                <c:pt idx="4194">
                  <c:v>449400</c:v>
                </c:pt>
                <c:pt idx="4195">
                  <c:v>449500</c:v>
                </c:pt>
                <c:pt idx="4196">
                  <c:v>449600</c:v>
                </c:pt>
                <c:pt idx="4197">
                  <c:v>449700</c:v>
                </c:pt>
                <c:pt idx="4198">
                  <c:v>449800</c:v>
                </c:pt>
                <c:pt idx="4199">
                  <c:v>449900</c:v>
                </c:pt>
                <c:pt idx="4200">
                  <c:v>450000</c:v>
                </c:pt>
                <c:pt idx="4201">
                  <c:v>450100</c:v>
                </c:pt>
                <c:pt idx="4202">
                  <c:v>450200</c:v>
                </c:pt>
                <c:pt idx="4203">
                  <c:v>450300</c:v>
                </c:pt>
                <c:pt idx="4204">
                  <c:v>450400</c:v>
                </c:pt>
                <c:pt idx="4205">
                  <c:v>450500</c:v>
                </c:pt>
                <c:pt idx="4206">
                  <c:v>450600</c:v>
                </c:pt>
                <c:pt idx="4207">
                  <c:v>450700</c:v>
                </c:pt>
                <c:pt idx="4208">
                  <c:v>450800</c:v>
                </c:pt>
                <c:pt idx="4209">
                  <c:v>450900</c:v>
                </c:pt>
                <c:pt idx="4210">
                  <c:v>451000</c:v>
                </c:pt>
                <c:pt idx="4211">
                  <c:v>451100</c:v>
                </c:pt>
                <c:pt idx="4212">
                  <c:v>451200</c:v>
                </c:pt>
                <c:pt idx="4213">
                  <c:v>451300</c:v>
                </c:pt>
                <c:pt idx="4214">
                  <c:v>451400</c:v>
                </c:pt>
                <c:pt idx="4215">
                  <c:v>451500</c:v>
                </c:pt>
                <c:pt idx="4216">
                  <c:v>451600</c:v>
                </c:pt>
                <c:pt idx="4217">
                  <c:v>451700</c:v>
                </c:pt>
                <c:pt idx="4218">
                  <c:v>451800</c:v>
                </c:pt>
                <c:pt idx="4219">
                  <c:v>451900</c:v>
                </c:pt>
                <c:pt idx="4220">
                  <c:v>452000</c:v>
                </c:pt>
                <c:pt idx="4221">
                  <c:v>452100</c:v>
                </c:pt>
                <c:pt idx="4222">
                  <c:v>452200</c:v>
                </c:pt>
                <c:pt idx="4223">
                  <c:v>452300</c:v>
                </c:pt>
                <c:pt idx="4224">
                  <c:v>452400</c:v>
                </c:pt>
                <c:pt idx="4225">
                  <c:v>452500</c:v>
                </c:pt>
                <c:pt idx="4226">
                  <c:v>452600</c:v>
                </c:pt>
                <c:pt idx="4227">
                  <c:v>452700</c:v>
                </c:pt>
                <c:pt idx="4228">
                  <c:v>452800</c:v>
                </c:pt>
                <c:pt idx="4229">
                  <c:v>452900</c:v>
                </c:pt>
                <c:pt idx="4230">
                  <c:v>453000</c:v>
                </c:pt>
                <c:pt idx="4231">
                  <c:v>453100</c:v>
                </c:pt>
                <c:pt idx="4232">
                  <c:v>453200</c:v>
                </c:pt>
                <c:pt idx="4233">
                  <c:v>453300</c:v>
                </c:pt>
                <c:pt idx="4234">
                  <c:v>453400</c:v>
                </c:pt>
                <c:pt idx="4235">
                  <c:v>453500</c:v>
                </c:pt>
                <c:pt idx="4236">
                  <c:v>453600</c:v>
                </c:pt>
                <c:pt idx="4237">
                  <c:v>453700</c:v>
                </c:pt>
                <c:pt idx="4238">
                  <c:v>453800</c:v>
                </c:pt>
                <c:pt idx="4239">
                  <c:v>453900</c:v>
                </c:pt>
                <c:pt idx="4240">
                  <c:v>454000</c:v>
                </c:pt>
                <c:pt idx="4241">
                  <c:v>454100</c:v>
                </c:pt>
                <c:pt idx="4242">
                  <c:v>454200</c:v>
                </c:pt>
                <c:pt idx="4243">
                  <c:v>454300</c:v>
                </c:pt>
                <c:pt idx="4244">
                  <c:v>454400</c:v>
                </c:pt>
                <c:pt idx="4245">
                  <c:v>454500</c:v>
                </c:pt>
                <c:pt idx="4246">
                  <c:v>454600</c:v>
                </c:pt>
                <c:pt idx="4247">
                  <c:v>454700</c:v>
                </c:pt>
                <c:pt idx="4248">
                  <c:v>454800</c:v>
                </c:pt>
                <c:pt idx="4249">
                  <c:v>454900</c:v>
                </c:pt>
                <c:pt idx="4250">
                  <c:v>455000</c:v>
                </c:pt>
                <c:pt idx="4251">
                  <c:v>455100</c:v>
                </c:pt>
                <c:pt idx="4252">
                  <c:v>455200</c:v>
                </c:pt>
                <c:pt idx="4253">
                  <c:v>455300</c:v>
                </c:pt>
                <c:pt idx="4254">
                  <c:v>455400</c:v>
                </c:pt>
                <c:pt idx="4255">
                  <c:v>455500</c:v>
                </c:pt>
                <c:pt idx="4256">
                  <c:v>455600</c:v>
                </c:pt>
                <c:pt idx="4257">
                  <c:v>455700</c:v>
                </c:pt>
                <c:pt idx="4258">
                  <c:v>455800</c:v>
                </c:pt>
                <c:pt idx="4259">
                  <c:v>455900</c:v>
                </c:pt>
                <c:pt idx="4260">
                  <c:v>456000</c:v>
                </c:pt>
                <c:pt idx="4261">
                  <c:v>456100</c:v>
                </c:pt>
                <c:pt idx="4262">
                  <c:v>456200</c:v>
                </c:pt>
                <c:pt idx="4263">
                  <c:v>456300</c:v>
                </c:pt>
                <c:pt idx="4264">
                  <c:v>456400</c:v>
                </c:pt>
                <c:pt idx="4265">
                  <c:v>456500</c:v>
                </c:pt>
                <c:pt idx="4266">
                  <c:v>456600</c:v>
                </c:pt>
                <c:pt idx="4267">
                  <c:v>456700</c:v>
                </c:pt>
                <c:pt idx="4268">
                  <c:v>456800</c:v>
                </c:pt>
                <c:pt idx="4269">
                  <c:v>456900</c:v>
                </c:pt>
                <c:pt idx="4270">
                  <c:v>457000</c:v>
                </c:pt>
                <c:pt idx="4271">
                  <c:v>457100</c:v>
                </c:pt>
                <c:pt idx="4272">
                  <c:v>457200</c:v>
                </c:pt>
                <c:pt idx="4273">
                  <c:v>457300</c:v>
                </c:pt>
                <c:pt idx="4274">
                  <c:v>457400</c:v>
                </c:pt>
                <c:pt idx="4275">
                  <c:v>457500</c:v>
                </c:pt>
                <c:pt idx="4276">
                  <c:v>457600</c:v>
                </c:pt>
                <c:pt idx="4277">
                  <c:v>457700</c:v>
                </c:pt>
                <c:pt idx="4278">
                  <c:v>457800</c:v>
                </c:pt>
                <c:pt idx="4279">
                  <c:v>457900</c:v>
                </c:pt>
                <c:pt idx="4280">
                  <c:v>458000</c:v>
                </c:pt>
                <c:pt idx="4281">
                  <c:v>458100</c:v>
                </c:pt>
                <c:pt idx="4282">
                  <c:v>458200</c:v>
                </c:pt>
                <c:pt idx="4283">
                  <c:v>458300</c:v>
                </c:pt>
                <c:pt idx="4284">
                  <c:v>458400</c:v>
                </c:pt>
                <c:pt idx="4285">
                  <c:v>458500</c:v>
                </c:pt>
                <c:pt idx="4286">
                  <c:v>458600</c:v>
                </c:pt>
                <c:pt idx="4287">
                  <c:v>458700</c:v>
                </c:pt>
                <c:pt idx="4288">
                  <c:v>458800</c:v>
                </c:pt>
                <c:pt idx="4289">
                  <c:v>458900</c:v>
                </c:pt>
                <c:pt idx="4290">
                  <c:v>459000</c:v>
                </c:pt>
                <c:pt idx="4291">
                  <c:v>459100</c:v>
                </c:pt>
                <c:pt idx="4292">
                  <c:v>459200</c:v>
                </c:pt>
                <c:pt idx="4293">
                  <c:v>459300</c:v>
                </c:pt>
                <c:pt idx="4294">
                  <c:v>459400</c:v>
                </c:pt>
                <c:pt idx="4295">
                  <c:v>459500</c:v>
                </c:pt>
                <c:pt idx="4296">
                  <c:v>459600</c:v>
                </c:pt>
                <c:pt idx="4297">
                  <c:v>459700</c:v>
                </c:pt>
                <c:pt idx="4298">
                  <c:v>459800</c:v>
                </c:pt>
                <c:pt idx="4299">
                  <c:v>459900</c:v>
                </c:pt>
                <c:pt idx="4300">
                  <c:v>460000</c:v>
                </c:pt>
                <c:pt idx="4301">
                  <c:v>460100</c:v>
                </c:pt>
                <c:pt idx="4302">
                  <c:v>460200</c:v>
                </c:pt>
                <c:pt idx="4303">
                  <c:v>460300</c:v>
                </c:pt>
                <c:pt idx="4304">
                  <c:v>460400</c:v>
                </c:pt>
                <c:pt idx="4305">
                  <c:v>460500</c:v>
                </c:pt>
                <c:pt idx="4306">
                  <c:v>460600</c:v>
                </c:pt>
                <c:pt idx="4307">
                  <c:v>460700</c:v>
                </c:pt>
                <c:pt idx="4308">
                  <c:v>460800</c:v>
                </c:pt>
                <c:pt idx="4309">
                  <c:v>460900</c:v>
                </c:pt>
                <c:pt idx="4310">
                  <c:v>461000</c:v>
                </c:pt>
                <c:pt idx="4311">
                  <c:v>461100</c:v>
                </c:pt>
                <c:pt idx="4312">
                  <c:v>461200</c:v>
                </c:pt>
                <c:pt idx="4313">
                  <c:v>461300</c:v>
                </c:pt>
                <c:pt idx="4314">
                  <c:v>461400</c:v>
                </c:pt>
                <c:pt idx="4315">
                  <c:v>461500</c:v>
                </c:pt>
                <c:pt idx="4316">
                  <c:v>461600</c:v>
                </c:pt>
                <c:pt idx="4317">
                  <c:v>461700</c:v>
                </c:pt>
                <c:pt idx="4318">
                  <c:v>461800</c:v>
                </c:pt>
                <c:pt idx="4319">
                  <c:v>461900</c:v>
                </c:pt>
                <c:pt idx="4320">
                  <c:v>462000</c:v>
                </c:pt>
                <c:pt idx="4321">
                  <c:v>462100</c:v>
                </c:pt>
                <c:pt idx="4322">
                  <c:v>462200</c:v>
                </c:pt>
                <c:pt idx="4323">
                  <c:v>462300</c:v>
                </c:pt>
                <c:pt idx="4324">
                  <c:v>462400</c:v>
                </c:pt>
                <c:pt idx="4325">
                  <c:v>462500</c:v>
                </c:pt>
                <c:pt idx="4326">
                  <c:v>462600</c:v>
                </c:pt>
                <c:pt idx="4327">
                  <c:v>462700</c:v>
                </c:pt>
                <c:pt idx="4328">
                  <c:v>462800</c:v>
                </c:pt>
                <c:pt idx="4329">
                  <c:v>462900</c:v>
                </c:pt>
                <c:pt idx="4330">
                  <c:v>463000</c:v>
                </c:pt>
                <c:pt idx="4331">
                  <c:v>463100</c:v>
                </c:pt>
                <c:pt idx="4332">
                  <c:v>463200</c:v>
                </c:pt>
                <c:pt idx="4333">
                  <c:v>463300</c:v>
                </c:pt>
                <c:pt idx="4334">
                  <c:v>463400</c:v>
                </c:pt>
                <c:pt idx="4335">
                  <c:v>463500</c:v>
                </c:pt>
                <c:pt idx="4336">
                  <c:v>463600</c:v>
                </c:pt>
                <c:pt idx="4337">
                  <c:v>463700</c:v>
                </c:pt>
                <c:pt idx="4338">
                  <c:v>463800</c:v>
                </c:pt>
                <c:pt idx="4339">
                  <c:v>463900</c:v>
                </c:pt>
                <c:pt idx="4340">
                  <c:v>464000</c:v>
                </c:pt>
                <c:pt idx="4341">
                  <c:v>464100</c:v>
                </c:pt>
                <c:pt idx="4342">
                  <c:v>464200</c:v>
                </c:pt>
                <c:pt idx="4343">
                  <c:v>464300</c:v>
                </c:pt>
                <c:pt idx="4344">
                  <c:v>464400</c:v>
                </c:pt>
                <c:pt idx="4345">
                  <c:v>464500</c:v>
                </c:pt>
                <c:pt idx="4346">
                  <c:v>464600</c:v>
                </c:pt>
                <c:pt idx="4347">
                  <c:v>464700</c:v>
                </c:pt>
                <c:pt idx="4348">
                  <c:v>464800</c:v>
                </c:pt>
                <c:pt idx="4349">
                  <c:v>464900</c:v>
                </c:pt>
                <c:pt idx="4350">
                  <c:v>465000</c:v>
                </c:pt>
                <c:pt idx="4351">
                  <c:v>465100</c:v>
                </c:pt>
                <c:pt idx="4352">
                  <c:v>465200</c:v>
                </c:pt>
                <c:pt idx="4353">
                  <c:v>465300</c:v>
                </c:pt>
                <c:pt idx="4354">
                  <c:v>465400</c:v>
                </c:pt>
                <c:pt idx="4355">
                  <c:v>465500</c:v>
                </c:pt>
                <c:pt idx="4356">
                  <c:v>465600</c:v>
                </c:pt>
                <c:pt idx="4357">
                  <c:v>465700</c:v>
                </c:pt>
                <c:pt idx="4358">
                  <c:v>465800</c:v>
                </c:pt>
                <c:pt idx="4359">
                  <c:v>465900</c:v>
                </c:pt>
                <c:pt idx="4360">
                  <c:v>466000</c:v>
                </c:pt>
                <c:pt idx="4361">
                  <c:v>466100</c:v>
                </c:pt>
                <c:pt idx="4362">
                  <c:v>466200</c:v>
                </c:pt>
                <c:pt idx="4363">
                  <c:v>466300</c:v>
                </c:pt>
                <c:pt idx="4364">
                  <c:v>466400</c:v>
                </c:pt>
                <c:pt idx="4365">
                  <c:v>466500</c:v>
                </c:pt>
                <c:pt idx="4366">
                  <c:v>466600</c:v>
                </c:pt>
                <c:pt idx="4367">
                  <c:v>466700</c:v>
                </c:pt>
                <c:pt idx="4368">
                  <c:v>466800</c:v>
                </c:pt>
                <c:pt idx="4369">
                  <c:v>466900</c:v>
                </c:pt>
                <c:pt idx="4370">
                  <c:v>467000</c:v>
                </c:pt>
                <c:pt idx="4371">
                  <c:v>467100</c:v>
                </c:pt>
                <c:pt idx="4372">
                  <c:v>467200</c:v>
                </c:pt>
                <c:pt idx="4373">
                  <c:v>467300</c:v>
                </c:pt>
                <c:pt idx="4374">
                  <c:v>467400</c:v>
                </c:pt>
                <c:pt idx="4375">
                  <c:v>467500</c:v>
                </c:pt>
                <c:pt idx="4376">
                  <c:v>467600</c:v>
                </c:pt>
                <c:pt idx="4377">
                  <c:v>467700</c:v>
                </c:pt>
                <c:pt idx="4378">
                  <c:v>467800</c:v>
                </c:pt>
                <c:pt idx="4379">
                  <c:v>467900</c:v>
                </c:pt>
                <c:pt idx="4380">
                  <c:v>468000</c:v>
                </c:pt>
                <c:pt idx="4381">
                  <c:v>468100</c:v>
                </c:pt>
                <c:pt idx="4382">
                  <c:v>468200</c:v>
                </c:pt>
                <c:pt idx="4383">
                  <c:v>468300</c:v>
                </c:pt>
                <c:pt idx="4384">
                  <c:v>468400</c:v>
                </c:pt>
                <c:pt idx="4385">
                  <c:v>468500</c:v>
                </c:pt>
                <c:pt idx="4386">
                  <c:v>468600</c:v>
                </c:pt>
                <c:pt idx="4387">
                  <c:v>468700</c:v>
                </c:pt>
                <c:pt idx="4388">
                  <c:v>468800</c:v>
                </c:pt>
                <c:pt idx="4389">
                  <c:v>468900</c:v>
                </c:pt>
                <c:pt idx="4390">
                  <c:v>469000</c:v>
                </c:pt>
                <c:pt idx="4391">
                  <c:v>469100</c:v>
                </c:pt>
                <c:pt idx="4392">
                  <c:v>469200</c:v>
                </c:pt>
                <c:pt idx="4393">
                  <c:v>469300</c:v>
                </c:pt>
                <c:pt idx="4394">
                  <c:v>469400</c:v>
                </c:pt>
                <c:pt idx="4395">
                  <c:v>469500</c:v>
                </c:pt>
                <c:pt idx="4396">
                  <c:v>469600</c:v>
                </c:pt>
                <c:pt idx="4397">
                  <c:v>469700</c:v>
                </c:pt>
                <c:pt idx="4398">
                  <c:v>469800</c:v>
                </c:pt>
                <c:pt idx="4399">
                  <c:v>469900</c:v>
                </c:pt>
                <c:pt idx="4400">
                  <c:v>470000</c:v>
                </c:pt>
                <c:pt idx="4401">
                  <c:v>470100</c:v>
                </c:pt>
                <c:pt idx="4402">
                  <c:v>470200</c:v>
                </c:pt>
                <c:pt idx="4403">
                  <c:v>470300</c:v>
                </c:pt>
                <c:pt idx="4404">
                  <c:v>470400</c:v>
                </c:pt>
                <c:pt idx="4405">
                  <c:v>470500</c:v>
                </c:pt>
                <c:pt idx="4406">
                  <c:v>470600</c:v>
                </c:pt>
                <c:pt idx="4407">
                  <c:v>470700</c:v>
                </c:pt>
                <c:pt idx="4408">
                  <c:v>470800</c:v>
                </c:pt>
                <c:pt idx="4409">
                  <c:v>470900</c:v>
                </c:pt>
                <c:pt idx="4410">
                  <c:v>471000</c:v>
                </c:pt>
                <c:pt idx="4411">
                  <c:v>471100</c:v>
                </c:pt>
                <c:pt idx="4412">
                  <c:v>471200</c:v>
                </c:pt>
                <c:pt idx="4413">
                  <c:v>471300</c:v>
                </c:pt>
                <c:pt idx="4414">
                  <c:v>471400</c:v>
                </c:pt>
                <c:pt idx="4415">
                  <c:v>471500</c:v>
                </c:pt>
                <c:pt idx="4416">
                  <c:v>471600</c:v>
                </c:pt>
                <c:pt idx="4417">
                  <c:v>471700</c:v>
                </c:pt>
                <c:pt idx="4418">
                  <c:v>471800</c:v>
                </c:pt>
                <c:pt idx="4419">
                  <c:v>471900</c:v>
                </c:pt>
                <c:pt idx="4420">
                  <c:v>472000</c:v>
                </c:pt>
                <c:pt idx="4421">
                  <c:v>472100</c:v>
                </c:pt>
                <c:pt idx="4422">
                  <c:v>472200</c:v>
                </c:pt>
                <c:pt idx="4423">
                  <c:v>472300</c:v>
                </c:pt>
                <c:pt idx="4424">
                  <c:v>472400</c:v>
                </c:pt>
                <c:pt idx="4425">
                  <c:v>472500</c:v>
                </c:pt>
                <c:pt idx="4426">
                  <c:v>472600</c:v>
                </c:pt>
                <c:pt idx="4427">
                  <c:v>472700</c:v>
                </c:pt>
                <c:pt idx="4428">
                  <c:v>472800</c:v>
                </c:pt>
                <c:pt idx="4429">
                  <c:v>472900</c:v>
                </c:pt>
                <c:pt idx="4430">
                  <c:v>473000</c:v>
                </c:pt>
                <c:pt idx="4431">
                  <c:v>473100</c:v>
                </c:pt>
                <c:pt idx="4432">
                  <c:v>473200</c:v>
                </c:pt>
                <c:pt idx="4433">
                  <c:v>473300</c:v>
                </c:pt>
                <c:pt idx="4434">
                  <c:v>473400</c:v>
                </c:pt>
                <c:pt idx="4435">
                  <c:v>473500</c:v>
                </c:pt>
                <c:pt idx="4436">
                  <c:v>473600</c:v>
                </c:pt>
                <c:pt idx="4437">
                  <c:v>473700</c:v>
                </c:pt>
                <c:pt idx="4438">
                  <c:v>473800</c:v>
                </c:pt>
                <c:pt idx="4439">
                  <c:v>473900</c:v>
                </c:pt>
                <c:pt idx="4440">
                  <c:v>474000</c:v>
                </c:pt>
                <c:pt idx="4441">
                  <c:v>474100</c:v>
                </c:pt>
                <c:pt idx="4442">
                  <c:v>474200</c:v>
                </c:pt>
                <c:pt idx="4443">
                  <c:v>474300</c:v>
                </c:pt>
                <c:pt idx="4444">
                  <c:v>474400</c:v>
                </c:pt>
                <c:pt idx="4445">
                  <c:v>474500</c:v>
                </c:pt>
                <c:pt idx="4446">
                  <c:v>474600</c:v>
                </c:pt>
                <c:pt idx="4447">
                  <c:v>474700</c:v>
                </c:pt>
                <c:pt idx="4448">
                  <c:v>474800</c:v>
                </c:pt>
                <c:pt idx="4449">
                  <c:v>474900</c:v>
                </c:pt>
                <c:pt idx="4450">
                  <c:v>475000</c:v>
                </c:pt>
                <c:pt idx="4451">
                  <c:v>475100</c:v>
                </c:pt>
                <c:pt idx="4452">
                  <c:v>475200</c:v>
                </c:pt>
                <c:pt idx="4453">
                  <c:v>475300</c:v>
                </c:pt>
                <c:pt idx="4454">
                  <c:v>475400</c:v>
                </c:pt>
                <c:pt idx="4455">
                  <c:v>475500</c:v>
                </c:pt>
                <c:pt idx="4456">
                  <c:v>475600</c:v>
                </c:pt>
                <c:pt idx="4457">
                  <c:v>475700</c:v>
                </c:pt>
                <c:pt idx="4458">
                  <c:v>475800</c:v>
                </c:pt>
                <c:pt idx="4459">
                  <c:v>475900</c:v>
                </c:pt>
                <c:pt idx="4460">
                  <c:v>476000</c:v>
                </c:pt>
                <c:pt idx="4461">
                  <c:v>476100</c:v>
                </c:pt>
                <c:pt idx="4462">
                  <c:v>476200</c:v>
                </c:pt>
                <c:pt idx="4463">
                  <c:v>476300</c:v>
                </c:pt>
                <c:pt idx="4464">
                  <c:v>476400</c:v>
                </c:pt>
                <c:pt idx="4465">
                  <c:v>476500</c:v>
                </c:pt>
                <c:pt idx="4466">
                  <c:v>476600</c:v>
                </c:pt>
                <c:pt idx="4467">
                  <c:v>476700</c:v>
                </c:pt>
                <c:pt idx="4468">
                  <c:v>476800</c:v>
                </c:pt>
                <c:pt idx="4469">
                  <c:v>476900</c:v>
                </c:pt>
                <c:pt idx="4470">
                  <c:v>477000</c:v>
                </c:pt>
                <c:pt idx="4471">
                  <c:v>477100</c:v>
                </c:pt>
                <c:pt idx="4472">
                  <c:v>477200</c:v>
                </c:pt>
                <c:pt idx="4473">
                  <c:v>477300</c:v>
                </c:pt>
                <c:pt idx="4474">
                  <c:v>477400</c:v>
                </c:pt>
                <c:pt idx="4475">
                  <c:v>477500</c:v>
                </c:pt>
                <c:pt idx="4476">
                  <c:v>477600</c:v>
                </c:pt>
                <c:pt idx="4477">
                  <c:v>477700</c:v>
                </c:pt>
                <c:pt idx="4478">
                  <c:v>477800</c:v>
                </c:pt>
                <c:pt idx="4479">
                  <c:v>477900</c:v>
                </c:pt>
                <c:pt idx="4480">
                  <c:v>478000</c:v>
                </c:pt>
                <c:pt idx="4481">
                  <c:v>478100</c:v>
                </c:pt>
                <c:pt idx="4482">
                  <c:v>478200</c:v>
                </c:pt>
                <c:pt idx="4483">
                  <c:v>478300</c:v>
                </c:pt>
                <c:pt idx="4484">
                  <c:v>478400</c:v>
                </c:pt>
                <c:pt idx="4485">
                  <c:v>478500</c:v>
                </c:pt>
                <c:pt idx="4486">
                  <c:v>478600</c:v>
                </c:pt>
                <c:pt idx="4487">
                  <c:v>478700</c:v>
                </c:pt>
                <c:pt idx="4488">
                  <c:v>478800</c:v>
                </c:pt>
                <c:pt idx="4489">
                  <c:v>478900</c:v>
                </c:pt>
                <c:pt idx="4490">
                  <c:v>479000</c:v>
                </c:pt>
                <c:pt idx="4491">
                  <c:v>479100</c:v>
                </c:pt>
                <c:pt idx="4492">
                  <c:v>479200</c:v>
                </c:pt>
                <c:pt idx="4493">
                  <c:v>479300</c:v>
                </c:pt>
                <c:pt idx="4494">
                  <c:v>479400</c:v>
                </c:pt>
                <c:pt idx="4495">
                  <c:v>479500</c:v>
                </c:pt>
                <c:pt idx="4496">
                  <c:v>479600</c:v>
                </c:pt>
                <c:pt idx="4497">
                  <c:v>479700</c:v>
                </c:pt>
                <c:pt idx="4498">
                  <c:v>479800</c:v>
                </c:pt>
                <c:pt idx="4499">
                  <c:v>479900</c:v>
                </c:pt>
                <c:pt idx="4500">
                  <c:v>480000</c:v>
                </c:pt>
                <c:pt idx="4501">
                  <c:v>480100</c:v>
                </c:pt>
                <c:pt idx="4502">
                  <c:v>480200</c:v>
                </c:pt>
                <c:pt idx="4503">
                  <c:v>480300</c:v>
                </c:pt>
                <c:pt idx="4504">
                  <c:v>480400</c:v>
                </c:pt>
                <c:pt idx="4505">
                  <c:v>480500</c:v>
                </c:pt>
                <c:pt idx="4506">
                  <c:v>480600</c:v>
                </c:pt>
                <c:pt idx="4507">
                  <c:v>480700</c:v>
                </c:pt>
                <c:pt idx="4508">
                  <c:v>480800</c:v>
                </c:pt>
                <c:pt idx="4509">
                  <c:v>480900</c:v>
                </c:pt>
                <c:pt idx="4510">
                  <c:v>481000</c:v>
                </c:pt>
                <c:pt idx="4511">
                  <c:v>481100</c:v>
                </c:pt>
                <c:pt idx="4512">
                  <c:v>481200</c:v>
                </c:pt>
                <c:pt idx="4513">
                  <c:v>481300</c:v>
                </c:pt>
                <c:pt idx="4514">
                  <c:v>481400</c:v>
                </c:pt>
                <c:pt idx="4515">
                  <c:v>481500</c:v>
                </c:pt>
                <c:pt idx="4516">
                  <c:v>481600</c:v>
                </c:pt>
                <c:pt idx="4517">
                  <c:v>481700</c:v>
                </c:pt>
                <c:pt idx="4518">
                  <c:v>481800</c:v>
                </c:pt>
                <c:pt idx="4519">
                  <c:v>481900</c:v>
                </c:pt>
                <c:pt idx="4520">
                  <c:v>482000</c:v>
                </c:pt>
                <c:pt idx="4521">
                  <c:v>482100</c:v>
                </c:pt>
                <c:pt idx="4522">
                  <c:v>482200</c:v>
                </c:pt>
                <c:pt idx="4523">
                  <c:v>482300</c:v>
                </c:pt>
                <c:pt idx="4524">
                  <c:v>482400</c:v>
                </c:pt>
                <c:pt idx="4525">
                  <c:v>482500</c:v>
                </c:pt>
                <c:pt idx="4526">
                  <c:v>482600</c:v>
                </c:pt>
                <c:pt idx="4527">
                  <c:v>482700</c:v>
                </c:pt>
                <c:pt idx="4528">
                  <c:v>482800</c:v>
                </c:pt>
                <c:pt idx="4529">
                  <c:v>482900</c:v>
                </c:pt>
                <c:pt idx="4530">
                  <c:v>483000</c:v>
                </c:pt>
                <c:pt idx="4531">
                  <c:v>483100</c:v>
                </c:pt>
                <c:pt idx="4532">
                  <c:v>483200</c:v>
                </c:pt>
                <c:pt idx="4533">
                  <c:v>483300</c:v>
                </c:pt>
                <c:pt idx="4534">
                  <c:v>483400</c:v>
                </c:pt>
                <c:pt idx="4535">
                  <c:v>483500</c:v>
                </c:pt>
                <c:pt idx="4536">
                  <c:v>483600</c:v>
                </c:pt>
                <c:pt idx="4537">
                  <c:v>483700</c:v>
                </c:pt>
                <c:pt idx="4538">
                  <c:v>483800</c:v>
                </c:pt>
                <c:pt idx="4539">
                  <c:v>483900</c:v>
                </c:pt>
                <c:pt idx="4540">
                  <c:v>484000</c:v>
                </c:pt>
                <c:pt idx="4541">
                  <c:v>484100</c:v>
                </c:pt>
                <c:pt idx="4542">
                  <c:v>484200</c:v>
                </c:pt>
                <c:pt idx="4543">
                  <c:v>484300</c:v>
                </c:pt>
                <c:pt idx="4544">
                  <c:v>484400</c:v>
                </c:pt>
                <c:pt idx="4545">
                  <c:v>484500</c:v>
                </c:pt>
                <c:pt idx="4546">
                  <c:v>484600</c:v>
                </c:pt>
                <c:pt idx="4547">
                  <c:v>484700</c:v>
                </c:pt>
                <c:pt idx="4548">
                  <c:v>484800</c:v>
                </c:pt>
                <c:pt idx="4549">
                  <c:v>484900</c:v>
                </c:pt>
                <c:pt idx="4550">
                  <c:v>485000</c:v>
                </c:pt>
                <c:pt idx="4551">
                  <c:v>485100</c:v>
                </c:pt>
                <c:pt idx="4552">
                  <c:v>485200</c:v>
                </c:pt>
                <c:pt idx="4553">
                  <c:v>485300</c:v>
                </c:pt>
                <c:pt idx="4554">
                  <c:v>485400</c:v>
                </c:pt>
                <c:pt idx="4555">
                  <c:v>485500</c:v>
                </c:pt>
                <c:pt idx="4556">
                  <c:v>485600</c:v>
                </c:pt>
                <c:pt idx="4557">
                  <c:v>485700</c:v>
                </c:pt>
                <c:pt idx="4558">
                  <c:v>485800</c:v>
                </c:pt>
                <c:pt idx="4559">
                  <c:v>485900</c:v>
                </c:pt>
                <c:pt idx="4560">
                  <c:v>486000</c:v>
                </c:pt>
                <c:pt idx="4561">
                  <c:v>486100</c:v>
                </c:pt>
                <c:pt idx="4562">
                  <c:v>486200</c:v>
                </c:pt>
                <c:pt idx="4563">
                  <c:v>486300</c:v>
                </c:pt>
                <c:pt idx="4564">
                  <c:v>486400</c:v>
                </c:pt>
                <c:pt idx="4565">
                  <c:v>486500</c:v>
                </c:pt>
                <c:pt idx="4566">
                  <c:v>486600</c:v>
                </c:pt>
                <c:pt idx="4567">
                  <c:v>486700</c:v>
                </c:pt>
                <c:pt idx="4568">
                  <c:v>486800</c:v>
                </c:pt>
                <c:pt idx="4569">
                  <c:v>486900</c:v>
                </c:pt>
                <c:pt idx="4570">
                  <c:v>487000</c:v>
                </c:pt>
                <c:pt idx="4571">
                  <c:v>487100</c:v>
                </c:pt>
                <c:pt idx="4572">
                  <c:v>487200</c:v>
                </c:pt>
                <c:pt idx="4573">
                  <c:v>487300</c:v>
                </c:pt>
                <c:pt idx="4574">
                  <c:v>487400</c:v>
                </c:pt>
                <c:pt idx="4575">
                  <c:v>487500</c:v>
                </c:pt>
                <c:pt idx="4576">
                  <c:v>487600</c:v>
                </c:pt>
                <c:pt idx="4577">
                  <c:v>487700</c:v>
                </c:pt>
                <c:pt idx="4578">
                  <c:v>487800</c:v>
                </c:pt>
                <c:pt idx="4579">
                  <c:v>487900</c:v>
                </c:pt>
                <c:pt idx="4580">
                  <c:v>488000</c:v>
                </c:pt>
                <c:pt idx="4581">
                  <c:v>488100</c:v>
                </c:pt>
                <c:pt idx="4582">
                  <c:v>488200</c:v>
                </c:pt>
                <c:pt idx="4583">
                  <c:v>488300</c:v>
                </c:pt>
                <c:pt idx="4584">
                  <c:v>488400</c:v>
                </c:pt>
                <c:pt idx="4585">
                  <c:v>488500</c:v>
                </c:pt>
                <c:pt idx="4586">
                  <c:v>488600</c:v>
                </c:pt>
                <c:pt idx="4587">
                  <c:v>488700</c:v>
                </c:pt>
                <c:pt idx="4588">
                  <c:v>488800</c:v>
                </c:pt>
                <c:pt idx="4589">
                  <c:v>488900</c:v>
                </c:pt>
                <c:pt idx="4590">
                  <c:v>489000</c:v>
                </c:pt>
                <c:pt idx="4591">
                  <c:v>489100</c:v>
                </c:pt>
                <c:pt idx="4592">
                  <c:v>489200</c:v>
                </c:pt>
                <c:pt idx="4593">
                  <c:v>489300</c:v>
                </c:pt>
                <c:pt idx="4594">
                  <c:v>489400</c:v>
                </c:pt>
                <c:pt idx="4595">
                  <c:v>489500</c:v>
                </c:pt>
                <c:pt idx="4596">
                  <c:v>489600</c:v>
                </c:pt>
                <c:pt idx="4597">
                  <c:v>489700</c:v>
                </c:pt>
                <c:pt idx="4598">
                  <c:v>489800</c:v>
                </c:pt>
                <c:pt idx="4599">
                  <c:v>489900</c:v>
                </c:pt>
                <c:pt idx="4600">
                  <c:v>490000</c:v>
                </c:pt>
                <c:pt idx="4601">
                  <c:v>490100</c:v>
                </c:pt>
                <c:pt idx="4602">
                  <c:v>490200</c:v>
                </c:pt>
                <c:pt idx="4603">
                  <c:v>490300</c:v>
                </c:pt>
                <c:pt idx="4604">
                  <c:v>490400</c:v>
                </c:pt>
                <c:pt idx="4605">
                  <c:v>490500</c:v>
                </c:pt>
                <c:pt idx="4606">
                  <c:v>490600</c:v>
                </c:pt>
                <c:pt idx="4607">
                  <c:v>490700</c:v>
                </c:pt>
                <c:pt idx="4608">
                  <c:v>490800</c:v>
                </c:pt>
                <c:pt idx="4609">
                  <c:v>490900</c:v>
                </c:pt>
                <c:pt idx="4610">
                  <c:v>491000</c:v>
                </c:pt>
                <c:pt idx="4611">
                  <c:v>491100</c:v>
                </c:pt>
                <c:pt idx="4612">
                  <c:v>491200</c:v>
                </c:pt>
                <c:pt idx="4613">
                  <c:v>491300</c:v>
                </c:pt>
                <c:pt idx="4614">
                  <c:v>491400</c:v>
                </c:pt>
                <c:pt idx="4615">
                  <c:v>491500</c:v>
                </c:pt>
                <c:pt idx="4616">
                  <c:v>491600</c:v>
                </c:pt>
                <c:pt idx="4617">
                  <c:v>491700</c:v>
                </c:pt>
                <c:pt idx="4618">
                  <c:v>491800</c:v>
                </c:pt>
                <c:pt idx="4619">
                  <c:v>491900</c:v>
                </c:pt>
                <c:pt idx="4620">
                  <c:v>492000</c:v>
                </c:pt>
                <c:pt idx="4621">
                  <c:v>492100</c:v>
                </c:pt>
                <c:pt idx="4622">
                  <c:v>492200</c:v>
                </c:pt>
                <c:pt idx="4623">
                  <c:v>492300</c:v>
                </c:pt>
                <c:pt idx="4624">
                  <c:v>492400</c:v>
                </c:pt>
                <c:pt idx="4625">
                  <c:v>492500</c:v>
                </c:pt>
                <c:pt idx="4626">
                  <c:v>492600</c:v>
                </c:pt>
                <c:pt idx="4627">
                  <c:v>492700</c:v>
                </c:pt>
                <c:pt idx="4628">
                  <c:v>492800</c:v>
                </c:pt>
                <c:pt idx="4629">
                  <c:v>492900</c:v>
                </c:pt>
                <c:pt idx="4630">
                  <c:v>493000</c:v>
                </c:pt>
                <c:pt idx="4631">
                  <c:v>493100</c:v>
                </c:pt>
                <c:pt idx="4632">
                  <c:v>493200</c:v>
                </c:pt>
                <c:pt idx="4633">
                  <c:v>493300</c:v>
                </c:pt>
                <c:pt idx="4634">
                  <c:v>493400</c:v>
                </c:pt>
                <c:pt idx="4635">
                  <c:v>493500</c:v>
                </c:pt>
                <c:pt idx="4636">
                  <c:v>493600</c:v>
                </c:pt>
                <c:pt idx="4637">
                  <c:v>493700</c:v>
                </c:pt>
                <c:pt idx="4638">
                  <c:v>493800</c:v>
                </c:pt>
                <c:pt idx="4639">
                  <c:v>493900</c:v>
                </c:pt>
                <c:pt idx="4640">
                  <c:v>494000</c:v>
                </c:pt>
                <c:pt idx="4641">
                  <c:v>494100</c:v>
                </c:pt>
                <c:pt idx="4642">
                  <c:v>494200</c:v>
                </c:pt>
                <c:pt idx="4643">
                  <c:v>494300</c:v>
                </c:pt>
                <c:pt idx="4644">
                  <c:v>494400</c:v>
                </c:pt>
                <c:pt idx="4645">
                  <c:v>494500</c:v>
                </c:pt>
                <c:pt idx="4646">
                  <c:v>494600</c:v>
                </c:pt>
                <c:pt idx="4647">
                  <c:v>494700</c:v>
                </c:pt>
                <c:pt idx="4648">
                  <c:v>494800</c:v>
                </c:pt>
                <c:pt idx="4649">
                  <c:v>494900</c:v>
                </c:pt>
                <c:pt idx="4650">
                  <c:v>495000</c:v>
                </c:pt>
                <c:pt idx="4651">
                  <c:v>495100</c:v>
                </c:pt>
                <c:pt idx="4652">
                  <c:v>495200</c:v>
                </c:pt>
                <c:pt idx="4653">
                  <c:v>495300</c:v>
                </c:pt>
                <c:pt idx="4654">
                  <c:v>495400</c:v>
                </c:pt>
                <c:pt idx="4655">
                  <c:v>495500</c:v>
                </c:pt>
                <c:pt idx="4656">
                  <c:v>495600</c:v>
                </c:pt>
                <c:pt idx="4657">
                  <c:v>495700</c:v>
                </c:pt>
                <c:pt idx="4658">
                  <c:v>495800</c:v>
                </c:pt>
                <c:pt idx="4659">
                  <c:v>495900</c:v>
                </c:pt>
                <c:pt idx="4660">
                  <c:v>496000</c:v>
                </c:pt>
                <c:pt idx="4661">
                  <c:v>496100</c:v>
                </c:pt>
                <c:pt idx="4662">
                  <c:v>496200</c:v>
                </c:pt>
                <c:pt idx="4663">
                  <c:v>496300</c:v>
                </c:pt>
                <c:pt idx="4664">
                  <c:v>496400</c:v>
                </c:pt>
                <c:pt idx="4665">
                  <c:v>496500</c:v>
                </c:pt>
                <c:pt idx="4666">
                  <c:v>496600</c:v>
                </c:pt>
                <c:pt idx="4667">
                  <c:v>496700</c:v>
                </c:pt>
                <c:pt idx="4668">
                  <c:v>496800</c:v>
                </c:pt>
                <c:pt idx="4669">
                  <c:v>496900</c:v>
                </c:pt>
                <c:pt idx="4670">
                  <c:v>497000</c:v>
                </c:pt>
                <c:pt idx="4671">
                  <c:v>497100</c:v>
                </c:pt>
                <c:pt idx="4672">
                  <c:v>497200</c:v>
                </c:pt>
                <c:pt idx="4673">
                  <c:v>497300</c:v>
                </c:pt>
                <c:pt idx="4674">
                  <c:v>497400</c:v>
                </c:pt>
                <c:pt idx="4675">
                  <c:v>497500</c:v>
                </c:pt>
                <c:pt idx="4676">
                  <c:v>497600</c:v>
                </c:pt>
                <c:pt idx="4677">
                  <c:v>497700</c:v>
                </c:pt>
                <c:pt idx="4678">
                  <c:v>497800</c:v>
                </c:pt>
                <c:pt idx="4679">
                  <c:v>497900</c:v>
                </c:pt>
                <c:pt idx="4680">
                  <c:v>498000</c:v>
                </c:pt>
                <c:pt idx="4681">
                  <c:v>498100</c:v>
                </c:pt>
                <c:pt idx="4682">
                  <c:v>498200</c:v>
                </c:pt>
                <c:pt idx="4683">
                  <c:v>498300</c:v>
                </c:pt>
                <c:pt idx="4684">
                  <c:v>498400</c:v>
                </c:pt>
                <c:pt idx="4685">
                  <c:v>498500</c:v>
                </c:pt>
                <c:pt idx="4686">
                  <c:v>498600</c:v>
                </c:pt>
                <c:pt idx="4687">
                  <c:v>498700</c:v>
                </c:pt>
                <c:pt idx="4688">
                  <c:v>498800</c:v>
                </c:pt>
                <c:pt idx="4689">
                  <c:v>498900</c:v>
                </c:pt>
                <c:pt idx="4690">
                  <c:v>499000</c:v>
                </c:pt>
                <c:pt idx="4691">
                  <c:v>499100</c:v>
                </c:pt>
                <c:pt idx="4692">
                  <c:v>499200</c:v>
                </c:pt>
                <c:pt idx="4693">
                  <c:v>499300</c:v>
                </c:pt>
                <c:pt idx="4694">
                  <c:v>499400</c:v>
                </c:pt>
                <c:pt idx="4695">
                  <c:v>499500</c:v>
                </c:pt>
                <c:pt idx="4696">
                  <c:v>499600</c:v>
                </c:pt>
                <c:pt idx="4697">
                  <c:v>499700</c:v>
                </c:pt>
                <c:pt idx="4698">
                  <c:v>499800</c:v>
                </c:pt>
                <c:pt idx="4699">
                  <c:v>499900</c:v>
                </c:pt>
                <c:pt idx="4700">
                  <c:v>500000</c:v>
                </c:pt>
                <c:pt idx="4701">
                  <c:v>500100</c:v>
                </c:pt>
                <c:pt idx="4702">
                  <c:v>500200</c:v>
                </c:pt>
                <c:pt idx="4703">
                  <c:v>500300</c:v>
                </c:pt>
                <c:pt idx="4704">
                  <c:v>500400</c:v>
                </c:pt>
                <c:pt idx="4705">
                  <c:v>500500</c:v>
                </c:pt>
                <c:pt idx="4706">
                  <c:v>500600</c:v>
                </c:pt>
                <c:pt idx="4707">
                  <c:v>500700</c:v>
                </c:pt>
                <c:pt idx="4708">
                  <c:v>500800</c:v>
                </c:pt>
                <c:pt idx="4709">
                  <c:v>500900</c:v>
                </c:pt>
                <c:pt idx="4710">
                  <c:v>501000</c:v>
                </c:pt>
                <c:pt idx="4711">
                  <c:v>501100</c:v>
                </c:pt>
                <c:pt idx="4712">
                  <c:v>501200</c:v>
                </c:pt>
                <c:pt idx="4713">
                  <c:v>501300</c:v>
                </c:pt>
                <c:pt idx="4714">
                  <c:v>501400</c:v>
                </c:pt>
                <c:pt idx="4715">
                  <c:v>501500</c:v>
                </c:pt>
                <c:pt idx="4716">
                  <c:v>501600</c:v>
                </c:pt>
                <c:pt idx="4717">
                  <c:v>501700</c:v>
                </c:pt>
                <c:pt idx="4718">
                  <c:v>501800</c:v>
                </c:pt>
                <c:pt idx="4719">
                  <c:v>501900</c:v>
                </c:pt>
                <c:pt idx="4720">
                  <c:v>502000</c:v>
                </c:pt>
                <c:pt idx="4721">
                  <c:v>502100</c:v>
                </c:pt>
                <c:pt idx="4722">
                  <c:v>502200</c:v>
                </c:pt>
                <c:pt idx="4723">
                  <c:v>502300</c:v>
                </c:pt>
                <c:pt idx="4724">
                  <c:v>502400</c:v>
                </c:pt>
                <c:pt idx="4725">
                  <c:v>502500</c:v>
                </c:pt>
                <c:pt idx="4726">
                  <c:v>502600</c:v>
                </c:pt>
                <c:pt idx="4727">
                  <c:v>502700</c:v>
                </c:pt>
                <c:pt idx="4728">
                  <c:v>502800</c:v>
                </c:pt>
                <c:pt idx="4729">
                  <c:v>502900</c:v>
                </c:pt>
                <c:pt idx="4730">
                  <c:v>503000</c:v>
                </c:pt>
                <c:pt idx="4731">
                  <c:v>503100</c:v>
                </c:pt>
                <c:pt idx="4732">
                  <c:v>503200</c:v>
                </c:pt>
                <c:pt idx="4733">
                  <c:v>503300</c:v>
                </c:pt>
                <c:pt idx="4734">
                  <c:v>503400</c:v>
                </c:pt>
                <c:pt idx="4735">
                  <c:v>503500</c:v>
                </c:pt>
                <c:pt idx="4736">
                  <c:v>503600</c:v>
                </c:pt>
                <c:pt idx="4737">
                  <c:v>503700</c:v>
                </c:pt>
                <c:pt idx="4738">
                  <c:v>503800</c:v>
                </c:pt>
                <c:pt idx="4739">
                  <c:v>503900</c:v>
                </c:pt>
                <c:pt idx="4740">
                  <c:v>504000</c:v>
                </c:pt>
                <c:pt idx="4741">
                  <c:v>504100</c:v>
                </c:pt>
                <c:pt idx="4742">
                  <c:v>504200</c:v>
                </c:pt>
                <c:pt idx="4743">
                  <c:v>504300</c:v>
                </c:pt>
                <c:pt idx="4744">
                  <c:v>504400</c:v>
                </c:pt>
                <c:pt idx="4745">
                  <c:v>504500</c:v>
                </c:pt>
                <c:pt idx="4746">
                  <c:v>504600</c:v>
                </c:pt>
                <c:pt idx="4747">
                  <c:v>504700</c:v>
                </c:pt>
                <c:pt idx="4748">
                  <c:v>504800</c:v>
                </c:pt>
                <c:pt idx="4749">
                  <c:v>504900</c:v>
                </c:pt>
                <c:pt idx="4750">
                  <c:v>505000</c:v>
                </c:pt>
                <c:pt idx="4751">
                  <c:v>505100</c:v>
                </c:pt>
                <c:pt idx="4752">
                  <c:v>505200</c:v>
                </c:pt>
                <c:pt idx="4753">
                  <c:v>505300</c:v>
                </c:pt>
                <c:pt idx="4754">
                  <c:v>505400</c:v>
                </c:pt>
                <c:pt idx="4755">
                  <c:v>505500</c:v>
                </c:pt>
                <c:pt idx="4756">
                  <c:v>505600</c:v>
                </c:pt>
                <c:pt idx="4757">
                  <c:v>505700</c:v>
                </c:pt>
                <c:pt idx="4758">
                  <c:v>505800</c:v>
                </c:pt>
                <c:pt idx="4759">
                  <c:v>505900</c:v>
                </c:pt>
                <c:pt idx="4760">
                  <c:v>506000</c:v>
                </c:pt>
                <c:pt idx="4761">
                  <c:v>506100</c:v>
                </c:pt>
                <c:pt idx="4762">
                  <c:v>506200</c:v>
                </c:pt>
                <c:pt idx="4763">
                  <c:v>506300</c:v>
                </c:pt>
                <c:pt idx="4764">
                  <c:v>506400</c:v>
                </c:pt>
                <c:pt idx="4765">
                  <c:v>506500</c:v>
                </c:pt>
                <c:pt idx="4766">
                  <c:v>506600</c:v>
                </c:pt>
                <c:pt idx="4767">
                  <c:v>506700</c:v>
                </c:pt>
                <c:pt idx="4768">
                  <c:v>506800</c:v>
                </c:pt>
                <c:pt idx="4769">
                  <c:v>506900</c:v>
                </c:pt>
                <c:pt idx="4770">
                  <c:v>507000</c:v>
                </c:pt>
                <c:pt idx="4771">
                  <c:v>507100</c:v>
                </c:pt>
                <c:pt idx="4772">
                  <c:v>507200</c:v>
                </c:pt>
                <c:pt idx="4773">
                  <c:v>507300</c:v>
                </c:pt>
                <c:pt idx="4774">
                  <c:v>507400</c:v>
                </c:pt>
                <c:pt idx="4775">
                  <c:v>507500</c:v>
                </c:pt>
                <c:pt idx="4776">
                  <c:v>507600</c:v>
                </c:pt>
                <c:pt idx="4777">
                  <c:v>507700</c:v>
                </c:pt>
                <c:pt idx="4778">
                  <c:v>507800</c:v>
                </c:pt>
                <c:pt idx="4779">
                  <c:v>507900</c:v>
                </c:pt>
                <c:pt idx="4780">
                  <c:v>508000</c:v>
                </c:pt>
                <c:pt idx="4781">
                  <c:v>508100</c:v>
                </c:pt>
                <c:pt idx="4782">
                  <c:v>508200</c:v>
                </c:pt>
                <c:pt idx="4783">
                  <c:v>508300</c:v>
                </c:pt>
                <c:pt idx="4784">
                  <c:v>508400</c:v>
                </c:pt>
                <c:pt idx="4785">
                  <c:v>508500</c:v>
                </c:pt>
                <c:pt idx="4786">
                  <c:v>508600</c:v>
                </c:pt>
                <c:pt idx="4787">
                  <c:v>508700</c:v>
                </c:pt>
                <c:pt idx="4788">
                  <c:v>508800</c:v>
                </c:pt>
                <c:pt idx="4789">
                  <c:v>508900</c:v>
                </c:pt>
                <c:pt idx="4790">
                  <c:v>509000</c:v>
                </c:pt>
                <c:pt idx="4791">
                  <c:v>509100</c:v>
                </c:pt>
                <c:pt idx="4792">
                  <c:v>509200</c:v>
                </c:pt>
                <c:pt idx="4793">
                  <c:v>509300</c:v>
                </c:pt>
                <c:pt idx="4794">
                  <c:v>509400</c:v>
                </c:pt>
                <c:pt idx="4795">
                  <c:v>509500</c:v>
                </c:pt>
                <c:pt idx="4796">
                  <c:v>509600</c:v>
                </c:pt>
                <c:pt idx="4797">
                  <c:v>509700</c:v>
                </c:pt>
                <c:pt idx="4798">
                  <c:v>509800</c:v>
                </c:pt>
                <c:pt idx="4799">
                  <c:v>509900</c:v>
                </c:pt>
                <c:pt idx="4800">
                  <c:v>510000</c:v>
                </c:pt>
                <c:pt idx="4801">
                  <c:v>510100</c:v>
                </c:pt>
                <c:pt idx="4802">
                  <c:v>510200</c:v>
                </c:pt>
                <c:pt idx="4803">
                  <c:v>510300</c:v>
                </c:pt>
                <c:pt idx="4804">
                  <c:v>510400</c:v>
                </c:pt>
                <c:pt idx="4805">
                  <c:v>510500</c:v>
                </c:pt>
                <c:pt idx="4806">
                  <c:v>510600</c:v>
                </c:pt>
                <c:pt idx="4807">
                  <c:v>510700</c:v>
                </c:pt>
                <c:pt idx="4808">
                  <c:v>510800</c:v>
                </c:pt>
                <c:pt idx="4809">
                  <c:v>510900</c:v>
                </c:pt>
                <c:pt idx="4810">
                  <c:v>511000</c:v>
                </c:pt>
                <c:pt idx="4811">
                  <c:v>511100</c:v>
                </c:pt>
                <c:pt idx="4812">
                  <c:v>511200</c:v>
                </c:pt>
                <c:pt idx="4813">
                  <c:v>511300</c:v>
                </c:pt>
                <c:pt idx="4814">
                  <c:v>511400</c:v>
                </c:pt>
                <c:pt idx="4815">
                  <c:v>511500</c:v>
                </c:pt>
                <c:pt idx="4816">
                  <c:v>511600</c:v>
                </c:pt>
                <c:pt idx="4817">
                  <c:v>511700</c:v>
                </c:pt>
                <c:pt idx="4818">
                  <c:v>511800</c:v>
                </c:pt>
                <c:pt idx="4819">
                  <c:v>511900</c:v>
                </c:pt>
                <c:pt idx="4820">
                  <c:v>512000</c:v>
                </c:pt>
                <c:pt idx="4821">
                  <c:v>512100</c:v>
                </c:pt>
                <c:pt idx="4822">
                  <c:v>512200</c:v>
                </c:pt>
                <c:pt idx="4823">
                  <c:v>512300</c:v>
                </c:pt>
                <c:pt idx="4824">
                  <c:v>512400</c:v>
                </c:pt>
                <c:pt idx="4825">
                  <c:v>512500</c:v>
                </c:pt>
                <c:pt idx="4826">
                  <c:v>512600</c:v>
                </c:pt>
                <c:pt idx="4827">
                  <c:v>512700</c:v>
                </c:pt>
                <c:pt idx="4828">
                  <c:v>512800</c:v>
                </c:pt>
                <c:pt idx="4829">
                  <c:v>512900</c:v>
                </c:pt>
                <c:pt idx="4830">
                  <c:v>513000</c:v>
                </c:pt>
                <c:pt idx="4831">
                  <c:v>513100</c:v>
                </c:pt>
                <c:pt idx="4832">
                  <c:v>513200</c:v>
                </c:pt>
                <c:pt idx="4833">
                  <c:v>513300</c:v>
                </c:pt>
                <c:pt idx="4834">
                  <c:v>513400</c:v>
                </c:pt>
                <c:pt idx="4835">
                  <c:v>513500</c:v>
                </c:pt>
                <c:pt idx="4836">
                  <c:v>513600</c:v>
                </c:pt>
                <c:pt idx="4837">
                  <c:v>513700</c:v>
                </c:pt>
                <c:pt idx="4838">
                  <c:v>513800</c:v>
                </c:pt>
                <c:pt idx="4839">
                  <c:v>513900</c:v>
                </c:pt>
                <c:pt idx="4840">
                  <c:v>514000</c:v>
                </c:pt>
                <c:pt idx="4841">
                  <c:v>514100</c:v>
                </c:pt>
                <c:pt idx="4842">
                  <c:v>514200</c:v>
                </c:pt>
                <c:pt idx="4843">
                  <c:v>514300</c:v>
                </c:pt>
                <c:pt idx="4844">
                  <c:v>514400</c:v>
                </c:pt>
                <c:pt idx="4845">
                  <c:v>514500</c:v>
                </c:pt>
                <c:pt idx="4846">
                  <c:v>514600</c:v>
                </c:pt>
                <c:pt idx="4847">
                  <c:v>514700</c:v>
                </c:pt>
                <c:pt idx="4848">
                  <c:v>514800</c:v>
                </c:pt>
                <c:pt idx="4849">
                  <c:v>514900</c:v>
                </c:pt>
                <c:pt idx="4850">
                  <c:v>515000</c:v>
                </c:pt>
                <c:pt idx="4851">
                  <c:v>515100</c:v>
                </c:pt>
                <c:pt idx="4852">
                  <c:v>515200</c:v>
                </c:pt>
                <c:pt idx="4853">
                  <c:v>515300</c:v>
                </c:pt>
                <c:pt idx="4854">
                  <c:v>515400</c:v>
                </c:pt>
                <c:pt idx="4855">
                  <c:v>515500</c:v>
                </c:pt>
                <c:pt idx="4856">
                  <c:v>515600</c:v>
                </c:pt>
                <c:pt idx="4857">
                  <c:v>515700</c:v>
                </c:pt>
                <c:pt idx="4858">
                  <c:v>515800</c:v>
                </c:pt>
                <c:pt idx="4859">
                  <c:v>515900</c:v>
                </c:pt>
                <c:pt idx="4860">
                  <c:v>516000</c:v>
                </c:pt>
                <c:pt idx="4861">
                  <c:v>516100</c:v>
                </c:pt>
                <c:pt idx="4862">
                  <c:v>516200</c:v>
                </c:pt>
                <c:pt idx="4863">
                  <c:v>516300</c:v>
                </c:pt>
                <c:pt idx="4864">
                  <c:v>516400</c:v>
                </c:pt>
                <c:pt idx="4865">
                  <c:v>516500</c:v>
                </c:pt>
                <c:pt idx="4866">
                  <c:v>516600</c:v>
                </c:pt>
                <c:pt idx="4867">
                  <c:v>516700</c:v>
                </c:pt>
                <c:pt idx="4868">
                  <c:v>516800</c:v>
                </c:pt>
                <c:pt idx="4869">
                  <c:v>516900</c:v>
                </c:pt>
                <c:pt idx="4870">
                  <c:v>517000</c:v>
                </c:pt>
                <c:pt idx="4871">
                  <c:v>517100</c:v>
                </c:pt>
                <c:pt idx="4872">
                  <c:v>517200</c:v>
                </c:pt>
                <c:pt idx="4873">
                  <c:v>517300</c:v>
                </c:pt>
                <c:pt idx="4874">
                  <c:v>517400</c:v>
                </c:pt>
                <c:pt idx="4875">
                  <c:v>517500</c:v>
                </c:pt>
                <c:pt idx="4876">
                  <c:v>517600</c:v>
                </c:pt>
                <c:pt idx="4877">
                  <c:v>517700</c:v>
                </c:pt>
                <c:pt idx="4878">
                  <c:v>517800</c:v>
                </c:pt>
                <c:pt idx="4879">
                  <c:v>517900</c:v>
                </c:pt>
                <c:pt idx="4880">
                  <c:v>518000</c:v>
                </c:pt>
                <c:pt idx="4881">
                  <c:v>518100</c:v>
                </c:pt>
                <c:pt idx="4882">
                  <c:v>518200</c:v>
                </c:pt>
                <c:pt idx="4883">
                  <c:v>518300</c:v>
                </c:pt>
                <c:pt idx="4884">
                  <c:v>518400</c:v>
                </c:pt>
                <c:pt idx="4885">
                  <c:v>518500</c:v>
                </c:pt>
                <c:pt idx="4886">
                  <c:v>518600</c:v>
                </c:pt>
                <c:pt idx="4887">
                  <c:v>518700</c:v>
                </c:pt>
                <c:pt idx="4888">
                  <c:v>518800</c:v>
                </c:pt>
                <c:pt idx="4889">
                  <c:v>518900</c:v>
                </c:pt>
                <c:pt idx="4890">
                  <c:v>519000</c:v>
                </c:pt>
                <c:pt idx="4891">
                  <c:v>519100</c:v>
                </c:pt>
                <c:pt idx="4892">
                  <c:v>519200</c:v>
                </c:pt>
                <c:pt idx="4893">
                  <c:v>519300</c:v>
                </c:pt>
                <c:pt idx="4894">
                  <c:v>519400</c:v>
                </c:pt>
                <c:pt idx="4895">
                  <c:v>519500</c:v>
                </c:pt>
                <c:pt idx="4896">
                  <c:v>519600</c:v>
                </c:pt>
                <c:pt idx="4897">
                  <c:v>519700</c:v>
                </c:pt>
                <c:pt idx="4898">
                  <c:v>519800</c:v>
                </c:pt>
                <c:pt idx="4899">
                  <c:v>519900</c:v>
                </c:pt>
                <c:pt idx="4900">
                  <c:v>520000</c:v>
                </c:pt>
                <c:pt idx="4901">
                  <c:v>520100</c:v>
                </c:pt>
                <c:pt idx="4902">
                  <c:v>520200</c:v>
                </c:pt>
                <c:pt idx="4903">
                  <c:v>520300</c:v>
                </c:pt>
                <c:pt idx="4904">
                  <c:v>520400</c:v>
                </c:pt>
                <c:pt idx="4905">
                  <c:v>520500</c:v>
                </c:pt>
                <c:pt idx="4906">
                  <c:v>520600</c:v>
                </c:pt>
                <c:pt idx="4907">
                  <c:v>520700</c:v>
                </c:pt>
                <c:pt idx="4908">
                  <c:v>520800</c:v>
                </c:pt>
                <c:pt idx="4909">
                  <c:v>520900</c:v>
                </c:pt>
                <c:pt idx="4910">
                  <c:v>521000</c:v>
                </c:pt>
                <c:pt idx="4911">
                  <c:v>521100</c:v>
                </c:pt>
                <c:pt idx="4912">
                  <c:v>521200</c:v>
                </c:pt>
                <c:pt idx="4913">
                  <c:v>521300</c:v>
                </c:pt>
                <c:pt idx="4914">
                  <c:v>521400</c:v>
                </c:pt>
                <c:pt idx="4915">
                  <c:v>521500</c:v>
                </c:pt>
                <c:pt idx="4916">
                  <c:v>521600</c:v>
                </c:pt>
                <c:pt idx="4917">
                  <c:v>521700</c:v>
                </c:pt>
                <c:pt idx="4918">
                  <c:v>521800</c:v>
                </c:pt>
                <c:pt idx="4919">
                  <c:v>521900</c:v>
                </c:pt>
                <c:pt idx="4920">
                  <c:v>522000</c:v>
                </c:pt>
                <c:pt idx="4921">
                  <c:v>522100</c:v>
                </c:pt>
                <c:pt idx="4922">
                  <c:v>522200</c:v>
                </c:pt>
                <c:pt idx="4923">
                  <c:v>522300</c:v>
                </c:pt>
                <c:pt idx="4924">
                  <c:v>522400</c:v>
                </c:pt>
                <c:pt idx="4925">
                  <c:v>522500</c:v>
                </c:pt>
                <c:pt idx="4926">
                  <c:v>522600</c:v>
                </c:pt>
                <c:pt idx="4927">
                  <c:v>522700</c:v>
                </c:pt>
                <c:pt idx="4928">
                  <c:v>522800</c:v>
                </c:pt>
                <c:pt idx="4929">
                  <c:v>522900</c:v>
                </c:pt>
                <c:pt idx="4930">
                  <c:v>523000</c:v>
                </c:pt>
                <c:pt idx="4931">
                  <c:v>523100</c:v>
                </c:pt>
                <c:pt idx="4932">
                  <c:v>523200</c:v>
                </c:pt>
                <c:pt idx="4933">
                  <c:v>523300</c:v>
                </c:pt>
                <c:pt idx="4934">
                  <c:v>523400</c:v>
                </c:pt>
                <c:pt idx="4935">
                  <c:v>523500</c:v>
                </c:pt>
                <c:pt idx="4936">
                  <c:v>523600</c:v>
                </c:pt>
                <c:pt idx="4937">
                  <c:v>523700</c:v>
                </c:pt>
                <c:pt idx="4938">
                  <c:v>523800</c:v>
                </c:pt>
                <c:pt idx="4939">
                  <c:v>523900</c:v>
                </c:pt>
                <c:pt idx="4940">
                  <c:v>524000</c:v>
                </c:pt>
                <c:pt idx="4941">
                  <c:v>524100</c:v>
                </c:pt>
                <c:pt idx="4942">
                  <c:v>524200</c:v>
                </c:pt>
                <c:pt idx="4943">
                  <c:v>524300</c:v>
                </c:pt>
                <c:pt idx="4944">
                  <c:v>524400</c:v>
                </c:pt>
                <c:pt idx="4945">
                  <c:v>524500</c:v>
                </c:pt>
                <c:pt idx="4946">
                  <c:v>524600</c:v>
                </c:pt>
                <c:pt idx="4947">
                  <c:v>524700</c:v>
                </c:pt>
                <c:pt idx="4948">
                  <c:v>524800</c:v>
                </c:pt>
                <c:pt idx="4949">
                  <c:v>524900</c:v>
                </c:pt>
                <c:pt idx="4950">
                  <c:v>525000</c:v>
                </c:pt>
                <c:pt idx="4951">
                  <c:v>525100</c:v>
                </c:pt>
                <c:pt idx="4952">
                  <c:v>525200</c:v>
                </c:pt>
                <c:pt idx="4953">
                  <c:v>525300</c:v>
                </c:pt>
                <c:pt idx="4954">
                  <c:v>525400</c:v>
                </c:pt>
                <c:pt idx="4955">
                  <c:v>525500</c:v>
                </c:pt>
                <c:pt idx="4956">
                  <c:v>525600</c:v>
                </c:pt>
                <c:pt idx="4957">
                  <c:v>525700</c:v>
                </c:pt>
                <c:pt idx="4958">
                  <c:v>525800</c:v>
                </c:pt>
                <c:pt idx="4959">
                  <c:v>525900</c:v>
                </c:pt>
                <c:pt idx="4960">
                  <c:v>526000</c:v>
                </c:pt>
                <c:pt idx="4961">
                  <c:v>526100</c:v>
                </c:pt>
                <c:pt idx="4962">
                  <c:v>526200</c:v>
                </c:pt>
                <c:pt idx="4963">
                  <c:v>526300</c:v>
                </c:pt>
                <c:pt idx="4964">
                  <c:v>526400</c:v>
                </c:pt>
                <c:pt idx="4965">
                  <c:v>526500</c:v>
                </c:pt>
                <c:pt idx="4966">
                  <c:v>526600</c:v>
                </c:pt>
                <c:pt idx="4967">
                  <c:v>526700</c:v>
                </c:pt>
                <c:pt idx="4968">
                  <c:v>526800</c:v>
                </c:pt>
                <c:pt idx="4969">
                  <c:v>526900</c:v>
                </c:pt>
                <c:pt idx="4970">
                  <c:v>527000</c:v>
                </c:pt>
                <c:pt idx="4971">
                  <c:v>527100</c:v>
                </c:pt>
                <c:pt idx="4972">
                  <c:v>527200</c:v>
                </c:pt>
                <c:pt idx="4973">
                  <c:v>527300</c:v>
                </c:pt>
                <c:pt idx="4974">
                  <c:v>527400</c:v>
                </c:pt>
                <c:pt idx="4975">
                  <c:v>527500</c:v>
                </c:pt>
                <c:pt idx="4976">
                  <c:v>527600</c:v>
                </c:pt>
                <c:pt idx="4977">
                  <c:v>527700</c:v>
                </c:pt>
                <c:pt idx="4978">
                  <c:v>527800</c:v>
                </c:pt>
                <c:pt idx="4979">
                  <c:v>527900</c:v>
                </c:pt>
                <c:pt idx="4980">
                  <c:v>528000</c:v>
                </c:pt>
                <c:pt idx="4981">
                  <c:v>528100</c:v>
                </c:pt>
                <c:pt idx="4982">
                  <c:v>528200</c:v>
                </c:pt>
                <c:pt idx="4983">
                  <c:v>528300</c:v>
                </c:pt>
                <c:pt idx="4984">
                  <c:v>528400</c:v>
                </c:pt>
                <c:pt idx="4985">
                  <c:v>528500</c:v>
                </c:pt>
                <c:pt idx="4986">
                  <c:v>528600</c:v>
                </c:pt>
                <c:pt idx="4987">
                  <c:v>528700</c:v>
                </c:pt>
                <c:pt idx="4988">
                  <c:v>528800</c:v>
                </c:pt>
                <c:pt idx="4989">
                  <c:v>528900</c:v>
                </c:pt>
                <c:pt idx="4990">
                  <c:v>529000</c:v>
                </c:pt>
                <c:pt idx="4991">
                  <c:v>529100</c:v>
                </c:pt>
                <c:pt idx="4992">
                  <c:v>529200</c:v>
                </c:pt>
                <c:pt idx="4993">
                  <c:v>529300</c:v>
                </c:pt>
                <c:pt idx="4994">
                  <c:v>529400</c:v>
                </c:pt>
                <c:pt idx="4995">
                  <c:v>529500</c:v>
                </c:pt>
                <c:pt idx="4996">
                  <c:v>529600</c:v>
                </c:pt>
                <c:pt idx="4997">
                  <c:v>529700</c:v>
                </c:pt>
                <c:pt idx="4998">
                  <c:v>529800</c:v>
                </c:pt>
                <c:pt idx="4999">
                  <c:v>529900</c:v>
                </c:pt>
                <c:pt idx="5000">
                  <c:v>530000</c:v>
                </c:pt>
                <c:pt idx="5001">
                  <c:v>530100</c:v>
                </c:pt>
                <c:pt idx="5002">
                  <c:v>530200</c:v>
                </c:pt>
                <c:pt idx="5003">
                  <c:v>530300</c:v>
                </c:pt>
                <c:pt idx="5004">
                  <c:v>530400</c:v>
                </c:pt>
                <c:pt idx="5005">
                  <c:v>530500</c:v>
                </c:pt>
                <c:pt idx="5006">
                  <c:v>530600</c:v>
                </c:pt>
                <c:pt idx="5007">
                  <c:v>530700</c:v>
                </c:pt>
                <c:pt idx="5008">
                  <c:v>530800</c:v>
                </c:pt>
                <c:pt idx="5009">
                  <c:v>530900</c:v>
                </c:pt>
                <c:pt idx="5010">
                  <c:v>531000</c:v>
                </c:pt>
                <c:pt idx="5011">
                  <c:v>531100</c:v>
                </c:pt>
                <c:pt idx="5012">
                  <c:v>531200</c:v>
                </c:pt>
                <c:pt idx="5013">
                  <c:v>531300</c:v>
                </c:pt>
                <c:pt idx="5014">
                  <c:v>531400</c:v>
                </c:pt>
                <c:pt idx="5015">
                  <c:v>531500</c:v>
                </c:pt>
                <c:pt idx="5016">
                  <c:v>531600</c:v>
                </c:pt>
                <c:pt idx="5017">
                  <c:v>531700</c:v>
                </c:pt>
                <c:pt idx="5018">
                  <c:v>531800</c:v>
                </c:pt>
                <c:pt idx="5019">
                  <c:v>531900</c:v>
                </c:pt>
                <c:pt idx="5020">
                  <c:v>532000</c:v>
                </c:pt>
                <c:pt idx="5021">
                  <c:v>532100</c:v>
                </c:pt>
                <c:pt idx="5022">
                  <c:v>532200</c:v>
                </c:pt>
                <c:pt idx="5023">
                  <c:v>532300</c:v>
                </c:pt>
                <c:pt idx="5024">
                  <c:v>532400</c:v>
                </c:pt>
                <c:pt idx="5025">
                  <c:v>532500</c:v>
                </c:pt>
                <c:pt idx="5026">
                  <c:v>532600</c:v>
                </c:pt>
                <c:pt idx="5027">
                  <c:v>532700</c:v>
                </c:pt>
                <c:pt idx="5028">
                  <c:v>532800</c:v>
                </c:pt>
                <c:pt idx="5029">
                  <c:v>532900</c:v>
                </c:pt>
                <c:pt idx="5030">
                  <c:v>533000</c:v>
                </c:pt>
                <c:pt idx="5031">
                  <c:v>533100</c:v>
                </c:pt>
                <c:pt idx="5032">
                  <c:v>533200</c:v>
                </c:pt>
                <c:pt idx="5033">
                  <c:v>533300</c:v>
                </c:pt>
                <c:pt idx="5034">
                  <c:v>533400</c:v>
                </c:pt>
                <c:pt idx="5035">
                  <c:v>533500</c:v>
                </c:pt>
                <c:pt idx="5036">
                  <c:v>533600</c:v>
                </c:pt>
                <c:pt idx="5037">
                  <c:v>533700</c:v>
                </c:pt>
                <c:pt idx="5038">
                  <c:v>533800</c:v>
                </c:pt>
                <c:pt idx="5039">
                  <c:v>533900</c:v>
                </c:pt>
                <c:pt idx="5040">
                  <c:v>534000</c:v>
                </c:pt>
                <c:pt idx="5041">
                  <c:v>534100</c:v>
                </c:pt>
                <c:pt idx="5042">
                  <c:v>534200</c:v>
                </c:pt>
                <c:pt idx="5043">
                  <c:v>534300</c:v>
                </c:pt>
                <c:pt idx="5044">
                  <c:v>534400</c:v>
                </c:pt>
                <c:pt idx="5045">
                  <c:v>534500</c:v>
                </c:pt>
                <c:pt idx="5046">
                  <c:v>534600</c:v>
                </c:pt>
                <c:pt idx="5047">
                  <c:v>534700</c:v>
                </c:pt>
                <c:pt idx="5048">
                  <c:v>534800</c:v>
                </c:pt>
                <c:pt idx="5049">
                  <c:v>534900</c:v>
                </c:pt>
                <c:pt idx="5050">
                  <c:v>535000</c:v>
                </c:pt>
                <c:pt idx="5051">
                  <c:v>535100</c:v>
                </c:pt>
                <c:pt idx="5052">
                  <c:v>535200</c:v>
                </c:pt>
                <c:pt idx="5053">
                  <c:v>535300</c:v>
                </c:pt>
                <c:pt idx="5054">
                  <c:v>535400</c:v>
                </c:pt>
                <c:pt idx="5055">
                  <c:v>535500</c:v>
                </c:pt>
                <c:pt idx="5056">
                  <c:v>535600</c:v>
                </c:pt>
                <c:pt idx="5057">
                  <c:v>535700</c:v>
                </c:pt>
                <c:pt idx="5058">
                  <c:v>535800</c:v>
                </c:pt>
                <c:pt idx="5059">
                  <c:v>535900</c:v>
                </c:pt>
                <c:pt idx="5060">
                  <c:v>536000</c:v>
                </c:pt>
                <c:pt idx="5061">
                  <c:v>536100</c:v>
                </c:pt>
                <c:pt idx="5062">
                  <c:v>536200</c:v>
                </c:pt>
                <c:pt idx="5063">
                  <c:v>536300</c:v>
                </c:pt>
                <c:pt idx="5064">
                  <c:v>536400</c:v>
                </c:pt>
                <c:pt idx="5065">
                  <c:v>536500</c:v>
                </c:pt>
                <c:pt idx="5066">
                  <c:v>536600</c:v>
                </c:pt>
                <c:pt idx="5067">
                  <c:v>536700</c:v>
                </c:pt>
                <c:pt idx="5068">
                  <c:v>536800</c:v>
                </c:pt>
                <c:pt idx="5069">
                  <c:v>536900</c:v>
                </c:pt>
                <c:pt idx="5070">
                  <c:v>537000</c:v>
                </c:pt>
                <c:pt idx="5071">
                  <c:v>537100</c:v>
                </c:pt>
                <c:pt idx="5072">
                  <c:v>537200</c:v>
                </c:pt>
                <c:pt idx="5073">
                  <c:v>537300</c:v>
                </c:pt>
                <c:pt idx="5074">
                  <c:v>537400</c:v>
                </c:pt>
                <c:pt idx="5075">
                  <c:v>537500</c:v>
                </c:pt>
                <c:pt idx="5076">
                  <c:v>537600</c:v>
                </c:pt>
                <c:pt idx="5077">
                  <c:v>537700</c:v>
                </c:pt>
                <c:pt idx="5078">
                  <c:v>537800</c:v>
                </c:pt>
                <c:pt idx="5079">
                  <c:v>537900</c:v>
                </c:pt>
                <c:pt idx="5080">
                  <c:v>538000</c:v>
                </c:pt>
                <c:pt idx="5081">
                  <c:v>538100</c:v>
                </c:pt>
                <c:pt idx="5082">
                  <c:v>538200</c:v>
                </c:pt>
                <c:pt idx="5083">
                  <c:v>538300</c:v>
                </c:pt>
                <c:pt idx="5084">
                  <c:v>538400</c:v>
                </c:pt>
                <c:pt idx="5085">
                  <c:v>538500</c:v>
                </c:pt>
                <c:pt idx="5086">
                  <c:v>538600</c:v>
                </c:pt>
                <c:pt idx="5087">
                  <c:v>538700</c:v>
                </c:pt>
                <c:pt idx="5088">
                  <c:v>538800</c:v>
                </c:pt>
                <c:pt idx="5089">
                  <c:v>538900</c:v>
                </c:pt>
                <c:pt idx="5090">
                  <c:v>539000</c:v>
                </c:pt>
                <c:pt idx="5091">
                  <c:v>539100</c:v>
                </c:pt>
                <c:pt idx="5092">
                  <c:v>539200</c:v>
                </c:pt>
                <c:pt idx="5093">
                  <c:v>539300</c:v>
                </c:pt>
                <c:pt idx="5094">
                  <c:v>539400</c:v>
                </c:pt>
                <c:pt idx="5095">
                  <c:v>539500</c:v>
                </c:pt>
                <c:pt idx="5096">
                  <c:v>539600</c:v>
                </c:pt>
                <c:pt idx="5097">
                  <c:v>539700</c:v>
                </c:pt>
                <c:pt idx="5098">
                  <c:v>539800</c:v>
                </c:pt>
                <c:pt idx="5099">
                  <c:v>539900</c:v>
                </c:pt>
                <c:pt idx="5100">
                  <c:v>540000</c:v>
                </c:pt>
                <c:pt idx="5101">
                  <c:v>540100</c:v>
                </c:pt>
                <c:pt idx="5102">
                  <c:v>540200</c:v>
                </c:pt>
                <c:pt idx="5103">
                  <c:v>540300</c:v>
                </c:pt>
                <c:pt idx="5104">
                  <c:v>540400</c:v>
                </c:pt>
                <c:pt idx="5105">
                  <c:v>540500</c:v>
                </c:pt>
                <c:pt idx="5106">
                  <c:v>540600</c:v>
                </c:pt>
                <c:pt idx="5107">
                  <c:v>540700</c:v>
                </c:pt>
                <c:pt idx="5108">
                  <c:v>540800</c:v>
                </c:pt>
                <c:pt idx="5109">
                  <c:v>540900</c:v>
                </c:pt>
                <c:pt idx="5110">
                  <c:v>541000</c:v>
                </c:pt>
                <c:pt idx="5111">
                  <c:v>541100</c:v>
                </c:pt>
                <c:pt idx="5112">
                  <c:v>541200</c:v>
                </c:pt>
                <c:pt idx="5113">
                  <c:v>541300</c:v>
                </c:pt>
                <c:pt idx="5114">
                  <c:v>541400</c:v>
                </c:pt>
                <c:pt idx="5115">
                  <c:v>541500</c:v>
                </c:pt>
                <c:pt idx="5116">
                  <c:v>541600</c:v>
                </c:pt>
                <c:pt idx="5117">
                  <c:v>541700</c:v>
                </c:pt>
                <c:pt idx="5118">
                  <c:v>541800</c:v>
                </c:pt>
                <c:pt idx="5119">
                  <c:v>541900</c:v>
                </c:pt>
                <c:pt idx="5120">
                  <c:v>542000</c:v>
                </c:pt>
                <c:pt idx="5121">
                  <c:v>542100</c:v>
                </c:pt>
                <c:pt idx="5122">
                  <c:v>542200</c:v>
                </c:pt>
                <c:pt idx="5123">
                  <c:v>542300</c:v>
                </c:pt>
                <c:pt idx="5124">
                  <c:v>542400</c:v>
                </c:pt>
                <c:pt idx="5125">
                  <c:v>542500</c:v>
                </c:pt>
                <c:pt idx="5126">
                  <c:v>542600</c:v>
                </c:pt>
                <c:pt idx="5127">
                  <c:v>542700</c:v>
                </c:pt>
                <c:pt idx="5128">
                  <c:v>542800</c:v>
                </c:pt>
                <c:pt idx="5129">
                  <c:v>542900</c:v>
                </c:pt>
                <c:pt idx="5130">
                  <c:v>543000</c:v>
                </c:pt>
                <c:pt idx="5131">
                  <c:v>543100</c:v>
                </c:pt>
                <c:pt idx="5132">
                  <c:v>543200</c:v>
                </c:pt>
                <c:pt idx="5133">
                  <c:v>543300</c:v>
                </c:pt>
                <c:pt idx="5134">
                  <c:v>543400</c:v>
                </c:pt>
                <c:pt idx="5135">
                  <c:v>543500</c:v>
                </c:pt>
                <c:pt idx="5136">
                  <c:v>543600</c:v>
                </c:pt>
                <c:pt idx="5137">
                  <c:v>543700</c:v>
                </c:pt>
                <c:pt idx="5138">
                  <c:v>543800</c:v>
                </c:pt>
                <c:pt idx="5139">
                  <c:v>543900</c:v>
                </c:pt>
                <c:pt idx="5140">
                  <c:v>544000</c:v>
                </c:pt>
                <c:pt idx="5141">
                  <c:v>544100</c:v>
                </c:pt>
                <c:pt idx="5142">
                  <c:v>544200</c:v>
                </c:pt>
                <c:pt idx="5143">
                  <c:v>544300</c:v>
                </c:pt>
                <c:pt idx="5144">
                  <c:v>544400</c:v>
                </c:pt>
                <c:pt idx="5145">
                  <c:v>544500</c:v>
                </c:pt>
                <c:pt idx="5146">
                  <c:v>544600</c:v>
                </c:pt>
                <c:pt idx="5147">
                  <c:v>544700</c:v>
                </c:pt>
                <c:pt idx="5148">
                  <c:v>544800</c:v>
                </c:pt>
                <c:pt idx="5149">
                  <c:v>544900</c:v>
                </c:pt>
                <c:pt idx="5150">
                  <c:v>545000</c:v>
                </c:pt>
                <c:pt idx="5151">
                  <c:v>545100</c:v>
                </c:pt>
                <c:pt idx="5152">
                  <c:v>545200</c:v>
                </c:pt>
                <c:pt idx="5153">
                  <c:v>545300</c:v>
                </c:pt>
                <c:pt idx="5154">
                  <c:v>545400</c:v>
                </c:pt>
                <c:pt idx="5155">
                  <c:v>545500</c:v>
                </c:pt>
                <c:pt idx="5156">
                  <c:v>545600</c:v>
                </c:pt>
                <c:pt idx="5157">
                  <c:v>545700</c:v>
                </c:pt>
                <c:pt idx="5158">
                  <c:v>545800</c:v>
                </c:pt>
                <c:pt idx="5159">
                  <c:v>545900</c:v>
                </c:pt>
                <c:pt idx="5160">
                  <c:v>546000</c:v>
                </c:pt>
                <c:pt idx="5161">
                  <c:v>546100</c:v>
                </c:pt>
                <c:pt idx="5162">
                  <c:v>546200</c:v>
                </c:pt>
                <c:pt idx="5163">
                  <c:v>546300</c:v>
                </c:pt>
                <c:pt idx="5164">
                  <c:v>546400</c:v>
                </c:pt>
                <c:pt idx="5165">
                  <c:v>546500</c:v>
                </c:pt>
                <c:pt idx="5166">
                  <c:v>546600</c:v>
                </c:pt>
                <c:pt idx="5167">
                  <c:v>546700</c:v>
                </c:pt>
                <c:pt idx="5168">
                  <c:v>546800</c:v>
                </c:pt>
                <c:pt idx="5169">
                  <c:v>546900</c:v>
                </c:pt>
                <c:pt idx="5170">
                  <c:v>547000</c:v>
                </c:pt>
                <c:pt idx="5171">
                  <c:v>547100</c:v>
                </c:pt>
                <c:pt idx="5172">
                  <c:v>547200</c:v>
                </c:pt>
                <c:pt idx="5173">
                  <c:v>547300</c:v>
                </c:pt>
                <c:pt idx="5174">
                  <c:v>547400</c:v>
                </c:pt>
                <c:pt idx="5175">
                  <c:v>547500</c:v>
                </c:pt>
                <c:pt idx="5176">
                  <c:v>547600</c:v>
                </c:pt>
                <c:pt idx="5177">
                  <c:v>547700</c:v>
                </c:pt>
                <c:pt idx="5178">
                  <c:v>547800</c:v>
                </c:pt>
                <c:pt idx="5179">
                  <c:v>547900</c:v>
                </c:pt>
                <c:pt idx="5180">
                  <c:v>548000</c:v>
                </c:pt>
                <c:pt idx="5181">
                  <c:v>548100</c:v>
                </c:pt>
                <c:pt idx="5182">
                  <c:v>548200</c:v>
                </c:pt>
                <c:pt idx="5183">
                  <c:v>548300</c:v>
                </c:pt>
                <c:pt idx="5184">
                  <c:v>548400</c:v>
                </c:pt>
                <c:pt idx="5185">
                  <c:v>548500</c:v>
                </c:pt>
                <c:pt idx="5186">
                  <c:v>548600</c:v>
                </c:pt>
                <c:pt idx="5187">
                  <c:v>548700</c:v>
                </c:pt>
                <c:pt idx="5188">
                  <c:v>548800</c:v>
                </c:pt>
                <c:pt idx="5189">
                  <c:v>548900</c:v>
                </c:pt>
                <c:pt idx="5190">
                  <c:v>549000</c:v>
                </c:pt>
                <c:pt idx="5191">
                  <c:v>549100</c:v>
                </c:pt>
                <c:pt idx="5192">
                  <c:v>549200</c:v>
                </c:pt>
                <c:pt idx="5193">
                  <c:v>549300</c:v>
                </c:pt>
                <c:pt idx="5194">
                  <c:v>549400</c:v>
                </c:pt>
                <c:pt idx="5195">
                  <c:v>549500</c:v>
                </c:pt>
                <c:pt idx="5196">
                  <c:v>549600</c:v>
                </c:pt>
                <c:pt idx="5197">
                  <c:v>549700</c:v>
                </c:pt>
                <c:pt idx="5198">
                  <c:v>549800</c:v>
                </c:pt>
                <c:pt idx="5199">
                  <c:v>549900</c:v>
                </c:pt>
                <c:pt idx="5200">
                  <c:v>550000</c:v>
                </c:pt>
                <c:pt idx="5201">
                  <c:v>550100</c:v>
                </c:pt>
                <c:pt idx="5202">
                  <c:v>550200</c:v>
                </c:pt>
                <c:pt idx="5203">
                  <c:v>550300</c:v>
                </c:pt>
                <c:pt idx="5204">
                  <c:v>550400</c:v>
                </c:pt>
                <c:pt idx="5205">
                  <c:v>550500</c:v>
                </c:pt>
                <c:pt idx="5206">
                  <c:v>550600</c:v>
                </c:pt>
                <c:pt idx="5207">
                  <c:v>550700</c:v>
                </c:pt>
                <c:pt idx="5208">
                  <c:v>550800</c:v>
                </c:pt>
                <c:pt idx="5209">
                  <c:v>550900</c:v>
                </c:pt>
                <c:pt idx="5210">
                  <c:v>551000</c:v>
                </c:pt>
                <c:pt idx="5211">
                  <c:v>551100</c:v>
                </c:pt>
                <c:pt idx="5212">
                  <c:v>551200</c:v>
                </c:pt>
                <c:pt idx="5213">
                  <c:v>551300</c:v>
                </c:pt>
                <c:pt idx="5214">
                  <c:v>551400</c:v>
                </c:pt>
                <c:pt idx="5215">
                  <c:v>551500</c:v>
                </c:pt>
                <c:pt idx="5216">
                  <c:v>551600</c:v>
                </c:pt>
                <c:pt idx="5217">
                  <c:v>551700</c:v>
                </c:pt>
                <c:pt idx="5218">
                  <c:v>551800</c:v>
                </c:pt>
                <c:pt idx="5219">
                  <c:v>551900</c:v>
                </c:pt>
                <c:pt idx="5220">
                  <c:v>552000</c:v>
                </c:pt>
                <c:pt idx="5221">
                  <c:v>552100</c:v>
                </c:pt>
                <c:pt idx="5222">
                  <c:v>552200</c:v>
                </c:pt>
                <c:pt idx="5223">
                  <c:v>552300</c:v>
                </c:pt>
                <c:pt idx="5224">
                  <c:v>552400</c:v>
                </c:pt>
                <c:pt idx="5225">
                  <c:v>552500</c:v>
                </c:pt>
                <c:pt idx="5226">
                  <c:v>552600</c:v>
                </c:pt>
                <c:pt idx="5227">
                  <c:v>552700</c:v>
                </c:pt>
                <c:pt idx="5228">
                  <c:v>552800</c:v>
                </c:pt>
                <c:pt idx="5229">
                  <c:v>552900</c:v>
                </c:pt>
                <c:pt idx="5230">
                  <c:v>553000</c:v>
                </c:pt>
                <c:pt idx="5231">
                  <c:v>553100</c:v>
                </c:pt>
                <c:pt idx="5232">
                  <c:v>553200</c:v>
                </c:pt>
                <c:pt idx="5233">
                  <c:v>553300</c:v>
                </c:pt>
                <c:pt idx="5234">
                  <c:v>553400</c:v>
                </c:pt>
                <c:pt idx="5235">
                  <c:v>553500</c:v>
                </c:pt>
                <c:pt idx="5236">
                  <c:v>553600</c:v>
                </c:pt>
                <c:pt idx="5237">
                  <c:v>553700</c:v>
                </c:pt>
                <c:pt idx="5238">
                  <c:v>553800</c:v>
                </c:pt>
                <c:pt idx="5239">
                  <c:v>553900</c:v>
                </c:pt>
                <c:pt idx="5240">
                  <c:v>554000</c:v>
                </c:pt>
                <c:pt idx="5241">
                  <c:v>554100</c:v>
                </c:pt>
                <c:pt idx="5242">
                  <c:v>554200</c:v>
                </c:pt>
                <c:pt idx="5243">
                  <c:v>554300</c:v>
                </c:pt>
                <c:pt idx="5244">
                  <c:v>554400</c:v>
                </c:pt>
                <c:pt idx="5245">
                  <c:v>554500</c:v>
                </c:pt>
                <c:pt idx="5246">
                  <c:v>554600</c:v>
                </c:pt>
                <c:pt idx="5247">
                  <c:v>554700</c:v>
                </c:pt>
                <c:pt idx="5248">
                  <c:v>554800</c:v>
                </c:pt>
                <c:pt idx="5249">
                  <c:v>554900</c:v>
                </c:pt>
                <c:pt idx="5250">
                  <c:v>555000</c:v>
                </c:pt>
                <c:pt idx="5251">
                  <c:v>555100</c:v>
                </c:pt>
                <c:pt idx="5252">
                  <c:v>555200</c:v>
                </c:pt>
                <c:pt idx="5253">
                  <c:v>555300</c:v>
                </c:pt>
                <c:pt idx="5254">
                  <c:v>555400</c:v>
                </c:pt>
                <c:pt idx="5255">
                  <c:v>555500</c:v>
                </c:pt>
                <c:pt idx="5256">
                  <c:v>555600</c:v>
                </c:pt>
                <c:pt idx="5257">
                  <c:v>555700</c:v>
                </c:pt>
                <c:pt idx="5258">
                  <c:v>555800</c:v>
                </c:pt>
                <c:pt idx="5259">
                  <c:v>555900</c:v>
                </c:pt>
                <c:pt idx="5260">
                  <c:v>556000</c:v>
                </c:pt>
                <c:pt idx="5261">
                  <c:v>556100</c:v>
                </c:pt>
                <c:pt idx="5262">
                  <c:v>556200</c:v>
                </c:pt>
                <c:pt idx="5263">
                  <c:v>556300</c:v>
                </c:pt>
                <c:pt idx="5264">
                  <c:v>556400</c:v>
                </c:pt>
                <c:pt idx="5265">
                  <c:v>556500</c:v>
                </c:pt>
                <c:pt idx="5266">
                  <c:v>556600</c:v>
                </c:pt>
                <c:pt idx="5267">
                  <c:v>556700</c:v>
                </c:pt>
                <c:pt idx="5268">
                  <c:v>556800</c:v>
                </c:pt>
                <c:pt idx="5269">
                  <c:v>556900</c:v>
                </c:pt>
                <c:pt idx="5270">
                  <c:v>557000</c:v>
                </c:pt>
                <c:pt idx="5271">
                  <c:v>557100</c:v>
                </c:pt>
                <c:pt idx="5272">
                  <c:v>557200</c:v>
                </c:pt>
                <c:pt idx="5273">
                  <c:v>557300</c:v>
                </c:pt>
                <c:pt idx="5274">
                  <c:v>557400</c:v>
                </c:pt>
                <c:pt idx="5275">
                  <c:v>557500</c:v>
                </c:pt>
                <c:pt idx="5276">
                  <c:v>557600</c:v>
                </c:pt>
                <c:pt idx="5277">
                  <c:v>557700</c:v>
                </c:pt>
                <c:pt idx="5278">
                  <c:v>557800</c:v>
                </c:pt>
                <c:pt idx="5279">
                  <c:v>557900</c:v>
                </c:pt>
                <c:pt idx="5280">
                  <c:v>558000</c:v>
                </c:pt>
                <c:pt idx="5281">
                  <c:v>558100</c:v>
                </c:pt>
                <c:pt idx="5282">
                  <c:v>558200</c:v>
                </c:pt>
                <c:pt idx="5283">
                  <c:v>558300</c:v>
                </c:pt>
                <c:pt idx="5284">
                  <c:v>558400</c:v>
                </c:pt>
                <c:pt idx="5285">
                  <c:v>558500</c:v>
                </c:pt>
                <c:pt idx="5286">
                  <c:v>558600</c:v>
                </c:pt>
                <c:pt idx="5287">
                  <c:v>558700</c:v>
                </c:pt>
                <c:pt idx="5288">
                  <c:v>558800</c:v>
                </c:pt>
                <c:pt idx="5289">
                  <c:v>558900</c:v>
                </c:pt>
                <c:pt idx="5290">
                  <c:v>559000</c:v>
                </c:pt>
                <c:pt idx="5291">
                  <c:v>559100</c:v>
                </c:pt>
                <c:pt idx="5292">
                  <c:v>559200</c:v>
                </c:pt>
                <c:pt idx="5293">
                  <c:v>559300</c:v>
                </c:pt>
                <c:pt idx="5294">
                  <c:v>559400</c:v>
                </c:pt>
                <c:pt idx="5295">
                  <c:v>559500</c:v>
                </c:pt>
                <c:pt idx="5296">
                  <c:v>559600</c:v>
                </c:pt>
                <c:pt idx="5297">
                  <c:v>559700</c:v>
                </c:pt>
                <c:pt idx="5298">
                  <c:v>559800</c:v>
                </c:pt>
                <c:pt idx="5299">
                  <c:v>559900</c:v>
                </c:pt>
                <c:pt idx="5300">
                  <c:v>560000</c:v>
                </c:pt>
                <c:pt idx="5301">
                  <c:v>560100</c:v>
                </c:pt>
                <c:pt idx="5302">
                  <c:v>560200</c:v>
                </c:pt>
                <c:pt idx="5303">
                  <c:v>560300</c:v>
                </c:pt>
                <c:pt idx="5304">
                  <c:v>560400</c:v>
                </c:pt>
                <c:pt idx="5305">
                  <c:v>560500</c:v>
                </c:pt>
                <c:pt idx="5306">
                  <c:v>560600</c:v>
                </c:pt>
                <c:pt idx="5307">
                  <c:v>560700</c:v>
                </c:pt>
                <c:pt idx="5308">
                  <c:v>560800</c:v>
                </c:pt>
                <c:pt idx="5309">
                  <c:v>560900</c:v>
                </c:pt>
                <c:pt idx="5310">
                  <c:v>561000</c:v>
                </c:pt>
                <c:pt idx="5311">
                  <c:v>561100</c:v>
                </c:pt>
                <c:pt idx="5312">
                  <c:v>561200</c:v>
                </c:pt>
                <c:pt idx="5313">
                  <c:v>561300</c:v>
                </c:pt>
                <c:pt idx="5314">
                  <c:v>561400</c:v>
                </c:pt>
                <c:pt idx="5315">
                  <c:v>561500</c:v>
                </c:pt>
                <c:pt idx="5316">
                  <c:v>561600</c:v>
                </c:pt>
                <c:pt idx="5317">
                  <c:v>561700</c:v>
                </c:pt>
                <c:pt idx="5318">
                  <c:v>561800</c:v>
                </c:pt>
                <c:pt idx="5319">
                  <c:v>561900</c:v>
                </c:pt>
                <c:pt idx="5320">
                  <c:v>562000</c:v>
                </c:pt>
                <c:pt idx="5321">
                  <c:v>562100</c:v>
                </c:pt>
                <c:pt idx="5322">
                  <c:v>562200</c:v>
                </c:pt>
                <c:pt idx="5323">
                  <c:v>562300</c:v>
                </c:pt>
                <c:pt idx="5324">
                  <c:v>562400</c:v>
                </c:pt>
                <c:pt idx="5325">
                  <c:v>562500</c:v>
                </c:pt>
                <c:pt idx="5326">
                  <c:v>562600</c:v>
                </c:pt>
                <c:pt idx="5327">
                  <c:v>562700</c:v>
                </c:pt>
                <c:pt idx="5328">
                  <c:v>562800</c:v>
                </c:pt>
                <c:pt idx="5329">
                  <c:v>562900</c:v>
                </c:pt>
                <c:pt idx="5330">
                  <c:v>563000</c:v>
                </c:pt>
                <c:pt idx="5331">
                  <c:v>563100</c:v>
                </c:pt>
                <c:pt idx="5332">
                  <c:v>563200</c:v>
                </c:pt>
                <c:pt idx="5333">
                  <c:v>563300</c:v>
                </c:pt>
                <c:pt idx="5334">
                  <c:v>563400</c:v>
                </c:pt>
                <c:pt idx="5335">
                  <c:v>563500</c:v>
                </c:pt>
                <c:pt idx="5336">
                  <c:v>563600</c:v>
                </c:pt>
                <c:pt idx="5337">
                  <c:v>563700</c:v>
                </c:pt>
                <c:pt idx="5338">
                  <c:v>563800</c:v>
                </c:pt>
                <c:pt idx="5339">
                  <c:v>563900</c:v>
                </c:pt>
                <c:pt idx="5340">
                  <c:v>564000</c:v>
                </c:pt>
                <c:pt idx="5341">
                  <c:v>564100</c:v>
                </c:pt>
                <c:pt idx="5342">
                  <c:v>564200</c:v>
                </c:pt>
                <c:pt idx="5343">
                  <c:v>564300</c:v>
                </c:pt>
                <c:pt idx="5344">
                  <c:v>564400</c:v>
                </c:pt>
                <c:pt idx="5345">
                  <c:v>564500</c:v>
                </c:pt>
                <c:pt idx="5346">
                  <c:v>564600</c:v>
                </c:pt>
                <c:pt idx="5347">
                  <c:v>564700</c:v>
                </c:pt>
                <c:pt idx="5348">
                  <c:v>564800</c:v>
                </c:pt>
                <c:pt idx="5349">
                  <c:v>564900</c:v>
                </c:pt>
                <c:pt idx="5350">
                  <c:v>565000</c:v>
                </c:pt>
                <c:pt idx="5351">
                  <c:v>565100</c:v>
                </c:pt>
                <c:pt idx="5352">
                  <c:v>565200</c:v>
                </c:pt>
                <c:pt idx="5353">
                  <c:v>565300</c:v>
                </c:pt>
                <c:pt idx="5354">
                  <c:v>565400</c:v>
                </c:pt>
                <c:pt idx="5355">
                  <c:v>565500</c:v>
                </c:pt>
                <c:pt idx="5356">
                  <c:v>565600</c:v>
                </c:pt>
                <c:pt idx="5357">
                  <c:v>565700</c:v>
                </c:pt>
                <c:pt idx="5358">
                  <c:v>565800</c:v>
                </c:pt>
                <c:pt idx="5359">
                  <c:v>565900</c:v>
                </c:pt>
                <c:pt idx="5360">
                  <c:v>566000</c:v>
                </c:pt>
                <c:pt idx="5361">
                  <c:v>566100</c:v>
                </c:pt>
                <c:pt idx="5362">
                  <c:v>566200</c:v>
                </c:pt>
                <c:pt idx="5363">
                  <c:v>566300</c:v>
                </c:pt>
                <c:pt idx="5364">
                  <c:v>566400</c:v>
                </c:pt>
                <c:pt idx="5365">
                  <c:v>566500</c:v>
                </c:pt>
                <c:pt idx="5366">
                  <c:v>566600</c:v>
                </c:pt>
                <c:pt idx="5367">
                  <c:v>566700</c:v>
                </c:pt>
                <c:pt idx="5368">
                  <c:v>566800</c:v>
                </c:pt>
                <c:pt idx="5369">
                  <c:v>566900</c:v>
                </c:pt>
                <c:pt idx="5370">
                  <c:v>567000</c:v>
                </c:pt>
                <c:pt idx="5371">
                  <c:v>567100</c:v>
                </c:pt>
                <c:pt idx="5372">
                  <c:v>567200</c:v>
                </c:pt>
                <c:pt idx="5373">
                  <c:v>567300</c:v>
                </c:pt>
                <c:pt idx="5374">
                  <c:v>567400</c:v>
                </c:pt>
                <c:pt idx="5375">
                  <c:v>567500</c:v>
                </c:pt>
                <c:pt idx="5376">
                  <c:v>567600</c:v>
                </c:pt>
                <c:pt idx="5377">
                  <c:v>567700</c:v>
                </c:pt>
                <c:pt idx="5378">
                  <c:v>567800</c:v>
                </c:pt>
                <c:pt idx="5379">
                  <c:v>567900</c:v>
                </c:pt>
                <c:pt idx="5380">
                  <c:v>568000</c:v>
                </c:pt>
                <c:pt idx="5381">
                  <c:v>568100</c:v>
                </c:pt>
                <c:pt idx="5382">
                  <c:v>568200</c:v>
                </c:pt>
                <c:pt idx="5383">
                  <c:v>568300</c:v>
                </c:pt>
                <c:pt idx="5384">
                  <c:v>568400</c:v>
                </c:pt>
                <c:pt idx="5385">
                  <c:v>568500</c:v>
                </c:pt>
                <c:pt idx="5386">
                  <c:v>568600</c:v>
                </c:pt>
                <c:pt idx="5387">
                  <c:v>568700</c:v>
                </c:pt>
                <c:pt idx="5388">
                  <c:v>568800</c:v>
                </c:pt>
                <c:pt idx="5389">
                  <c:v>568900</c:v>
                </c:pt>
                <c:pt idx="5390">
                  <c:v>569000</c:v>
                </c:pt>
                <c:pt idx="5391">
                  <c:v>569100</c:v>
                </c:pt>
                <c:pt idx="5392">
                  <c:v>569200</c:v>
                </c:pt>
                <c:pt idx="5393">
                  <c:v>569300</c:v>
                </c:pt>
                <c:pt idx="5394">
                  <c:v>569400</c:v>
                </c:pt>
                <c:pt idx="5395">
                  <c:v>569500</c:v>
                </c:pt>
                <c:pt idx="5396">
                  <c:v>569600</c:v>
                </c:pt>
                <c:pt idx="5397">
                  <c:v>569700</c:v>
                </c:pt>
                <c:pt idx="5398">
                  <c:v>569800</c:v>
                </c:pt>
                <c:pt idx="5399">
                  <c:v>569900</c:v>
                </c:pt>
                <c:pt idx="5400">
                  <c:v>570000</c:v>
                </c:pt>
                <c:pt idx="5401">
                  <c:v>570100</c:v>
                </c:pt>
                <c:pt idx="5402">
                  <c:v>570200</c:v>
                </c:pt>
                <c:pt idx="5403">
                  <c:v>570300</c:v>
                </c:pt>
                <c:pt idx="5404">
                  <c:v>570400</c:v>
                </c:pt>
                <c:pt idx="5405">
                  <c:v>570500</c:v>
                </c:pt>
                <c:pt idx="5406">
                  <c:v>570600</c:v>
                </c:pt>
                <c:pt idx="5407">
                  <c:v>570700</c:v>
                </c:pt>
                <c:pt idx="5408">
                  <c:v>570800</c:v>
                </c:pt>
                <c:pt idx="5409">
                  <c:v>570900</c:v>
                </c:pt>
                <c:pt idx="5410">
                  <c:v>571000</c:v>
                </c:pt>
                <c:pt idx="5411">
                  <c:v>571100</c:v>
                </c:pt>
                <c:pt idx="5412">
                  <c:v>571200</c:v>
                </c:pt>
                <c:pt idx="5413">
                  <c:v>571300</c:v>
                </c:pt>
                <c:pt idx="5414">
                  <c:v>571400</c:v>
                </c:pt>
                <c:pt idx="5415">
                  <c:v>571500</c:v>
                </c:pt>
                <c:pt idx="5416">
                  <c:v>571600</c:v>
                </c:pt>
                <c:pt idx="5417">
                  <c:v>571700</c:v>
                </c:pt>
                <c:pt idx="5418">
                  <c:v>571800</c:v>
                </c:pt>
                <c:pt idx="5419">
                  <c:v>571900</c:v>
                </c:pt>
                <c:pt idx="5420">
                  <c:v>572000</c:v>
                </c:pt>
                <c:pt idx="5421">
                  <c:v>572100</c:v>
                </c:pt>
                <c:pt idx="5422">
                  <c:v>572200</c:v>
                </c:pt>
                <c:pt idx="5423">
                  <c:v>572300</c:v>
                </c:pt>
                <c:pt idx="5424">
                  <c:v>572400</c:v>
                </c:pt>
                <c:pt idx="5425">
                  <c:v>572500</c:v>
                </c:pt>
                <c:pt idx="5426">
                  <c:v>572600</c:v>
                </c:pt>
                <c:pt idx="5427">
                  <c:v>572700</c:v>
                </c:pt>
                <c:pt idx="5428">
                  <c:v>572800</c:v>
                </c:pt>
                <c:pt idx="5429">
                  <c:v>572900</c:v>
                </c:pt>
                <c:pt idx="5430">
                  <c:v>573000</c:v>
                </c:pt>
                <c:pt idx="5431">
                  <c:v>573100</c:v>
                </c:pt>
                <c:pt idx="5432">
                  <c:v>573200</c:v>
                </c:pt>
                <c:pt idx="5433">
                  <c:v>573300</c:v>
                </c:pt>
                <c:pt idx="5434">
                  <c:v>573400</c:v>
                </c:pt>
                <c:pt idx="5435">
                  <c:v>573500</c:v>
                </c:pt>
                <c:pt idx="5436">
                  <c:v>573600</c:v>
                </c:pt>
                <c:pt idx="5437">
                  <c:v>573700</c:v>
                </c:pt>
                <c:pt idx="5438">
                  <c:v>573800</c:v>
                </c:pt>
                <c:pt idx="5439">
                  <c:v>573900</c:v>
                </c:pt>
                <c:pt idx="5440">
                  <c:v>574000</c:v>
                </c:pt>
                <c:pt idx="5441">
                  <c:v>574100</c:v>
                </c:pt>
                <c:pt idx="5442">
                  <c:v>574200</c:v>
                </c:pt>
                <c:pt idx="5443">
                  <c:v>574300</c:v>
                </c:pt>
                <c:pt idx="5444">
                  <c:v>574400</c:v>
                </c:pt>
                <c:pt idx="5445">
                  <c:v>574500</c:v>
                </c:pt>
                <c:pt idx="5446">
                  <c:v>574600</c:v>
                </c:pt>
                <c:pt idx="5447">
                  <c:v>574700</c:v>
                </c:pt>
                <c:pt idx="5448">
                  <c:v>574800</c:v>
                </c:pt>
                <c:pt idx="5449">
                  <c:v>574900</c:v>
                </c:pt>
                <c:pt idx="5450">
                  <c:v>575000</c:v>
                </c:pt>
                <c:pt idx="5451">
                  <c:v>575100</c:v>
                </c:pt>
                <c:pt idx="5452">
                  <c:v>575200</c:v>
                </c:pt>
                <c:pt idx="5453">
                  <c:v>575300</c:v>
                </c:pt>
                <c:pt idx="5454">
                  <c:v>575400</c:v>
                </c:pt>
                <c:pt idx="5455">
                  <c:v>575500</c:v>
                </c:pt>
                <c:pt idx="5456">
                  <c:v>575600</c:v>
                </c:pt>
                <c:pt idx="5457">
                  <c:v>575700</c:v>
                </c:pt>
                <c:pt idx="5458">
                  <c:v>575800</c:v>
                </c:pt>
                <c:pt idx="5459">
                  <c:v>575900</c:v>
                </c:pt>
                <c:pt idx="5460">
                  <c:v>576000</c:v>
                </c:pt>
                <c:pt idx="5461">
                  <c:v>576100</c:v>
                </c:pt>
                <c:pt idx="5462">
                  <c:v>576200</c:v>
                </c:pt>
                <c:pt idx="5463">
                  <c:v>576300</c:v>
                </c:pt>
                <c:pt idx="5464">
                  <c:v>576400</c:v>
                </c:pt>
                <c:pt idx="5465">
                  <c:v>576500</c:v>
                </c:pt>
                <c:pt idx="5466">
                  <c:v>576600</c:v>
                </c:pt>
                <c:pt idx="5467">
                  <c:v>576700</c:v>
                </c:pt>
                <c:pt idx="5468">
                  <c:v>576800</c:v>
                </c:pt>
                <c:pt idx="5469">
                  <c:v>576900</c:v>
                </c:pt>
                <c:pt idx="5470">
                  <c:v>577000</c:v>
                </c:pt>
                <c:pt idx="5471">
                  <c:v>577100</c:v>
                </c:pt>
                <c:pt idx="5472">
                  <c:v>577200</c:v>
                </c:pt>
                <c:pt idx="5473">
                  <c:v>577300</c:v>
                </c:pt>
                <c:pt idx="5474">
                  <c:v>577400</c:v>
                </c:pt>
                <c:pt idx="5475">
                  <c:v>577500</c:v>
                </c:pt>
                <c:pt idx="5476">
                  <c:v>577600</c:v>
                </c:pt>
                <c:pt idx="5477">
                  <c:v>577700</c:v>
                </c:pt>
                <c:pt idx="5478">
                  <c:v>577800</c:v>
                </c:pt>
                <c:pt idx="5479">
                  <c:v>577900</c:v>
                </c:pt>
                <c:pt idx="5480">
                  <c:v>578000</c:v>
                </c:pt>
                <c:pt idx="5481">
                  <c:v>578100</c:v>
                </c:pt>
                <c:pt idx="5482">
                  <c:v>578200</c:v>
                </c:pt>
                <c:pt idx="5483">
                  <c:v>578300</c:v>
                </c:pt>
                <c:pt idx="5484">
                  <c:v>578400</c:v>
                </c:pt>
                <c:pt idx="5485">
                  <c:v>578500</c:v>
                </c:pt>
                <c:pt idx="5486">
                  <c:v>578600</c:v>
                </c:pt>
                <c:pt idx="5487">
                  <c:v>578700</c:v>
                </c:pt>
                <c:pt idx="5488">
                  <c:v>578800</c:v>
                </c:pt>
                <c:pt idx="5489">
                  <c:v>578900</c:v>
                </c:pt>
                <c:pt idx="5490">
                  <c:v>579000</c:v>
                </c:pt>
                <c:pt idx="5491">
                  <c:v>579100</c:v>
                </c:pt>
                <c:pt idx="5492">
                  <c:v>579200</c:v>
                </c:pt>
                <c:pt idx="5493">
                  <c:v>579300</c:v>
                </c:pt>
                <c:pt idx="5494">
                  <c:v>579400</c:v>
                </c:pt>
                <c:pt idx="5495">
                  <c:v>579500</c:v>
                </c:pt>
                <c:pt idx="5496">
                  <c:v>579600</c:v>
                </c:pt>
                <c:pt idx="5497">
                  <c:v>579700</c:v>
                </c:pt>
                <c:pt idx="5498">
                  <c:v>579800</c:v>
                </c:pt>
                <c:pt idx="5499">
                  <c:v>579900</c:v>
                </c:pt>
                <c:pt idx="5500">
                  <c:v>580000</c:v>
                </c:pt>
                <c:pt idx="5501">
                  <c:v>580100</c:v>
                </c:pt>
                <c:pt idx="5502">
                  <c:v>580200</c:v>
                </c:pt>
                <c:pt idx="5503">
                  <c:v>580300</c:v>
                </c:pt>
                <c:pt idx="5504">
                  <c:v>580400</c:v>
                </c:pt>
                <c:pt idx="5505">
                  <c:v>580500</c:v>
                </c:pt>
                <c:pt idx="5506">
                  <c:v>580600</c:v>
                </c:pt>
                <c:pt idx="5507">
                  <c:v>580700</c:v>
                </c:pt>
                <c:pt idx="5508">
                  <c:v>580800</c:v>
                </c:pt>
                <c:pt idx="5509">
                  <c:v>580900</c:v>
                </c:pt>
                <c:pt idx="5510">
                  <c:v>581000</c:v>
                </c:pt>
                <c:pt idx="5511">
                  <c:v>581100</c:v>
                </c:pt>
                <c:pt idx="5512">
                  <c:v>581200</c:v>
                </c:pt>
                <c:pt idx="5513">
                  <c:v>581300</c:v>
                </c:pt>
                <c:pt idx="5514">
                  <c:v>581400</c:v>
                </c:pt>
                <c:pt idx="5515">
                  <c:v>581500</c:v>
                </c:pt>
                <c:pt idx="5516">
                  <c:v>581600</c:v>
                </c:pt>
                <c:pt idx="5517">
                  <c:v>581700</c:v>
                </c:pt>
                <c:pt idx="5518">
                  <c:v>581800</c:v>
                </c:pt>
                <c:pt idx="5519">
                  <c:v>581900</c:v>
                </c:pt>
                <c:pt idx="5520">
                  <c:v>582000</c:v>
                </c:pt>
                <c:pt idx="5521">
                  <c:v>582100</c:v>
                </c:pt>
                <c:pt idx="5522">
                  <c:v>582200</c:v>
                </c:pt>
                <c:pt idx="5523">
                  <c:v>582300</c:v>
                </c:pt>
                <c:pt idx="5524">
                  <c:v>582400</c:v>
                </c:pt>
                <c:pt idx="5525">
                  <c:v>582500</c:v>
                </c:pt>
                <c:pt idx="5526">
                  <c:v>582600</c:v>
                </c:pt>
                <c:pt idx="5527">
                  <c:v>582700</c:v>
                </c:pt>
                <c:pt idx="5528">
                  <c:v>582800</c:v>
                </c:pt>
                <c:pt idx="5529">
                  <c:v>582900</c:v>
                </c:pt>
                <c:pt idx="5530">
                  <c:v>583000</c:v>
                </c:pt>
                <c:pt idx="5531">
                  <c:v>583100</c:v>
                </c:pt>
                <c:pt idx="5532">
                  <c:v>583200</c:v>
                </c:pt>
                <c:pt idx="5533">
                  <c:v>583300</c:v>
                </c:pt>
                <c:pt idx="5534">
                  <c:v>583400</c:v>
                </c:pt>
                <c:pt idx="5535">
                  <c:v>583500</c:v>
                </c:pt>
                <c:pt idx="5536">
                  <c:v>583600</c:v>
                </c:pt>
                <c:pt idx="5537">
                  <c:v>583700</c:v>
                </c:pt>
                <c:pt idx="5538">
                  <c:v>583800</c:v>
                </c:pt>
                <c:pt idx="5539">
                  <c:v>583900</c:v>
                </c:pt>
                <c:pt idx="5540">
                  <c:v>584000</c:v>
                </c:pt>
                <c:pt idx="5541">
                  <c:v>584100</c:v>
                </c:pt>
                <c:pt idx="5542">
                  <c:v>584200</c:v>
                </c:pt>
                <c:pt idx="5543">
                  <c:v>584300</c:v>
                </c:pt>
                <c:pt idx="5544">
                  <c:v>584400</c:v>
                </c:pt>
                <c:pt idx="5545">
                  <c:v>584500</c:v>
                </c:pt>
                <c:pt idx="5546">
                  <c:v>584600</c:v>
                </c:pt>
                <c:pt idx="5547">
                  <c:v>584700</c:v>
                </c:pt>
                <c:pt idx="5548">
                  <c:v>584800</c:v>
                </c:pt>
                <c:pt idx="5549">
                  <c:v>584900</c:v>
                </c:pt>
                <c:pt idx="5550">
                  <c:v>585000</c:v>
                </c:pt>
                <c:pt idx="5551">
                  <c:v>585100</c:v>
                </c:pt>
                <c:pt idx="5552">
                  <c:v>585200</c:v>
                </c:pt>
                <c:pt idx="5553">
                  <c:v>585300</c:v>
                </c:pt>
                <c:pt idx="5554">
                  <c:v>585400</c:v>
                </c:pt>
                <c:pt idx="5555">
                  <c:v>585500</c:v>
                </c:pt>
                <c:pt idx="5556">
                  <c:v>585600</c:v>
                </c:pt>
                <c:pt idx="5557">
                  <c:v>585700</c:v>
                </c:pt>
                <c:pt idx="5558">
                  <c:v>585800</c:v>
                </c:pt>
                <c:pt idx="5559">
                  <c:v>585900</c:v>
                </c:pt>
                <c:pt idx="5560">
                  <c:v>586000</c:v>
                </c:pt>
                <c:pt idx="5561">
                  <c:v>586100</c:v>
                </c:pt>
                <c:pt idx="5562">
                  <c:v>586200</c:v>
                </c:pt>
                <c:pt idx="5563">
                  <c:v>586300</c:v>
                </c:pt>
                <c:pt idx="5564">
                  <c:v>586400</c:v>
                </c:pt>
                <c:pt idx="5565">
                  <c:v>586500</c:v>
                </c:pt>
                <c:pt idx="5566">
                  <c:v>586600</c:v>
                </c:pt>
                <c:pt idx="5567">
                  <c:v>586700</c:v>
                </c:pt>
                <c:pt idx="5568">
                  <c:v>586800</c:v>
                </c:pt>
                <c:pt idx="5569">
                  <c:v>586900</c:v>
                </c:pt>
                <c:pt idx="5570">
                  <c:v>587000</c:v>
                </c:pt>
                <c:pt idx="5571">
                  <c:v>587100</c:v>
                </c:pt>
                <c:pt idx="5572">
                  <c:v>587200</c:v>
                </c:pt>
                <c:pt idx="5573">
                  <c:v>587300</c:v>
                </c:pt>
                <c:pt idx="5574">
                  <c:v>587400</c:v>
                </c:pt>
                <c:pt idx="5575">
                  <c:v>587500</c:v>
                </c:pt>
                <c:pt idx="5576">
                  <c:v>587600</c:v>
                </c:pt>
                <c:pt idx="5577">
                  <c:v>587700</c:v>
                </c:pt>
                <c:pt idx="5578">
                  <c:v>587800</c:v>
                </c:pt>
                <c:pt idx="5579">
                  <c:v>587900</c:v>
                </c:pt>
                <c:pt idx="5580">
                  <c:v>588000</c:v>
                </c:pt>
                <c:pt idx="5581">
                  <c:v>588100</c:v>
                </c:pt>
                <c:pt idx="5582">
                  <c:v>588200</c:v>
                </c:pt>
                <c:pt idx="5583">
                  <c:v>588300</c:v>
                </c:pt>
                <c:pt idx="5584">
                  <c:v>588400</c:v>
                </c:pt>
                <c:pt idx="5585">
                  <c:v>588500</c:v>
                </c:pt>
                <c:pt idx="5586">
                  <c:v>588600</c:v>
                </c:pt>
                <c:pt idx="5587">
                  <c:v>588700</c:v>
                </c:pt>
                <c:pt idx="5588">
                  <c:v>588800</c:v>
                </c:pt>
                <c:pt idx="5589">
                  <c:v>588900</c:v>
                </c:pt>
                <c:pt idx="5590">
                  <c:v>589000</c:v>
                </c:pt>
                <c:pt idx="5591">
                  <c:v>589100</c:v>
                </c:pt>
                <c:pt idx="5592">
                  <c:v>589200</c:v>
                </c:pt>
                <c:pt idx="5593">
                  <c:v>589300</c:v>
                </c:pt>
                <c:pt idx="5594">
                  <c:v>589400</c:v>
                </c:pt>
                <c:pt idx="5595">
                  <c:v>589500</c:v>
                </c:pt>
                <c:pt idx="5596">
                  <c:v>589600</c:v>
                </c:pt>
                <c:pt idx="5597">
                  <c:v>589700</c:v>
                </c:pt>
                <c:pt idx="5598">
                  <c:v>589800</c:v>
                </c:pt>
                <c:pt idx="5599">
                  <c:v>589900</c:v>
                </c:pt>
                <c:pt idx="5600">
                  <c:v>590000</c:v>
                </c:pt>
                <c:pt idx="5601">
                  <c:v>590100</c:v>
                </c:pt>
                <c:pt idx="5602">
                  <c:v>590200</c:v>
                </c:pt>
                <c:pt idx="5603">
                  <c:v>590300</c:v>
                </c:pt>
                <c:pt idx="5604">
                  <c:v>590400</c:v>
                </c:pt>
                <c:pt idx="5605">
                  <c:v>590500</c:v>
                </c:pt>
                <c:pt idx="5606">
                  <c:v>590600</c:v>
                </c:pt>
                <c:pt idx="5607">
                  <c:v>590700</c:v>
                </c:pt>
                <c:pt idx="5608">
                  <c:v>590800</c:v>
                </c:pt>
                <c:pt idx="5609">
                  <c:v>590900</c:v>
                </c:pt>
                <c:pt idx="5610">
                  <c:v>591000</c:v>
                </c:pt>
                <c:pt idx="5611">
                  <c:v>591100</c:v>
                </c:pt>
                <c:pt idx="5612">
                  <c:v>591200</c:v>
                </c:pt>
                <c:pt idx="5613">
                  <c:v>591300</c:v>
                </c:pt>
                <c:pt idx="5614">
                  <c:v>591400</c:v>
                </c:pt>
                <c:pt idx="5615">
                  <c:v>591500</c:v>
                </c:pt>
                <c:pt idx="5616">
                  <c:v>591600</c:v>
                </c:pt>
                <c:pt idx="5617">
                  <c:v>591700</c:v>
                </c:pt>
                <c:pt idx="5618">
                  <c:v>591800</c:v>
                </c:pt>
                <c:pt idx="5619">
                  <c:v>591900</c:v>
                </c:pt>
                <c:pt idx="5620">
                  <c:v>592000</c:v>
                </c:pt>
                <c:pt idx="5621">
                  <c:v>592100</c:v>
                </c:pt>
                <c:pt idx="5622">
                  <c:v>592200</c:v>
                </c:pt>
                <c:pt idx="5623">
                  <c:v>592300</c:v>
                </c:pt>
                <c:pt idx="5624">
                  <c:v>592400</c:v>
                </c:pt>
                <c:pt idx="5625">
                  <c:v>592500</c:v>
                </c:pt>
                <c:pt idx="5626">
                  <c:v>592600</c:v>
                </c:pt>
                <c:pt idx="5627">
                  <c:v>592700</c:v>
                </c:pt>
                <c:pt idx="5628">
                  <c:v>592800</c:v>
                </c:pt>
                <c:pt idx="5629">
                  <c:v>592900</c:v>
                </c:pt>
                <c:pt idx="5630">
                  <c:v>593000</c:v>
                </c:pt>
                <c:pt idx="5631">
                  <c:v>593100</c:v>
                </c:pt>
                <c:pt idx="5632">
                  <c:v>593200</c:v>
                </c:pt>
                <c:pt idx="5633">
                  <c:v>593300</c:v>
                </c:pt>
                <c:pt idx="5634">
                  <c:v>593400</c:v>
                </c:pt>
                <c:pt idx="5635">
                  <c:v>593500</c:v>
                </c:pt>
                <c:pt idx="5636">
                  <c:v>593600</c:v>
                </c:pt>
                <c:pt idx="5637">
                  <c:v>593700</c:v>
                </c:pt>
                <c:pt idx="5638">
                  <c:v>593800</c:v>
                </c:pt>
                <c:pt idx="5639">
                  <c:v>593900</c:v>
                </c:pt>
                <c:pt idx="5640">
                  <c:v>594000</c:v>
                </c:pt>
                <c:pt idx="5641">
                  <c:v>594100</c:v>
                </c:pt>
                <c:pt idx="5642">
                  <c:v>594200</c:v>
                </c:pt>
                <c:pt idx="5643">
                  <c:v>594300</c:v>
                </c:pt>
                <c:pt idx="5644">
                  <c:v>594400</c:v>
                </c:pt>
                <c:pt idx="5645">
                  <c:v>594500</c:v>
                </c:pt>
                <c:pt idx="5646">
                  <c:v>594600</c:v>
                </c:pt>
                <c:pt idx="5647">
                  <c:v>594700</c:v>
                </c:pt>
                <c:pt idx="5648">
                  <c:v>594800</c:v>
                </c:pt>
                <c:pt idx="5649">
                  <c:v>594900</c:v>
                </c:pt>
                <c:pt idx="5650">
                  <c:v>595000</c:v>
                </c:pt>
                <c:pt idx="5651">
                  <c:v>595100</c:v>
                </c:pt>
                <c:pt idx="5652">
                  <c:v>595200</c:v>
                </c:pt>
                <c:pt idx="5653">
                  <c:v>595300</c:v>
                </c:pt>
                <c:pt idx="5654">
                  <c:v>595400</c:v>
                </c:pt>
                <c:pt idx="5655">
                  <c:v>595500</c:v>
                </c:pt>
                <c:pt idx="5656">
                  <c:v>595600</c:v>
                </c:pt>
                <c:pt idx="5657">
                  <c:v>595700</c:v>
                </c:pt>
                <c:pt idx="5658">
                  <c:v>595800</c:v>
                </c:pt>
                <c:pt idx="5659">
                  <c:v>595900</c:v>
                </c:pt>
                <c:pt idx="5660">
                  <c:v>596000</c:v>
                </c:pt>
                <c:pt idx="5661">
                  <c:v>596100</c:v>
                </c:pt>
                <c:pt idx="5662">
                  <c:v>596200</c:v>
                </c:pt>
                <c:pt idx="5663">
                  <c:v>596300</c:v>
                </c:pt>
                <c:pt idx="5664">
                  <c:v>596400</c:v>
                </c:pt>
                <c:pt idx="5665">
                  <c:v>596500</c:v>
                </c:pt>
                <c:pt idx="5666">
                  <c:v>596600</c:v>
                </c:pt>
                <c:pt idx="5667">
                  <c:v>596700</c:v>
                </c:pt>
                <c:pt idx="5668">
                  <c:v>596800</c:v>
                </c:pt>
                <c:pt idx="5669">
                  <c:v>596900</c:v>
                </c:pt>
                <c:pt idx="5670">
                  <c:v>597000</c:v>
                </c:pt>
                <c:pt idx="5671">
                  <c:v>597100</c:v>
                </c:pt>
                <c:pt idx="5672">
                  <c:v>597200</c:v>
                </c:pt>
                <c:pt idx="5673">
                  <c:v>597300</c:v>
                </c:pt>
                <c:pt idx="5674">
                  <c:v>597400</c:v>
                </c:pt>
                <c:pt idx="5675">
                  <c:v>597500</c:v>
                </c:pt>
                <c:pt idx="5676">
                  <c:v>597600</c:v>
                </c:pt>
                <c:pt idx="5677">
                  <c:v>597700</c:v>
                </c:pt>
                <c:pt idx="5678">
                  <c:v>597800</c:v>
                </c:pt>
                <c:pt idx="5679">
                  <c:v>597900</c:v>
                </c:pt>
                <c:pt idx="5680">
                  <c:v>598000</c:v>
                </c:pt>
                <c:pt idx="5681">
                  <c:v>598100</c:v>
                </c:pt>
                <c:pt idx="5682">
                  <c:v>598200</c:v>
                </c:pt>
                <c:pt idx="5683">
                  <c:v>598300</c:v>
                </c:pt>
                <c:pt idx="5684">
                  <c:v>598400</c:v>
                </c:pt>
                <c:pt idx="5685">
                  <c:v>598500</c:v>
                </c:pt>
                <c:pt idx="5686">
                  <c:v>598600</c:v>
                </c:pt>
                <c:pt idx="5687">
                  <c:v>598700</c:v>
                </c:pt>
                <c:pt idx="5688">
                  <c:v>598800</c:v>
                </c:pt>
                <c:pt idx="5689">
                  <c:v>598900</c:v>
                </c:pt>
                <c:pt idx="5690">
                  <c:v>599000</c:v>
                </c:pt>
                <c:pt idx="5691">
                  <c:v>599100</c:v>
                </c:pt>
                <c:pt idx="5692">
                  <c:v>599200</c:v>
                </c:pt>
                <c:pt idx="5693">
                  <c:v>599300</c:v>
                </c:pt>
                <c:pt idx="5694">
                  <c:v>599400</c:v>
                </c:pt>
                <c:pt idx="5695">
                  <c:v>599500</c:v>
                </c:pt>
                <c:pt idx="5696">
                  <c:v>599600</c:v>
                </c:pt>
                <c:pt idx="5697">
                  <c:v>599700</c:v>
                </c:pt>
                <c:pt idx="5698">
                  <c:v>599800</c:v>
                </c:pt>
                <c:pt idx="5699">
                  <c:v>599900</c:v>
                </c:pt>
                <c:pt idx="5700">
                  <c:v>600000</c:v>
                </c:pt>
                <c:pt idx="5701">
                  <c:v>600100</c:v>
                </c:pt>
                <c:pt idx="5702">
                  <c:v>600200</c:v>
                </c:pt>
                <c:pt idx="5703">
                  <c:v>600300</c:v>
                </c:pt>
                <c:pt idx="5704">
                  <c:v>600400</c:v>
                </c:pt>
                <c:pt idx="5705">
                  <c:v>600500</c:v>
                </c:pt>
                <c:pt idx="5706">
                  <c:v>600600</c:v>
                </c:pt>
                <c:pt idx="5707">
                  <c:v>600700</c:v>
                </c:pt>
                <c:pt idx="5708">
                  <c:v>600800</c:v>
                </c:pt>
                <c:pt idx="5709">
                  <c:v>600900</c:v>
                </c:pt>
                <c:pt idx="5710">
                  <c:v>601000</c:v>
                </c:pt>
                <c:pt idx="5711">
                  <c:v>601100</c:v>
                </c:pt>
                <c:pt idx="5712">
                  <c:v>601200</c:v>
                </c:pt>
                <c:pt idx="5713">
                  <c:v>601300</c:v>
                </c:pt>
                <c:pt idx="5714">
                  <c:v>601400</c:v>
                </c:pt>
                <c:pt idx="5715">
                  <c:v>601500</c:v>
                </c:pt>
                <c:pt idx="5716">
                  <c:v>601600</c:v>
                </c:pt>
                <c:pt idx="5717">
                  <c:v>601700</c:v>
                </c:pt>
                <c:pt idx="5718">
                  <c:v>601800</c:v>
                </c:pt>
                <c:pt idx="5719">
                  <c:v>601900</c:v>
                </c:pt>
                <c:pt idx="5720">
                  <c:v>602000</c:v>
                </c:pt>
                <c:pt idx="5721">
                  <c:v>602100</c:v>
                </c:pt>
                <c:pt idx="5722">
                  <c:v>602200</c:v>
                </c:pt>
                <c:pt idx="5723">
                  <c:v>602300</c:v>
                </c:pt>
                <c:pt idx="5724">
                  <c:v>602400</c:v>
                </c:pt>
                <c:pt idx="5725">
                  <c:v>602500</c:v>
                </c:pt>
                <c:pt idx="5726">
                  <c:v>602600</c:v>
                </c:pt>
                <c:pt idx="5727">
                  <c:v>602700</c:v>
                </c:pt>
                <c:pt idx="5728">
                  <c:v>602800</c:v>
                </c:pt>
                <c:pt idx="5729">
                  <c:v>602900</c:v>
                </c:pt>
                <c:pt idx="5730">
                  <c:v>603000</c:v>
                </c:pt>
                <c:pt idx="5731">
                  <c:v>603100</c:v>
                </c:pt>
                <c:pt idx="5732">
                  <c:v>603200</c:v>
                </c:pt>
                <c:pt idx="5733">
                  <c:v>603300</c:v>
                </c:pt>
                <c:pt idx="5734">
                  <c:v>603400</c:v>
                </c:pt>
                <c:pt idx="5735">
                  <c:v>603500</c:v>
                </c:pt>
                <c:pt idx="5736">
                  <c:v>603600</c:v>
                </c:pt>
                <c:pt idx="5737">
                  <c:v>603700</c:v>
                </c:pt>
                <c:pt idx="5738">
                  <c:v>603800</c:v>
                </c:pt>
                <c:pt idx="5739">
                  <c:v>603900</c:v>
                </c:pt>
                <c:pt idx="5740">
                  <c:v>604000</c:v>
                </c:pt>
                <c:pt idx="5741">
                  <c:v>604100</c:v>
                </c:pt>
                <c:pt idx="5742">
                  <c:v>604200</c:v>
                </c:pt>
                <c:pt idx="5743">
                  <c:v>604300</c:v>
                </c:pt>
                <c:pt idx="5744">
                  <c:v>604400</c:v>
                </c:pt>
                <c:pt idx="5745">
                  <c:v>604500</c:v>
                </c:pt>
                <c:pt idx="5746">
                  <c:v>604600</c:v>
                </c:pt>
                <c:pt idx="5747">
                  <c:v>604700</c:v>
                </c:pt>
                <c:pt idx="5748">
                  <c:v>604800</c:v>
                </c:pt>
                <c:pt idx="5749">
                  <c:v>604900</c:v>
                </c:pt>
                <c:pt idx="5750">
                  <c:v>605000</c:v>
                </c:pt>
                <c:pt idx="5751">
                  <c:v>605100</c:v>
                </c:pt>
                <c:pt idx="5752">
                  <c:v>605200</c:v>
                </c:pt>
                <c:pt idx="5753">
                  <c:v>605300</c:v>
                </c:pt>
                <c:pt idx="5754">
                  <c:v>605400</c:v>
                </c:pt>
                <c:pt idx="5755">
                  <c:v>605500</c:v>
                </c:pt>
                <c:pt idx="5756">
                  <c:v>605600</c:v>
                </c:pt>
                <c:pt idx="5757">
                  <c:v>605700</c:v>
                </c:pt>
                <c:pt idx="5758">
                  <c:v>605800</c:v>
                </c:pt>
                <c:pt idx="5759">
                  <c:v>605900</c:v>
                </c:pt>
                <c:pt idx="5760">
                  <c:v>606000</c:v>
                </c:pt>
                <c:pt idx="5761">
                  <c:v>606100</c:v>
                </c:pt>
                <c:pt idx="5762">
                  <c:v>606200</c:v>
                </c:pt>
                <c:pt idx="5763">
                  <c:v>606300</c:v>
                </c:pt>
                <c:pt idx="5764">
                  <c:v>606400</c:v>
                </c:pt>
                <c:pt idx="5765">
                  <c:v>606500</c:v>
                </c:pt>
                <c:pt idx="5766">
                  <c:v>606600</c:v>
                </c:pt>
                <c:pt idx="5767">
                  <c:v>606700</c:v>
                </c:pt>
                <c:pt idx="5768">
                  <c:v>606800</c:v>
                </c:pt>
                <c:pt idx="5769">
                  <c:v>606900</c:v>
                </c:pt>
                <c:pt idx="5770">
                  <c:v>607000</c:v>
                </c:pt>
                <c:pt idx="5771">
                  <c:v>607100</c:v>
                </c:pt>
                <c:pt idx="5772">
                  <c:v>607200</c:v>
                </c:pt>
                <c:pt idx="5773">
                  <c:v>607300</c:v>
                </c:pt>
                <c:pt idx="5774">
                  <c:v>607400</c:v>
                </c:pt>
                <c:pt idx="5775">
                  <c:v>607500</c:v>
                </c:pt>
                <c:pt idx="5776">
                  <c:v>607600</c:v>
                </c:pt>
                <c:pt idx="5777">
                  <c:v>607700</c:v>
                </c:pt>
                <c:pt idx="5778">
                  <c:v>607800</c:v>
                </c:pt>
                <c:pt idx="5779">
                  <c:v>607900</c:v>
                </c:pt>
                <c:pt idx="5780">
                  <c:v>608000</c:v>
                </c:pt>
                <c:pt idx="5781">
                  <c:v>608100</c:v>
                </c:pt>
                <c:pt idx="5782">
                  <c:v>608200</c:v>
                </c:pt>
                <c:pt idx="5783">
                  <c:v>608300</c:v>
                </c:pt>
                <c:pt idx="5784">
                  <c:v>608400</c:v>
                </c:pt>
                <c:pt idx="5785">
                  <c:v>608500</c:v>
                </c:pt>
                <c:pt idx="5786">
                  <c:v>608600</c:v>
                </c:pt>
                <c:pt idx="5787">
                  <c:v>608700</c:v>
                </c:pt>
                <c:pt idx="5788">
                  <c:v>608800</c:v>
                </c:pt>
                <c:pt idx="5789">
                  <c:v>608900</c:v>
                </c:pt>
                <c:pt idx="5790">
                  <c:v>609000</c:v>
                </c:pt>
                <c:pt idx="5791">
                  <c:v>609100</c:v>
                </c:pt>
                <c:pt idx="5792">
                  <c:v>609200</c:v>
                </c:pt>
                <c:pt idx="5793">
                  <c:v>609300</c:v>
                </c:pt>
                <c:pt idx="5794">
                  <c:v>609400</c:v>
                </c:pt>
                <c:pt idx="5795">
                  <c:v>609500</c:v>
                </c:pt>
                <c:pt idx="5796">
                  <c:v>609600</c:v>
                </c:pt>
                <c:pt idx="5797">
                  <c:v>609700</c:v>
                </c:pt>
                <c:pt idx="5798">
                  <c:v>609800</c:v>
                </c:pt>
                <c:pt idx="5799">
                  <c:v>609900</c:v>
                </c:pt>
                <c:pt idx="5800">
                  <c:v>610000</c:v>
                </c:pt>
                <c:pt idx="5801">
                  <c:v>610100</c:v>
                </c:pt>
                <c:pt idx="5802">
                  <c:v>610200</c:v>
                </c:pt>
                <c:pt idx="5803">
                  <c:v>610300</c:v>
                </c:pt>
                <c:pt idx="5804">
                  <c:v>610400</c:v>
                </c:pt>
                <c:pt idx="5805">
                  <c:v>610500</c:v>
                </c:pt>
                <c:pt idx="5806">
                  <c:v>610600</c:v>
                </c:pt>
                <c:pt idx="5807">
                  <c:v>610700</c:v>
                </c:pt>
                <c:pt idx="5808">
                  <c:v>610800</c:v>
                </c:pt>
                <c:pt idx="5809">
                  <c:v>610900</c:v>
                </c:pt>
                <c:pt idx="5810">
                  <c:v>611000</c:v>
                </c:pt>
                <c:pt idx="5811">
                  <c:v>611100</c:v>
                </c:pt>
                <c:pt idx="5812">
                  <c:v>611200</c:v>
                </c:pt>
                <c:pt idx="5813">
                  <c:v>611300</c:v>
                </c:pt>
                <c:pt idx="5814">
                  <c:v>611400</c:v>
                </c:pt>
                <c:pt idx="5815">
                  <c:v>611500</c:v>
                </c:pt>
                <c:pt idx="5816">
                  <c:v>611600</c:v>
                </c:pt>
                <c:pt idx="5817">
                  <c:v>611700</c:v>
                </c:pt>
                <c:pt idx="5818">
                  <c:v>611800</c:v>
                </c:pt>
                <c:pt idx="5819">
                  <c:v>611900</c:v>
                </c:pt>
                <c:pt idx="5820">
                  <c:v>612000</c:v>
                </c:pt>
                <c:pt idx="5821">
                  <c:v>612100</c:v>
                </c:pt>
                <c:pt idx="5822">
                  <c:v>612200</c:v>
                </c:pt>
                <c:pt idx="5823">
                  <c:v>612300</c:v>
                </c:pt>
                <c:pt idx="5824">
                  <c:v>612400</c:v>
                </c:pt>
                <c:pt idx="5825">
                  <c:v>612500</c:v>
                </c:pt>
                <c:pt idx="5826">
                  <c:v>612600</c:v>
                </c:pt>
                <c:pt idx="5827">
                  <c:v>612700</c:v>
                </c:pt>
                <c:pt idx="5828">
                  <c:v>612800</c:v>
                </c:pt>
                <c:pt idx="5829">
                  <c:v>612900</c:v>
                </c:pt>
                <c:pt idx="5830">
                  <c:v>613000</c:v>
                </c:pt>
                <c:pt idx="5831">
                  <c:v>613100</c:v>
                </c:pt>
                <c:pt idx="5832">
                  <c:v>613200</c:v>
                </c:pt>
                <c:pt idx="5833">
                  <c:v>613300</c:v>
                </c:pt>
                <c:pt idx="5834">
                  <c:v>613400</c:v>
                </c:pt>
                <c:pt idx="5835">
                  <c:v>613500</c:v>
                </c:pt>
                <c:pt idx="5836">
                  <c:v>613600</c:v>
                </c:pt>
                <c:pt idx="5837">
                  <c:v>613700</c:v>
                </c:pt>
                <c:pt idx="5838">
                  <c:v>613800</c:v>
                </c:pt>
                <c:pt idx="5839">
                  <c:v>613900</c:v>
                </c:pt>
                <c:pt idx="5840">
                  <c:v>614000</c:v>
                </c:pt>
                <c:pt idx="5841">
                  <c:v>614100</c:v>
                </c:pt>
                <c:pt idx="5842">
                  <c:v>614200</c:v>
                </c:pt>
                <c:pt idx="5843">
                  <c:v>614300</c:v>
                </c:pt>
                <c:pt idx="5844">
                  <c:v>614400</c:v>
                </c:pt>
                <c:pt idx="5845">
                  <c:v>614500</c:v>
                </c:pt>
                <c:pt idx="5846">
                  <c:v>614600</c:v>
                </c:pt>
                <c:pt idx="5847">
                  <c:v>614700</c:v>
                </c:pt>
                <c:pt idx="5848">
                  <c:v>614800</c:v>
                </c:pt>
                <c:pt idx="5849">
                  <c:v>614900</c:v>
                </c:pt>
                <c:pt idx="5850">
                  <c:v>615000</c:v>
                </c:pt>
                <c:pt idx="5851">
                  <c:v>615100</c:v>
                </c:pt>
                <c:pt idx="5852">
                  <c:v>615200</c:v>
                </c:pt>
                <c:pt idx="5853">
                  <c:v>615300</c:v>
                </c:pt>
                <c:pt idx="5854">
                  <c:v>615400</c:v>
                </c:pt>
                <c:pt idx="5855">
                  <c:v>615500</c:v>
                </c:pt>
                <c:pt idx="5856">
                  <c:v>615600</c:v>
                </c:pt>
                <c:pt idx="5857">
                  <c:v>615700</c:v>
                </c:pt>
                <c:pt idx="5858">
                  <c:v>615800</c:v>
                </c:pt>
                <c:pt idx="5859">
                  <c:v>615900</c:v>
                </c:pt>
                <c:pt idx="5860">
                  <c:v>616000</c:v>
                </c:pt>
                <c:pt idx="5861">
                  <c:v>616100</c:v>
                </c:pt>
                <c:pt idx="5862">
                  <c:v>616200</c:v>
                </c:pt>
                <c:pt idx="5863">
                  <c:v>616300</c:v>
                </c:pt>
                <c:pt idx="5864">
                  <c:v>616400</c:v>
                </c:pt>
                <c:pt idx="5865">
                  <c:v>616500</c:v>
                </c:pt>
                <c:pt idx="5866">
                  <c:v>616600</c:v>
                </c:pt>
                <c:pt idx="5867">
                  <c:v>616700</c:v>
                </c:pt>
                <c:pt idx="5868">
                  <c:v>616800</c:v>
                </c:pt>
                <c:pt idx="5869">
                  <c:v>616900</c:v>
                </c:pt>
                <c:pt idx="5870">
                  <c:v>617000</c:v>
                </c:pt>
                <c:pt idx="5871">
                  <c:v>617100</c:v>
                </c:pt>
                <c:pt idx="5872">
                  <c:v>617200</c:v>
                </c:pt>
                <c:pt idx="5873">
                  <c:v>617300</c:v>
                </c:pt>
                <c:pt idx="5874">
                  <c:v>617400</c:v>
                </c:pt>
                <c:pt idx="5875">
                  <c:v>617500</c:v>
                </c:pt>
                <c:pt idx="5876">
                  <c:v>617600</c:v>
                </c:pt>
                <c:pt idx="5877">
                  <c:v>617700</c:v>
                </c:pt>
                <c:pt idx="5878">
                  <c:v>617800</c:v>
                </c:pt>
                <c:pt idx="5879">
                  <c:v>617900</c:v>
                </c:pt>
                <c:pt idx="5880">
                  <c:v>618000</c:v>
                </c:pt>
                <c:pt idx="5881">
                  <c:v>618100</c:v>
                </c:pt>
                <c:pt idx="5882">
                  <c:v>618200</c:v>
                </c:pt>
                <c:pt idx="5883">
                  <c:v>618300</c:v>
                </c:pt>
                <c:pt idx="5884">
                  <c:v>618400</c:v>
                </c:pt>
                <c:pt idx="5885">
                  <c:v>618500</c:v>
                </c:pt>
                <c:pt idx="5886">
                  <c:v>618600</c:v>
                </c:pt>
                <c:pt idx="5887">
                  <c:v>618700</c:v>
                </c:pt>
                <c:pt idx="5888">
                  <c:v>618800</c:v>
                </c:pt>
                <c:pt idx="5889">
                  <c:v>618900</c:v>
                </c:pt>
                <c:pt idx="5890">
                  <c:v>619000</c:v>
                </c:pt>
                <c:pt idx="5891">
                  <c:v>619100</c:v>
                </c:pt>
                <c:pt idx="5892">
                  <c:v>619200</c:v>
                </c:pt>
                <c:pt idx="5893">
                  <c:v>619300</c:v>
                </c:pt>
                <c:pt idx="5894">
                  <c:v>619400</c:v>
                </c:pt>
                <c:pt idx="5895">
                  <c:v>619500</c:v>
                </c:pt>
                <c:pt idx="5896">
                  <c:v>619600</c:v>
                </c:pt>
                <c:pt idx="5897">
                  <c:v>619700</c:v>
                </c:pt>
                <c:pt idx="5898">
                  <c:v>619800</c:v>
                </c:pt>
                <c:pt idx="5899">
                  <c:v>619900</c:v>
                </c:pt>
                <c:pt idx="5900">
                  <c:v>620000</c:v>
                </c:pt>
                <c:pt idx="5901">
                  <c:v>620100</c:v>
                </c:pt>
                <c:pt idx="5902">
                  <c:v>620200</c:v>
                </c:pt>
                <c:pt idx="5903">
                  <c:v>620300</c:v>
                </c:pt>
                <c:pt idx="5904">
                  <c:v>620400</c:v>
                </c:pt>
                <c:pt idx="5905">
                  <c:v>620500</c:v>
                </c:pt>
                <c:pt idx="5906">
                  <c:v>620600</c:v>
                </c:pt>
                <c:pt idx="5907">
                  <c:v>620700</c:v>
                </c:pt>
                <c:pt idx="5908">
                  <c:v>620800</c:v>
                </c:pt>
                <c:pt idx="5909">
                  <c:v>620900</c:v>
                </c:pt>
                <c:pt idx="5910">
                  <c:v>621000</c:v>
                </c:pt>
                <c:pt idx="5911">
                  <c:v>621100</c:v>
                </c:pt>
                <c:pt idx="5912">
                  <c:v>621200</c:v>
                </c:pt>
                <c:pt idx="5913">
                  <c:v>621300</c:v>
                </c:pt>
                <c:pt idx="5914">
                  <c:v>621400</c:v>
                </c:pt>
                <c:pt idx="5915">
                  <c:v>621500</c:v>
                </c:pt>
                <c:pt idx="5916">
                  <c:v>621600</c:v>
                </c:pt>
                <c:pt idx="5917">
                  <c:v>621700</c:v>
                </c:pt>
                <c:pt idx="5918">
                  <c:v>621800</c:v>
                </c:pt>
                <c:pt idx="5919">
                  <c:v>621900</c:v>
                </c:pt>
                <c:pt idx="5920">
                  <c:v>622000</c:v>
                </c:pt>
                <c:pt idx="5921">
                  <c:v>622100</c:v>
                </c:pt>
                <c:pt idx="5922">
                  <c:v>622200</c:v>
                </c:pt>
                <c:pt idx="5923">
                  <c:v>622300</c:v>
                </c:pt>
                <c:pt idx="5924">
                  <c:v>622400</c:v>
                </c:pt>
                <c:pt idx="5925">
                  <c:v>622500</c:v>
                </c:pt>
                <c:pt idx="5926">
                  <c:v>622600</c:v>
                </c:pt>
                <c:pt idx="5927">
                  <c:v>622700</c:v>
                </c:pt>
                <c:pt idx="5928">
                  <c:v>622800</c:v>
                </c:pt>
                <c:pt idx="5929">
                  <c:v>622900</c:v>
                </c:pt>
                <c:pt idx="5930">
                  <c:v>623000</c:v>
                </c:pt>
                <c:pt idx="5931">
                  <c:v>623100</c:v>
                </c:pt>
                <c:pt idx="5932">
                  <c:v>623200</c:v>
                </c:pt>
                <c:pt idx="5933">
                  <c:v>623300</c:v>
                </c:pt>
                <c:pt idx="5934">
                  <c:v>623400</c:v>
                </c:pt>
                <c:pt idx="5935">
                  <c:v>623500</c:v>
                </c:pt>
                <c:pt idx="5936">
                  <c:v>623600</c:v>
                </c:pt>
                <c:pt idx="5937">
                  <c:v>623700</c:v>
                </c:pt>
                <c:pt idx="5938">
                  <c:v>623800</c:v>
                </c:pt>
                <c:pt idx="5939">
                  <c:v>623900</c:v>
                </c:pt>
                <c:pt idx="5940">
                  <c:v>624000</c:v>
                </c:pt>
                <c:pt idx="5941">
                  <c:v>624100</c:v>
                </c:pt>
                <c:pt idx="5942">
                  <c:v>624200</c:v>
                </c:pt>
                <c:pt idx="5943">
                  <c:v>624300</c:v>
                </c:pt>
                <c:pt idx="5944">
                  <c:v>624400</c:v>
                </c:pt>
                <c:pt idx="5945">
                  <c:v>624500</c:v>
                </c:pt>
                <c:pt idx="5946">
                  <c:v>624600</c:v>
                </c:pt>
                <c:pt idx="5947">
                  <c:v>624700</c:v>
                </c:pt>
                <c:pt idx="5948">
                  <c:v>624800</c:v>
                </c:pt>
                <c:pt idx="5949">
                  <c:v>624900</c:v>
                </c:pt>
                <c:pt idx="5950">
                  <c:v>625000</c:v>
                </c:pt>
                <c:pt idx="5951">
                  <c:v>625100</c:v>
                </c:pt>
                <c:pt idx="5952">
                  <c:v>625200</c:v>
                </c:pt>
                <c:pt idx="5953">
                  <c:v>625300</c:v>
                </c:pt>
                <c:pt idx="5954">
                  <c:v>625400</c:v>
                </c:pt>
                <c:pt idx="5955">
                  <c:v>625500</c:v>
                </c:pt>
                <c:pt idx="5956">
                  <c:v>625600</c:v>
                </c:pt>
                <c:pt idx="5957">
                  <c:v>625700</c:v>
                </c:pt>
                <c:pt idx="5958">
                  <c:v>625800</c:v>
                </c:pt>
                <c:pt idx="5959">
                  <c:v>625900</c:v>
                </c:pt>
                <c:pt idx="5960">
                  <c:v>626000</c:v>
                </c:pt>
                <c:pt idx="5961">
                  <c:v>626100</c:v>
                </c:pt>
                <c:pt idx="5962">
                  <c:v>626200</c:v>
                </c:pt>
                <c:pt idx="5963">
                  <c:v>626300</c:v>
                </c:pt>
                <c:pt idx="5964">
                  <c:v>626400</c:v>
                </c:pt>
                <c:pt idx="5965">
                  <c:v>626500</c:v>
                </c:pt>
                <c:pt idx="5966">
                  <c:v>626600</c:v>
                </c:pt>
                <c:pt idx="5967">
                  <c:v>626700</c:v>
                </c:pt>
                <c:pt idx="5968">
                  <c:v>626800</c:v>
                </c:pt>
                <c:pt idx="5969">
                  <c:v>626900</c:v>
                </c:pt>
                <c:pt idx="5970">
                  <c:v>627000</c:v>
                </c:pt>
                <c:pt idx="5971">
                  <c:v>627100</c:v>
                </c:pt>
                <c:pt idx="5972">
                  <c:v>627200</c:v>
                </c:pt>
                <c:pt idx="5973">
                  <c:v>627300</c:v>
                </c:pt>
                <c:pt idx="5974">
                  <c:v>627400</c:v>
                </c:pt>
                <c:pt idx="5975">
                  <c:v>627500</c:v>
                </c:pt>
                <c:pt idx="5976">
                  <c:v>627600</c:v>
                </c:pt>
                <c:pt idx="5977">
                  <c:v>627700</c:v>
                </c:pt>
                <c:pt idx="5978">
                  <c:v>627800</c:v>
                </c:pt>
                <c:pt idx="5979">
                  <c:v>627900</c:v>
                </c:pt>
                <c:pt idx="5980">
                  <c:v>628000</c:v>
                </c:pt>
                <c:pt idx="5981">
                  <c:v>628100</c:v>
                </c:pt>
                <c:pt idx="5982">
                  <c:v>628200</c:v>
                </c:pt>
                <c:pt idx="5983">
                  <c:v>628300</c:v>
                </c:pt>
                <c:pt idx="5984">
                  <c:v>628400</c:v>
                </c:pt>
                <c:pt idx="5985">
                  <c:v>628500</c:v>
                </c:pt>
                <c:pt idx="5986">
                  <c:v>628600</c:v>
                </c:pt>
                <c:pt idx="5987">
                  <c:v>628700</c:v>
                </c:pt>
                <c:pt idx="5988">
                  <c:v>628800</c:v>
                </c:pt>
                <c:pt idx="5989">
                  <c:v>628900</c:v>
                </c:pt>
                <c:pt idx="5990">
                  <c:v>629000</c:v>
                </c:pt>
                <c:pt idx="5991">
                  <c:v>629100</c:v>
                </c:pt>
                <c:pt idx="5992">
                  <c:v>629200</c:v>
                </c:pt>
                <c:pt idx="5993">
                  <c:v>629300</c:v>
                </c:pt>
                <c:pt idx="5994">
                  <c:v>629400</c:v>
                </c:pt>
                <c:pt idx="5995">
                  <c:v>629500</c:v>
                </c:pt>
                <c:pt idx="5996">
                  <c:v>629600</c:v>
                </c:pt>
                <c:pt idx="5997">
                  <c:v>629700</c:v>
                </c:pt>
                <c:pt idx="5998">
                  <c:v>629800</c:v>
                </c:pt>
                <c:pt idx="5999">
                  <c:v>629900</c:v>
                </c:pt>
                <c:pt idx="6000">
                  <c:v>630000</c:v>
                </c:pt>
                <c:pt idx="6001">
                  <c:v>630100</c:v>
                </c:pt>
                <c:pt idx="6002">
                  <c:v>630200</c:v>
                </c:pt>
                <c:pt idx="6003">
                  <c:v>630300</c:v>
                </c:pt>
                <c:pt idx="6004">
                  <c:v>630400</c:v>
                </c:pt>
                <c:pt idx="6005">
                  <c:v>630500</c:v>
                </c:pt>
                <c:pt idx="6006">
                  <c:v>630600</c:v>
                </c:pt>
                <c:pt idx="6007">
                  <c:v>630700</c:v>
                </c:pt>
                <c:pt idx="6008">
                  <c:v>630800</c:v>
                </c:pt>
                <c:pt idx="6009">
                  <c:v>630900</c:v>
                </c:pt>
                <c:pt idx="6010">
                  <c:v>631000</c:v>
                </c:pt>
                <c:pt idx="6011">
                  <c:v>631100</c:v>
                </c:pt>
                <c:pt idx="6012">
                  <c:v>631200</c:v>
                </c:pt>
                <c:pt idx="6013">
                  <c:v>631300</c:v>
                </c:pt>
                <c:pt idx="6014">
                  <c:v>631400</c:v>
                </c:pt>
                <c:pt idx="6015">
                  <c:v>631500</c:v>
                </c:pt>
                <c:pt idx="6016">
                  <c:v>631600</c:v>
                </c:pt>
                <c:pt idx="6017">
                  <c:v>631700</c:v>
                </c:pt>
                <c:pt idx="6018">
                  <c:v>631800</c:v>
                </c:pt>
                <c:pt idx="6019">
                  <c:v>631900</c:v>
                </c:pt>
                <c:pt idx="6020">
                  <c:v>632000</c:v>
                </c:pt>
                <c:pt idx="6021">
                  <c:v>632100</c:v>
                </c:pt>
                <c:pt idx="6022">
                  <c:v>632200</c:v>
                </c:pt>
                <c:pt idx="6023">
                  <c:v>632300</c:v>
                </c:pt>
                <c:pt idx="6024">
                  <c:v>632400</c:v>
                </c:pt>
                <c:pt idx="6025">
                  <c:v>632500</c:v>
                </c:pt>
                <c:pt idx="6026">
                  <c:v>632600</c:v>
                </c:pt>
                <c:pt idx="6027">
                  <c:v>632700</c:v>
                </c:pt>
                <c:pt idx="6028">
                  <c:v>632800</c:v>
                </c:pt>
                <c:pt idx="6029">
                  <c:v>632900</c:v>
                </c:pt>
                <c:pt idx="6030">
                  <c:v>633000</c:v>
                </c:pt>
                <c:pt idx="6031">
                  <c:v>633100</c:v>
                </c:pt>
                <c:pt idx="6032">
                  <c:v>633200</c:v>
                </c:pt>
                <c:pt idx="6033">
                  <c:v>633300</c:v>
                </c:pt>
                <c:pt idx="6034">
                  <c:v>633400</c:v>
                </c:pt>
                <c:pt idx="6035">
                  <c:v>633500</c:v>
                </c:pt>
                <c:pt idx="6036">
                  <c:v>633600</c:v>
                </c:pt>
                <c:pt idx="6037">
                  <c:v>633700</c:v>
                </c:pt>
                <c:pt idx="6038">
                  <c:v>633800</c:v>
                </c:pt>
                <c:pt idx="6039">
                  <c:v>633900</c:v>
                </c:pt>
                <c:pt idx="6040">
                  <c:v>634000</c:v>
                </c:pt>
                <c:pt idx="6041">
                  <c:v>634100</c:v>
                </c:pt>
                <c:pt idx="6042">
                  <c:v>634200</c:v>
                </c:pt>
                <c:pt idx="6043">
                  <c:v>634300</c:v>
                </c:pt>
                <c:pt idx="6044">
                  <c:v>634400</c:v>
                </c:pt>
                <c:pt idx="6045">
                  <c:v>634500</c:v>
                </c:pt>
                <c:pt idx="6046">
                  <c:v>634600</c:v>
                </c:pt>
                <c:pt idx="6047">
                  <c:v>634700</c:v>
                </c:pt>
                <c:pt idx="6048">
                  <c:v>634800</c:v>
                </c:pt>
                <c:pt idx="6049">
                  <c:v>634900</c:v>
                </c:pt>
                <c:pt idx="6050">
                  <c:v>635000</c:v>
                </c:pt>
                <c:pt idx="6051">
                  <c:v>635100</c:v>
                </c:pt>
                <c:pt idx="6052">
                  <c:v>635200</c:v>
                </c:pt>
                <c:pt idx="6053">
                  <c:v>635300</c:v>
                </c:pt>
                <c:pt idx="6054">
                  <c:v>635400</c:v>
                </c:pt>
                <c:pt idx="6055">
                  <c:v>635500</c:v>
                </c:pt>
                <c:pt idx="6056">
                  <c:v>635600</c:v>
                </c:pt>
                <c:pt idx="6057">
                  <c:v>635700</c:v>
                </c:pt>
                <c:pt idx="6058">
                  <c:v>635800</c:v>
                </c:pt>
                <c:pt idx="6059">
                  <c:v>635900</c:v>
                </c:pt>
                <c:pt idx="6060">
                  <c:v>636000</c:v>
                </c:pt>
                <c:pt idx="6061">
                  <c:v>636100</c:v>
                </c:pt>
                <c:pt idx="6062">
                  <c:v>636200</c:v>
                </c:pt>
                <c:pt idx="6063">
                  <c:v>636300</c:v>
                </c:pt>
                <c:pt idx="6064">
                  <c:v>636400</c:v>
                </c:pt>
                <c:pt idx="6065">
                  <c:v>636500</c:v>
                </c:pt>
                <c:pt idx="6066">
                  <c:v>636600</c:v>
                </c:pt>
                <c:pt idx="6067">
                  <c:v>636700</c:v>
                </c:pt>
                <c:pt idx="6068">
                  <c:v>636800</c:v>
                </c:pt>
                <c:pt idx="6069">
                  <c:v>636900</c:v>
                </c:pt>
                <c:pt idx="6070">
                  <c:v>637000</c:v>
                </c:pt>
                <c:pt idx="6071">
                  <c:v>637100</c:v>
                </c:pt>
                <c:pt idx="6072">
                  <c:v>637200</c:v>
                </c:pt>
                <c:pt idx="6073">
                  <c:v>637300</c:v>
                </c:pt>
                <c:pt idx="6074">
                  <c:v>637400</c:v>
                </c:pt>
                <c:pt idx="6075">
                  <c:v>637500</c:v>
                </c:pt>
                <c:pt idx="6076">
                  <c:v>637600</c:v>
                </c:pt>
                <c:pt idx="6077">
                  <c:v>637700</c:v>
                </c:pt>
                <c:pt idx="6078">
                  <c:v>637800</c:v>
                </c:pt>
                <c:pt idx="6079">
                  <c:v>637900</c:v>
                </c:pt>
                <c:pt idx="6080">
                  <c:v>638000</c:v>
                </c:pt>
                <c:pt idx="6081">
                  <c:v>638100</c:v>
                </c:pt>
                <c:pt idx="6082">
                  <c:v>638200</c:v>
                </c:pt>
                <c:pt idx="6083">
                  <c:v>638300</c:v>
                </c:pt>
                <c:pt idx="6084">
                  <c:v>638400</c:v>
                </c:pt>
                <c:pt idx="6085">
                  <c:v>638500</c:v>
                </c:pt>
                <c:pt idx="6086">
                  <c:v>638600</c:v>
                </c:pt>
                <c:pt idx="6087">
                  <c:v>638700</c:v>
                </c:pt>
                <c:pt idx="6088">
                  <c:v>638800</c:v>
                </c:pt>
                <c:pt idx="6089">
                  <c:v>638900</c:v>
                </c:pt>
                <c:pt idx="6090">
                  <c:v>639000</c:v>
                </c:pt>
                <c:pt idx="6091">
                  <c:v>639100</c:v>
                </c:pt>
                <c:pt idx="6092">
                  <c:v>639200</c:v>
                </c:pt>
                <c:pt idx="6093">
                  <c:v>639300</c:v>
                </c:pt>
                <c:pt idx="6094">
                  <c:v>639400</c:v>
                </c:pt>
                <c:pt idx="6095">
                  <c:v>639500</c:v>
                </c:pt>
                <c:pt idx="6096">
                  <c:v>639600</c:v>
                </c:pt>
                <c:pt idx="6097">
                  <c:v>639700</c:v>
                </c:pt>
                <c:pt idx="6098">
                  <c:v>639800</c:v>
                </c:pt>
                <c:pt idx="6099">
                  <c:v>639900</c:v>
                </c:pt>
                <c:pt idx="6100">
                  <c:v>640000</c:v>
                </c:pt>
                <c:pt idx="6101">
                  <c:v>640100</c:v>
                </c:pt>
                <c:pt idx="6102">
                  <c:v>640200</c:v>
                </c:pt>
                <c:pt idx="6103">
                  <c:v>640300</c:v>
                </c:pt>
                <c:pt idx="6104">
                  <c:v>640400</c:v>
                </c:pt>
                <c:pt idx="6105">
                  <c:v>640500</c:v>
                </c:pt>
                <c:pt idx="6106">
                  <c:v>640600</c:v>
                </c:pt>
                <c:pt idx="6107">
                  <c:v>640700</c:v>
                </c:pt>
                <c:pt idx="6108">
                  <c:v>640800</c:v>
                </c:pt>
                <c:pt idx="6109">
                  <c:v>640900</c:v>
                </c:pt>
                <c:pt idx="6110">
                  <c:v>641000</c:v>
                </c:pt>
                <c:pt idx="6111">
                  <c:v>641100</c:v>
                </c:pt>
                <c:pt idx="6112">
                  <c:v>641200</c:v>
                </c:pt>
                <c:pt idx="6113">
                  <c:v>641300</c:v>
                </c:pt>
                <c:pt idx="6114">
                  <c:v>641400</c:v>
                </c:pt>
                <c:pt idx="6115">
                  <c:v>641500</c:v>
                </c:pt>
                <c:pt idx="6116">
                  <c:v>641600</c:v>
                </c:pt>
                <c:pt idx="6117">
                  <c:v>641700</c:v>
                </c:pt>
                <c:pt idx="6118">
                  <c:v>641800</c:v>
                </c:pt>
                <c:pt idx="6119">
                  <c:v>641900</c:v>
                </c:pt>
                <c:pt idx="6120">
                  <c:v>642000</c:v>
                </c:pt>
                <c:pt idx="6121">
                  <c:v>642100</c:v>
                </c:pt>
                <c:pt idx="6122">
                  <c:v>642200</c:v>
                </c:pt>
                <c:pt idx="6123">
                  <c:v>642300</c:v>
                </c:pt>
                <c:pt idx="6124">
                  <c:v>642400</c:v>
                </c:pt>
                <c:pt idx="6125">
                  <c:v>642500</c:v>
                </c:pt>
                <c:pt idx="6126">
                  <c:v>642600</c:v>
                </c:pt>
                <c:pt idx="6127">
                  <c:v>642700</c:v>
                </c:pt>
                <c:pt idx="6128">
                  <c:v>642800</c:v>
                </c:pt>
                <c:pt idx="6129">
                  <c:v>642900</c:v>
                </c:pt>
                <c:pt idx="6130">
                  <c:v>643000</c:v>
                </c:pt>
                <c:pt idx="6131">
                  <c:v>643100</c:v>
                </c:pt>
                <c:pt idx="6132">
                  <c:v>643200</c:v>
                </c:pt>
                <c:pt idx="6133">
                  <c:v>643300</c:v>
                </c:pt>
                <c:pt idx="6134">
                  <c:v>643400</c:v>
                </c:pt>
                <c:pt idx="6135">
                  <c:v>643500</c:v>
                </c:pt>
                <c:pt idx="6136">
                  <c:v>643600</c:v>
                </c:pt>
                <c:pt idx="6137">
                  <c:v>643700</c:v>
                </c:pt>
                <c:pt idx="6138">
                  <c:v>643800</c:v>
                </c:pt>
                <c:pt idx="6139">
                  <c:v>643900</c:v>
                </c:pt>
                <c:pt idx="6140">
                  <c:v>644000</c:v>
                </c:pt>
                <c:pt idx="6141">
                  <c:v>644100</c:v>
                </c:pt>
                <c:pt idx="6142">
                  <c:v>644200</c:v>
                </c:pt>
                <c:pt idx="6143">
                  <c:v>644300</c:v>
                </c:pt>
                <c:pt idx="6144">
                  <c:v>644400</c:v>
                </c:pt>
                <c:pt idx="6145">
                  <c:v>644500</c:v>
                </c:pt>
                <c:pt idx="6146">
                  <c:v>644600</c:v>
                </c:pt>
                <c:pt idx="6147">
                  <c:v>644700</c:v>
                </c:pt>
                <c:pt idx="6148">
                  <c:v>644800</c:v>
                </c:pt>
                <c:pt idx="6149">
                  <c:v>644900</c:v>
                </c:pt>
                <c:pt idx="6150">
                  <c:v>645000</c:v>
                </c:pt>
                <c:pt idx="6151">
                  <c:v>645100</c:v>
                </c:pt>
                <c:pt idx="6152">
                  <c:v>645200</c:v>
                </c:pt>
                <c:pt idx="6153">
                  <c:v>645300</c:v>
                </c:pt>
                <c:pt idx="6154">
                  <c:v>645400</c:v>
                </c:pt>
                <c:pt idx="6155">
                  <c:v>645500</c:v>
                </c:pt>
                <c:pt idx="6156">
                  <c:v>645600</c:v>
                </c:pt>
                <c:pt idx="6157">
                  <c:v>645700</c:v>
                </c:pt>
                <c:pt idx="6158">
                  <c:v>645800</c:v>
                </c:pt>
                <c:pt idx="6159">
                  <c:v>645900</c:v>
                </c:pt>
                <c:pt idx="6160">
                  <c:v>646000</c:v>
                </c:pt>
                <c:pt idx="6161">
                  <c:v>646100</c:v>
                </c:pt>
                <c:pt idx="6162">
                  <c:v>646200</c:v>
                </c:pt>
                <c:pt idx="6163">
                  <c:v>646300</c:v>
                </c:pt>
                <c:pt idx="6164">
                  <c:v>646400</c:v>
                </c:pt>
                <c:pt idx="6165">
                  <c:v>646500</c:v>
                </c:pt>
                <c:pt idx="6166">
                  <c:v>646600</c:v>
                </c:pt>
                <c:pt idx="6167">
                  <c:v>646700</c:v>
                </c:pt>
                <c:pt idx="6168">
                  <c:v>646800</c:v>
                </c:pt>
                <c:pt idx="6169">
                  <c:v>646900</c:v>
                </c:pt>
                <c:pt idx="6170">
                  <c:v>647000</c:v>
                </c:pt>
                <c:pt idx="6171">
                  <c:v>647100</c:v>
                </c:pt>
                <c:pt idx="6172">
                  <c:v>647200</c:v>
                </c:pt>
                <c:pt idx="6173">
                  <c:v>647300</c:v>
                </c:pt>
                <c:pt idx="6174">
                  <c:v>647400</c:v>
                </c:pt>
                <c:pt idx="6175">
                  <c:v>647500</c:v>
                </c:pt>
                <c:pt idx="6176">
                  <c:v>647600</c:v>
                </c:pt>
                <c:pt idx="6177">
                  <c:v>647700</c:v>
                </c:pt>
                <c:pt idx="6178">
                  <c:v>647800</c:v>
                </c:pt>
                <c:pt idx="6179">
                  <c:v>647900</c:v>
                </c:pt>
                <c:pt idx="6180">
                  <c:v>648000</c:v>
                </c:pt>
                <c:pt idx="6181">
                  <c:v>648100</c:v>
                </c:pt>
                <c:pt idx="6182">
                  <c:v>648200</c:v>
                </c:pt>
                <c:pt idx="6183">
                  <c:v>648300</c:v>
                </c:pt>
                <c:pt idx="6184">
                  <c:v>648400</c:v>
                </c:pt>
                <c:pt idx="6185">
                  <c:v>648500</c:v>
                </c:pt>
                <c:pt idx="6186">
                  <c:v>648600</c:v>
                </c:pt>
                <c:pt idx="6187">
                  <c:v>648700</c:v>
                </c:pt>
                <c:pt idx="6188">
                  <c:v>648800</c:v>
                </c:pt>
                <c:pt idx="6189">
                  <c:v>648900</c:v>
                </c:pt>
                <c:pt idx="6190">
                  <c:v>649000</c:v>
                </c:pt>
                <c:pt idx="6191">
                  <c:v>649100</c:v>
                </c:pt>
                <c:pt idx="6192">
                  <c:v>649200</c:v>
                </c:pt>
                <c:pt idx="6193">
                  <c:v>649300</c:v>
                </c:pt>
                <c:pt idx="6194">
                  <c:v>649400</c:v>
                </c:pt>
                <c:pt idx="6195">
                  <c:v>649500</c:v>
                </c:pt>
                <c:pt idx="6196">
                  <c:v>649600</c:v>
                </c:pt>
                <c:pt idx="6197">
                  <c:v>649700</c:v>
                </c:pt>
                <c:pt idx="6198">
                  <c:v>649800</c:v>
                </c:pt>
                <c:pt idx="6199">
                  <c:v>649900</c:v>
                </c:pt>
                <c:pt idx="6200">
                  <c:v>650000</c:v>
                </c:pt>
                <c:pt idx="6201">
                  <c:v>650100</c:v>
                </c:pt>
                <c:pt idx="6202">
                  <c:v>650200</c:v>
                </c:pt>
                <c:pt idx="6203">
                  <c:v>650300</c:v>
                </c:pt>
                <c:pt idx="6204">
                  <c:v>650400</c:v>
                </c:pt>
                <c:pt idx="6205">
                  <c:v>650500</c:v>
                </c:pt>
                <c:pt idx="6206">
                  <c:v>650600</c:v>
                </c:pt>
                <c:pt idx="6207">
                  <c:v>650700</c:v>
                </c:pt>
                <c:pt idx="6208">
                  <c:v>650800</c:v>
                </c:pt>
                <c:pt idx="6209">
                  <c:v>650900</c:v>
                </c:pt>
                <c:pt idx="6210">
                  <c:v>651000</c:v>
                </c:pt>
                <c:pt idx="6211">
                  <c:v>651100</c:v>
                </c:pt>
                <c:pt idx="6212">
                  <c:v>651200</c:v>
                </c:pt>
                <c:pt idx="6213">
                  <c:v>651300</c:v>
                </c:pt>
                <c:pt idx="6214">
                  <c:v>651400</c:v>
                </c:pt>
                <c:pt idx="6215">
                  <c:v>651500</c:v>
                </c:pt>
                <c:pt idx="6216">
                  <c:v>651600</c:v>
                </c:pt>
                <c:pt idx="6217">
                  <c:v>651700</c:v>
                </c:pt>
                <c:pt idx="6218">
                  <c:v>651800</c:v>
                </c:pt>
                <c:pt idx="6219">
                  <c:v>651900</c:v>
                </c:pt>
                <c:pt idx="6220">
                  <c:v>652000</c:v>
                </c:pt>
                <c:pt idx="6221">
                  <c:v>652100</c:v>
                </c:pt>
                <c:pt idx="6222">
                  <c:v>652200</c:v>
                </c:pt>
                <c:pt idx="6223">
                  <c:v>652300</c:v>
                </c:pt>
                <c:pt idx="6224">
                  <c:v>652400</c:v>
                </c:pt>
                <c:pt idx="6225">
                  <c:v>652500</c:v>
                </c:pt>
                <c:pt idx="6226">
                  <c:v>652600</c:v>
                </c:pt>
                <c:pt idx="6227">
                  <c:v>652700</c:v>
                </c:pt>
                <c:pt idx="6228">
                  <c:v>652800</c:v>
                </c:pt>
                <c:pt idx="6229">
                  <c:v>652900</c:v>
                </c:pt>
                <c:pt idx="6230">
                  <c:v>653000</c:v>
                </c:pt>
                <c:pt idx="6231">
                  <c:v>653100</c:v>
                </c:pt>
                <c:pt idx="6232">
                  <c:v>653200</c:v>
                </c:pt>
                <c:pt idx="6233">
                  <c:v>653300</c:v>
                </c:pt>
                <c:pt idx="6234">
                  <c:v>653400</c:v>
                </c:pt>
                <c:pt idx="6235">
                  <c:v>653500</c:v>
                </c:pt>
                <c:pt idx="6236">
                  <c:v>653600</c:v>
                </c:pt>
                <c:pt idx="6237">
                  <c:v>653700</c:v>
                </c:pt>
                <c:pt idx="6238">
                  <c:v>653800</c:v>
                </c:pt>
                <c:pt idx="6239">
                  <c:v>653900</c:v>
                </c:pt>
                <c:pt idx="6240">
                  <c:v>654000</c:v>
                </c:pt>
                <c:pt idx="6241">
                  <c:v>654100</c:v>
                </c:pt>
                <c:pt idx="6242">
                  <c:v>654200</c:v>
                </c:pt>
                <c:pt idx="6243">
                  <c:v>654300</c:v>
                </c:pt>
                <c:pt idx="6244">
                  <c:v>654400</c:v>
                </c:pt>
                <c:pt idx="6245">
                  <c:v>654500</c:v>
                </c:pt>
                <c:pt idx="6246">
                  <c:v>654600</c:v>
                </c:pt>
                <c:pt idx="6247">
                  <c:v>654700</c:v>
                </c:pt>
                <c:pt idx="6248">
                  <c:v>654800</c:v>
                </c:pt>
                <c:pt idx="6249">
                  <c:v>654900</c:v>
                </c:pt>
                <c:pt idx="6250">
                  <c:v>655000</c:v>
                </c:pt>
                <c:pt idx="6251">
                  <c:v>655100</c:v>
                </c:pt>
                <c:pt idx="6252">
                  <c:v>655200</c:v>
                </c:pt>
                <c:pt idx="6253">
                  <c:v>655300</c:v>
                </c:pt>
                <c:pt idx="6254">
                  <c:v>655400</c:v>
                </c:pt>
                <c:pt idx="6255">
                  <c:v>655500</c:v>
                </c:pt>
                <c:pt idx="6256">
                  <c:v>655600</c:v>
                </c:pt>
                <c:pt idx="6257">
                  <c:v>655700</c:v>
                </c:pt>
                <c:pt idx="6258">
                  <c:v>655800</c:v>
                </c:pt>
                <c:pt idx="6259">
                  <c:v>655900</c:v>
                </c:pt>
                <c:pt idx="6260">
                  <c:v>656000</c:v>
                </c:pt>
                <c:pt idx="6261">
                  <c:v>656100</c:v>
                </c:pt>
                <c:pt idx="6262">
                  <c:v>656200</c:v>
                </c:pt>
                <c:pt idx="6263">
                  <c:v>656300</c:v>
                </c:pt>
                <c:pt idx="6264">
                  <c:v>656400</c:v>
                </c:pt>
                <c:pt idx="6265">
                  <c:v>656500</c:v>
                </c:pt>
                <c:pt idx="6266">
                  <c:v>656600</c:v>
                </c:pt>
                <c:pt idx="6267">
                  <c:v>656700</c:v>
                </c:pt>
                <c:pt idx="6268">
                  <c:v>656800</c:v>
                </c:pt>
                <c:pt idx="6269">
                  <c:v>656900</c:v>
                </c:pt>
                <c:pt idx="6270">
                  <c:v>657000</c:v>
                </c:pt>
                <c:pt idx="6271">
                  <c:v>657100</c:v>
                </c:pt>
                <c:pt idx="6272">
                  <c:v>657200</c:v>
                </c:pt>
                <c:pt idx="6273">
                  <c:v>657300</c:v>
                </c:pt>
                <c:pt idx="6274">
                  <c:v>657400</c:v>
                </c:pt>
                <c:pt idx="6275">
                  <c:v>657500</c:v>
                </c:pt>
                <c:pt idx="6276">
                  <c:v>657600</c:v>
                </c:pt>
                <c:pt idx="6277">
                  <c:v>657700</c:v>
                </c:pt>
                <c:pt idx="6278">
                  <c:v>657800</c:v>
                </c:pt>
                <c:pt idx="6279">
                  <c:v>657900</c:v>
                </c:pt>
                <c:pt idx="6280">
                  <c:v>658000</c:v>
                </c:pt>
                <c:pt idx="6281">
                  <c:v>658100</c:v>
                </c:pt>
                <c:pt idx="6282">
                  <c:v>658200</c:v>
                </c:pt>
                <c:pt idx="6283">
                  <c:v>658300</c:v>
                </c:pt>
                <c:pt idx="6284">
                  <c:v>658400</c:v>
                </c:pt>
                <c:pt idx="6285">
                  <c:v>658500</c:v>
                </c:pt>
                <c:pt idx="6286">
                  <c:v>658600</c:v>
                </c:pt>
                <c:pt idx="6287">
                  <c:v>658700</c:v>
                </c:pt>
                <c:pt idx="6288">
                  <c:v>658800</c:v>
                </c:pt>
                <c:pt idx="6289">
                  <c:v>658900</c:v>
                </c:pt>
                <c:pt idx="6290">
                  <c:v>659000</c:v>
                </c:pt>
                <c:pt idx="6291">
                  <c:v>659100</c:v>
                </c:pt>
                <c:pt idx="6292">
                  <c:v>659200</c:v>
                </c:pt>
                <c:pt idx="6293">
                  <c:v>659300</c:v>
                </c:pt>
                <c:pt idx="6294">
                  <c:v>659400</c:v>
                </c:pt>
                <c:pt idx="6295">
                  <c:v>659500</c:v>
                </c:pt>
                <c:pt idx="6296">
                  <c:v>659600</c:v>
                </c:pt>
                <c:pt idx="6297">
                  <c:v>659700</c:v>
                </c:pt>
                <c:pt idx="6298">
                  <c:v>659800</c:v>
                </c:pt>
                <c:pt idx="6299">
                  <c:v>659900</c:v>
                </c:pt>
                <c:pt idx="6300">
                  <c:v>660000</c:v>
                </c:pt>
                <c:pt idx="6301">
                  <c:v>660100</c:v>
                </c:pt>
                <c:pt idx="6302">
                  <c:v>660200</c:v>
                </c:pt>
                <c:pt idx="6303">
                  <c:v>660300</c:v>
                </c:pt>
                <c:pt idx="6304">
                  <c:v>660400</c:v>
                </c:pt>
                <c:pt idx="6305">
                  <c:v>660500</c:v>
                </c:pt>
                <c:pt idx="6306">
                  <c:v>660600</c:v>
                </c:pt>
                <c:pt idx="6307">
                  <c:v>660700</c:v>
                </c:pt>
                <c:pt idx="6308">
                  <c:v>660800</c:v>
                </c:pt>
                <c:pt idx="6309">
                  <c:v>660900</c:v>
                </c:pt>
                <c:pt idx="6310">
                  <c:v>661000</c:v>
                </c:pt>
                <c:pt idx="6311">
                  <c:v>661100</c:v>
                </c:pt>
                <c:pt idx="6312">
                  <c:v>661200</c:v>
                </c:pt>
                <c:pt idx="6313">
                  <c:v>661300</c:v>
                </c:pt>
                <c:pt idx="6314">
                  <c:v>661400</c:v>
                </c:pt>
                <c:pt idx="6315">
                  <c:v>661500</c:v>
                </c:pt>
                <c:pt idx="6316">
                  <c:v>661600</c:v>
                </c:pt>
                <c:pt idx="6317">
                  <c:v>661700</c:v>
                </c:pt>
                <c:pt idx="6318">
                  <c:v>661800</c:v>
                </c:pt>
                <c:pt idx="6319">
                  <c:v>661900</c:v>
                </c:pt>
                <c:pt idx="6320">
                  <c:v>662000</c:v>
                </c:pt>
                <c:pt idx="6321">
                  <c:v>662100</c:v>
                </c:pt>
                <c:pt idx="6322">
                  <c:v>662200</c:v>
                </c:pt>
                <c:pt idx="6323">
                  <c:v>662300</c:v>
                </c:pt>
                <c:pt idx="6324">
                  <c:v>662400</c:v>
                </c:pt>
                <c:pt idx="6325">
                  <c:v>662500</c:v>
                </c:pt>
                <c:pt idx="6326">
                  <c:v>662600</c:v>
                </c:pt>
                <c:pt idx="6327">
                  <c:v>662700</c:v>
                </c:pt>
                <c:pt idx="6328">
                  <c:v>662800</c:v>
                </c:pt>
                <c:pt idx="6329">
                  <c:v>662900</c:v>
                </c:pt>
                <c:pt idx="6330">
                  <c:v>663000</c:v>
                </c:pt>
                <c:pt idx="6331">
                  <c:v>663100</c:v>
                </c:pt>
                <c:pt idx="6332">
                  <c:v>663200</c:v>
                </c:pt>
                <c:pt idx="6333">
                  <c:v>663300</c:v>
                </c:pt>
                <c:pt idx="6334">
                  <c:v>663400</c:v>
                </c:pt>
                <c:pt idx="6335">
                  <c:v>663500</c:v>
                </c:pt>
                <c:pt idx="6336">
                  <c:v>663600</c:v>
                </c:pt>
                <c:pt idx="6337">
                  <c:v>663700</c:v>
                </c:pt>
                <c:pt idx="6338">
                  <c:v>663800</c:v>
                </c:pt>
                <c:pt idx="6339">
                  <c:v>663900</c:v>
                </c:pt>
                <c:pt idx="6340">
                  <c:v>664000</c:v>
                </c:pt>
                <c:pt idx="6341">
                  <c:v>664100</c:v>
                </c:pt>
                <c:pt idx="6342">
                  <c:v>664200</c:v>
                </c:pt>
                <c:pt idx="6343">
                  <c:v>664300</c:v>
                </c:pt>
                <c:pt idx="6344">
                  <c:v>664400</c:v>
                </c:pt>
                <c:pt idx="6345">
                  <c:v>664500</c:v>
                </c:pt>
                <c:pt idx="6346">
                  <c:v>664600</c:v>
                </c:pt>
                <c:pt idx="6347">
                  <c:v>664700</c:v>
                </c:pt>
                <c:pt idx="6348">
                  <c:v>664800</c:v>
                </c:pt>
                <c:pt idx="6349">
                  <c:v>664900</c:v>
                </c:pt>
                <c:pt idx="6350">
                  <c:v>665000</c:v>
                </c:pt>
                <c:pt idx="6351">
                  <c:v>665100</c:v>
                </c:pt>
                <c:pt idx="6352">
                  <c:v>665200</c:v>
                </c:pt>
                <c:pt idx="6353">
                  <c:v>665300</c:v>
                </c:pt>
                <c:pt idx="6354">
                  <c:v>665400</c:v>
                </c:pt>
                <c:pt idx="6355">
                  <c:v>665500</c:v>
                </c:pt>
                <c:pt idx="6356">
                  <c:v>665600</c:v>
                </c:pt>
                <c:pt idx="6357">
                  <c:v>665700</c:v>
                </c:pt>
                <c:pt idx="6358">
                  <c:v>665800</c:v>
                </c:pt>
                <c:pt idx="6359">
                  <c:v>665900</c:v>
                </c:pt>
                <c:pt idx="6360">
                  <c:v>666000</c:v>
                </c:pt>
                <c:pt idx="6361">
                  <c:v>666100</c:v>
                </c:pt>
                <c:pt idx="6362">
                  <c:v>666200</c:v>
                </c:pt>
                <c:pt idx="6363">
                  <c:v>666300</c:v>
                </c:pt>
                <c:pt idx="6364">
                  <c:v>666400</c:v>
                </c:pt>
                <c:pt idx="6365">
                  <c:v>666500</c:v>
                </c:pt>
                <c:pt idx="6366">
                  <c:v>666600</c:v>
                </c:pt>
                <c:pt idx="6367">
                  <c:v>666700</c:v>
                </c:pt>
                <c:pt idx="6368">
                  <c:v>666800</c:v>
                </c:pt>
                <c:pt idx="6369">
                  <c:v>666900</c:v>
                </c:pt>
                <c:pt idx="6370">
                  <c:v>667000</c:v>
                </c:pt>
                <c:pt idx="6371">
                  <c:v>667100</c:v>
                </c:pt>
                <c:pt idx="6372">
                  <c:v>667200</c:v>
                </c:pt>
                <c:pt idx="6373">
                  <c:v>667300</c:v>
                </c:pt>
                <c:pt idx="6374">
                  <c:v>667400</c:v>
                </c:pt>
                <c:pt idx="6375">
                  <c:v>667500</c:v>
                </c:pt>
                <c:pt idx="6376">
                  <c:v>667600</c:v>
                </c:pt>
                <c:pt idx="6377">
                  <c:v>667700</c:v>
                </c:pt>
                <c:pt idx="6378">
                  <c:v>667800</c:v>
                </c:pt>
                <c:pt idx="6379">
                  <c:v>667900</c:v>
                </c:pt>
                <c:pt idx="6380">
                  <c:v>668000</c:v>
                </c:pt>
                <c:pt idx="6381">
                  <c:v>668100</c:v>
                </c:pt>
                <c:pt idx="6382">
                  <c:v>668200</c:v>
                </c:pt>
                <c:pt idx="6383">
                  <c:v>668300</c:v>
                </c:pt>
                <c:pt idx="6384">
                  <c:v>668400</c:v>
                </c:pt>
                <c:pt idx="6385">
                  <c:v>668500</c:v>
                </c:pt>
                <c:pt idx="6386">
                  <c:v>668600</c:v>
                </c:pt>
                <c:pt idx="6387">
                  <c:v>668700</c:v>
                </c:pt>
                <c:pt idx="6388">
                  <c:v>668800</c:v>
                </c:pt>
                <c:pt idx="6389">
                  <c:v>668900</c:v>
                </c:pt>
                <c:pt idx="6390">
                  <c:v>669000</c:v>
                </c:pt>
                <c:pt idx="6391">
                  <c:v>669100</c:v>
                </c:pt>
                <c:pt idx="6392">
                  <c:v>669200</c:v>
                </c:pt>
                <c:pt idx="6393">
                  <c:v>669300</c:v>
                </c:pt>
                <c:pt idx="6394">
                  <c:v>669400</c:v>
                </c:pt>
                <c:pt idx="6395">
                  <c:v>669500</c:v>
                </c:pt>
                <c:pt idx="6396">
                  <c:v>669600</c:v>
                </c:pt>
                <c:pt idx="6397">
                  <c:v>669700</c:v>
                </c:pt>
                <c:pt idx="6398">
                  <c:v>669800</c:v>
                </c:pt>
                <c:pt idx="6399">
                  <c:v>669900</c:v>
                </c:pt>
                <c:pt idx="6400">
                  <c:v>670000</c:v>
                </c:pt>
                <c:pt idx="6401">
                  <c:v>670100</c:v>
                </c:pt>
                <c:pt idx="6402">
                  <c:v>670200</c:v>
                </c:pt>
                <c:pt idx="6403">
                  <c:v>670300</c:v>
                </c:pt>
                <c:pt idx="6404">
                  <c:v>670400</c:v>
                </c:pt>
                <c:pt idx="6405">
                  <c:v>670500</c:v>
                </c:pt>
                <c:pt idx="6406">
                  <c:v>670600</c:v>
                </c:pt>
                <c:pt idx="6407">
                  <c:v>670700</c:v>
                </c:pt>
                <c:pt idx="6408">
                  <c:v>670800</c:v>
                </c:pt>
                <c:pt idx="6409">
                  <c:v>670900</c:v>
                </c:pt>
                <c:pt idx="6410">
                  <c:v>671000</c:v>
                </c:pt>
                <c:pt idx="6411">
                  <c:v>671100</c:v>
                </c:pt>
                <c:pt idx="6412">
                  <c:v>671200</c:v>
                </c:pt>
                <c:pt idx="6413">
                  <c:v>671300</c:v>
                </c:pt>
                <c:pt idx="6414">
                  <c:v>671400</c:v>
                </c:pt>
                <c:pt idx="6415">
                  <c:v>671500</c:v>
                </c:pt>
                <c:pt idx="6416">
                  <c:v>671600</c:v>
                </c:pt>
                <c:pt idx="6417">
                  <c:v>671700</c:v>
                </c:pt>
                <c:pt idx="6418">
                  <c:v>671800</c:v>
                </c:pt>
                <c:pt idx="6419">
                  <c:v>671900</c:v>
                </c:pt>
                <c:pt idx="6420">
                  <c:v>672000</c:v>
                </c:pt>
                <c:pt idx="6421">
                  <c:v>672100</c:v>
                </c:pt>
                <c:pt idx="6422">
                  <c:v>672200</c:v>
                </c:pt>
                <c:pt idx="6423">
                  <c:v>672300</c:v>
                </c:pt>
                <c:pt idx="6424">
                  <c:v>672400</c:v>
                </c:pt>
                <c:pt idx="6425">
                  <c:v>672500</c:v>
                </c:pt>
                <c:pt idx="6426">
                  <c:v>672600</c:v>
                </c:pt>
                <c:pt idx="6427">
                  <c:v>672700</c:v>
                </c:pt>
                <c:pt idx="6428">
                  <c:v>672800</c:v>
                </c:pt>
                <c:pt idx="6429">
                  <c:v>672900</c:v>
                </c:pt>
                <c:pt idx="6430">
                  <c:v>673000</c:v>
                </c:pt>
                <c:pt idx="6431">
                  <c:v>673100</c:v>
                </c:pt>
                <c:pt idx="6432">
                  <c:v>673200</c:v>
                </c:pt>
                <c:pt idx="6433">
                  <c:v>673300</c:v>
                </c:pt>
                <c:pt idx="6434">
                  <c:v>673400</c:v>
                </c:pt>
                <c:pt idx="6435">
                  <c:v>673500</c:v>
                </c:pt>
                <c:pt idx="6436">
                  <c:v>673600</c:v>
                </c:pt>
                <c:pt idx="6437">
                  <c:v>673700</c:v>
                </c:pt>
                <c:pt idx="6438">
                  <c:v>673800</c:v>
                </c:pt>
                <c:pt idx="6439">
                  <c:v>673900</c:v>
                </c:pt>
                <c:pt idx="6440">
                  <c:v>674000</c:v>
                </c:pt>
                <c:pt idx="6441">
                  <c:v>674100</c:v>
                </c:pt>
                <c:pt idx="6442">
                  <c:v>674200</c:v>
                </c:pt>
                <c:pt idx="6443">
                  <c:v>674300</c:v>
                </c:pt>
                <c:pt idx="6444">
                  <c:v>674400</c:v>
                </c:pt>
                <c:pt idx="6445">
                  <c:v>674500</c:v>
                </c:pt>
                <c:pt idx="6446">
                  <c:v>674600</c:v>
                </c:pt>
                <c:pt idx="6447">
                  <c:v>674700</c:v>
                </c:pt>
                <c:pt idx="6448">
                  <c:v>674800</c:v>
                </c:pt>
                <c:pt idx="6449">
                  <c:v>674900</c:v>
                </c:pt>
                <c:pt idx="6450">
                  <c:v>675000</c:v>
                </c:pt>
                <c:pt idx="6451">
                  <c:v>675100</c:v>
                </c:pt>
                <c:pt idx="6452">
                  <c:v>675200</c:v>
                </c:pt>
                <c:pt idx="6453">
                  <c:v>675300</c:v>
                </c:pt>
                <c:pt idx="6454">
                  <c:v>675400</c:v>
                </c:pt>
                <c:pt idx="6455">
                  <c:v>675500</c:v>
                </c:pt>
                <c:pt idx="6456">
                  <c:v>675600</c:v>
                </c:pt>
                <c:pt idx="6457">
                  <c:v>675700</c:v>
                </c:pt>
                <c:pt idx="6458">
                  <c:v>675800</c:v>
                </c:pt>
                <c:pt idx="6459">
                  <c:v>675900</c:v>
                </c:pt>
                <c:pt idx="6460">
                  <c:v>676000</c:v>
                </c:pt>
                <c:pt idx="6461">
                  <c:v>676100</c:v>
                </c:pt>
                <c:pt idx="6462">
                  <c:v>676200</c:v>
                </c:pt>
                <c:pt idx="6463">
                  <c:v>676300</c:v>
                </c:pt>
                <c:pt idx="6464">
                  <c:v>676400</c:v>
                </c:pt>
                <c:pt idx="6465">
                  <c:v>676500</c:v>
                </c:pt>
                <c:pt idx="6466">
                  <c:v>676600</c:v>
                </c:pt>
                <c:pt idx="6467">
                  <c:v>676700</c:v>
                </c:pt>
                <c:pt idx="6468">
                  <c:v>676800</c:v>
                </c:pt>
                <c:pt idx="6469">
                  <c:v>676900</c:v>
                </c:pt>
              </c:numCache>
            </c:numRef>
          </c:xVal>
          <c:yVal>
            <c:numRef>
              <c:f>Sheet3!$E$2:$E$6471</c:f>
              <c:numCache>
                <c:formatCode>General</c:formatCode>
                <c:ptCount val="6470"/>
                <c:pt idx="0">
                  <c:v>5.78</c:v>
                </c:pt>
                <c:pt idx="1">
                  <c:v>5.78</c:v>
                </c:pt>
                <c:pt idx="2">
                  <c:v>5.78</c:v>
                </c:pt>
                <c:pt idx="3">
                  <c:v>5.77</c:v>
                </c:pt>
                <c:pt idx="4">
                  <c:v>5.77</c:v>
                </c:pt>
                <c:pt idx="5">
                  <c:v>5.77</c:v>
                </c:pt>
                <c:pt idx="6">
                  <c:v>5.77</c:v>
                </c:pt>
                <c:pt idx="7">
                  <c:v>5.76</c:v>
                </c:pt>
                <c:pt idx="8">
                  <c:v>5.76</c:v>
                </c:pt>
                <c:pt idx="9">
                  <c:v>5.76</c:v>
                </c:pt>
                <c:pt idx="10">
                  <c:v>5.75</c:v>
                </c:pt>
                <c:pt idx="11">
                  <c:v>5.75</c:v>
                </c:pt>
                <c:pt idx="12">
                  <c:v>5.75</c:v>
                </c:pt>
                <c:pt idx="13">
                  <c:v>5.75</c:v>
                </c:pt>
                <c:pt idx="14">
                  <c:v>5.74</c:v>
                </c:pt>
                <c:pt idx="15">
                  <c:v>5.74</c:v>
                </c:pt>
                <c:pt idx="16">
                  <c:v>5.74</c:v>
                </c:pt>
                <c:pt idx="17">
                  <c:v>5.73</c:v>
                </c:pt>
                <c:pt idx="18">
                  <c:v>5.73</c:v>
                </c:pt>
                <c:pt idx="19">
                  <c:v>5.73</c:v>
                </c:pt>
                <c:pt idx="20">
                  <c:v>5.73</c:v>
                </c:pt>
                <c:pt idx="21">
                  <c:v>5.72</c:v>
                </c:pt>
                <c:pt idx="22">
                  <c:v>5.72</c:v>
                </c:pt>
                <c:pt idx="23">
                  <c:v>5.72</c:v>
                </c:pt>
                <c:pt idx="24">
                  <c:v>5.71</c:v>
                </c:pt>
                <c:pt idx="25">
                  <c:v>5.71</c:v>
                </c:pt>
                <c:pt idx="26">
                  <c:v>5.71</c:v>
                </c:pt>
                <c:pt idx="27">
                  <c:v>5.71</c:v>
                </c:pt>
                <c:pt idx="28">
                  <c:v>5.7</c:v>
                </c:pt>
                <c:pt idx="29">
                  <c:v>5.7</c:v>
                </c:pt>
                <c:pt idx="30">
                  <c:v>5.7</c:v>
                </c:pt>
                <c:pt idx="31">
                  <c:v>5.69</c:v>
                </c:pt>
                <c:pt idx="32">
                  <c:v>5.69</c:v>
                </c:pt>
                <c:pt idx="33">
                  <c:v>5.69</c:v>
                </c:pt>
                <c:pt idx="34">
                  <c:v>5.69</c:v>
                </c:pt>
                <c:pt idx="35">
                  <c:v>5.68</c:v>
                </c:pt>
                <c:pt idx="36">
                  <c:v>5.68</c:v>
                </c:pt>
                <c:pt idx="37">
                  <c:v>5.68</c:v>
                </c:pt>
                <c:pt idx="38">
                  <c:v>5.67</c:v>
                </c:pt>
                <c:pt idx="39">
                  <c:v>5.67</c:v>
                </c:pt>
                <c:pt idx="40">
                  <c:v>5.67</c:v>
                </c:pt>
                <c:pt idx="41">
                  <c:v>5.67</c:v>
                </c:pt>
                <c:pt idx="42">
                  <c:v>5.66</c:v>
                </c:pt>
                <c:pt idx="43">
                  <c:v>5.66</c:v>
                </c:pt>
                <c:pt idx="44">
                  <c:v>5.66</c:v>
                </c:pt>
                <c:pt idx="45">
                  <c:v>5.65</c:v>
                </c:pt>
                <c:pt idx="46">
                  <c:v>5.65</c:v>
                </c:pt>
                <c:pt idx="47">
                  <c:v>5.65</c:v>
                </c:pt>
                <c:pt idx="48">
                  <c:v>5.65</c:v>
                </c:pt>
                <c:pt idx="49">
                  <c:v>5.64</c:v>
                </c:pt>
                <c:pt idx="50">
                  <c:v>5.64</c:v>
                </c:pt>
                <c:pt idx="51">
                  <c:v>5.64</c:v>
                </c:pt>
                <c:pt idx="52">
                  <c:v>5.63</c:v>
                </c:pt>
                <c:pt idx="53">
                  <c:v>5.63</c:v>
                </c:pt>
                <c:pt idx="54">
                  <c:v>5.63</c:v>
                </c:pt>
                <c:pt idx="55">
                  <c:v>5.62</c:v>
                </c:pt>
                <c:pt idx="56">
                  <c:v>5.62</c:v>
                </c:pt>
                <c:pt idx="57">
                  <c:v>5.62</c:v>
                </c:pt>
                <c:pt idx="58">
                  <c:v>5.62</c:v>
                </c:pt>
                <c:pt idx="59">
                  <c:v>5.61</c:v>
                </c:pt>
                <c:pt idx="60">
                  <c:v>5.61</c:v>
                </c:pt>
                <c:pt idx="61">
                  <c:v>5.61</c:v>
                </c:pt>
                <c:pt idx="62">
                  <c:v>5.6</c:v>
                </c:pt>
                <c:pt idx="63">
                  <c:v>5.6</c:v>
                </c:pt>
                <c:pt idx="64">
                  <c:v>5.6</c:v>
                </c:pt>
                <c:pt idx="65">
                  <c:v>5.59</c:v>
                </c:pt>
                <c:pt idx="66">
                  <c:v>5.59</c:v>
                </c:pt>
                <c:pt idx="67">
                  <c:v>5.59</c:v>
                </c:pt>
                <c:pt idx="68">
                  <c:v>5.59</c:v>
                </c:pt>
                <c:pt idx="69">
                  <c:v>5.58</c:v>
                </c:pt>
                <c:pt idx="70">
                  <c:v>5.58</c:v>
                </c:pt>
                <c:pt idx="71">
                  <c:v>5.58</c:v>
                </c:pt>
                <c:pt idx="72">
                  <c:v>5.57</c:v>
                </c:pt>
                <c:pt idx="73">
                  <c:v>5.57</c:v>
                </c:pt>
                <c:pt idx="74">
                  <c:v>5.57</c:v>
                </c:pt>
                <c:pt idx="75">
                  <c:v>5.56</c:v>
                </c:pt>
                <c:pt idx="76">
                  <c:v>5.56</c:v>
                </c:pt>
                <c:pt idx="77">
                  <c:v>5.56</c:v>
                </c:pt>
                <c:pt idx="78">
                  <c:v>5.56</c:v>
                </c:pt>
                <c:pt idx="79">
                  <c:v>5.55</c:v>
                </c:pt>
                <c:pt idx="80">
                  <c:v>5.55</c:v>
                </c:pt>
                <c:pt idx="81">
                  <c:v>5.55</c:v>
                </c:pt>
                <c:pt idx="82">
                  <c:v>5.54</c:v>
                </c:pt>
                <c:pt idx="83">
                  <c:v>5.54</c:v>
                </c:pt>
                <c:pt idx="84">
                  <c:v>5.54</c:v>
                </c:pt>
                <c:pt idx="85">
                  <c:v>5.53</c:v>
                </c:pt>
                <c:pt idx="86">
                  <c:v>5.53</c:v>
                </c:pt>
                <c:pt idx="87">
                  <c:v>5.53</c:v>
                </c:pt>
                <c:pt idx="88">
                  <c:v>5.53</c:v>
                </c:pt>
                <c:pt idx="89">
                  <c:v>5.52</c:v>
                </c:pt>
                <c:pt idx="90">
                  <c:v>5.52</c:v>
                </c:pt>
                <c:pt idx="91">
                  <c:v>5.52</c:v>
                </c:pt>
                <c:pt idx="92">
                  <c:v>5.51</c:v>
                </c:pt>
                <c:pt idx="93">
                  <c:v>5.51</c:v>
                </c:pt>
                <c:pt idx="94">
                  <c:v>5.51</c:v>
                </c:pt>
                <c:pt idx="95">
                  <c:v>5.5</c:v>
                </c:pt>
                <c:pt idx="96">
                  <c:v>5.5</c:v>
                </c:pt>
                <c:pt idx="97">
                  <c:v>5.5</c:v>
                </c:pt>
                <c:pt idx="98">
                  <c:v>5.5</c:v>
                </c:pt>
                <c:pt idx="99">
                  <c:v>5.49</c:v>
                </c:pt>
                <c:pt idx="100">
                  <c:v>5.49</c:v>
                </c:pt>
                <c:pt idx="101">
                  <c:v>5.49</c:v>
                </c:pt>
                <c:pt idx="102">
                  <c:v>5.48</c:v>
                </c:pt>
                <c:pt idx="103">
                  <c:v>5.48</c:v>
                </c:pt>
                <c:pt idx="104">
                  <c:v>5.48</c:v>
                </c:pt>
                <c:pt idx="105">
                  <c:v>5.47</c:v>
                </c:pt>
                <c:pt idx="106">
                  <c:v>5.47</c:v>
                </c:pt>
                <c:pt idx="107">
                  <c:v>5.47</c:v>
                </c:pt>
                <c:pt idx="108">
                  <c:v>5.46</c:v>
                </c:pt>
                <c:pt idx="109">
                  <c:v>5.46</c:v>
                </c:pt>
                <c:pt idx="110">
                  <c:v>5.46</c:v>
                </c:pt>
                <c:pt idx="111">
                  <c:v>5.46</c:v>
                </c:pt>
                <c:pt idx="112">
                  <c:v>5.45</c:v>
                </c:pt>
                <c:pt idx="113">
                  <c:v>5.45</c:v>
                </c:pt>
                <c:pt idx="114">
                  <c:v>5.45</c:v>
                </c:pt>
                <c:pt idx="115">
                  <c:v>5.44</c:v>
                </c:pt>
                <c:pt idx="116">
                  <c:v>5.44</c:v>
                </c:pt>
                <c:pt idx="117">
                  <c:v>5.44</c:v>
                </c:pt>
                <c:pt idx="118">
                  <c:v>5.43</c:v>
                </c:pt>
                <c:pt idx="119">
                  <c:v>5.43</c:v>
                </c:pt>
                <c:pt idx="120">
                  <c:v>5.43</c:v>
                </c:pt>
                <c:pt idx="121">
                  <c:v>5.42</c:v>
                </c:pt>
                <c:pt idx="122">
                  <c:v>5.42</c:v>
                </c:pt>
                <c:pt idx="123">
                  <c:v>5.42</c:v>
                </c:pt>
                <c:pt idx="124">
                  <c:v>5.42</c:v>
                </c:pt>
                <c:pt idx="125">
                  <c:v>5.41</c:v>
                </c:pt>
                <c:pt idx="126">
                  <c:v>5.41</c:v>
                </c:pt>
                <c:pt idx="127">
                  <c:v>5.41</c:v>
                </c:pt>
                <c:pt idx="128">
                  <c:v>5.4</c:v>
                </c:pt>
                <c:pt idx="129">
                  <c:v>5.4</c:v>
                </c:pt>
                <c:pt idx="130">
                  <c:v>5.4</c:v>
                </c:pt>
                <c:pt idx="131">
                  <c:v>5.39</c:v>
                </c:pt>
                <c:pt idx="132">
                  <c:v>5.39</c:v>
                </c:pt>
                <c:pt idx="133">
                  <c:v>5.39</c:v>
                </c:pt>
                <c:pt idx="134">
                  <c:v>5.38</c:v>
                </c:pt>
                <c:pt idx="135">
                  <c:v>5.38</c:v>
                </c:pt>
                <c:pt idx="136">
                  <c:v>5.38</c:v>
                </c:pt>
                <c:pt idx="137">
                  <c:v>5.38</c:v>
                </c:pt>
                <c:pt idx="138">
                  <c:v>5.37</c:v>
                </c:pt>
                <c:pt idx="139">
                  <c:v>5.37</c:v>
                </c:pt>
                <c:pt idx="140">
                  <c:v>5.37</c:v>
                </c:pt>
                <c:pt idx="141">
                  <c:v>5.36</c:v>
                </c:pt>
                <c:pt idx="142">
                  <c:v>5.36</c:v>
                </c:pt>
                <c:pt idx="143">
                  <c:v>5.36</c:v>
                </c:pt>
                <c:pt idx="144">
                  <c:v>5.35</c:v>
                </c:pt>
                <c:pt idx="145">
                  <c:v>5.35</c:v>
                </c:pt>
                <c:pt idx="146">
                  <c:v>5.35</c:v>
                </c:pt>
                <c:pt idx="147">
                  <c:v>5.34</c:v>
                </c:pt>
                <c:pt idx="148">
                  <c:v>5.34</c:v>
                </c:pt>
                <c:pt idx="149">
                  <c:v>5.34</c:v>
                </c:pt>
                <c:pt idx="150">
                  <c:v>5.33</c:v>
                </c:pt>
                <c:pt idx="151">
                  <c:v>5.33</c:v>
                </c:pt>
                <c:pt idx="152">
                  <c:v>5.33</c:v>
                </c:pt>
                <c:pt idx="153">
                  <c:v>5.33</c:v>
                </c:pt>
                <c:pt idx="154">
                  <c:v>5.32</c:v>
                </c:pt>
                <c:pt idx="155">
                  <c:v>5.32</c:v>
                </c:pt>
                <c:pt idx="156">
                  <c:v>5.32</c:v>
                </c:pt>
                <c:pt idx="157">
                  <c:v>5.31</c:v>
                </c:pt>
                <c:pt idx="158">
                  <c:v>5.31</c:v>
                </c:pt>
                <c:pt idx="159">
                  <c:v>5.31</c:v>
                </c:pt>
                <c:pt idx="160">
                  <c:v>5.3</c:v>
                </c:pt>
                <c:pt idx="161">
                  <c:v>5.3</c:v>
                </c:pt>
                <c:pt idx="162">
                  <c:v>5.3</c:v>
                </c:pt>
                <c:pt idx="163">
                  <c:v>5.29</c:v>
                </c:pt>
                <c:pt idx="164">
                  <c:v>5.29</c:v>
                </c:pt>
                <c:pt idx="165">
                  <c:v>5.29</c:v>
                </c:pt>
                <c:pt idx="166">
                  <c:v>5.28</c:v>
                </c:pt>
                <c:pt idx="167">
                  <c:v>5.28</c:v>
                </c:pt>
                <c:pt idx="168">
                  <c:v>5.28</c:v>
                </c:pt>
                <c:pt idx="169">
                  <c:v>5.28</c:v>
                </c:pt>
                <c:pt idx="170">
                  <c:v>5.27</c:v>
                </c:pt>
                <c:pt idx="171">
                  <c:v>5.27</c:v>
                </c:pt>
                <c:pt idx="172">
                  <c:v>5.27</c:v>
                </c:pt>
                <c:pt idx="173">
                  <c:v>5.26</c:v>
                </c:pt>
                <c:pt idx="174">
                  <c:v>5.26</c:v>
                </c:pt>
                <c:pt idx="175">
                  <c:v>5.26</c:v>
                </c:pt>
                <c:pt idx="176">
                  <c:v>5.25</c:v>
                </c:pt>
                <c:pt idx="177">
                  <c:v>5.25</c:v>
                </c:pt>
                <c:pt idx="178">
                  <c:v>5.25</c:v>
                </c:pt>
                <c:pt idx="179">
                  <c:v>5.24</c:v>
                </c:pt>
                <c:pt idx="180">
                  <c:v>5.24</c:v>
                </c:pt>
                <c:pt idx="181">
                  <c:v>5.24</c:v>
                </c:pt>
                <c:pt idx="182">
                  <c:v>5.23</c:v>
                </c:pt>
                <c:pt idx="183">
                  <c:v>5.23</c:v>
                </c:pt>
                <c:pt idx="184">
                  <c:v>5.23</c:v>
                </c:pt>
                <c:pt idx="185">
                  <c:v>5.23</c:v>
                </c:pt>
                <c:pt idx="186">
                  <c:v>5.22</c:v>
                </c:pt>
                <c:pt idx="187">
                  <c:v>5.22</c:v>
                </c:pt>
                <c:pt idx="188">
                  <c:v>5.22</c:v>
                </c:pt>
                <c:pt idx="189">
                  <c:v>5.21</c:v>
                </c:pt>
                <c:pt idx="190">
                  <c:v>5.21</c:v>
                </c:pt>
                <c:pt idx="191">
                  <c:v>5.21</c:v>
                </c:pt>
                <c:pt idx="192">
                  <c:v>5.2</c:v>
                </c:pt>
                <c:pt idx="193">
                  <c:v>5.2</c:v>
                </c:pt>
                <c:pt idx="194">
                  <c:v>5.2</c:v>
                </c:pt>
                <c:pt idx="195">
                  <c:v>5.19</c:v>
                </c:pt>
                <c:pt idx="196">
                  <c:v>5.19</c:v>
                </c:pt>
                <c:pt idx="197">
                  <c:v>5.19</c:v>
                </c:pt>
                <c:pt idx="198">
                  <c:v>5.19</c:v>
                </c:pt>
                <c:pt idx="199">
                  <c:v>5.18</c:v>
                </c:pt>
                <c:pt idx="200">
                  <c:v>5.18</c:v>
                </c:pt>
                <c:pt idx="201">
                  <c:v>5.18</c:v>
                </c:pt>
                <c:pt idx="202">
                  <c:v>5.17</c:v>
                </c:pt>
                <c:pt idx="203">
                  <c:v>5.17</c:v>
                </c:pt>
                <c:pt idx="204">
                  <c:v>5.17</c:v>
                </c:pt>
                <c:pt idx="205">
                  <c:v>5.16</c:v>
                </c:pt>
                <c:pt idx="206">
                  <c:v>5.16</c:v>
                </c:pt>
                <c:pt idx="207">
                  <c:v>5.16</c:v>
                </c:pt>
                <c:pt idx="208">
                  <c:v>5.15</c:v>
                </c:pt>
                <c:pt idx="209">
                  <c:v>5.15</c:v>
                </c:pt>
                <c:pt idx="210">
                  <c:v>5.15</c:v>
                </c:pt>
                <c:pt idx="211">
                  <c:v>5.14</c:v>
                </c:pt>
                <c:pt idx="212">
                  <c:v>5.14</c:v>
                </c:pt>
                <c:pt idx="213">
                  <c:v>5.14</c:v>
                </c:pt>
                <c:pt idx="214">
                  <c:v>5.14</c:v>
                </c:pt>
                <c:pt idx="215">
                  <c:v>5.13</c:v>
                </c:pt>
                <c:pt idx="216">
                  <c:v>5.13</c:v>
                </c:pt>
                <c:pt idx="217">
                  <c:v>5.13</c:v>
                </c:pt>
                <c:pt idx="218">
                  <c:v>5.12</c:v>
                </c:pt>
                <c:pt idx="219">
                  <c:v>5.12</c:v>
                </c:pt>
                <c:pt idx="220">
                  <c:v>5.12</c:v>
                </c:pt>
                <c:pt idx="221">
                  <c:v>5.1100000000000003</c:v>
                </c:pt>
                <c:pt idx="222">
                  <c:v>5.1100000000000003</c:v>
                </c:pt>
                <c:pt idx="223">
                  <c:v>5.1100000000000003</c:v>
                </c:pt>
                <c:pt idx="224">
                  <c:v>5.0999999999999996</c:v>
                </c:pt>
                <c:pt idx="225">
                  <c:v>5.0999999999999996</c:v>
                </c:pt>
                <c:pt idx="226">
                  <c:v>5.0999999999999996</c:v>
                </c:pt>
                <c:pt idx="227">
                  <c:v>5.09</c:v>
                </c:pt>
                <c:pt idx="228">
                  <c:v>5.09</c:v>
                </c:pt>
                <c:pt idx="229">
                  <c:v>5.09</c:v>
                </c:pt>
                <c:pt idx="230">
                  <c:v>5.09</c:v>
                </c:pt>
                <c:pt idx="231">
                  <c:v>5.08</c:v>
                </c:pt>
                <c:pt idx="232">
                  <c:v>5.08</c:v>
                </c:pt>
                <c:pt idx="233">
                  <c:v>5.08</c:v>
                </c:pt>
                <c:pt idx="234">
                  <c:v>5.07</c:v>
                </c:pt>
                <c:pt idx="235">
                  <c:v>5.07</c:v>
                </c:pt>
                <c:pt idx="236">
                  <c:v>5.07</c:v>
                </c:pt>
                <c:pt idx="237">
                  <c:v>5.0599999999999996</c:v>
                </c:pt>
                <c:pt idx="238">
                  <c:v>5.0599999999999996</c:v>
                </c:pt>
                <c:pt idx="239">
                  <c:v>5.0599999999999996</c:v>
                </c:pt>
                <c:pt idx="240">
                  <c:v>5.05</c:v>
                </c:pt>
                <c:pt idx="241">
                  <c:v>5.05</c:v>
                </c:pt>
                <c:pt idx="242">
                  <c:v>5.05</c:v>
                </c:pt>
                <c:pt idx="243">
                  <c:v>5.05</c:v>
                </c:pt>
                <c:pt idx="244">
                  <c:v>5.04</c:v>
                </c:pt>
                <c:pt idx="245">
                  <c:v>5.04</c:v>
                </c:pt>
                <c:pt idx="246">
                  <c:v>5.04</c:v>
                </c:pt>
                <c:pt idx="247">
                  <c:v>5.03</c:v>
                </c:pt>
                <c:pt idx="248">
                  <c:v>5.03</c:v>
                </c:pt>
                <c:pt idx="249">
                  <c:v>5.03</c:v>
                </c:pt>
                <c:pt idx="250">
                  <c:v>5.0199999999999996</c:v>
                </c:pt>
                <c:pt idx="251">
                  <c:v>5.0199999999999996</c:v>
                </c:pt>
                <c:pt idx="252">
                  <c:v>5.0199999999999996</c:v>
                </c:pt>
                <c:pt idx="253">
                  <c:v>5.01</c:v>
                </c:pt>
                <c:pt idx="254">
                  <c:v>5.01</c:v>
                </c:pt>
                <c:pt idx="255">
                  <c:v>5.01</c:v>
                </c:pt>
                <c:pt idx="256">
                  <c:v>5</c:v>
                </c:pt>
                <c:pt idx="257">
                  <c:v>5</c:v>
                </c:pt>
                <c:pt idx="258">
                  <c:v>5</c:v>
                </c:pt>
                <c:pt idx="259">
                  <c:v>5</c:v>
                </c:pt>
                <c:pt idx="260">
                  <c:v>4.99</c:v>
                </c:pt>
                <c:pt idx="261">
                  <c:v>4.99</c:v>
                </c:pt>
                <c:pt idx="262">
                  <c:v>4.99</c:v>
                </c:pt>
                <c:pt idx="263">
                  <c:v>4.9800000000000004</c:v>
                </c:pt>
                <c:pt idx="264">
                  <c:v>4.9800000000000004</c:v>
                </c:pt>
                <c:pt idx="265">
                  <c:v>4.9800000000000004</c:v>
                </c:pt>
                <c:pt idx="266">
                  <c:v>4.97</c:v>
                </c:pt>
                <c:pt idx="267">
                  <c:v>4.97</c:v>
                </c:pt>
                <c:pt idx="268">
                  <c:v>4.97</c:v>
                </c:pt>
                <c:pt idx="269">
                  <c:v>4.97</c:v>
                </c:pt>
                <c:pt idx="270">
                  <c:v>4.96</c:v>
                </c:pt>
                <c:pt idx="271">
                  <c:v>4.96</c:v>
                </c:pt>
                <c:pt idx="272">
                  <c:v>4.96</c:v>
                </c:pt>
                <c:pt idx="273">
                  <c:v>4.95</c:v>
                </c:pt>
                <c:pt idx="274">
                  <c:v>4.95</c:v>
                </c:pt>
                <c:pt idx="275">
                  <c:v>4.95</c:v>
                </c:pt>
                <c:pt idx="276">
                  <c:v>4.9400000000000004</c:v>
                </c:pt>
                <c:pt idx="277">
                  <c:v>4.9400000000000004</c:v>
                </c:pt>
                <c:pt idx="278">
                  <c:v>4.9400000000000004</c:v>
                </c:pt>
                <c:pt idx="279">
                  <c:v>4.93</c:v>
                </c:pt>
                <c:pt idx="280">
                  <c:v>4.93</c:v>
                </c:pt>
                <c:pt idx="281">
                  <c:v>4.93</c:v>
                </c:pt>
                <c:pt idx="282">
                  <c:v>4.93</c:v>
                </c:pt>
                <c:pt idx="283">
                  <c:v>4.92</c:v>
                </c:pt>
                <c:pt idx="284">
                  <c:v>4.92</c:v>
                </c:pt>
                <c:pt idx="285">
                  <c:v>4.92</c:v>
                </c:pt>
                <c:pt idx="286">
                  <c:v>4.91</c:v>
                </c:pt>
                <c:pt idx="287">
                  <c:v>4.91</c:v>
                </c:pt>
                <c:pt idx="288">
                  <c:v>4.91</c:v>
                </c:pt>
                <c:pt idx="289">
                  <c:v>4.9000000000000004</c:v>
                </c:pt>
                <c:pt idx="290">
                  <c:v>4.9000000000000004</c:v>
                </c:pt>
                <c:pt idx="291">
                  <c:v>4.9000000000000004</c:v>
                </c:pt>
                <c:pt idx="292">
                  <c:v>4.8899999999999997</c:v>
                </c:pt>
                <c:pt idx="293">
                  <c:v>4.8899999999999997</c:v>
                </c:pt>
                <c:pt idx="294">
                  <c:v>4.8899999999999997</c:v>
                </c:pt>
                <c:pt idx="295">
                  <c:v>4.8899999999999997</c:v>
                </c:pt>
                <c:pt idx="296">
                  <c:v>4.88</c:v>
                </c:pt>
                <c:pt idx="297">
                  <c:v>4.88</c:v>
                </c:pt>
                <c:pt idx="298">
                  <c:v>4.88</c:v>
                </c:pt>
                <c:pt idx="299">
                  <c:v>4.87</c:v>
                </c:pt>
                <c:pt idx="300">
                  <c:v>4.87</c:v>
                </c:pt>
                <c:pt idx="301">
                  <c:v>4.87</c:v>
                </c:pt>
                <c:pt idx="302">
                  <c:v>4.8600000000000003</c:v>
                </c:pt>
                <c:pt idx="303">
                  <c:v>4.8600000000000003</c:v>
                </c:pt>
                <c:pt idx="304">
                  <c:v>4.8600000000000003</c:v>
                </c:pt>
                <c:pt idx="305">
                  <c:v>4.8600000000000003</c:v>
                </c:pt>
                <c:pt idx="306">
                  <c:v>4.8499999999999996</c:v>
                </c:pt>
                <c:pt idx="307">
                  <c:v>4.8499999999999996</c:v>
                </c:pt>
                <c:pt idx="308">
                  <c:v>4.8499999999999996</c:v>
                </c:pt>
                <c:pt idx="309">
                  <c:v>4.84</c:v>
                </c:pt>
                <c:pt idx="310">
                  <c:v>4.84</c:v>
                </c:pt>
                <c:pt idx="311">
                  <c:v>4.84</c:v>
                </c:pt>
                <c:pt idx="312">
                  <c:v>4.83</c:v>
                </c:pt>
                <c:pt idx="313">
                  <c:v>4.83</c:v>
                </c:pt>
                <c:pt idx="314">
                  <c:v>4.83</c:v>
                </c:pt>
                <c:pt idx="315">
                  <c:v>4.83</c:v>
                </c:pt>
                <c:pt idx="316">
                  <c:v>4.82</c:v>
                </c:pt>
                <c:pt idx="317">
                  <c:v>4.82</c:v>
                </c:pt>
                <c:pt idx="318">
                  <c:v>4.82</c:v>
                </c:pt>
                <c:pt idx="319">
                  <c:v>4.8099999999999996</c:v>
                </c:pt>
                <c:pt idx="320">
                  <c:v>4.8099999999999996</c:v>
                </c:pt>
                <c:pt idx="321">
                  <c:v>4.8099999999999996</c:v>
                </c:pt>
                <c:pt idx="322">
                  <c:v>4.8</c:v>
                </c:pt>
                <c:pt idx="323">
                  <c:v>4.8</c:v>
                </c:pt>
                <c:pt idx="324">
                  <c:v>4.8</c:v>
                </c:pt>
                <c:pt idx="325">
                  <c:v>4.8</c:v>
                </c:pt>
                <c:pt idx="326">
                  <c:v>4.79</c:v>
                </c:pt>
                <c:pt idx="327">
                  <c:v>4.79</c:v>
                </c:pt>
                <c:pt idx="328">
                  <c:v>4.79</c:v>
                </c:pt>
                <c:pt idx="329">
                  <c:v>4.78</c:v>
                </c:pt>
                <c:pt idx="330">
                  <c:v>4.78</c:v>
                </c:pt>
                <c:pt idx="331">
                  <c:v>4.78</c:v>
                </c:pt>
                <c:pt idx="332">
                  <c:v>4.7699999999999996</c:v>
                </c:pt>
                <c:pt idx="333">
                  <c:v>4.7699999999999996</c:v>
                </c:pt>
                <c:pt idx="334">
                  <c:v>4.7699999999999996</c:v>
                </c:pt>
                <c:pt idx="335">
                  <c:v>4.7699999999999996</c:v>
                </c:pt>
                <c:pt idx="336">
                  <c:v>4.76</c:v>
                </c:pt>
                <c:pt idx="337">
                  <c:v>4.76</c:v>
                </c:pt>
                <c:pt idx="338">
                  <c:v>4.76</c:v>
                </c:pt>
                <c:pt idx="339">
                  <c:v>4.75</c:v>
                </c:pt>
                <c:pt idx="340">
                  <c:v>4.75</c:v>
                </c:pt>
                <c:pt idx="341">
                  <c:v>4.75</c:v>
                </c:pt>
                <c:pt idx="342">
                  <c:v>4.74</c:v>
                </c:pt>
                <c:pt idx="343">
                  <c:v>4.74</c:v>
                </c:pt>
                <c:pt idx="344">
                  <c:v>4.74</c:v>
                </c:pt>
                <c:pt idx="345">
                  <c:v>4.74</c:v>
                </c:pt>
                <c:pt idx="346">
                  <c:v>4.7300000000000004</c:v>
                </c:pt>
                <c:pt idx="347">
                  <c:v>4.7300000000000004</c:v>
                </c:pt>
                <c:pt idx="348">
                  <c:v>4.7300000000000004</c:v>
                </c:pt>
                <c:pt idx="349">
                  <c:v>4.72</c:v>
                </c:pt>
                <c:pt idx="350">
                  <c:v>4.72</c:v>
                </c:pt>
                <c:pt idx="351">
                  <c:v>4.72</c:v>
                </c:pt>
                <c:pt idx="352">
                  <c:v>4.72</c:v>
                </c:pt>
                <c:pt idx="353">
                  <c:v>4.71</c:v>
                </c:pt>
                <c:pt idx="354">
                  <c:v>4.71</c:v>
                </c:pt>
                <c:pt idx="355">
                  <c:v>4.71</c:v>
                </c:pt>
                <c:pt idx="356">
                  <c:v>4.7</c:v>
                </c:pt>
                <c:pt idx="357">
                  <c:v>4.7</c:v>
                </c:pt>
                <c:pt idx="358">
                  <c:v>4.7</c:v>
                </c:pt>
                <c:pt idx="359">
                  <c:v>4.6900000000000004</c:v>
                </c:pt>
                <c:pt idx="360">
                  <c:v>4.6900000000000004</c:v>
                </c:pt>
                <c:pt idx="361">
                  <c:v>4.6900000000000004</c:v>
                </c:pt>
                <c:pt idx="362">
                  <c:v>4.6900000000000004</c:v>
                </c:pt>
                <c:pt idx="363">
                  <c:v>4.68</c:v>
                </c:pt>
                <c:pt idx="364">
                  <c:v>4.68</c:v>
                </c:pt>
                <c:pt idx="365">
                  <c:v>4.68</c:v>
                </c:pt>
                <c:pt idx="366">
                  <c:v>4.67</c:v>
                </c:pt>
                <c:pt idx="367">
                  <c:v>4.67</c:v>
                </c:pt>
                <c:pt idx="368">
                  <c:v>4.67</c:v>
                </c:pt>
                <c:pt idx="369">
                  <c:v>4.67</c:v>
                </c:pt>
                <c:pt idx="370">
                  <c:v>4.66</c:v>
                </c:pt>
                <c:pt idx="371">
                  <c:v>4.66</c:v>
                </c:pt>
                <c:pt idx="372">
                  <c:v>4.66</c:v>
                </c:pt>
                <c:pt idx="373">
                  <c:v>4.6500000000000004</c:v>
                </c:pt>
                <c:pt idx="374">
                  <c:v>4.6500000000000004</c:v>
                </c:pt>
                <c:pt idx="375">
                  <c:v>4.6500000000000004</c:v>
                </c:pt>
                <c:pt idx="376">
                  <c:v>4.6399999999999997</c:v>
                </c:pt>
                <c:pt idx="377">
                  <c:v>4.6399999999999997</c:v>
                </c:pt>
                <c:pt idx="378">
                  <c:v>4.6399999999999997</c:v>
                </c:pt>
                <c:pt idx="379">
                  <c:v>4.6399999999999997</c:v>
                </c:pt>
                <c:pt idx="380">
                  <c:v>4.63</c:v>
                </c:pt>
                <c:pt idx="381">
                  <c:v>4.63</c:v>
                </c:pt>
                <c:pt idx="382">
                  <c:v>4.63</c:v>
                </c:pt>
                <c:pt idx="383">
                  <c:v>4.62</c:v>
                </c:pt>
                <c:pt idx="384">
                  <c:v>4.62</c:v>
                </c:pt>
                <c:pt idx="385">
                  <c:v>4.62</c:v>
                </c:pt>
                <c:pt idx="386">
                  <c:v>4.62</c:v>
                </c:pt>
                <c:pt idx="387">
                  <c:v>4.6100000000000003</c:v>
                </c:pt>
                <c:pt idx="388">
                  <c:v>4.6100000000000003</c:v>
                </c:pt>
                <c:pt idx="389">
                  <c:v>4.6100000000000003</c:v>
                </c:pt>
                <c:pt idx="390">
                  <c:v>4.5999999999999996</c:v>
                </c:pt>
                <c:pt idx="391">
                  <c:v>4.5999999999999996</c:v>
                </c:pt>
                <c:pt idx="392">
                  <c:v>4.5999999999999996</c:v>
                </c:pt>
                <c:pt idx="393">
                  <c:v>4.5999999999999996</c:v>
                </c:pt>
                <c:pt idx="394">
                  <c:v>4.59</c:v>
                </c:pt>
                <c:pt idx="395">
                  <c:v>4.59</c:v>
                </c:pt>
                <c:pt idx="396">
                  <c:v>4.59</c:v>
                </c:pt>
                <c:pt idx="397">
                  <c:v>4.58</c:v>
                </c:pt>
                <c:pt idx="398">
                  <c:v>4.58</c:v>
                </c:pt>
                <c:pt idx="399">
                  <c:v>4.58</c:v>
                </c:pt>
                <c:pt idx="400">
                  <c:v>4.58</c:v>
                </c:pt>
                <c:pt idx="401">
                  <c:v>4.57</c:v>
                </c:pt>
                <c:pt idx="402">
                  <c:v>4.57</c:v>
                </c:pt>
                <c:pt idx="403">
                  <c:v>4.57</c:v>
                </c:pt>
                <c:pt idx="404">
                  <c:v>4.5599999999999996</c:v>
                </c:pt>
                <c:pt idx="405">
                  <c:v>4.5599999999999996</c:v>
                </c:pt>
                <c:pt idx="406">
                  <c:v>4.5599999999999996</c:v>
                </c:pt>
                <c:pt idx="407">
                  <c:v>4.5599999999999996</c:v>
                </c:pt>
                <c:pt idx="408">
                  <c:v>4.55</c:v>
                </c:pt>
                <c:pt idx="409">
                  <c:v>4.55</c:v>
                </c:pt>
                <c:pt idx="410">
                  <c:v>4.55</c:v>
                </c:pt>
                <c:pt idx="411">
                  <c:v>4.54</c:v>
                </c:pt>
                <c:pt idx="412">
                  <c:v>4.54</c:v>
                </c:pt>
                <c:pt idx="413">
                  <c:v>4.54</c:v>
                </c:pt>
                <c:pt idx="414">
                  <c:v>4.54</c:v>
                </c:pt>
                <c:pt idx="415">
                  <c:v>4.53</c:v>
                </c:pt>
                <c:pt idx="416">
                  <c:v>4.53</c:v>
                </c:pt>
                <c:pt idx="417">
                  <c:v>4.53</c:v>
                </c:pt>
                <c:pt idx="418">
                  <c:v>4.5199999999999996</c:v>
                </c:pt>
                <c:pt idx="419">
                  <c:v>4.5199999999999996</c:v>
                </c:pt>
                <c:pt idx="420">
                  <c:v>4.5199999999999996</c:v>
                </c:pt>
                <c:pt idx="421">
                  <c:v>4.5199999999999996</c:v>
                </c:pt>
                <c:pt idx="422">
                  <c:v>4.51</c:v>
                </c:pt>
                <c:pt idx="423">
                  <c:v>4.51</c:v>
                </c:pt>
                <c:pt idx="424">
                  <c:v>4.51</c:v>
                </c:pt>
                <c:pt idx="425">
                  <c:v>4.51</c:v>
                </c:pt>
                <c:pt idx="426">
                  <c:v>4.5</c:v>
                </c:pt>
                <c:pt idx="427">
                  <c:v>4.5</c:v>
                </c:pt>
                <c:pt idx="428">
                  <c:v>4.5</c:v>
                </c:pt>
                <c:pt idx="429">
                  <c:v>4.49</c:v>
                </c:pt>
                <c:pt idx="430">
                  <c:v>4.49</c:v>
                </c:pt>
                <c:pt idx="431">
                  <c:v>4.49</c:v>
                </c:pt>
                <c:pt idx="432">
                  <c:v>4.49</c:v>
                </c:pt>
                <c:pt idx="433">
                  <c:v>4.4800000000000004</c:v>
                </c:pt>
                <c:pt idx="434">
                  <c:v>4.4800000000000004</c:v>
                </c:pt>
                <c:pt idx="435">
                  <c:v>4.4800000000000004</c:v>
                </c:pt>
                <c:pt idx="436">
                  <c:v>4.47</c:v>
                </c:pt>
                <c:pt idx="437">
                  <c:v>4.47</c:v>
                </c:pt>
                <c:pt idx="438">
                  <c:v>4.47</c:v>
                </c:pt>
                <c:pt idx="439">
                  <c:v>4.47</c:v>
                </c:pt>
                <c:pt idx="440">
                  <c:v>4.46</c:v>
                </c:pt>
                <c:pt idx="441">
                  <c:v>4.46</c:v>
                </c:pt>
                <c:pt idx="442">
                  <c:v>4.46</c:v>
                </c:pt>
                <c:pt idx="443">
                  <c:v>4.45</c:v>
                </c:pt>
                <c:pt idx="444">
                  <c:v>4.45</c:v>
                </c:pt>
                <c:pt idx="445">
                  <c:v>4.45</c:v>
                </c:pt>
                <c:pt idx="446">
                  <c:v>4.45</c:v>
                </c:pt>
                <c:pt idx="447">
                  <c:v>4.4400000000000004</c:v>
                </c:pt>
                <c:pt idx="448">
                  <c:v>4.4400000000000004</c:v>
                </c:pt>
                <c:pt idx="449">
                  <c:v>4.4400000000000004</c:v>
                </c:pt>
                <c:pt idx="450">
                  <c:v>4.4400000000000004</c:v>
                </c:pt>
                <c:pt idx="451">
                  <c:v>4.43</c:v>
                </c:pt>
                <c:pt idx="452">
                  <c:v>4.43</c:v>
                </c:pt>
                <c:pt idx="453">
                  <c:v>4.43</c:v>
                </c:pt>
                <c:pt idx="454">
                  <c:v>4.42</c:v>
                </c:pt>
                <c:pt idx="455">
                  <c:v>4.42</c:v>
                </c:pt>
                <c:pt idx="456">
                  <c:v>4.42</c:v>
                </c:pt>
                <c:pt idx="457">
                  <c:v>4.42</c:v>
                </c:pt>
                <c:pt idx="458">
                  <c:v>4.41</c:v>
                </c:pt>
                <c:pt idx="459">
                  <c:v>4.41</c:v>
                </c:pt>
                <c:pt idx="460">
                  <c:v>4.41</c:v>
                </c:pt>
                <c:pt idx="461">
                  <c:v>4.41</c:v>
                </c:pt>
                <c:pt idx="462">
                  <c:v>4.4000000000000004</c:v>
                </c:pt>
                <c:pt idx="463">
                  <c:v>4.4000000000000004</c:v>
                </c:pt>
                <c:pt idx="464">
                  <c:v>4.4000000000000004</c:v>
                </c:pt>
                <c:pt idx="465">
                  <c:v>4.3899999999999997</c:v>
                </c:pt>
                <c:pt idx="466">
                  <c:v>4.3899999999999997</c:v>
                </c:pt>
                <c:pt idx="467">
                  <c:v>4.3899999999999997</c:v>
                </c:pt>
                <c:pt idx="468">
                  <c:v>4.3899999999999997</c:v>
                </c:pt>
                <c:pt idx="469">
                  <c:v>4.38</c:v>
                </c:pt>
                <c:pt idx="470">
                  <c:v>4.38</c:v>
                </c:pt>
                <c:pt idx="471">
                  <c:v>4.38</c:v>
                </c:pt>
                <c:pt idx="472">
                  <c:v>4.38</c:v>
                </c:pt>
                <c:pt idx="473">
                  <c:v>4.37</c:v>
                </c:pt>
                <c:pt idx="474">
                  <c:v>4.37</c:v>
                </c:pt>
                <c:pt idx="475">
                  <c:v>4.37</c:v>
                </c:pt>
                <c:pt idx="476">
                  <c:v>4.3600000000000003</c:v>
                </c:pt>
                <c:pt idx="477">
                  <c:v>4.3600000000000003</c:v>
                </c:pt>
                <c:pt idx="478">
                  <c:v>4.3600000000000003</c:v>
                </c:pt>
                <c:pt idx="479">
                  <c:v>4.3600000000000003</c:v>
                </c:pt>
                <c:pt idx="480">
                  <c:v>4.3499999999999996</c:v>
                </c:pt>
                <c:pt idx="481">
                  <c:v>4.3499999999999996</c:v>
                </c:pt>
                <c:pt idx="482">
                  <c:v>4.3499999999999996</c:v>
                </c:pt>
                <c:pt idx="483">
                  <c:v>4.3499999999999996</c:v>
                </c:pt>
                <c:pt idx="484">
                  <c:v>4.34</c:v>
                </c:pt>
                <c:pt idx="485">
                  <c:v>4.34</c:v>
                </c:pt>
                <c:pt idx="486">
                  <c:v>4.34</c:v>
                </c:pt>
                <c:pt idx="487">
                  <c:v>4.34</c:v>
                </c:pt>
                <c:pt idx="488">
                  <c:v>4.33</c:v>
                </c:pt>
                <c:pt idx="489">
                  <c:v>4.33</c:v>
                </c:pt>
                <c:pt idx="490">
                  <c:v>4.33</c:v>
                </c:pt>
                <c:pt idx="491">
                  <c:v>4.32</c:v>
                </c:pt>
                <c:pt idx="492">
                  <c:v>4.32</c:v>
                </c:pt>
                <c:pt idx="493">
                  <c:v>4.32</c:v>
                </c:pt>
                <c:pt idx="494">
                  <c:v>4.32</c:v>
                </c:pt>
                <c:pt idx="495">
                  <c:v>4.3099999999999996</c:v>
                </c:pt>
                <c:pt idx="496">
                  <c:v>4.3099999999999996</c:v>
                </c:pt>
                <c:pt idx="497">
                  <c:v>4.3099999999999996</c:v>
                </c:pt>
                <c:pt idx="498">
                  <c:v>4.3099999999999996</c:v>
                </c:pt>
                <c:pt idx="499">
                  <c:v>4.3</c:v>
                </c:pt>
                <c:pt idx="500">
                  <c:v>4.3</c:v>
                </c:pt>
                <c:pt idx="501">
                  <c:v>4.3</c:v>
                </c:pt>
                <c:pt idx="502">
                  <c:v>4.3</c:v>
                </c:pt>
                <c:pt idx="503">
                  <c:v>4.29</c:v>
                </c:pt>
                <c:pt idx="504">
                  <c:v>4.29</c:v>
                </c:pt>
                <c:pt idx="505">
                  <c:v>4.29</c:v>
                </c:pt>
                <c:pt idx="506">
                  <c:v>4.28</c:v>
                </c:pt>
                <c:pt idx="507">
                  <c:v>4.28</c:v>
                </c:pt>
                <c:pt idx="508">
                  <c:v>4.28</c:v>
                </c:pt>
                <c:pt idx="509">
                  <c:v>4.28</c:v>
                </c:pt>
                <c:pt idx="510">
                  <c:v>4.2699999999999996</c:v>
                </c:pt>
                <c:pt idx="511">
                  <c:v>4.2699999999999996</c:v>
                </c:pt>
                <c:pt idx="512">
                  <c:v>4.2699999999999996</c:v>
                </c:pt>
                <c:pt idx="513">
                  <c:v>4.2699999999999996</c:v>
                </c:pt>
                <c:pt idx="514">
                  <c:v>4.26</c:v>
                </c:pt>
                <c:pt idx="515">
                  <c:v>4.26</c:v>
                </c:pt>
                <c:pt idx="516">
                  <c:v>4.26</c:v>
                </c:pt>
                <c:pt idx="517">
                  <c:v>4.26</c:v>
                </c:pt>
                <c:pt idx="518">
                  <c:v>4.25</c:v>
                </c:pt>
                <c:pt idx="519">
                  <c:v>4.25</c:v>
                </c:pt>
                <c:pt idx="520">
                  <c:v>4.25</c:v>
                </c:pt>
                <c:pt idx="521">
                  <c:v>4.25</c:v>
                </c:pt>
                <c:pt idx="522">
                  <c:v>4.24</c:v>
                </c:pt>
                <c:pt idx="523">
                  <c:v>4.24</c:v>
                </c:pt>
                <c:pt idx="524">
                  <c:v>4.24</c:v>
                </c:pt>
                <c:pt idx="525">
                  <c:v>4.24</c:v>
                </c:pt>
                <c:pt idx="526">
                  <c:v>4.2300000000000004</c:v>
                </c:pt>
                <c:pt idx="527">
                  <c:v>4.2300000000000004</c:v>
                </c:pt>
                <c:pt idx="528">
                  <c:v>4.2300000000000004</c:v>
                </c:pt>
                <c:pt idx="529">
                  <c:v>4.22</c:v>
                </c:pt>
                <c:pt idx="530">
                  <c:v>4.22</c:v>
                </c:pt>
                <c:pt idx="531">
                  <c:v>4.22</c:v>
                </c:pt>
                <c:pt idx="532">
                  <c:v>4.22</c:v>
                </c:pt>
                <c:pt idx="533">
                  <c:v>4.21</c:v>
                </c:pt>
                <c:pt idx="534">
                  <c:v>4.21</c:v>
                </c:pt>
                <c:pt idx="535">
                  <c:v>4.21</c:v>
                </c:pt>
                <c:pt idx="536">
                  <c:v>4.21</c:v>
                </c:pt>
                <c:pt idx="537">
                  <c:v>4.2</c:v>
                </c:pt>
                <c:pt idx="538">
                  <c:v>4.2</c:v>
                </c:pt>
                <c:pt idx="539">
                  <c:v>4.2</c:v>
                </c:pt>
                <c:pt idx="540">
                  <c:v>4.2</c:v>
                </c:pt>
                <c:pt idx="541">
                  <c:v>4.1900000000000004</c:v>
                </c:pt>
                <c:pt idx="542">
                  <c:v>4.1900000000000004</c:v>
                </c:pt>
                <c:pt idx="543">
                  <c:v>4.1900000000000004</c:v>
                </c:pt>
                <c:pt idx="544">
                  <c:v>4.1900000000000004</c:v>
                </c:pt>
                <c:pt idx="545">
                  <c:v>4.18</c:v>
                </c:pt>
                <c:pt idx="546">
                  <c:v>4.18</c:v>
                </c:pt>
                <c:pt idx="547">
                  <c:v>4.18</c:v>
                </c:pt>
                <c:pt idx="548">
                  <c:v>4.18</c:v>
                </c:pt>
                <c:pt idx="549">
                  <c:v>4.17</c:v>
                </c:pt>
                <c:pt idx="550">
                  <c:v>4.17</c:v>
                </c:pt>
                <c:pt idx="551">
                  <c:v>4.17</c:v>
                </c:pt>
                <c:pt idx="552">
                  <c:v>4.17</c:v>
                </c:pt>
                <c:pt idx="553">
                  <c:v>4.16</c:v>
                </c:pt>
                <c:pt idx="554">
                  <c:v>4.16</c:v>
                </c:pt>
                <c:pt idx="555">
                  <c:v>4.16</c:v>
                </c:pt>
                <c:pt idx="556">
                  <c:v>4.16</c:v>
                </c:pt>
                <c:pt idx="557">
                  <c:v>4.1500000000000004</c:v>
                </c:pt>
                <c:pt idx="558">
                  <c:v>4.1500000000000004</c:v>
                </c:pt>
                <c:pt idx="559">
                  <c:v>4.1500000000000004</c:v>
                </c:pt>
                <c:pt idx="560">
                  <c:v>4.1500000000000004</c:v>
                </c:pt>
                <c:pt idx="561">
                  <c:v>4.1399999999999997</c:v>
                </c:pt>
                <c:pt idx="562">
                  <c:v>4.1399999999999997</c:v>
                </c:pt>
                <c:pt idx="563">
                  <c:v>4.1399999999999997</c:v>
                </c:pt>
                <c:pt idx="564">
                  <c:v>4.1399999999999997</c:v>
                </c:pt>
                <c:pt idx="565">
                  <c:v>4.13</c:v>
                </c:pt>
                <c:pt idx="566">
                  <c:v>4.13</c:v>
                </c:pt>
                <c:pt idx="567">
                  <c:v>4.13</c:v>
                </c:pt>
                <c:pt idx="568">
                  <c:v>4.13</c:v>
                </c:pt>
                <c:pt idx="569">
                  <c:v>4.12</c:v>
                </c:pt>
                <c:pt idx="570">
                  <c:v>4.12</c:v>
                </c:pt>
                <c:pt idx="571">
                  <c:v>4.12</c:v>
                </c:pt>
                <c:pt idx="572">
                  <c:v>4.12</c:v>
                </c:pt>
                <c:pt idx="573">
                  <c:v>4.1100000000000003</c:v>
                </c:pt>
                <c:pt idx="574">
                  <c:v>4.1100000000000003</c:v>
                </c:pt>
                <c:pt idx="575">
                  <c:v>4.1100000000000003</c:v>
                </c:pt>
                <c:pt idx="576">
                  <c:v>4.1100000000000003</c:v>
                </c:pt>
                <c:pt idx="577">
                  <c:v>4.0999999999999996</c:v>
                </c:pt>
                <c:pt idx="578">
                  <c:v>4.0999999999999996</c:v>
                </c:pt>
                <c:pt idx="579">
                  <c:v>4.0999999999999996</c:v>
                </c:pt>
                <c:pt idx="580">
                  <c:v>4.0999999999999996</c:v>
                </c:pt>
                <c:pt idx="581">
                  <c:v>4.09</c:v>
                </c:pt>
                <c:pt idx="582">
                  <c:v>4.09</c:v>
                </c:pt>
                <c:pt idx="583">
                  <c:v>4.09</c:v>
                </c:pt>
                <c:pt idx="584">
                  <c:v>4.09</c:v>
                </c:pt>
                <c:pt idx="585">
                  <c:v>4.08</c:v>
                </c:pt>
                <c:pt idx="586">
                  <c:v>4.08</c:v>
                </c:pt>
                <c:pt idx="587">
                  <c:v>4.08</c:v>
                </c:pt>
                <c:pt idx="588">
                  <c:v>4.08</c:v>
                </c:pt>
                <c:pt idx="589">
                  <c:v>4.07</c:v>
                </c:pt>
                <c:pt idx="590">
                  <c:v>4.07</c:v>
                </c:pt>
                <c:pt idx="591">
                  <c:v>4.07</c:v>
                </c:pt>
                <c:pt idx="592">
                  <c:v>4.07</c:v>
                </c:pt>
                <c:pt idx="593">
                  <c:v>4.0599999999999996</c:v>
                </c:pt>
                <c:pt idx="594">
                  <c:v>4.0599999999999996</c:v>
                </c:pt>
                <c:pt idx="595">
                  <c:v>4.0599999999999996</c:v>
                </c:pt>
                <c:pt idx="596">
                  <c:v>4.0599999999999996</c:v>
                </c:pt>
                <c:pt idx="597">
                  <c:v>4.05</c:v>
                </c:pt>
                <c:pt idx="598">
                  <c:v>4.05</c:v>
                </c:pt>
                <c:pt idx="599">
                  <c:v>4.05</c:v>
                </c:pt>
                <c:pt idx="600">
                  <c:v>4.05</c:v>
                </c:pt>
                <c:pt idx="601">
                  <c:v>4.04</c:v>
                </c:pt>
                <c:pt idx="602">
                  <c:v>4.04</c:v>
                </c:pt>
                <c:pt idx="603">
                  <c:v>4.04</c:v>
                </c:pt>
                <c:pt idx="604">
                  <c:v>4.04</c:v>
                </c:pt>
                <c:pt idx="605">
                  <c:v>4.03</c:v>
                </c:pt>
                <c:pt idx="606">
                  <c:v>4.03</c:v>
                </c:pt>
                <c:pt idx="607">
                  <c:v>4.03</c:v>
                </c:pt>
                <c:pt idx="608">
                  <c:v>4.03</c:v>
                </c:pt>
                <c:pt idx="609">
                  <c:v>4.03</c:v>
                </c:pt>
                <c:pt idx="610">
                  <c:v>4.0199999999999996</c:v>
                </c:pt>
                <c:pt idx="611">
                  <c:v>4.0199999999999996</c:v>
                </c:pt>
                <c:pt idx="612">
                  <c:v>4.0199999999999996</c:v>
                </c:pt>
                <c:pt idx="613">
                  <c:v>4.0199999999999996</c:v>
                </c:pt>
                <c:pt idx="614">
                  <c:v>4.01</c:v>
                </c:pt>
                <c:pt idx="615">
                  <c:v>4.01</c:v>
                </c:pt>
                <c:pt idx="616">
                  <c:v>4.01</c:v>
                </c:pt>
                <c:pt idx="617">
                  <c:v>4.01</c:v>
                </c:pt>
                <c:pt idx="618">
                  <c:v>4</c:v>
                </c:pt>
                <c:pt idx="619">
                  <c:v>4</c:v>
                </c:pt>
                <c:pt idx="620">
                  <c:v>4</c:v>
                </c:pt>
                <c:pt idx="621">
                  <c:v>4</c:v>
                </c:pt>
                <c:pt idx="622">
                  <c:v>3.99</c:v>
                </c:pt>
                <c:pt idx="623">
                  <c:v>3.99</c:v>
                </c:pt>
                <c:pt idx="624">
                  <c:v>3.99</c:v>
                </c:pt>
                <c:pt idx="625">
                  <c:v>3.99</c:v>
                </c:pt>
                <c:pt idx="626">
                  <c:v>3.98</c:v>
                </c:pt>
                <c:pt idx="627">
                  <c:v>3.98</c:v>
                </c:pt>
                <c:pt idx="628">
                  <c:v>3.98</c:v>
                </c:pt>
                <c:pt idx="629">
                  <c:v>3.98</c:v>
                </c:pt>
                <c:pt idx="630">
                  <c:v>3.98</c:v>
                </c:pt>
                <c:pt idx="631">
                  <c:v>3.97</c:v>
                </c:pt>
                <c:pt idx="632">
                  <c:v>3.97</c:v>
                </c:pt>
                <c:pt idx="633">
                  <c:v>3.97</c:v>
                </c:pt>
                <c:pt idx="634">
                  <c:v>3.97</c:v>
                </c:pt>
                <c:pt idx="635">
                  <c:v>3.96</c:v>
                </c:pt>
                <c:pt idx="636">
                  <c:v>3.96</c:v>
                </c:pt>
                <c:pt idx="637">
                  <c:v>3.96</c:v>
                </c:pt>
                <c:pt idx="638">
                  <c:v>3.96</c:v>
                </c:pt>
                <c:pt idx="639">
                  <c:v>3.95</c:v>
                </c:pt>
                <c:pt idx="640">
                  <c:v>3.95</c:v>
                </c:pt>
                <c:pt idx="641">
                  <c:v>3.95</c:v>
                </c:pt>
                <c:pt idx="642">
                  <c:v>3.95</c:v>
                </c:pt>
                <c:pt idx="643">
                  <c:v>3.94</c:v>
                </c:pt>
                <c:pt idx="644">
                  <c:v>3.94</c:v>
                </c:pt>
                <c:pt idx="645">
                  <c:v>3.94</c:v>
                </c:pt>
                <c:pt idx="646">
                  <c:v>3.94</c:v>
                </c:pt>
                <c:pt idx="647">
                  <c:v>3.94</c:v>
                </c:pt>
                <c:pt idx="648">
                  <c:v>3.93</c:v>
                </c:pt>
                <c:pt idx="649">
                  <c:v>3.93</c:v>
                </c:pt>
                <c:pt idx="650">
                  <c:v>3.93</c:v>
                </c:pt>
                <c:pt idx="651">
                  <c:v>3.93</c:v>
                </c:pt>
                <c:pt idx="652">
                  <c:v>3.92</c:v>
                </c:pt>
                <c:pt idx="653">
                  <c:v>3.92</c:v>
                </c:pt>
                <c:pt idx="654">
                  <c:v>3.92</c:v>
                </c:pt>
                <c:pt idx="655">
                  <c:v>3.92</c:v>
                </c:pt>
                <c:pt idx="656">
                  <c:v>3.91</c:v>
                </c:pt>
                <c:pt idx="657">
                  <c:v>3.91</c:v>
                </c:pt>
                <c:pt idx="658">
                  <c:v>3.91</c:v>
                </c:pt>
                <c:pt idx="659">
                  <c:v>3.91</c:v>
                </c:pt>
                <c:pt idx="660">
                  <c:v>3.91</c:v>
                </c:pt>
                <c:pt idx="661">
                  <c:v>3.9</c:v>
                </c:pt>
                <c:pt idx="662">
                  <c:v>3.9</c:v>
                </c:pt>
                <c:pt idx="663">
                  <c:v>3.9</c:v>
                </c:pt>
                <c:pt idx="664">
                  <c:v>3.9</c:v>
                </c:pt>
                <c:pt idx="665">
                  <c:v>3.89</c:v>
                </c:pt>
                <c:pt idx="666">
                  <c:v>3.89</c:v>
                </c:pt>
                <c:pt idx="667">
                  <c:v>3.89</c:v>
                </c:pt>
                <c:pt idx="668">
                  <c:v>3.89</c:v>
                </c:pt>
                <c:pt idx="669">
                  <c:v>3.88</c:v>
                </c:pt>
                <c:pt idx="670">
                  <c:v>3.88</c:v>
                </c:pt>
                <c:pt idx="671">
                  <c:v>3.88</c:v>
                </c:pt>
                <c:pt idx="672">
                  <c:v>3.88</c:v>
                </c:pt>
                <c:pt idx="673">
                  <c:v>3.88</c:v>
                </c:pt>
                <c:pt idx="674">
                  <c:v>3.87</c:v>
                </c:pt>
                <c:pt idx="675">
                  <c:v>3.87</c:v>
                </c:pt>
                <c:pt idx="676">
                  <c:v>3.87</c:v>
                </c:pt>
                <c:pt idx="677">
                  <c:v>3.87</c:v>
                </c:pt>
                <c:pt idx="678">
                  <c:v>3.86</c:v>
                </c:pt>
                <c:pt idx="679">
                  <c:v>3.86</c:v>
                </c:pt>
                <c:pt idx="680">
                  <c:v>3.86</c:v>
                </c:pt>
                <c:pt idx="681">
                  <c:v>3.86</c:v>
                </c:pt>
                <c:pt idx="682">
                  <c:v>3.85</c:v>
                </c:pt>
                <c:pt idx="683">
                  <c:v>3.85</c:v>
                </c:pt>
                <c:pt idx="684">
                  <c:v>3.85</c:v>
                </c:pt>
                <c:pt idx="685">
                  <c:v>3.85</c:v>
                </c:pt>
                <c:pt idx="686">
                  <c:v>3.85</c:v>
                </c:pt>
                <c:pt idx="687">
                  <c:v>3.84</c:v>
                </c:pt>
                <c:pt idx="688">
                  <c:v>3.84</c:v>
                </c:pt>
                <c:pt idx="689">
                  <c:v>3.84</c:v>
                </c:pt>
                <c:pt idx="690">
                  <c:v>3.84</c:v>
                </c:pt>
                <c:pt idx="691">
                  <c:v>3.83</c:v>
                </c:pt>
                <c:pt idx="692">
                  <c:v>3.83</c:v>
                </c:pt>
                <c:pt idx="693">
                  <c:v>3.83</c:v>
                </c:pt>
                <c:pt idx="694">
                  <c:v>3.83</c:v>
                </c:pt>
                <c:pt idx="695">
                  <c:v>3.83</c:v>
                </c:pt>
                <c:pt idx="696">
                  <c:v>3.82</c:v>
                </c:pt>
                <c:pt idx="697">
                  <c:v>3.82</c:v>
                </c:pt>
                <c:pt idx="698">
                  <c:v>3.82</c:v>
                </c:pt>
                <c:pt idx="699">
                  <c:v>3.82</c:v>
                </c:pt>
                <c:pt idx="700">
                  <c:v>3.81</c:v>
                </c:pt>
                <c:pt idx="701">
                  <c:v>3.81</c:v>
                </c:pt>
                <c:pt idx="702">
                  <c:v>3.81</c:v>
                </c:pt>
                <c:pt idx="703">
                  <c:v>3.81</c:v>
                </c:pt>
                <c:pt idx="704">
                  <c:v>3.81</c:v>
                </c:pt>
                <c:pt idx="705">
                  <c:v>3.8</c:v>
                </c:pt>
                <c:pt idx="706">
                  <c:v>3.8</c:v>
                </c:pt>
                <c:pt idx="707">
                  <c:v>3.8</c:v>
                </c:pt>
                <c:pt idx="708">
                  <c:v>3.8</c:v>
                </c:pt>
                <c:pt idx="709">
                  <c:v>3.79</c:v>
                </c:pt>
                <c:pt idx="710">
                  <c:v>3.79</c:v>
                </c:pt>
                <c:pt idx="711">
                  <c:v>3.79</c:v>
                </c:pt>
                <c:pt idx="712">
                  <c:v>3.79</c:v>
                </c:pt>
                <c:pt idx="713">
                  <c:v>3.79</c:v>
                </c:pt>
                <c:pt idx="714">
                  <c:v>3.78</c:v>
                </c:pt>
                <c:pt idx="715">
                  <c:v>3.78</c:v>
                </c:pt>
                <c:pt idx="716">
                  <c:v>3.78</c:v>
                </c:pt>
                <c:pt idx="717">
                  <c:v>3.78</c:v>
                </c:pt>
                <c:pt idx="718">
                  <c:v>3.78</c:v>
                </c:pt>
                <c:pt idx="719">
                  <c:v>3.77</c:v>
                </c:pt>
                <c:pt idx="720">
                  <c:v>3.77</c:v>
                </c:pt>
                <c:pt idx="721">
                  <c:v>3.77</c:v>
                </c:pt>
                <c:pt idx="722">
                  <c:v>3.77</c:v>
                </c:pt>
                <c:pt idx="723">
                  <c:v>3.76</c:v>
                </c:pt>
                <c:pt idx="724">
                  <c:v>3.76</c:v>
                </c:pt>
                <c:pt idx="725">
                  <c:v>3.76</c:v>
                </c:pt>
                <c:pt idx="726">
                  <c:v>3.76</c:v>
                </c:pt>
                <c:pt idx="727">
                  <c:v>3.76</c:v>
                </c:pt>
                <c:pt idx="728">
                  <c:v>3.75</c:v>
                </c:pt>
                <c:pt idx="729">
                  <c:v>3.75</c:v>
                </c:pt>
                <c:pt idx="730">
                  <c:v>3.75</c:v>
                </c:pt>
                <c:pt idx="731">
                  <c:v>3.75</c:v>
                </c:pt>
                <c:pt idx="732">
                  <c:v>3.74</c:v>
                </c:pt>
                <c:pt idx="733">
                  <c:v>3.74</c:v>
                </c:pt>
                <c:pt idx="734">
                  <c:v>3.74</c:v>
                </c:pt>
                <c:pt idx="735">
                  <c:v>3.74</c:v>
                </c:pt>
                <c:pt idx="736">
                  <c:v>3.74</c:v>
                </c:pt>
                <c:pt idx="737">
                  <c:v>3.73</c:v>
                </c:pt>
                <c:pt idx="738">
                  <c:v>3.73</c:v>
                </c:pt>
                <c:pt idx="739">
                  <c:v>3.73</c:v>
                </c:pt>
                <c:pt idx="740">
                  <c:v>3.73</c:v>
                </c:pt>
                <c:pt idx="741">
                  <c:v>3.73</c:v>
                </c:pt>
                <c:pt idx="742">
                  <c:v>3.72</c:v>
                </c:pt>
                <c:pt idx="743">
                  <c:v>3.72</c:v>
                </c:pt>
                <c:pt idx="744">
                  <c:v>3.72</c:v>
                </c:pt>
                <c:pt idx="745">
                  <c:v>3.72</c:v>
                </c:pt>
                <c:pt idx="746">
                  <c:v>3.71</c:v>
                </c:pt>
                <c:pt idx="747">
                  <c:v>3.71</c:v>
                </c:pt>
                <c:pt idx="748">
                  <c:v>3.71</c:v>
                </c:pt>
                <c:pt idx="749">
                  <c:v>3.71</c:v>
                </c:pt>
                <c:pt idx="750">
                  <c:v>3.71</c:v>
                </c:pt>
                <c:pt idx="751">
                  <c:v>3.7</c:v>
                </c:pt>
                <c:pt idx="752">
                  <c:v>3.7</c:v>
                </c:pt>
                <c:pt idx="753">
                  <c:v>3.7</c:v>
                </c:pt>
                <c:pt idx="754">
                  <c:v>3.7</c:v>
                </c:pt>
                <c:pt idx="755">
                  <c:v>3.7</c:v>
                </c:pt>
                <c:pt idx="756">
                  <c:v>3.69</c:v>
                </c:pt>
                <c:pt idx="757">
                  <c:v>3.69</c:v>
                </c:pt>
                <c:pt idx="758">
                  <c:v>3.69</c:v>
                </c:pt>
                <c:pt idx="759">
                  <c:v>3.69</c:v>
                </c:pt>
                <c:pt idx="760">
                  <c:v>3.69</c:v>
                </c:pt>
                <c:pt idx="761">
                  <c:v>3.68</c:v>
                </c:pt>
                <c:pt idx="762">
                  <c:v>3.68</c:v>
                </c:pt>
                <c:pt idx="763">
                  <c:v>3.68</c:v>
                </c:pt>
                <c:pt idx="764">
                  <c:v>3.68</c:v>
                </c:pt>
                <c:pt idx="765">
                  <c:v>3.67</c:v>
                </c:pt>
                <c:pt idx="766">
                  <c:v>3.67</c:v>
                </c:pt>
                <c:pt idx="767">
                  <c:v>3.67</c:v>
                </c:pt>
                <c:pt idx="768">
                  <c:v>3.67</c:v>
                </c:pt>
                <c:pt idx="769">
                  <c:v>3.67</c:v>
                </c:pt>
                <c:pt idx="770">
                  <c:v>3.66</c:v>
                </c:pt>
                <c:pt idx="771">
                  <c:v>3.66</c:v>
                </c:pt>
                <c:pt idx="772">
                  <c:v>3.66</c:v>
                </c:pt>
                <c:pt idx="773">
                  <c:v>3.66</c:v>
                </c:pt>
                <c:pt idx="774">
                  <c:v>3.66</c:v>
                </c:pt>
                <c:pt idx="775">
                  <c:v>3.65</c:v>
                </c:pt>
                <c:pt idx="776">
                  <c:v>3.65</c:v>
                </c:pt>
                <c:pt idx="777">
                  <c:v>3.65</c:v>
                </c:pt>
                <c:pt idx="778">
                  <c:v>3.65</c:v>
                </c:pt>
                <c:pt idx="779">
                  <c:v>3.65</c:v>
                </c:pt>
                <c:pt idx="780">
                  <c:v>3.64</c:v>
                </c:pt>
                <c:pt idx="781">
                  <c:v>3.64</c:v>
                </c:pt>
                <c:pt idx="782">
                  <c:v>3.64</c:v>
                </c:pt>
                <c:pt idx="783">
                  <c:v>3.64</c:v>
                </c:pt>
                <c:pt idx="784">
                  <c:v>3.64</c:v>
                </c:pt>
                <c:pt idx="785">
                  <c:v>3.63</c:v>
                </c:pt>
                <c:pt idx="786">
                  <c:v>3.63</c:v>
                </c:pt>
                <c:pt idx="787">
                  <c:v>3.63</c:v>
                </c:pt>
                <c:pt idx="788">
                  <c:v>3.63</c:v>
                </c:pt>
                <c:pt idx="789">
                  <c:v>3.63</c:v>
                </c:pt>
                <c:pt idx="790">
                  <c:v>3.62</c:v>
                </c:pt>
                <c:pt idx="791">
                  <c:v>3.62</c:v>
                </c:pt>
                <c:pt idx="792">
                  <c:v>3.62</c:v>
                </c:pt>
                <c:pt idx="793">
                  <c:v>3.62</c:v>
                </c:pt>
                <c:pt idx="794">
                  <c:v>3.62</c:v>
                </c:pt>
                <c:pt idx="795">
                  <c:v>3.61</c:v>
                </c:pt>
                <c:pt idx="796">
                  <c:v>3.61</c:v>
                </c:pt>
                <c:pt idx="797">
                  <c:v>3.61</c:v>
                </c:pt>
                <c:pt idx="798">
                  <c:v>3.61</c:v>
                </c:pt>
                <c:pt idx="799">
                  <c:v>3.61</c:v>
                </c:pt>
                <c:pt idx="800">
                  <c:v>3.6</c:v>
                </c:pt>
                <c:pt idx="801">
                  <c:v>3.6</c:v>
                </c:pt>
                <c:pt idx="802">
                  <c:v>3.6</c:v>
                </c:pt>
                <c:pt idx="803">
                  <c:v>3.6</c:v>
                </c:pt>
                <c:pt idx="804">
                  <c:v>3.6</c:v>
                </c:pt>
                <c:pt idx="805">
                  <c:v>3.59</c:v>
                </c:pt>
                <c:pt idx="806">
                  <c:v>3.59</c:v>
                </c:pt>
                <c:pt idx="807">
                  <c:v>3.59</c:v>
                </c:pt>
                <c:pt idx="808">
                  <c:v>3.59</c:v>
                </c:pt>
                <c:pt idx="809">
                  <c:v>3.59</c:v>
                </c:pt>
                <c:pt idx="810">
                  <c:v>3.58</c:v>
                </c:pt>
                <c:pt idx="811">
                  <c:v>3.58</c:v>
                </c:pt>
                <c:pt idx="812">
                  <c:v>3.58</c:v>
                </c:pt>
                <c:pt idx="813">
                  <c:v>3.58</c:v>
                </c:pt>
                <c:pt idx="814">
                  <c:v>3.58</c:v>
                </c:pt>
                <c:pt idx="815">
                  <c:v>3.57</c:v>
                </c:pt>
                <c:pt idx="816">
                  <c:v>3.57</c:v>
                </c:pt>
                <c:pt idx="817">
                  <c:v>3.57</c:v>
                </c:pt>
                <c:pt idx="818">
                  <c:v>3.57</c:v>
                </c:pt>
                <c:pt idx="819">
                  <c:v>3.57</c:v>
                </c:pt>
                <c:pt idx="820">
                  <c:v>3.56</c:v>
                </c:pt>
                <c:pt idx="821">
                  <c:v>3.56</c:v>
                </c:pt>
                <c:pt idx="822">
                  <c:v>3.56</c:v>
                </c:pt>
                <c:pt idx="823">
                  <c:v>3.56</c:v>
                </c:pt>
                <c:pt idx="824">
                  <c:v>3.56</c:v>
                </c:pt>
                <c:pt idx="825">
                  <c:v>3.55</c:v>
                </c:pt>
                <c:pt idx="826">
                  <c:v>3.55</c:v>
                </c:pt>
                <c:pt idx="827">
                  <c:v>3.55</c:v>
                </c:pt>
                <c:pt idx="828">
                  <c:v>3.55</c:v>
                </c:pt>
                <c:pt idx="829">
                  <c:v>3.55</c:v>
                </c:pt>
                <c:pt idx="830">
                  <c:v>3.54</c:v>
                </c:pt>
                <c:pt idx="831">
                  <c:v>3.54</c:v>
                </c:pt>
                <c:pt idx="832">
                  <c:v>3.54</c:v>
                </c:pt>
                <c:pt idx="833">
                  <c:v>3.54</c:v>
                </c:pt>
                <c:pt idx="834">
                  <c:v>3.54</c:v>
                </c:pt>
                <c:pt idx="835">
                  <c:v>3.53</c:v>
                </c:pt>
                <c:pt idx="836">
                  <c:v>3.53</c:v>
                </c:pt>
                <c:pt idx="837">
                  <c:v>3.53</c:v>
                </c:pt>
                <c:pt idx="838">
                  <c:v>3.53</c:v>
                </c:pt>
                <c:pt idx="839">
                  <c:v>3.53</c:v>
                </c:pt>
                <c:pt idx="840">
                  <c:v>3.52</c:v>
                </c:pt>
                <c:pt idx="841">
                  <c:v>3.52</c:v>
                </c:pt>
                <c:pt idx="842">
                  <c:v>3.52</c:v>
                </c:pt>
                <c:pt idx="843">
                  <c:v>3.52</c:v>
                </c:pt>
                <c:pt idx="844">
                  <c:v>3.52</c:v>
                </c:pt>
                <c:pt idx="845">
                  <c:v>3.51</c:v>
                </c:pt>
                <c:pt idx="846">
                  <c:v>3.51</c:v>
                </c:pt>
                <c:pt idx="847">
                  <c:v>3.51</c:v>
                </c:pt>
                <c:pt idx="848">
                  <c:v>3.51</c:v>
                </c:pt>
                <c:pt idx="849">
                  <c:v>3.51</c:v>
                </c:pt>
                <c:pt idx="850">
                  <c:v>3.5</c:v>
                </c:pt>
                <c:pt idx="851">
                  <c:v>3.5</c:v>
                </c:pt>
                <c:pt idx="852">
                  <c:v>3.5</c:v>
                </c:pt>
                <c:pt idx="853">
                  <c:v>3.5</c:v>
                </c:pt>
                <c:pt idx="854">
                  <c:v>3.5</c:v>
                </c:pt>
                <c:pt idx="855">
                  <c:v>3.49</c:v>
                </c:pt>
                <c:pt idx="856">
                  <c:v>3.49</c:v>
                </c:pt>
                <c:pt idx="857">
                  <c:v>3.49</c:v>
                </c:pt>
                <c:pt idx="858">
                  <c:v>3.49</c:v>
                </c:pt>
                <c:pt idx="859">
                  <c:v>3.49</c:v>
                </c:pt>
                <c:pt idx="860">
                  <c:v>3.49</c:v>
                </c:pt>
                <c:pt idx="861">
                  <c:v>3.48</c:v>
                </c:pt>
                <c:pt idx="862">
                  <c:v>3.48</c:v>
                </c:pt>
                <c:pt idx="863">
                  <c:v>3.48</c:v>
                </c:pt>
                <c:pt idx="864">
                  <c:v>3.48</c:v>
                </c:pt>
                <c:pt idx="865">
                  <c:v>3.48</c:v>
                </c:pt>
                <c:pt idx="866">
                  <c:v>3.47</c:v>
                </c:pt>
                <c:pt idx="867">
                  <c:v>3.47</c:v>
                </c:pt>
                <c:pt idx="868">
                  <c:v>3.47</c:v>
                </c:pt>
                <c:pt idx="869">
                  <c:v>3.47</c:v>
                </c:pt>
                <c:pt idx="870">
                  <c:v>3.47</c:v>
                </c:pt>
                <c:pt idx="871">
                  <c:v>3.46</c:v>
                </c:pt>
                <c:pt idx="872">
                  <c:v>3.46</c:v>
                </c:pt>
                <c:pt idx="873">
                  <c:v>3.46</c:v>
                </c:pt>
                <c:pt idx="874">
                  <c:v>3.46</c:v>
                </c:pt>
                <c:pt idx="875">
                  <c:v>3.46</c:v>
                </c:pt>
                <c:pt idx="876">
                  <c:v>3.46</c:v>
                </c:pt>
                <c:pt idx="877">
                  <c:v>3.45</c:v>
                </c:pt>
                <c:pt idx="878">
                  <c:v>3.45</c:v>
                </c:pt>
                <c:pt idx="879">
                  <c:v>3.45</c:v>
                </c:pt>
                <c:pt idx="880">
                  <c:v>3.45</c:v>
                </c:pt>
                <c:pt idx="881">
                  <c:v>3.45</c:v>
                </c:pt>
                <c:pt idx="882">
                  <c:v>3.44</c:v>
                </c:pt>
                <c:pt idx="883">
                  <c:v>3.44</c:v>
                </c:pt>
                <c:pt idx="884">
                  <c:v>3.44</c:v>
                </c:pt>
                <c:pt idx="885">
                  <c:v>3.44</c:v>
                </c:pt>
                <c:pt idx="886">
                  <c:v>3.44</c:v>
                </c:pt>
                <c:pt idx="887">
                  <c:v>3.43</c:v>
                </c:pt>
                <c:pt idx="888">
                  <c:v>3.43</c:v>
                </c:pt>
                <c:pt idx="889">
                  <c:v>3.43</c:v>
                </c:pt>
                <c:pt idx="890">
                  <c:v>3.43</c:v>
                </c:pt>
                <c:pt idx="891">
                  <c:v>3.43</c:v>
                </c:pt>
                <c:pt idx="892">
                  <c:v>3.43</c:v>
                </c:pt>
                <c:pt idx="893">
                  <c:v>3.42</c:v>
                </c:pt>
                <c:pt idx="894">
                  <c:v>3.42</c:v>
                </c:pt>
                <c:pt idx="895">
                  <c:v>3.42</c:v>
                </c:pt>
                <c:pt idx="896">
                  <c:v>3.42</c:v>
                </c:pt>
                <c:pt idx="897">
                  <c:v>3.42</c:v>
                </c:pt>
                <c:pt idx="898">
                  <c:v>3.41</c:v>
                </c:pt>
                <c:pt idx="899">
                  <c:v>3.41</c:v>
                </c:pt>
                <c:pt idx="900">
                  <c:v>3.41</c:v>
                </c:pt>
                <c:pt idx="901">
                  <c:v>3.41</c:v>
                </c:pt>
                <c:pt idx="902">
                  <c:v>3.41</c:v>
                </c:pt>
                <c:pt idx="903">
                  <c:v>3.4</c:v>
                </c:pt>
                <c:pt idx="904">
                  <c:v>3.4</c:v>
                </c:pt>
                <c:pt idx="905">
                  <c:v>3.4</c:v>
                </c:pt>
                <c:pt idx="906">
                  <c:v>3.4</c:v>
                </c:pt>
                <c:pt idx="907">
                  <c:v>3.4</c:v>
                </c:pt>
                <c:pt idx="908">
                  <c:v>3.4</c:v>
                </c:pt>
                <c:pt idx="909">
                  <c:v>3.39</c:v>
                </c:pt>
                <c:pt idx="910">
                  <c:v>3.39</c:v>
                </c:pt>
                <c:pt idx="911">
                  <c:v>3.39</c:v>
                </c:pt>
                <c:pt idx="912">
                  <c:v>3.39</c:v>
                </c:pt>
                <c:pt idx="913">
                  <c:v>3.39</c:v>
                </c:pt>
                <c:pt idx="914">
                  <c:v>3.38</c:v>
                </c:pt>
                <c:pt idx="915">
                  <c:v>3.38</c:v>
                </c:pt>
                <c:pt idx="916">
                  <c:v>3.38</c:v>
                </c:pt>
                <c:pt idx="917">
                  <c:v>3.38</c:v>
                </c:pt>
                <c:pt idx="918">
                  <c:v>3.38</c:v>
                </c:pt>
                <c:pt idx="919">
                  <c:v>3.38</c:v>
                </c:pt>
                <c:pt idx="920">
                  <c:v>3.37</c:v>
                </c:pt>
                <c:pt idx="921">
                  <c:v>3.37</c:v>
                </c:pt>
                <c:pt idx="922">
                  <c:v>3.37</c:v>
                </c:pt>
                <c:pt idx="923">
                  <c:v>3.37</c:v>
                </c:pt>
                <c:pt idx="924">
                  <c:v>3.37</c:v>
                </c:pt>
                <c:pt idx="925">
                  <c:v>3.36</c:v>
                </c:pt>
                <c:pt idx="926">
                  <c:v>3.36</c:v>
                </c:pt>
                <c:pt idx="927">
                  <c:v>3.36</c:v>
                </c:pt>
                <c:pt idx="928">
                  <c:v>3.36</c:v>
                </c:pt>
                <c:pt idx="929">
                  <c:v>3.36</c:v>
                </c:pt>
                <c:pt idx="930">
                  <c:v>3.36</c:v>
                </c:pt>
                <c:pt idx="931">
                  <c:v>3.35</c:v>
                </c:pt>
                <c:pt idx="932">
                  <c:v>3.35</c:v>
                </c:pt>
                <c:pt idx="933">
                  <c:v>3.35</c:v>
                </c:pt>
                <c:pt idx="934">
                  <c:v>3.35</c:v>
                </c:pt>
                <c:pt idx="935">
                  <c:v>3.35</c:v>
                </c:pt>
                <c:pt idx="936">
                  <c:v>3.35</c:v>
                </c:pt>
                <c:pt idx="937">
                  <c:v>3.34</c:v>
                </c:pt>
                <c:pt idx="938">
                  <c:v>3.34</c:v>
                </c:pt>
                <c:pt idx="939">
                  <c:v>3.34</c:v>
                </c:pt>
                <c:pt idx="940">
                  <c:v>3.34</c:v>
                </c:pt>
                <c:pt idx="941">
                  <c:v>3.34</c:v>
                </c:pt>
                <c:pt idx="942">
                  <c:v>3.33</c:v>
                </c:pt>
                <c:pt idx="943">
                  <c:v>3.33</c:v>
                </c:pt>
                <c:pt idx="944">
                  <c:v>3.33</c:v>
                </c:pt>
                <c:pt idx="945">
                  <c:v>3.33</c:v>
                </c:pt>
                <c:pt idx="946">
                  <c:v>3.33</c:v>
                </c:pt>
                <c:pt idx="947">
                  <c:v>3.33</c:v>
                </c:pt>
                <c:pt idx="948">
                  <c:v>3.32</c:v>
                </c:pt>
                <c:pt idx="949">
                  <c:v>3.32</c:v>
                </c:pt>
                <c:pt idx="950">
                  <c:v>3.32</c:v>
                </c:pt>
                <c:pt idx="951">
                  <c:v>3.32</c:v>
                </c:pt>
                <c:pt idx="952">
                  <c:v>3.32</c:v>
                </c:pt>
                <c:pt idx="953">
                  <c:v>3.32</c:v>
                </c:pt>
                <c:pt idx="954">
                  <c:v>3.31</c:v>
                </c:pt>
                <c:pt idx="955">
                  <c:v>3.31</c:v>
                </c:pt>
                <c:pt idx="956">
                  <c:v>3.31</c:v>
                </c:pt>
                <c:pt idx="957">
                  <c:v>3.31</c:v>
                </c:pt>
                <c:pt idx="958">
                  <c:v>3.31</c:v>
                </c:pt>
                <c:pt idx="959">
                  <c:v>3.3</c:v>
                </c:pt>
                <c:pt idx="960">
                  <c:v>3.3</c:v>
                </c:pt>
                <c:pt idx="961">
                  <c:v>3.3</c:v>
                </c:pt>
                <c:pt idx="962">
                  <c:v>3.3</c:v>
                </c:pt>
                <c:pt idx="963">
                  <c:v>3.3</c:v>
                </c:pt>
                <c:pt idx="964">
                  <c:v>3.3</c:v>
                </c:pt>
                <c:pt idx="965">
                  <c:v>3.29</c:v>
                </c:pt>
                <c:pt idx="966">
                  <c:v>3.29</c:v>
                </c:pt>
                <c:pt idx="967">
                  <c:v>3.29</c:v>
                </c:pt>
                <c:pt idx="968">
                  <c:v>3.29</c:v>
                </c:pt>
                <c:pt idx="969">
                  <c:v>3.29</c:v>
                </c:pt>
                <c:pt idx="970">
                  <c:v>3.29</c:v>
                </c:pt>
                <c:pt idx="971">
                  <c:v>3.28</c:v>
                </c:pt>
                <c:pt idx="972">
                  <c:v>3.28</c:v>
                </c:pt>
                <c:pt idx="973">
                  <c:v>3.28</c:v>
                </c:pt>
                <c:pt idx="974">
                  <c:v>3.28</c:v>
                </c:pt>
                <c:pt idx="975">
                  <c:v>3.28</c:v>
                </c:pt>
                <c:pt idx="976">
                  <c:v>3.28</c:v>
                </c:pt>
                <c:pt idx="977">
                  <c:v>3.27</c:v>
                </c:pt>
                <c:pt idx="978">
                  <c:v>3.27</c:v>
                </c:pt>
                <c:pt idx="979">
                  <c:v>3.27</c:v>
                </c:pt>
                <c:pt idx="980">
                  <c:v>3.27</c:v>
                </c:pt>
                <c:pt idx="981">
                  <c:v>3.27</c:v>
                </c:pt>
                <c:pt idx="982">
                  <c:v>3.27</c:v>
                </c:pt>
                <c:pt idx="983">
                  <c:v>3.26</c:v>
                </c:pt>
                <c:pt idx="984">
                  <c:v>3.26</c:v>
                </c:pt>
                <c:pt idx="985">
                  <c:v>3.26</c:v>
                </c:pt>
                <c:pt idx="986">
                  <c:v>3.26</c:v>
                </c:pt>
                <c:pt idx="987">
                  <c:v>3.26</c:v>
                </c:pt>
                <c:pt idx="988">
                  <c:v>3.26</c:v>
                </c:pt>
                <c:pt idx="989">
                  <c:v>3.25</c:v>
                </c:pt>
                <c:pt idx="990">
                  <c:v>3.25</c:v>
                </c:pt>
                <c:pt idx="991">
                  <c:v>3.25</c:v>
                </c:pt>
                <c:pt idx="992">
                  <c:v>3.25</c:v>
                </c:pt>
                <c:pt idx="993">
                  <c:v>3.25</c:v>
                </c:pt>
                <c:pt idx="994">
                  <c:v>3.24</c:v>
                </c:pt>
                <c:pt idx="995">
                  <c:v>3.24</c:v>
                </c:pt>
                <c:pt idx="996">
                  <c:v>3.24</c:v>
                </c:pt>
                <c:pt idx="997">
                  <c:v>3.24</c:v>
                </c:pt>
                <c:pt idx="998">
                  <c:v>3.24</c:v>
                </c:pt>
                <c:pt idx="999">
                  <c:v>3.24</c:v>
                </c:pt>
                <c:pt idx="1000">
                  <c:v>3.23</c:v>
                </c:pt>
                <c:pt idx="1001">
                  <c:v>3.23</c:v>
                </c:pt>
                <c:pt idx="1002">
                  <c:v>3.23</c:v>
                </c:pt>
                <c:pt idx="1003">
                  <c:v>3.23</c:v>
                </c:pt>
                <c:pt idx="1004">
                  <c:v>3.23</c:v>
                </c:pt>
                <c:pt idx="1005">
                  <c:v>3.23</c:v>
                </c:pt>
                <c:pt idx="1006">
                  <c:v>3.22</c:v>
                </c:pt>
                <c:pt idx="1007">
                  <c:v>3.22</c:v>
                </c:pt>
                <c:pt idx="1008">
                  <c:v>3.22</c:v>
                </c:pt>
                <c:pt idx="1009">
                  <c:v>3.22</c:v>
                </c:pt>
                <c:pt idx="1010">
                  <c:v>3.22</c:v>
                </c:pt>
                <c:pt idx="1011">
                  <c:v>3.22</c:v>
                </c:pt>
                <c:pt idx="1012">
                  <c:v>3.21</c:v>
                </c:pt>
                <c:pt idx="1013">
                  <c:v>3.21</c:v>
                </c:pt>
                <c:pt idx="1014">
                  <c:v>3.21</c:v>
                </c:pt>
                <c:pt idx="1015">
                  <c:v>3.21</c:v>
                </c:pt>
                <c:pt idx="1016">
                  <c:v>3.21</c:v>
                </c:pt>
                <c:pt idx="1017">
                  <c:v>3.21</c:v>
                </c:pt>
                <c:pt idx="1018">
                  <c:v>3.2</c:v>
                </c:pt>
                <c:pt idx="1019">
                  <c:v>3.2</c:v>
                </c:pt>
                <c:pt idx="1020">
                  <c:v>3.2</c:v>
                </c:pt>
                <c:pt idx="1021">
                  <c:v>3.2</c:v>
                </c:pt>
                <c:pt idx="1022">
                  <c:v>3.2</c:v>
                </c:pt>
                <c:pt idx="1023">
                  <c:v>3.2</c:v>
                </c:pt>
                <c:pt idx="1024">
                  <c:v>3.2</c:v>
                </c:pt>
                <c:pt idx="1025">
                  <c:v>3.19</c:v>
                </c:pt>
                <c:pt idx="1026">
                  <c:v>3.19</c:v>
                </c:pt>
                <c:pt idx="1027">
                  <c:v>3.19</c:v>
                </c:pt>
                <c:pt idx="1028">
                  <c:v>3.19</c:v>
                </c:pt>
                <c:pt idx="1029">
                  <c:v>3.19</c:v>
                </c:pt>
                <c:pt idx="1030">
                  <c:v>3.19</c:v>
                </c:pt>
                <c:pt idx="1031">
                  <c:v>3.18</c:v>
                </c:pt>
                <c:pt idx="1032">
                  <c:v>3.18</c:v>
                </c:pt>
                <c:pt idx="1033">
                  <c:v>3.18</c:v>
                </c:pt>
                <c:pt idx="1034">
                  <c:v>3.18</c:v>
                </c:pt>
                <c:pt idx="1035">
                  <c:v>3.18</c:v>
                </c:pt>
                <c:pt idx="1036">
                  <c:v>3.18</c:v>
                </c:pt>
                <c:pt idx="1037">
                  <c:v>3.17</c:v>
                </c:pt>
                <c:pt idx="1038">
                  <c:v>3.17</c:v>
                </c:pt>
                <c:pt idx="1039">
                  <c:v>3.17</c:v>
                </c:pt>
                <c:pt idx="1040">
                  <c:v>3.17</c:v>
                </c:pt>
                <c:pt idx="1041">
                  <c:v>3.17</c:v>
                </c:pt>
                <c:pt idx="1042">
                  <c:v>3.17</c:v>
                </c:pt>
                <c:pt idx="1043">
                  <c:v>3.16</c:v>
                </c:pt>
                <c:pt idx="1044">
                  <c:v>3.16</c:v>
                </c:pt>
                <c:pt idx="1045">
                  <c:v>3.16</c:v>
                </c:pt>
                <c:pt idx="1046">
                  <c:v>3.16</c:v>
                </c:pt>
                <c:pt idx="1047">
                  <c:v>3.16</c:v>
                </c:pt>
                <c:pt idx="1048">
                  <c:v>3.16</c:v>
                </c:pt>
                <c:pt idx="1049">
                  <c:v>3.15</c:v>
                </c:pt>
                <c:pt idx="1050">
                  <c:v>3.15</c:v>
                </c:pt>
                <c:pt idx="1051">
                  <c:v>3.15</c:v>
                </c:pt>
                <c:pt idx="1052">
                  <c:v>3.15</c:v>
                </c:pt>
                <c:pt idx="1053">
                  <c:v>3.15</c:v>
                </c:pt>
                <c:pt idx="1054">
                  <c:v>3.15</c:v>
                </c:pt>
                <c:pt idx="1055">
                  <c:v>3.14</c:v>
                </c:pt>
                <c:pt idx="1056">
                  <c:v>3.14</c:v>
                </c:pt>
                <c:pt idx="1057">
                  <c:v>3.14</c:v>
                </c:pt>
                <c:pt idx="1058">
                  <c:v>3.14</c:v>
                </c:pt>
                <c:pt idx="1059">
                  <c:v>3.14</c:v>
                </c:pt>
                <c:pt idx="1060">
                  <c:v>3.14</c:v>
                </c:pt>
                <c:pt idx="1061">
                  <c:v>3.14</c:v>
                </c:pt>
                <c:pt idx="1062">
                  <c:v>3.13</c:v>
                </c:pt>
                <c:pt idx="1063">
                  <c:v>3.13</c:v>
                </c:pt>
                <c:pt idx="1064">
                  <c:v>3.13</c:v>
                </c:pt>
                <c:pt idx="1065">
                  <c:v>3.13</c:v>
                </c:pt>
                <c:pt idx="1066">
                  <c:v>3.13</c:v>
                </c:pt>
                <c:pt idx="1067">
                  <c:v>3.13</c:v>
                </c:pt>
                <c:pt idx="1068">
                  <c:v>3.12</c:v>
                </c:pt>
                <c:pt idx="1069">
                  <c:v>3.12</c:v>
                </c:pt>
                <c:pt idx="1070">
                  <c:v>3.12</c:v>
                </c:pt>
                <c:pt idx="1071">
                  <c:v>3.12</c:v>
                </c:pt>
                <c:pt idx="1072">
                  <c:v>3.12</c:v>
                </c:pt>
                <c:pt idx="1073">
                  <c:v>3.12</c:v>
                </c:pt>
                <c:pt idx="1074">
                  <c:v>3.11</c:v>
                </c:pt>
                <c:pt idx="1075">
                  <c:v>3.11</c:v>
                </c:pt>
                <c:pt idx="1076">
                  <c:v>3.11</c:v>
                </c:pt>
                <c:pt idx="1077">
                  <c:v>3.11</c:v>
                </c:pt>
                <c:pt idx="1078">
                  <c:v>3.11</c:v>
                </c:pt>
                <c:pt idx="1079">
                  <c:v>3.11</c:v>
                </c:pt>
                <c:pt idx="1080">
                  <c:v>3.11</c:v>
                </c:pt>
                <c:pt idx="1081">
                  <c:v>3.1</c:v>
                </c:pt>
                <c:pt idx="1082">
                  <c:v>3.1</c:v>
                </c:pt>
                <c:pt idx="1083">
                  <c:v>3.1</c:v>
                </c:pt>
                <c:pt idx="1084">
                  <c:v>3.1</c:v>
                </c:pt>
                <c:pt idx="1085">
                  <c:v>3.1</c:v>
                </c:pt>
                <c:pt idx="1086">
                  <c:v>3.1</c:v>
                </c:pt>
                <c:pt idx="1087">
                  <c:v>3.09</c:v>
                </c:pt>
                <c:pt idx="1088">
                  <c:v>3.09</c:v>
                </c:pt>
                <c:pt idx="1089">
                  <c:v>3.09</c:v>
                </c:pt>
                <c:pt idx="1090">
                  <c:v>3.09</c:v>
                </c:pt>
                <c:pt idx="1091">
                  <c:v>3.09</c:v>
                </c:pt>
                <c:pt idx="1092">
                  <c:v>3.09</c:v>
                </c:pt>
                <c:pt idx="1093">
                  <c:v>3.09</c:v>
                </c:pt>
                <c:pt idx="1094">
                  <c:v>3.08</c:v>
                </c:pt>
                <c:pt idx="1095">
                  <c:v>3.08</c:v>
                </c:pt>
                <c:pt idx="1096">
                  <c:v>3.08</c:v>
                </c:pt>
                <c:pt idx="1097">
                  <c:v>3.08</c:v>
                </c:pt>
                <c:pt idx="1098">
                  <c:v>3.08</c:v>
                </c:pt>
                <c:pt idx="1099">
                  <c:v>3.08</c:v>
                </c:pt>
                <c:pt idx="1100">
                  <c:v>3.07</c:v>
                </c:pt>
                <c:pt idx="1101">
                  <c:v>3.07</c:v>
                </c:pt>
                <c:pt idx="1102">
                  <c:v>3.07</c:v>
                </c:pt>
                <c:pt idx="1103">
                  <c:v>3.07</c:v>
                </c:pt>
                <c:pt idx="1104">
                  <c:v>3.07</c:v>
                </c:pt>
                <c:pt idx="1105">
                  <c:v>3.07</c:v>
                </c:pt>
                <c:pt idx="1106">
                  <c:v>3.07</c:v>
                </c:pt>
                <c:pt idx="1107">
                  <c:v>3.06</c:v>
                </c:pt>
                <c:pt idx="1108">
                  <c:v>3.06</c:v>
                </c:pt>
                <c:pt idx="1109">
                  <c:v>3.06</c:v>
                </c:pt>
                <c:pt idx="1110">
                  <c:v>3.06</c:v>
                </c:pt>
                <c:pt idx="1111">
                  <c:v>3.06</c:v>
                </c:pt>
                <c:pt idx="1112">
                  <c:v>3.06</c:v>
                </c:pt>
                <c:pt idx="1113">
                  <c:v>3.05</c:v>
                </c:pt>
                <c:pt idx="1114">
                  <c:v>3.05</c:v>
                </c:pt>
                <c:pt idx="1115">
                  <c:v>3.05</c:v>
                </c:pt>
                <c:pt idx="1116">
                  <c:v>3.05</c:v>
                </c:pt>
                <c:pt idx="1117">
                  <c:v>3.05</c:v>
                </c:pt>
                <c:pt idx="1118">
                  <c:v>3.05</c:v>
                </c:pt>
                <c:pt idx="1119">
                  <c:v>3.05</c:v>
                </c:pt>
                <c:pt idx="1120">
                  <c:v>3.04</c:v>
                </c:pt>
                <c:pt idx="1121">
                  <c:v>3.04</c:v>
                </c:pt>
                <c:pt idx="1122">
                  <c:v>3.04</c:v>
                </c:pt>
                <c:pt idx="1123">
                  <c:v>3.04</c:v>
                </c:pt>
                <c:pt idx="1124">
                  <c:v>3.04</c:v>
                </c:pt>
                <c:pt idx="1125">
                  <c:v>3.04</c:v>
                </c:pt>
                <c:pt idx="1126">
                  <c:v>3.04</c:v>
                </c:pt>
                <c:pt idx="1127">
                  <c:v>3.03</c:v>
                </c:pt>
                <c:pt idx="1128">
                  <c:v>3.03</c:v>
                </c:pt>
                <c:pt idx="1129">
                  <c:v>3.03</c:v>
                </c:pt>
                <c:pt idx="1130">
                  <c:v>3.03</c:v>
                </c:pt>
                <c:pt idx="1131">
                  <c:v>3.03</c:v>
                </c:pt>
                <c:pt idx="1132">
                  <c:v>3.03</c:v>
                </c:pt>
                <c:pt idx="1133">
                  <c:v>3.02</c:v>
                </c:pt>
                <c:pt idx="1134">
                  <c:v>3.02</c:v>
                </c:pt>
                <c:pt idx="1135">
                  <c:v>3.02</c:v>
                </c:pt>
                <c:pt idx="1136">
                  <c:v>3.02</c:v>
                </c:pt>
                <c:pt idx="1137">
                  <c:v>3.02</c:v>
                </c:pt>
                <c:pt idx="1138">
                  <c:v>3.02</c:v>
                </c:pt>
                <c:pt idx="1139">
                  <c:v>3.02</c:v>
                </c:pt>
                <c:pt idx="1140">
                  <c:v>3.01</c:v>
                </c:pt>
                <c:pt idx="1141">
                  <c:v>3.01</c:v>
                </c:pt>
                <c:pt idx="1142">
                  <c:v>3.01</c:v>
                </c:pt>
                <c:pt idx="1143">
                  <c:v>3.01</c:v>
                </c:pt>
                <c:pt idx="1144">
                  <c:v>3.01</c:v>
                </c:pt>
                <c:pt idx="1145">
                  <c:v>3.01</c:v>
                </c:pt>
                <c:pt idx="1146">
                  <c:v>3.01</c:v>
                </c:pt>
                <c:pt idx="1147">
                  <c:v>3</c:v>
                </c:pt>
                <c:pt idx="1148">
                  <c:v>3</c:v>
                </c:pt>
                <c:pt idx="1149">
                  <c:v>3</c:v>
                </c:pt>
                <c:pt idx="1150">
                  <c:v>3</c:v>
                </c:pt>
                <c:pt idx="1151">
                  <c:v>3</c:v>
                </c:pt>
                <c:pt idx="1152">
                  <c:v>3</c:v>
                </c:pt>
                <c:pt idx="1153">
                  <c:v>3</c:v>
                </c:pt>
                <c:pt idx="1154">
                  <c:v>2.99</c:v>
                </c:pt>
                <c:pt idx="1155">
                  <c:v>2.99</c:v>
                </c:pt>
                <c:pt idx="1156">
                  <c:v>2.99</c:v>
                </c:pt>
                <c:pt idx="1157">
                  <c:v>2.99</c:v>
                </c:pt>
                <c:pt idx="1158">
                  <c:v>2.99</c:v>
                </c:pt>
                <c:pt idx="1159">
                  <c:v>2.99</c:v>
                </c:pt>
                <c:pt idx="1160">
                  <c:v>2.99</c:v>
                </c:pt>
                <c:pt idx="1161">
                  <c:v>2.98</c:v>
                </c:pt>
                <c:pt idx="1162">
                  <c:v>2.98</c:v>
                </c:pt>
                <c:pt idx="1163">
                  <c:v>2.98</c:v>
                </c:pt>
                <c:pt idx="1164">
                  <c:v>2.98</c:v>
                </c:pt>
                <c:pt idx="1165">
                  <c:v>2.98</c:v>
                </c:pt>
                <c:pt idx="1166">
                  <c:v>2.98</c:v>
                </c:pt>
                <c:pt idx="1167">
                  <c:v>2.98</c:v>
                </c:pt>
                <c:pt idx="1168">
                  <c:v>2.97</c:v>
                </c:pt>
                <c:pt idx="1169">
                  <c:v>2.97</c:v>
                </c:pt>
                <c:pt idx="1170">
                  <c:v>2.97</c:v>
                </c:pt>
                <c:pt idx="1171">
                  <c:v>2.97</c:v>
                </c:pt>
                <c:pt idx="1172">
                  <c:v>2.97</c:v>
                </c:pt>
                <c:pt idx="1173">
                  <c:v>2.97</c:v>
                </c:pt>
                <c:pt idx="1174">
                  <c:v>2.97</c:v>
                </c:pt>
                <c:pt idx="1175">
                  <c:v>2.96</c:v>
                </c:pt>
                <c:pt idx="1176">
                  <c:v>2.96</c:v>
                </c:pt>
                <c:pt idx="1177">
                  <c:v>2.96</c:v>
                </c:pt>
                <c:pt idx="1178">
                  <c:v>2.96</c:v>
                </c:pt>
                <c:pt idx="1179">
                  <c:v>2.96</c:v>
                </c:pt>
                <c:pt idx="1180">
                  <c:v>2.96</c:v>
                </c:pt>
                <c:pt idx="1181">
                  <c:v>2.96</c:v>
                </c:pt>
                <c:pt idx="1182">
                  <c:v>2.95</c:v>
                </c:pt>
                <c:pt idx="1183">
                  <c:v>2.95</c:v>
                </c:pt>
                <c:pt idx="1184">
                  <c:v>2.95</c:v>
                </c:pt>
                <c:pt idx="1185">
                  <c:v>2.95</c:v>
                </c:pt>
                <c:pt idx="1186">
                  <c:v>2.95</c:v>
                </c:pt>
                <c:pt idx="1187">
                  <c:v>2.95</c:v>
                </c:pt>
                <c:pt idx="1188">
                  <c:v>2.95</c:v>
                </c:pt>
                <c:pt idx="1189">
                  <c:v>2.94</c:v>
                </c:pt>
                <c:pt idx="1190">
                  <c:v>2.94</c:v>
                </c:pt>
                <c:pt idx="1191">
                  <c:v>2.94</c:v>
                </c:pt>
                <c:pt idx="1192">
                  <c:v>2.94</c:v>
                </c:pt>
                <c:pt idx="1193">
                  <c:v>2.94</c:v>
                </c:pt>
                <c:pt idx="1194">
                  <c:v>2.94</c:v>
                </c:pt>
                <c:pt idx="1195">
                  <c:v>2.94</c:v>
                </c:pt>
                <c:pt idx="1196">
                  <c:v>2.93</c:v>
                </c:pt>
                <c:pt idx="1197">
                  <c:v>2.93</c:v>
                </c:pt>
                <c:pt idx="1198">
                  <c:v>2.93</c:v>
                </c:pt>
                <c:pt idx="1199">
                  <c:v>2.93</c:v>
                </c:pt>
                <c:pt idx="1200">
                  <c:v>2.93</c:v>
                </c:pt>
                <c:pt idx="1201">
                  <c:v>2.93</c:v>
                </c:pt>
                <c:pt idx="1202">
                  <c:v>2.93</c:v>
                </c:pt>
                <c:pt idx="1203">
                  <c:v>2.92</c:v>
                </c:pt>
                <c:pt idx="1204">
                  <c:v>2.92</c:v>
                </c:pt>
                <c:pt idx="1205">
                  <c:v>2.92</c:v>
                </c:pt>
                <c:pt idx="1206">
                  <c:v>2.92</c:v>
                </c:pt>
                <c:pt idx="1207">
                  <c:v>2.92</c:v>
                </c:pt>
                <c:pt idx="1208">
                  <c:v>2.92</c:v>
                </c:pt>
                <c:pt idx="1209">
                  <c:v>2.92</c:v>
                </c:pt>
                <c:pt idx="1210">
                  <c:v>2.91</c:v>
                </c:pt>
                <c:pt idx="1211">
                  <c:v>2.91</c:v>
                </c:pt>
                <c:pt idx="1212">
                  <c:v>2.91</c:v>
                </c:pt>
                <c:pt idx="1213">
                  <c:v>2.91</c:v>
                </c:pt>
                <c:pt idx="1214">
                  <c:v>2.91</c:v>
                </c:pt>
                <c:pt idx="1215">
                  <c:v>2.91</c:v>
                </c:pt>
                <c:pt idx="1216">
                  <c:v>2.91</c:v>
                </c:pt>
                <c:pt idx="1217">
                  <c:v>2.9</c:v>
                </c:pt>
                <c:pt idx="1218">
                  <c:v>2.9</c:v>
                </c:pt>
                <c:pt idx="1219">
                  <c:v>2.9</c:v>
                </c:pt>
                <c:pt idx="1220">
                  <c:v>2.9</c:v>
                </c:pt>
                <c:pt idx="1221">
                  <c:v>2.9</c:v>
                </c:pt>
                <c:pt idx="1222">
                  <c:v>2.9</c:v>
                </c:pt>
                <c:pt idx="1223">
                  <c:v>2.9</c:v>
                </c:pt>
                <c:pt idx="1224">
                  <c:v>2.89</c:v>
                </c:pt>
                <c:pt idx="1225">
                  <c:v>2.89</c:v>
                </c:pt>
                <c:pt idx="1226">
                  <c:v>2.89</c:v>
                </c:pt>
                <c:pt idx="1227">
                  <c:v>2.89</c:v>
                </c:pt>
                <c:pt idx="1228">
                  <c:v>2.89</c:v>
                </c:pt>
                <c:pt idx="1229">
                  <c:v>2.89</c:v>
                </c:pt>
                <c:pt idx="1230">
                  <c:v>2.89</c:v>
                </c:pt>
                <c:pt idx="1231">
                  <c:v>2.89</c:v>
                </c:pt>
                <c:pt idx="1232">
                  <c:v>2.88</c:v>
                </c:pt>
                <c:pt idx="1233">
                  <c:v>2.88</c:v>
                </c:pt>
                <c:pt idx="1234">
                  <c:v>2.88</c:v>
                </c:pt>
                <c:pt idx="1235">
                  <c:v>2.88</c:v>
                </c:pt>
                <c:pt idx="1236">
                  <c:v>2.88</c:v>
                </c:pt>
                <c:pt idx="1237">
                  <c:v>2.88</c:v>
                </c:pt>
                <c:pt idx="1238">
                  <c:v>2.88</c:v>
                </c:pt>
                <c:pt idx="1239">
                  <c:v>2.87</c:v>
                </c:pt>
                <c:pt idx="1240">
                  <c:v>2.87</c:v>
                </c:pt>
                <c:pt idx="1241">
                  <c:v>2.87</c:v>
                </c:pt>
                <c:pt idx="1242">
                  <c:v>2.87</c:v>
                </c:pt>
                <c:pt idx="1243">
                  <c:v>2.87</c:v>
                </c:pt>
                <c:pt idx="1244">
                  <c:v>2.87</c:v>
                </c:pt>
                <c:pt idx="1245">
                  <c:v>2.87</c:v>
                </c:pt>
                <c:pt idx="1246">
                  <c:v>2.87</c:v>
                </c:pt>
                <c:pt idx="1247">
                  <c:v>2.86</c:v>
                </c:pt>
                <c:pt idx="1248">
                  <c:v>2.86</c:v>
                </c:pt>
                <c:pt idx="1249">
                  <c:v>2.86</c:v>
                </c:pt>
                <c:pt idx="1250">
                  <c:v>2.86</c:v>
                </c:pt>
                <c:pt idx="1251">
                  <c:v>2.86</c:v>
                </c:pt>
                <c:pt idx="1252">
                  <c:v>2.86</c:v>
                </c:pt>
                <c:pt idx="1253">
                  <c:v>2.86</c:v>
                </c:pt>
                <c:pt idx="1254">
                  <c:v>2.85</c:v>
                </c:pt>
                <c:pt idx="1255">
                  <c:v>2.85</c:v>
                </c:pt>
                <c:pt idx="1256">
                  <c:v>2.85</c:v>
                </c:pt>
                <c:pt idx="1257">
                  <c:v>2.85</c:v>
                </c:pt>
                <c:pt idx="1258">
                  <c:v>2.85</c:v>
                </c:pt>
                <c:pt idx="1259">
                  <c:v>2.85</c:v>
                </c:pt>
                <c:pt idx="1260">
                  <c:v>2.85</c:v>
                </c:pt>
                <c:pt idx="1261">
                  <c:v>2.85</c:v>
                </c:pt>
                <c:pt idx="1262">
                  <c:v>2.84</c:v>
                </c:pt>
                <c:pt idx="1263">
                  <c:v>2.84</c:v>
                </c:pt>
                <c:pt idx="1264">
                  <c:v>2.84</c:v>
                </c:pt>
                <c:pt idx="1265">
                  <c:v>2.84</c:v>
                </c:pt>
                <c:pt idx="1266">
                  <c:v>2.84</c:v>
                </c:pt>
                <c:pt idx="1267">
                  <c:v>2.84</c:v>
                </c:pt>
                <c:pt idx="1268">
                  <c:v>2.84</c:v>
                </c:pt>
                <c:pt idx="1269">
                  <c:v>2.83</c:v>
                </c:pt>
                <c:pt idx="1270">
                  <c:v>2.83</c:v>
                </c:pt>
                <c:pt idx="1271">
                  <c:v>2.83</c:v>
                </c:pt>
                <c:pt idx="1272">
                  <c:v>2.83</c:v>
                </c:pt>
                <c:pt idx="1273">
                  <c:v>2.83</c:v>
                </c:pt>
                <c:pt idx="1274">
                  <c:v>2.83</c:v>
                </c:pt>
                <c:pt idx="1275">
                  <c:v>2.83</c:v>
                </c:pt>
                <c:pt idx="1276">
                  <c:v>2.83</c:v>
                </c:pt>
                <c:pt idx="1277">
                  <c:v>2.82</c:v>
                </c:pt>
                <c:pt idx="1278">
                  <c:v>2.82</c:v>
                </c:pt>
                <c:pt idx="1279">
                  <c:v>2.82</c:v>
                </c:pt>
                <c:pt idx="1280">
                  <c:v>2.82</c:v>
                </c:pt>
                <c:pt idx="1281">
                  <c:v>2.82</c:v>
                </c:pt>
                <c:pt idx="1282">
                  <c:v>2.82</c:v>
                </c:pt>
                <c:pt idx="1283">
                  <c:v>2.82</c:v>
                </c:pt>
                <c:pt idx="1284">
                  <c:v>2.81</c:v>
                </c:pt>
                <c:pt idx="1285">
                  <c:v>2.81</c:v>
                </c:pt>
                <c:pt idx="1286">
                  <c:v>2.81</c:v>
                </c:pt>
                <c:pt idx="1287">
                  <c:v>2.81</c:v>
                </c:pt>
                <c:pt idx="1288">
                  <c:v>2.81</c:v>
                </c:pt>
                <c:pt idx="1289">
                  <c:v>2.81</c:v>
                </c:pt>
                <c:pt idx="1290">
                  <c:v>2.81</c:v>
                </c:pt>
                <c:pt idx="1291">
                  <c:v>2.81</c:v>
                </c:pt>
                <c:pt idx="1292">
                  <c:v>2.8</c:v>
                </c:pt>
                <c:pt idx="1293">
                  <c:v>2.8</c:v>
                </c:pt>
                <c:pt idx="1294">
                  <c:v>2.8</c:v>
                </c:pt>
                <c:pt idx="1295">
                  <c:v>2.8</c:v>
                </c:pt>
                <c:pt idx="1296">
                  <c:v>2.8</c:v>
                </c:pt>
                <c:pt idx="1297">
                  <c:v>2.8</c:v>
                </c:pt>
                <c:pt idx="1298">
                  <c:v>2.8</c:v>
                </c:pt>
                <c:pt idx="1299">
                  <c:v>2.8</c:v>
                </c:pt>
                <c:pt idx="1300">
                  <c:v>2.79</c:v>
                </c:pt>
                <c:pt idx="1301">
                  <c:v>2.79</c:v>
                </c:pt>
                <c:pt idx="1302">
                  <c:v>2.79</c:v>
                </c:pt>
                <c:pt idx="1303">
                  <c:v>2.79</c:v>
                </c:pt>
                <c:pt idx="1304">
                  <c:v>2.79</c:v>
                </c:pt>
                <c:pt idx="1305">
                  <c:v>2.79</c:v>
                </c:pt>
                <c:pt idx="1306">
                  <c:v>2.79</c:v>
                </c:pt>
                <c:pt idx="1307">
                  <c:v>2.79</c:v>
                </c:pt>
                <c:pt idx="1308">
                  <c:v>2.78</c:v>
                </c:pt>
                <c:pt idx="1309">
                  <c:v>2.78</c:v>
                </c:pt>
                <c:pt idx="1310">
                  <c:v>2.78</c:v>
                </c:pt>
                <c:pt idx="1311">
                  <c:v>2.78</c:v>
                </c:pt>
                <c:pt idx="1312">
                  <c:v>2.78</c:v>
                </c:pt>
                <c:pt idx="1313">
                  <c:v>2.78</c:v>
                </c:pt>
                <c:pt idx="1314">
                  <c:v>2.78</c:v>
                </c:pt>
                <c:pt idx="1315">
                  <c:v>2.78</c:v>
                </c:pt>
                <c:pt idx="1316">
                  <c:v>2.77</c:v>
                </c:pt>
                <c:pt idx="1317">
                  <c:v>2.77</c:v>
                </c:pt>
                <c:pt idx="1318">
                  <c:v>2.77</c:v>
                </c:pt>
                <c:pt idx="1319">
                  <c:v>2.77</c:v>
                </c:pt>
                <c:pt idx="1320">
                  <c:v>2.77</c:v>
                </c:pt>
                <c:pt idx="1321">
                  <c:v>2.77</c:v>
                </c:pt>
                <c:pt idx="1322">
                  <c:v>2.77</c:v>
                </c:pt>
                <c:pt idx="1323">
                  <c:v>2.76</c:v>
                </c:pt>
                <c:pt idx="1324">
                  <c:v>2.76</c:v>
                </c:pt>
                <c:pt idx="1325">
                  <c:v>2.76</c:v>
                </c:pt>
                <c:pt idx="1326">
                  <c:v>2.76</c:v>
                </c:pt>
                <c:pt idx="1327">
                  <c:v>2.76</c:v>
                </c:pt>
                <c:pt idx="1328">
                  <c:v>2.76</c:v>
                </c:pt>
                <c:pt idx="1329">
                  <c:v>2.76</c:v>
                </c:pt>
                <c:pt idx="1330">
                  <c:v>2.76</c:v>
                </c:pt>
                <c:pt idx="1331">
                  <c:v>2.75</c:v>
                </c:pt>
                <c:pt idx="1332">
                  <c:v>2.75</c:v>
                </c:pt>
                <c:pt idx="1333">
                  <c:v>2.75</c:v>
                </c:pt>
                <c:pt idx="1334">
                  <c:v>2.75</c:v>
                </c:pt>
                <c:pt idx="1335">
                  <c:v>2.75</c:v>
                </c:pt>
                <c:pt idx="1336">
                  <c:v>2.75</c:v>
                </c:pt>
                <c:pt idx="1337">
                  <c:v>2.75</c:v>
                </c:pt>
                <c:pt idx="1338">
                  <c:v>2.75</c:v>
                </c:pt>
                <c:pt idx="1339">
                  <c:v>2.74</c:v>
                </c:pt>
                <c:pt idx="1340">
                  <c:v>2.74</c:v>
                </c:pt>
                <c:pt idx="1341">
                  <c:v>2.74</c:v>
                </c:pt>
                <c:pt idx="1342">
                  <c:v>2.74</c:v>
                </c:pt>
                <c:pt idx="1343">
                  <c:v>2.74</c:v>
                </c:pt>
                <c:pt idx="1344">
                  <c:v>2.74</c:v>
                </c:pt>
                <c:pt idx="1345">
                  <c:v>2.74</c:v>
                </c:pt>
                <c:pt idx="1346">
                  <c:v>2.74</c:v>
                </c:pt>
                <c:pt idx="1347">
                  <c:v>2.73</c:v>
                </c:pt>
                <c:pt idx="1348">
                  <c:v>2.73</c:v>
                </c:pt>
                <c:pt idx="1349">
                  <c:v>2.73</c:v>
                </c:pt>
                <c:pt idx="1350">
                  <c:v>2.73</c:v>
                </c:pt>
                <c:pt idx="1351">
                  <c:v>2.73</c:v>
                </c:pt>
                <c:pt idx="1352">
                  <c:v>2.73</c:v>
                </c:pt>
                <c:pt idx="1353">
                  <c:v>2.73</c:v>
                </c:pt>
                <c:pt idx="1354">
                  <c:v>2.73</c:v>
                </c:pt>
                <c:pt idx="1355">
                  <c:v>2.73</c:v>
                </c:pt>
                <c:pt idx="1356">
                  <c:v>2.72</c:v>
                </c:pt>
                <c:pt idx="1357">
                  <c:v>2.72</c:v>
                </c:pt>
                <c:pt idx="1358">
                  <c:v>2.72</c:v>
                </c:pt>
                <c:pt idx="1359">
                  <c:v>2.72</c:v>
                </c:pt>
                <c:pt idx="1360">
                  <c:v>2.72</c:v>
                </c:pt>
                <c:pt idx="1361">
                  <c:v>2.72</c:v>
                </c:pt>
                <c:pt idx="1362">
                  <c:v>2.72</c:v>
                </c:pt>
                <c:pt idx="1363">
                  <c:v>2.72</c:v>
                </c:pt>
                <c:pt idx="1364">
                  <c:v>2.71</c:v>
                </c:pt>
                <c:pt idx="1365">
                  <c:v>2.71</c:v>
                </c:pt>
                <c:pt idx="1366">
                  <c:v>2.71</c:v>
                </c:pt>
                <c:pt idx="1367">
                  <c:v>2.71</c:v>
                </c:pt>
                <c:pt idx="1368">
                  <c:v>2.71</c:v>
                </c:pt>
                <c:pt idx="1369">
                  <c:v>2.71</c:v>
                </c:pt>
                <c:pt idx="1370">
                  <c:v>2.71</c:v>
                </c:pt>
                <c:pt idx="1371">
                  <c:v>2.71</c:v>
                </c:pt>
                <c:pt idx="1372">
                  <c:v>2.7</c:v>
                </c:pt>
                <c:pt idx="1373">
                  <c:v>2.7</c:v>
                </c:pt>
                <c:pt idx="1374">
                  <c:v>2.7</c:v>
                </c:pt>
                <c:pt idx="1375">
                  <c:v>2.7</c:v>
                </c:pt>
                <c:pt idx="1376">
                  <c:v>2.7</c:v>
                </c:pt>
                <c:pt idx="1377">
                  <c:v>2.7</c:v>
                </c:pt>
                <c:pt idx="1378">
                  <c:v>2.7</c:v>
                </c:pt>
                <c:pt idx="1379">
                  <c:v>2.7</c:v>
                </c:pt>
                <c:pt idx="1380">
                  <c:v>2.69</c:v>
                </c:pt>
                <c:pt idx="1381">
                  <c:v>2.69</c:v>
                </c:pt>
                <c:pt idx="1382">
                  <c:v>2.69</c:v>
                </c:pt>
                <c:pt idx="1383">
                  <c:v>2.69</c:v>
                </c:pt>
                <c:pt idx="1384">
                  <c:v>2.69</c:v>
                </c:pt>
                <c:pt idx="1385">
                  <c:v>2.69</c:v>
                </c:pt>
                <c:pt idx="1386">
                  <c:v>2.69</c:v>
                </c:pt>
                <c:pt idx="1387">
                  <c:v>2.69</c:v>
                </c:pt>
                <c:pt idx="1388">
                  <c:v>2.69</c:v>
                </c:pt>
                <c:pt idx="1389">
                  <c:v>2.68</c:v>
                </c:pt>
                <c:pt idx="1390">
                  <c:v>2.68</c:v>
                </c:pt>
                <c:pt idx="1391">
                  <c:v>2.68</c:v>
                </c:pt>
                <c:pt idx="1392">
                  <c:v>2.68</c:v>
                </c:pt>
                <c:pt idx="1393">
                  <c:v>2.68</c:v>
                </c:pt>
                <c:pt idx="1394">
                  <c:v>2.68</c:v>
                </c:pt>
                <c:pt idx="1395">
                  <c:v>2.68</c:v>
                </c:pt>
                <c:pt idx="1396">
                  <c:v>2.68</c:v>
                </c:pt>
                <c:pt idx="1397">
                  <c:v>2.67</c:v>
                </c:pt>
                <c:pt idx="1398">
                  <c:v>2.67</c:v>
                </c:pt>
                <c:pt idx="1399">
                  <c:v>2.67</c:v>
                </c:pt>
                <c:pt idx="1400">
                  <c:v>2.67</c:v>
                </c:pt>
                <c:pt idx="1401">
                  <c:v>2.67</c:v>
                </c:pt>
                <c:pt idx="1402">
                  <c:v>2.67</c:v>
                </c:pt>
                <c:pt idx="1403">
                  <c:v>2.67</c:v>
                </c:pt>
                <c:pt idx="1404">
                  <c:v>2.67</c:v>
                </c:pt>
                <c:pt idx="1405">
                  <c:v>2.67</c:v>
                </c:pt>
                <c:pt idx="1406">
                  <c:v>2.66</c:v>
                </c:pt>
                <c:pt idx="1407">
                  <c:v>2.66</c:v>
                </c:pt>
                <c:pt idx="1408">
                  <c:v>2.66</c:v>
                </c:pt>
                <c:pt idx="1409">
                  <c:v>2.66</c:v>
                </c:pt>
                <c:pt idx="1410">
                  <c:v>2.66</c:v>
                </c:pt>
                <c:pt idx="1411">
                  <c:v>2.66</c:v>
                </c:pt>
                <c:pt idx="1412">
                  <c:v>2.66</c:v>
                </c:pt>
                <c:pt idx="1413">
                  <c:v>2.66</c:v>
                </c:pt>
                <c:pt idx="1414">
                  <c:v>2.65</c:v>
                </c:pt>
                <c:pt idx="1415">
                  <c:v>2.65</c:v>
                </c:pt>
                <c:pt idx="1416">
                  <c:v>2.65</c:v>
                </c:pt>
                <c:pt idx="1417">
                  <c:v>2.65</c:v>
                </c:pt>
                <c:pt idx="1418">
                  <c:v>2.65</c:v>
                </c:pt>
                <c:pt idx="1419">
                  <c:v>2.65</c:v>
                </c:pt>
                <c:pt idx="1420">
                  <c:v>2.65</c:v>
                </c:pt>
                <c:pt idx="1421">
                  <c:v>2.65</c:v>
                </c:pt>
                <c:pt idx="1422">
                  <c:v>2.65</c:v>
                </c:pt>
                <c:pt idx="1423">
                  <c:v>2.64</c:v>
                </c:pt>
                <c:pt idx="1424">
                  <c:v>2.64</c:v>
                </c:pt>
                <c:pt idx="1425">
                  <c:v>2.64</c:v>
                </c:pt>
                <c:pt idx="1426">
                  <c:v>2.64</c:v>
                </c:pt>
                <c:pt idx="1427">
                  <c:v>2.64</c:v>
                </c:pt>
                <c:pt idx="1428">
                  <c:v>2.64</c:v>
                </c:pt>
                <c:pt idx="1429">
                  <c:v>2.64</c:v>
                </c:pt>
                <c:pt idx="1430">
                  <c:v>2.64</c:v>
                </c:pt>
                <c:pt idx="1431">
                  <c:v>2.63</c:v>
                </c:pt>
                <c:pt idx="1432">
                  <c:v>2.63</c:v>
                </c:pt>
                <c:pt idx="1433">
                  <c:v>2.63</c:v>
                </c:pt>
                <c:pt idx="1434">
                  <c:v>2.63</c:v>
                </c:pt>
                <c:pt idx="1435">
                  <c:v>2.63</c:v>
                </c:pt>
                <c:pt idx="1436">
                  <c:v>2.63</c:v>
                </c:pt>
                <c:pt idx="1437">
                  <c:v>2.63</c:v>
                </c:pt>
                <c:pt idx="1438">
                  <c:v>2.63</c:v>
                </c:pt>
                <c:pt idx="1439">
                  <c:v>2.63</c:v>
                </c:pt>
                <c:pt idx="1440">
                  <c:v>2.62</c:v>
                </c:pt>
                <c:pt idx="1441">
                  <c:v>2.62</c:v>
                </c:pt>
                <c:pt idx="1442">
                  <c:v>2.62</c:v>
                </c:pt>
                <c:pt idx="1443">
                  <c:v>2.62</c:v>
                </c:pt>
                <c:pt idx="1444">
                  <c:v>2.62</c:v>
                </c:pt>
                <c:pt idx="1445">
                  <c:v>2.62</c:v>
                </c:pt>
                <c:pt idx="1446">
                  <c:v>2.62</c:v>
                </c:pt>
                <c:pt idx="1447">
                  <c:v>2.62</c:v>
                </c:pt>
                <c:pt idx="1448">
                  <c:v>2.62</c:v>
                </c:pt>
                <c:pt idx="1449">
                  <c:v>2.61</c:v>
                </c:pt>
                <c:pt idx="1450">
                  <c:v>2.61</c:v>
                </c:pt>
                <c:pt idx="1451">
                  <c:v>2.61</c:v>
                </c:pt>
                <c:pt idx="1452">
                  <c:v>2.61</c:v>
                </c:pt>
                <c:pt idx="1453">
                  <c:v>2.61</c:v>
                </c:pt>
                <c:pt idx="1454">
                  <c:v>2.61</c:v>
                </c:pt>
                <c:pt idx="1455">
                  <c:v>2.61</c:v>
                </c:pt>
                <c:pt idx="1456">
                  <c:v>2.61</c:v>
                </c:pt>
                <c:pt idx="1457">
                  <c:v>2.61</c:v>
                </c:pt>
                <c:pt idx="1458">
                  <c:v>2.6</c:v>
                </c:pt>
                <c:pt idx="1459">
                  <c:v>2.6</c:v>
                </c:pt>
                <c:pt idx="1460">
                  <c:v>2.6</c:v>
                </c:pt>
                <c:pt idx="1461">
                  <c:v>2.6</c:v>
                </c:pt>
                <c:pt idx="1462">
                  <c:v>2.6</c:v>
                </c:pt>
                <c:pt idx="1463">
                  <c:v>2.6</c:v>
                </c:pt>
                <c:pt idx="1464">
                  <c:v>2.6</c:v>
                </c:pt>
                <c:pt idx="1465">
                  <c:v>2.6</c:v>
                </c:pt>
                <c:pt idx="1466">
                  <c:v>2.6</c:v>
                </c:pt>
                <c:pt idx="1467">
                  <c:v>2.59</c:v>
                </c:pt>
                <c:pt idx="1468">
                  <c:v>2.59</c:v>
                </c:pt>
                <c:pt idx="1469">
                  <c:v>2.59</c:v>
                </c:pt>
                <c:pt idx="1470">
                  <c:v>2.59</c:v>
                </c:pt>
                <c:pt idx="1471">
                  <c:v>2.59</c:v>
                </c:pt>
                <c:pt idx="1472">
                  <c:v>2.59</c:v>
                </c:pt>
                <c:pt idx="1473">
                  <c:v>2.59</c:v>
                </c:pt>
                <c:pt idx="1474">
                  <c:v>2.59</c:v>
                </c:pt>
                <c:pt idx="1475">
                  <c:v>2.59</c:v>
                </c:pt>
                <c:pt idx="1476">
                  <c:v>2.58</c:v>
                </c:pt>
                <c:pt idx="1477">
                  <c:v>2.58</c:v>
                </c:pt>
                <c:pt idx="1478">
                  <c:v>2.58</c:v>
                </c:pt>
                <c:pt idx="1479">
                  <c:v>2.58</c:v>
                </c:pt>
                <c:pt idx="1480">
                  <c:v>2.58</c:v>
                </c:pt>
                <c:pt idx="1481">
                  <c:v>2.58</c:v>
                </c:pt>
                <c:pt idx="1482">
                  <c:v>2.58</c:v>
                </c:pt>
                <c:pt idx="1483">
                  <c:v>2.58</c:v>
                </c:pt>
                <c:pt idx="1484">
                  <c:v>2.58</c:v>
                </c:pt>
                <c:pt idx="1485">
                  <c:v>2.57</c:v>
                </c:pt>
                <c:pt idx="1486">
                  <c:v>2.57</c:v>
                </c:pt>
                <c:pt idx="1487">
                  <c:v>2.57</c:v>
                </c:pt>
                <c:pt idx="1488">
                  <c:v>2.57</c:v>
                </c:pt>
                <c:pt idx="1489">
                  <c:v>2.57</c:v>
                </c:pt>
                <c:pt idx="1490">
                  <c:v>2.57</c:v>
                </c:pt>
                <c:pt idx="1491">
                  <c:v>2.57</c:v>
                </c:pt>
                <c:pt idx="1492">
                  <c:v>2.57</c:v>
                </c:pt>
                <c:pt idx="1493">
                  <c:v>2.57</c:v>
                </c:pt>
                <c:pt idx="1494">
                  <c:v>2.56</c:v>
                </c:pt>
                <c:pt idx="1495">
                  <c:v>2.56</c:v>
                </c:pt>
                <c:pt idx="1496">
                  <c:v>2.56</c:v>
                </c:pt>
                <c:pt idx="1497">
                  <c:v>2.56</c:v>
                </c:pt>
                <c:pt idx="1498">
                  <c:v>2.56</c:v>
                </c:pt>
                <c:pt idx="1499">
                  <c:v>2.56</c:v>
                </c:pt>
                <c:pt idx="1500">
                  <c:v>2.56</c:v>
                </c:pt>
                <c:pt idx="1501">
                  <c:v>2.56</c:v>
                </c:pt>
                <c:pt idx="1502">
                  <c:v>2.56</c:v>
                </c:pt>
                <c:pt idx="1503">
                  <c:v>2.5499999999999998</c:v>
                </c:pt>
                <c:pt idx="1504">
                  <c:v>2.5499999999999998</c:v>
                </c:pt>
                <c:pt idx="1505">
                  <c:v>2.5499999999999998</c:v>
                </c:pt>
                <c:pt idx="1506">
                  <c:v>2.5499999999999998</c:v>
                </c:pt>
                <c:pt idx="1507">
                  <c:v>2.5499999999999998</c:v>
                </c:pt>
                <c:pt idx="1508">
                  <c:v>2.5499999999999998</c:v>
                </c:pt>
                <c:pt idx="1509">
                  <c:v>2.5499999999999998</c:v>
                </c:pt>
                <c:pt idx="1510">
                  <c:v>2.5499999999999998</c:v>
                </c:pt>
                <c:pt idx="1511">
                  <c:v>2.5499999999999998</c:v>
                </c:pt>
                <c:pt idx="1512">
                  <c:v>2.54</c:v>
                </c:pt>
                <c:pt idx="1513">
                  <c:v>2.54</c:v>
                </c:pt>
                <c:pt idx="1514">
                  <c:v>2.54</c:v>
                </c:pt>
                <c:pt idx="1515">
                  <c:v>2.54</c:v>
                </c:pt>
                <c:pt idx="1516">
                  <c:v>2.54</c:v>
                </c:pt>
                <c:pt idx="1517">
                  <c:v>2.54</c:v>
                </c:pt>
                <c:pt idx="1518">
                  <c:v>2.54</c:v>
                </c:pt>
                <c:pt idx="1519">
                  <c:v>2.54</c:v>
                </c:pt>
                <c:pt idx="1520">
                  <c:v>2.54</c:v>
                </c:pt>
                <c:pt idx="1521">
                  <c:v>2.54</c:v>
                </c:pt>
                <c:pt idx="1522">
                  <c:v>2.5299999999999998</c:v>
                </c:pt>
                <c:pt idx="1523">
                  <c:v>2.5299999999999998</c:v>
                </c:pt>
                <c:pt idx="1524">
                  <c:v>2.5299999999999998</c:v>
                </c:pt>
                <c:pt idx="1525">
                  <c:v>2.5299999999999998</c:v>
                </c:pt>
                <c:pt idx="1526">
                  <c:v>2.5299999999999998</c:v>
                </c:pt>
                <c:pt idx="1527">
                  <c:v>2.5299999999999998</c:v>
                </c:pt>
                <c:pt idx="1528">
                  <c:v>2.5299999999999998</c:v>
                </c:pt>
                <c:pt idx="1529">
                  <c:v>2.5299999999999998</c:v>
                </c:pt>
                <c:pt idx="1530">
                  <c:v>2.5299999999999998</c:v>
                </c:pt>
                <c:pt idx="1531">
                  <c:v>2.52</c:v>
                </c:pt>
                <c:pt idx="1532">
                  <c:v>2.52</c:v>
                </c:pt>
                <c:pt idx="1533">
                  <c:v>2.52</c:v>
                </c:pt>
                <c:pt idx="1534">
                  <c:v>2.52</c:v>
                </c:pt>
                <c:pt idx="1535">
                  <c:v>2.52</c:v>
                </c:pt>
                <c:pt idx="1536">
                  <c:v>2.52</c:v>
                </c:pt>
                <c:pt idx="1537">
                  <c:v>2.52</c:v>
                </c:pt>
                <c:pt idx="1538">
                  <c:v>2.52</c:v>
                </c:pt>
                <c:pt idx="1539">
                  <c:v>2.52</c:v>
                </c:pt>
                <c:pt idx="1540">
                  <c:v>2.5099999999999998</c:v>
                </c:pt>
                <c:pt idx="1541">
                  <c:v>2.5099999999999998</c:v>
                </c:pt>
                <c:pt idx="1542">
                  <c:v>2.5099999999999998</c:v>
                </c:pt>
                <c:pt idx="1543">
                  <c:v>2.5099999999999998</c:v>
                </c:pt>
                <c:pt idx="1544">
                  <c:v>2.5099999999999998</c:v>
                </c:pt>
                <c:pt idx="1545">
                  <c:v>2.5099999999999998</c:v>
                </c:pt>
                <c:pt idx="1546">
                  <c:v>2.5099999999999998</c:v>
                </c:pt>
                <c:pt idx="1547">
                  <c:v>2.5099999999999998</c:v>
                </c:pt>
                <c:pt idx="1548">
                  <c:v>2.5099999999999998</c:v>
                </c:pt>
                <c:pt idx="1549">
                  <c:v>2.5099999999999998</c:v>
                </c:pt>
                <c:pt idx="1550">
                  <c:v>2.5</c:v>
                </c:pt>
                <c:pt idx="1551">
                  <c:v>2.5</c:v>
                </c:pt>
                <c:pt idx="1552">
                  <c:v>2.5</c:v>
                </c:pt>
                <c:pt idx="1553">
                  <c:v>2.5</c:v>
                </c:pt>
                <c:pt idx="1554">
                  <c:v>2.5</c:v>
                </c:pt>
                <c:pt idx="1555">
                  <c:v>2.5</c:v>
                </c:pt>
                <c:pt idx="1556">
                  <c:v>2.5</c:v>
                </c:pt>
                <c:pt idx="1557">
                  <c:v>2.5</c:v>
                </c:pt>
                <c:pt idx="1558">
                  <c:v>2.5</c:v>
                </c:pt>
                <c:pt idx="1559">
                  <c:v>2.4900000000000002</c:v>
                </c:pt>
                <c:pt idx="1560">
                  <c:v>2.4900000000000002</c:v>
                </c:pt>
                <c:pt idx="1561">
                  <c:v>2.4900000000000002</c:v>
                </c:pt>
                <c:pt idx="1562">
                  <c:v>2.4900000000000002</c:v>
                </c:pt>
                <c:pt idx="1563">
                  <c:v>2.4900000000000002</c:v>
                </c:pt>
                <c:pt idx="1564">
                  <c:v>2.4900000000000002</c:v>
                </c:pt>
                <c:pt idx="1565">
                  <c:v>2.4900000000000002</c:v>
                </c:pt>
                <c:pt idx="1566">
                  <c:v>2.4900000000000002</c:v>
                </c:pt>
                <c:pt idx="1567">
                  <c:v>2.4900000000000002</c:v>
                </c:pt>
                <c:pt idx="1568">
                  <c:v>2.4900000000000002</c:v>
                </c:pt>
                <c:pt idx="1569">
                  <c:v>2.48</c:v>
                </c:pt>
                <c:pt idx="1570">
                  <c:v>2.48</c:v>
                </c:pt>
                <c:pt idx="1571">
                  <c:v>2.48</c:v>
                </c:pt>
                <c:pt idx="1572">
                  <c:v>2.48</c:v>
                </c:pt>
                <c:pt idx="1573">
                  <c:v>2.48</c:v>
                </c:pt>
                <c:pt idx="1574">
                  <c:v>2.48</c:v>
                </c:pt>
                <c:pt idx="1575">
                  <c:v>2.48</c:v>
                </c:pt>
                <c:pt idx="1576">
                  <c:v>2.48</c:v>
                </c:pt>
                <c:pt idx="1577">
                  <c:v>2.48</c:v>
                </c:pt>
                <c:pt idx="1578">
                  <c:v>2.48</c:v>
                </c:pt>
                <c:pt idx="1579">
                  <c:v>2.4700000000000002</c:v>
                </c:pt>
                <c:pt idx="1580">
                  <c:v>2.4700000000000002</c:v>
                </c:pt>
                <c:pt idx="1581">
                  <c:v>2.4700000000000002</c:v>
                </c:pt>
                <c:pt idx="1582">
                  <c:v>2.4700000000000002</c:v>
                </c:pt>
                <c:pt idx="1583">
                  <c:v>2.4700000000000002</c:v>
                </c:pt>
                <c:pt idx="1584">
                  <c:v>2.4700000000000002</c:v>
                </c:pt>
                <c:pt idx="1585">
                  <c:v>2.4700000000000002</c:v>
                </c:pt>
                <c:pt idx="1586">
                  <c:v>2.4700000000000002</c:v>
                </c:pt>
                <c:pt idx="1587">
                  <c:v>2.4700000000000002</c:v>
                </c:pt>
                <c:pt idx="1588">
                  <c:v>2.4700000000000002</c:v>
                </c:pt>
                <c:pt idx="1589">
                  <c:v>2.46</c:v>
                </c:pt>
                <c:pt idx="1590">
                  <c:v>2.46</c:v>
                </c:pt>
                <c:pt idx="1591">
                  <c:v>2.46</c:v>
                </c:pt>
                <c:pt idx="1592">
                  <c:v>2.46</c:v>
                </c:pt>
                <c:pt idx="1593">
                  <c:v>2.46</c:v>
                </c:pt>
                <c:pt idx="1594">
                  <c:v>2.46</c:v>
                </c:pt>
                <c:pt idx="1595">
                  <c:v>2.46</c:v>
                </c:pt>
                <c:pt idx="1596">
                  <c:v>2.46</c:v>
                </c:pt>
                <c:pt idx="1597">
                  <c:v>2.46</c:v>
                </c:pt>
                <c:pt idx="1598">
                  <c:v>2.46</c:v>
                </c:pt>
                <c:pt idx="1599">
                  <c:v>2.4500000000000002</c:v>
                </c:pt>
                <c:pt idx="1600">
                  <c:v>2.4500000000000002</c:v>
                </c:pt>
                <c:pt idx="1601">
                  <c:v>2.4500000000000002</c:v>
                </c:pt>
                <c:pt idx="1602">
                  <c:v>2.4500000000000002</c:v>
                </c:pt>
                <c:pt idx="1603">
                  <c:v>2.4500000000000002</c:v>
                </c:pt>
                <c:pt idx="1604">
                  <c:v>2.4500000000000002</c:v>
                </c:pt>
                <c:pt idx="1605">
                  <c:v>2.4500000000000002</c:v>
                </c:pt>
                <c:pt idx="1606">
                  <c:v>2.4500000000000002</c:v>
                </c:pt>
                <c:pt idx="1607">
                  <c:v>2.4500000000000002</c:v>
                </c:pt>
                <c:pt idx="1608">
                  <c:v>2.4500000000000002</c:v>
                </c:pt>
                <c:pt idx="1609">
                  <c:v>2.44</c:v>
                </c:pt>
                <c:pt idx="1610">
                  <c:v>2.44</c:v>
                </c:pt>
                <c:pt idx="1611">
                  <c:v>2.44</c:v>
                </c:pt>
                <c:pt idx="1612">
                  <c:v>2.44</c:v>
                </c:pt>
                <c:pt idx="1613">
                  <c:v>2.44</c:v>
                </c:pt>
                <c:pt idx="1614">
                  <c:v>2.44</c:v>
                </c:pt>
                <c:pt idx="1615">
                  <c:v>2.44</c:v>
                </c:pt>
                <c:pt idx="1616">
                  <c:v>2.44</c:v>
                </c:pt>
                <c:pt idx="1617">
                  <c:v>2.44</c:v>
                </c:pt>
                <c:pt idx="1618">
                  <c:v>2.44</c:v>
                </c:pt>
                <c:pt idx="1619">
                  <c:v>2.4300000000000002</c:v>
                </c:pt>
                <c:pt idx="1620">
                  <c:v>2.4300000000000002</c:v>
                </c:pt>
                <c:pt idx="1621">
                  <c:v>2.4300000000000002</c:v>
                </c:pt>
                <c:pt idx="1622">
                  <c:v>2.4300000000000002</c:v>
                </c:pt>
                <c:pt idx="1623">
                  <c:v>2.4300000000000002</c:v>
                </c:pt>
                <c:pt idx="1624">
                  <c:v>2.4300000000000002</c:v>
                </c:pt>
                <c:pt idx="1625">
                  <c:v>2.4300000000000002</c:v>
                </c:pt>
                <c:pt idx="1626">
                  <c:v>2.4300000000000002</c:v>
                </c:pt>
                <c:pt idx="1627">
                  <c:v>2.4300000000000002</c:v>
                </c:pt>
                <c:pt idx="1628">
                  <c:v>2.4300000000000002</c:v>
                </c:pt>
                <c:pt idx="1629">
                  <c:v>2.42</c:v>
                </c:pt>
                <c:pt idx="1630">
                  <c:v>2.42</c:v>
                </c:pt>
                <c:pt idx="1631">
                  <c:v>2.42</c:v>
                </c:pt>
                <c:pt idx="1632">
                  <c:v>2.42</c:v>
                </c:pt>
                <c:pt idx="1633">
                  <c:v>2.42</c:v>
                </c:pt>
                <c:pt idx="1634">
                  <c:v>2.42</c:v>
                </c:pt>
                <c:pt idx="1635">
                  <c:v>2.42</c:v>
                </c:pt>
                <c:pt idx="1636">
                  <c:v>2.42</c:v>
                </c:pt>
                <c:pt idx="1637">
                  <c:v>2.42</c:v>
                </c:pt>
                <c:pt idx="1638">
                  <c:v>2.42</c:v>
                </c:pt>
                <c:pt idx="1639">
                  <c:v>2.41</c:v>
                </c:pt>
                <c:pt idx="1640">
                  <c:v>2.41</c:v>
                </c:pt>
                <c:pt idx="1641">
                  <c:v>2.41</c:v>
                </c:pt>
                <c:pt idx="1642">
                  <c:v>2.41</c:v>
                </c:pt>
                <c:pt idx="1643">
                  <c:v>2.41</c:v>
                </c:pt>
                <c:pt idx="1644">
                  <c:v>2.41</c:v>
                </c:pt>
                <c:pt idx="1645">
                  <c:v>2.41</c:v>
                </c:pt>
                <c:pt idx="1646">
                  <c:v>2.41</c:v>
                </c:pt>
                <c:pt idx="1647">
                  <c:v>2.41</c:v>
                </c:pt>
                <c:pt idx="1648">
                  <c:v>2.41</c:v>
                </c:pt>
                <c:pt idx="1649">
                  <c:v>2.4</c:v>
                </c:pt>
                <c:pt idx="1650">
                  <c:v>2.4</c:v>
                </c:pt>
                <c:pt idx="1651">
                  <c:v>2.4</c:v>
                </c:pt>
                <c:pt idx="1652">
                  <c:v>2.4</c:v>
                </c:pt>
                <c:pt idx="1653">
                  <c:v>2.4</c:v>
                </c:pt>
                <c:pt idx="1654">
                  <c:v>2.4</c:v>
                </c:pt>
                <c:pt idx="1655">
                  <c:v>2.4</c:v>
                </c:pt>
                <c:pt idx="1656">
                  <c:v>2.4</c:v>
                </c:pt>
                <c:pt idx="1657">
                  <c:v>2.4</c:v>
                </c:pt>
                <c:pt idx="1658">
                  <c:v>2.4</c:v>
                </c:pt>
                <c:pt idx="1659">
                  <c:v>2.4</c:v>
                </c:pt>
                <c:pt idx="1660">
                  <c:v>2.39</c:v>
                </c:pt>
                <c:pt idx="1661">
                  <c:v>2.39</c:v>
                </c:pt>
                <c:pt idx="1662">
                  <c:v>2.39</c:v>
                </c:pt>
                <c:pt idx="1663">
                  <c:v>2.39</c:v>
                </c:pt>
                <c:pt idx="1664">
                  <c:v>2.39</c:v>
                </c:pt>
                <c:pt idx="1665">
                  <c:v>2.39</c:v>
                </c:pt>
                <c:pt idx="1666">
                  <c:v>2.39</c:v>
                </c:pt>
                <c:pt idx="1667">
                  <c:v>2.39</c:v>
                </c:pt>
                <c:pt idx="1668">
                  <c:v>2.39</c:v>
                </c:pt>
                <c:pt idx="1669">
                  <c:v>2.39</c:v>
                </c:pt>
                <c:pt idx="1670">
                  <c:v>2.38</c:v>
                </c:pt>
                <c:pt idx="1671">
                  <c:v>2.38</c:v>
                </c:pt>
                <c:pt idx="1672">
                  <c:v>2.38</c:v>
                </c:pt>
                <c:pt idx="1673">
                  <c:v>2.38</c:v>
                </c:pt>
                <c:pt idx="1674">
                  <c:v>2.38</c:v>
                </c:pt>
                <c:pt idx="1675">
                  <c:v>2.38</c:v>
                </c:pt>
                <c:pt idx="1676">
                  <c:v>2.38</c:v>
                </c:pt>
                <c:pt idx="1677">
                  <c:v>2.38</c:v>
                </c:pt>
                <c:pt idx="1678">
                  <c:v>2.38</c:v>
                </c:pt>
                <c:pt idx="1679">
                  <c:v>2.38</c:v>
                </c:pt>
                <c:pt idx="1680">
                  <c:v>2.38</c:v>
                </c:pt>
                <c:pt idx="1681">
                  <c:v>2.37</c:v>
                </c:pt>
                <c:pt idx="1682">
                  <c:v>2.37</c:v>
                </c:pt>
                <c:pt idx="1683">
                  <c:v>2.37</c:v>
                </c:pt>
                <c:pt idx="1684">
                  <c:v>2.37</c:v>
                </c:pt>
                <c:pt idx="1685">
                  <c:v>2.37</c:v>
                </c:pt>
                <c:pt idx="1686">
                  <c:v>2.37</c:v>
                </c:pt>
                <c:pt idx="1687">
                  <c:v>2.37</c:v>
                </c:pt>
                <c:pt idx="1688">
                  <c:v>2.37</c:v>
                </c:pt>
                <c:pt idx="1689">
                  <c:v>2.37</c:v>
                </c:pt>
                <c:pt idx="1690">
                  <c:v>2.37</c:v>
                </c:pt>
                <c:pt idx="1691">
                  <c:v>2.36</c:v>
                </c:pt>
                <c:pt idx="1692">
                  <c:v>2.36</c:v>
                </c:pt>
                <c:pt idx="1693">
                  <c:v>2.36</c:v>
                </c:pt>
                <c:pt idx="1694">
                  <c:v>2.36</c:v>
                </c:pt>
                <c:pt idx="1695">
                  <c:v>2.36</c:v>
                </c:pt>
                <c:pt idx="1696">
                  <c:v>2.36</c:v>
                </c:pt>
                <c:pt idx="1697">
                  <c:v>2.36</c:v>
                </c:pt>
                <c:pt idx="1698">
                  <c:v>2.36</c:v>
                </c:pt>
                <c:pt idx="1699">
                  <c:v>2.36</c:v>
                </c:pt>
                <c:pt idx="1700">
                  <c:v>2.36</c:v>
                </c:pt>
                <c:pt idx="1701">
                  <c:v>2.36</c:v>
                </c:pt>
                <c:pt idx="1702">
                  <c:v>2.35</c:v>
                </c:pt>
                <c:pt idx="1703">
                  <c:v>2.35</c:v>
                </c:pt>
                <c:pt idx="1704">
                  <c:v>2.35</c:v>
                </c:pt>
                <c:pt idx="1705">
                  <c:v>2.35</c:v>
                </c:pt>
                <c:pt idx="1706">
                  <c:v>2.35</c:v>
                </c:pt>
                <c:pt idx="1707">
                  <c:v>2.35</c:v>
                </c:pt>
                <c:pt idx="1708">
                  <c:v>2.35</c:v>
                </c:pt>
                <c:pt idx="1709">
                  <c:v>2.35</c:v>
                </c:pt>
                <c:pt idx="1710">
                  <c:v>2.35</c:v>
                </c:pt>
                <c:pt idx="1711">
                  <c:v>2.35</c:v>
                </c:pt>
                <c:pt idx="1712">
                  <c:v>2.35</c:v>
                </c:pt>
                <c:pt idx="1713">
                  <c:v>2.34</c:v>
                </c:pt>
                <c:pt idx="1714">
                  <c:v>2.34</c:v>
                </c:pt>
                <c:pt idx="1715">
                  <c:v>2.34</c:v>
                </c:pt>
                <c:pt idx="1716">
                  <c:v>2.34</c:v>
                </c:pt>
                <c:pt idx="1717">
                  <c:v>2.34</c:v>
                </c:pt>
                <c:pt idx="1718">
                  <c:v>2.34</c:v>
                </c:pt>
                <c:pt idx="1719">
                  <c:v>2.34</c:v>
                </c:pt>
                <c:pt idx="1720">
                  <c:v>2.34</c:v>
                </c:pt>
                <c:pt idx="1721">
                  <c:v>2.34</c:v>
                </c:pt>
                <c:pt idx="1722">
                  <c:v>2.34</c:v>
                </c:pt>
                <c:pt idx="1723">
                  <c:v>2.34</c:v>
                </c:pt>
                <c:pt idx="1724">
                  <c:v>2.33</c:v>
                </c:pt>
                <c:pt idx="1725">
                  <c:v>2.33</c:v>
                </c:pt>
                <c:pt idx="1726">
                  <c:v>2.33</c:v>
                </c:pt>
                <c:pt idx="1727">
                  <c:v>2.33</c:v>
                </c:pt>
                <c:pt idx="1728">
                  <c:v>2.33</c:v>
                </c:pt>
                <c:pt idx="1729">
                  <c:v>2.33</c:v>
                </c:pt>
                <c:pt idx="1730">
                  <c:v>2.33</c:v>
                </c:pt>
                <c:pt idx="1731">
                  <c:v>2.33</c:v>
                </c:pt>
                <c:pt idx="1732">
                  <c:v>2.33</c:v>
                </c:pt>
                <c:pt idx="1733">
                  <c:v>2.33</c:v>
                </c:pt>
                <c:pt idx="1734">
                  <c:v>2.33</c:v>
                </c:pt>
                <c:pt idx="1735">
                  <c:v>2.3199999999999998</c:v>
                </c:pt>
                <c:pt idx="1736">
                  <c:v>2.3199999999999998</c:v>
                </c:pt>
                <c:pt idx="1737">
                  <c:v>2.3199999999999998</c:v>
                </c:pt>
                <c:pt idx="1738">
                  <c:v>2.3199999999999998</c:v>
                </c:pt>
                <c:pt idx="1739">
                  <c:v>2.3199999999999998</c:v>
                </c:pt>
                <c:pt idx="1740">
                  <c:v>2.3199999999999998</c:v>
                </c:pt>
                <c:pt idx="1741">
                  <c:v>2.3199999999999998</c:v>
                </c:pt>
                <c:pt idx="1742">
                  <c:v>2.3199999999999998</c:v>
                </c:pt>
                <c:pt idx="1743">
                  <c:v>2.3199999999999998</c:v>
                </c:pt>
                <c:pt idx="1744">
                  <c:v>2.3199999999999998</c:v>
                </c:pt>
                <c:pt idx="1745">
                  <c:v>2.3199999999999998</c:v>
                </c:pt>
                <c:pt idx="1746">
                  <c:v>2.31</c:v>
                </c:pt>
                <c:pt idx="1747">
                  <c:v>2.31</c:v>
                </c:pt>
                <c:pt idx="1748">
                  <c:v>2.31</c:v>
                </c:pt>
                <c:pt idx="1749">
                  <c:v>2.31</c:v>
                </c:pt>
                <c:pt idx="1750">
                  <c:v>2.31</c:v>
                </c:pt>
                <c:pt idx="1751">
                  <c:v>2.31</c:v>
                </c:pt>
                <c:pt idx="1752">
                  <c:v>2.31</c:v>
                </c:pt>
                <c:pt idx="1753">
                  <c:v>2.31</c:v>
                </c:pt>
                <c:pt idx="1754">
                  <c:v>2.31</c:v>
                </c:pt>
                <c:pt idx="1755">
                  <c:v>2.31</c:v>
                </c:pt>
                <c:pt idx="1756">
                  <c:v>2.31</c:v>
                </c:pt>
                <c:pt idx="1757">
                  <c:v>2.2999999999999998</c:v>
                </c:pt>
                <c:pt idx="1758">
                  <c:v>2.2999999999999998</c:v>
                </c:pt>
                <c:pt idx="1759">
                  <c:v>2.2999999999999998</c:v>
                </c:pt>
                <c:pt idx="1760">
                  <c:v>2.2999999999999998</c:v>
                </c:pt>
                <c:pt idx="1761">
                  <c:v>2.2999999999999998</c:v>
                </c:pt>
                <c:pt idx="1762">
                  <c:v>2.2999999999999998</c:v>
                </c:pt>
                <c:pt idx="1763">
                  <c:v>2.2999999999999998</c:v>
                </c:pt>
                <c:pt idx="1764">
                  <c:v>2.2999999999999998</c:v>
                </c:pt>
                <c:pt idx="1765">
                  <c:v>2.2999999999999998</c:v>
                </c:pt>
                <c:pt idx="1766">
                  <c:v>2.2999999999999998</c:v>
                </c:pt>
                <c:pt idx="1767">
                  <c:v>2.2999999999999998</c:v>
                </c:pt>
                <c:pt idx="1768">
                  <c:v>2.29</c:v>
                </c:pt>
                <c:pt idx="1769">
                  <c:v>2.29</c:v>
                </c:pt>
                <c:pt idx="1770">
                  <c:v>2.29</c:v>
                </c:pt>
                <c:pt idx="1771">
                  <c:v>2.29</c:v>
                </c:pt>
                <c:pt idx="1772">
                  <c:v>2.29</c:v>
                </c:pt>
                <c:pt idx="1773">
                  <c:v>2.29</c:v>
                </c:pt>
                <c:pt idx="1774">
                  <c:v>2.29</c:v>
                </c:pt>
                <c:pt idx="1775">
                  <c:v>2.29</c:v>
                </c:pt>
                <c:pt idx="1776">
                  <c:v>2.29</c:v>
                </c:pt>
                <c:pt idx="1777">
                  <c:v>2.29</c:v>
                </c:pt>
                <c:pt idx="1778">
                  <c:v>2.29</c:v>
                </c:pt>
                <c:pt idx="1779">
                  <c:v>2.2799999999999998</c:v>
                </c:pt>
                <c:pt idx="1780">
                  <c:v>2.2799999999999998</c:v>
                </c:pt>
                <c:pt idx="1781">
                  <c:v>2.2799999999999998</c:v>
                </c:pt>
                <c:pt idx="1782">
                  <c:v>2.2799999999999998</c:v>
                </c:pt>
                <c:pt idx="1783">
                  <c:v>2.2799999999999998</c:v>
                </c:pt>
                <c:pt idx="1784">
                  <c:v>2.2799999999999998</c:v>
                </c:pt>
                <c:pt idx="1785">
                  <c:v>2.2799999999999998</c:v>
                </c:pt>
                <c:pt idx="1786">
                  <c:v>2.2799999999999998</c:v>
                </c:pt>
                <c:pt idx="1787">
                  <c:v>2.2799999999999998</c:v>
                </c:pt>
                <c:pt idx="1788">
                  <c:v>2.2799999999999998</c:v>
                </c:pt>
                <c:pt idx="1789">
                  <c:v>2.2799999999999998</c:v>
                </c:pt>
                <c:pt idx="1790">
                  <c:v>2.2799999999999998</c:v>
                </c:pt>
                <c:pt idx="1791">
                  <c:v>2.27</c:v>
                </c:pt>
                <c:pt idx="1792">
                  <c:v>2.27</c:v>
                </c:pt>
                <c:pt idx="1793">
                  <c:v>2.27</c:v>
                </c:pt>
                <c:pt idx="1794">
                  <c:v>2.27</c:v>
                </c:pt>
                <c:pt idx="1795">
                  <c:v>2.27</c:v>
                </c:pt>
                <c:pt idx="1796">
                  <c:v>2.27</c:v>
                </c:pt>
                <c:pt idx="1797">
                  <c:v>2.27</c:v>
                </c:pt>
                <c:pt idx="1798">
                  <c:v>2.27</c:v>
                </c:pt>
                <c:pt idx="1799">
                  <c:v>2.27</c:v>
                </c:pt>
                <c:pt idx="1800">
                  <c:v>2.27</c:v>
                </c:pt>
                <c:pt idx="1801">
                  <c:v>2.27</c:v>
                </c:pt>
                <c:pt idx="1802">
                  <c:v>2.2599999999999998</c:v>
                </c:pt>
                <c:pt idx="1803">
                  <c:v>2.2599999999999998</c:v>
                </c:pt>
                <c:pt idx="1804">
                  <c:v>2.2599999999999998</c:v>
                </c:pt>
                <c:pt idx="1805">
                  <c:v>2.2599999999999998</c:v>
                </c:pt>
                <c:pt idx="1806">
                  <c:v>2.2599999999999998</c:v>
                </c:pt>
                <c:pt idx="1807">
                  <c:v>2.2599999999999998</c:v>
                </c:pt>
                <c:pt idx="1808">
                  <c:v>2.2599999999999998</c:v>
                </c:pt>
                <c:pt idx="1809">
                  <c:v>2.2599999999999998</c:v>
                </c:pt>
                <c:pt idx="1810">
                  <c:v>2.2599999999999998</c:v>
                </c:pt>
                <c:pt idx="1811">
                  <c:v>2.2599999999999998</c:v>
                </c:pt>
                <c:pt idx="1812">
                  <c:v>2.2599999999999998</c:v>
                </c:pt>
                <c:pt idx="1813">
                  <c:v>2.2599999999999998</c:v>
                </c:pt>
                <c:pt idx="1814">
                  <c:v>2.25</c:v>
                </c:pt>
                <c:pt idx="1815">
                  <c:v>2.25</c:v>
                </c:pt>
                <c:pt idx="1816">
                  <c:v>2.25</c:v>
                </c:pt>
                <c:pt idx="1817">
                  <c:v>2.25</c:v>
                </c:pt>
                <c:pt idx="1818">
                  <c:v>2.25</c:v>
                </c:pt>
                <c:pt idx="1819">
                  <c:v>2.25</c:v>
                </c:pt>
                <c:pt idx="1820">
                  <c:v>2.25</c:v>
                </c:pt>
                <c:pt idx="1821">
                  <c:v>2.25</c:v>
                </c:pt>
                <c:pt idx="1822">
                  <c:v>2.25</c:v>
                </c:pt>
                <c:pt idx="1823">
                  <c:v>2.25</c:v>
                </c:pt>
                <c:pt idx="1824">
                  <c:v>2.25</c:v>
                </c:pt>
                <c:pt idx="1825">
                  <c:v>2.25</c:v>
                </c:pt>
                <c:pt idx="1826">
                  <c:v>2.2400000000000002</c:v>
                </c:pt>
                <c:pt idx="1827">
                  <c:v>2.2400000000000002</c:v>
                </c:pt>
                <c:pt idx="1828">
                  <c:v>2.2400000000000002</c:v>
                </c:pt>
                <c:pt idx="1829">
                  <c:v>2.2400000000000002</c:v>
                </c:pt>
                <c:pt idx="1830">
                  <c:v>2.2400000000000002</c:v>
                </c:pt>
                <c:pt idx="1831">
                  <c:v>2.2400000000000002</c:v>
                </c:pt>
                <c:pt idx="1832">
                  <c:v>2.2400000000000002</c:v>
                </c:pt>
                <c:pt idx="1833">
                  <c:v>2.2400000000000002</c:v>
                </c:pt>
                <c:pt idx="1834">
                  <c:v>2.2400000000000002</c:v>
                </c:pt>
                <c:pt idx="1835">
                  <c:v>2.2400000000000002</c:v>
                </c:pt>
                <c:pt idx="1836">
                  <c:v>2.2400000000000002</c:v>
                </c:pt>
                <c:pt idx="1837">
                  <c:v>2.2400000000000002</c:v>
                </c:pt>
                <c:pt idx="1838">
                  <c:v>2.23</c:v>
                </c:pt>
                <c:pt idx="1839">
                  <c:v>2.23</c:v>
                </c:pt>
                <c:pt idx="1840">
                  <c:v>2.23</c:v>
                </c:pt>
                <c:pt idx="1841">
                  <c:v>2.23</c:v>
                </c:pt>
                <c:pt idx="1842">
                  <c:v>2.23</c:v>
                </c:pt>
                <c:pt idx="1843">
                  <c:v>2.23</c:v>
                </c:pt>
                <c:pt idx="1844">
                  <c:v>2.23</c:v>
                </c:pt>
                <c:pt idx="1845">
                  <c:v>2.23</c:v>
                </c:pt>
                <c:pt idx="1846">
                  <c:v>2.23</c:v>
                </c:pt>
                <c:pt idx="1847">
                  <c:v>2.23</c:v>
                </c:pt>
                <c:pt idx="1848">
                  <c:v>2.23</c:v>
                </c:pt>
                <c:pt idx="1849">
                  <c:v>2.23</c:v>
                </c:pt>
                <c:pt idx="1850">
                  <c:v>2.2200000000000002</c:v>
                </c:pt>
                <c:pt idx="1851">
                  <c:v>2.2200000000000002</c:v>
                </c:pt>
                <c:pt idx="1852">
                  <c:v>2.2200000000000002</c:v>
                </c:pt>
                <c:pt idx="1853">
                  <c:v>2.2200000000000002</c:v>
                </c:pt>
                <c:pt idx="1854">
                  <c:v>2.2200000000000002</c:v>
                </c:pt>
                <c:pt idx="1855">
                  <c:v>2.2200000000000002</c:v>
                </c:pt>
                <c:pt idx="1856">
                  <c:v>2.2200000000000002</c:v>
                </c:pt>
                <c:pt idx="1857">
                  <c:v>2.2200000000000002</c:v>
                </c:pt>
                <c:pt idx="1858">
                  <c:v>2.2200000000000002</c:v>
                </c:pt>
                <c:pt idx="1859">
                  <c:v>2.2200000000000002</c:v>
                </c:pt>
                <c:pt idx="1860">
                  <c:v>2.2200000000000002</c:v>
                </c:pt>
                <c:pt idx="1861">
                  <c:v>2.2200000000000002</c:v>
                </c:pt>
                <c:pt idx="1862">
                  <c:v>2.21</c:v>
                </c:pt>
                <c:pt idx="1863">
                  <c:v>2.21</c:v>
                </c:pt>
                <c:pt idx="1864">
                  <c:v>2.21</c:v>
                </c:pt>
                <c:pt idx="1865">
                  <c:v>2.21</c:v>
                </c:pt>
                <c:pt idx="1866">
                  <c:v>2.21</c:v>
                </c:pt>
                <c:pt idx="1867">
                  <c:v>2.21</c:v>
                </c:pt>
                <c:pt idx="1868">
                  <c:v>2.21</c:v>
                </c:pt>
                <c:pt idx="1869">
                  <c:v>2.21</c:v>
                </c:pt>
                <c:pt idx="1870">
                  <c:v>2.21</c:v>
                </c:pt>
                <c:pt idx="1871">
                  <c:v>2.21</c:v>
                </c:pt>
                <c:pt idx="1872">
                  <c:v>2.21</c:v>
                </c:pt>
                <c:pt idx="1873">
                  <c:v>2.21</c:v>
                </c:pt>
                <c:pt idx="1874">
                  <c:v>2.2000000000000002</c:v>
                </c:pt>
                <c:pt idx="1875">
                  <c:v>2.2000000000000002</c:v>
                </c:pt>
                <c:pt idx="1876">
                  <c:v>2.2000000000000002</c:v>
                </c:pt>
                <c:pt idx="1877">
                  <c:v>2.2000000000000002</c:v>
                </c:pt>
                <c:pt idx="1878">
                  <c:v>2.2000000000000002</c:v>
                </c:pt>
                <c:pt idx="1879">
                  <c:v>2.2000000000000002</c:v>
                </c:pt>
                <c:pt idx="1880">
                  <c:v>2.2000000000000002</c:v>
                </c:pt>
                <c:pt idx="1881">
                  <c:v>2.2000000000000002</c:v>
                </c:pt>
                <c:pt idx="1882">
                  <c:v>2.2000000000000002</c:v>
                </c:pt>
                <c:pt idx="1883">
                  <c:v>2.2000000000000002</c:v>
                </c:pt>
                <c:pt idx="1884">
                  <c:v>2.2000000000000002</c:v>
                </c:pt>
                <c:pt idx="1885">
                  <c:v>2.2000000000000002</c:v>
                </c:pt>
                <c:pt idx="1886">
                  <c:v>2.19</c:v>
                </c:pt>
                <c:pt idx="1887">
                  <c:v>2.19</c:v>
                </c:pt>
                <c:pt idx="1888">
                  <c:v>2.19</c:v>
                </c:pt>
                <c:pt idx="1889">
                  <c:v>2.19</c:v>
                </c:pt>
                <c:pt idx="1890">
                  <c:v>2.19</c:v>
                </c:pt>
                <c:pt idx="1891">
                  <c:v>2.19</c:v>
                </c:pt>
                <c:pt idx="1892">
                  <c:v>2.19</c:v>
                </c:pt>
                <c:pt idx="1893">
                  <c:v>2.19</c:v>
                </c:pt>
                <c:pt idx="1894">
                  <c:v>2.19</c:v>
                </c:pt>
                <c:pt idx="1895">
                  <c:v>2.19</c:v>
                </c:pt>
                <c:pt idx="1896">
                  <c:v>2.19</c:v>
                </c:pt>
                <c:pt idx="1897">
                  <c:v>2.19</c:v>
                </c:pt>
                <c:pt idx="1898">
                  <c:v>2.1800000000000002</c:v>
                </c:pt>
                <c:pt idx="1899">
                  <c:v>2.1800000000000002</c:v>
                </c:pt>
                <c:pt idx="1900">
                  <c:v>2.1800000000000002</c:v>
                </c:pt>
                <c:pt idx="1901">
                  <c:v>2.1800000000000002</c:v>
                </c:pt>
                <c:pt idx="1902">
                  <c:v>2.1800000000000002</c:v>
                </c:pt>
                <c:pt idx="1903">
                  <c:v>2.1800000000000002</c:v>
                </c:pt>
                <c:pt idx="1904">
                  <c:v>2.1800000000000002</c:v>
                </c:pt>
                <c:pt idx="1905">
                  <c:v>2.1800000000000002</c:v>
                </c:pt>
                <c:pt idx="1906">
                  <c:v>2.1800000000000002</c:v>
                </c:pt>
                <c:pt idx="1907">
                  <c:v>2.1800000000000002</c:v>
                </c:pt>
                <c:pt idx="1908">
                  <c:v>2.1800000000000002</c:v>
                </c:pt>
                <c:pt idx="1909">
                  <c:v>2.1800000000000002</c:v>
                </c:pt>
                <c:pt idx="1910">
                  <c:v>2.1800000000000002</c:v>
                </c:pt>
                <c:pt idx="1911">
                  <c:v>2.17</c:v>
                </c:pt>
                <c:pt idx="1912">
                  <c:v>2.17</c:v>
                </c:pt>
                <c:pt idx="1913">
                  <c:v>2.17</c:v>
                </c:pt>
                <c:pt idx="1914">
                  <c:v>2.17</c:v>
                </c:pt>
                <c:pt idx="1915">
                  <c:v>2.17</c:v>
                </c:pt>
                <c:pt idx="1916">
                  <c:v>2.17</c:v>
                </c:pt>
                <c:pt idx="1917">
                  <c:v>2.17</c:v>
                </c:pt>
                <c:pt idx="1918">
                  <c:v>2.17</c:v>
                </c:pt>
                <c:pt idx="1919">
                  <c:v>2.17</c:v>
                </c:pt>
                <c:pt idx="1920">
                  <c:v>2.17</c:v>
                </c:pt>
                <c:pt idx="1921">
                  <c:v>2.17</c:v>
                </c:pt>
                <c:pt idx="1922">
                  <c:v>2.17</c:v>
                </c:pt>
                <c:pt idx="1923">
                  <c:v>2.16</c:v>
                </c:pt>
                <c:pt idx="1924">
                  <c:v>2.16</c:v>
                </c:pt>
                <c:pt idx="1925">
                  <c:v>2.16</c:v>
                </c:pt>
                <c:pt idx="1926">
                  <c:v>2.16</c:v>
                </c:pt>
                <c:pt idx="1927">
                  <c:v>2.16</c:v>
                </c:pt>
                <c:pt idx="1928">
                  <c:v>2.16</c:v>
                </c:pt>
                <c:pt idx="1929">
                  <c:v>2.16</c:v>
                </c:pt>
                <c:pt idx="1930">
                  <c:v>2.16</c:v>
                </c:pt>
                <c:pt idx="1931">
                  <c:v>2.16</c:v>
                </c:pt>
                <c:pt idx="1932">
                  <c:v>2.16</c:v>
                </c:pt>
                <c:pt idx="1933">
                  <c:v>2.16</c:v>
                </c:pt>
                <c:pt idx="1934">
                  <c:v>2.16</c:v>
                </c:pt>
                <c:pt idx="1935">
                  <c:v>2.16</c:v>
                </c:pt>
                <c:pt idx="1936">
                  <c:v>2.15</c:v>
                </c:pt>
                <c:pt idx="1937">
                  <c:v>2.15</c:v>
                </c:pt>
                <c:pt idx="1938">
                  <c:v>2.15</c:v>
                </c:pt>
                <c:pt idx="1939">
                  <c:v>2.15</c:v>
                </c:pt>
                <c:pt idx="1940">
                  <c:v>2.15</c:v>
                </c:pt>
                <c:pt idx="1941">
                  <c:v>2.15</c:v>
                </c:pt>
                <c:pt idx="1942">
                  <c:v>2.15</c:v>
                </c:pt>
                <c:pt idx="1943">
                  <c:v>2.15</c:v>
                </c:pt>
                <c:pt idx="1944">
                  <c:v>2.15</c:v>
                </c:pt>
                <c:pt idx="1945">
                  <c:v>2.15</c:v>
                </c:pt>
                <c:pt idx="1946">
                  <c:v>2.15</c:v>
                </c:pt>
                <c:pt idx="1947">
                  <c:v>2.15</c:v>
                </c:pt>
                <c:pt idx="1948">
                  <c:v>2.15</c:v>
                </c:pt>
                <c:pt idx="1949">
                  <c:v>2.14</c:v>
                </c:pt>
                <c:pt idx="1950">
                  <c:v>2.14</c:v>
                </c:pt>
                <c:pt idx="1951">
                  <c:v>2.14</c:v>
                </c:pt>
                <c:pt idx="1952">
                  <c:v>2.14</c:v>
                </c:pt>
                <c:pt idx="1953">
                  <c:v>2.14</c:v>
                </c:pt>
                <c:pt idx="1954">
                  <c:v>2.14</c:v>
                </c:pt>
                <c:pt idx="1955">
                  <c:v>2.14</c:v>
                </c:pt>
                <c:pt idx="1956">
                  <c:v>2.14</c:v>
                </c:pt>
                <c:pt idx="1957">
                  <c:v>2.14</c:v>
                </c:pt>
                <c:pt idx="1958">
                  <c:v>2.14</c:v>
                </c:pt>
                <c:pt idx="1959">
                  <c:v>2.14</c:v>
                </c:pt>
                <c:pt idx="1960">
                  <c:v>2.14</c:v>
                </c:pt>
                <c:pt idx="1961">
                  <c:v>2.14</c:v>
                </c:pt>
                <c:pt idx="1962">
                  <c:v>2.13</c:v>
                </c:pt>
                <c:pt idx="1963">
                  <c:v>2.13</c:v>
                </c:pt>
                <c:pt idx="1964">
                  <c:v>2.13</c:v>
                </c:pt>
                <c:pt idx="1965">
                  <c:v>2.13</c:v>
                </c:pt>
                <c:pt idx="1966">
                  <c:v>2.13</c:v>
                </c:pt>
                <c:pt idx="1967">
                  <c:v>2.13</c:v>
                </c:pt>
                <c:pt idx="1968">
                  <c:v>2.13</c:v>
                </c:pt>
                <c:pt idx="1969">
                  <c:v>2.13</c:v>
                </c:pt>
                <c:pt idx="1970">
                  <c:v>2.13</c:v>
                </c:pt>
                <c:pt idx="1971">
                  <c:v>2.13</c:v>
                </c:pt>
                <c:pt idx="1972">
                  <c:v>2.13</c:v>
                </c:pt>
                <c:pt idx="1973">
                  <c:v>2.13</c:v>
                </c:pt>
                <c:pt idx="1974">
                  <c:v>2.13</c:v>
                </c:pt>
                <c:pt idx="1975">
                  <c:v>2.12</c:v>
                </c:pt>
                <c:pt idx="1976">
                  <c:v>2.12</c:v>
                </c:pt>
                <c:pt idx="1977">
                  <c:v>2.12</c:v>
                </c:pt>
                <c:pt idx="1978">
                  <c:v>2.12</c:v>
                </c:pt>
                <c:pt idx="1979">
                  <c:v>2.12</c:v>
                </c:pt>
                <c:pt idx="1980">
                  <c:v>2.12</c:v>
                </c:pt>
                <c:pt idx="1981">
                  <c:v>2.12</c:v>
                </c:pt>
                <c:pt idx="1982">
                  <c:v>2.12</c:v>
                </c:pt>
                <c:pt idx="1983">
                  <c:v>2.12</c:v>
                </c:pt>
                <c:pt idx="1984">
                  <c:v>2.12</c:v>
                </c:pt>
                <c:pt idx="1985">
                  <c:v>2.12</c:v>
                </c:pt>
                <c:pt idx="1986">
                  <c:v>2.12</c:v>
                </c:pt>
                <c:pt idx="1987">
                  <c:v>2.12</c:v>
                </c:pt>
                <c:pt idx="1988">
                  <c:v>2.11</c:v>
                </c:pt>
                <c:pt idx="1989">
                  <c:v>2.11</c:v>
                </c:pt>
                <c:pt idx="1990">
                  <c:v>2.11</c:v>
                </c:pt>
                <c:pt idx="1991">
                  <c:v>2.11</c:v>
                </c:pt>
                <c:pt idx="1992">
                  <c:v>2.11</c:v>
                </c:pt>
                <c:pt idx="1993">
                  <c:v>2.11</c:v>
                </c:pt>
                <c:pt idx="1994">
                  <c:v>2.11</c:v>
                </c:pt>
                <c:pt idx="1995">
                  <c:v>2.11</c:v>
                </c:pt>
                <c:pt idx="1996">
                  <c:v>2.11</c:v>
                </c:pt>
                <c:pt idx="1997">
                  <c:v>2.11</c:v>
                </c:pt>
                <c:pt idx="1998">
                  <c:v>2.11</c:v>
                </c:pt>
                <c:pt idx="1999">
                  <c:v>2.11</c:v>
                </c:pt>
                <c:pt idx="2000">
                  <c:v>2.11</c:v>
                </c:pt>
                <c:pt idx="2001">
                  <c:v>2.1</c:v>
                </c:pt>
                <c:pt idx="2002">
                  <c:v>2.1</c:v>
                </c:pt>
                <c:pt idx="2003">
                  <c:v>2.1</c:v>
                </c:pt>
                <c:pt idx="2004">
                  <c:v>2.1</c:v>
                </c:pt>
                <c:pt idx="2005">
                  <c:v>2.1</c:v>
                </c:pt>
                <c:pt idx="2006">
                  <c:v>2.1</c:v>
                </c:pt>
                <c:pt idx="2007">
                  <c:v>2.1</c:v>
                </c:pt>
                <c:pt idx="2008">
                  <c:v>2.1</c:v>
                </c:pt>
                <c:pt idx="2009">
                  <c:v>2.1</c:v>
                </c:pt>
                <c:pt idx="2010">
                  <c:v>2.1</c:v>
                </c:pt>
                <c:pt idx="2011">
                  <c:v>2.1</c:v>
                </c:pt>
                <c:pt idx="2012">
                  <c:v>2.1</c:v>
                </c:pt>
                <c:pt idx="2013">
                  <c:v>2.1</c:v>
                </c:pt>
                <c:pt idx="2014">
                  <c:v>2.1</c:v>
                </c:pt>
                <c:pt idx="2015">
                  <c:v>2.09</c:v>
                </c:pt>
                <c:pt idx="2016">
                  <c:v>2.09</c:v>
                </c:pt>
                <c:pt idx="2017">
                  <c:v>2.09</c:v>
                </c:pt>
                <c:pt idx="2018">
                  <c:v>2.09</c:v>
                </c:pt>
                <c:pt idx="2019">
                  <c:v>2.09</c:v>
                </c:pt>
                <c:pt idx="2020">
                  <c:v>2.09</c:v>
                </c:pt>
                <c:pt idx="2021">
                  <c:v>2.09</c:v>
                </c:pt>
                <c:pt idx="2022">
                  <c:v>2.09</c:v>
                </c:pt>
                <c:pt idx="2023">
                  <c:v>2.09</c:v>
                </c:pt>
                <c:pt idx="2024">
                  <c:v>2.09</c:v>
                </c:pt>
                <c:pt idx="2025">
                  <c:v>2.09</c:v>
                </c:pt>
                <c:pt idx="2026">
                  <c:v>2.09</c:v>
                </c:pt>
                <c:pt idx="2027">
                  <c:v>2.09</c:v>
                </c:pt>
                <c:pt idx="2028">
                  <c:v>2.08</c:v>
                </c:pt>
                <c:pt idx="2029">
                  <c:v>2.08</c:v>
                </c:pt>
                <c:pt idx="2030">
                  <c:v>2.08</c:v>
                </c:pt>
                <c:pt idx="2031">
                  <c:v>2.08</c:v>
                </c:pt>
                <c:pt idx="2032">
                  <c:v>2.08</c:v>
                </c:pt>
                <c:pt idx="2033">
                  <c:v>2.08</c:v>
                </c:pt>
                <c:pt idx="2034">
                  <c:v>2.08</c:v>
                </c:pt>
                <c:pt idx="2035">
                  <c:v>2.08</c:v>
                </c:pt>
                <c:pt idx="2036">
                  <c:v>2.08</c:v>
                </c:pt>
                <c:pt idx="2037">
                  <c:v>2.08</c:v>
                </c:pt>
                <c:pt idx="2038">
                  <c:v>2.08</c:v>
                </c:pt>
                <c:pt idx="2039">
                  <c:v>2.08</c:v>
                </c:pt>
                <c:pt idx="2040">
                  <c:v>2.08</c:v>
                </c:pt>
                <c:pt idx="2041">
                  <c:v>2.08</c:v>
                </c:pt>
                <c:pt idx="2042">
                  <c:v>2.0699999999999998</c:v>
                </c:pt>
                <c:pt idx="2043">
                  <c:v>2.0699999999999998</c:v>
                </c:pt>
                <c:pt idx="2044">
                  <c:v>2.0699999999999998</c:v>
                </c:pt>
                <c:pt idx="2045">
                  <c:v>2.0699999999999998</c:v>
                </c:pt>
                <c:pt idx="2046">
                  <c:v>2.0699999999999998</c:v>
                </c:pt>
                <c:pt idx="2047">
                  <c:v>2.0699999999999998</c:v>
                </c:pt>
                <c:pt idx="2048">
                  <c:v>2.0699999999999998</c:v>
                </c:pt>
                <c:pt idx="2049">
                  <c:v>2.0699999999999998</c:v>
                </c:pt>
                <c:pt idx="2050">
                  <c:v>2.0699999999999998</c:v>
                </c:pt>
                <c:pt idx="2051">
                  <c:v>2.0699999999999998</c:v>
                </c:pt>
                <c:pt idx="2052">
                  <c:v>2.0699999999999998</c:v>
                </c:pt>
                <c:pt idx="2053">
                  <c:v>2.0699999999999998</c:v>
                </c:pt>
                <c:pt idx="2054">
                  <c:v>2.0699999999999998</c:v>
                </c:pt>
                <c:pt idx="2055">
                  <c:v>2.0699999999999998</c:v>
                </c:pt>
                <c:pt idx="2056">
                  <c:v>2.06</c:v>
                </c:pt>
                <c:pt idx="2057">
                  <c:v>2.06</c:v>
                </c:pt>
                <c:pt idx="2058">
                  <c:v>2.06</c:v>
                </c:pt>
                <c:pt idx="2059">
                  <c:v>2.06</c:v>
                </c:pt>
                <c:pt idx="2060">
                  <c:v>2.06</c:v>
                </c:pt>
                <c:pt idx="2061">
                  <c:v>2.06</c:v>
                </c:pt>
                <c:pt idx="2062">
                  <c:v>2.06</c:v>
                </c:pt>
                <c:pt idx="2063">
                  <c:v>2.06</c:v>
                </c:pt>
                <c:pt idx="2064">
                  <c:v>2.06</c:v>
                </c:pt>
                <c:pt idx="2065">
                  <c:v>2.06</c:v>
                </c:pt>
                <c:pt idx="2066">
                  <c:v>2.06</c:v>
                </c:pt>
                <c:pt idx="2067">
                  <c:v>2.06</c:v>
                </c:pt>
                <c:pt idx="2068">
                  <c:v>2.06</c:v>
                </c:pt>
                <c:pt idx="2069">
                  <c:v>2.06</c:v>
                </c:pt>
                <c:pt idx="2070">
                  <c:v>2.0499999999999998</c:v>
                </c:pt>
                <c:pt idx="2071">
                  <c:v>2.0499999999999998</c:v>
                </c:pt>
                <c:pt idx="2072">
                  <c:v>2.0499999999999998</c:v>
                </c:pt>
                <c:pt idx="2073">
                  <c:v>2.0499999999999998</c:v>
                </c:pt>
                <c:pt idx="2074">
                  <c:v>2.0499999999999998</c:v>
                </c:pt>
                <c:pt idx="2075">
                  <c:v>2.0499999999999998</c:v>
                </c:pt>
                <c:pt idx="2076">
                  <c:v>2.0499999999999998</c:v>
                </c:pt>
                <c:pt idx="2077">
                  <c:v>2.0499999999999998</c:v>
                </c:pt>
                <c:pt idx="2078">
                  <c:v>2.0499999999999998</c:v>
                </c:pt>
                <c:pt idx="2079">
                  <c:v>2.0499999999999998</c:v>
                </c:pt>
                <c:pt idx="2080">
                  <c:v>2.0499999999999998</c:v>
                </c:pt>
                <c:pt idx="2081">
                  <c:v>2.0499999999999998</c:v>
                </c:pt>
                <c:pt idx="2082">
                  <c:v>2.0499999999999998</c:v>
                </c:pt>
                <c:pt idx="2083">
                  <c:v>2.0499999999999998</c:v>
                </c:pt>
                <c:pt idx="2084">
                  <c:v>2.04</c:v>
                </c:pt>
                <c:pt idx="2085">
                  <c:v>2.04</c:v>
                </c:pt>
                <c:pt idx="2086">
                  <c:v>2.04</c:v>
                </c:pt>
                <c:pt idx="2087">
                  <c:v>2.04</c:v>
                </c:pt>
                <c:pt idx="2088">
                  <c:v>2.04</c:v>
                </c:pt>
                <c:pt idx="2089">
                  <c:v>2.04</c:v>
                </c:pt>
                <c:pt idx="2090">
                  <c:v>2.04</c:v>
                </c:pt>
                <c:pt idx="2091">
                  <c:v>2.04</c:v>
                </c:pt>
                <c:pt idx="2092">
                  <c:v>2.04</c:v>
                </c:pt>
                <c:pt idx="2093">
                  <c:v>2.04</c:v>
                </c:pt>
                <c:pt idx="2094">
                  <c:v>2.04</c:v>
                </c:pt>
                <c:pt idx="2095">
                  <c:v>2.04</c:v>
                </c:pt>
                <c:pt idx="2096">
                  <c:v>2.04</c:v>
                </c:pt>
                <c:pt idx="2097">
                  <c:v>2.04</c:v>
                </c:pt>
                <c:pt idx="2098">
                  <c:v>2.0299999999999998</c:v>
                </c:pt>
                <c:pt idx="2099">
                  <c:v>2.0299999999999998</c:v>
                </c:pt>
                <c:pt idx="2100">
                  <c:v>2.0299999999999998</c:v>
                </c:pt>
                <c:pt idx="2101">
                  <c:v>2.0299999999999998</c:v>
                </c:pt>
                <c:pt idx="2102">
                  <c:v>2.0299999999999998</c:v>
                </c:pt>
                <c:pt idx="2103">
                  <c:v>2.0299999999999998</c:v>
                </c:pt>
                <c:pt idx="2104">
                  <c:v>2.0299999999999998</c:v>
                </c:pt>
                <c:pt idx="2105">
                  <c:v>2.0299999999999998</c:v>
                </c:pt>
                <c:pt idx="2106">
                  <c:v>2.0299999999999998</c:v>
                </c:pt>
                <c:pt idx="2107">
                  <c:v>2.0299999999999998</c:v>
                </c:pt>
                <c:pt idx="2108">
                  <c:v>2.0299999999999998</c:v>
                </c:pt>
                <c:pt idx="2109">
                  <c:v>2.0299999999999998</c:v>
                </c:pt>
                <c:pt idx="2110">
                  <c:v>2.0299999999999998</c:v>
                </c:pt>
                <c:pt idx="2111">
                  <c:v>2.0299999999999998</c:v>
                </c:pt>
                <c:pt idx="2112">
                  <c:v>2.02</c:v>
                </c:pt>
                <c:pt idx="2113">
                  <c:v>2.02</c:v>
                </c:pt>
                <c:pt idx="2114">
                  <c:v>2.02</c:v>
                </c:pt>
                <c:pt idx="2115">
                  <c:v>2.02</c:v>
                </c:pt>
                <c:pt idx="2116">
                  <c:v>2.02</c:v>
                </c:pt>
                <c:pt idx="2117">
                  <c:v>2.02</c:v>
                </c:pt>
                <c:pt idx="2118">
                  <c:v>2.02</c:v>
                </c:pt>
                <c:pt idx="2119">
                  <c:v>2.02</c:v>
                </c:pt>
                <c:pt idx="2120">
                  <c:v>2.02</c:v>
                </c:pt>
                <c:pt idx="2121">
                  <c:v>2.02</c:v>
                </c:pt>
                <c:pt idx="2122">
                  <c:v>2.02</c:v>
                </c:pt>
                <c:pt idx="2123">
                  <c:v>2.02</c:v>
                </c:pt>
                <c:pt idx="2124">
                  <c:v>2.02</c:v>
                </c:pt>
                <c:pt idx="2125">
                  <c:v>2.02</c:v>
                </c:pt>
                <c:pt idx="2126">
                  <c:v>2.02</c:v>
                </c:pt>
                <c:pt idx="2127">
                  <c:v>2.0099999999999998</c:v>
                </c:pt>
                <c:pt idx="2128">
                  <c:v>2.0099999999999998</c:v>
                </c:pt>
                <c:pt idx="2129">
                  <c:v>2.0099999999999998</c:v>
                </c:pt>
                <c:pt idx="2130">
                  <c:v>2.0099999999999998</c:v>
                </c:pt>
                <c:pt idx="2131">
                  <c:v>2.0099999999999998</c:v>
                </c:pt>
                <c:pt idx="2132">
                  <c:v>2.0099999999999998</c:v>
                </c:pt>
                <c:pt idx="2133">
                  <c:v>2.0099999999999998</c:v>
                </c:pt>
                <c:pt idx="2134">
                  <c:v>2.0099999999999998</c:v>
                </c:pt>
                <c:pt idx="2135">
                  <c:v>2.0099999999999998</c:v>
                </c:pt>
                <c:pt idx="2136">
                  <c:v>2.0099999999999998</c:v>
                </c:pt>
                <c:pt idx="2137">
                  <c:v>2.0099999999999998</c:v>
                </c:pt>
                <c:pt idx="2138">
                  <c:v>2.0099999999999998</c:v>
                </c:pt>
                <c:pt idx="2139">
                  <c:v>2.0099999999999998</c:v>
                </c:pt>
                <c:pt idx="2140">
                  <c:v>2.0099999999999998</c:v>
                </c:pt>
                <c:pt idx="2141">
                  <c:v>2</c:v>
                </c:pt>
                <c:pt idx="2142">
                  <c:v>2</c:v>
                </c:pt>
                <c:pt idx="2143">
                  <c:v>2</c:v>
                </c:pt>
                <c:pt idx="2144">
                  <c:v>2</c:v>
                </c:pt>
                <c:pt idx="2145">
                  <c:v>2</c:v>
                </c:pt>
                <c:pt idx="2146">
                  <c:v>2</c:v>
                </c:pt>
                <c:pt idx="2147">
                  <c:v>2</c:v>
                </c:pt>
                <c:pt idx="2148">
                  <c:v>2</c:v>
                </c:pt>
                <c:pt idx="2149">
                  <c:v>2</c:v>
                </c:pt>
                <c:pt idx="2150">
                  <c:v>2</c:v>
                </c:pt>
                <c:pt idx="2151">
                  <c:v>2</c:v>
                </c:pt>
                <c:pt idx="2152">
                  <c:v>2</c:v>
                </c:pt>
                <c:pt idx="2153">
                  <c:v>2</c:v>
                </c:pt>
                <c:pt idx="2154">
                  <c:v>2</c:v>
                </c:pt>
                <c:pt idx="2155">
                  <c:v>2</c:v>
                </c:pt>
                <c:pt idx="2156">
                  <c:v>1.99</c:v>
                </c:pt>
                <c:pt idx="2157">
                  <c:v>1.99</c:v>
                </c:pt>
                <c:pt idx="2158">
                  <c:v>1.99</c:v>
                </c:pt>
                <c:pt idx="2159">
                  <c:v>1.99</c:v>
                </c:pt>
                <c:pt idx="2160">
                  <c:v>1.99</c:v>
                </c:pt>
                <c:pt idx="2161">
                  <c:v>1.99</c:v>
                </c:pt>
                <c:pt idx="2162">
                  <c:v>1.99</c:v>
                </c:pt>
                <c:pt idx="2163">
                  <c:v>1.99</c:v>
                </c:pt>
                <c:pt idx="2164">
                  <c:v>1.99</c:v>
                </c:pt>
                <c:pt idx="2165">
                  <c:v>1.99</c:v>
                </c:pt>
                <c:pt idx="2166">
                  <c:v>1.99</c:v>
                </c:pt>
                <c:pt idx="2167">
                  <c:v>1.99</c:v>
                </c:pt>
                <c:pt idx="2168">
                  <c:v>1.99</c:v>
                </c:pt>
                <c:pt idx="2169">
                  <c:v>1.99</c:v>
                </c:pt>
                <c:pt idx="2170">
                  <c:v>1.99</c:v>
                </c:pt>
                <c:pt idx="2171">
                  <c:v>1.98</c:v>
                </c:pt>
                <c:pt idx="2172">
                  <c:v>1.98</c:v>
                </c:pt>
                <c:pt idx="2173">
                  <c:v>1.98</c:v>
                </c:pt>
                <c:pt idx="2174">
                  <c:v>1.98</c:v>
                </c:pt>
                <c:pt idx="2175">
                  <c:v>1.98</c:v>
                </c:pt>
                <c:pt idx="2176">
                  <c:v>1.98</c:v>
                </c:pt>
                <c:pt idx="2177">
                  <c:v>1.98</c:v>
                </c:pt>
                <c:pt idx="2178">
                  <c:v>1.98</c:v>
                </c:pt>
                <c:pt idx="2179">
                  <c:v>1.98</c:v>
                </c:pt>
                <c:pt idx="2180">
                  <c:v>1.98</c:v>
                </c:pt>
                <c:pt idx="2181">
                  <c:v>1.98</c:v>
                </c:pt>
                <c:pt idx="2182">
                  <c:v>1.98</c:v>
                </c:pt>
                <c:pt idx="2183">
                  <c:v>1.98</c:v>
                </c:pt>
                <c:pt idx="2184">
                  <c:v>1.98</c:v>
                </c:pt>
                <c:pt idx="2185">
                  <c:v>1.98</c:v>
                </c:pt>
                <c:pt idx="2186">
                  <c:v>1.97</c:v>
                </c:pt>
                <c:pt idx="2187">
                  <c:v>1.97</c:v>
                </c:pt>
                <c:pt idx="2188">
                  <c:v>1.97</c:v>
                </c:pt>
                <c:pt idx="2189">
                  <c:v>1.97</c:v>
                </c:pt>
                <c:pt idx="2190">
                  <c:v>1.97</c:v>
                </c:pt>
                <c:pt idx="2191">
                  <c:v>1.97</c:v>
                </c:pt>
                <c:pt idx="2192">
                  <c:v>1.97</c:v>
                </c:pt>
                <c:pt idx="2193">
                  <c:v>1.97</c:v>
                </c:pt>
                <c:pt idx="2194">
                  <c:v>1.97</c:v>
                </c:pt>
                <c:pt idx="2195">
                  <c:v>1.97</c:v>
                </c:pt>
                <c:pt idx="2196">
                  <c:v>1.97</c:v>
                </c:pt>
                <c:pt idx="2197">
                  <c:v>1.97</c:v>
                </c:pt>
                <c:pt idx="2198">
                  <c:v>1.97</c:v>
                </c:pt>
                <c:pt idx="2199">
                  <c:v>1.97</c:v>
                </c:pt>
                <c:pt idx="2200">
                  <c:v>1.97</c:v>
                </c:pt>
              </c:numCache>
            </c:numRef>
          </c:yVal>
          <c:smooth val="1"/>
          <c:extLst>
            <c:ext xmlns:c16="http://schemas.microsoft.com/office/drawing/2014/chart" uri="{C3380CC4-5D6E-409C-BE32-E72D297353CC}">
              <c16:uniqueId val="{00000003-4FC6-47DF-9E69-8E4C26C7787C}"/>
            </c:ext>
          </c:extLst>
        </c:ser>
        <c:ser>
          <c:idx val="7"/>
          <c:order val="3"/>
          <c:tx>
            <c:strRef>
              <c:f>Sheet3!$I$1</c:f>
              <c:strCache>
                <c:ptCount val="1"/>
                <c:pt idx="0">
                  <c:v> Social Media </c:v>
                </c:pt>
              </c:strCache>
            </c:strRef>
          </c:tx>
          <c:spPr>
            <a:ln w="19050" cap="rnd">
              <a:solidFill>
                <a:srgbClr val="0069B4"/>
              </a:solidFill>
              <a:round/>
            </a:ln>
            <a:effectLst/>
          </c:spPr>
          <c:marker>
            <c:symbol val="none"/>
          </c:marker>
          <c:xVal>
            <c:numRef>
              <c:f>Sheet3!$A$2:$A$6471</c:f>
              <c:numCache>
                <c:formatCode>General</c:formatCode>
                <c:ptCount val="6470"/>
                <c:pt idx="0">
                  <c:v>30000</c:v>
                </c:pt>
                <c:pt idx="1">
                  <c:v>30100</c:v>
                </c:pt>
                <c:pt idx="2">
                  <c:v>30200</c:v>
                </c:pt>
                <c:pt idx="3">
                  <c:v>30300</c:v>
                </c:pt>
                <c:pt idx="4">
                  <c:v>30400</c:v>
                </c:pt>
                <c:pt idx="5">
                  <c:v>30500</c:v>
                </c:pt>
                <c:pt idx="6">
                  <c:v>30600</c:v>
                </c:pt>
                <c:pt idx="7">
                  <c:v>30700</c:v>
                </c:pt>
                <c:pt idx="8">
                  <c:v>30800</c:v>
                </c:pt>
                <c:pt idx="9">
                  <c:v>30900</c:v>
                </c:pt>
                <c:pt idx="10">
                  <c:v>31000</c:v>
                </c:pt>
                <c:pt idx="11">
                  <c:v>31100</c:v>
                </c:pt>
                <c:pt idx="12">
                  <c:v>31200</c:v>
                </c:pt>
                <c:pt idx="13">
                  <c:v>31300</c:v>
                </c:pt>
                <c:pt idx="14">
                  <c:v>31400</c:v>
                </c:pt>
                <c:pt idx="15">
                  <c:v>31500</c:v>
                </c:pt>
                <c:pt idx="16">
                  <c:v>31600</c:v>
                </c:pt>
                <c:pt idx="17">
                  <c:v>31700</c:v>
                </c:pt>
                <c:pt idx="18">
                  <c:v>31800</c:v>
                </c:pt>
                <c:pt idx="19">
                  <c:v>31900</c:v>
                </c:pt>
                <c:pt idx="20">
                  <c:v>32000</c:v>
                </c:pt>
                <c:pt idx="21">
                  <c:v>32100</c:v>
                </c:pt>
                <c:pt idx="22">
                  <c:v>32200</c:v>
                </c:pt>
                <c:pt idx="23">
                  <c:v>32300</c:v>
                </c:pt>
                <c:pt idx="24">
                  <c:v>32400</c:v>
                </c:pt>
                <c:pt idx="25">
                  <c:v>32500</c:v>
                </c:pt>
                <c:pt idx="26">
                  <c:v>32600</c:v>
                </c:pt>
                <c:pt idx="27">
                  <c:v>32700</c:v>
                </c:pt>
                <c:pt idx="28">
                  <c:v>32800</c:v>
                </c:pt>
                <c:pt idx="29">
                  <c:v>32900</c:v>
                </c:pt>
                <c:pt idx="30">
                  <c:v>33000</c:v>
                </c:pt>
                <c:pt idx="31">
                  <c:v>33100</c:v>
                </c:pt>
                <c:pt idx="32">
                  <c:v>33200</c:v>
                </c:pt>
                <c:pt idx="33">
                  <c:v>33300</c:v>
                </c:pt>
                <c:pt idx="34">
                  <c:v>33400</c:v>
                </c:pt>
                <c:pt idx="35">
                  <c:v>33500</c:v>
                </c:pt>
                <c:pt idx="36">
                  <c:v>33600</c:v>
                </c:pt>
                <c:pt idx="37">
                  <c:v>33700</c:v>
                </c:pt>
                <c:pt idx="38">
                  <c:v>33800</c:v>
                </c:pt>
                <c:pt idx="39">
                  <c:v>33900</c:v>
                </c:pt>
                <c:pt idx="40">
                  <c:v>34000</c:v>
                </c:pt>
                <c:pt idx="41">
                  <c:v>34100</c:v>
                </c:pt>
                <c:pt idx="42">
                  <c:v>34200</c:v>
                </c:pt>
                <c:pt idx="43">
                  <c:v>34300</c:v>
                </c:pt>
                <c:pt idx="44">
                  <c:v>34400</c:v>
                </c:pt>
                <c:pt idx="45">
                  <c:v>34500</c:v>
                </c:pt>
                <c:pt idx="46">
                  <c:v>34600</c:v>
                </c:pt>
                <c:pt idx="47">
                  <c:v>34700</c:v>
                </c:pt>
                <c:pt idx="48">
                  <c:v>34800</c:v>
                </c:pt>
                <c:pt idx="49">
                  <c:v>34900</c:v>
                </c:pt>
                <c:pt idx="50">
                  <c:v>35000</c:v>
                </c:pt>
                <c:pt idx="51">
                  <c:v>35100</c:v>
                </c:pt>
                <c:pt idx="52">
                  <c:v>35200</c:v>
                </c:pt>
                <c:pt idx="53">
                  <c:v>35300</c:v>
                </c:pt>
                <c:pt idx="54">
                  <c:v>35400</c:v>
                </c:pt>
                <c:pt idx="55">
                  <c:v>35500</c:v>
                </c:pt>
                <c:pt idx="56">
                  <c:v>35600</c:v>
                </c:pt>
                <c:pt idx="57">
                  <c:v>35700</c:v>
                </c:pt>
                <c:pt idx="58">
                  <c:v>35800</c:v>
                </c:pt>
                <c:pt idx="59">
                  <c:v>35900</c:v>
                </c:pt>
                <c:pt idx="60">
                  <c:v>36000</c:v>
                </c:pt>
                <c:pt idx="61">
                  <c:v>36100</c:v>
                </c:pt>
                <c:pt idx="62">
                  <c:v>36200</c:v>
                </c:pt>
                <c:pt idx="63">
                  <c:v>36300</c:v>
                </c:pt>
                <c:pt idx="64">
                  <c:v>36400</c:v>
                </c:pt>
                <c:pt idx="65">
                  <c:v>36500</c:v>
                </c:pt>
                <c:pt idx="66">
                  <c:v>36600</c:v>
                </c:pt>
                <c:pt idx="67">
                  <c:v>36700</c:v>
                </c:pt>
                <c:pt idx="68">
                  <c:v>36800</c:v>
                </c:pt>
                <c:pt idx="69">
                  <c:v>36900</c:v>
                </c:pt>
                <c:pt idx="70">
                  <c:v>37000</c:v>
                </c:pt>
                <c:pt idx="71">
                  <c:v>37100</c:v>
                </c:pt>
                <c:pt idx="72">
                  <c:v>37200</c:v>
                </c:pt>
                <c:pt idx="73">
                  <c:v>37300</c:v>
                </c:pt>
                <c:pt idx="74">
                  <c:v>37400</c:v>
                </c:pt>
                <c:pt idx="75">
                  <c:v>37500</c:v>
                </c:pt>
                <c:pt idx="76">
                  <c:v>37600</c:v>
                </c:pt>
                <c:pt idx="77">
                  <c:v>37700</c:v>
                </c:pt>
                <c:pt idx="78">
                  <c:v>37800</c:v>
                </c:pt>
                <c:pt idx="79">
                  <c:v>37900</c:v>
                </c:pt>
                <c:pt idx="80">
                  <c:v>38000</c:v>
                </c:pt>
                <c:pt idx="81">
                  <c:v>38100</c:v>
                </c:pt>
                <c:pt idx="82">
                  <c:v>38200</c:v>
                </c:pt>
                <c:pt idx="83">
                  <c:v>38300</c:v>
                </c:pt>
                <c:pt idx="84">
                  <c:v>38400</c:v>
                </c:pt>
                <c:pt idx="85">
                  <c:v>38500</c:v>
                </c:pt>
                <c:pt idx="86">
                  <c:v>38600</c:v>
                </c:pt>
                <c:pt idx="87">
                  <c:v>38700</c:v>
                </c:pt>
                <c:pt idx="88">
                  <c:v>38800</c:v>
                </c:pt>
                <c:pt idx="89">
                  <c:v>38900</c:v>
                </c:pt>
                <c:pt idx="90">
                  <c:v>39000</c:v>
                </c:pt>
                <c:pt idx="91">
                  <c:v>39100</c:v>
                </c:pt>
                <c:pt idx="92">
                  <c:v>39200</c:v>
                </c:pt>
                <c:pt idx="93">
                  <c:v>39300</c:v>
                </c:pt>
                <c:pt idx="94">
                  <c:v>39400</c:v>
                </c:pt>
                <c:pt idx="95">
                  <c:v>39500</c:v>
                </c:pt>
                <c:pt idx="96">
                  <c:v>39600</c:v>
                </c:pt>
                <c:pt idx="97">
                  <c:v>39700</c:v>
                </c:pt>
                <c:pt idx="98">
                  <c:v>39800</c:v>
                </c:pt>
                <c:pt idx="99">
                  <c:v>39900</c:v>
                </c:pt>
                <c:pt idx="100">
                  <c:v>40000</c:v>
                </c:pt>
                <c:pt idx="101">
                  <c:v>40100</c:v>
                </c:pt>
                <c:pt idx="102">
                  <c:v>40200</c:v>
                </c:pt>
                <c:pt idx="103">
                  <c:v>40300</c:v>
                </c:pt>
                <c:pt idx="104">
                  <c:v>40400</c:v>
                </c:pt>
                <c:pt idx="105">
                  <c:v>40500</c:v>
                </c:pt>
                <c:pt idx="106">
                  <c:v>40600</c:v>
                </c:pt>
                <c:pt idx="107">
                  <c:v>40700</c:v>
                </c:pt>
                <c:pt idx="108">
                  <c:v>40800</c:v>
                </c:pt>
                <c:pt idx="109">
                  <c:v>40900</c:v>
                </c:pt>
                <c:pt idx="110">
                  <c:v>41000</c:v>
                </c:pt>
                <c:pt idx="111">
                  <c:v>41100</c:v>
                </c:pt>
                <c:pt idx="112">
                  <c:v>41200</c:v>
                </c:pt>
                <c:pt idx="113">
                  <c:v>41300</c:v>
                </c:pt>
                <c:pt idx="114">
                  <c:v>41400</c:v>
                </c:pt>
                <c:pt idx="115">
                  <c:v>41500</c:v>
                </c:pt>
                <c:pt idx="116">
                  <c:v>41600</c:v>
                </c:pt>
                <c:pt idx="117">
                  <c:v>41700</c:v>
                </c:pt>
                <c:pt idx="118">
                  <c:v>41800</c:v>
                </c:pt>
                <c:pt idx="119">
                  <c:v>41900</c:v>
                </c:pt>
                <c:pt idx="120">
                  <c:v>42000</c:v>
                </c:pt>
                <c:pt idx="121">
                  <c:v>42100</c:v>
                </c:pt>
                <c:pt idx="122">
                  <c:v>42200</c:v>
                </c:pt>
                <c:pt idx="123">
                  <c:v>42300</c:v>
                </c:pt>
                <c:pt idx="124">
                  <c:v>42400</c:v>
                </c:pt>
                <c:pt idx="125">
                  <c:v>42500</c:v>
                </c:pt>
                <c:pt idx="126">
                  <c:v>42600</c:v>
                </c:pt>
                <c:pt idx="127">
                  <c:v>42700</c:v>
                </c:pt>
                <c:pt idx="128">
                  <c:v>42800</c:v>
                </c:pt>
                <c:pt idx="129">
                  <c:v>42900</c:v>
                </c:pt>
                <c:pt idx="130">
                  <c:v>43000</c:v>
                </c:pt>
                <c:pt idx="131">
                  <c:v>43100</c:v>
                </c:pt>
                <c:pt idx="132">
                  <c:v>43200</c:v>
                </c:pt>
                <c:pt idx="133">
                  <c:v>43300</c:v>
                </c:pt>
                <c:pt idx="134">
                  <c:v>43400</c:v>
                </c:pt>
                <c:pt idx="135">
                  <c:v>43500</c:v>
                </c:pt>
                <c:pt idx="136">
                  <c:v>43600</c:v>
                </c:pt>
                <c:pt idx="137">
                  <c:v>43700</c:v>
                </c:pt>
                <c:pt idx="138">
                  <c:v>43800</c:v>
                </c:pt>
                <c:pt idx="139">
                  <c:v>43900</c:v>
                </c:pt>
                <c:pt idx="140">
                  <c:v>44000</c:v>
                </c:pt>
                <c:pt idx="141">
                  <c:v>44100</c:v>
                </c:pt>
                <c:pt idx="142">
                  <c:v>44200</c:v>
                </c:pt>
                <c:pt idx="143">
                  <c:v>44300</c:v>
                </c:pt>
                <c:pt idx="144">
                  <c:v>44400</c:v>
                </c:pt>
                <c:pt idx="145">
                  <c:v>44500</c:v>
                </c:pt>
                <c:pt idx="146">
                  <c:v>44600</c:v>
                </c:pt>
                <c:pt idx="147">
                  <c:v>44700</c:v>
                </c:pt>
                <c:pt idx="148">
                  <c:v>44800</c:v>
                </c:pt>
                <c:pt idx="149">
                  <c:v>44900</c:v>
                </c:pt>
                <c:pt idx="150">
                  <c:v>45000</c:v>
                </c:pt>
                <c:pt idx="151">
                  <c:v>45100</c:v>
                </c:pt>
                <c:pt idx="152">
                  <c:v>45200</c:v>
                </c:pt>
                <c:pt idx="153">
                  <c:v>45300</c:v>
                </c:pt>
                <c:pt idx="154">
                  <c:v>45400</c:v>
                </c:pt>
                <c:pt idx="155">
                  <c:v>45500</c:v>
                </c:pt>
                <c:pt idx="156">
                  <c:v>45600</c:v>
                </c:pt>
                <c:pt idx="157">
                  <c:v>45700</c:v>
                </c:pt>
                <c:pt idx="158">
                  <c:v>45800</c:v>
                </c:pt>
                <c:pt idx="159">
                  <c:v>45900</c:v>
                </c:pt>
                <c:pt idx="160">
                  <c:v>46000</c:v>
                </c:pt>
                <c:pt idx="161">
                  <c:v>46100</c:v>
                </c:pt>
                <c:pt idx="162">
                  <c:v>46200</c:v>
                </c:pt>
                <c:pt idx="163">
                  <c:v>46300</c:v>
                </c:pt>
                <c:pt idx="164">
                  <c:v>46400</c:v>
                </c:pt>
                <c:pt idx="165">
                  <c:v>46500</c:v>
                </c:pt>
                <c:pt idx="166">
                  <c:v>46600</c:v>
                </c:pt>
                <c:pt idx="167">
                  <c:v>46700</c:v>
                </c:pt>
                <c:pt idx="168">
                  <c:v>46800</c:v>
                </c:pt>
                <c:pt idx="169">
                  <c:v>46900</c:v>
                </c:pt>
                <c:pt idx="170">
                  <c:v>47000</c:v>
                </c:pt>
                <c:pt idx="171">
                  <c:v>47100</c:v>
                </c:pt>
                <c:pt idx="172">
                  <c:v>47200</c:v>
                </c:pt>
                <c:pt idx="173">
                  <c:v>47300</c:v>
                </c:pt>
                <c:pt idx="174">
                  <c:v>47400</c:v>
                </c:pt>
                <c:pt idx="175">
                  <c:v>47500</c:v>
                </c:pt>
                <c:pt idx="176">
                  <c:v>47600</c:v>
                </c:pt>
                <c:pt idx="177">
                  <c:v>47700</c:v>
                </c:pt>
                <c:pt idx="178">
                  <c:v>47800</c:v>
                </c:pt>
                <c:pt idx="179">
                  <c:v>47900</c:v>
                </c:pt>
                <c:pt idx="180">
                  <c:v>48000</c:v>
                </c:pt>
                <c:pt idx="181">
                  <c:v>48100</c:v>
                </c:pt>
                <c:pt idx="182">
                  <c:v>48200</c:v>
                </c:pt>
                <c:pt idx="183">
                  <c:v>48300</c:v>
                </c:pt>
                <c:pt idx="184">
                  <c:v>48400</c:v>
                </c:pt>
                <c:pt idx="185">
                  <c:v>48500</c:v>
                </c:pt>
                <c:pt idx="186">
                  <c:v>48600</c:v>
                </c:pt>
                <c:pt idx="187">
                  <c:v>48700</c:v>
                </c:pt>
                <c:pt idx="188">
                  <c:v>48800</c:v>
                </c:pt>
                <c:pt idx="189">
                  <c:v>48900</c:v>
                </c:pt>
                <c:pt idx="190">
                  <c:v>49000</c:v>
                </c:pt>
                <c:pt idx="191">
                  <c:v>49100</c:v>
                </c:pt>
                <c:pt idx="192">
                  <c:v>49200</c:v>
                </c:pt>
                <c:pt idx="193">
                  <c:v>49300</c:v>
                </c:pt>
                <c:pt idx="194">
                  <c:v>49400</c:v>
                </c:pt>
                <c:pt idx="195">
                  <c:v>49500</c:v>
                </c:pt>
                <c:pt idx="196">
                  <c:v>49600</c:v>
                </c:pt>
                <c:pt idx="197">
                  <c:v>49700</c:v>
                </c:pt>
                <c:pt idx="198">
                  <c:v>49800</c:v>
                </c:pt>
                <c:pt idx="199">
                  <c:v>49900</c:v>
                </c:pt>
                <c:pt idx="200">
                  <c:v>50000</c:v>
                </c:pt>
                <c:pt idx="201">
                  <c:v>50100</c:v>
                </c:pt>
                <c:pt idx="202">
                  <c:v>50200</c:v>
                </c:pt>
                <c:pt idx="203">
                  <c:v>50300</c:v>
                </c:pt>
                <c:pt idx="204">
                  <c:v>50400</c:v>
                </c:pt>
                <c:pt idx="205">
                  <c:v>50500</c:v>
                </c:pt>
                <c:pt idx="206">
                  <c:v>50600</c:v>
                </c:pt>
                <c:pt idx="207">
                  <c:v>50700</c:v>
                </c:pt>
                <c:pt idx="208">
                  <c:v>50800</c:v>
                </c:pt>
                <c:pt idx="209">
                  <c:v>50900</c:v>
                </c:pt>
                <c:pt idx="210">
                  <c:v>51000</c:v>
                </c:pt>
                <c:pt idx="211">
                  <c:v>51100</c:v>
                </c:pt>
                <c:pt idx="212">
                  <c:v>51200</c:v>
                </c:pt>
                <c:pt idx="213">
                  <c:v>51300</c:v>
                </c:pt>
                <c:pt idx="214">
                  <c:v>51400</c:v>
                </c:pt>
                <c:pt idx="215">
                  <c:v>51500</c:v>
                </c:pt>
                <c:pt idx="216">
                  <c:v>51600</c:v>
                </c:pt>
                <c:pt idx="217">
                  <c:v>51700</c:v>
                </c:pt>
                <c:pt idx="218">
                  <c:v>51800</c:v>
                </c:pt>
                <c:pt idx="219">
                  <c:v>51900</c:v>
                </c:pt>
                <c:pt idx="220">
                  <c:v>52000</c:v>
                </c:pt>
                <c:pt idx="221">
                  <c:v>52100</c:v>
                </c:pt>
                <c:pt idx="222">
                  <c:v>52200</c:v>
                </c:pt>
                <c:pt idx="223">
                  <c:v>52300</c:v>
                </c:pt>
                <c:pt idx="224">
                  <c:v>52400</c:v>
                </c:pt>
                <c:pt idx="225">
                  <c:v>52500</c:v>
                </c:pt>
                <c:pt idx="226">
                  <c:v>52600</c:v>
                </c:pt>
                <c:pt idx="227">
                  <c:v>52700</c:v>
                </c:pt>
                <c:pt idx="228">
                  <c:v>52800</c:v>
                </c:pt>
                <c:pt idx="229">
                  <c:v>52900</c:v>
                </c:pt>
                <c:pt idx="230">
                  <c:v>53000</c:v>
                </c:pt>
                <c:pt idx="231">
                  <c:v>53100</c:v>
                </c:pt>
                <c:pt idx="232">
                  <c:v>53200</c:v>
                </c:pt>
                <c:pt idx="233">
                  <c:v>53300</c:v>
                </c:pt>
                <c:pt idx="234">
                  <c:v>53400</c:v>
                </c:pt>
                <c:pt idx="235">
                  <c:v>53500</c:v>
                </c:pt>
                <c:pt idx="236">
                  <c:v>53600</c:v>
                </c:pt>
                <c:pt idx="237">
                  <c:v>53700</c:v>
                </c:pt>
                <c:pt idx="238">
                  <c:v>53800</c:v>
                </c:pt>
                <c:pt idx="239">
                  <c:v>53900</c:v>
                </c:pt>
                <c:pt idx="240">
                  <c:v>54000</c:v>
                </c:pt>
                <c:pt idx="241">
                  <c:v>54100</c:v>
                </c:pt>
                <c:pt idx="242">
                  <c:v>54200</c:v>
                </c:pt>
                <c:pt idx="243">
                  <c:v>54300</c:v>
                </c:pt>
                <c:pt idx="244">
                  <c:v>54400</c:v>
                </c:pt>
                <c:pt idx="245">
                  <c:v>54500</c:v>
                </c:pt>
                <c:pt idx="246">
                  <c:v>54600</c:v>
                </c:pt>
                <c:pt idx="247">
                  <c:v>54700</c:v>
                </c:pt>
                <c:pt idx="248">
                  <c:v>54800</c:v>
                </c:pt>
                <c:pt idx="249">
                  <c:v>54900</c:v>
                </c:pt>
                <c:pt idx="250">
                  <c:v>55000</c:v>
                </c:pt>
                <c:pt idx="251">
                  <c:v>55100</c:v>
                </c:pt>
                <c:pt idx="252">
                  <c:v>55200</c:v>
                </c:pt>
                <c:pt idx="253">
                  <c:v>55300</c:v>
                </c:pt>
                <c:pt idx="254">
                  <c:v>55400</c:v>
                </c:pt>
                <c:pt idx="255">
                  <c:v>55500</c:v>
                </c:pt>
                <c:pt idx="256">
                  <c:v>55600</c:v>
                </c:pt>
                <c:pt idx="257">
                  <c:v>55700</c:v>
                </c:pt>
                <c:pt idx="258">
                  <c:v>55800</c:v>
                </c:pt>
                <c:pt idx="259">
                  <c:v>55900</c:v>
                </c:pt>
                <c:pt idx="260">
                  <c:v>56000</c:v>
                </c:pt>
                <c:pt idx="261">
                  <c:v>56100</c:v>
                </c:pt>
                <c:pt idx="262">
                  <c:v>56200</c:v>
                </c:pt>
                <c:pt idx="263">
                  <c:v>56300</c:v>
                </c:pt>
                <c:pt idx="264">
                  <c:v>56400</c:v>
                </c:pt>
                <c:pt idx="265">
                  <c:v>56500</c:v>
                </c:pt>
                <c:pt idx="266">
                  <c:v>56600</c:v>
                </c:pt>
                <c:pt idx="267">
                  <c:v>56700</c:v>
                </c:pt>
                <c:pt idx="268">
                  <c:v>56800</c:v>
                </c:pt>
                <c:pt idx="269">
                  <c:v>56900</c:v>
                </c:pt>
                <c:pt idx="270">
                  <c:v>57000</c:v>
                </c:pt>
                <c:pt idx="271">
                  <c:v>57100</c:v>
                </c:pt>
                <c:pt idx="272">
                  <c:v>57200</c:v>
                </c:pt>
                <c:pt idx="273">
                  <c:v>57300</c:v>
                </c:pt>
                <c:pt idx="274">
                  <c:v>57400</c:v>
                </c:pt>
                <c:pt idx="275">
                  <c:v>57500</c:v>
                </c:pt>
                <c:pt idx="276">
                  <c:v>57600</c:v>
                </c:pt>
                <c:pt idx="277">
                  <c:v>57700</c:v>
                </c:pt>
                <c:pt idx="278">
                  <c:v>57800</c:v>
                </c:pt>
                <c:pt idx="279">
                  <c:v>57900</c:v>
                </c:pt>
                <c:pt idx="280">
                  <c:v>58000</c:v>
                </c:pt>
                <c:pt idx="281">
                  <c:v>58100</c:v>
                </c:pt>
                <c:pt idx="282">
                  <c:v>58200</c:v>
                </c:pt>
                <c:pt idx="283">
                  <c:v>58300</c:v>
                </c:pt>
                <c:pt idx="284">
                  <c:v>58400</c:v>
                </c:pt>
                <c:pt idx="285">
                  <c:v>58500</c:v>
                </c:pt>
                <c:pt idx="286">
                  <c:v>58600</c:v>
                </c:pt>
                <c:pt idx="287">
                  <c:v>58700</c:v>
                </c:pt>
                <c:pt idx="288">
                  <c:v>58800</c:v>
                </c:pt>
                <c:pt idx="289">
                  <c:v>58900</c:v>
                </c:pt>
                <c:pt idx="290">
                  <c:v>59000</c:v>
                </c:pt>
                <c:pt idx="291">
                  <c:v>59100</c:v>
                </c:pt>
                <c:pt idx="292">
                  <c:v>59200</c:v>
                </c:pt>
                <c:pt idx="293">
                  <c:v>59300</c:v>
                </c:pt>
                <c:pt idx="294">
                  <c:v>59400</c:v>
                </c:pt>
                <c:pt idx="295">
                  <c:v>59500</c:v>
                </c:pt>
                <c:pt idx="296">
                  <c:v>59600</c:v>
                </c:pt>
                <c:pt idx="297">
                  <c:v>59700</c:v>
                </c:pt>
                <c:pt idx="298">
                  <c:v>59800</c:v>
                </c:pt>
                <c:pt idx="299">
                  <c:v>59900</c:v>
                </c:pt>
                <c:pt idx="300">
                  <c:v>60000</c:v>
                </c:pt>
                <c:pt idx="301">
                  <c:v>60100</c:v>
                </c:pt>
                <c:pt idx="302">
                  <c:v>60200</c:v>
                </c:pt>
                <c:pt idx="303">
                  <c:v>60300</c:v>
                </c:pt>
                <c:pt idx="304">
                  <c:v>60400</c:v>
                </c:pt>
                <c:pt idx="305">
                  <c:v>60500</c:v>
                </c:pt>
                <c:pt idx="306">
                  <c:v>60600</c:v>
                </c:pt>
                <c:pt idx="307">
                  <c:v>60700</c:v>
                </c:pt>
                <c:pt idx="308">
                  <c:v>60800</c:v>
                </c:pt>
                <c:pt idx="309">
                  <c:v>60900</c:v>
                </c:pt>
                <c:pt idx="310">
                  <c:v>61000</c:v>
                </c:pt>
                <c:pt idx="311">
                  <c:v>61100</c:v>
                </c:pt>
                <c:pt idx="312">
                  <c:v>61200</c:v>
                </c:pt>
                <c:pt idx="313">
                  <c:v>61300</c:v>
                </c:pt>
                <c:pt idx="314">
                  <c:v>61400</c:v>
                </c:pt>
                <c:pt idx="315">
                  <c:v>61500</c:v>
                </c:pt>
                <c:pt idx="316">
                  <c:v>61600</c:v>
                </c:pt>
                <c:pt idx="317">
                  <c:v>61700</c:v>
                </c:pt>
                <c:pt idx="318">
                  <c:v>61800</c:v>
                </c:pt>
                <c:pt idx="319">
                  <c:v>61900</c:v>
                </c:pt>
                <c:pt idx="320">
                  <c:v>62000</c:v>
                </c:pt>
                <c:pt idx="321">
                  <c:v>62100</c:v>
                </c:pt>
                <c:pt idx="322">
                  <c:v>62200</c:v>
                </c:pt>
                <c:pt idx="323">
                  <c:v>62300</c:v>
                </c:pt>
                <c:pt idx="324">
                  <c:v>62400</c:v>
                </c:pt>
                <c:pt idx="325">
                  <c:v>62500</c:v>
                </c:pt>
                <c:pt idx="326">
                  <c:v>62600</c:v>
                </c:pt>
                <c:pt idx="327">
                  <c:v>62700</c:v>
                </c:pt>
                <c:pt idx="328">
                  <c:v>62800</c:v>
                </c:pt>
                <c:pt idx="329">
                  <c:v>62900</c:v>
                </c:pt>
                <c:pt idx="330">
                  <c:v>63000</c:v>
                </c:pt>
                <c:pt idx="331">
                  <c:v>63100</c:v>
                </c:pt>
                <c:pt idx="332">
                  <c:v>63200</c:v>
                </c:pt>
                <c:pt idx="333">
                  <c:v>63300</c:v>
                </c:pt>
                <c:pt idx="334">
                  <c:v>63400</c:v>
                </c:pt>
                <c:pt idx="335">
                  <c:v>63500</c:v>
                </c:pt>
                <c:pt idx="336">
                  <c:v>63600</c:v>
                </c:pt>
                <c:pt idx="337">
                  <c:v>63700</c:v>
                </c:pt>
                <c:pt idx="338">
                  <c:v>63800</c:v>
                </c:pt>
                <c:pt idx="339">
                  <c:v>63900</c:v>
                </c:pt>
                <c:pt idx="340">
                  <c:v>64000</c:v>
                </c:pt>
                <c:pt idx="341">
                  <c:v>64100</c:v>
                </c:pt>
                <c:pt idx="342">
                  <c:v>64200</c:v>
                </c:pt>
                <c:pt idx="343">
                  <c:v>64300</c:v>
                </c:pt>
                <c:pt idx="344">
                  <c:v>64400</c:v>
                </c:pt>
                <c:pt idx="345">
                  <c:v>64500</c:v>
                </c:pt>
                <c:pt idx="346">
                  <c:v>64600</c:v>
                </c:pt>
                <c:pt idx="347">
                  <c:v>64700</c:v>
                </c:pt>
                <c:pt idx="348">
                  <c:v>64800</c:v>
                </c:pt>
                <c:pt idx="349">
                  <c:v>64900</c:v>
                </c:pt>
                <c:pt idx="350">
                  <c:v>65000</c:v>
                </c:pt>
                <c:pt idx="351">
                  <c:v>65100</c:v>
                </c:pt>
                <c:pt idx="352">
                  <c:v>65200</c:v>
                </c:pt>
                <c:pt idx="353">
                  <c:v>65300</c:v>
                </c:pt>
                <c:pt idx="354">
                  <c:v>65400</c:v>
                </c:pt>
                <c:pt idx="355">
                  <c:v>65500</c:v>
                </c:pt>
                <c:pt idx="356">
                  <c:v>65600</c:v>
                </c:pt>
                <c:pt idx="357">
                  <c:v>65700</c:v>
                </c:pt>
                <c:pt idx="358">
                  <c:v>65800</c:v>
                </c:pt>
                <c:pt idx="359">
                  <c:v>65900</c:v>
                </c:pt>
                <c:pt idx="360">
                  <c:v>66000</c:v>
                </c:pt>
                <c:pt idx="361">
                  <c:v>66100</c:v>
                </c:pt>
                <c:pt idx="362">
                  <c:v>66200</c:v>
                </c:pt>
                <c:pt idx="363">
                  <c:v>66300</c:v>
                </c:pt>
                <c:pt idx="364">
                  <c:v>66400</c:v>
                </c:pt>
                <c:pt idx="365">
                  <c:v>66500</c:v>
                </c:pt>
                <c:pt idx="366">
                  <c:v>66600</c:v>
                </c:pt>
                <c:pt idx="367">
                  <c:v>66700</c:v>
                </c:pt>
                <c:pt idx="368">
                  <c:v>66800</c:v>
                </c:pt>
                <c:pt idx="369">
                  <c:v>66900</c:v>
                </c:pt>
                <c:pt idx="370">
                  <c:v>67000</c:v>
                </c:pt>
                <c:pt idx="371">
                  <c:v>67100</c:v>
                </c:pt>
                <c:pt idx="372">
                  <c:v>67200</c:v>
                </c:pt>
                <c:pt idx="373">
                  <c:v>67300</c:v>
                </c:pt>
                <c:pt idx="374">
                  <c:v>67400</c:v>
                </c:pt>
                <c:pt idx="375">
                  <c:v>67500</c:v>
                </c:pt>
                <c:pt idx="376">
                  <c:v>67600</c:v>
                </c:pt>
                <c:pt idx="377">
                  <c:v>67700</c:v>
                </c:pt>
                <c:pt idx="378">
                  <c:v>67800</c:v>
                </c:pt>
                <c:pt idx="379">
                  <c:v>67900</c:v>
                </c:pt>
                <c:pt idx="380">
                  <c:v>68000</c:v>
                </c:pt>
                <c:pt idx="381">
                  <c:v>68100</c:v>
                </c:pt>
                <c:pt idx="382">
                  <c:v>68200</c:v>
                </c:pt>
                <c:pt idx="383">
                  <c:v>68300</c:v>
                </c:pt>
                <c:pt idx="384">
                  <c:v>68400</c:v>
                </c:pt>
                <c:pt idx="385">
                  <c:v>68500</c:v>
                </c:pt>
                <c:pt idx="386">
                  <c:v>68600</c:v>
                </c:pt>
                <c:pt idx="387">
                  <c:v>68700</c:v>
                </c:pt>
                <c:pt idx="388">
                  <c:v>68800</c:v>
                </c:pt>
                <c:pt idx="389">
                  <c:v>68900</c:v>
                </c:pt>
                <c:pt idx="390">
                  <c:v>69000</c:v>
                </c:pt>
                <c:pt idx="391">
                  <c:v>69100</c:v>
                </c:pt>
                <c:pt idx="392">
                  <c:v>69200</c:v>
                </c:pt>
                <c:pt idx="393">
                  <c:v>69300</c:v>
                </c:pt>
                <c:pt idx="394">
                  <c:v>69400</c:v>
                </c:pt>
                <c:pt idx="395">
                  <c:v>69500</c:v>
                </c:pt>
                <c:pt idx="396">
                  <c:v>69600</c:v>
                </c:pt>
                <c:pt idx="397">
                  <c:v>69700</c:v>
                </c:pt>
                <c:pt idx="398">
                  <c:v>69800</c:v>
                </c:pt>
                <c:pt idx="399">
                  <c:v>69900</c:v>
                </c:pt>
                <c:pt idx="400">
                  <c:v>70000</c:v>
                </c:pt>
                <c:pt idx="401">
                  <c:v>70100</c:v>
                </c:pt>
                <c:pt idx="402">
                  <c:v>70200</c:v>
                </c:pt>
                <c:pt idx="403">
                  <c:v>70300</c:v>
                </c:pt>
                <c:pt idx="404">
                  <c:v>70400</c:v>
                </c:pt>
                <c:pt idx="405">
                  <c:v>70500</c:v>
                </c:pt>
                <c:pt idx="406">
                  <c:v>70600</c:v>
                </c:pt>
                <c:pt idx="407">
                  <c:v>70700</c:v>
                </c:pt>
                <c:pt idx="408">
                  <c:v>70800</c:v>
                </c:pt>
                <c:pt idx="409">
                  <c:v>70900</c:v>
                </c:pt>
                <c:pt idx="410">
                  <c:v>71000</c:v>
                </c:pt>
                <c:pt idx="411">
                  <c:v>71100</c:v>
                </c:pt>
                <c:pt idx="412">
                  <c:v>71200</c:v>
                </c:pt>
                <c:pt idx="413">
                  <c:v>71300</c:v>
                </c:pt>
                <c:pt idx="414">
                  <c:v>71400</c:v>
                </c:pt>
                <c:pt idx="415">
                  <c:v>71500</c:v>
                </c:pt>
                <c:pt idx="416">
                  <c:v>71600</c:v>
                </c:pt>
                <c:pt idx="417">
                  <c:v>71700</c:v>
                </c:pt>
                <c:pt idx="418">
                  <c:v>71800</c:v>
                </c:pt>
                <c:pt idx="419">
                  <c:v>71900</c:v>
                </c:pt>
                <c:pt idx="420">
                  <c:v>72000</c:v>
                </c:pt>
                <c:pt idx="421">
                  <c:v>72100</c:v>
                </c:pt>
                <c:pt idx="422">
                  <c:v>72200</c:v>
                </c:pt>
                <c:pt idx="423">
                  <c:v>72300</c:v>
                </c:pt>
                <c:pt idx="424">
                  <c:v>72400</c:v>
                </c:pt>
                <c:pt idx="425">
                  <c:v>72500</c:v>
                </c:pt>
                <c:pt idx="426">
                  <c:v>72600</c:v>
                </c:pt>
                <c:pt idx="427">
                  <c:v>72700</c:v>
                </c:pt>
                <c:pt idx="428">
                  <c:v>72800</c:v>
                </c:pt>
                <c:pt idx="429">
                  <c:v>72900</c:v>
                </c:pt>
                <c:pt idx="430">
                  <c:v>73000</c:v>
                </c:pt>
                <c:pt idx="431">
                  <c:v>73100</c:v>
                </c:pt>
                <c:pt idx="432">
                  <c:v>73200</c:v>
                </c:pt>
                <c:pt idx="433">
                  <c:v>73300</c:v>
                </c:pt>
                <c:pt idx="434">
                  <c:v>73400</c:v>
                </c:pt>
                <c:pt idx="435">
                  <c:v>73500</c:v>
                </c:pt>
                <c:pt idx="436">
                  <c:v>73600</c:v>
                </c:pt>
                <c:pt idx="437">
                  <c:v>73700</c:v>
                </c:pt>
                <c:pt idx="438">
                  <c:v>73800</c:v>
                </c:pt>
                <c:pt idx="439">
                  <c:v>73900</c:v>
                </c:pt>
                <c:pt idx="440">
                  <c:v>74000</c:v>
                </c:pt>
                <c:pt idx="441">
                  <c:v>74100</c:v>
                </c:pt>
                <c:pt idx="442">
                  <c:v>74200</c:v>
                </c:pt>
                <c:pt idx="443">
                  <c:v>74300</c:v>
                </c:pt>
                <c:pt idx="444">
                  <c:v>74400</c:v>
                </c:pt>
                <c:pt idx="445">
                  <c:v>74500</c:v>
                </c:pt>
                <c:pt idx="446">
                  <c:v>74600</c:v>
                </c:pt>
                <c:pt idx="447">
                  <c:v>74700</c:v>
                </c:pt>
                <c:pt idx="448">
                  <c:v>74800</c:v>
                </c:pt>
                <c:pt idx="449">
                  <c:v>74900</c:v>
                </c:pt>
                <c:pt idx="450">
                  <c:v>75000</c:v>
                </c:pt>
                <c:pt idx="451">
                  <c:v>75100</c:v>
                </c:pt>
                <c:pt idx="452">
                  <c:v>75200</c:v>
                </c:pt>
                <c:pt idx="453">
                  <c:v>75300</c:v>
                </c:pt>
                <c:pt idx="454">
                  <c:v>75400</c:v>
                </c:pt>
                <c:pt idx="455">
                  <c:v>75500</c:v>
                </c:pt>
                <c:pt idx="456">
                  <c:v>75600</c:v>
                </c:pt>
                <c:pt idx="457">
                  <c:v>75700</c:v>
                </c:pt>
                <c:pt idx="458">
                  <c:v>75800</c:v>
                </c:pt>
                <c:pt idx="459">
                  <c:v>75900</c:v>
                </c:pt>
                <c:pt idx="460">
                  <c:v>76000</c:v>
                </c:pt>
                <c:pt idx="461">
                  <c:v>76100</c:v>
                </c:pt>
                <c:pt idx="462">
                  <c:v>76200</c:v>
                </c:pt>
                <c:pt idx="463">
                  <c:v>76300</c:v>
                </c:pt>
                <c:pt idx="464">
                  <c:v>76400</c:v>
                </c:pt>
                <c:pt idx="465">
                  <c:v>76500</c:v>
                </c:pt>
                <c:pt idx="466">
                  <c:v>76600</c:v>
                </c:pt>
                <c:pt idx="467">
                  <c:v>76700</c:v>
                </c:pt>
                <c:pt idx="468">
                  <c:v>76800</c:v>
                </c:pt>
                <c:pt idx="469">
                  <c:v>76900</c:v>
                </c:pt>
                <c:pt idx="470">
                  <c:v>77000</c:v>
                </c:pt>
                <c:pt idx="471">
                  <c:v>77100</c:v>
                </c:pt>
                <c:pt idx="472">
                  <c:v>77200</c:v>
                </c:pt>
                <c:pt idx="473">
                  <c:v>77300</c:v>
                </c:pt>
                <c:pt idx="474">
                  <c:v>77400</c:v>
                </c:pt>
                <c:pt idx="475">
                  <c:v>77500</c:v>
                </c:pt>
                <c:pt idx="476">
                  <c:v>77600</c:v>
                </c:pt>
                <c:pt idx="477">
                  <c:v>77700</c:v>
                </c:pt>
                <c:pt idx="478">
                  <c:v>77800</c:v>
                </c:pt>
                <c:pt idx="479">
                  <c:v>77900</c:v>
                </c:pt>
                <c:pt idx="480">
                  <c:v>78000</c:v>
                </c:pt>
                <c:pt idx="481">
                  <c:v>78100</c:v>
                </c:pt>
                <c:pt idx="482">
                  <c:v>78200</c:v>
                </c:pt>
                <c:pt idx="483">
                  <c:v>78300</c:v>
                </c:pt>
                <c:pt idx="484">
                  <c:v>78400</c:v>
                </c:pt>
                <c:pt idx="485">
                  <c:v>78500</c:v>
                </c:pt>
                <c:pt idx="486">
                  <c:v>78600</c:v>
                </c:pt>
                <c:pt idx="487">
                  <c:v>78700</c:v>
                </c:pt>
                <c:pt idx="488">
                  <c:v>78800</c:v>
                </c:pt>
                <c:pt idx="489">
                  <c:v>78900</c:v>
                </c:pt>
                <c:pt idx="490">
                  <c:v>79000</c:v>
                </c:pt>
                <c:pt idx="491">
                  <c:v>79100</c:v>
                </c:pt>
                <c:pt idx="492">
                  <c:v>79200</c:v>
                </c:pt>
                <c:pt idx="493">
                  <c:v>79300</c:v>
                </c:pt>
                <c:pt idx="494">
                  <c:v>79400</c:v>
                </c:pt>
                <c:pt idx="495">
                  <c:v>79500</c:v>
                </c:pt>
                <c:pt idx="496">
                  <c:v>79600</c:v>
                </c:pt>
                <c:pt idx="497">
                  <c:v>79700</c:v>
                </c:pt>
                <c:pt idx="498">
                  <c:v>79800</c:v>
                </c:pt>
                <c:pt idx="499">
                  <c:v>79900</c:v>
                </c:pt>
                <c:pt idx="500">
                  <c:v>80000</c:v>
                </c:pt>
                <c:pt idx="501">
                  <c:v>80100</c:v>
                </c:pt>
                <c:pt idx="502">
                  <c:v>80200</c:v>
                </c:pt>
                <c:pt idx="503">
                  <c:v>80300</c:v>
                </c:pt>
                <c:pt idx="504">
                  <c:v>80400</c:v>
                </c:pt>
                <c:pt idx="505">
                  <c:v>80500</c:v>
                </c:pt>
                <c:pt idx="506">
                  <c:v>80600</c:v>
                </c:pt>
                <c:pt idx="507">
                  <c:v>80700</c:v>
                </c:pt>
                <c:pt idx="508">
                  <c:v>80800</c:v>
                </c:pt>
                <c:pt idx="509">
                  <c:v>80900</c:v>
                </c:pt>
                <c:pt idx="510">
                  <c:v>81000</c:v>
                </c:pt>
                <c:pt idx="511">
                  <c:v>81100</c:v>
                </c:pt>
                <c:pt idx="512">
                  <c:v>81200</c:v>
                </c:pt>
                <c:pt idx="513">
                  <c:v>81300</c:v>
                </c:pt>
                <c:pt idx="514">
                  <c:v>81400</c:v>
                </c:pt>
                <c:pt idx="515">
                  <c:v>81500</c:v>
                </c:pt>
                <c:pt idx="516">
                  <c:v>81600</c:v>
                </c:pt>
                <c:pt idx="517">
                  <c:v>81700</c:v>
                </c:pt>
                <c:pt idx="518">
                  <c:v>81800</c:v>
                </c:pt>
                <c:pt idx="519">
                  <c:v>81900</c:v>
                </c:pt>
                <c:pt idx="520">
                  <c:v>82000</c:v>
                </c:pt>
                <c:pt idx="521">
                  <c:v>82100</c:v>
                </c:pt>
                <c:pt idx="522">
                  <c:v>82200</c:v>
                </c:pt>
                <c:pt idx="523">
                  <c:v>82300</c:v>
                </c:pt>
                <c:pt idx="524">
                  <c:v>82400</c:v>
                </c:pt>
                <c:pt idx="525">
                  <c:v>82500</c:v>
                </c:pt>
                <c:pt idx="526">
                  <c:v>82600</c:v>
                </c:pt>
                <c:pt idx="527">
                  <c:v>82700</c:v>
                </c:pt>
                <c:pt idx="528">
                  <c:v>82800</c:v>
                </c:pt>
                <c:pt idx="529">
                  <c:v>82900</c:v>
                </c:pt>
                <c:pt idx="530">
                  <c:v>83000</c:v>
                </c:pt>
                <c:pt idx="531">
                  <c:v>83100</c:v>
                </c:pt>
                <c:pt idx="532">
                  <c:v>83200</c:v>
                </c:pt>
                <c:pt idx="533">
                  <c:v>83300</c:v>
                </c:pt>
                <c:pt idx="534">
                  <c:v>83400</c:v>
                </c:pt>
                <c:pt idx="535">
                  <c:v>83500</c:v>
                </c:pt>
                <c:pt idx="536">
                  <c:v>83600</c:v>
                </c:pt>
                <c:pt idx="537">
                  <c:v>83700</c:v>
                </c:pt>
                <c:pt idx="538">
                  <c:v>83800</c:v>
                </c:pt>
                <c:pt idx="539">
                  <c:v>83900</c:v>
                </c:pt>
                <c:pt idx="540">
                  <c:v>84000</c:v>
                </c:pt>
                <c:pt idx="541">
                  <c:v>84100</c:v>
                </c:pt>
                <c:pt idx="542">
                  <c:v>84200</c:v>
                </c:pt>
                <c:pt idx="543">
                  <c:v>84300</c:v>
                </c:pt>
                <c:pt idx="544">
                  <c:v>84400</c:v>
                </c:pt>
                <c:pt idx="545">
                  <c:v>84500</c:v>
                </c:pt>
                <c:pt idx="546">
                  <c:v>84600</c:v>
                </c:pt>
                <c:pt idx="547">
                  <c:v>84700</c:v>
                </c:pt>
                <c:pt idx="548">
                  <c:v>84800</c:v>
                </c:pt>
                <c:pt idx="549">
                  <c:v>84900</c:v>
                </c:pt>
                <c:pt idx="550">
                  <c:v>85000</c:v>
                </c:pt>
                <c:pt idx="551">
                  <c:v>85100</c:v>
                </c:pt>
                <c:pt idx="552">
                  <c:v>85200</c:v>
                </c:pt>
                <c:pt idx="553">
                  <c:v>85300</c:v>
                </c:pt>
                <c:pt idx="554">
                  <c:v>85400</c:v>
                </c:pt>
                <c:pt idx="555">
                  <c:v>85500</c:v>
                </c:pt>
                <c:pt idx="556">
                  <c:v>85600</c:v>
                </c:pt>
                <c:pt idx="557">
                  <c:v>85700</c:v>
                </c:pt>
                <c:pt idx="558">
                  <c:v>85800</c:v>
                </c:pt>
                <c:pt idx="559">
                  <c:v>85900</c:v>
                </c:pt>
                <c:pt idx="560">
                  <c:v>86000</c:v>
                </c:pt>
                <c:pt idx="561">
                  <c:v>86100</c:v>
                </c:pt>
                <c:pt idx="562">
                  <c:v>86200</c:v>
                </c:pt>
                <c:pt idx="563">
                  <c:v>86300</c:v>
                </c:pt>
                <c:pt idx="564">
                  <c:v>86400</c:v>
                </c:pt>
                <c:pt idx="565">
                  <c:v>86500</c:v>
                </c:pt>
                <c:pt idx="566">
                  <c:v>86600</c:v>
                </c:pt>
                <c:pt idx="567">
                  <c:v>86700</c:v>
                </c:pt>
                <c:pt idx="568">
                  <c:v>86800</c:v>
                </c:pt>
                <c:pt idx="569">
                  <c:v>86900</c:v>
                </c:pt>
                <c:pt idx="570">
                  <c:v>87000</c:v>
                </c:pt>
                <c:pt idx="571">
                  <c:v>87100</c:v>
                </c:pt>
                <c:pt idx="572">
                  <c:v>87200</c:v>
                </c:pt>
                <c:pt idx="573">
                  <c:v>87300</c:v>
                </c:pt>
                <c:pt idx="574">
                  <c:v>87400</c:v>
                </c:pt>
                <c:pt idx="575">
                  <c:v>87500</c:v>
                </c:pt>
                <c:pt idx="576">
                  <c:v>87600</c:v>
                </c:pt>
                <c:pt idx="577">
                  <c:v>87700</c:v>
                </c:pt>
                <c:pt idx="578">
                  <c:v>87800</c:v>
                </c:pt>
                <c:pt idx="579">
                  <c:v>87900</c:v>
                </c:pt>
                <c:pt idx="580">
                  <c:v>88000</c:v>
                </c:pt>
                <c:pt idx="581">
                  <c:v>88100</c:v>
                </c:pt>
                <c:pt idx="582">
                  <c:v>88200</c:v>
                </c:pt>
                <c:pt idx="583">
                  <c:v>88300</c:v>
                </c:pt>
                <c:pt idx="584">
                  <c:v>88400</c:v>
                </c:pt>
                <c:pt idx="585">
                  <c:v>88500</c:v>
                </c:pt>
                <c:pt idx="586">
                  <c:v>88600</c:v>
                </c:pt>
                <c:pt idx="587">
                  <c:v>88700</c:v>
                </c:pt>
                <c:pt idx="588">
                  <c:v>88800</c:v>
                </c:pt>
                <c:pt idx="589">
                  <c:v>88900</c:v>
                </c:pt>
                <c:pt idx="590">
                  <c:v>89000</c:v>
                </c:pt>
                <c:pt idx="591">
                  <c:v>89100</c:v>
                </c:pt>
                <c:pt idx="592">
                  <c:v>89200</c:v>
                </c:pt>
                <c:pt idx="593">
                  <c:v>89300</c:v>
                </c:pt>
                <c:pt idx="594">
                  <c:v>89400</c:v>
                </c:pt>
                <c:pt idx="595">
                  <c:v>89500</c:v>
                </c:pt>
                <c:pt idx="596">
                  <c:v>89600</c:v>
                </c:pt>
                <c:pt idx="597">
                  <c:v>89700</c:v>
                </c:pt>
                <c:pt idx="598">
                  <c:v>89800</c:v>
                </c:pt>
                <c:pt idx="599">
                  <c:v>89900</c:v>
                </c:pt>
                <c:pt idx="600">
                  <c:v>90000</c:v>
                </c:pt>
                <c:pt idx="601">
                  <c:v>90100</c:v>
                </c:pt>
                <c:pt idx="602">
                  <c:v>90200</c:v>
                </c:pt>
                <c:pt idx="603">
                  <c:v>90300</c:v>
                </c:pt>
                <c:pt idx="604">
                  <c:v>90400</c:v>
                </c:pt>
                <c:pt idx="605">
                  <c:v>90500</c:v>
                </c:pt>
                <c:pt idx="606">
                  <c:v>90600</c:v>
                </c:pt>
                <c:pt idx="607">
                  <c:v>90700</c:v>
                </c:pt>
                <c:pt idx="608">
                  <c:v>90800</c:v>
                </c:pt>
                <c:pt idx="609">
                  <c:v>90900</c:v>
                </c:pt>
                <c:pt idx="610">
                  <c:v>91000</c:v>
                </c:pt>
                <c:pt idx="611">
                  <c:v>91100</c:v>
                </c:pt>
                <c:pt idx="612">
                  <c:v>91200</c:v>
                </c:pt>
                <c:pt idx="613">
                  <c:v>91300</c:v>
                </c:pt>
                <c:pt idx="614">
                  <c:v>91400</c:v>
                </c:pt>
                <c:pt idx="615">
                  <c:v>91500</c:v>
                </c:pt>
                <c:pt idx="616">
                  <c:v>91600</c:v>
                </c:pt>
                <c:pt idx="617">
                  <c:v>91700</c:v>
                </c:pt>
                <c:pt idx="618">
                  <c:v>91800</c:v>
                </c:pt>
                <c:pt idx="619">
                  <c:v>91900</c:v>
                </c:pt>
                <c:pt idx="620">
                  <c:v>92000</c:v>
                </c:pt>
                <c:pt idx="621">
                  <c:v>92100</c:v>
                </c:pt>
                <c:pt idx="622">
                  <c:v>92200</c:v>
                </c:pt>
                <c:pt idx="623">
                  <c:v>92300</c:v>
                </c:pt>
                <c:pt idx="624">
                  <c:v>92400</c:v>
                </c:pt>
                <c:pt idx="625">
                  <c:v>92500</c:v>
                </c:pt>
                <c:pt idx="626">
                  <c:v>92600</c:v>
                </c:pt>
                <c:pt idx="627">
                  <c:v>92700</c:v>
                </c:pt>
                <c:pt idx="628">
                  <c:v>92800</c:v>
                </c:pt>
                <c:pt idx="629">
                  <c:v>92900</c:v>
                </c:pt>
                <c:pt idx="630">
                  <c:v>93000</c:v>
                </c:pt>
                <c:pt idx="631">
                  <c:v>93100</c:v>
                </c:pt>
                <c:pt idx="632">
                  <c:v>93200</c:v>
                </c:pt>
                <c:pt idx="633">
                  <c:v>93300</c:v>
                </c:pt>
                <c:pt idx="634">
                  <c:v>93400</c:v>
                </c:pt>
                <c:pt idx="635">
                  <c:v>93500</c:v>
                </c:pt>
                <c:pt idx="636">
                  <c:v>93600</c:v>
                </c:pt>
                <c:pt idx="637">
                  <c:v>93700</c:v>
                </c:pt>
                <c:pt idx="638">
                  <c:v>93800</c:v>
                </c:pt>
                <c:pt idx="639">
                  <c:v>93900</c:v>
                </c:pt>
                <c:pt idx="640">
                  <c:v>94000</c:v>
                </c:pt>
                <c:pt idx="641">
                  <c:v>94100</c:v>
                </c:pt>
                <c:pt idx="642">
                  <c:v>94200</c:v>
                </c:pt>
                <c:pt idx="643">
                  <c:v>94300</c:v>
                </c:pt>
                <c:pt idx="644">
                  <c:v>94400</c:v>
                </c:pt>
                <c:pt idx="645">
                  <c:v>94500</c:v>
                </c:pt>
                <c:pt idx="646">
                  <c:v>94600</c:v>
                </c:pt>
                <c:pt idx="647">
                  <c:v>94700</c:v>
                </c:pt>
                <c:pt idx="648">
                  <c:v>94800</c:v>
                </c:pt>
                <c:pt idx="649">
                  <c:v>94900</c:v>
                </c:pt>
                <c:pt idx="650">
                  <c:v>95000</c:v>
                </c:pt>
                <c:pt idx="651">
                  <c:v>95100</c:v>
                </c:pt>
                <c:pt idx="652">
                  <c:v>95200</c:v>
                </c:pt>
                <c:pt idx="653">
                  <c:v>95300</c:v>
                </c:pt>
                <c:pt idx="654">
                  <c:v>95400</c:v>
                </c:pt>
                <c:pt idx="655">
                  <c:v>95500</c:v>
                </c:pt>
                <c:pt idx="656">
                  <c:v>95600</c:v>
                </c:pt>
                <c:pt idx="657">
                  <c:v>95700</c:v>
                </c:pt>
                <c:pt idx="658">
                  <c:v>95800</c:v>
                </c:pt>
                <c:pt idx="659">
                  <c:v>95900</c:v>
                </c:pt>
                <c:pt idx="660">
                  <c:v>96000</c:v>
                </c:pt>
                <c:pt idx="661">
                  <c:v>96100</c:v>
                </c:pt>
                <c:pt idx="662">
                  <c:v>96200</c:v>
                </c:pt>
                <c:pt idx="663">
                  <c:v>96300</c:v>
                </c:pt>
                <c:pt idx="664">
                  <c:v>96400</c:v>
                </c:pt>
                <c:pt idx="665">
                  <c:v>96500</c:v>
                </c:pt>
                <c:pt idx="666">
                  <c:v>96600</c:v>
                </c:pt>
                <c:pt idx="667">
                  <c:v>96700</c:v>
                </c:pt>
                <c:pt idx="668">
                  <c:v>96800</c:v>
                </c:pt>
                <c:pt idx="669">
                  <c:v>96900</c:v>
                </c:pt>
                <c:pt idx="670">
                  <c:v>97000</c:v>
                </c:pt>
                <c:pt idx="671">
                  <c:v>97100</c:v>
                </c:pt>
                <c:pt idx="672">
                  <c:v>97200</c:v>
                </c:pt>
                <c:pt idx="673">
                  <c:v>97300</c:v>
                </c:pt>
                <c:pt idx="674">
                  <c:v>97400</c:v>
                </c:pt>
                <c:pt idx="675">
                  <c:v>97500</c:v>
                </c:pt>
                <c:pt idx="676">
                  <c:v>97600</c:v>
                </c:pt>
                <c:pt idx="677">
                  <c:v>97700</c:v>
                </c:pt>
                <c:pt idx="678">
                  <c:v>97800</c:v>
                </c:pt>
                <c:pt idx="679">
                  <c:v>97900</c:v>
                </c:pt>
                <c:pt idx="680">
                  <c:v>98000</c:v>
                </c:pt>
                <c:pt idx="681">
                  <c:v>98100</c:v>
                </c:pt>
                <c:pt idx="682">
                  <c:v>98200</c:v>
                </c:pt>
                <c:pt idx="683">
                  <c:v>98300</c:v>
                </c:pt>
                <c:pt idx="684">
                  <c:v>98400</c:v>
                </c:pt>
                <c:pt idx="685">
                  <c:v>98500</c:v>
                </c:pt>
                <c:pt idx="686">
                  <c:v>98600</c:v>
                </c:pt>
                <c:pt idx="687">
                  <c:v>98700</c:v>
                </c:pt>
                <c:pt idx="688">
                  <c:v>98800</c:v>
                </c:pt>
                <c:pt idx="689">
                  <c:v>98900</c:v>
                </c:pt>
                <c:pt idx="690">
                  <c:v>99000</c:v>
                </c:pt>
                <c:pt idx="691">
                  <c:v>99100</c:v>
                </c:pt>
                <c:pt idx="692">
                  <c:v>99200</c:v>
                </c:pt>
                <c:pt idx="693">
                  <c:v>99300</c:v>
                </c:pt>
                <c:pt idx="694">
                  <c:v>99400</c:v>
                </c:pt>
                <c:pt idx="695">
                  <c:v>99500</c:v>
                </c:pt>
                <c:pt idx="696">
                  <c:v>99600</c:v>
                </c:pt>
                <c:pt idx="697">
                  <c:v>99700</c:v>
                </c:pt>
                <c:pt idx="698">
                  <c:v>99800</c:v>
                </c:pt>
                <c:pt idx="699">
                  <c:v>99900</c:v>
                </c:pt>
                <c:pt idx="700">
                  <c:v>100000</c:v>
                </c:pt>
                <c:pt idx="701">
                  <c:v>100100</c:v>
                </c:pt>
                <c:pt idx="702">
                  <c:v>100200</c:v>
                </c:pt>
                <c:pt idx="703">
                  <c:v>100300</c:v>
                </c:pt>
                <c:pt idx="704">
                  <c:v>100400</c:v>
                </c:pt>
                <c:pt idx="705">
                  <c:v>100500</c:v>
                </c:pt>
                <c:pt idx="706">
                  <c:v>100600</c:v>
                </c:pt>
                <c:pt idx="707">
                  <c:v>100700</c:v>
                </c:pt>
                <c:pt idx="708">
                  <c:v>100800</c:v>
                </c:pt>
                <c:pt idx="709">
                  <c:v>100900</c:v>
                </c:pt>
                <c:pt idx="710">
                  <c:v>101000</c:v>
                </c:pt>
                <c:pt idx="711">
                  <c:v>101100</c:v>
                </c:pt>
                <c:pt idx="712">
                  <c:v>101200</c:v>
                </c:pt>
                <c:pt idx="713">
                  <c:v>101300</c:v>
                </c:pt>
                <c:pt idx="714">
                  <c:v>101400</c:v>
                </c:pt>
                <c:pt idx="715">
                  <c:v>101500</c:v>
                </c:pt>
                <c:pt idx="716">
                  <c:v>101600</c:v>
                </c:pt>
                <c:pt idx="717">
                  <c:v>101700</c:v>
                </c:pt>
                <c:pt idx="718">
                  <c:v>101800</c:v>
                </c:pt>
                <c:pt idx="719">
                  <c:v>101900</c:v>
                </c:pt>
                <c:pt idx="720">
                  <c:v>102000</c:v>
                </c:pt>
                <c:pt idx="721">
                  <c:v>102100</c:v>
                </c:pt>
                <c:pt idx="722">
                  <c:v>102200</c:v>
                </c:pt>
                <c:pt idx="723">
                  <c:v>102300</c:v>
                </c:pt>
                <c:pt idx="724">
                  <c:v>102400</c:v>
                </c:pt>
                <c:pt idx="725">
                  <c:v>102500</c:v>
                </c:pt>
                <c:pt idx="726">
                  <c:v>102600</c:v>
                </c:pt>
                <c:pt idx="727">
                  <c:v>102700</c:v>
                </c:pt>
                <c:pt idx="728">
                  <c:v>102800</c:v>
                </c:pt>
                <c:pt idx="729">
                  <c:v>102900</c:v>
                </c:pt>
                <c:pt idx="730">
                  <c:v>103000</c:v>
                </c:pt>
                <c:pt idx="731">
                  <c:v>103100</c:v>
                </c:pt>
                <c:pt idx="732">
                  <c:v>103200</c:v>
                </c:pt>
                <c:pt idx="733">
                  <c:v>103300</c:v>
                </c:pt>
                <c:pt idx="734">
                  <c:v>103400</c:v>
                </c:pt>
                <c:pt idx="735">
                  <c:v>103500</c:v>
                </c:pt>
                <c:pt idx="736">
                  <c:v>103600</c:v>
                </c:pt>
                <c:pt idx="737">
                  <c:v>103700</c:v>
                </c:pt>
                <c:pt idx="738">
                  <c:v>103800</c:v>
                </c:pt>
                <c:pt idx="739">
                  <c:v>103900</c:v>
                </c:pt>
                <c:pt idx="740">
                  <c:v>104000</c:v>
                </c:pt>
                <c:pt idx="741">
                  <c:v>104100</c:v>
                </c:pt>
                <c:pt idx="742">
                  <c:v>104200</c:v>
                </c:pt>
                <c:pt idx="743">
                  <c:v>104300</c:v>
                </c:pt>
                <c:pt idx="744">
                  <c:v>104400</c:v>
                </c:pt>
                <c:pt idx="745">
                  <c:v>104500</c:v>
                </c:pt>
                <c:pt idx="746">
                  <c:v>104600</c:v>
                </c:pt>
                <c:pt idx="747">
                  <c:v>104700</c:v>
                </c:pt>
                <c:pt idx="748">
                  <c:v>104800</c:v>
                </c:pt>
                <c:pt idx="749">
                  <c:v>104900</c:v>
                </c:pt>
                <c:pt idx="750">
                  <c:v>105000</c:v>
                </c:pt>
                <c:pt idx="751">
                  <c:v>105100</c:v>
                </c:pt>
                <c:pt idx="752">
                  <c:v>105200</c:v>
                </c:pt>
                <c:pt idx="753">
                  <c:v>105300</c:v>
                </c:pt>
                <c:pt idx="754">
                  <c:v>105400</c:v>
                </c:pt>
                <c:pt idx="755">
                  <c:v>105500</c:v>
                </c:pt>
                <c:pt idx="756">
                  <c:v>105600</c:v>
                </c:pt>
                <c:pt idx="757">
                  <c:v>105700</c:v>
                </c:pt>
                <c:pt idx="758">
                  <c:v>105800</c:v>
                </c:pt>
                <c:pt idx="759">
                  <c:v>105900</c:v>
                </c:pt>
                <c:pt idx="760">
                  <c:v>106000</c:v>
                </c:pt>
                <c:pt idx="761">
                  <c:v>106100</c:v>
                </c:pt>
                <c:pt idx="762">
                  <c:v>106200</c:v>
                </c:pt>
                <c:pt idx="763">
                  <c:v>106300</c:v>
                </c:pt>
                <c:pt idx="764">
                  <c:v>106400</c:v>
                </c:pt>
                <c:pt idx="765">
                  <c:v>106500</c:v>
                </c:pt>
                <c:pt idx="766">
                  <c:v>106600</c:v>
                </c:pt>
                <c:pt idx="767">
                  <c:v>106700</c:v>
                </c:pt>
                <c:pt idx="768">
                  <c:v>106800</c:v>
                </c:pt>
                <c:pt idx="769">
                  <c:v>106900</c:v>
                </c:pt>
                <c:pt idx="770">
                  <c:v>107000</c:v>
                </c:pt>
                <c:pt idx="771">
                  <c:v>107100</c:v>
                </c:pt>
                <c:pt idx="772">
                  <c:v>107200</c:v>
                </c:pt>
                <c:pt idx="773">
                  <c:v>107300</c:v>
                </c:pt>
                <c:pt idx="774">
                  <c:v>107400</c:v>
                </c:pt>
                <c:pt idx="775">
                  <c:v>107500</c:v>
                </c:pt>
                <c:pt idx="776">
                  <c:v>107600</c:v>
                </c:pt>
                <c:pt idx="777">
                  <c:v>107700</c:v>
                </c:pt>
                <c:pt idx="778">
                  <c:v>107800</c:v>
                </c:pt>
                <c:pt idx="779">
                  <c:v>107900</c:v>
                </c:pt>
                <c:pt idx="780">
                  <c:v>108000</c:v>
                </c:pt>
                <c:pt idx="781">
                  <c:v>108100</c:v>
                </c:pt>
                <c:pt idx="782">
                  <c:v>108200</c:v>
                </c:pt>
                <c:pt idx="783">
                  <c:v>108300</c:v>
                </c:pt>
                <c:pt idx="784">
                  <c:v>108400</c:v>
                </c:pt>
                <c:pt idx="785">
                  <c:v>108500</c:v>
                </c:pt>
                <c:pt idx="786">
                  <c:v>108600</c:v>
                </c:pt>
                <c:pt idx="787">
                  <c:v>108700</c:v>
                </c:pt>
                <c:pt idx="788">
                  <c:v>108800</c:v>
                </c:pt>
                <c:pt idx="789">
                  <c:v>108900</c:v>
                </c:pt>
                <c:pt idx="790">
                  <c:v>109000</c:v>
                </c:pt>
                <c:pt idx="791">
                  <c:v>109100</c:v>
                </c:pt>
                <c:pt idx="792">
                  <c:v>109200</c:v>
                </c:pt>
                <c:pt idx="793">
                  <c:v>109300</c:v>
                </c:pt>
                <c:pt idx="794">
                  <c:v>109400</c:v>
                </c:pt>
                <c:pt idx="795">
                  <c:v>109500</c:v>
                </c:pt>
                <c:pt idx="796">
                  <c:v>109600</c:v>
                </c:pt>
                <c:pt idx="797">
                  <c:v>109700</c:v>
                </c:pt>
                <c:pt idx="798">
                  <c:v>109800</c:v>
                </c:pt>
                <c:pt idx="799">
                  <c:v>109900</c:v>
                </c:pt>
                <c:pt idx="800">
                  <c:v>110000</c:v>
                </c:pt>
                <c:pt idx="801">
                  <c:v>110100</c:v>
                </c:pt>
                <c:pt idx="802">
                  <c:v>110200</c:v>
                </c:pt>
                <c:pt idx="803">
                  <c:v>110300</c:v>
                </c:pt>
                <c:pt idx="804">
                  <c:v>110400</c:v>
                </c:pt>
                <c:pt idx="805">
                  <c:v>110500</c:v>
                </c:pt>
                <c:pt idx="806">
                  <c:v>110600</c:v>
                </c:pt>
                <c:pt idx="807">
                  <c:v>110700</c:v>
                </c:pt>
                <c:pt idx="808">
                  <c:v>110800</c:v>
                </c:pt>
                <c:pt idx="809">
                  <c:v>110900</c:v>
                </c:pt>
                <c:pt idx="810">
                  <c:v>111000</c:v>
                </c:pt>
                <c:pt idx="811">
                  <c:v>111100</c:v>
                </c:pt>
                <c:pt idx="812">
                  <c:v>111200</c:v>
                </c:pt>
                <c:pt idx="813">
                  <c:v>111300</c:v>
                </c:pt>
                <c:pt idx="814">
                  <c:v>111400</c:v>
                </c:pt>
                <c:pt idx="815">
                  <c:v>111500</c:v>
                </c:pt>
                <c:pt idx="816">
                  <c:v>111600</c:v>
                </c:pt>
                <c:pt idx="817">
                  <c:v>111700</c:v>
                </c:pt>
                <c:pt idx="818">
                  <c:v>111800</c:v>
                </c:pt>
                <c:pt idx="819">
                  <c:v>111900</c:v>
                </c:pt>
                <c:pt idx="820">
                  <c:v>112000</c:v>
                </c:pt>
                <c:pt idx="821">
                  <c:v>112100</c:v>
                </c:pt>
                <c:pt idx="822">
                  <c:v>112200</c:v>
                </c:pt>
                <c:pt idx="823">
                  <c:v>112300</c:v>
                </c:pt>
                <c:pt idx="824">
                  <c:v>112400</c:v>
                </c:pt>
                <c:pt idx="825">
                  <c:v>112500</c:v>
                </c:pt>
                <c:pt idx="826">
                  <c:v>112600</c:v>
                </c:pt>
                <c:pt idx="827">
                  <c:v>112700</c:v>
                </c:pt>
                <c:pt idx="828">
                  <c:v>112800</c:v>
                </c:pt>
                <c:pt idx="829">
                  <c:v>112900</c:v>
                </c:pt>
                <c:pt idx="830">
                  <c:v>113000</c:v>
                </c:pt>
                <c:pt idx="831">
                  <c:v>113100</c:v>
                </c:pt>
                <c:pt idx="832">
                  <c:v>113200</c:v>
                </c:pt>
                <c:pt idx="833">
                  <c:v>113300</c:v>
                </c:pt>
                <c:pt idx="834">
                  <c:v>113400</c:v>
                </c:pt>
                <c:pt idx="835">
                  <c:v>113500</c:v>
                </c:pt>
                <c:pt idx="836">
                  <c:v>113600</c:v>
                </c:pt>
                <c:pt idx="837">
                  <c:v>113700</c:v>
                </c:pt>
                <c:pt idx="838">
                  <c:v>113800</c:v>
                </c:pt>
                <c:pt idx="839">
                  <c:v>113900</c:v>
                </c:pt>
                <c:pt idx="840">
                  <c:v>114000</c:v>
                </c:pt>
                <c:pt idx="841">
                  <c:v>114100</c:v>
                </c:pt>
                <c:pt idx="842">
                  <c:v>114200</c:v>
                </c:pt>
                <c:pt idx="843">
                  <c:v>114300</c:v>
                </c:pt>
                <c:pt idx="844">
                  <c:v>114400</c:v>
                </c:pt>
                <c:pt idx="845">
                  <c:v>114500</c:v>
                </c:pt>
                <c:pt idx="846">
                  <c:v>114600</c:v>
                </c:pt>
                <c:pt idx="847">
                  <c:v>114700</c:v>
                </c:pt>
                <c:pt idx="848">
                  <c:v>114800</c:v>
                </c:pt>
                <c:pt idx="849">
                  <c:v>114900</c:v>
                </c:pt>
                <c:pt idx="850">
                  <c:v>115000</c:v>
                </c:pt>
                <c:pt idx="851">
                  <c:v>115100</c:v>
                </c:pt>
                <c:pt idx="852">
                  <c:v>115200</c:v>
                </c:pt>
                <c:pt idx="853">
                  <c:v>115300</c:v>
                </c:pt>
                <c:pt idx="854">
                  <c:v>115400</c:v>
                </c:pt>
                <c:pt idx="855">
                  <c:v>115500</c:v>
                </c:pt>
                <c:pt idx="856">
                  <c:v>115600</c:v>
                </c:pt>
                <c:pt idx="857">
                  <c:v>115700</c:v>
                </c:pt>
                <c:pt idx="858">
                  <c:v>115800</c:v>
                </c:pt>
                <c:pt idx="859">
                  <c:v>115900</c:v>
                </c:pt>
                <c:pt idx="860">
                  <c:v>116000</c:v>
                </c:pt>
                <c:pt idx="861">
                  <c:v>116100</c:v>
                </c:pt>
                <c:pt idx="862">
                  <c:v>116200</c:v>
                </c:pt>
                <c:pt idx="863">
                  <c:v>116300</c:v>
                </c:pt>
                <c:pt idx="864">
                  <c:v>116400</c:v>
                </c:pt>
                <c:pt idx="865">
                  <c:v>116500</c:v>
                </c:pt>
                <c:pt idx="866">
                  <c:v>116600</c:v>
                </c:pt>
                <c:pt idx="867">
                  <c:v>116700</c:v>
                </c:pt>
                <c:pt idx="868">
                  <c:v>116800</c:v>
                </c:pt>
                <c:pt idx="869">
                  <c:v>116900</c:v>
                </c:pt>
                <c:pt idx="870">
                  <c:v>117000</c:v>
                </c:pt>
                <c:pt idx="871">
                  <c:v>117100</c:v>
                </c:pt>
                <c:pt idx="872">
                  <c:v>117200</c:v>
                </c:pt>
                <c:pt idx="873">
                  <c:v>117300</c:v>
                </c:pt>
                <c:pt idx="874">
                  <c:v>117400</c:v>
                </c:pt>
                <c:pt idx="875">
                  <c:v>117500</c:v>
                </c:pt>
                <c:pt idx="876">
                  <c:v>117600</c:v>
                </c:pt>
                <c:pt idx="877">
                  <c:v>117700</c:v>
                </c:pt>
                <c:pt idx="878">
                  <c:v>117800</c:v>
                </c:pt>
                <c:pt idx="879">
                  <c:v>117900</c:v>
                </c:pt>
                <c:pt idx="880">
                  <c:v>118000</c:v>
                </c:pt>
                <c:pt idx="881">
                  <c:v>118100</c:v>
                </c:pt>
                <c:pt idx="882">
                  <c:v>118200</c:v>
                </c:pt>
                <c:pt idx="883">
                  <c:v>118300</c:v>
                </c:pt>
                <c:pt idx="884">
                  <c:v>118400</c:v>
                </c:pt>
                <c:pt idx="885">
                  <c:v>118500</c:v>
                </c:pt>
                <c:pt idx="886">
                  <c:v>118600</c:v>
                </c:pt>
                <c:pt idx="887">
                  <c:v>118700</c:v>
                </c:pt>
                <c:pt idx="888">
                  <c:v>118800</c:v>
                </c:pt>
                <c:pt idx="889">
                  <c:v>118900</c:v>
                </c:pt>
                <c:pt idx="890">
                  <c:v>119000</c:v>
                </c:pt>
                <c:pt idx="891">
                  <c:v>119100</c:v>
                </c:pt>
                <c:pt idx="892">
                  <c:v>119200</c:v>
                </c:pt>
                <c:pt idx="893">
                  <c:v>119300</c:v>
                </c:pt>
                <c:pt idx="894">
                  <c:v>119400</c:v>
                </c:pt>
                <c:pt idx="895">
                  <c:v>119500</c:v>
                </c:pt>
                <c:pt idx="896">
                  <c:v>119600</c:v>
                </c:pt>
                <c:pt idx="897">
                  <c:v>119700</c:v>
                </c:pt>
                <c:pt idx="898">
                  <c:v>119800</c:v>
                </c:pt>
                <c:pt idx="899">
                  <c:v>119900</c:v>
                </c:pt>
                <c:pt idx="900">
                  <c:v>120000</c:v>
                </c:pt>
                <c:pt idx="901">
                  <c:v>120100</c:v>
                </c:pt>
                <c:pt idx="902">
                  <c:v>120200</c:v>
                </c:pt>
                <c:pt idx="903">
                  <c:v>120300</c:v>
                </c:pt>
                <c:pt idx="904">
                  <c:v>120400</c:v>
                </c:pt>
                <c:pt idx="905">
                  <c:v>120500</c:v>
                </c:pt>
                <c:pt idx="906">
                  <c:v>120600</c:v>
                </c:pt>
                <c:pt idx="907">
                  <c:v>120700</c:v>
                </c:pt>
                <c:pt idx="908">
                  <c:v>120800</c:v>
                </c:pt>
                <c:pt idx="909">
                  <c:v>120900</c:v>
                </c:pt>
                <c:pt idx="910">
                  <c:v>121000</c:v>
                </c:pt>
                <c:pt idx="911">
                  <c:v>121100</c:v>
                </c:pt>
                <c:pt idx="912">
                  <c:v>121200</c:v>
                </c:pt>
                <c:pt idx="913">
                  <c:v>121300</c:v>
                </c:pt>
                <c:pt idx="914">
                  <c:v>121400</c:v>
                </c:pt>
                <c:pt idx="915">
                  <c:v>121500</c:v>
                </c:pt>
                <c:pt idx="916">
                  <c:v>121600</c:v>
                </c:pt>
                <c:pt idx="917">
                  <c:v>121700</c:v>
                </c:pt>
                <c:pt idx="918">
                  <c:v>121800</c:v>
                </c:pt>
                <c:pt idx="919">
                  <c:v>121900</c:v>
                </c:pt>
                <c:pt idx="920">
                  <c:v>122000</c:v>
                </c:pt>
                <c:pt idx="921">
                  <c:v>122100</c:v>
                </c:pt>
                <c:pt idx="922">
                  <c:v>122200</c:v>
                </c:pt>
                <c:pt idx="923">
                  <c:v>122300</c:v>
                </c:pt>
                <c:pt idx="924">
                  <c:v>122400</c:v>
                </c:pt>
                <c:pt idx="925">
                  <c:v>122500</c:v>
                </c:pt>
                <c:pt idx="926">
                  <c:v>122600</c:v>
                </c:pt>
                <c:pt idx="927">
                  <c:v>122700</c:v>
                </c:pt>
                <c:pt idx="928">
                  <c:v>122800</c:v>
                </c:pt>
                <c:pt idx="929">
                  <c:v>122900</c:v>
                </c:pt>
                <c:pt idx="930">
                  <c:v>123000</c:v>
                </c:pt>
                <c:pt idx="931">
                  <c:v>123100</c:v>
                </c:pt>
                <c:pt idx="932">
                  <c:v>123200</c:v>
                </c:pt>
                <c:pt idx="933">
                  <c:v>123300</c:v>
                </c:pt>
                <c:pt idx="934">
                  <c:v>123400</c:v>
                </c:pt>
                <c:pt idx="935">
                  <c:v>123500</c:v>
                </c:pt>
                <c:pt idx="936">
                  <c:v>123600</c:v>
                </c:pt>
                <c:pt idx="937">
                  <c:v>123700</c:v>
                </c:pt>
                <c:pt idx="938">
                  <c:v>123800</c:v>
                </c:pt>
                <c:pt idx="939">
                  <c:v>123900</c:v>
                </c:pt>
                <c:pt idx="940">
                  <c:v>124000</c:v>
                </c:pt>
                <c:pt idx="941">
                  <c:v>124100</c:v>
                </c:pt>
                <c:pt idx="942">
                  <c:v>124200</c:v>
                </c:pt>
                <c:pt idx="943">
                  <c:v>124300</c:v>
                </c:pt>
                <c:pt idx="944">
                  <c:v>124400</c:v>
                </c:pt>
                <c:pt idx="945">
                  <c:v>124500</c:v>
                </c:pt>
                <c:pt idx="946">
                  <c:v>124600</c:v>
                </c:pt>
                <c:pt idx="947">
                  <c:v>124700</c:v>
                </c:pt>
                <c:pt idx="948">
                  <c:v>124800</c:v>
                </c:pt>
                <c:pt idx="949">
                  <c:v>124900</c:v>
                </c:pt>
                <c:pt idx="950">
                  <c:v>125000</c:v>
                </c:pt>
                <c:pt idx="951">
                  <c:v>125100</c:v>
                </c:pt>
                <c:pt idx="952">
                  <c:v>125200</c:v>
                </c:pt>
                <c:pt idx="953">
                  <c:v>125300</c:v>
                </c:pt>
                <c:pt idx="954">
                  <c:v>125400</c:v>
                </c:pt>
                <c:pt idx="955">
                  <c:v>125500</c:v>
                </c:pt>
                <c:pt idx="956">
                  <c:v>125600</c:v>
                </c:pt>
                <c:pt idx="957">
                  <c:v>125700</c:v>
                </c:pt>
                <c:pt idx="958">
                  <c:v>125800</c:v>
                </c:pt>
                <c:pt idx="959">
                  <c:v>125900</c:v>
                </c:pt>
                <c:pt idx="960">
                  <c:v>126000</c:v>
                </c:pt>
                <c:pt idx="961">
                  <c:v>126100</c:v>
                </c:pt>
                <c:pt idx="962">
                  <c:v>126200</c:v>
                </c:pt>
                <c:pt idx="963">
                  <c:v>126300</c:v>
                </c:pt>
                <c:pt idx="964">
                  <c:v>126400</c:v>
                </c:pt>
                <c:pt idx="965">
                  <c:v>126500</c:v>
                </c:pt>
                <c:pt idx="966">
                  <c:v>126600</c:v>
                </c:pt>
                <c:pt idx="967">
                  <c:v>126700</c:v>
                </c:pt>
                <c:pt idx="968">
                  <c:v>126800</c:v>
                </c:pt>
                <c:pt idx="969">
                  <c:v>126900</c:v>
                </c:pt>
                <c:pt idx="970">
                  <c:v>127000</c:v>
                </c:pt>
                <c:pt idx="971">
                  <c:v>127100</c:v>
                </c:pt>
                <c:pt idx="972">
                  <c:v>127200</c:v>
                </c:pt>
                <c:pt idx="973">
                  <c:v>127300</c:v>
                </c:pt>
                <c:pt idx="974">
                  <c:v>127400</c:v>
                </c:pt>
                <c:pt idx="975">
                  <c:v>127500</c:v>
                </c:pt>
                <c:pt idx="976">
                  <c:v>127600</c:v>
                </c:pt>
                <c:pt idx="977">
                  <c:v>127700</c:v>
                </c:pt>
                <c:pt idx="978">
                  <c:v>127800</c:v>
                </c:pt>
                <c:pt idx="979">
                  <c:v>127900</c:v>
                </c:pt>
                <c:pt idx="980">
                  <c:v>128000</c:v>
                </c:pt>
                <c:pt idx="981">
                  <c:v>128100</c:v>
                </c:pt>
                <c:pt idx="982">
                  <c:v>128200</c:v>
                </c:pt>
                <c:pt idx="983">
                  <c:v>128300</c:v>
                </c:pt>
                <c:pt idx="984">
                  <c:v>128400</c:v>
                </c:pt>
                <c:pt idx="985">
                  <c:v>128500</c:v>
                </c:pt>
                <c:pt idx="986">
                  <c:v>128600</c:v>
                </c:pt>
                <c:pt idx="987">
                  <c:v>128700</c:v>
                </c:pt>
                <c:pt idx="988">
                  <c:v>128800</c:v>
                </c:pt>
                <c:pt idx="989">
                  <c:v>128900</c:v>
                </c:pt>
                <c:pt idx="990">
                  <c:v>129000</c:v>
                </c:pt>
                <c:pt idx="991">
                  <c:v>129100</c:v>
                </c:pt>
                <c:pt idx="992">
                  <c:v>129200</c:v>
                </c:pt>
                <c:pt idx="993">
                  <c:v>129300</c:v>
                </c:pt>
                <c:pt idx="994">
                  <c:v>129400</c:v>
                </c:pt>
                <c:pt idx="995">
                  <c:v>129500</c:v>
                </c:pt>
                <c:pt idx="996">
                  <c:v>129600</c:v>
                </c:pt>
                <c:pt idx="997">
                  <c:v>129700</c:v>
                </c:pt>
                <c:pt idx="998">
                  <c:v>129800</c:v>
                </c:pt>
                <c:pt idx="999">
                  <c:v>129900</c:v>
                </c:pt>
                <c:pt idx="1000">
                  <c:v>130000</c:v>
                </c:pt>
                <c:pt idx="1001">
                  <c:v>130100</c:v>
                </c:pt>
                <c:pt idx="1002">
                  <c:v>130200</c:v>
                </c:pt>
                <c:pt idx="1003">
                  <c:v>130300</c:v>
                </c:pt>
                <c:pt idx="1004">
                  <c:v>130400</c:v>
                </c:pt>
                <c:pt idx="1005">
                  <c:v>130500</c:v>
                </c:pt>
                <c:pt idx="1006">
                  <c:v>130600</c:v>
                </c:pt>
                <c:pt idx="1007">
                  <c:v>130700</c:v>
                </c:pt>
                <c:pt idx="1008">
                  <c:v>130800</c:v>
                </c:pt>
                <c:pt idx="1009">
                  <c:v>130900</c:v>
                </c:pt>
                <c:pt idx="1010">
                  <c:v>131000</c:v>
                </c:pt>
                <c:pt idx="1011">
                  <c:v>131100</c:v>
                </c:pt>
                <c:pt idx="1012">
                  <c:v>131200</c:v>
                </c:pt>
                <c:pt idx="1013">
                  <c:v>131300</c:v>
                </c:pt>
                <c:pt idx="1014">
                  <c:v>131400</c:v>
                </c:pt>
                <c:pt idx="1015">
                  <c:v>131500</c:v>
                </c:pt>
                <c:pt idx="1016">
                  <c:v>131600</c:v>
                </c:pt>
                <c:pt idx="1017">
                  <c:v>131700</c:v>
                </c:pt>
                <c:pt idx="1018">
                  <c:v>131800</c:v>
                </c:pt>
                <c:pt idx="1019">
                  <c:v>131900</c:v>
                </c:pt>
                <c:pt idx="1020">
                  <c:v>132000</c:v>
                </c:pt>
                <c:pt idx="1021">
                  <c:v>132100</c:v>
                </c:pt>
                <c:pt idx="1022">
                  <c:v>132200</c:v>
                </c:pt>
                <c:pt idx="1023">
                  <c:v>132300</c:v>
                </c:pt>
                <c:pt idx="1024">
                  <c:v>132400</c:v>
                </c:pt>
                <c:pt idx="1025">
                  <c:v>132500</c:v>
                </c:pt>
                <c:pt idx="1026">
                  <c:v>132600</c:v>
                </c:pt>
                <c:pt idx="1027">
                  <c:v>132700</c:v>
                </c:pt>
                <c:pt idx="1028">
                  <c:v>132800</c:v>
                </c:pt>
                <c:pt idx="1029">
                  <c:v>132900</c:v>
                </c:pt>
                <c:pt idx="1030">
                  <c:v>133000</c:v>
                </c:pt>
                <c:pt idx="1031">
                  <c:v>133100</c:v>
                </c:pt>
                <c:pt idx="1032">
                  <c:v>133200</c:v>
                </c:pt>
                <c:pt idx="1033">
                  <c:v>133300</c:v>
                </c:pt>
                <c:pt idx="1034">
                  <c:v>133400</c:v>
                </c:pt>
                <c:pt idx="1035">
                  <c:v>133500</c:v>
                </c:pt>
                <c:pt idx="1036">
                  <c:v>133600</c:v>
                </c:pt>
                <c:pt idx="1037">
                  <c:v>133700</c:v>
                </c:pt>
                <c:pt idx="1038">
                  <c:v>133800</c:v>
                </c:pt>
                <c:pt idx="1039">
                  <c:v>133900</c:v>
                </c:pt>
                <c:pt idx="1040">
                  <c:v>134000</c:v>
                </c:pt>
                <c:pt idx="1041">
                  <c:v>134100</c:v>
                </c:pt>
                <c:pt idx="1042">
                  <c:v>134200</c:v>
                </c:pt>
                <c:pt idx="1043">
                  <c:v>134300</c:v>
                </c:pt>
                <c:pt idx="1044">
                  <c:v>134400</c:v>
                </c:pt>
                <c:pt idx="1045">
                  <c:v>134500</c:v>
                </c:pt>
                <c:pt idx="1046">
                  <c:v>134600</c:v>
                </c:pt>
                <c:pt idx="1047">
                  <c:v>134700</c:v>
                </c:pt>
                <c:pt idx="1048">
                  <c:v>134800</c:v>
                </c:pt>
                <c:pt idx="1049">
                  <c:v>134900</c:v>
                </c:pt>
                <c:pt idx="1050">
                  <c:v>135000</c:v>
                </c:pt>
                <c:pt idx="1051">
                  <c:v>135100</c:v>
                </c:pt>
                <c:pt idx="1052">
                  <c:v>135200</c:v>
                </c:pt>
                <c:pt idx="1053">
                  <c:v>135300</c:v>
                </c:pt>
                <c:pt idx="1054">
                  <c:v>135400</c:v>
                </c:pt>
                <c:pt idx="1055">
                  <c:v>135500</c:v>
                </c:pt>
                <c:pt idx="1056">
                  <c:v>135600</c:v>
                </c:pt>
                <c:pt idx="1057">
                  <c:v>135700</c:v>
                </c:pt>
                <c:pt idx="1058">
                  <c:v>135800</c:v>
                </c:pt>
                <c:pt idx="1059">
                  <c:v>135900</c:v>
                </c:pt>
                <c:pt idx="1060">
                  <c:v>136000</c:v>
                </c:pt>
                <c:pt idx="1061">
                  <c:v>136100</c:v>
                </c:pt>
                <c:pt idx="1062">
                  <c:v>136200</c:v>
                </c:pt>
                <c:pt idx="1063">
                  <c:v>136300</c:v>
                </c:pt>
                <c:pt idx="1064">
                  <c:v>136400</c:v>
                </c:pt>
                <c:pt idx="1065">
                  <c:v>136500</c:v>
                </c:pt>
                <c:pt idx="1066">
                  <c:v>136600</c:v>
                </c:pt>
                <c:pt idx="1067">
                  <c:v>136700</c:v>
                </c:pt>
                <c:pt idx="1068">
                  <c:v>136800</c:v>
                </c:pt>
                <c:pt idx="1069">
                  <c:v>136900</c:v>
                </c:pt>
                <c:pt idx="1070">
                  <c:v>137000</c:v>
                </c:pt>
                <c:pt idx="1071">
                  <c:v>137100</c:v>
                </c:pt>
                <c:pt idx="1072">
                  <c:v>137200</c:v>
                </c:pt>
                <c:pt idx="1073">
                  <c:v>137300</c:v>
                </c:pt>
                <c:pt idx="1074">
                  <c:v>137400</c:v>
                </c:pt>
                <c:pt idx="1075">
                  <c:v>137500</c:v>
                </c:pt>
                <c:pt idx="1076">
                  <c:v>137600</c:v>
                </c:pt>
                <c:pt idx="1077">
                  <c:v>137700</c:v>
                </c:pt>
                <c:pt idx="1078">
                  <c:v>137800</c:v>
                </c:pt>
                <c:pt idx="1079">
                  <c:v>137900</c:v>
                </c:pt>
                <c:pt idx="1080">
                  <c:v>138000</c:v>
                </c:pt>
                <c:pt idx="1081">
                  <c:v>138100</c:v>
                </c:pt>
                <c:pt idx="1082">
                  <c:v>138200</c:v>
                </c:pt>
                <c:pt idx="1083">
                  <c:v>138300</c:v>
                </c:pt>
                <c:pt idx="1084">
                  <c:v>138400</c:v>
                </c:pt>
                <c:pt idx="1085">
                  <c:v>138500</c:v>
                </c:pt>
                <c:pt idx="1086">
                  <c:v>138600</c:v>
                </c:pt>
                <c:pt idx="1087">
                  <c:v>138700</c:v>
                </c:pt>
                <c:pt idx="1088">
                  <c:v>138800</c:v>
                </c:pt>
                <c:pt idx="1089">
                  <c:v>138900</c:v>
                </c:pt>
                <c:pt idx="1090">
                  <c:v>139000</c:v>
                </c:pt>
                <c:pt idx="1091">
                  <c:v>139100</c:v>
                </c:pt>
                <c:pt idx="1092">
                  <c:v>139200</c:v>
                </c:pt>
                <c:pt idx="1093">
                  <c:v>139300</c:v>
                </c:pt>
                <c:pt idx="1094">
                  <c:v>139400</c:v>
                </c:pt>
                <c:pt idx="1095">
                  <c:v>139500</c:v>
                </c:pt>
                <c:pt idx="1096">
                  <c:v>139600</c:v>
                </c:pt>
                <c:pt idx="1097">
                  <c:v>139700</c:v>
                </c:pt>
                <c:pt idx="1098">
                  <c:v>139800</c:v>
                </c:pt>
                <c:pt idx="1099">
                  <c:v>139900</c:v>
                </c:pt>
                <c:pt idx="1100">
                  <c:v>140000</c:v>
                </c:pt>
                <c:pt idx="1101">
                  <c:v>140100</c:v>
                </c:pt>
                <c:pt idx="1102">
                  <c:v>140200</c:v>
                </c:pt>
                <c:pt idx="1103">
                  <c:v>140300</c:v>
                </c:pt>
                <c:pt idx="1104">
                  <c:v>140400</c:v>
                </c:pt>
                <c:pt idx="1105">
                  <c:v>140500</c:v>
                </c:pt>
                <c:pt idx="1106">
                  <c:v>140600</c:v>
                </c:pt>
                <c:pt idx="1107">
                  <c:v>140700</c:v>
                </c:pt>
                <c:pt idx="1108">
                  <c:v>140800</c:v>
                </c:pt>
                <c:pt idx="1109">
                  <c:v>140900</c:v>
                </c:pt>
                <c:pt idx="1110">
                  <c:v>141000</c:v>
                </c:pt>
                <c:pt idx="1111">
                  <c:v>141100</c:v>
                </c:pt>
                <c:pt idx="1112">
                  <c:v>141200</c:v>
                </c:pt>
                <c:pt idx="1113">
                  <c:v>141300</c:v>
                </c:pt>
                <c:pt idx="1114">
                  <c:v>141400</c:v>
                </c:pt>
                <c:pt idx="1115">
                  <c:v>141500</c:v>
                </c:pt>
                <c:pt idx="1116">
                  <c:v>141600</c:v>
                </c:pt>
                <c:pt idx="1117">
                  <c:v>141700</c:v>
                </c:pt>
                <c:pt idx="1118">
                  <c:v>141800</c:v>
                </c:pt>
                <c:pt idx="1119">
                  <c:v>141900</c:v>
                </c:pt>
                <c:pt idx="1120">
                  <c:v>142000</c:v>
                </c:pt>
                <c:pt idx="1121">
                  <c:v>142100</c:v>
                </c:pt>
                <c:pt idx="1122">
                  <c:v>142200</c:v>
                </c:pt>
                <c:pt idx="1123">
                  <c:v>142300</c:v>
                </c:pt>
                <c:pt idx="1124">
                  <c:v>142400</c:v>
                </c:pt>
                <c:pt idx="1125">
                  <c:v>142500</c:v>
                </c:pt>
                <c:pt idx="1126">
                  <c:v>142600</c:v>
                </c:pt>
                <c:pt idx="1127">
                  <c:v>142700</c:v>
                </c:pt>
                <c:pt idx="1128">
                  <c:v>142800</c:v>
                </c:pt>
                <c:pt idx="1129">
                  <c:v>142900</c:v>
                </c:pt>
                <c:pt idx="1130">
                  <c:v>143000</c:v>
                </c:pt>
                <c:pt idx="1131">
                  <c:v>143100</c:v>
                </c:pt>
                <c:pt idx="1132">
                  <c:v>143200</c:v>
                </c:pt>
                <c:pt idx="1133">
                  <c:v>143300</c:v>
                </c:pt>
                <c:pt idx="1134">
                  <c:v>143400</c:v>
                </c:pt>
                <c:pt idx="1135">
                  <c:v>143500</c:v>
                </c:pt>
                <c:pt idx="1136">
                  <c:v>143600</c:v>
                </c:pt>
                <c:pt idx="1137">
                  <c:v>143700</c:v>
                </c:pt>
                <c:pt idx="1138">
                  <c:v>143800</c:v>
                </c:pt>
                <c:pt idx="1139">
                  <c:v>143900</c:v>
                </c:pt>
                <c:pt idx="1140">
                  <c:v>144000</c:v>
                </c:pt>
                <c:pt idx="1141">
                  <c:v>144100</c:v>
                </c:pt>
                <c:pt idx="1142">
                  <c:v>144200</c:v>
                </c:pt>
                <c:pt idx="1143">
                  <c:v>144300</c:v>
                </c:pt>
                <c:pt idx="1144">
                  <c:v>144400</c:v>
                </c:pt>
                <c:pt idx="1145">
                  <c:v>144500</c:v>
                </c:pt>
                <c:pt idx="1146">
                  <c:v>144600</c:v>
                </c:pt>
                <c:pt idx="1147">
                  <c:v>144700</c:v>
                </c:pt>
                <c:pt idx="1148">
                  <c:v>144800</c:v>
                </c:pt>
                <c:pt idx="1149">
                  <c:v>144900</c:v>
                </c:pt>
                <c:pt idx="1150">
                  <c:v>145000</c:v>
                </c:pt>
                <c:pt idx="1151">
                  <c:v>145100</c:v>
                </c:pt>
                <c:pt idx="1152">
                  <c:v>145200</c:v>
                </c:pt>
                <c:pt idx="1153">
                  <c:v>145300</c:v>
                </c:pt>
                <c:pt idx="1154">
                  <c:v>145400</c:v>
                </c:pt>
                <c:pt idx="1155">
                  <c:v>145500</c:v>
                </c:pt>
                <c:pt idx="1156">
                  <c:v>145600</c:v>
                </c:pt>
                <c:pt idx="1157">
                  <c:v>145700</c:v>
                </c:pt>
                <c:pt idx="1158">
                  <c:v>145800</c:v>
                </c:pt>
                <c:pt idx="1159">
                  <c:v>145900</c:v>
                </c:pt>
                <c:pt idx="1160">
                  <c:v>146000</c:v>
                </c:pt>
                <c:pt idx="1161">
                  <c:v>146100</c:v>
                </c:pt>
                <c:pt idx="1162">
                  <c:v>146200</c:v>
                </c:pt>
                <c:pt idx="1163">
                  <c:v>146300</c:v>
                </c:pt>
                <c:pt idx="1164">
                  <c:v>146400</c:v>
                </c:pt>
                <c:pt idx="1165">
                  <c:v>146500</c:v>
                </c:pt>
                <c:pt idx="1166">
                  <c:v>146600</c:v>
                </c:pt>
                <c:pt idx="1167">
                  <c:v>146700</c:v>
                </c:pt>
                <c:pt idx="1168">
                  <c:v>146800</c:v>
                </c:pt>
                <c:pt idx="1169">
                  <c:v>146900</c:v>
                </c:pt>
                <c:pt idx="1170">
                  <c:v>147000</c:v>
                </c:pt>
                <c:pt idx="1171">
                  <c:v>147100</c:v>
                </c:pt>
                <c:pt idx="1172">
                  <c:v>147200</c:v>
                </c:pt>
                <c:pt idx="1173">
                  <c:v>147300</c:v>
                </c:pt>
                <c:pt idx="1174">
                  <c:v>147400</c:v>
                </c:pt>
                <c:pt idx="1175">
                  <c:v>147500</c:v>
                </c:pt>
                <c:pt idx="1176">
                  <c:v>147600</c:v>
                </c:pt>
                <c:pt idx="1177">
                  <c:v>147700</c:v>
                </c:pt>
                <c:pt idx="1178">
                  <c:v>147800</c:v>
                </c:pt>
                <c:pt idx="1179">
                  <c:v>147900</c:v>
                </c:pt>
                <c:pt idx="1180">
                  <c:v>148000</c:v>
                </c:pt>
                <c:pt idx="1181">
                  <c:v>148100</c:v>
                </c:pt>
                <c:pt idx="1182">
                  <c:v>148200</c:v>
                </c:pt>
                <c:pt idx="1183">
                  <c:v>148300</c:v>
                </c:pt>
                <c:pt idx="1184">
                  <c:v>148400</c:v>
                </c:pt>
                <c:pt idx="1185">
                  <c:v>148500</c:v>
                </c:pt>
                <c:pt idx="1186">
                  <c:v>148600</c:v>
                </c:pt>
                <c:pt idx="1187">
                  <c:v>148700</c:v>
                </c:pt>
                <c:pt idx="1188">
                  <c:v>148800</c:v>
                </c:pt>
                <c:pt idx="1189">
                  <c:v>148900</c:v>
                </c:pt>
                <c:pt idx="1190">
                  <c:v>149000</c:v>
                </c:pt>
                <c:pt idx="1191">
                  <c:v>149100</c:v>
                </c:pt>
                <c:pt idx="1192">
                  <c:v>149200</c:v>
                </c:pt>
                <c:pt idx="1193">
                  <c:v>149300</c:v>
                </c:pt>
                <c:pt idx="1194">
                  <c:v>149400</c:v>
                </c:pt>
                <c:pt idx="1195">
                  <c:v>149500</c:v>
                </c:pt>
                <c:pt idx="1196">
                  <c:v>149600</c:v>
                </c:pt>
                <c:pt idx="1197">
                  <c:v>149700</c:v>
                </c:pt>
                <c:pt idx="1198">
                  <c:v>149800</c:v>
                </c:pt>
                <c:pt idx="1199">
                  <c:v>149900</c:v>
                </c:pt>
                <c:pt idx="1200">
                  <c:v>150000</c:v>
                </c:pt>
                <c:pt idx="1201">
                  <c:v>150100</c:v>
                </c:pt>
                <c:pt idx="1202">
                  <c:v>150200</c:v>
                </c:pt>
                <c:pt idx="1203">
                  <c:v>150300</c:v>
                </c:pt>
                <c:pt idx="1204">
                  <c:v>150400</c:v>
                </c:pt>
                <c:pt idx="1205">
                  <c:v>150500</c:v>
                </c:pt>
                <c:pt idx="1206">
                  <c:v>150600</c:v>
                </c:pt>
                <c:pt idx="1207">
                  <c:v>150700</c:v>
                </c:pt>
                <c:pt idx="1208">
                  <c:v>150800</c:v>
                </c:pt>
                <c:pt idx="1209">
                  <c:v>150900</c:v>
                </c:pt>
                <c:pt idx="1210">
                  <c:v>151000</c:v>
                </c:pt>
                <c:pt idx="1211">
                  <c:v>151100</c:v>
                </c:pt>
                <c:pt idx="1212">
                  <c:v>151200</c:v>
                </c:pt>
                <c:pt idx="1213">
                  <c:v>151300</c:v>
                </c:pt>
                <c:pt idx="1214">
                  <c:v>151400</c:v>
                </c:pt>
                <c:pt idx="1215">
                  <c:v>151500</c:v>
                </c:pt>
                <c:pt idx="1216">
                  <c:v>151600</c:v>
                </c:pt>
                <c:pt idx="1217">
                  <c:v>151700</c:v>
                </c:pt>
                <c:pt idx="1218">
                  <c:v>151800</c:v>
                </c:pt>
                <c:pt idx="1219">
                  <c:v>151900</c:v>
                </c:pt>
                <c:pt idx="1220">
                  <c:v>152000</c:v>
                </c:pt>
                <c:pt idx="1221">
                  <c:v>152100</c:v>
                </c:pt>
                <c:pt idx="1222">
                  <c:v>152200</c:v>
                </c:pt>
                <c:pt idx="1223">
                  <c:v>152300</c:v>
                </c:pt>
                <c:pt idx="1224">
                  <c:v>152400</c:v>
                </c:pt>
                <c:pt idx="1225">
                  <c:v>152500</c:v>
                </c:pt>
                <c:pt idx="1226">
                  <c:v>152600</c:v>
                </c:pt>
                <c:pt idx="1227">
                  <c:v>152700</c:v>
                </c:pt>
                <c:pt idx="1228">
                  <c:v>152800</c:v>
                </c:pt>
                <c:pt idx="1229">
                  <c:v>152900</c:v>
                </c:pt>
                <c:pt idx="1230">
                  <c:v>153000</c:v>
                </c:pt>
                <c:pt idx="1231">
                  <c:v>153100</c:v>
                </c:pt>
                <c:pt idx="1232">
                  <c:v>153200</c:v>
                </c:pt>
                <c:pt idx="1233">
                  <c:v>153300</c:v>
                </c:pt>
                <c:pt idx="1234">
                  <c:v>153400</c:v>
                </c:pt>
                <c:pt idx="1235">
                  <c:v>153500</c:v>
                </c:pt>
                <c:pt idx="1236">
                  <c:v>153600</c:v>
                </c:pt>
                <c:pt idx="1237">
                  <c:v>153700</c:v>
                </c:pt>
                <c:pt idx="1238">
                  <c:v>153800</c:v>
                </c:pt>
                <c:pt idx="1239">
                  <c:v>153900</c:v>
                </c:pt>
                <c:pt idx="1240">
                  <c:v>154000</c:v>
                </c:pt>
                <c:pt idx="1241">
                  <c:v>154100</c:v>
                </c:pt>
                <c:pt idx="1242">
                  <c:v>154200</c:v>
                </c:pt>
                <c:pt idx="1243">
                  <c:v>154300</c:v>
                </c:pt>
                <c:pt idx="1244">
                  <c:v>154400</c:v>
                </c:pt>
                <c:pt idx="1245">
                  <c:v>154500</c:v>
                </c:pt>
                <c:pt idx="1246">
                  <c:v>154600</c:v>
                </c:pt>
                <c:pt idx="1247">
                  <c:v>154700</c:v>
                </c:pt>
                <c:pt idx="1248">
                  <c:v>154800</c:v>
                </c:pt>
                <c:pt idx="1249">
                  <c:v>154900</c:v>
                </c:pt>
                <c:pt idx="1250">
                  <c:v>155000</c:v>
                </c:pt>
                <c:pt idx="1251">
                  <c:v>155100</c:v>
                </c:pt>
                <c:pt idx="1252">
                  <c:v>155200</c:v>
                </c:pt>
                <c:pt idx="1253">
                  <c:v>155300</c:v>
                </c:pt>
                <c:pt idx="1254">
                  <c:v>155400</c:v>
                </c:pt>
                <c:pt idx="1255">
                  <c:v>155500</c:v>
                </c:pt>
                <c:pt idx="1256">
                  <c:v>155600</c:v>
                </c:pt>
                <c:pt idx="1257">
                  <c:v>155700</c:v>
                </c:pt>
                <c:pt idx="1258">
                  <c:v>155800</c:v>
                </c:pt>
                <c:pt idx="1259">
                  <c:v>155900</c:v>
                </c:pt>
                <c:pt idx="1260">
                  <c:v>156000</c:v>
                </c:pt>
                <c:pt idx="1261">
                  <c:v>156100</c:v>
                </c:pt>
                <c:pt idx="1262">
                  <c:v>156200</c:v>
                </c:pt>
                <c:pt idx="1263">
                  <c:v>156300</c:v>
                </c:pt>
                <c:pt idx="1264">
                  <c:v>156400</c:v>
                </c:pt>
                <c:pt idx="1265">
                  <c:v>156500</c:v>
                </c:pt>
                <c:pt idx="1266">
                  <c:v>156600</c:v>
                </c:pt>
                <c:pt idx="1267">
                  <c:v>156700</c:v>
                </c:pt>
                <c:pt idx="1268">
                  <c:v>156800</c:v>
                </c:pt>
                <c:pt idx="1269">
                  <c:v>156900</c:v>
                </c:pt>
                <c:pt idx="1270">
                  <c:v>157000</c:v>
                </c:pt>
                <c:pt idx="1271">
                  <c:v>157100</c:v>
                </c:pt>
                <c:pt idx="1272">
                  <c:v>157200</c:v>
                </c:pt>
                <c:pt idx="1273">
                  <c:v>157300</c:v>
                </c:pt>
                <c:pt idx="1274">
                  <c:v>157400</c:v>
                </c:pt>
                <c:pt idx="1275">
                  <c:v>157500</c:v>
                </c:pt>
                <c:pt idx="1276">
                  <c:v>157600</c:v>
                </c:pt>
                <c:pt idx="1277">
                  <c:v>157700</c:v>
                </c:pt>
                <c:pt idx="1278">
                  <c:v>157800</c:v>
                </c:pt>
                <c:pt idx="1279">
                  <c:v>157900</c:v>
                </c:pt>
                <c:pt idx="1280">
                  <c:v>158000</c:v>
                </c:pt>
                <c:pt idx="1281">
                  <c:v>158100</c:v>
                </c:pt>
                <c:pt idx="1282">
                  <c:v>158200</c:v>
                </c:pt>
                <c:pt idx="1283">
                  <c:v>158300</c:v>
                </c:pt>
                <c:pt idx="1284">
                  <c:v>158400</c:v>
                </c:pt>
                <c:pt idx="1285">
                  <c:v>158500</c:v>
                </c:pt>
                <c:pt idx="1286">
                  <c:v>158600</c:v>
                </c:pt>
                <c:pt idx="1287">
                  <c:v>158700</c:v>
                </c:pt>
                <c:pt idx="1288">
                  <c:v>158800</c:v>
                </c:pt>
                <c:pt idx="1289">
                  <c:v>158900</c:v>
                </c:pt>
                <c:pt idx="1290">
                  <c:v>159000</c:v>
                </c:pt>
                <c:pt idx="1291">
                  <c:v>159100</c:v>
                </c:pt>
                <c:pt idx="1292">
                  <c:v>159200</c:v>
                </c:pt>
                <c:pt idx="1293">
                  <c:v>159300</c:v>
                </c:pt>
                <c:pt idx="1294">
                  <c:v>159400</c:v>
                </c:pt>
                <c:pt idx="1295">
                  <c:v>159500</c:v>
                </c:pt>
                <c:pt idx="1296">
                  <c:v>159600</c:v>
                </c:pt>
                <c:pt idx="1297">
                  <c:v>159700</c:v>
                </c:pt>
                <c:pt idx="1298">
                  <c:v>159800</c:v>
                </c:pt>
                <c:pt idx="1299">
                  <c:v>159900</c:v>
                </c:pt>
                <c:pt idx="1300">
                  <c:v>160000</c:v>
                </c:pt>
                <c:pt idx="1301">
                  <c:v>160100</c:v>
                </c:pt>
                <c:pt idx="1302">
                  <c:v>160200</c:v>
                </c:pt>
                <c:pt idx="1303">
                  <c:v>160300</c:v>
                </c:pt>
                <c:pt idx="1304">
                  <c:v>160400</c:v>
                </c:pt>
                <c:pt idx="1305">
                  <c:v>160500</c:v>
                </c:pt>
                <c:pt idx="1306">
                  <c:v>160600</c:v>
                </c:pt>
                <c:pt idx="1307">
                  <c:v>160700</c:v>
                </c:pt>
                <c:pt idx="1308">
                  <c:v>160800</c:v>
                </c:pt>
                <c:pt idx="1309">
                  <c:v>160900</c:v>
                </c:pt>
                <c:pt idx="1310">
                  <c:v>161000</c:v>
                </c:pt>
                <c:pt idx="1311">
                  <c:v>161100</c:v>
                </c:pt>
                <c:pt idx="1312">
                  <c:v>161200</c:v>
                </c:pt>
                <c:pt idx="1313">
                  <c:v>161300</c:v>
                </c:pt>
                <c:pt idx="1314">
                  <c:v>161400</c:v>
                </c:pt>
                <c:pt idx="1315">
                  <c:v>161500</c:v>
                </c:pt>
                <c:pt idx="1316">
                  <c:v>161600</c:v>
                </c:pt>
                <c:pt idx="1317">
                  <c:v>161700</c:v>
                </c:pt>
                <c:pt idx="1318">
                  <c:v>161800</c:v>
                </c:pt>
                <c:pt idx="1319">
                  <c:v>161900</c:v>
                </c:pt>
                <c:pt idx="1320">
                  <c:v>162000</c:v>
                </c:pt>
                <c:pt idx="1321">
                  <c:v>162100</c:v>
                </c:pt>
                <c:pt idx="1322">
                  <c:v>162200</c:v>
                </c:pt>
                <c:pt idx="1323">
                  <c:v>162300</c:v>
                </c:pt>
                <c:pt idx="1324">
                  <c:v>162400</c:v>
                </c:pt>
                <c:pt idx="1325">
                  <c:v>162500</c:v>
                </c:pt>
                <c:pt idx="1326">
                  <c:v>162600</c:v>
                </c:pt>
                <c:pt idx="1327">
                  <c:v>162700</c:v>
                </c:pt>
                <c:pt idx="1328">
                  <c:v>162800</c:v>
                </c:pt>
                <c:pt idx="1329">
                  <c:v>162900</c:v>
                </c:pt>
                <c:pt idx="1330">
                  <c:v>163000</c:v>
                </c:pt>
                <c:pt idx="1331">
                  <c:v>163100</c:v>
                </c:pt>
                <c:pt idx="1332">
                  <c:v>163200</c:v>
                </c:pt>
                <c:pt idx="1333">
                  <c:v>163300</c:v>
                </c:pt>
                <c:pt idx="1334">
                  <c:v>163400</c:v>
                </c:pt>
                <c:pt idx="1335">
                  <c:v>163500</c:v>
                </c:pt>
                <c:pt idx="1336">
                  <c:v>163600</c:v>
                </c:pt>
                <c:pt idx="1337">
                  <c:v>163700</c:v>
                </c:pt>
                <c:pt idx="1338">
                  <c:v>163800</c:v>
                </c:pt>
                <c:pt idx="1339">
                  <c:v>163900</c:v>
                </c:pt>
                <c:pt idx="1340">
                  <c:v>164000</c:v>
                </c:pt>
                <c:pt idx="1341">
                  <c:v>164100</c:v>
                </c:pt>
                <c:pt idx="1342">
                  <c:v>164200</c:v>
                </c:pt>
                <c:pt idx="1343">
                  <c:v>164300</c:v>
                </c:pt>
                <c:pt idx="1344">
                  <c:v>164400</c:v>
                </c:pt>
                <c:pt idx="1345">
                  <c:v>164500</c:v>
                </c:pt>
                <c:pt idx="1346">
                  <c:v>164600</c:v>
                </c:pt>
                <c:pt idx="1347">
                  <c:v>164700</c:v>
                </c:pt>
                <c:pt idx="1348">
                  <c:v>164800</c:v>
                </c:pt>
                <c:pt idx="1349">
                  <c:v>164900</c:v>
                </c:pt>
                <c:pt idx="1350">
                  <c:v>165000</c:v>
                </c:pt>
                <c:pt idx="1351">
                  <c:v>165100</c:v>
                </c:pt>
                <c:pt idx="1352">
                  <c:v>165200</c:v>
                </c:pt>
                <c:pt idx="1353">
                  <c:v>165300</c:v>
                </c:pt>
                <c:pt idx="1354">
                  <c:v>165400</c:v>
                </c:pt>
                <c:pt idx="1355">
                  <c:v>165500</c:v>
                </c:pt>
                <c:pt idx="1356">
                  <c:v>165600</c:v>
                </c:pt>
                <c:pt idx="1357">
                  <c:v>165700</c:v>
                </c:pt>
                <c:pt idx="1358">
                  <c:v>165800</c:v>
                </c:pt>
                <c:pt idx="1359">
                  <c:v>165900</c:v>
                </c:pt>
                <c:pt idx="1360">
                  <c:v>166000</c:v>
                </c:pt>
                <c:pt idx="1361">
                  <c:v>166100</c:v>
                </c:pt>
                <c:pt idx="1362">
                  <c:v>166200</c:v>
                </c:pt>
                <c:pt idx="1363">
                  <c:v>166300</c:v>
                </c:pt>
                <c:pt idx="1364">
                  <c:v>166400</c:v>
                </c:pt>
                <c:pt idx="1365">
                  <c:v>166500</c:v>
                </c:pt>
                <c:pt idx="1366">
                  <c:v>166600</c:v>
                </c:pt>
                <c:pt idx="1367">
                  <c:v>166700</c:v>
                </c:pt>
                <c:pt idx="1368">
                  <c:v>166800</c:v>
                </c:pt>
                <c:pt idx="1369">
                  <c:v>166900</c:v>
                </c:pt>
                <c:pt idx="1370">
                  <c:v>167000</c:v>
                </c:pt>
                <c:pt idx="1371">
                  <c:v>167100</c:v>
                </c:pt>
                <c:pt idx="1372">
                  <c:v>167200</c:v>
                </c:pt>
                <c:pt idx="1373">
                  <c:v>167300</c:v>
                </c:pt>
                <c:pt idx="1374">
                  <c:v>167400</c:v>
                </c:pt>
                <c:pt idx="1375">
                  <c:v>167500</c:v>
                </c:pt>
                <c:pt idx="1376">
                  <c:v>167600</c:v>
                </c:pt>
                <c:pt idx="1377">
                  <c:v>167700</c:v>
                </c:pt>
                <c:pt idx="1378">
                  <c:v>167800</c:v>
                </c:pt>
                <c:pt idx="1379">
                  <c:v>167900</c:v>
                </c:pt>
                <c:pt idx="1380">
                  <c:v>168000</c:v>
                </c:pt>
                <c:pt idx="1381">
                  <c:v>168100</c:v>
                </c:pt>
                <c:pt idx="1382">
                  <c:v>168200</c:v>
                </c:pt>
                <c:pt idx="1383">
                  <c:v>168300</c:v>
                </c:pt>
                <c:pt idx="1384">
                  <c:v>168400</c:v>
                </c:pt>
                <c:pt idx="1385">
                  <c:v>168500</c:v>
                </c:pt>
                <c:pt idx="1386">
                  <c:v>168600</c:v>
                </c:pt>
                <c:pt idx="1387">
                  <c:v>168700</c:v>
                </c:pt>
                <c:pt idx="1388">
                  <c:v>168800</c:v>
                </c:pt>
                <c:pt idx="1389">
                  <c:v>168900</c:v>
                </c:pt>
                <c:pt idx="1390">
                  <c:v>169000</c:v>
                </c:pt>
                <c:pt idx="1391">
                  <c:v>169100</c:v>
                </c:pt>
                <c:pt idx="1392">
                  <c:v>169200</c:v>
                </c:pt>
                <c:pt idx="1393">
                  <c:v>169300</c:v>
                </c:pt>
                <c:pt idx="1394">
                  <c:v>169400</c:v>
                </c:pt>
                <c:pt idx="1395">
                  <c:v>169500</c:v>
                </c:pt>
                <c:pt idx="1396">
                  <c:v>169600</c:v>
                </c:pt>
                <c:pt idx="1397">
                  <c:v>169700</c:v>
                </c:pt>
                <c:pt idx="1398">
                  <c:v>169800</c:v>
                </c:pt>
                <c:pt idx="1399">
                  <c:v>169900</c:v>
                </c:pt>
                <c:pt idx="1400">
                  <c:v>170000</c:v>
                </c:pt>
                <c:pt idx="1401">
                  <c:v>170100</c:v>
                </c:pt>
                <c:pt idx="1402">
                  <c:v>170200</c:v>
                </c:pt>
                <c:pt idx="1403">
                  <c:v>170300</c:v>
                </c:pt>
                <c:pt idx="1404">
                  <c:v>170400</c:v>
                </c:pt>
                <c:pt idx="1405">
                  <c:v>170500</c:v>
                </c:pt>
                <c:pt idx="1406">
                  <c:v>170600</c:v>
                </c:pt>
                <c:pt idx="1407">
                  <c:v>170700</c:v>
                </c:pt>
                <c:pt idx="1408">
                  <c:v>170800</c:v>
                </c:pt>
                <c:pt idx="1409">
                  <c:v>170900</c:v>
                </c:pt>
                <c:pt idx="1410">
                  <c:v>171000</c:v>
                </c:pt>
                <c:pt idx="1411">
                  <c:v>171100</c:v>
                </c:pt>
                <c:pt idx="1412">
                  <c:v>171200</c:v>
                </c:pt>
                <c:pt idx="1413">
                  <c:v>171300</c:v>
                </c:pt>
                <c:pt idx="1414">
                  <c:v>171400</c:v>
                </c:pt>
                <c:pt idx="1415">
                  <c:v>171500</c:v>
                </c:pt>
                <c:pt idx="1416">
                  <c:v>171600</c:v>
                </c:pt>
                <c:pt idx="1417">
                  <c:v>171700</c:v>
                </c:pt>
                <c:pt idx="1418">
                  <c:v>171800</c:v>
                </c:pt>
                <c:pt idx="1419">
                  <c:v>171900</c:v>
                </c:pt>
                <c:pt idx="1420">
                  <c:v>172000</c:v>
                </c:pt>
                <c:pt idx="1421">
                  <c:v>172100</c:v>
                </c:pt>
                <c:pt idx="1422">
                  <c:v>172200</c:v>
                </c:pt>
                <c:pt idx="1423">
                  <c:v>172300</c:v>
                </c:pt>
                <c:pt idx="1424">
                  <c:v>172400</c:v>
                </c:pt>
                <c:pt idx="1425">
                  <c:v>172500</c:v>
                </c:pt>
                <c:pt idx="1426">
                  <c:v>172600</c:v>
                </c:pt>
                <c:pt idx="1427">
                  <c:v>172700</c:v>
                </c:pt>
                <c:pt idx="1428">
                  <c:v>172800</c:v>
                </c:pt>
                <c:pt idx="1429">
                  <c:v>172900</c:v>
                </c:pt>
                <c:pt idx="1430">
                  <c:v>173000</c:v>
                </c:pt>
                <c:pt idx="1431">
                  <c:v>173100</c:v>
                </c:pt>
                <c:pt idx="1432">
                  <c:v>173200</c:v>
                </c:pt>
                <c:pt idx="1433">
                  <c:v>173300</c:v>
                </c:pt>
                <c:pt idx="1434">
                  <c:v>173400</c:v>
                </c:pt>
                <c:pt idx="1435">
                  <c:v>173500</c:v>
                </c:pt>
                <c:pt idx="1436">
                  <c:v>173600</c:v>
                </c:pt>
                <c:pt idx="1437">
                  <c:v>173700</c:v>
                </c:pt>
                <c:pt idx="1438">
                  <c:v>173800</c:v>
                </c:pt>
                <c:pt idx="1439">
                  <c:v>173900</c:v>
                </c:pt>
                <c:pt idx="1440">
                  <c:v>174000</c:v>
                </c:pt>
                <c:pt idx="1441">
                  <c:v>174100</c:v>
                </c:pt>
                <c:pt idx="1442">
                  <c:v>174200</c:v>
                </c:pt>
                <c:pt idx="1443">
                  <c:v>174300</c:v>
                </c:pt>
                <c:pt idx="1444">
                  <c:v>174400</c:v>
                </c:pt>
                <c:pt idx="1445">
                  <c:v>174500</c:v>
                </c:pt>
                <c:pt idx="1446">
                  <c:v>174600</c:v>
                </c:pt>
                <c:pt idx="1447">
                  <c:v>174700</c:v>
                </c:pt>
                <c:pt idx="1448">
                  <c:v>174800</c:v>
                </c:pt>
                <c:pt idx="1449">
                  <c:v>174900</c:v>
                </c:pt>
                <c:pt idx="1450">
                  <c:v>175000</c:v>
                </c:pt>
                <c:pt idx="1451">
                  <c:v>175100</c:v>
                </c:pt>
                <c:pt idx="1452">
                  <c:v>175200</c:v>
                </c:pt>
                <c:pt idx="1453">
                  <c:v>175300</c:v>
                </c:pt>
                <c:pt idx="1454">
                  <c:v>175400</c:v>
                </c:pt>
                <c:pt idx="1455">
                  <c:v>175500</c:v>
                </c:pt>
                <c:pt idx="1456">
                  <c:v>175600</c:v>
                </c:pt>
                <c:pt idx="1457">
                  <c:v>175700</c:v>
                </c:pt>
                <c:pt idx="1458">
                  <c:v>175800</c:v>
                </c:pt>
                <c:pt idx="1459">
                  <c:v>175900</c:v>
                </c:pt>
                <c:pt idx="1460">
                  <c:v>176000</c:v>
                </c:pt>
                <c:pt idx="1461">
                  <c:v>176100</c:v>
                </c:pt>
                <c:pt idx="1462">
                  <c:v>176200</c:v>
                </c:pt>
                <c:pt idx="1463">
                  <c:v>176300</c:v>
                </c:pt>
                <c:pt idx="1464">
                  <c:v>176400</c:v>
                </c:pt>
                <c:pt idx="1465">
                  <c:v>176500</c:v>
                </c:pt>
                <c:pt idx="1466">
                  <c:v>176600</c:v>
                </c:pt>
                <c:pt idx="1467">
                  <c:v>176700</c:v>
                </c:pt>
                <c:pt idx="1468">
                  <c:v>176800</c:v>
                </c:pt>
                <c:pt idx="1469">
                  <c:v>176900</c:v>
                </c:pt>
                <c:pt idx="1470">
                  <c:v>177000</c:v>
                </c:pt>
                <c:pt idx="1471">
                  <c:v>177100</c:v>
                </c:pt>
                <c:pt idx="1472">
                  <c:v>177200</c:v>
                </c:pt>
                <c:pt idx="1473">
                  <c:v>177300</c:v>
                </c:pt>
                <c:pt idx="1474">
                  <c:v>177400</c:v>
                </c:pt>
                <c:pt idx="1475">
                  <c:v>177500</c:v>
                </c:pt>
                <c:pt idx="1476">
                  <c:v>177600</c:v>
                </c:pt>
                <c:pt idx="1477">
                  <c:v>177700</c:v>
                </c:pt>
                <c:pt idx="1478">
                  <c:v>177800</c:v>
                </c:pt>
                <c:pt idx="1479">
                  <c:v>177900</c:v>
                </c:pt>
                <c:pt idx="1480">
                  <c:v>178000</c:v>
                </c:pt>
                <c:pt idx="1481">
                  <c:v>178100</c:v>
                </c:pt>
                <c:pt idx="1482">
                  <c:v>178200</c:v>
                </c:pt>
                <c:pt idx="1483">
                  <c:v>178300</c:v>
                </c:pt>
                <c:pt idx="1484">
                  <c:v>178400</c:v>
                </c:pt>
                <c:pt idx="1485">
                  <c:v>178500</c:v>
                </c:pt>
                <c:pt idx="1486">
                  <c:v>178600</c:v>
                </c:pt>
                <c:pt idx="1487">
                  <c:v>178700</c:v>
                </c:pt>
                <c:pt idx="1488">
                  <c:v>178800</c:v>
                </c:pt>
                <c:pt idx="1489">
                  <c:v>178900</c:v>
                </c:pt>
                <c:pt idx="1490">
                  <c:v>179000</c:v>
                </c:pt>
                <c:pt idx="1491">
                  <c:v>179100</c:v>
                </c:pt>
                <c:pt idx="1492">
                  <c:v>179200</c:v>
                </c:pt>
                <c:pt idx="1493">
                  <c:v>179300</c:v>
                </c:pt>
                <c:pt idx="1494">
                  <c:v>179400</c:v>
                </c:pt>
                <c:pt idx="1495">
                  <c:v>179500</c:v>
                </c:pt>
                <c:pt idx="1496">
                  <c:v>179600</c:v>
                </c:pt>
                <c:pt idx="1497">
                  <c:v>179700</c:v>
                </c:pt>
                <c:pt idx="1498">
                  <c:v>179800</c:v>
                </c:pt>
                <c:pt idx="1499">
                  <c:v>179900</c:v>
                </c:pt>
                <c:pt idx="1500">
                  <c:v>180000</c:v>
                </c:pt>
                <c:pt idx="1501">
                  <c:v>180100</c:v>
                </c:pt>
                <c:pt idx="1502">
                  <c:v>180200</c:v>
                </c:pt>
                <c:pt idx="1503">
                  <c:v>180300</c:v>
                </c:pt>
                <c:pt idx="1504">
                  <c:v>180400</c:v>
                </c:pt>
                <c:pt idx="1505">
                  <c:v>180500</c:v>
                </c:pt>
                <c:pt idx="1506">
                  <c:v>180600</c:v>
                </c:pt>
                <c:pt idx="1507">
                  <c:v>180700</c:v>
                </c:pt>
                <c:pt idx="1508">
                  <c:v>180800</c:v>
                </c:pt>
                <c:pt idx="1509">
                  <c:v>180900</c:v>
                </c:pt>
                <c:pt idx="1510">
                  <c:v>181000</c:v>
                </c:pt>
                <c:pt idx="1511">
                  <c:v>181100</c:v>
                </c:pt>
                <c:pt idx="1512">
                  <c:v>181200</c:v>
                </c:pt>
                <c:pt idx="1513">
                  <c:v>181300</c:v>
                </c:pt>
                <c:pt idx="1514">
                  <c:v>181400</c:v>
                </c:pt>
                <c:pt idx="1515">
                  <c:v>181500</c:v>
                </c:pt>
                <c:pt idx="1516">
                  <c:v>181600</c:v>
                </c:pt>
                <c:pt idx="1517">
                  <c:v>181700</c:v>
                </c:pt>
                <c:pt idx="1518">
                  <c:v>181800</c:v>
                </c:pt>
                <c:pt idx="1519">
                  <c:v>181900</c:v>
                </c:pt>
                <c:pt idx="1520">
                  <c:v>182000</c:v>
                </c:pt>
                <c:pt idx="1521">
                  <c:v>182100</c:v>
                </c:pt>
                <c:pt idx="1522">
                  <c:v>182200</c:v>
                </c:pt>
                <c:pt idx="1523">
                  <c:v>182300</c:v>
                </c:pt>
                <c:pt idx="1524">
                  <c:v>182400</c:v>
                </c:pt>
                <c:pt idx="1525">
                  <c:v>182500</c:v>
                </c:pt>
                <c:pt idx="1526">
                  <c:v>182600</c:v>
                </c:pt>
                <c:pt idx="1527">
                  <c:v>182700</c:v>
                </c:pt>
                <c:pt idx="1528">
                  <c:v>182800</c:v>
                </c:pt>
                <c:pt idx="1529">
                  <c:v>182900</c:v>
                </c:pt>
                <c:pt idx="1530">
                  <c:v>183000</c:v>
                </c:pt>
                <c:pt idx="1531">
                  <c:v>183100</c:v>
                </c:pt>
                <c:pt idx="1532">
                  <c:v>183200</c:v>
                </c:pt>
                <c:pt idx="1533">
                  <c:v>183300</c:v>
                </c:pt>
                <c:pt idx="1534">
                  <c:v>183400</c:v>
                </c:pt>
                <c:pt idx="1535">
                  <c:v>183500</c:v>
                </c:pt>
                <c:pt idx="1536">
                  <c:v>183600</c:v>
                </c:pt>
                <c:pt idx="1537">
                  <c:v>183700</c:v>
                </c:pt>
                <c:pt idx="1538">
                  <c:v>183800</c:v>
                </c:pt>
                <c:pt idx="1539">
                  <c:v>183900</c:v>
                </c:pt>
                <c:pt idx="1540">
                  <c:v>184000</c:v>
                </c:pt>
                <c:pt idx="1541">
                  <c:v>184100</c:v>
                </c:pt>
                <c:pt idx="1542">
                  <c:v>184200</c:v>
                </c:pt>
                <c:pt idx="1543">
                  <c:v>184300</c:v>
                </c:pt>
                <c:pt idx="1544">
                  <c:v>184400</c:v>
                </c:pt>
                <c:pt idx="1545">
                  <c:v>184500</c:v>
                </c:pt>
                <c:pt idx="1546">
                  <c:v>184600</c:v>
                </c:pt>
                <c:pt idx="1547">
                  <c:v>184700</c:v>
                </c:pt>
                <c:pt idx="1548">
                  <c:v>184800</c:v>
                </c:pt>
                <c:pt idx="1549">
                  <c:v>184900</c:v>
                </c:pt>
                <c:pt idx="1550">
                  <c:v>185000</c:v>
                </c:pt>
                <c:pt idx="1551">
                  <c:v>185100</c:v>
                </c:pt>
                <c:pt idx="1552">
                  <c:v>185200</c:v>
                </c:pt>
                <c:pt idx="1553">
                  <c:v>185300</c:v>
                </c:pt>
                <c:pt idx="1554">
                  <c:v>185400</c:v>
                </c:pt>
                <c:pt idx="1555">
                  <c:v>185500</c:v>
                </c:pt>
                <c:pt idx="1556">
                  <c:v>185600</c:v>
                </c:pt>
                <c:pt idx="1557">
                  <c:v>185700</c:v>
                </c:pt>
                <c:pt idx="1558">
                  <c:v>185800</c:v>
                </c:pt>
                <c:pt idx="1559">
                  <c:v>185900</c:v>
                </c:pt>
                <c:pt idx="1560">
                  <c:v>186000</c:v>
                </c:pt>
                <c:pt idx="1561">
                  <c:v>186100</c:v>
                </c:pt>
                <c:pt idx="1562">
                  <c:v>186200</c:v>
                </c:pt>
                <c:pt idx="1563">
                  <c:v>186300</c:v>
                </c:pt>
                <c:pt idx="1564">
                  <c:v>186400</c:v>
                </c:pt>
                <c:pt idx="1565">
                  <c:v>186500</c:v>
                </c:pt>
                <c:pt idx="1566">
                  <c:v>186600</c:v>
                </c:pt>
                <c:pt idx="1567">
                  <c:v>186700</c:v>
                </c:pt>
                <c:pt idx="1568">
                  <c:v>186800</c:v>
                </c:pt>
                <c:pt idx="1569">
                  <c:v>186900</c:v>
                </c:pt>
                <c:pt idx="1570">
                  <c:v>187000</c:v>
                </c:pt>
                <c:pt idx="1571">
                  <c:v>187100</c:v>
                </c:pt>
                <c:pt idx="1572">
                  <c:v>187200</c:v>
                </c:pt>
                <c:pt idx="1573">
                  <c:v>187300</c:v>
                </c:pt>
                <c:pt idx="1574">
                  <c:v>187400</c:v>
                </c:pt>
                <c:pt idx="1575">
                  <c:v>187500</c:v>
                </c:pt>
                <c:pt idx="1576">
                  <c:v>187600</c:v>
                </c:pt>
                <c:pt idx="1577">
                  <c:v>187700</c:v>
                </c:pt>
                <c:pt idx="1578">
                  <c:v>187800</c:v>
                </c:pt>
                <c:pt idx="1579">
                  <c:v>187900</c:v>
                </c:pt>
                <c:pt idx="1580">
                  <c:v>188000</c:v>
                </c:pt>
                <c:pt idx="1581">
                  <c:v>188100</c:v>
                </c:pt>
                <c:pt idx="1582">
                  <c:v>188200</c:v>
                </c:pt>
                <c:pt idx="1583">
                  <c:v>188300</c:v>
                </c:pt>
                <c:pt idx="1584">
                  <c:v>188400</c:v>
                </c:pt>
                <c:pt idx="1585">
                  <c:v>188500</c:v>
                </c:pt>
                <c:pt idx="1586">
                  <c:v>188600</c:v>
                </c:pt>
                <c:pt idx="1587">
                  <c:v>188700</c:v>
                </c:pt>
                <c:pt idx="1588">
                  <c:v>188800</c:v>
                </c:pt>
                <c:pt idx="1589">
                  <c:v>188900</c:v>
                </c:pt>
                <c:pt idx="1590">
                  <c:v>189000</c:v>
                </c:pt>
                <c:pt idx="1591">
                  <c:v>189100</c:v>
                </c:pt>
                <c:pt idx="1592">
                  <c:v>189200</c:v>
                </c:pt>
                <c:pt idx="1593">
                  <c:v>189300</c:v>
                </c:pt>
                <c:pt idx="1594">
                  <c:v>189400</c:v>
                </c:pt>
                <c:pt idx="1595">
                  <c:v>189500</c:v>
                </c:pt>
                <c:pt idx="1596">
                  <c:v>189600</c:v>
                </c:pt>
                <c:pt idx="1597">
                  <c:v>189700</c:v>
                </c:pt>
                <c:pt idx="1598">
                  <c:v>189800</c:v>
                </c:pt>
                <c:pt idx="1599">
                  <c:v>189900</c:v>
                </c:pt>
                <c:pt idx="1600">
                  <c:v>190000</c:v>
                </c:pt>
                <c:pt idx="1601">
                  <c:v>190100</c:v>
                </c:pt>
                <c:pt idx="1602">
                  <c:v>190200</c:v>
                </c:pt>
                <c:pt idx="1603">
                  <c:v>190300</c:v>
                </c:pt>
                <c:pt idx="1604">
                  <c:v>190400</c:v>
                </c:pt>
                <c:pt idx="1605">
                  <c:v>190500</c:v>
                </c:pt>
                <c:pt idx="1606">
                  <c:v>190600</c:v>
                </c:pt>
                <c:pt idx="1607">
                  <c:v>190700</c:v>
                </c:pt>
                <c:pt idx="1608">
                  <c:v>190800</c:v>
                </c:pt>
                <c:pt idx="1609">
                  <c:v>190900</c:v>
                </c:pt>
                <c:pt idx="1610">
                  <c:v>191000</c:v>
                </c:pt>
                <c:pt idx="1611">
                  <c:v>191100</c:v>
                </c:pt>
                <c:pt idx="1612">
                  <c:v>191200</c:v>
                </c:pt>
                <c:pt idx="1613">
                  <c:v>191300</c:v>
                </c:pt>
                <c:pt idx="1614">
                  <c:v>191400</c:v>
                </c:pt>
                <c:pt idx="1615">
                  <c:v>191500</c:v>
                </c:pt>
                <c:pt idx="1616">
                  <c:v>191600</c:v>
                </c:pt>
                <c:pt idx="1617">
                  <c:v>191700</c:v>
                </c:pt>
                <c:pt idx="1618">
                  <c:v>191800</c:v>
                </c:pt>
                <c:pt idx="1619">
                  <c:v>191900</c:v>
                </c:pt>
                <c:pt idx="1620">
                  <c:v>192000</c:v>
                </c:pt>
                <c:pt idx="1621">
                  <c:v>192100</c:v>
                </c:pt>
                <c:pt idx="1622">
                  <c:v>192200</c:v>
                </c:pt>
                <c:pt idx="1623">
                  <c:v>192300</c:v>
                </c:pt>
                <c:pt idx="1624">
                  <c:v>192400</c:v>
                </c:pt>
                <c:pt idx="1625">
                  <c:v>192500</c:v>
                </c:pt>
                <c:pt idx="1626">
                  <c:v>192600</c:v>
                </c:pt>
                <c:pt idx="1627">
                  <c:v>192700</c:v>
                </c:pt>
                <c:pt idx="1628">
                  <c:v>192800</c:v>
                </c:pt>
                <c:pt idx="1629">
                  <c:v>192900</c:v>
                </c:pt>
                <c:pt idx="1630">
                  <c:v>193000</c:v>
                </c:pt>
                <c:pt idx="1631">
                  <c:v>193100</c:v>
                </c:pt>
                <c:pt idx="1632">
                  <c:v>193200</c:v>
                </c:pt>
                <c:pt idx="1633">
                  <c:v>193300</c:v>
                </c:pt>
                <c:pt idx="1634">
                  <c:v>193400</c:v>
                </c:pt>
                <c:pt idx="1635">
                  <c:v>193500</c:v>
                </c:pt>
                <c:pt idx="1636">
                  <c:v>193600</c:v>
                </c:pt>
                <c:pt idx="1637">
                  <c:v>193700</c:v>
                </c:pt>
                <c:pt idx="1638">
                  <c:v>193800</c:v>
                </c:pt>
                <c:pt idx="1639">
                  <c:v>193900</c:v>
                </c:pt>
                <c:pt idx="1640">
                  <c:v>194000</c:v>
                </c:pt>
                <c:pt idx="1641">
                  <c:v>194100</c:v>
                </c:pt>
                <c:pt idx="1642">
                  <c:v>194200</c:v>
                </c:pt>
                <c:pt idx="1643">
                  <c:v>194300</c:v>
                </c:pt>
                <c:pt idx="1644">
                  <c:v>194400</c:v>
                </c:pt>
                <c:pt idx="1645">
                  <c:v>194500</c:v>
                </c:pt>
                <c:pt idx="1646">
                  <c:v>194600</c:v>
                </c:pt>
                <c:pt idx="1647">
                  <c:v>194700</c:v>
                </c:pt>
                <c:pt idx="1648">
                  <c:v>194800</c:v>
                </c:pt>
                <c:pt idx="1649">
                  <c:v>194900</c:v>
                </c:pt>
                <c:pt idx="1650">
                  <c:v>195000</c:v>
                </c:pt>
                <c:pt idx="1651">
                  <c:v>195100</c:v>
                </c:pt>
                <c:pt idx="1652">
                  <c:v>195200</c:v>
                </c:pt>
                <c:pt idx="1653">
                  <c:v>195300</c:v>
                </c:pt>
                <c:pt idx="1654">
                  <c:v>195400</c:v>
                </c:pt>
                <c:pt idx="1655">
                  <c:v>195500</c:v>
                </c:pt>
                <c:pt idx="1656">
                  <c:v>195600</c:v>
                </c:pt>
                <c:pt idx="1657">
                  <c:v>195700</c:v>
                </c:pt>
                <c:pt idx="1658">
                  <c:v>195800</c:v>
                </c:pt>
                <c:pt idx="1659">
                  <c:v>195900</c:v>
                </c:pt>
                <c:pt idx="1660">
                  <c:v>196000</c:v>
                </c:pt>
                <c:pt idx="1661">
                  <c:v>196100</c:v>
                </c:pt>
                <c:pt idx="1662">
                  <c:v>196200</c:v>
                </c:pt>
                <c:pt idx="1663">
                  <c:v>196300</c:v>
                </c:pt>
                <c:pt idx="1664">
                  <c:v>196400</c:v>
                </c:pt>
                <c:pt idx="1665">
                  <c:v>196500</c:v>
                </c:pt>
                <c:pt idx="1666">
                  <c:v>196600</c:v>
                </c:pt>
                <c:pt idx="1667">
                  <c:v>196700</c:v>
                </c:pt>
                <c:pt idx="1668">
                  <c:v>196800</c:v>
                </c:pt>
                <c:pt idx="1669">
                  <c:v>196900</c:v>
                </c:pt>
                <c:pt idx="1670">
                  <c:v>197000</c:v>
                </c:pt>
                <c:pt idx="1671">
                  <c:v>197100</c:v>
                </c:pt>
                <c:pt idx="1672">
                  <c:v>197200</c:v>
                </c:pt>
                <c:pt idx="1673">
                  <c:v>197300</c:v>
                </c:pt>
                <c:pt idx="1674">
                  <c:v>197400</c:v>
                </c:pt>
                <c:pt idx="1675">
                  <c:v>197500</c:v>
                </c:pt>
                <c:pt idx="1676">
                  <c:v>197600</c:v>
                </c:pt>
                <c:pt idx="1677">
                  <c:v>197700</c:v>
                </c:pt>
                <c:pt idx="1678">
                  <c:v>197800</c:v>
                </c:pt>
                <c:pt idx="1679">
                  <c:v>197900</c:v>
                </c:pt>
                <c:pt idx="1680">
                  <c:v>198000</c:v>
                </c:pt>
                <c:pt idx="1681">
                  <c:v>198100</c:v>
                </c:pt>
                <c:pt idx="1682">
                  <c:v>198200</c:v>
                </c:pt>
                <c:pt idx="1683">
                  <c:v>198300</c:v>
                </c:pt>
                <c:pt idx="1684">
                  <c:v>198400</c:v>
                </c:pt>
                <c:pt idx="1685">
                  <c:v>198500</c:v>
                </c:pt>
                <c:pt idx="1686">
                  <c:v>198600</c:v>
                </c:pt>
                <c:pt idx="1687">
                  <c:v>198700</c:v>
                </c:pt>
                <c:pt idx="1688">
                  <c:v>198800</c:v>
                </c:pt>
                <c:pt idx="1689">
                  <c:v>198900</c:v>
                </c:pt>
                <c:pt idx="1690">
                  <c:v>199000</c:v>
                </c:pt>
                <c:pt idx="1691">
                  <c:v>199100</c:v>
                </c:pt>
                <c:pt idx="1692">
                  <c:v>199200</c:v>
                </c:pt>
                <c:pt idx="1693">
                  <c:v>199300</c:v>
                </c:pt>
                <c:pt idx="1694">
                  <c:v>199400</c:v>
                </c:pt>
                <c:pt idx="1695">
                  <c:v>199500</c:v>
                </c:pt>
                <c:pt idx="1696">
                  <c:v>199600</c:v>
                </c:pt>
                <c:pt idx="1697">
                  <c:v>199700</c:v>
                </c:pt>
                <c:pt idx="1698">
                  <c:v>199800</c:v>
                </c:pt>
                <c:pt idx="1699">
                  <c:v>199900</c:v>
                </c:pt>
                <c:pt idx="1700">
                  <c:v>200000</c:v>
                </c:pt>
                <c:pt idx="1701">
                  <c:v>200100</c:v>
                </c:pt>
                <c:pt idx="1702">
                  <c:v>200200</c:v>
                </c:pt>
                <c:pt idx="1703">
                  <c:v>200300</c:v>
                </c:pt>
                <c:pt idx="1704">
                  <c:v>200400</c:v>
                </c:pt>
                <c:pt idx="1705">
                  <c:v>200500</c:v>
                </c:pt>
                <c:pt idx="1706">
                  <c:v>200600</c:v>
                </c:pt>
                <c:pt idx="1707">
                  <c:v>200700</c:v>
                </c:pt>
                <c:pt idx="1708">
                  <c:v>200800</c:v>
                </c:pt>
                <c:pt idx="1709">
                  <c:v>200900</c:v>
                </c:pt>
                <c:pt idx="1710">
                  <c:v>201000</c:v>
                </c:pt>
                <c:pt idx="1711">
                  <c:v>201100</c:v>
                </c:pt>
                <c:pt idx="1712">
                  <c:v>201200</c:v>
                </c:pt>
                <c:pt idx="1713">
                  <c:v>201300</c:v>
                </c:pt>
                <c:pt idx="1714">
                  <c:v>201400</c:v>
                </c:pt>
                <c:pt idx="1715">
                  <c:v>201500</c:v>
                </c:pt>
                <c:pt idx="1716">
                  <c:v>201600</c:v>
                </c:pt>
                <c:pt idx="1717">
                  <c:v>201700</c:v>
                </c:pt>
                <c:pt idx="1718">
                  <c:v>201800</c:v>
                </c:pt>
                <c:pt idx="1719">
                  <c:v>201900</c:v>
                </c:pt>
                <c:pt idx="1720">
                  <c:v>202000</c:v>
                </c:pt>
                <c:pt idx="1721">
                  <c:v>202100</c:v>
                </c:pt>
                <c:pt idx="1722">
                  <c:v>202200</c:v>
                </c:pt>
                <c:pt idx="1723">
                  <c:v>202300</c:v>
                </c:pt>
                <c:pt idx="1724">
                  <c:v>202400</c:v>
                </c:pt>
                <c:pt idx="1725">
                  <c:v>202500</c:v>
                </c:pt>
                <c:pt idx="1726">
                  <c:v>202600</c:v>
                </c:pt>
                <c:pt idx="1727">
                  <c:v>202700</c:v>
                </c:pt>
                <c:pt idx="1728">
                  <c:v>202800</c:v>
                </c:pt>
                <c:pt idx="1729">
                  <c:v>202900</c:v>
                </c:pt>
                <c:pt idx="1730">
                  <c:v>203000</c:v>
                </c:pt>
                <c:pt idx="1731">
                  <c:v>203100</c:v>
                </c:pt>
                <c:pt idx="1732">
                  <c:v>203200</c:v>
                </c:pt>
                <c:pt idx="1733">
                  <c:v>203300</c:v>
                </c:pt>
                <c:pt idx="1734">
                  <c:v>203400</c:v>
                </c:pt>
                <c:pt idx="1735">
                  <c:v>203500</c:v>
                </c:pt>
                <c:pt idx="1736">
                  <c:v>203600</c:v>
                </c:pt>
                <c:pt idx="1737">
                  <c:v>203700</c:v>
                </c:pt>
                <c:pt idx="1738">
                  <c:v>203800</c:v>
                </c:pt>
                <c:pt idx="1739">
                  <c:v>203900</c:v>
                </c:pt>
                <c:pt idx="1740">
                  <c:v>204000</c:v>
                </c:pt>
                <c:pt idx="1741">
                  <c:v>204100</c:v>
                </c:pt>
                <c:pt idx="1742">
                  <c:v>204200</c:v>
                </c:pt>
                <c:pt idx="1743">
                  <c:v>204300</c:v>
                </c:pt>
                <c:pt idx="1744">
                  <c:v>204400</c:v>
                </c:pt>
                <c:pt idx="1745">
                  <c:v>204500</c:v>
                </c:pt>
                <c:pt idx="1746">
                  <c:v>204600</c:v>
                </c:pt>
                <c:pt idx="1747">
                  <c:v>204700</c:v>
                </c:pt>
                <c:pt idx="1748">
                  <c:v>204800</c:v>
                </c:pt>
                <c:pt idx="1749">
                  <c:v>204900</c:v>
                </c:pt>
                <c:pt idx="1750">
                  <c:v>205000</c:v>
                </c:pt>
                <c:pt idx="1751">
                  <c:v>205100</c:v>
                </c:pt>
                <c:pt idx="1752">
                  <c:v>205200</c:v>
                </c:pt>
                <c:pt idx="1753">
                  <c:v>205300</c:v>
                </c:pt>
                <c:pt idx="1754">
                  <c:v>205400</c:v>
                </c:pt>
                <c:pt idx="1755">
                  <c:v>205500</c:v>
                </c:pt>
                <c:pt idx="1756">
                  <c:v>205600</c:v>
                </c:pt>
                <c:pt idx="1757">
                  <c:v>205700</c:v>
                </c:pt>
                <c:pt idx="1758">
                  <c:v>205800</c:v>
                </c:pt>
                <c:pt idx="1759">
                  <c:v>205900</c:v>
                </c:pt>
                <c:pt idx="1760">
                  <c:v>206000</c:v>
                </c:pt>
                <c:pt idx="1761">
                  <c:v>206100</c:v>
                </c:pt>
                <c:pt idx="1762">
                  <c:v>206200</c:v>
                </c:pt>
                <c:pt idx="1763">
                  <c:v>206300</c:v>
                </c:pt>
                <c:pt idx="1764">
                  <c:v>206400</c:v>
                </c:pt>
                <c:pt idx="1765">
                  <c:v>206500</c:v>
                </c:pt>
                <c:pt idx="1766">
                  <c:v>206600</c:v>
                </c:pt>
                <c:pt idx="1767">
                  <c:v>206700</c:v>
                </c:pt>
                <c:pt idx="1768">
                  <c:v>206800</c:v>
                </c:pt>
                <c:pt idx="1769">
                  <c:v>206900</c:v>
                </c:pt>
                <c:pt idx="1770">
                  <c:v>207000</c:v>
                </c:pt>
                <c:pt idx="1771">
                  <c:v>207100</c:v>
                </c:pt>
                <c:pt idx="1772">
                  <c:v>207200</c:v>
                </c:pt>
                <c:pt idx="1773">
                  <c:v>207300</c:v>
                </c:pt>
                <c:pt idx="1774">
                  <c:v>207400</c:v>
                </c:pt>
                <c:pt idx="1775">
                  <c:v>207500</c:v>
                </c:pt>
                <c:pt idx="1776">
                  <c:v>207600</c:v>
                </c:pt>
                <c:pt idx="1777">
                  <c:v>207700</c:v>
                </c:pt>
                <c:pt idx="1778">
                  <c:v>207800</c:v>
                </c:pt>
                <c:pt idx="1779">
                  <c:v>207900</c:v>
                </c:pt>
                <c:pt idx="1780">
                  <c:v>208000</c:v>
                </c:pt>
                <c:pt idx="1781">
                  <c:v>208100</c:v>
                </c:pt>
                <c:pt idx="1782">
                  <c:v>208200</c:v>
                </c:pt>
                <c:pt idx="1783">
                  <c:v>208300</c:v>
                </c:pt>
                <c:pt idx="1784">
                  <c:v>208400</c:v>
                </c:pt>
                <c:pt idx="1785">
                  <c:v>208500</c:v>
                </c:pt>
                <c:pt idx="1786">
                  <c:v>208600</c:v>
                </c:pt>
                <c:pt idx="1787">
                  <c:v>208700</c:v>
                </c:pt>
                <c:pt idx="1788">
                  <c:v>208800</c:v>
                </c:pt>
                <c:pt idx="1789">
                  <c:v>208900</c:v>
                </c:pt>
                <c:pt idx="1790">
                  <c:v>209000</c:v>
                </c:pt>
                <c:pt idx="1791">
                  <c:v>209100</c:v>
                </c:pt>
                <c:pt idx="1792">
                  <c:v>209200</c:v>
                </c:pt>
                <c:pt idx="1793">
                  <c:v>209300</c:v>
                </c:pt>
                <c:pt idx="1794">
                  <c:v>209400</c:v>
                </c:pt>
                <c:pt idx="1795">
                  <c:v>209500</c:v>
                </c:pt>
                <c:pt idx="1796">
                  <c:v>209600</c:v>
                </c:pt>
                <c:pt idx="1797">
                  <c:v>209700</c:v>
                </c:pt>
                <c:pt idx="1798">
                  <c:v>209800</c:v>
                </c:pt>
                <c:pt idx="1799">
                  <c:v>209900</c:v>
                </c:pt>
                <c:pt idx="1800">
                  <c:v>210000</c:v>
                </c:pt>
                <c:pt idx="1801">
                  <c:v>210100</c:v>
                </c:pt>
                <c:pt idx="1802">
                  <c:v>210200</c:v>
                </c:pt>
                <c:pt idx="1803">
                  <c:v>210300</c:v>
                </c:pt>
                <c:pt idx="1804">
                  <c:v>210400</c:v>
                </c:pt>
                <c:pt idx="1805">
                  <c:v>210500</c:v>
                </c:pt>
                <c:pt idx="1806">
                  <c:v>210600</c:v>
                </c:pt>
                <c:pt idx="1807">
                  <c:v>210700</c:v>
                </c:pt>
                <c:pt idx="1808">
                  <c:v>210800</c:v>
                </c:pt>
                <c:pt idx="1809">
                  <c:v>210900</c:v>
                </c:pt>
                <c:pt idx="1810">
                  <c:v>211000</c:v>
                </c:pt>
                <c:pt idx="1811">
                  <c:v>211100</c:v>
                </c:pt>
                <c:pt idx="1812">
                  <c:v>211200</c:v>
                </c:pt>
                <c:pt idx="1813">
                  <c:v>211300</c:v>
                </c:pt>
                <c:pt idx="1814">
                  <c:v>211400</c:v>
                </c:pt>
                <c:pt idx="1815">
                  <c:v>211500</c:v>
                </c:pt>
                <c:pt idx="1816">
                  <c:v>211600</c:v>
                </c:pt>
                <c:pt idx="1817">
                  <c:v>211700</c:v>
                </c:pt>
                <c:pt idx="1818">
                  <c:v>211800</c:v>
                </c:pt>
                <c:pt idx="1819">
                  <c:v>211900</c:v>
                </c:pt>
                <c:pt idx="1820">
                  <c:v>212000</c:v>
                </c:pt>
                <c:pt idx="1821">
                  <c:v>212100</c:v>
                </c:pt>
                <c:pt idx="1822">
                  <c:v>212200</c:v>
                </c:pt>
                <c:pt idx="1823">
                  <c:v>212300</c:v>
                </c:pt>
                <c:pt idx="1824">
                  <c:v>212400</c:v>
                </c:pt>
                <c:pt idx="1825">
                  <c:v>212500</c:v>
                </c:pt>
                <c:pt idx="1826">
                  <c:v>212600</c:v>
                </c:pt>
                <c:pt idx="1827">
                  <c:v>212700</c:v>
                </c:pt>
                <c:pt idx="1828">
                  <c:v>212800</c:v>
                </c:pt>
                <c:pt idx="1829">
                  <c:v>212900</c:v>
                </c:pt>
                <c:pt idx="1830">
                  <c:v>213000</c:v>
                </c:pt>
                <c:pt idx="1831">
                  <c:v>213100</c:v>
                </c:pt>
                <c:pt idx="1832">
                  <c:v>213200</c:v>
                </c:pt>
                <c:pt idx="1833">
                  <c:v>213300</c:v>
                </c:pt>
                <c:pt idx="1834">
                  <c:v>213400</c:v>
                </c:pt>
                <c:pt idx="1835">
                  <c:v>213500</c:v>
                </c:pt>
                <c:pt idx="1836">
                  <c:v>213600</c:v>
                </c:pt>
                <c:pt idx="1837">
                  <c:v>213700</c:v>
                </c:pt>
                <c:pt idx="1838">
                  <c:v>213800</c:v>
                </c:pt>
                <c:pt idx="1839">
                  <c:v>213900</c:v>
                </c:pt>
                <c:pt idx="1840">
                  <c:v>214000</c:v>
                </c:pt>
                <c:pt idx="1841">
                  <c:v>214100</c:v>
                </c:pt>
                <c:pt idx="1842">
                  <c:v>214200</c:v>
                </c:pt>
                <c:pt idx="1843">
                  <c:v>214300</c:v>
                </c:pt>
                <c:pt idx="1844">
                  <c:v>214400</c:v>
                </c:pt>
                <c:pt idx="1845">
                  <c:v>214500</c:v>
                </c:pt>
                <c:pt idx="1846">
                  <c:v>214600</c:v>
                </c:pt>
                <c:pt idx="1847">
                  <c:v>214700</c:v>
                </c:pt>
                <c:pt idx="1848">
                  <c:v>214800</c:v>
                </c:pt>
                <c:pt idx="1849">
                  <c:v>214900</c:v>
                </c:pt>
                <c:pt idx="1850">
                  <c:v>215000</c:v>
                </c:pt>
                <c:pt idx="1851">
                  <c:v>215100</c:v>
                </c:pt>
                <c:pt idx="1852">
                  <c:v>215200</c:v>
                </c:pt>
                <c:pt idx="1853">
                  <c:v>215300</c:v>
                </c:pt>
                <c:pt idx="1854">
                  <c:v>215400</c:v>
                </c:pt>
                <c:pt idx="1855">
                  <c:v>215500</c:v>
                </c:pt>
                <c:pt idx="1856">
                  <c:v>215600</c:v>
                </c:pt>
                <c:pt idx="1857">
                  <c:v>215700</c:v>
                </c:pt>
                <c:pt idx="1858">
                  <c:v>215800</c:v>
                </c:pt>
                <c:pt idx="1859">
                  <c:v>215900</c:v>
                </c:pt>
                <c:pt idx="1860">
                  <c:v>216000</c:v>
                </c:pt>
                <c:pt idx="1861">
                  <c:v>216100</c:v>
                </c:pt>
                <c:pt idx="1862">
                  <c:v>216200</c:v>
                </c:pt>
                <c:pt idx="1863">
                  <c:v>216300</c:v>
                </c:pt>
                <c:pt idx="1864">
                  <c:v>216400</c:v>
                </c:pt>
                <c:pt idx="1865">
                  <c:v>216500</c:v>
                </c:pt>
                <c:pt idx="1866">
                  <c:v>216600</c:v>
                </c:pt>
                <c:pt idx="1867">
                  <c:v>216700</c:v>
                </c:pt>
                <c:pt idx="1868">
                  <c:v>216800</c:v>
                </c:pt>
                <c:pt idx="1869">
                  <c:v>216900</c:v>
                </c:pt>
                <c:pt idx="1870">
                  <c:v>217000</c:v>
                </c:pt>
                <c:pt idx="1871">
                  <c:v>217100</c:v>
                </c:pt>
                <c:pt idx="1872">
                  <c:v>217200</c:v>
                </c:pt>
                <c:pt idx="1873">
                  <c:v>217300</c:v>
                </c:pt>
                <c:pt idx="1874">
                  <c:v>217400</c:v>
                </c:pt>
                <c:pt idx="1875">
                  <c:v>217500</c:v>
                </c:pt>
                <c:pt idx="1876">
                  <c:v>217600</c:v>
                </c:pt>
                <c:pt idx="1877">
                  <c:v>217700</c:v>
                </c:pt>
                <c:pt idx="1878">
                  <c:v>217800</c:v>
                </c:pt>
                <c:pt idx="1879">
                  <c:v>217900</c:v>
                </c:pt>
                <c:pt idx="1880">
                  <c:v>218000</c:v>
                </c:pt>
                <c:pt idx="1881">
                  <c:v>218100</c:v>
                </c:pt>
                <c:pt idx="1882">
                  <c:v>218200</c:v>
                </c:pt>
                <c:pt idx="1883">
                  <c:v>218300</c:v>
                </c:pt>
                <c:pt idx="1884">
                  <c:v>218400</c:v>
                </c:pt>
                <c:pt idx="1885">
                  <c:v>218500</c:v>
                </c:pt>
                <c:pt idx="1886">
                  <c:v>218600</c:v>
                </c:pt>
                <c:pt idx="1887">
                  <c:v>218700</c:v>
                </c:pt>
                <c:pt idx="1888">
                  <c:v>218800</c:v>
                </c:pt>
                <c:pt idx="1889">
                  <c:v>218900</c:v>
                </c:pt>
                <c:pt idx="1890">
                  <c:v>219000</c:v>
                </c:pt>
                <c:pt idx="1891">
                  <c:v>219100</c:v>
                </c:pt>
                <c:pt idx="1892">
                  <c:v>219200</c:v>
                </c:pt>
                <c:pt idx="1893">
                  <c:v>219300</c:v>
                </c:pt>
                <c:pt idx="1894">
                  <c:v>219400</c:v>
                </c:pt>
                <c:pt idx="1895">
                  <c:v>219500</c:v>
                </c:pt>
                <c:pt idx="1896">
                  <c:v>219600</c:v>
                </c:pt>
                <c:pt idx="1897">
                  <c:v>219700</c:v>
                </c:pt>
                <c:pt idx="1898">
                  <c:v>219800</c:v>
                </c:pt>
                <c:pt idx="1899">
                  <c:v>219900</c:v>
                </c:pt>
                <c:pt idx="1900">
                  <c:v>220000</c:v>
                </c:pt>
                <c:pt idx="1901">
                  <c:v>220100</c:v>
                </c:pt>
                <c:pt idx="1902">
                  <c:v>220200</c:v>
                </c:pt>
                <c:pt idx="1903">
                  <c:v>220300</c:v>
                </c:pt>
                <c:pt idx="1904">
                  <c:v>220400</c:v>
                </c:pt>
                <c:pt idx="1905">
                  <c:v>220500</c:v>
                </c:pt>
                <c:pt idx="1906">
                  <c:v>220600</c:v>
                </c:pt>
                <c:pt idx="1907">
                  <c:v>220700</c:v>
                </c:pt>
                <c:pt idx="1908">
                  <c:v>220800</c:v>
                </c:pt>
                <c:pt idx="1909">
                  <c:v>220900</c:v>
                </c:pt>
                <c:pt idx="1910">
                  <c:v>221000</c:v>
                </c:pt>
                <c:pt idx="1911">
                  <c:v>221100</c:v>
                </c:pt>
                <c:pt idx="1912">
                  <c:v>221200</c:v>
                </c:pt>
                <c:pt idx="1913">
                  <c:v>221300</c:v>
                </c:pt>
                <c:pt idx="1914">
                  <c:v>221400</c:v>
                </c:pt>
                <c:pt idx="1915">
                  <c:v>221500</c:v>
                </c:pt>
                <c:pt idx="1916">
                  <c:v>221600</c:v>
                </c:pt>
                <c:pt idx="1917">
                  <c:v>221700</c:v>
                </c:pt>
                <c:pt idx="1918">
                  <c:v>221800</c:v>
                </c:pt>
                <c:pt idx="1919">
                  <c:v>221900</c:v>
                </c:pt>
                <c:pt idx="1920">
                  <c:v>222000</c:v>
                </c:pt>
                <c:pt idx="1921">
                  <c:v>222100</c:v>
                </c:pt>
                <c:pt idx="1922">
                  <c:v>222200</c:v>
                </c:pt>
                <c:pt idx="1923">
                  <c:v>222300</c:v>
                </c:pt>
                <c:pt idx="1924">
                  <c:v>222400</c:v>
                </c:pt>
                <c:pt idx="1925">
                  <c:v>222500</c:v>
                </c:pt>
                <c:pt idx="1926">
                  <c:v>222600</c:v>
                </c:pt>
                <c:pt idx="1927">
                  <c:v>222700</c:v>
                </c:pt>
                <c:pt idx="1928">
                  <c:v>222800</c:v>
                </c:pt>
                <c:pt idx="1929">
                  <c:v>222900</c:v>
                </c:pt>
                <c:pt idx="1930">
                  <c:v>223000</c:v>
                </c:pt>
                <c:pt idx="1931">
                  <c:v>223100</c:v>
                </c:pt>
                <c:pt idx="1932">
                  <c:v>223200</c:v>
                </c:pt>
                <c:pt idx="1933">
                  <c:v>223300</c:v>
                </c:pt>
                <c:pt idx="1934">
                  <c:v>223400</c:v>
                </c:pt>
                <c:pt idx="1935">
                  <c:v>223500</c:v>
                </c:pt>
                <c:pt idx="1936">
                  <c:v>223600</c:v>
                </c:pt>
                <c:pt idx="1937">
                  <c:v>223700</c:v>
                </c:pt>
                <c:pt idx="1938">
                  <c:v>223800</c:v>
                </c:pt>
                <c:pt idx="1939">
                  <c:v>223900</c:v>
                </c:pt>
                <c:pt idx="1940">
                  <c:v>224000</c:v>
                </c:pt>
                <c:pt idx="1941">
                  <c:v>224100</c:v>
                </c:pt>
                <c:pt idx="1942">
                  <c:v>224200</c:v>
                </c:pt>
                <c:pt idx="1943">
                  <c:v>224300</c:v>
                </c:pt>
                <c:pt idx="1944">
                  <c:v>224400</c:v>
                </c:pt>
                <c:pt idx="1945">
                  <c:v>224500</c:v>
                </c:pt>
                <c:pt idx="1946">
                  <c:v>224600</c:v>
                </c:pt>
                <c:pt idx="1947">
                  <c:v>224700</c:v>
                </c:pt>
                <c:pt idx="1948">
                  <c:v>224800</c:v>
                </c:pt>
                <c:pt idx="1949">
                  <c:v>224900</c:v>
                </c:pt>
                <c:pt idx="1950">
                  <c:v>225000</c:v>
                </c:pt>
                <c:pt idx="1951">
                  <c:v>225100</c:v>
                </c:pt>
                <c:pt idx="1952">
                  <c:v>225200</c:v>
                </c:pt>
                <c:pt idx="1953">
                  <c:v>225300</c:v>
                </c:pt>
                <c:pt idx="1954">
                  <c:v>225400</c:v>
                </c:pt>
                <c:pt idx="1955">
                  <c:v>225500</c:v>
                </c:pt>
                <c:pt idx="1956">
                  <c:v>225600</c:v>
                </c:pt>
                <c:pt idx="1957">
                  <c:v>225700</c:v>
                </c:pt>
                <c:pt idx="1958">
                  <c:v>225800</c:v>
                </c:pt>
                <c:pt idx="1959">
                  <c:v>225900</c:v>
                </c:pt>
                <c:pt idx="1960">
                  <c:v>226000</c:v>
                </c:pt>
                <c:pt idx="1961">
                  <c:v>226100</c:v>
                </c:pt>
                <c:pt idx="1962">
                  <c:v>226200</c:v>
                </c:pt>
                <c:pt idx="1963">
                  <c:v>226300</c:v>
                </c:pt>
                <c:pt idx="1964">
                  <c:v>226400</c:v>
                </c:pt>
                <c:pt idx="1965">
                  <c:v>226500</c:v>
                </c:pt>
                <c:pt idx="1966">
                  <c:v>226600</c:v>
                </c:pt>
                <c:pt idx="1967">
                  <c:v>226700</c:v>
                </c:pt>
                <c:pt idx="1968">
                  <c:v>226800</c:v>
                </c:pt>
                <c:pt idx="1969">
                  <c:v>226900</c:v>
                </c:pt>
                <c:pt idx="1970">
                  <c:v>227000</c:v>
                </c:pt>
                <c:pt idx="1971">
                  <c:v>227100</c:v>
                </c:pt>
                <c:pt idx="1972">
                  <c:v>227200</c:v>
                </c:pt>
                <c:pt idx="1973">
                  <c:v>227300</c:v>
                </c:pt>
                <c:pt idx="1974">
                  <c:v>227400</c:v>
                </c:pt>
                <c:pt idx="1975">
                  <c:v>227500</c:v>
                </c:pt>
                <c:pt idx="1976">
                  <c:v>227600</c:v>
                </c:pt>
                <c:pt idx="1977">
                  <c:v>227700</c:v>
                </c:pt>
                <c:pt idx="1978">
                  <c:v>227800</c:v>
                </c:pt>
                <c:pt idx="1979">
                  <c:v>227900</c:v>
                </c:pt>
                <c:pt idx="1980">
                  <c:v>228000</c:v>
                </c:pt>
                <c:pt idx="1981">
                  <c:v>228100</c:v>
                </c:pt>
                <c:pt idx="1982">
                  <c:v>228200</c:v>
                </c:pt>
                <c:pt idx="1983">
                  <c:v>228300</c:v>
                </c:pt>
                <c:pt idx="1984">
                  <c:v>228400</c:v>
                </c:pt>
                <c:pt idx="1985">
                  <c:v>228500</c:v>
                </c:pt>
                <c:pt idx="1986">
                  <c:v>228600</c:v>
                </c:pt>
                <c:pt idx="1987">
                  <c:v>228700</c:v>
                </c:pt>
                <c:pt idx="1988">
                  <c:v>228800</c:v>
                </c:pt>
                <c:pt idx="1989">
                  <c:v>228900</c:v>
                </c:pt>
                <c:pt idx="1990">
                  <c:v>229000</c:v>
                </c:pt>
                <c:pt idx="1991">
                  <c:v>229100</c:v>
                </c:pt>
                <c:pt idx="1992">
                  <c:v>229200</c:v>
                </c:pt>
                <c:pt idx="1993">
                  <c:v>229300</c:v>
                </c:pt>
                <c:pt idx="1994">
                  <c:v>229400</c:v>
                </c:pt>
                <c:pt idx="1995">
                  <c:v>229500</c:v>
                </c:pt>
                <c:pt idx="1996">
                  <c:v>229600</c:v>
                </c:pt>
                <c:pt idx="1997">
                  <c:v>229700</c:v>
                </c:pt>
                <c:pt idx="1998">
                  <c:v>229800</c:v>
                </c:pt>
                <c:pt idx="1999">
                  <c:v>229900</c:v>
                </c:pt>
                <c:pt idx="2000">
                  <c:v>230000</c:v>
                </c:pt>
                <c:pt idx="2001">
                  <c:v>230100</c:v>
                </c:pt>
                <c:pt idx="2002">
                  <c:v>230200</c:v>
                </c:pt>
                <c:pt idx="2003">
                  <c:v>230300</c:v>
                </c:pt>
                <c:pt idx="2004">
                  <c:v>230400</c:v>
                </c:pt>
                <c:pt idx="2005">
                  <c:v>230500</c:v>
                </c:pt>
                <c:pt idx="2006">
                  <c:v>230600</c:v>
                </c:pt>
                <c:pt idx="2007">
                  <c:v>230700</c:v>
                </c:pt>
                <c:pt idx="2008">
                  <c:v>230800</c:v>
                </c:pt>
                <c:pt idx="2009">
                  <c:v>230900</c:v>
                </c:pt>
                <c:pt idx="2010">
                  <c:v>231000</c:v>
                </c:pt>
                <c:pt idx="2011">
                  <c:v>231100</c:v>
                </c:pt>
                <c:pt idx="2012">
                  <c:v>231200</c:v>
                </c:pt>
                <c:pt idx="2013">
                  <c:v>231300</c:v>
                </c:pt>
                <c:pt idx="2014">
                  <c:v>231400</c:v>
                </c:pt>
                <c:pt idx="2015">
                  <c:v>231500</c:v>
                </c:pt>
                <c:pt idx="2016">
                  <c:v>231600</c:v>
                </c:pt>
                <c:pt idx="2017">
                  <c:v>231700</c:v>
                </c:pt>
                <c:pt idx="2018">
                  <c:v>231800</c:v>
                </c:pt>
                <c:pt idx="2019">
                  <c:v>231900</c:v>
                </c:pt>
                <c:pt idx="2020">
                  <c:v>232000</c:v>
                </c:pt>
                <c:pt idx="2021">
                  <c:v>232100</c:v>
                </c:pt>
                <c:pt idx="2022">
                  <c:v>232200</c:v>
                </c:pt>
                <c:pt idx="2023">
                  <c:v>232300</c:v>
                </c:pt>
                <c:pt idx="2024">
                  <c:v>232400</c:v>
                </c:pt>
                <c:pt idx="2025">
                  <c:v>232500</c:v>
                </c:pt>
                <c:pt idx="2026">
                  <c:v>232600</c:v>
                </c:pt>
                <c:pt idx="2027">
                  <c:v>232700</c:v>
                </c:pt>
                <c:pt idx="2028">
                  <c:v>232800</c:v>
                </c:pt>
                <c:pt idx="2029">
                  <c:v>232900</c:v>
                </c:pt>
                <c:pt idx="2030">
                  <c:v>233000</c:v>
                </c:pt>
                <c:pt idx="2031">
                  <c:v>233100</c:v>
                </c:pt>
                <c:pt idx="2032">
                  <c:v>233200</c:v>
                </c:pt>
                <c:pt idx="2033">
                  <c:v>233300</c:v>
                </c:pt>
                <c:pt idx="2034">
                  <c:v>233400</c:v>
                </c:pt>
                <c:pt idx="2035">
                  <c:v>233500</c:v>
                </c:pt>
                <c:pt idx="2036">
                  <c:v>233600</c:v>
                </c:pt>
                <c:pt idx="2037">
                  <c:v>233700</c:v>
                </c:pt>
                <c:pt idx="2038">
                  <c:v>233800</c:v>
                </c:pt>
                <c:pt idx="2039">
                  <c:v>233900</c:v>
                </c:pt>
                <c:pt idx="2040">
                  <c:v>234000</c:v>
                </c:pt>
                <c:pt idx="2041">
                  <c:v>234100</c:v>
                </c:pt>
                <c:pt idx="2042">
                  <c:v>234200</c:v>
                </c:pt>
                <c:pt idx="2043">
                  <c:v>234300</c:v>
                </c:pt>
                <c:pt idx="2044">
                  <c:v>234400</c:v>
                </c:pt>
                <c:pt idx="2045">
                  <c:v>234500</c:v>
                </c:pt>
                <c:pt idx="2046">
                  <c:v>234600</c:v>
                </c:pt>
                <c:pt idx="2047">
                  <c:v>234700</c:v>
                </c:pt>
                <c:pt idx="2048">
                  <c:v>234800</c:v>
                </c:pt>
                <c:pt idx="2049">
                  <c:v>234900</c:v>
                </c:pt>
                <c:pt idx="2050">
                  <c:v>235000</c:v>
                </c:pt>
                <c:pt idx="2051">
                  <c:v>235100</c:v>
                </c:pt>
                <c:pt idx="2052">
                  <c:v>235200</c:v>
                </c:pt>
                <c:pt idx="2053">
                  <c:v>235300</c:v>
                </c:pt>
                <c:pt idx="2054">
                  <c:v>235400</c:v>
                </c:pt>
                <c:pt idx="2055">
                  <c:v>235500</c:v>
                </c:pt>
                <c:pt idx="2056">
                  <c:v>235600</c:v>
                </c:pt>
                <c:pt idx="2057">
                  <c:v>235700</c:v>
                </c:pt>
                <c:pt idx="2058">
                  <c:v>235800</c:v>
                </c:pt>
                <c:pt idx="2059">
                  <c:v>235900</c:v>
                </c:pt>
                <c:pt idx="2060">
                  <c:v>236000</c:v>
                </c:pt>
                <c:pt idx="2061">
                  <c:v>236100</c:v>
                </c:pt>
                <c:pt idx="2062">
                  <c:v>236200</c:v>
                </c:pt>
                <c:pt idx="2063">
                  <c:v>236300</c:v>
                </c:pt>
                <c:pt idx="2064">
                  <c:v>236400</c:v>
                </c:pt>
                <c:pt idx="2065">
                  <c:v>236500</c:v>
                </c:pt>
                <c:pt idx="2066">
                  <c:v>236600</c:v>
                </c:pt>
                <c:pt idx="2067">
                  <c:v>236700</c:v>
                </c:pt>
                <c:pt idx="2068">
                  <c:v>236800</c:v>
                </c:pt>
                <c:pt idx="2069">
                  <c:v>236900</c:v>
                </c:pt>
                <c:pt idx="2070">
                  <c:v>237000</c:v>
                </c:pt>
                <c:pt idx="2071">
                  <c:v>237100</c:v>
                </c:pt>
                <c:pt idx="2072">
                  <c:v>237200</c:v>
                </c:pt>
                <c:pt idx="2073">
                  <c:v>237300</c:v>
                </c:pt>
                <c:pt idx="2074">
                  <c:v>237400</c:v>
                </c:pt>
                <c:pt idx="2075">
                  <c:v>237500</c:v>
                </c:pt>
                <c:pt idx="2076">
                  <c:v>237600</c:v>
                </c:pt>
                <c:pt idx="2077">
                  <c:v>237700</c:v>
                </c:pt>
                <c:pt idx="2078">
                  <c:v>237800</c:v>
                </c:pt>
                <c:pt idx="2079">
                  <c:v>237900</c:v>
                </c:pt>
                <c:pt idx="2080">
                  <c:v>238000</c:v>
                </c:pt>
                <c:pt idx="2081">
                  <c:v>238100</c:v>
                </c:pt>
                <c:pt idx="2082">
                  <c:v>238200</c:v>
                </c:pt>
                <c:pt idx="2083">
                  <c:v>238300</c:v>
                </c:pt>
                <c:pt idx="2084">
                  <c:v>238400</c:v>
                </c:pt>
                <c:pt idx="2085">
                  <c:v>238500</c:v>
                </c:pt>
                <c:pt idx="2086">
                  <c:v>238600</c:v>
                </c:pt>
                <c:pt idx="2087">
                  <c:v>238700</c:v>
                </c:pt>
                <c:pt idx="2088">
                  <c:v>238800</c:v>
                </c:pt>
                <c:pt idx="2089">
                  <c:v>238900</c:v>
                </c:pt>
                <c:pt idx="2090">
                  <c:v>239000</c:v>
                </c:pt>
                <c:pt idx="2091">
                  <c:v>239100</c:v>
                </c:pt>
                <c:pt idx="2092">
                  <c:v>239200</c:v>
                </c:pt>
                <c:pt idx="2093">
                  <c:v>239300</c:v>
                </c:pt>
                <c:pt idx="2094">
                  <c:v>239400</c:v>
                </c:pt>
                <c:pt idx="2095">
                  <c:v>239500</c:v>
                </c:pt>
                <c:pt idx="2096">
                  <c:v>239600</c:v>
                </c:pt>
                <c:pt idx="2097">
                  <c:v>239700</c:v>
                </c:pt>
                <c:pt idx="2098">
                  <c:v>239800</c:v>
                </c:pt>
                <c:pt idx="2099">
                  <c:v>239900</c:v>
                </c:pt>
                <c:pt idx="2100">
                  <c:v>240000</c:v>
                </c:pt>
                <c:pt idx="2101">
                  <c:v>240100</c:v>
                </c:pt>
                <c:pt idx="2102">
                  <c:v>240200</c:v>
                </c:pt>
                <c:pt idx="2103">
                  <c:v>240300</c:v>
                </c:pt>
                <c:pt idx="2104">
                  <c:v>240400</c:v>
                </c:pt>
                <c:pt idx="2105">
                  <c:v>240500</c:v>
                </c:pt>
                <c:pt idx="2106">
                  <c:v>240600</c:v>
                </c:pt>
                <c:pt idx="2107">
                  <c:v>240700</c:v>
                </c:pt>
                <c:pt idx="2108">
                  <c:v>240800</c:v>
                </c:pt>
                <c:pt idx="2109">
                  <c:v>240900</c:v>
                </c:pt>
                <c:pt idx="2110">
                  <c:v>241000</c:v>
                </c:pt>
                <c:pt idx="2111">
                  <c:v>241100</c:v>
                </c:pt>
                <c:pt idx="2112">
                  <c:v>241200</c:v>
                </c:pt>
                <c:pt idx="2113">
                  <c:v>241300</c:v>
                </c:pt>
                <c:pt idx="2114">
                  <c:v>241400</c:v>
                </c:pt>
                <c:pt idx="2115">
                  <c:v>241500</c:v>
                </c:pt>
                <c:pt idx="2116">
                  <c:v>241600</c:v>
                </c:pt>
                <c:pt idx="2117">
                  <c:v>241700</c:v>
                </c:pt>
                <c:pt idx="2118">
                  <c:v>241800</c:v>
                </c:pt>
                <c:pt idx="2119">
                  <c:v>241900</c:v>
                </c:pt>
                <c:pt idx="2120">
                  <c:v>242000</c:v>
                </c:pt>
                <c:pt idx="2121">
                  <c:v>242100</c:v>
                </c:pt>
                <c:pt idx="2122">
                  <c:v>242200</c:v>
                </c:pt>
                <c:pt idx="2123">
                  <c:v>242300</c:v>
                </c:pt>
                <c:pt idx="2124">
                  <c:v>242400</c:v>
                </c:pt>
                <c:pt idx="2125">
                  <c:v>242500</c:v>
                </c:pt>
                <c:pt idx="2126">
                  <c:v>242600</c:v>
                </c:pt>
                <c:pt idx="2127">
                  <c:v>242700</c:v>
                </c:pt>
                <c:pt idx="2128">
                  <c:v>242800</c:v>
                </c:pt>
                <c:pt idx="2129">
                  <c:v>242900</c:v>
                </c:pt>
                <c:pt idx="2130">
                  <c:v>243000</c:v>
                </c:pt>
                <c:pt idx="2131">
                  <c:v>243100</c:v>
                </c:pt>
                <c:pt idx="2132">
                  <c:v>243200</c:v>
                </c:pt>
                <c:pt idx="2133">
                  <c:v>243300</c:v>
                </c:pt>
                <c:pt idx="2134">
                  <c:v>243400</c:v>
                </c:pt>
                <c:pt idx="2135">
                  <c:v>243500</c:v>
                </c:pt>
                <c:pt idx="2136">
                  <c:v>243600</c:v>
                </c:pt>
                <c:pt idx="2137">
                  <c:v>243700</c:v>
                </c:pt>
                <c:pt idx="2138">
                  <c:v>243800</c:v>
                </c:pt>
                <c:pt idx="2139">
                  <c:v>243900</c:v>
                </c:pt>
                <c:pt idx="2140">
                  <c:v>244000</c:v>
                </c:pt>
                <c:pt idx="2141">
                  <c:v>244100</c:v>
                </c:pt>
                <c:pt idx="2142">
                  <c:v>244200</c:v>
                </c:pt>
                <c:pt idx="2143">
                  <c:v>244300</c:v>
                </c:pt>
                <c:pt idx="2144">
                  <c:v>244400</c:v>
                </c:pt>
                <c:pt idx="2145">
                  <c:v>244500</c:v>
                </c:pt>
                <c:pt idx="2146">
                  <c:v>244600</c:v>
                </c:pt>
                <c:pt idx="2147">
                  <c:v>244700</c:v>
                </c:pt>
                <c:pt idx="2148">
                  <c:v>244800</c:v>
                </c:pt>
                <c:pt idx="2149">
                  <c:v>244900</c:v>
                </c:pt>
                <c:pt idx="2150">
                  <c:v>245000</c:v>
                </c:pt>
                <c:pt idx="2151">
                  <c:v>245100</c:v>
                </c:pt>
                <c:pt idx="2152">
                  <c:v>245200</c:v>
                </c:pt>
                <c:pt idx="2153">
                  <c:v>245300</c:v>
                </c:pt>
                <c:pt idx="2154">
                  <c:v>245400</c:v>
                </c:pt>
                <c:pt idx="2155">
                  <c:v>245500</c:v>
                </c:pt>
                <c:pt idx="2156">
                  <c:v>245600</c:v>
                </c:pt>
                <c:pt idx="2157">
                  <c:v>245700</c:v>
                </c:pt>
                <c:pt idx="2158">
                  <c:v>245800</c:v>
                </c:pt>
                <c:pt idx="2159">
                  <c:v>245900</c:v>
                </c:pt>
                <c:pt idx="2160">
                  <c:v>246000</c:v>
                </c:pt>
                <c:pt idx="2161">
                  <c:v>246100</c:v>
                </c:pt>
                <c:pt idx="2162">
                  <c:v>246200</c:v>
                </c:pt>
                <c:pt idx="2163">
                  <c:v>246300</c:v>
                </c:pt>
                <c:pt idx="2164">
                  <c:v>246400</c:v>
                </c:pt>
                <c:pt idx="2165">
                  <c:v>246500</c:v>
                </c:pt>
                <c:pt idx="2166">
                  <c:v>246600</c:v>
                </c:pt>
                <c:pt idx="2167">
                  <c:v>246700</c:v>
                </c:pt>
                <c:pt idx="2168">
                  <c:v>246800</c:v>
                </c:pt>
                <c:pt idx="2169">
                  <c:v>246900</c:v>
                </c:pt>
                <c:pt idx="2170">
                  <c:v>247000</c:v>
                </c:pt>
                <c:pt idx="2171">
                  <c:v>247100</c:v>
                </c:pt>
                <c:pt idx="2172">
                  <c:v>247200</c:v>
                </c:pt>
                <c:pt idx="2173">
                  <c:v>247300</c:v>
                </c:pt>
                <c:pt idx="2174">
                  <c:v>247400</c:v>
                </c:pt>
                <c:pt idx="2175">
                  <c:v>247500</c:v>
                </c:pt>
                <c:pt idx="2176">
                  <c:v>247600</c:v>
                </c:pt>
                <c:pt idx="2177">
                  <c:v>247700</c:v>
                </c:pt>
                <c:pt idx="2178">
                  <c:v>247800</c:v>
                </c:pt>
                <c:pt idx="2179">
                  <c:v>247900</c:v>
                </c:pt>
                <c:pt idx="2180">
                  <c:v>248000</c:v>
                </c:pt>
                <c:pt idx="2181">
                  <c:v>248100</c:v>
                </c:pt>
                <c:pt idx="2182">
                  <c:v>248200</c:v>
                </c:pt>
                <c:pt idx="2183">
                  <c:v>248300</c:v>
                </c:pt>
                <c:pt idx="2184">
                  <c:v>248400</c:v>
                </c:pt>
                <c:pt idx="2185">
                  <c:v>248500</c:v>
                </c:pt>
                <c:pt idx="2186">
                  <c:v>248600</c:v>
                </c:pt>
                <c:pt idx="2187">
                  <c:v>248700</c:v>
                </c:pt>
                <c:pt idx="2188">
                  <c:v>248800</c:v>
                </c:pt>
                <c:pt idx="2189">
                  <c:v>248900</c:v>
                </c:pt>
                <c:pt idx="2190">
                  <c:v>249000</c:v>
                </c:pt>
                <c:pt idx="2191">
                  <c:v>249100</c:v>
                </c:pt>
                <c:pt idx="2192">
                  <c:v>249200</c:v>
                </c:pt>
                <c:pt idx="2193">
                  <c:v>249300</c:v>
                </c:pt>
                <c:pt idx="2194">
                  <c:v>249400</c:v>
                </c:pt>
                <c:pt idx="2195">
                  <c:v>249500</c:v>
                </c:pt>
                <c:pt idx="2196">
                  <c:v>249600</c:v>
                </c:pt>
                <c:pt idx="2197">
                  <c:v>249700</c:v>
                </c:pt>
                <c:pt idx="2198">
                  <c:v>249800</c:v>
                </c:pt>
                <c:pt idx="2199">
                  <c:v>249900</c:v>
                </c:pt>
                <c:pt idx="2200">
                  <c:v>250000</c:v>
                </c:pt>
                <c:pt idx="2201">
                  <c:v>250100</c:v>
                </c:pt>
                <c:pt idx="2202">
                  <c:v>250200</c:v>
                </c:pt>
                <c:pt idx="2203">
                  <c:v>250300</c:v>
                </c:pt>
                <c:pt idx="2204">
                  <c:v>250400</c:v>
                </c:pt>
                <c:pt idx="2205">
                  <c:v>250500</c:v>
                </c:pt>
                <c:pt idx="2206">
                  <c:v>250600</c:v>
                </c:pt>
                <c:pt idx="2207">
                  <c:v>250700</c:v>
                </c:pt>
                <c:pt idx="2208">
                  <c:v>250800</c:v>
                </c:pt>
                <c:pt idx="2209">
                  <c:v>250900</c:v>
                </c:pt>
                <c:pt idx="2210">
                  <c:v>251000</c:v>
                </c:pt>
                <c:pt idx="2211">
                  <c:v>251100</c:v>
                </c:pt>
                <c:pt idx="2212">
                  <c:v>251200</c:v>
                </c:pt>
                <c:pt idx="2213">
                  <c:v>251300</c:v>
                </c:pt>
                <c:pt idx="2214">
                  <c:v>251400</c:v>
                </c:pt>
                <c:pt idx="2215">
                  <c:v>251500</c:v>
                </c:pt>
                <c:pt idx="2216">
                  <c:v>251600</c:v>
                </c:pt>
                <c:pt idx="2217">
                  <c:v>251700</c:v>
                </c:pt>
                <c:pt idx="2218">
                  <c:v>251800</c:v>
                </c:pt>
                <c:pt idx="2219">
                  <c:v>251900</c:v>
                </c:pt>
                <c:pt idx="2220">
                  <c:v>252000</c:v>
                </c:pt>
                <c:pt idx="2221">
                  <c:v>252100</c:v>
                </c:pt>
                <c:pt idx="2222">
                  <c:v>252200</c:v>
                </c:pt>
                <c:pt idx="2223">
                  <c:v>252300</c:v>
                </c:pt>
                <c:pt idx="2224">
                  <c:v>252400</c:v>
                </c:pt>
                <c:pt idx="2225">
                  <c:v>252500</c:v>
                </c:pt>
                <c:pt idx="2226">
                  <c:v>252600</c:v>
                </c:pt>
                <c:pt idx="2227">
                  <c:v>252700</c:v>
                </c:pt>
                <c:pt idx="2228">
                  <c:v>252800</c:v>
                </c:pt>
                <c:pt idx="2229">
                  <c:v>252900</c:v>
                </c:pt>
                <c:pt idx="2230">
                  <c:v>253000</c:v>
                </c:pt>
                <c:pt idx="2231">
                  <c:v>253100</c:v>
                </c:pt>
                <c:pt idx="2232">
                  <c:v>253200</c:v>
                </c:pt>
                <c:pt idx="2233">
                  <c:v>253300</c:v>
                </c:pt>
                <c:pt idx="2234">
                  <c:v>253400</c:v>
                </c:pt>
                <c:pt idx="2235">
                  <c:v>253500</c:v>
                </c:pt>
                <c:pt idx="2236">
                  <c:v>253600</c:v>
                </c:pt>
                <c:pt idx="2237">
                  <c:v>253700</c:v>
                </c:pt>
                <c:pt idx="2238">
                  <c:v>253800</c:v>
                </c:pt>
                <c:pt idx="2239">
                  <c:v>253900</c:v>
                </c:pt>
                <c:pt idx="2240">
                  <c:v>254000</c:v>
                </c:pt>
                <c:pt idx="2241">
                  <c:v>254100</c:v>
                </c:pt>
                <c:pt idx="2242">
                  <c:v>254200</c:v>
                </c:pt>
                <c:pt idx="2243">
                  <c:v>254300</c:v>
                </c:pt>
                <c:pt idx="2244">
                  <c:v>254400</c:v>
                </c:pt>
                <c:pt idx="2245">
                  <c:v>254500</c:v>
                </c:pt>
                <c:pt idx="2246">
                  <c:v>254600</c:v>
                </c:pt>
                <c:pt idx="2247">
                  <c:v>254700</c:v>
                </c:pt>
                <c:pt idx="2248">
                  <c:v>254800</c:v>
                </c:pt>
                <c:pt idx="2249">
                  <c:v>254900</c:v>
                </c:pt>
                <c:pt idx="2250">
                  <c:v>255000</c:v>
                </c:pt>
                <c:pt idx="2251">
                  <c:v>255100</c:v>
                </c:pt>
                <c:pt idx="2252">
                  <c:v>255200</c:v>
                </c:pt>
                <c:pt idx="2253">
                  <c:v>255300</c:v>
                </c:pt>
                <c:pt idx="2254">
                  <c:v>255400</c:v>
                </c:pt>
                <c:pt idx="2255">
                  <c:v>255500</c:v>
                </c:pt>
                <c:pt idx="2256">
                  <c:v>255600</c:v>
                </c:pt>
                <c:pt idx="2257">
                  <c:v>255700</c:v>
                </c:pt>
                <c:pt idx="2258">
                  <c:v>255800</c:v>
                </c:pt>
                <c:pt idx="2259">
                  <c:v>255900</c:v>
                </c:pt>
                <c:pt idx="2260">
                  <c:v>256000</c:v>
                </c:pt>
                <c:pt idx="2261">
                  <c:v>256100</c:v>
                </c:pt>
                <c:pt idx="2262">
                  <c:v>256200</c:v>
                </c:pt>
                <c:pt idx="2263">
                  <c:v>256300</c:v>
                </c:pt>
                <c:pt idx="2264">
                  <c:v>256400</c:v>
                </c:pt>
                <c:pt idx="2265">
                  <c:v>256500</c:v>
                </c:pt>
                <c:pt idx="2266">
                  <c:v>256600</c:v>
                </c:pt>
                <c:pt idx="2267">
                  <c:v>256700</c:v>
                </c:pt>
                <c:pt idx="2268">
                  <c:v>256800</c:v>
                </c:pt>
                <c:pt idx="2269">
                  <c:v>256900</c:v>
                </c:pt>
                <c:pt idx="2270">
                  <c:v>257000</c:v>
                </c:pt>
                <c:pt idx="2271">
                  <c:v>257100</c:v>
                </c:pt>
                <c:pt idx="2272">
                  <c:v>257200</c:v>
                </c:pt>
                <c:pt idx="2273">
                  <c:v>257300</c:v>
                </c:pt>
                <c:pt idx="2274">
                  <c:v>257400</c:v>
                </c:pt>
                <c:pt idx="2275">
                  <c:v>257500</c:v>
                </c:pt>
                <c:pt idx="2276">
                  <c:v>257600</c:v>
                </c:pt>
                <c:pt idx="2277">
                  <c:v>257700</c:v>
                </c:pt>
                <c:pt idx="2278">
                  <c:v>257800</c:v>
                </c:pt>
                <c:pt idx="2279">
                  <c:v>257900</c:v>
                </c:pt>
                <c:pt idx="2280">
                  <c:v>258000</c:v>
                </c:pt>
                <c:pt idx="2281">
                  <c:v>258100</c:v>
                </c:pt>
                <c:pt idx="2282">
                  <c:v>258200</c:v>
                </c:pt>
                <c:pt idx="2283">
                  <c:v>258300</c:v>
                </c:pt>
                <c:pt idx="2284">
                  <c:v>258400</c:v>
                </c:pt>
                <c:pt idx="2285">
                  <c:v>258500</c:v>
                </c:pt>
                <c:pt idx="2286">
                  <c:v>258600</c:v>
                </c:pt>
                <c:pt idx="2287">
                  <c:v>258700</c:v>
                </c:pt>
                <c:pt idx="2288">
                  <c:v>258800</c:v>
                </c:pt>
                <c:pt idx="2289">
                  <c:v>258900</c:v>
                </c:pt>
                <c:pt idx="2290">
                  <c:v>259000</c:v>
                </c:pt>
                <c:pt idx="2291">
                  <c:v>259100</c:v>
                </c:pt>
                <c:pt idx="2292">
                  <c:v>259200</c:v>
                </c:pt>
                <c:pt idx="2293">
                  <c:v>259300</c:v>
                </c:pt>
                <c:pt idx="2294">
                  <c:v>259400</c:v>
                </c:pt>
                <c:pt idx="2295">
                  <c:v>259500</c:v>
                </c:pt>
                <c:pt idx="2296">
                  <c:v>259600</c:v>
                </c:pt>
                <c:pt idx="2297">
                  <c:v>259700</c:v>
                </c:pt>
                <c:pt idx="2298">
                  <c:v>259800</c:v>
                </c:pt>
                <c:pt idx="2299">
                  <c:v>259900</c:v>
                </c:pt>
                <c:pt idx="2300">
                  <c:v>260000</c:v>
                </c:pt>
                <c:pt idx="2301">
                  <c:v>260100</c:v>
                </c:pt>
                <c:pt idx="2302">
                  <c:v>260200</c:v>
                </c:pt>
                <c:pt idx="2303">
                  <c:v>260300</c:v>
                </c:pt>
                <c:pt idx="2304">
                  <c:v>260400</c:v>
                </c:pt>
                <c:pt idx="2305">
                  <c:v>260500</c:v>
                </c:pt>
                <c:pt idx="2306">
                  <c:v>260600</c:v>
                </c:pt>
                <c:pt idx="2307">
                  <c:v>260700</c:v>
                </c:pt>
                <c:pt idx="2308">
                  <c:v>260800</c:v>
                </c:pt>
                <c:pt idx="2309">
                  <c:v>260900</c:v>
                </c:pt>
                <c:pt idx="2310">
                  <c:v>261000</c:v>
                </c:pt>
                <c:pt idx="2311">
                  <c:v>261100</c:v>
                </c:pt>
                <c:pt idx="2312">
                  <c:v>261200</c:v>
                </c:pt>
                <c:pt idx="2313">
                  <c:v>261300</c:v>
                </c:pt>
                <c:pt idx="2314">
                  <c:v>261400</c:v>
                </c:pt>
                <c:pt idx="2315">
                  <c:v>261500</c:v>
                </c:pt>
                <c:pt idx="2316">
                  <c:v>261600</c:v>
                </c:pt>
                <c:pt idx="2317">
                  <c:v>261700</c:v>
                </c:pt>
                <c:pt idx="2318">
                  <c:v>261800</c:v>
                </c:pt>
                <c:pt idx="2319">
                  <c:v>261900</c:v>
                </c:pt>
                <c:pt idx="2320">
                  <c:v>262000</c:v>
                </c:pt>
                <c:pt idx="2321">
                  <c:v>262100</c:v>
                </c:pt>
                <c:pt idx="2322">
                  <c:v>262200</c:v>
                </c:pt>
                <c:pt idx="2323">
                  <c:v>262300</c:v>
                </c:pt>
                <c:pt idx="2324">
                  <c:v>262400</c:v>
                </c:pt>
                <c:pt idx="2325">
                  <c:v>262500</c:v>
                </c:pt>
                <c:pt idx="2326">
                  <c:v>262600</c:v>
                </c:pt>
                <c:pt idx="2327">
                  <c:v>262700</c:v>
                </c:pt>
                <c:pt idx="2328">
                  <c:v>262800</c:v>
                </c:pt>
                <c:pt idx="2329">
                  <c:v>262900</c:v>
                </c:pt>
                <c:pt idx="2330">
                  <c:v>263000</c:v>
                </c:pt>
                <c:pt idx="2331">
                  <c:v>263100</c:v>
                </c:pt>
                <c:pt idx="2332">
                  <c:v>263200</c:v>
                </c:pt>
                <c:pt idx="2333">
                  <c:v>263300</c:v>
                </c:pt>
                <c:pt idx="2334">
                  <c:v>263400</c:v>
                </c:pt>
                <c:pt idx="2335">
                  <c:v>263500</c:v>
                </c:pt>
                <c:pt idx="2336">
                  <c:v>263600</c:v>
                </c:pt>
                <c:pt idx="2337">
                  <c:v>263700</c:v>
                </c:pt>
                <c:pt idx="2338">
                  <c:v>263800</c:v>
                </c:pt>
                <c:pt idx="2339">
                  <c:v>263900</c:v>
                </c:pt>
                <c:pt idx="2340">
                  <c:v>264000</c:v>
                </c:pt>
                <c:pt idx="2341">
                  <c:v>264100</c:v>
                </c:pt>
                <c:pt idx="2342">
                  <c:v>264200</c:v>
                </c:pt>
                <c:pt idx="2343">
                  <c:v>264300</c:v>
                </c:pt>
                <c:pt idx="2344">
                  <c:v>264400</c:v>
                </c:pt>
                <c:pt idx="2345">
                  <c:v>264500</c:v>
                </c:pt>
                <c:pt idx="2346">
                  <c:v>264600</c:v>
                </c:pt>
                <c:pt idx="2347">
                  <c:v>264700</c:v>
                </c:pt>
                <c:pt idx="2348">
                  <c:v>264800</c:v>
                </c:pt>
                <c:pt idx="2349">
                  <c:v>264900</c:v>
                </c:pt>
                <c:pt idx="2350">
                  <c:v>265000</c:v>
                </c:pt>
                <c:pt idx="2351">
                  <c:v>265100</c:v>
                </c:pt>
                <c:pt idx="2352">
                  <c:v>265200</c:v>
                </c:pt>
                <c:pt idx="2353">
                  <c:v>265300</c:v>
                </c:pt>
                <c:pt idx="2354">
                  <c:v>265400</c:v>
                </c:pt>
                <c:pt idx="2355">
                  <c:v>265500</c:v>
                </c:pt>
                <c:pt idx="2356">
                  <c:v>265600</c:v>
                </c:pt>
                <c:pt idx="2357">
                  <c:v>265700</c:v>
                </c:pt>
                <c:pt idx="2358">
                  <c:v>265800</c:v>
                </c:pt>
                <c:pt idx="2359">
                  <c:v>265900</c:v>
                </c:pt>
                <c:pt idx="2360">
                  <c:v>266000</c:v>
                </c:pt>
                <c:pt idx="2361">
                  <c:v>266100</c:v>
                </c:pt>
                <c:pt idx="2362">
                  <c:v>266200</c:v>
                </c:pt>
                <c:pt idx="2363">
                  <c:v>266300</c:v>
                </c:pt>
                <c:pt idx="2364">
                  <c:v>266400</c:v>
                </c:pt>
                <c:pt idx="2365">
                  <c:v>266500</c:v>
                </c:pt>
                <c:pt idx="2366">
                  <c:v>266600</c:v>
                </c:pt>
                <c:pt idx="2367">
                  <c:v>266700</c:v>
                </c:pt>
                <c:pt idx="2368">
                  <c:v>266800</c:v>
                </c:pt>
                <c:pt idx="2369">
                  <c:v>266900</c:v>
                </c:pt>
                <c:pt idx="2370">
                  <c:v>267000</c:v>
                </c:pt>
                <c:pt idx="2371">
                  <c:v>267100</c:v>
                </c:pt>
                <c:pt idx="2372">
                  <c:v>267200</c:v>
                </c:pt>
                <c:pt idx="2373">
                  <c:v>267300</c:v>
                </c:pt>
                <c:pt idx="2374">
                  <c:v>267400</c:v>
                </c:pt>
                <c:pt idx="2375">
                  <c:v>267500</c:v>
                </c:pt>
                <c:pt idx="2376">
                  <c:v>267600</c:v>
                </c:pt>
                <c:pt idx="2377">
                  <c:v>267700</c:v>
                </c:pt>
                <c:pt idx="2378">
                  <c:v>267800</c:v>
                </c:pt>
                <c:pt idx="2379">
                  <c:v>267900</c:v>
                </c:pt>
                <c:pt idx="2380">
                  <c:v>268000</c:v>
                </c:pt>
                <c:pt idx="2381">
                  <c:v>268100</c:v>
                </c:pt>
                <c:pt idx="2382">
                  <c:v>268200</c:v>
                </c:pt>
                <c:pt idx="2383">
                  <c:v>268300</c:v>
                </c:pt>
                <c:pt idx="2384">
                  <c:v>268400</c:v>
                </c:pt>
                <c:pt idx="2385">
                  <c:v>268500</c:v>
                </c:pt>
                <c:pt idx="2386">
                  <c:v>268600</c:v>
                </c:pt>
                <c:pt idx="2387">
                  <c:v>268700</c:v>
                </c:pt>
                <c:pt idx="2388">
                  <c:v>268800</c:v>
                </c:pt>
                <c:pt idx="2389">
                  <c:v>268900</c:v>
                </c:pt>
                <c:pt idx="2390">
                  <c:v>269000</c:v>
                </c:pt>
                <c:pt idx="2391">
                  <c:v>269100</c:v>
                </c:pt>
                <c:pt idx="2392">
                  <c:v>269200</c:v>
                </c:pt>
                <c:pt idx="2393">
                  <c:v>269300</c:v>
                </c:pt>
                <c:pt idx="2394">
                  <c:v>269400</c:v>
                </c:pt>
                <c:pt idx="2395">
                  <c:v>269500</c:v>
                </c:pt>
                <c:pt idx="2396">
                  <c:v>269600</c:v>
                </c:pt>
                <c:pt idx="2397">
                  <c:v>269700</c:v>
                </c:pt>
                <c:pt idx="2398">
                  <c:v>269800</c:v>
                </c:pt>
                <c:pt idx="2399">
                  <c:v>269900</c:v>
                </c:pt>
                <c:pt idx="2400">
                  <c:v>270000</c:v>
                </c:pt>
                <c:pt idx="2401">
                  <c:v>270100</c:v>
                </c:pt>
                <c:pt idx="2402">
                  <c:v>270200</c:v>
                </c:pt>
                <c:pt idx="2403">
                  <c:v>270300</c:v>
                </c:pt>
                <c:pt idx="2404">
                  <c:v>270400</c:v>
                </c:pt>
                <c:pt idx="2405">
                  <c:v>270500</c:v>
                </c:pt>
                <c:pt idx="2406">
                  <c:v>270600</c:v>
                </c:pt>
                <c:pt idx="2407">
                  <c:v>270700</c:v>
                </c:pt>
                <c:pt idx="2408">
                  <c:v>270800</c:v>
                </c:pt>
                <c:pt idx="2409">
                  <c:v>270900</c:v>
                </c:pt>
                <c:pt idx="2410">
                  <c:v>271000</c:v>
                </c:pt>
                <c:pt idx="2411">
                  <c:v>271100</c:v>
                </c:pt>
                <c:pt idx="2412">
                  <c:v>271200</c:v>
                </c:pt>
                <c:pt idx="2413">
                  <c:v>271300</c:v>
                </c:pt>
                <c:pt idx="2414">
                  <c:v>271400</c:v>
                </c:pt>
                <c:pt idx="2415">
                  <c:v>271500</c:v>
                </c:pt>
                <c:pt idx="2416">
                  <c:v>271600</c:v>
                </c:pt>
                <c:pt idx="2417">
                  <c:v>271700</c:v>
                </c:pt>
                <c:pt idx="2418">
                  <c:v>271800</c:v>
                </c:pt>
                <c:pt idx="2419">
                  <c:v>271900</c:v>
                </c:pt>
                <c:pt idx="2420">
                  <c:v>272000</c:v>
                </c:pt>
                <c:pt idx="2421">
                  <c:v>272100</c:v>
                </c:pt>
                <c:pt idx="2422">
                  <c:v>272200</c:v>
                </c:pt>
                <c:pt idx="2423">
                  <c:v>272300</c:v>
                </c:pt>
                <c:pt idx="2424">
                  <c:v>272400</c:v>
                </c:pt>
                <c:pt idx="2425">
                  <c:v>272500</c:v>
                </c:pt>
                <c:pt idx="2426">
                  <c:v>272600</c:v>
                </c:pt>
                <c:pt idx="2427">
                  <c:v>272700</c:v>
                </c:pt>
                <c:pt idx="2428">
                  <c:v>272800</c:v>
                </c:pt>
                <c:pt idx="2429">
                  <c:v>272900</c:v>
                </c:pt>
                <c:pt idx="2430">
                  <c:v>273000</c:v>
                </c:pt>
                <c:pt idx="2431">
                  <c:v>273100</c:v>
                </c:pt>
                <c:pt idx="2432">
                  <c:v>273200</c:v>
                </c:pt>
                <c:pt idx="2433">
                  <c:v>273300</c:v>
                </c:pt>
                <c:pt idx="2434">
                  <c:v>273400</c:v>
                </c:pt>
                <c:pt idx="2435">
                  <c:v>273500</c:v>
                </c:pt>
                <c:pt idx="2436">
                  <c:v>273600</c:v>
                </c:pt>
                <c:pt idx="2437">
                  <c:v>273700</c:v>
                </c:pt>
                <c:pt idx="2438">
                  <c:v>273800</c:v>
                </c:pt>
                <c:pt idx="2439">
                  <c:v>273900</c:v>
                </c:pt>
                <c:pt idx="2440">
                  <c:v>274000</c:v>
                </c:pt>
                <c:pt idx="2441">
                  <c:v>274100</c:v>
                </c:pt>
                <c:pt idx="2442">
                  <c:v>274200</c:v>
                </c:pt>
                <c:pt idx="2443">
                  <c:v>274300</c:v>
                </c:pt>
                <c:pt idx="2444">
                  <c:v>274400</c:v>
                </c:pt>
                <c:pt idx="2445">
                  <c:v>274500</c:v>
                </c:pt>
                <c:pt idx="2446">
                  <c:v>274600</c:v>
                </c:pt>
                <c:pt idx="2447">
                  <c:v>274700</c:v>
                </c:pt>
                <c:pt idx="2448">
                  <c:v>274800</c:v>
                </c:pt>
                <c:pt idx="2449">
                  <c:v>274900</c:v>
                </c:pt>
                <c:pt idx="2450">
                  <c:v>275000</c:v>
                </c:pt>
                <c:pt idx="2451">
                  <c:v>275100</c:v>
                </c:pt>
                <c:pt idx="2452">
                  <c:v>275200</c:v>
                </c:pt>
                <c:pt idx="2453">
                  <c:v>275300</c:v>
                </c:pt>
                <c:pt idx="2454">
                  <c:v>275400</c:v>
                </c:pt>
                <c:pt idx="2455">
                  <c:v>275500</c:v>
                </c:pt>
                <c:pt idx="2456">
                  <c:v>275600</c:v>
                </c:pt>
                <c:pt idx="2457">
                  <c:v>275700</c:v>
                </c:pt>
                <c:pt idx="2458">
                  <c:v>275800</c:v>
                </c:pt>
                <c:pt idx="2459">
                  <c:v>275900</c:v>
                </c:pt>
                <c:pt idx="2460">
                  <c:v>276000</c:v>
                </c:pt>
                <c:pt idx="2461">
                  <c:v>276100</c:v>
                </c:pt>
                <c:pt idx="2462">
                  <c:v>276200</c:v>
                </c:pt>
                <c:pt idx="2463">
                  <c:v>276300</c:v>
                </c:pt>
                <c:pt idx="2464">
                  <c:v>276400</c:v>
                </c:pt>
                <c:pt idx="2465">
                  <c:v>276500</c:v>
                </c:pt>
                <c:pt idx="2466">
                  <c:v>276600</c:v>
                </c:pt>
                <c:pt idx="2467">
                  <c:v>276700</c:v>
                </c:pt>
                <c:pt idx="2468">
                  <c:v>276800</c:v>
                </c:pt>
                <c:pt idx="2469">
                  <c:v>276900</c:v>
                </c:pt>
                <c:pt idx="2470">
                  <c:v>277000</c:v>
                </c:pt>
                <c:pt idx="2471">
                  <c:v>277100</c:v>
                </c:pt>
                <c:pt idx="2472">
                  <c:v>277200</c:v>
                </c:pt>
                <c:pt idx="2473">
                  <c:v>277300</c:v>
                </c:pt>
                <c:pt idx="2474">
                  <c:v>277400</c:v>
                </c:pt>
                <c:pt idx="2475">
                  <c:v>277500</c:v>
                </c:pt>
                <c:pt idx="2476">
                  <c:v>277600</c:v>
                </c:pt>
                <c:pt idx="2477">
                  <c:v>277700</c:v>
                </c:pt>
                <c:pt idx="2478">
                  <c:v>277800</c:v>
                </c:pt>
                <c:pt idx="2479">
                  <c:v>277900</c:v>
                </c:pt>
                <c:pt idx="2480">
                  <c:v>278000</c:v>
                </c:pt>
                <c:pt idx="2481">
                  <c:v>278100</c:v>
                </c:pt>
                <c:pt idx="2482">
                  <c:v>278200</c:v>
                </c:pt>
                <c:pt idx="2483">
                  <c:v>278300</c:v>
                </c:pt>
                <c:pt idx="2484">
                  <c:v>278400</c:v>
                </c:pt>
                <c:pt idx="2485">
                  <c:v>278500</c:v>
                </c:pt>
                <c:pt idx="2486">
                  <c:v>278600</c:v>
                </c:pt>
                <c:pt idx="2487">
                  <c:v>278700</c:v>
                </c:pt>
                <c:pt idx="2488">
                  <c:v>278800</c:v>
                </c:pt>
                <c:pt idx="2489">
                  <c:v>278900</c:v>
                </c:pt>
                <c:pt idx="2490">
                  <c:v>279000</c:v>
                </c:pt>
                <c:pt idx="2491">
                  <c:v>279100</c:v>
                </c:pt>
                <c:pt idx="2492">
                  <c:v>279200</c:v>
                </c:pt>
                <c:pt idx="2493">
                  <c:v>279300</c:v>
                </c:pt>
                <c:pt idx="2494">
                  <c:v>279400</c:v>
                </c:pt>
                <c:pt idx="2495">
                  <c:v>279500</c:v>
                </c:pt>
                <c:pt idx="2496">
                  <c:v>279600</c:v>
                </c:pt>
                <c:pt idx="2497">
                  <c:v>279700</c:v>
                </c:pt>
                <c:pt idx="2498">
                  <c:v>279800</c:v>
                </c:pt>
                <c:pt idx="2499">
                  <c:v>279900</c:v>
                </c:pt>
                <c:pt idx="2500">
                  <c:v>280000</c:v>
                </c:pt>
                <c:pt idx="2501">
                  <c:v>280100</c:v>
                </c:pt>
                <c:pt idx="2502">
                  <c:v>280200</c:v>
                </c:pt>
                <c:pt idx="2503">
                  <c:v>280300</c:v>
                </c:pt>
                <c:pt idx="2504">
                  <c:v>280400</c:v>
                </c:pt>
                <c:pt idx="2505">
                  <c:v>280500</c:v>
                </c:pt>
                <c:pt idx="2506">
                  <c:v>280600</c:v>
                </c:pt>
                <c:pt idx="2507">
                  <c:v>280700</c:v>
                </c:pt>
                <c:pt idx="2508">
                  <c:v>280800</c:v>
                </c:pt>
                <c:pt idx="2509">
                  <c:v>280900</c:v>
                </c:pt>
                <c:pt idx="2510">
                  <c:v>281000</c:v>
                </c:pt>
                <c:pt idx="2511">
                  <c:v>281100</c:v>
                </c:pt>
                <c:pt idx="2512">
                  <c:v>281200</c:v>
                </c:pt>
                <c:pt idx="2513">
                  <c:v>281300</c:v>
                </c:pt>
                <c:pt idx="2514">
                  <c:v>281400</c:v>
                </c:pt>
                <c:pt idx="2515">
                  <c:v>281500</c:v>
                </c:pt>
                <c:pt idx="2516">
                  <c:v>281600</c:v>
                </c:pt>
                <c:pt idx="2517">
                  <c:v>281700</c:v>
                </c:pt>
                <c:pt idx="2518">
                  <c:v>281800</c:v>
                </c:pt>
                <c:pt idx="2519">
                  <c:v>281900</c:v>
                </c:pt>
                <c:pt idx="2520">
                  <c:v>282000</c:v>
                </c:pt>
                <c:pt idx="2521">
                  <c:v>282100</c:v>
                </c:pt>
                <c:pt idx="2522">
                  <c:v>282200</c:v>
                </c:pt>
                <c:pt idx="2523">
                  <c:v>282300</c:v>
                </c:pt>
                <c:pt idx="2524">
                  <c:v>282400</c:v>
                </c:pt>
                <c:pt idx="2525">
                  <c:v>282500</c:v>
                </c:pt>
                <c:pt idx="2526">
                  <c:v>282600</c:v>
                </c:pt>
                <c:pt idx="2527">
                  <c:v>282700</c:v>
                </c:pt>
                <c:pt idx="2528">
                  <c:v>282800</c:v>
                </c:pt>
                <c:pt idx="2529">
                  <c:v>282900</c:v>
                </c:pt>
                <c:pt idx="2530">
                  <c:v>283000</c:v>
                </c:pt>
                <c:pt idx="2531">
                  <c:v>283100</c:v>
                </c:pt>
                <c:pt idx="2532">
                  <c:v>283200</c:v>
                </c:pt>
                <c:pt idx="2533">
                  <c:v>283300</c:v>
                </c:pt>
                <c:pt idx="2534">
                  <c:v>283400</c:v>
                </c:pt>
                <c:pt idx="2535">
                  <c:v>283500</c:v>
                </c:pt>
                <c:pt idx="2536">
                  <c:v>283600</c:v>
                </c:pt>
                <c:pt idx="2537">
                  <c:v>283700</c:v>
                </c:pt>
                <c:pt idx="2538">
                  <c:v>283800</c:v>
                </c:pt>
                <c:pt idx="2539">
                  <c:v>283900</c:v>
                </c:pt>
                <c:pt idx="2540">
                  <c:v>284000</c:v>
                </c:pt>
                <c:pt idx="2541">
                  <c:v>284100</c:v>
                </c:pt>
                <c:pt idx="2542">
                  <c:v>284200</c:v>
                </c:pt>
                <c:pt idx="2543">
                  <c:v>284300</c:v>
                </c:pt>
                <c:pt idx="2544">
                  <c:v>284400</c:v>
                </c:pt>
                <c:pt idx="2545">
                  <c:v>284500</c:v>
                </c:pt>
                <c:pt idx="2546">
                  <c:v>284600</c:v>
                </c:pt>
                <c:pt idx="2547">
                  <c:v>284700</c:v>
                </c:pt>
                <c:pt idx="2548">
                  <c:v>284800</c:v>
                </c:pt>
                <c:pt idx="2549">
                  <c:v>284900</c:v>
                </c:pt>
                <c:pt idx="2550">
                  <c:v>285000</c:v>
                </c:pt>
                <c:pt idx="2551">
                  <c:v>285100</c:v>
                </c:pt>
                <c:pt idx="2552">
                  <c:v>285200</c:v>
                </c:pt>
                <c:pt idx="2553">
                  <c:v>285300</c:v>
                </c:pt>
                <c:pt idx="2554">
                  <c:v>285400</c:v>
                </c:pt>
                <c:pt idx="2555">
                  <c:v>285500</c:v>
                </c:pt>
                <c:pt idx="2556">
                  <c:v>285600</c:v>
                </c:pt>
                <c:pt idx="2557">
                  <c:v>285700</c:v>
                </c:pt>
                <c:pt idx="2558">
                  <c:v>285800</c:v>
                </c:pt>
                <c:pt idx="2559">
                  <c:v>285900</c:v>
                </c:pt>
                <c:pt idx="2560">
                  <c:v>286000</c:v>
                </c:pt>
                <c:pt idx="2561">
                  <c:v>286100</c:v>
                </c:pt>
                <c:pt idx="2562">
                  <c:v>286200</c:v>
                </c:pt>
                <c:pt idx="2563">
                  <c:v>286300</c:v>
                </c:pt>
                <c:pt idx="2564">
                  <c:v>286400</c:v>
                </c:pt>
                <c:pt idx="2565">
                  <c:v>286500</c:v>
                </c:pt>
                <c:pt idx="2566">
                  <c:v>286600</c:v>
                </c:pt>
                <c:pt idx="2567">
                  <c:v>286700</c:v>
                </c:pt>
                <c:pt idx="2568">
                  <c:v>286800</c:v>
                </c:pt>
                <c:pt idx="2569">
                  <c:v>286900</c:v>
                </c:pt>
                <c:pt idx="2570">
                  <c:v>287000</c:v>
                </c:pt>
                <c:pt idx="2571">
                  <c:v>287100</c:v>
                </c:pt>
                <c:pt idx="2572">
                  <c:v>287200</c:v>
                </c:pt>
                <c:pt idx="2573">
                  <c:v>287300</c:v>
                </c:pt>
                <c:pt idx="2574">
                  <c:v>287400</c:v>
                </c:pt>
                <c:pt idx="2575">
                  <c:v>287500</c:v>
                </c:pt>
                <c:pt idx="2576">
                  <c:v>287600</c:v>
                </c:pt>
                <c:pt idx="2577">
                  <c:v>287700</c:v>
                </c:pt>
                <c:pt idx="2578">
                  <c:v>287800</c:v>
                </c:pt>
                <c:pt idx="2579">
                  <c:v>287900</c:v>
                </c:pt>
                <c:pt idx="2580">
                  <c:v>288000</c:v>
                </c:pt>
                <c:pt idx="2581">
                  <c:v>288100</c:v>
                </c:pt>
                <c:pt idx="2582">
                  <c:v>288200</c:v>
                </c:pt>
                <c:pt idx="2583">
                  <c:v>288300</c:v>
                </c:pt>
                <c:pt idx="2584">
                  <c:v>288400</c:v>
                </c:pt>
                <c:pt idx="2585">
                  <c:v>288500</c:v>
                </c:pt>
                <c:pt idx="2586">
                  <c:v>288600</c:v>
                </c:pt>
                <c:pt idx="2587">
                  <c:v>288700</c:v>
                </c:pt>
                <c:pt idx="2588">
                  <c:v>288800</c:v>
                </c:pt>
                <c:pt idx="2589">
                  <c:v>288900</c:v>
                </c:pt>
                <c:pt idx="2590">
                  <c:v>289000</c:v>
                </c:pt>
                <c:pt idx="2591">
                  <c:v>289100</c:v>
                </c:pt>
                <c:pt idx="2592">
                  <c:v>289200</c:v>
                </c:pt>
                <c:pt idx="2593">
                  <c:v>289300</c:v>
                </c:pt>
                <c:pt idx="2594">
                  <c:v>289400</c:v>
                </c:pt>
                <c:pt idx="2595">
                  <c:v>289500</c:v>
                </c:pt>
                <c:pt idx="2596">
                  <c:v>289600</c:v>
                </c:pt>
                <c:pt idx="2597">
                  <c:v>289700</c:v>
                </c:pt>
                <c:pt idx="2598">
                  <c:v>289800</c:v>
                </c:pt>
                <c:pt idx="2599">
                  <c:v>289900</c:v>
                </c:pt>
                <c:pt idx="2600">
                  <c:v>290000</c:v>
                </c:pt>
                <c:pt idx="2601">
                  <c:v>290100</c:v>
                </c:pt>
                <c:pt idx="2602">
                  <c:v>290200</c:v>
                </c:pt>
                <c:pt idx="2603">
                  <c:v>290300</c:v>
                </c:pt>
                <c:pt idx="2604">
                  <c:v>290400</c:v>
                </c:pt>
                <c:pt idx="2605">
                  <c:v>290500</c:v>
                </c:pt>
                <c:pt idx="2606">
                  <c:v>290600</c:v>
                </c:pt>
                <c:pt idx="2607">
                  <c:v>290700</c:v>
                </c:pt>
                <c:pt idx="2608">
                  <c:v>290800</c:v>
                </c:pt>
                <c:pt idx="2609">
                  <c:v>290900</c:v>
                </c:pt>
                <c:pt idx="2610">
                  <c:v>291000</c:v>
                </c:pt>
                <c:pt idx="2611">
                  <c:v>291100</c:v>
                </c:pt>
                <c:pt idx="2612">
                  <c:v>291200</c:v>
                </c:pt>
                <c:pt idx="2613">
                  <c:v>291300</c:v>
                </c:pt>
                <c:pt idx="2614">
                  <c:v>291400</c:v>
                </c:pt>
                <c:pt idx="2615">
                  <c:v>291500</c:v>
                </c:pt>
                <c:pt idx="2616">
                  <c:v>291600</c:v>
                </c:pt>
                <c:pt idx="2617">
                  <c:v>291700</c:v>
                </c:pt>
                <c:pt idx="2618">
                  <c:v>291800</c:v>
                </c:pt>
                <c:pt idx="2619">
                  <c:v>291900</c:v>
                </c:pt>
                <c:pt idx="2620">
                  <c:v>292000</c:v>
                </c:pt>
                <c:pt idx="2621">
                  <c:v>292100</c:v>
                </c:pt>
                <c:pt idx="2622">
                  <c:v>292200</c:v>
                </c:pt>
                <c:pt idx="2623">
                  <c:v>292300</c:v>
                </c:pt>
                <c:pt idx="2624">
                  <c:v>292400</c:v>
                </c:pt>
                <c:pt idx="2625">
                  <c:v>292500</c:v>
                </c:pt>
                <c:pt idx="2626">
                  <c:v>292600</c:v>
                </c:pt>
                <c:pt idx="2627">
                  <c:v>292700</c:v>
                </c:pt>
                <c:pt idx="2628">
                  <c:v>292800</c:v>
                </c:pt>
                <c:pt idx="2629">
                  <c:v>292900</c:v>
                </c:pt>
                <c:pt idx="2630">
                  <c:v>293000</c:v>
                </c:pt>
                <c:pt idx="2631">
                  <c:v>293100</c:v>
                </c:pt>
                <c:pt idx="2632">
                  <c:v>293200</c:v>
                </c:pt>
                <c:pt idx="2633">
                  <c:v>293300</c:v>
                </c:pt>
                <c:pt idx="2634">
                  <c:v>293400</c:v>
                </c:pt>
                <c:pt idx="2635">
                  <c:v>293500</c:v>
                </c:pt>
                <c:pt idx="2636">
                  <c:v>293600</c:v>
                </c:pt>
                <c:pt idx="2637">
                  <c:v>293700</c:v>
                </c:pt>
                <c:pt idx="2638">
                  <c:v>293800</c:v>
                </c:pt>
                <c:pt idx="2639">
                  <c:v>293900</c:v>
                </c:pt>
                <c:pt idx="2640">
                  <c:v>294000</c:v>
                </c:pt>
                <c:pt idx="2641">
                  <c:v>294100</c:v>
                </c:pt>
                <c:pt idx="2642">
                  <c:v>294200</c:v>
                </c:pt>
                <c:pt idx="2643">
                  <c:v>294300</c:v>
                </c:pt>
                <c:pt idx="2644">
                  <c:v>294400</c:v>
                </c:pt>
                <c:pt idx="2645">
                  <c:v>294500</c:v>
                </c:pt>
                <c:pt idx="2646">
                  <c:v>294600</c:v>
                </c:pt>
                <c:pt idx="2647">
                  <c:v>294700</c:v>
                </c:pt>
                <c:pt idx="2648">
                  <c:v>294800</c:v>
                </c:pt>
                <c:pt idx="2649">
                  <c:v>294900</c:v>
                </c:pt>
                <c:pt idx="2650">
                  <c:v>295000</c:v>
                </c:pt>
                <c:pt idx="2651">
                  <c:v>295100</c:v>
                </c:pt>
                <c:pt idx="2652">
                  <c:v>295200</c:v>
                </c:pt>
                <c:pt idx="2653">
                  <c:v>295300</c:v>
                </c:pt>
                <c:pt idx="2654">
                  <c:v>295400</c:v>
                </c:pt>
                <c:pt idx="2655">
                  <c:v>295500</c:v>
                </c:pt>
                <c:pt idx="2656">
                  <c:v>295600</c:v>
                </c:pt>
                <c:pt idx="2657">
                  <c:v>295700</c:v>
                </c:pt>
                <c:pt idx="2658">
                  <c:v>295800</c:v>
                </c:pt>
                <c:pt idx="2659">
                  <c:v>295900</c:v>
                </c:pt>
                <c:pt idx="2660">
                  <c:v>296000</c:v>
                </c:pt>
                <c:pt idx="2661">
                  <c:v>296100</c:v>
                </c:pt>
                <c:pt idx="2662">
                  <c:v>296200</c:v>
                </c:pt>
                <c:pt idx="2663">
                  <c:v>296300</c:v>
                </c:pt>
                <c:pt idx="2664">
                  <c:v>296400</c:v>
                </c:pt>
                <c:pt idx="2665">
                  <c:v>296500</c:v>
                </c:pt>
                <c:pt idx="2666">
                  <c:v>296600</c:v>
                </c:pt>
                <c:pt idx="2667">
                  <c:v>296700</c:v>
                </c:pt>
                <c:pt idx="2668">
                  <c:v>296800</c:v>
                </c:pt>
                <c:pt idx="2669">
                  <c:v>296900</c:v>
                </c:pt>
                <c:pt idx="2670">
                  <c:v>297000</c:v>
                </c:pt>
                <c:pt idx="2671">
                  <c:v>297100</c:v>
                </c:pt>
                <c:pt idx="2672">
                  <c:v>297200</c:v>
                </c:pt>
                <c:pt idx="2673">
                  <c:v>297300</c:v>
                </c:pt>
                <c:pt idx="2674">
                  <c:v>297400</c:v>
                </c:pt>
                <c:pt idx="2675">
                  <c:v>297500</c:v>
                </c:pt>
                <c:pt idx="2676">
                  <c:v>297600</c:v>
                </c:pt>
                <c:pt idx="2677">
                  <c:v>297700</c:v>
                </c:pt>
                <c:pt idx="2678">
                  <c:v>297800</c:v>
                </c:pt>
                <c:pt idx="2679">
                  <c:v>297900</c:v>
                </c:pt>
                <c:pt idx="2680">
                  <c:v>298000</c:v>
                </c:pt>
                <c:pt idx="2681">
                  <c:v>298100</c:v>
                </c:pt>
                <c:pt idx="2682">
                  <c:v>298200</c:v>
                </c:pt>
                <c:pt idx="2683">
                  <c:v>298300</c:v>
                </c:pt>
                <c:pt idx="2684">
                  <c:v>298400</c:v>
                </c:pt>
                <c:pt idx="2685">
                  <c:v>298500</c:v>
                </c:pt>
                <c:pt idx="2686">
                  <c:v>298600</c:v>
                </c:pt>
                <c:pt idx="2687">
                  <c:v>298700</c:v>
                </c:pt>
                <c:pt idx="2688">
                  <c:v>298800</c:v>
                </c:pt>
                <c:pt idx="2689">
                  <c:v>298900</c:v>
                </c:pt>
                <c:pt idx="2690">
                  <c:v>299000</c:v>
                </c:pt>
                <c:pt idx="2691">
                  <c:v>299100</c:v>
                </c:pt>
                <c:pt idx="2692">
                  <c:v>299200</c:v>
                </c:pt>
                <c:pt idx="2693">
                  <c:v>299300</c:v>
                </c:pt>
                <c:pt idx="2694">
                  <c:v>299400</c:v>
                </c:pt>
                <c:pt idx="2695">
                  <c:v>299500</c:v>
                </c:pt>
                <c:pt idx="2696">
                  <c:v>299600</c:v>
                </c:pt>
                <c:pt idx="2697">
                  <c:v>299700</c:v>
                </c:pt>
                <c:pt idx="2698">
                  <c:v>299800</c:v>
                </c:pt>
                <c:pt idx="2699">
                  <c:v>299900</c:v>
                </c:pt>
                <c:pt idx="2700">
                  <c:v>300000</c:v>
                </c:pt>
                <c:pt idx="2701">
                  <c:v>300100</c:v>
                </c:pt>
                <c:pt idx="2702">
                  <c:v>300200</c:v>
                </c:pt>
                <c:pt idx="2703">
                  <c:v>300300</c:v>
                </c:pt>
                <c:pt idx="2704">
                  <c:v>300400</c:v>
                </c:pt>
                <c:pt idx="2705">
                  <c:v>300500</c:v>
                </c:pt>
                <c:pt idx="2706">
                  <c:v>300600</c:v>
                </c:pt>
                <c:pt idx="2707">
                  <c:v>300700</c:v>
                </c:pt>
                <c:pt idx="2708">
                  <c:v>300800</c:v>
                </c:pt>
                <c:pt idx="2709">
                  <c:v>300900</c:v>
                </c:pt>
                <c:pt idx="2710">
                  <c:v>301000</c:v>
                </c:pt>
                <c:pt idx="2711">
                  <c:v>301100</c:v>
                </c:pt>
                <c:pt idx="2712">
                  <c:v>301200</c:v>
                </c:pt>
                <c:pt idx="2713">
                  <c:v>301300</c:v>
                </c:pt>
                <c:pt idx="2714">
                  <c:v>301400</c:v>
                </c:pt>
                <c:pt idx="2715">
                  <c:v>301500</c:v>
                </c:pt>
                <c:pt idx="2716">
                  <c:v>301600</c:v>
                </c:pt>
                <c:pt idx="2717">
                  <c:v>301700</c:v>
                </c:pt>
                <c:pt idx="2718">
                  <c:v>301800</c:v>
                </c:pt>
                <c:pt idx="2719">
                  <c:v>301900</c:v>
                </c:pt>
                <c:pt idx="2720">
                  <c:v>302000</c:v>
                </c:pt>
                <c:pt idx="2721">
                  <c:v>302100</c:v>
                </c:pt>
                <c:pt idx="2722">
                  <c:v>302200</c:v>
                </c:pt>
                <c:pt idx="2723">
                  <c:v>302300</c:v>
                </c:pt>
                <c:pt idx="2724">
                  <c:v>302400</c:v>
                </c:pt>
                <c:pt idx="2725">
                  <c:v>302500</c:v>
                </c:pt>
                <c:pt idx="2726">
                  <c:v>302600</c:v>
                </c:pt>
                <c:pt idx="2727">
                  <c:v>302700</c:v>
                </c:pt>
                <c:pt idx="2728">
                  <c:v>302800</c:v>
                </c:pt>
                <c:pt idx="2729">
                  <c:v>302900</c:v>
                </c:pt>
                <c:pt idx="2730">
                  <c:v>303000</c:v>
                </c:pt>
                <c:pt idx="2731">
                  <c:v>303100</c:v>
                </c:pt>
                <c:pt idx="2732">
                  <c:v>303200</c:v>
                </c:pt>
                <c:pt idx="2733">
                  <c:v>303300</c:v>
                </c:pt>
                <c:pt idx="2734">
                  <c:v>303400</c:v>
                </c:pt>
                <c:pt idx="2735">
                  <c:v>303500</c:v>
                </c:pt>
                <c:pt idx="2736">
                  <c:v>303600</c:v>
                </c:pt>
                <c:pt idx="2737">
                  <c:v>303700</c:v>
                </c:pt>
                <c:pt idx="2738">
                  <c:v>303800</c:v>
                </c:pt>
                <c:pt idx="2739">
                  <c:v>303900</c:v>
                </c:pt>
                <c:pt idx="2740">
                  <c:v>304000</c:v>
                </c:pt>
                <c:pt idx="2741">
                  <c:v>304100</c:v>
                </c:pt>
                <c:pt idx="2742">
                  <c:v>304200</c:v>
                </c:pt>
                <c:pt idx="2743">
                  <c:v>304300</c:v>
                </c:pt>
                <c:pt idx="2744">
                  <c:v>304400</c:v>
                </c:pt>
                <c:pt idx="2745">
                  <c:v>304500</c:v>
                </c:pt>
                <c:pt idx="2746">
                  <c:v>304600</c:v>
                </c:pt>
                <c:pt idx="2747">
                  <c:v>304700</c:v>
                </c:pt>
                <c:pt idx="2748">
                  <c:v>304800</c:v>
                </c:pt>
                <c:pt idx="2749">
                  <c:v>304900</c:v>
                </c:pt>
                <c:pt idx="2750">
                  <c:v>305000</c:v>
                </c:pt>
                <c:pt idx="2751">
                  <c:v>305100</c:v>
                </c:pt>
                <c:pt idx="2752">
                  <c:v>305200</c:v>
                </c:pt>
                <c:pt idx="2753">
                  <c:v>305300</c:v>
                </c:pt>
                <c:pt idx="2754">
                  <c:v>305400</c:v>
                </c:pt>
                <c:pt idx="2755">
                  <c:v>305500</c:v>
                </c:pt>
                <c:pt idx="2756">
                  <c:v>305600</c:v>
                </c:pt>
                <c:pt idx="2757">
                  <c:v>305700</c:v>
                </c:pt>
                <c:pt idx="2758">
                  <c:v>305800</c:v>
                </c:pt>
                <c:pt idx="2759">
                  <c:v>305900</c:v>
                </c:pt>
                <c:pt idx="2760">
                  <c:v>306000</c:v>
                </c:pt>
                <c:pt idx="2761">
                  <c:v>306100</c:v>
                </c:pt>
                <c:pt idx="2762">
                  <c:v>306200</c:v>
                </c:pt>
                <c:pt idx="2763">
                  <c:v>306300</c:v>
                </c:pt>
                <c:pt idx="2764">
                  <c:v>306400</c:v>
                </c:pt>
                <c:pt idx="2765">
                  <c:v>306500</c:v>
                </c:pt>
                <c:pt idx="2766">
                  <c:v>306600</c:v>
                </c:pt>
                <c:pt idx="2767">
                  <c:v>306700</c:v>
                </c:pt>
                <c:pt idx="2768">
                  <c:v>306800</c:v>
                </c:pt>
                <c:pt idx="2769">
                  <c:v>306900</c:v>
                </c:pt>
                <c:pt idx="2770">
                  <c:v>307000</c:v>
                </c:pt>
                <c:pt idx="2771">
                  <c:v>307100</c:v>
                </c:pt>
                <c:pt idx="2772">
                  <c:v>307200</c:v>
                </c:pt>
                <c:pt idx="2773">
                  <c:v>307300</c:v>
                </c:pt>
                <c:pt idx="2774">
                  <c:v>307400</c:v>
                </c:pt>
                <c:pt idx="2775">
                  <c:v>307500</c:v>
                </c:pt>
                <c:pt idx="2776">
                  <c:v>307600</c:v>
                </c:pt>
                <c:pt idx="2777">
                  <c:v>307700</c:v>
                </c:pt>
                <c:pt idx="2778">
                  <c:v>307800</c:v>
                </c:pt>
                <c:pt idx="2779">
                  <c:v>307900</c:v>
                </c:pt>
                <c:pt idx="2780">
                  <c:v>308000</c:v>
                </c:pt>
                <c:pt idx="2781">
                  <c:v>308100</c:v>
                </c:pt>
                <c:pt idx="2782">
                  <c:v>308200</c:v>
                </c:pt>
                <c:pt idx="2783">
                  <c:v>308300</c:v>
                </c:pt>
                <c:pt idx="2784">
                  <c:v>308400</c:v>
                </c:pt>
                <c:pt idx="2785">
                  <c:v>308500</c:v>
                </c:pt>
                <c:pt idx="2786">
                  <c:v>308600</c:v>
                </c:pt>
                <c:pt idx="2787">
                  <c:v>308700</c:v>
                </c:pt>
                <c:pt idx="2788">
                  <c:v>308800</c:v>
                </c:pt>
                <c:pt idx="2789">
                  <c:v>308900</c:v>
                </c:pt>
                <c:pt idx="2790">
                  <c:v>309000</c:v>
                </c:pt>
                <c:pt idx="2791">
                  <c:v>309100</c:v>
                </c:pt>
                <c:pt idx="2792">
                  <c:v>309200</c:v>
                </c:pt>
                <c:pt idx="2793">
                  <c:v>309300</c:v>
                </c:pt>
                <c:pt idx="2794">
                  <c:v>309400</c:v>
                </c:pt>
                <c:pt idx="2795">
                  <c:v>309500</c:v>
                </c:pt>
                <c:pt idx="2796">
                  <c:v>309600</c:v>
                </c:pt>
                <c:pt idx="2797">
                  <c:v>309700</c:v>
                </c:pt>
                <c:pt idx="2798">
                  <c:v>309800</c:v>
                </c:pt>
                <c:pt idx="2799">
                  <c:v>309900</c:v>
                </c:pt>
                <c:pt idx="2800">
                  <c:v>310000</c:v>
                </c:pt>
                <c:pt idx="2801">
                  <c:v>310100</c:v>
                </c:pt>
                <c:pt idx="2802">
                  <c:v>310200</c:v>
                </c:pt>
                <c:pt idx="2803">
                  <c:v>310300</c:v>
                </c:pt>
                <c:pt idx="2804">
                  <c:v>310400</c:v>
                </c:pt>
                <c:pt idx="2805">
                  <c:v>310500</c:v>
                </c:pt>
                <c:pt idx="2806">
                  <c:v>310600</c:v>
                </c:pt>
                <c:pt idx="2807">
                  <c:v>310700</c:v>
                </c:pt>
                <c:pt idx="2808">
                  <c:v>310800</c:v>
                </c:pt>
                <c:pt idx="2809">
                  <c:v>310900</c:v>
                </c:pt>
                <c:pt idx="2810">
                  <c:v>311000</c:v>
                </c:pt>
                <c:pt idx="2811">
                  <c:v>311100</c:v>
                </c:pt>
                <c:pt idx="2812">
                  <c:v>311200</c:v>
                </c:pt>
                <c:pt idx="2813">
                  <c:v>311300</c:v>
                </c:pt>
                <c:pt idx="2814">
                  <c:v>311400</c:v>
                </c:pt>
                <c:pt idx="2815">
                  <c:v>311500</c:v>
                </c:pt>
                <c:pt idx="2816">
                  <c:v>311600</c:v>
                </c:pt>
                <c:pt idx="2817">
                  <c:v>311700</c:v>
                </c:pt>
                <c:pt idx="2818">
                  <c:v>311800</c:v>
                </c:pt>
                <c:pt idx="2819">
                  <c:v>311900</c:v>
                </c:pt>
                <c:pt idx="2820">
                  <c:v>312000</c:v>
                </c:pt>
                <c:pt idx="2821">
                  <c:v>312100</c:v>
                </c:pt>
                <c:pt idx="2822">
                  <c:v>312200</c:v>
                </c:pt>
                <c:pt idx="2823">
                  <c:v>312300</c:v>
                </c:pt>
                <c:pt idx="2824">
                  <c:v>312400</c:v>
                </c:pt>
                <c:pt idx="2825">
                  <c:v>312500</c:v>
                </c:pt>
                <c:pt idx="2826">
                  <c:v>312600</c:v>
                </c:pt>
                <c:pt idx="2827">
                  <c:v>312700</c:v>
                </c:pt>
                <c:pt idx="2828">
                  <c:v>312800</c:v>
                </c:pt>
                <c:pt idx="2829">
                  <c:v>312900</c:v>
                </c:pt>
                <c:pt idx="2830">
                  <c:v>313000</c:v>
                </c:pt>
                <c:pt idx="2831">
                  <c:v>313100</c:v>
                </c:pt>
                <c:pt idx="2832">
                  <c:v>313200</c:v>
                </c:pt>
                <c:pt idx="2833">
                  <c:v>313300</c:v>
                </c:pt>
                <c:pt idx="2834">
                  <c:v>313400</c:v>
                </c:pt>
                <c:pt idx="2835">
                  <c:v>313500</c:v>
                </c:pt>
                <c:pt idx="2836">
                  <c:v>313600</c:v>
                </c:pt>
                <c:pt idx="2837">
                  <c:v>313700</c:v>
                </c:pt>
                <c:pt idx="2838">
                  <c:v>313800</c:v>
                </c:pt>
                <c:pt idx="2839">
                  <c:v>313900</c:v>
                </c:pt>
                <c:pt idx="2840">
                  <c:v>314000</c:v>
                </c:pt>
                <c:pt idx="2841">
                  <c:v>314100</c:v>
                </c:pt>
                <c:pt idx="2842">
                  <c:v>314200</c:v>
                </c:pt>
                <c:pt idx="2843">
                  <c:v>314300</c:v>
                </c:pt>
                <c:pt idx="2844">
                  <c:v>314400</c:v>
                </c:pt>
                <c:pt idx="2845">
                  <c:v>314500</c:v>
                </c:pt>
                <c:pt idx="2846">
                  <c:v>314600</c:v>
                </c:pt>
                <c:pt idx="2847">
                  <c:v>314700</c:v>
                </c:pt>
                <c:pt idx="2848">
                  <c:v>314800</c:v>
                </c:pt>
                <c:pt idx="2849">
                  <c:v>314900</c:v>
                </c:pt>
                <c:pt idx="2850">
                  <c:v>315000</c:v>
                </c:pt>
                <c:pt idx="2851">
                  <c:v>315100</c:v>
                </c:pt>
                <c:pt idx="2852">
                  <c:v>315200</c:v>
                </c:pt>
                <c:pt idx="2853">
                  <c:v>315300</c:v>
                </c:pt>
                <c:pt idx="2854">
                  <c:v>315400</c:v>
                </c:pt>
                <c:pt idx="2855">
                  <c:v>315500</c:v>
                </c:pt>
                <c:pt idx="2856">
                  <c:v>315600</c:v>
                </c:pt>
                <c:pt idx="2857">
                  <c:v>315700</c:v>
                </c:pt>
                <c:pt idx="2858">
                  <c:v>315800</c:v>
                </c:pt>
                <c:pt idx="2859">
                  <c:v>315900</c:v>
                </c:pt>
                <c:pt idx="2860">
                  <c:v>316000</c:v>
                </c:pt>
                <c:pt idx="2861">
                  <c:v>316100</c:v>
                </c:pt>
                <c:pt idx="2862">
                  <c:v>316200</c:v>
                </c:pt>
                <c:pt idx="2863">
                  <c:v>316300</c:v>
                </c:pt>
                <c:pt idx="2864">
                  <c:v>316400</c:v>
                </c:pt>
                <c:pt idx="2865">
                  <c:v>316500</c:v>
                </c:pt>
                <c:pt idx="2866">
                  <c:v>316600</c:v>
                </c:pt>
                <c:pt idx="2867">
                  <c:v>316700</c:v>
                </c:pt>
                <c:pt idx="2868">
                  <c:v>316800</c:v>
                </c:pt>
                <c:pt idx="2869">
                  <c:v>316900</c:v>
                </c:pt>
                <c:pt idx="2870">
                  <c:v>317000</c:v>
                </c:pt>
                <c:pt idx="2871">
                  <c:v>317100</c:v>
                </c:pt>
                <c:pt idx="2872">
                  <c:v>317200</c:v>
                </c:pt>
                <c:pt idx="2873">
                  <c:v>317300</c:v>
                </c:pt>
                <c:pt idx="2874">
                  <c:v>317400</c:v>
                </c:pt>
                <c:pt idx="2875">
                  <c:v>317500</c:v>
                </c:pt>
                <c:pt idx="2876">
                  <c:v>317600</c:v>
                </c:pt>
                <c:pt idx="2877">
                  <c:v>317700</c:v>
                </c:pt>
                <c:pt idx="2878">
                  <c:v>317800</c:v>
                </c:pt>
                <c:pt idx="2879">
                  <c:v>317900</c:v>
                </c:pt>
                <c:pt idx="2880">
                  <c:v>318000</c:v>
                </c:pt>
                <c:pt idx="2881">
                  <c:v>318100</c:v>
                </c:pt>
                <c:pt idx="2882">
                  <c:v>318200</c:v>
                </c:pt>
                <c:pt idx="2883">
                  <c:v>318300</c:v>
                </c:pt>
                <c:pt idx="2884">
                  <c:v>318400</c:v>
                </c:pt>
                <c:pt idx="2885">
                  <c:v>318500</c:v>
                </c:pt>
                <c:pt idx="2886">
                  <c:v>318600</c:v>
                </c:pt>
                <c:pt idx="2887">
                  <c:v>318700</c:v>
                </c:pt>
                <c:pt idx="2888">
                  <c:v>318800</c:v>
                </c:pt>
                <c:pt idx="2889">
                  <c:v>318900</c:v>
                </c:pt>
                <c:pt idx="2890">
                  <c:v>319000</c:v>
                </c:pt>
                <c:pt idx="2891">
                  <c:v>319100</c:v>
                </c:pt>
                <c:pt idx="2892">
                  <c:v>319200</c:v>
                </c:pt>
                <c:pt idx="2893">
                  <c:v>319300</c:v>
                </c:pt>
                <c:pt idx="2894">
                  <c:v>319400</c:v>
                </c:pt>
                <c:pt idx="2895">
                  <c:v>319500</c:v>
                </c:pt>
                <c:pt idx="2896">
                  <c:v>319600</c:v>
                </c:pt>
                <c:pt idx="2897">
                  <c:v>319700</c:v>
                </c:pt>
                <c:pt idx="2898">
                  <c:v>319800</c:v>
                </c:pt>
                <c:pt idx="2899">
                  <c:v>319900</c:v>
                </c:pt>
                <c:pt idx="2900">
                  <c:v>320000</c:v>
                </c:pt>
                <c:pt idx="2901">
                  <c:v>320100</c:v>
                </c:pt>
                <c:pt idx="2902">
                  <c:v>320200</c:v>
                </c:pt>
                <c:pt idx="2903">
                  <c:v>320300</c:v>
                </c:pt>
                <c:pt idx="2904">
                  <c:v>320400</c:v>
                </c:pt>
                <c:pt idx="2905">
                  <c:v>320500</c:v>
                </c:pt>
                <c:pt idx="2906">
                  <c:v>320600</c:v>
                </c:pt>
                <c:pt idx="2907">
                  <c:v>320700</c:v>
                </c:pt>
                <c:pt idx="2908">
                  <c:v>320800</c:v>
                </c:pt>
                <c:pt idx="2909">
                  <c:v>320900</c:v>
                </c:pt>
                <c:pt idx="2910">
                  <c:v>321000</c:v>
                </c:pt>
                <c:pt idx="2911">
                  <c:v>321100</c:v>
                </c:pt>
                <c:pt idx="2912">
                  <c:v>321200</c:v>
                </c:pt>
                <c:pt idx="2913">
                  <c:v>321300</c:v>
                </c:pt>
                <c:pt idx="2914">
                  <c:v>321400</c:v>
                </c:pt>
                <c:pt idx="2915">
                  <c:v>321500</c:v>
                </c:pt>
                <c:pt idx="2916">
                  <c:v>321600</c:v>
                </c:pt>
                <c:pt idx="2917">
                  <c:v>321700</c:v>
                </c:pt>
                <c:pt idx="2918">
                  <c:v>321800</c:v>
                </c:pt>
                <c:pt idx="2919">
                  <c:v>321900</c:v>
                </c:pt>
                <c:pt idx="2920">
                  <c:v>322000</c:v>
                </c:pt>
                <c:pt idx="2921">
                  <c:v>322100</c:v>
                </c:pt>
                <c:pt idx="2922">
                  <c:v>322200</c:v>
                </c:pt>
                <c:pt idx="2923">
                  <c:v>322300</c:v>
                </c:pt>
                <c:pt idx="2924">
                  <c:v>322400</c:v>
                </c:pt>
                <c:pt idx="2925">
                  <c:v>322500</c:v>
                </c:pt>
                <c:pt idx="2926">
                  <c:v>322600</c:v>
                </c:pt>
                <c:pt idx="2927">
                  <c:v>322700</c:v>
                </c:pt>
                <c:pt idx="2928">
                  <c:v>322800</c:v>
                </c:pt>
                <c:pt idx="2929">
                  <c:v>322900</c:v>
                </c:pt>
                <c:pt idx="2930">
                  <c:v>323000</c:v>
                </c:pt>
                <c:pt idx="2931">
                  <c:v>323100</c:v>
                </c:pt>
                <c:pt idx="2932">
                  <c:v>323200</c:v>
                </c:pt>
                <c:pt idx="2933">
                  <c:v>323300</c:v>
                </c:pt>
                <c:pt idx="2934">
                  <c:v>323400</c:v>
                </c:pt>
                <c:pt idx="2935">
                  <c:v>323500</c:v>
                </c:pt>
                <c:pt idx="2936">
                  <c:v>323600</c:v>
                </c:pt>
                <c:pt idx="2937">
                  <c:v>323700</c:v>
                </c:pt>
                <c:pt idx="2938">
                  <c:v>323800</c:v>
                </c:pt>
                <c:pt idx="2939">
                  <c:v>323900</c:v>
                </c:pt>
                <c:pt idx="2940">
                  <c:v>324000</c:v>
                </c:pt>
                <c:pt idx="2941">
                  <c:v>324100</c:v>
                </c:pt>
                <c:pt idx="2942">
                  <c:v>324200</c:v>
                </c:pt>
                <c:pt idx="2943">
                  <c:v>324300</c:v>
                </c:pt>
                <c:pt idx="2944">
                  <c:v>324400</c:v>
                </c:pt>
                <c:pt idx="2945">
                  <c:v>324500</c:v>
                </c:pt>
                <c:pt idx="2946">
                  <c:v>324600</c:v>
                </c:pt>
                <c:pt idx="2947">
                  <c:v>324700</c:v>
                </c:pt>
                <c:pt idx="2948">
                  <c:v>324800</c:v>
                </c:pt>
                <c:pt idx="2949">
                  <c:v>324900</c:v>
                </c:pt>
                <c:pt idx="2950">
                  <c:v>325000</c:v>
                </c:pt>
                <c:pt idx="2951">
                  <c:v>325100</c:v>
                </c:pt>
                <c:pt idx="2952">
                  <c:v>325200</c:v>
                </c:pt>
                <c:pt idx="2953">
                  <c:v>325300</c:v>
                </c:pt>
                <c:pt idx="2954">
                  <c:v>325400</c:v>
                </c:pt>
                <c:pt idx="2955">
                  <c:v>325500</c:v>
                </c:pt>
                <c:pt idx="2956">
                  <c:v>325600</c:v>
                </c:pt>
                <c:pt idx="2957">
                  <c:v>325700</c:v>
                </c:pt>
                <c:pt idx="2958">
                  <c:v>325800</c:v>
                </c:pt>
                <c:pt idx="2959">
                  <c:v>325900</c:v>
                </c:pt>
                <c:pt idx="2960">
                  <c:v>326000</c:v>
                </c:pt>
                <c:pt idx="2961">
                  <c:v>326100</c:v>
                </c:pt>
                <c:pt idx="2962">
                  <c:v>326200</c:v>
                </c:pt>
                <c:pt idx="2963">
                  <c:v>326300</c:v>
                </c:pt>
                <c:pt idx="2964">
                  <c:v>326400</c:v>
                </c:pt>
                <c:pt idx="2965">
                  <c:v>326500</c:v>
                </c:pt>
                <c:pt idx="2966">
                  <c:v>326600</c:v>
                </c:pt>
                <c:pt idx="2967">
                  <c:v>326700</c:v>
                </c:pt>
                <c:pt idx="2968">
                  <c:v>326800</c:v>
                </c:pt>
                <c:pt idx="2969">
                  <c:v>326900</c:v>
                </c:pt>
                <c:pt idx="2970">
                  <c:v>327000</c:v>
                </c:pt>
                <c:pt idx="2971">
                  <c:v>327100</c:v>
                </c:pt>
                <c:pt idx="2972">
                  <c:v>327200</c:v>
                </c:pt>
                <c:pt idx="2973">
                  <c:v>327300</c:v>
                </c:pt>
                <c:pt idx="2974">
                  <c:v>327400</c:v>
                </c:pt>
                <c:pt idx="2975">
                  <c:v>327500</c:v>
                </c:pt>
                <c:pt idx="2976">
                  <c:v>327600</c:v>
                </c:pt>
                <c:pt idx="2977">
                  <c:v>327700</c:v>
                </c:pt>
                <c:pt idx="2978">
                  <c:v>327800</c:v>
                </c:pt>
                <c:pt idx="2979">
                  <c:v>327900</c:v>
                </c:pt>
                <c:pt idx="2980">
                  <c:v>328000</c:v>
                </c:pt>
                <c:pt idx="2981">
                  <c:v>328100</c:v>
                </c:pt>
                <c:pt idx="2982">
                  <c:v>328200</c:v>
                </c:pt>
                <c:pt idx="2983">
                  <c:v>328300</c:v>
                </c:pt>
                <c:pt idx="2984">
                  <c:v>328400</c:v>
                </c:pt>
                <c:pt idx="2985">
                  <c:v>328500</c:v>
                </c:pt>
                <c:pt idx="2986">
                  <c:v>328600</c:v>
                </c:pt>
                <c:pt idx="2987">
                  <c:v>328700</c:v>
                </c:pt>
                <c:pt idx="2988">
                  <c:v>328800</c:v>
                </c:pt>
                <c:pt idx="2989">
                  <c:v>328900</c:v>
                </c:pt>
                <c:pt idx="2990">
                  <c:v>329000</c:v>
                </c:pt>
                <c:pt idx="2991">
                  <c:v>329100</c:v>
                </c:pt>
                <c:pt idx="2992">
                  <c:v>329200</c:v>
                </c:pt>
                <c:pt idx="2993">
                  <c:v>329300</c:v>
                </c:pt>
                <c:pt idx="2994">
                  <c:v>329400</c:v>
                </c:pt>
                <c:pt idx="2995">
                  <c:v>329500</c:v>
                </c:pt>
                <c:pt idx="2996">
                  <c:v>329600</c:v>
                </c:pt>
                <c:pt idx="2997">
                  <c:v>329700</c:v>
                </c:pt>
                <c:pt idx="2998">
                  <c:v>329800</c:v>
                </c:pt>
                <c:pt idx="2999">
                  <c:v>329900</c:v>
                </c:pt>
                <c:pt idx="3000">
                  <c:v>330000</c:v>
                </c:pt>
                <c:pt idx="3001">
                  <c:v>330100</c:v>
                </c:pt>
                <c:pt idx="3002">
                  <c:v>330200</c:v>
                </c:pt>
                <c:pt idx="3003">
                  <c:v>330300</c:v>
                </c:pt>
                <c:pt idx="3004">
                  <c:v>330400</c:v>
                </c:pt>
                <c:pt idx="3005">
                  <c:v>330500</c:v>
                </c:pt>
                <c:pt idx="3006">
                  <c:v>330600</c:v>
                </c:pt>
                <c:pt idx="3007">
                  <c:v>330700</c:v>
                </c:pt>
                <c:pt idx="3008">
                  <c:v>330800</c:v>
                </c:pt>
                <c:pt idx="3009">
                  <c:v>330900</c:v>
                </c:pt>
                <c:pt idx="3010">
                  <c:v>331000</c:v>
                </c:pt>
                <c:pt idx="3011">
                  <c:v>331100</c:v>
                </c:pt>
                <c:pt idx="3012">
                  <c:v>331200</c:v>
                </c:pt>
                <c:pt idx="3013">
                  <c:v>331300</c:v>
                </c:pt>
                <c:pt idx="3014">
                  <c:v>331400</c:v>
                </c:pt>
                <c:pt idx="3015">
                  <c:v>331500</c:v>
                </c:pt>
                <c:pt idx="3016">
                  <c:v>331600</c:v>
                </c:pt>
                <c:pt idx="3017">
                  <c:v>331700</c:v>
                </c:pt>
                <c:pt idx="3018">
                  <c:v>331800</c:v>
                </c:pt>
                <c:pt idx="3019">
                  <c:v>331900</c:v>
                </c:pt>
                <c:pt idx="3020">
                  <c:v>332000</c:v>
                </c:pt>
                <c:pt idx="3021">
                  <c:v>332100</c:v>
                </c:pt>
                <c:pt idx="3022">
                  <c:v>332200</c:v>
                </c:pt>
                <c:pt idx="3023">
                  <c:v>332300</c:v>
                </c:pt>
                <c:pt idx="3024">
                  <c:v>332400</c:v>
                </c:pt>
                <c:pt idx="3025">
                  <c:v>332500</c:v>
                </c:pt>
                <c:pt idx="3026">
                  <c:v>332600</c:v>
                </c:pt>
                <c:pt idx="3027">
                  <c:v>332700</c:v>
                </c:pt>
                <c:pt idx="3028">
                  <c:v>332800</c:v>
                </c:pt>
                <c:pt idx="3029">
                  <c:v>332900</c:v>
                </c:pt>
                <c:pt idx="3030">
                  <c:v>333000</c:v>
                </c:pt>
                <c:pt idx="3031">
                  <c:v>333100</c:v>
                </c:pt>
                <c:pt idx="3032">
                  <c:v>333200</c:v>
                </c:pt>
                <c:pt idx="3033">
                  <c:v>333300</c:v>
                </c:pt>
                <c:pt idx="3034">
                  <c:v>333400</c:v>
                </c:pt>
                <c:pt idx="3035">
                  <c:v>333500</c:v>
                </c:pt>
                <c:pt idx="3036">
                  <c:v>333600</c:v>
                </c:pt>
                <c:pt idx="3037">
                  <c:v>333700</c:v>
                </c:pt>
                <c:pt idx="3038">
                  <c:v>333800</c:v>
                </c:pt>
                <c:pt idx="3039">
                  <c:v>333900</c:v>
                </c:pt>
                <c:pt idx="3040">
                  <c:v>334000</c:v>
                </c:pt>
                <c:pt idx="3041">
                  <c:v>334100</c:v>
                </c:pt>
                <c:pt idx="3042">
                  <c:v>334200</c:v>
                </c:pt>
                <c:pt idx="3043">
                  <c:v>334300</c:v>
                </c:pt>
                <c:pt idx="3044">
                  <c:v>334400</c:v>
                </c:pt>
                <c:pt idx="3045">
                  <c:v>334500</c:v>
                </c:pt>
                <c:pt idx="3046">
                  <c:v>334600</c:v>
                </c:pt>
                <c:pt idx="3047">
                  <c:v>334700</c:v>
                </c:pt>
                <c:pt idx="3048">
                  <c:v>334800</c:v>
                </c:pt>
                <c:pt idx="3049">
                  <c:v>334900</c:v>
                </c:pt>
                <c:pt idx="3050">
                  <c:v>335000</c:v>
                </c:pt>
                <c:pt idx="3051">
                  <c:v>335100</c:v>
                </c:pt>
                <c:pt idx="3052">
                  <c:v>335200</c:v>
                </c:pt>
                <c:pt idx="3053">
                  <c:v>335300</c:v>
                </c:pt>
                <c:pt idx="3054">
                  <c:v>335400</c:v>
                </c:pt>
                <c:pt idx="3055">
                  <c:v>335500</c:v>
                </c:pt>
                <c:pt idx="3056">
                  <c:v>335600</c:v>
                </c:pt>
                <c:pt idx="3057">
                  <c:v>335700</c:v>
                </c:pt>
                <c:pt idx="3058">
                  <c:v>335800</c:v>
                </c:pt>
                <c:pt idx="3059">
                  <c:v>335900</c:v>
                </c:pt>
                <c:pt idx="3060">
                  <c:v>336000</c:v>
                </c:pt>
                <c:pt idx="3061">
                  <c:v>336100</c:v>
                </c:pt>
                <c:pt idx="3062">
                  <c:v>336200</c:v>
                </c:pt>
                <c:pt idx="3063">
                  <c:v>336300</c:v>
                </c:pt>
                <c:pt idx="3064">
                  <c:v>336400</c:v>
                </c:pt>
                <c:pt idx="3065">
                  <c:v>336500</c:v>
                </c:pt>
                <c:pt idx="3066">
                  <c:v>336600</c:v>
                </c:pt>
                <c:pt idx="3067">
                  <c:v>336700</c:v>
                </c:pt>
                <c:pt idx="3068">
                  <c:v>336800</c:v>
                </c:pt>
                <c:pt idx="3069">
                  <c:v>336900</c:v>
                </c:pt>
                <c:pt idx="3070">
                  <c:v>337000</c:v>
                </c:pt>
                <c:pt idx="3071">
                  <c:v>337100</c:v>
                </c:pt>
                <c:pt idx="3072">
                  <c:v>337200</c:v>
                </c:pt>
                <c:pt idx="3073">
                  <c:v>337300</c:v>
                </c:pt>
                <c:pt idx="3074">
                  <c:v>337400</c:v>
                </c:pt>
                <c:pt idx="3075">
                  <c:v>337500</c:v>
                </c:pt>
                <c:pt idx="3076">
                  <c:v>337600</c:v>
                </c:pt>
                <c:pt idx="3077">
                  <c:v>337700</c:v>
                </c:pt>
                <c:pt idx="3078">
                  <c:v>337800</c:v>
                </c:pt>
                <c:pt idx="3079">
                  <c:v>337900</c:v>
                </c:pt>
                <c:pt idx="3080">
                  <c:v>338000</c:v>
                </c:pt>
                <c:pt idx="3081">
                  <c:v>338100</c:v>
                </c:pt>
                <c:pt idx="3082">
                  <c:v>338200</c:v>
                </c:pt>
                <c:pt idx="3083">
                  <c:v>338300</c:v>
                </c:pt>
                <c:pt idx="3084">
                  <c:v>338400</c:v>
                </c:pt>
                <c:pt idx="3085">
                  <c:v>338500</c:v>
                </c:pt>
                <c:pt idx="3086">
                  <c:v>338600</c:v>
                </c:pt>
                <c:pt idx="3087">
                  <c:v>338700</c:v>
                </c:pt>
                <c:pt idx="3088">
                  <c:v>338800</c:v>
                </c:pt>
                <c:pt idx="3089">
                  <c:v>338900</c:v>
                </c:pt>
                <c:pt idx="3090">
                  <c:v>339000</c:v>
                </c:pt>
                <c:pt idx="3091">
                  <c:v>339100</c:v>
                </c:pt>
                <c:pt idx="3092">
                  <c:v>339200</c:v>
                </c:pt>
                <c:pt idx="3093">
                  <c:v>339300</c:v>
                </c:pt>
                <c:pt idx="3094">
                  <c:v>339400</c:v>
                </c:pt>
                <c:pt idx="3095">
                  <c:v>339500</c:v>
                </c:pt>
                <c:pt idx="3096">
                  <c:v>339600</c:v>
                </c:pt>
                <c:pt idx="3097">
                  <c:v>339700</c:v>
                </c:pt>
                <c:pt idx="3098">
                  <c:v>339800</c:v>
                </c:pt>
                <c:pt idx="3099">
                  <c:v>339900</c:v>
                </c:pt>
                <c:pt idx="3100">
                  <c:v>340000</c:v>
                </c:pt>
                <c:pt idx="3101">
                  <c:v>340100</c:v>
                </c:pt>
                <c:pt idx="3102">
                  <c:v>340200</c:v>
                </c:pt>
                <c:pt idx="3103">
                  <c:v>340300</c:v>
                </c:pt>
                <c:pt idx="3104">
                  <c:v>340400</c:v>
                </c:pt>
                <c:pt idx="3105">
                  <c:v>340500</c:v>
                </c:pt>
                <c:pt idx="3106">
                  <c:v>340600</c:v>
                </c:pt>
                <c:pt idx="3107">
                  <c:v>340700</c:v>
                </c:pt>
                <c:pt idx="3108">
                  <c:v>340800</c:v>
                </c:pt>
                <c:pt idx="3109">
                  <c:v>340900</c:v>
                </c:pt>
                <c:pt idx="3110">
                  <c:v>341000</c:v>
                </c:pt>
                <c:pt idx="3111">
                  <c:v>341100</c:v>
                </c:pt>
                <c:pt idx="3112">
                  <c:v>341200</c:v>
                </c:pt>
                <c:pt idx="3113">
                  <c:v>341300</c:v>
                </c:pt>
                <c:pt idx="3114">
                  <c:v>341400</c:v>
                </c:pt>
                <c:pt idx="3115">
                  <c:v>341500</c:v>
                </c:pt>
                <c:pt idx="3116">
                  <c:v>341600</c:v>
                </c:pt>
                <c:pt idx="3117">
                  <c:v>341700</c:v>
                </c:pt>
                <c:pt idx="3118">
                  <c:v>341800</c:v>
                </c:pt>
                <c:pt idx="3119">
                  <c:v>341900</c:v>
                </c:pt>
                <c:pt idx="3120">
                  <c:v>342000</c:v>
                </c:pt>
                <c:pt idx="3121">
                  <c:v>342100</c:v>
                </c:pt>
                <c:pt idx="3122">
                  <c:v>342200</c:v>
                </c:pt>
                <c:pt idx="3123">
                  <c:v>342300</c:v>
                </c:pt>
                <c:pt idx="3124">
                  <c:v>342400</c:v>
                </c:pt>
                <c:pt idx="3125">
                  <c:v>342500</c:v>
                </c:pt>
                <c:pt idx="3126">
                  <c:v>342600</c:v>
                </c:pt>
                <c:pt idx="3127">
                  <c:v>342700</c:v>
                </c:pt>
                <c:pt idx="3128">
                  <c:v>342800</c:v>
                </c:pt>
                <c:pt idx="3129">
                  <c:v>342900</c:v>
                </c:pt>
                <c:pt idx="3130">
                  <c:v>343000</c:v>
                </c:pt>
                <c:pt idx="3131">
                  <c:v>343100</c:v>
                </c:pt>
                <c:pt idx="3132">
                  <c:v>343200</c:v>
                </c:pt>
                <c:pt idx="3133">
                  <c:v>343300</c:v>
                </c:pt>
                <c:pt idx="3134">
                  <c:v>343400</c:v>
                </c:pt>
                <c:pt idx="3135">
                  <c:v>343500</c:v>
                </c:pt>
                <c:pt idx="3136">
                  <c:v>343600</c:v>
                </c:pt>
                <c:pt idx="3137">
                  <c:v>343700</c:v>
                </c:pt>
                <c:pt idx="3138">
                  <c:v>343800</c:v>
                </c:pt>
                <c:pt idx="3139">
                  <c:v>343900</c:v>
                </c:pt>
                <c:pt idx="3140">
                  <c:v>344000</c:v>
                </c:pt>
                <c:pt idx="3141">
                  <c:v>344100</c:v>
                </c:pt>
                <c:pt idx="3142">
                  <c:v>344200</c:v>
                </c:pt>
                <c:pt idx="3143">
                  <c:v>344300</c:v>
                </c:pt>
                <c:pt idx="3144">
                  <c:v>344400</c:v>
                </c:pt>
                <c:pt idx="3145">
                  <c:v>344500</c:v>
                </c:pt>
                <c:pt idx="3146">
                  <c:v>344600</c:v>
                </c:pt>
                <c:pt idx="3147">
                  <c:v>344700</c:v>
                </c:pt>
                <c:pt idx="3148">
                  <c:v>344800</c:v>
                </c:pt>
                <c:pt idx="3149">
                  <c:v>344900</c:v>
                </c:pt>
                <c:pt idx="3150">
                  <c:v>345000</c:v>
                </c:pt>
                <c:pt idx="3151">
                  <c:v>345100</c:v>
                </c:pt>
                <c:pt idx="3152">
                  <c:v>345200</c:v>
                </c:pt>
                <c:pt idx="3153">
                  <c:v>345300</c:v>
                </c:pt>
                <c:pt idx="3154">
                  <c:v>345400</c:v>
                </c:pt>
                <c:pt idx="3155">
                  <c:v>345500</c:v>
                </c:pt>
                <c:pt idx="3156">
                  <c:v>345600</c:v>
                </c:pt>
                <c:pt idx="3157">
                  <c:v>345700</c:v>
                </c:pt>
                <c:pt idx="3158">
                  <c:v>345800</c:v>
                </c:pt>
                <c:pt idx="3159">
                  <c:v>345900</c:v>
                </c:pt>
                <c:pt idx="3160">
                  <c:v>346000</c:v>
                </c:pt>
                <c:pt idx="3161">
                  <c:v>346100</c:v>
                </c:pt>
                <c:pt idx="3162">
                  <c:v>346200</c:v>
                </c:pt>
                <c:pt idx="3163">
                  <c:v>346300</c:v>
                </c:pt>
                <c:pt idx="3164">
                  <c:v>346400</c:v>
                </c:pt>
                <c:pt idx="3165">
                  <c:v>346500</c:v>
                </c:pt>
                <c:pt idx="3166">
                  <c:v>346600</c:v>
                </c:pt>
                <c:pt idx="3167">
                  <c:v>346700</c:v>
                </c:pt>
                <c:pt idx="3168">
                  <c:v>346800</c:v>
                </c:pt>
                <c:pt idx="3169">
                  <c:v>346900</c:v>
                </c:pt>
                <c:pt idx="3170">
                  <c:v>347000</c:v>
                </c:pt>
                <c:pt idx="3171">
                  <c:v>347100</c:v>
                </c:pt>
                <c:pt idx="3172">
                  <c:v>347200</c:v>
                </c:pt>
                <c:pt idx="3173">
                  <c:v>347300</c:v>
                </c:pt>
                <c:pt idx="3174">
                  <c:v>347400</c:v>
                </c:pt>
                <c:pt idx="3175">
                  <c:v>347500</c:v>
                </c:pt>
                <c:pt idx="3176">
                  <c:v>347600</c:v>
                </c:pt>
                <c:pt idx="3177">
                  <c:v>347700</c:v>
                </c:pt>
                <c:pt idx="3178">
                  <c:v>347800</c:v>
                </c:pt>
                <c:pt idx="3179">
                  <c:v>347900</c:v>
                </c:pt>
                <c:pt idx="3180">
                  <c:v>348000</c:v>
                </c:pt>
                <c:pt idx="3181">
                  <c:v>348100</c:v>
                </c:pt>
                <c:pt idx="3182">
                  <c:v>348200</c:v>
                </c:pt>
                <c:pt idx="3183">
                  <c:v>348300</c:v>
                </c:pt>
                <c:pt idx="3184">
                  <c:v>348400</c:v>
                </c:pt>
                <c:pt idx="3185">
                  <c:v>348500</c:v>
                </c:pt>
                <c:pt idx="3186">
                  <c:v>348600</c:v>
                </c:pt>
                <c:pt idx="3187">
                  <c:v>348700</c:v>
                </c:pt>
                <c:pt idx="3188">
                  <c:v>348800</c:v>
                </c:pt>
                <c:pt idx="3189">
                  <c:v>348900</c:v>
                </c:pt>
                <c:pt idx="3190">
                  <c:v>349000</c:v>
                </c:pt>
                <c:pt idx="3191">
                  <c:v>349100</c:v>
                </c:pt>
                <c:pt idx="3192">
                  <c:v>349200</c:v>
                </c:pt>
                <c:pt idx="3193">
                  <c:v>349300</c:v>
                </c:pt>
                <c:pt idx="3194">
                  <c:v>349400</c:v>
                </c:pt>
                <c:pt idx="3195">
                  <c:v>349500</c:v>
                </c:pt>
                <c:pt idx="3196">
                  <c:v>349600</c:v>
                </c:pt>
                <c:pt idx="3197">
                  <c:v>349700</c:v>
                </c:pt>
                <c:pt idx="3198">
                  <c:v>349800</c:v>
                </c:pt>
                <c:pt idx="3199">
                  <c:v>349900</c:v>
                </c:pt>
                <c:pt idx="3200">
                  <c:v>350000</c:v>
                </c:pt>
                <c:pt idx="3201">
                  <c:v>350100</c:v>
                </c:pt>
                <c:pt idx="3202">
                  <c:v>350200</c:v>
                </c:pt>
                <c:pt idx="3203">
                  <c:v>350300</c:v>
                </c:pt>
                <c:pt idx="3204">
                  <c:v>350400</c:v>
                </c:pt>
                <c:pt idx="3205">
                  <c:v>350500</c:v>
                </c:pt>
                <c:pt idx="3206">
                  <c:v>350600</c:v>
                </c:pt>
                <c:pt idx="3207">
                  <c:v>350700</c:v>
                </c:pt>
                <c:pt idx="3208">
                  <c:v>350800</c:v>
                </c:pt>
                <c:pt idx="3209">
                  <c:v>350900</c:v>
                </c:pt>
                <c:pt idx="3210">
                  <c:v>351000</c:v>
                </c:pt>
                <c:pt idx="3211">
                  <c:v>351100</c:v>
                </c:pt>
                <c:pt idx="3212">
                  <c:v>351200</c:v>
                </c:pt>
                <c:pt idx="3213">
                  <c:v>351300</c:v>
                </c:pt>
                <c:pt idx="3214">
                  <c:v>351400</c:v>
                </c:pt>
                <c:pt idx="3215">
                  <c:v>351500</c:v>
                </c:pt>
                <c:pt idx="3216">
                  <c:v>351600</c:v>
                </c:pt>
                <c:pt idx="3217">
                  <c:v>351700</c:v>
                </c:pt>
                <c:pt idx="3218">
                  <c:v>351800</c:v>
                </c:pt>
                <c:pt idx="3219">
                  <c:v>351900</c:v>
                </c:pt>
                <c:pt idx="3220">
                  <c:v>352000</c:v>
                </c:pt>
                <c:pt idx="3221">
                  <c:v>352100</c:v>
                </c:pt>
                <c:pt idx="3222">
                  <c:v>352200</c:v>
                </c:pt>
                <c:pt idx="3223">
                  <c:v>352300</c:v>
                </c:pt>
                <c:pt idx="3224">
                  <c:v>352400</c:v>
                </c:pt>
                <c:pt idx="3225">
                  <c:v>352500</c:v>
                </c:pt>
                <c:pt idx="3226">
                  <c:v>352600</c:v>
                </c:pt>
                <c:pt idx="3227">
                  <c:v>352700</c:v>
                </c:pt>
                <c:pt idx="3228">
                  <c:v>352800</c:v>
                </c:pt>
                <c:pt idx="3229">
                  <c:v>352900</c:v>
                </c:pt>
                <c:pt idx="3230">
                  <c:v>353000</c:v>
                </c:pt>
                <c:pt idx="3231">
                  <c:v>353100</c:v>
                </c:pt>
                <c:pt idx="3232">
                  <c:v>353200</c:v>
                </c:pt>
                <c:pt idx="3233">
                  <c:v>353300</c:v>
                </c:pt>
                <c:pt idx="3234">
                  <c:v>353400</c:v>
                </c:pt>
                <c:pt idx="3235">
                  <c:v>353500</c:v>
                </c:pt>
                <c:pt idx="3236">
                  <c:v>353600</c:v>
                </c:pt>
                <c:pt idx="3237">
                  <c:v>353700</c:v>
                </c:pt>
                <c:pt idx="3238">
                  <c:v>353800</c:v>
                </c:pt>
                <c:pt idx="3239">
                  <c:v>353900</c:v>
                </c:pt>
                <c:pt idx="3240">
                  <c:v>354000</c:v>
                </c:pt>
                <c:pt idx="3241">
                  <c:v>354100</c:v>
                </c:pt>
                <c:pt idx="3242">
                  <c:v>354200</c:v>
                </c:pt>
                <c:pt idx="3243">
                  <c:v>354300</c:v>
                </c:pt>
                <c:pt idx="3244">
                  <c:v>354400</c:v>
                </c:pt>
                <c:pt idx="3245">
                  <c:v>354500</c:v>
                </c:pt>
                <c:pt idx="3246">
                  <c:v>354600</c:v>
                </c:pt>
                <c:pt idx="3247">
                  <c:v>354700</c:v>
                </c:pt>
                <c:pt idx="3248">
                  <c:v>354800</c:v>
                </c:pt>
                <c:pt idx="3249">
                  <c:v>354900</c:v>
                </c:pt>
                <c:pt idx="3250">
                  <c:v>355000</c:v>
                </c:pt>
                <c:pt idx="3251">
                  <c:v>355100</c:v>
                </c:pt>
                <c:pt idx="3252">
                  <c:v>355200</c:v>
                </c:pt>
                <c:pt idx="3253">
                  <c:v>355300</c:v>
                </c:pt>
                <c:pt idx="3254">
                  <c:v>355400</c:v>
                </c:pt>
                <c:pt idx="3255">
                  <c:v>355500</c:v>
                </c:pt>
                <c:pt idx="3256">
                  <c:v>355600</c:v>
                </c:pt>
                <c:pt idx="3257">
                  <c:v>355700</c:v>
                </c:pt>
                <c:pt idx="3258">
                  <c:v>355800</c:v>
                </c:pt>
                <c:pt idx="3259">
                  <c:v>355900</c:v>
                </c:pt>
                <c:pt idx="3260">
                  <c:v>356000</c:v>
                </c:pt>
                <c:pt idx="3261">
                  <c:v>356100</c:v>
                </c:pt>
                <c:pt idx="3262">
                  <c:v>356200</c:v>
                </c:pt>
                <c:pt idx="3263">
                  <c:v>356300</c:v>
                </c:pt>
                <c:pt idx="3264">
                  <c:v>356400</c:v>
                </c:pt>
                <c:pt idx="3265">
                  <c:v>356500</c:v>
                </c:pt>
                <c:pt idx="3266">
                  <c:v>356600</c:v>
                </c:pt>
                <c:pt idx="3267">
                  <c:v>356700</c:v>
                </c:pt>
                <c:pt idx="3268">
                  <c:v>356800</c:v>
                </c:pt>
                <c:pt idx="3269">
                  <c:v>356900</c:v>
                </c:pt>
                <c:pt idx="3270">
                  <c:v>357000</c:v>
                </c:pt>
                <c:pt idx="3271">
                  <c:v>357100</c:v>
                </c:pt>
                <c:pt idx="3272">
                  <c:v>357200</c:v>
                </c:pt>
                <c:pt idx="3273">
                  <c:v>357300</c:v>
                </c:pt>
                <c:pt idx="3274">
                  <c:v>357400</c:v>
                </c:pt>
                <c:pt idx="3275">
                  <c:v>357500</c:v>
                </c:pt>
                <c:pt idx="3276">
                  <c:v>357600</c:v>
                </c:pt>
                <c:pt idx="3277">
                  <c:v>357700</c:v>
                </c:pt>
                <c:pt idx="3278">
                  <c:v>357800</c:v>
                </c:pt>
                <c:pt idx="3279">
                  <c:v>357900</c:v>
                </c:pt>
                <c:pt idx="3280">
                  <c:v>358000</c:v>
                </c:pt>
                <c:pt idx="3281">
                  <c:v>358100</c:v>
                </c:pt>
                <c:pt idx="3282">
                  <c:v>358200</c:v>
                </c:pt>
                <c:pt idx="3283">
                  <c:v>358300</c:v>
                </c:pt>
                <c:pt idx="3284">
                  <c:v>358400</c:v>
                </c:pt>
                <c:pt idx="3285">
                  <c:v>358500</c:v>
                </c:pt>
                <c:pt idx="3286">
                  <c:v>358600</c:v>
                </c:pt>
                <c:pt idx="3287">
                  <c:v>358700</c:v>
                </c:pt>
                <c:pt idx="3288">
                  <c:v>358800</c:v>
                </c:pt>
                <c:pt idx="3289">
                  <c:v>358900</c:v>
                </c:pt>
                <c:pt idx="3290">
                  <c:v>359000</c:v>
                </c:pt>
                <c:pt idx="3291">
                  <c:v>359100</c:v>
                </c:pt>
                <c:pt idx="3292">
                  <c:v>359200</c:v>
                </c:pt>
                <c:pt idx="3293">
                  <c:v>359300</c:v>
                </c:pt>
                <c:pt idx="3294">
                  <c:v>359400</c:v>
                </c:pt>
                <c:pt idx="3295">
                  <c:v>359500</c:v>
                </c:pt>
                <c:pt idx="3296">
                  <c:v>359600</c:v>
                </c:pt>
                <c:pt idx="3297">
                  <c:v>359700</c:v>
                </c:pt>
                <c:pt idx="3298">
                  <c:v>359800</c:v>
                </c:pt>
                <c:pt idx="3299">
                  <c:v>359900</c:v>
                </c:pt>
                <c:pt idx="3300">
                  <c:v>360000</c:v>
                </c:pt>
                <c:pt idx="3301">
                  <c:v>360100</c:v>
                </c:pt>
                <c:pt idx="3302">
                  <c:v>360200</c:v>
                </c:pt>
                <c:pt idx="3303">
                  <c:v>360300</c:v>
                </c:pt>
                <c:pt idx="3304">
                  <c:v>360400</c:v>
                </c:pt>
                <c:pt idx="3305">
                  <c:v>360500</c:v>
                </c:pt>
                <c:pt idx="3306">
                  <c:v>360600</c:v>
                </c:pt>
                <c:pt idx="3307">
                  <c:v>360700</c:v>
                </c:pt>
                <c:pt idx="3308">
                  <c:v>360800</c:v>
                </c:pt>
                <c:pt idx="3309">
                  <c:v>360900</c:v>
                </c:pt>
                <c:pt idx="3310">
                  <c:v>361000</c:v>
                </c:pt>
                <c:pt idx="3311">
                  <c:v>361100</c:v>
                </c:pt>
                <c:pt idx="3312">
                  <c:v>361200</c:v>
                </c:pt>
                <c:pt idx="3313">
                  <c:v>361300</c:v>
                </c:pt>
                <c:pt idx="3314">
                  <c:v>361400</c:v>
                </c:pt>
                <c:pt idx="3315">
                  <c:v>361500</c:v>
                </c:pt>
                <c:pt idx="3316">
                  <c:v>361600</c:v>
                </c:pt>
                <c:pt idx="3317">
                  <c:v>361700</c:v>
                </c:pt>
                <c:pt idx="3318">
                  <c:v>361800</c:v>
                </c:pt>
                <c:pt idx="3319">
                  <c:v>361900</c:v>
                </c:pt>
                <c:pt idx="3320">
                  <c:v>362000</c:v>
                </c:pt>
                <c:pt idx="3321">
                  <c:v>362100</c:v>
                </c:pt>
                <c:pt idx="3322">
                  <c:v>362200</c:v>
                </c:pt>
                <c:pt idx="3323">
                  <c:v>362300</c:v>
                </c:pt>
                <c:pt idx="3324">
                  <c:v>362400</c:v>
                </c:pt>
                <c:pt idx="3325">
                  <c:v>362500</c:v>
                </c:pt>
                <c:pt idx="3326">
                  <c:v>362600</c:v>
                </c:pt>
                <c:pt idx="3327">
                  <c:v>362700</c:v>
                </c:pt>
                <c:pt idx="3328">
                  <c:v>362800</c:v>
                </c:pt>
                <c:pt idx="3329">
                  <c:v>362900</c:v>
                </c:pt>
                <c:pt idx="3330">
                  <c:v>363000</c:v>
                </c:pt>
                <c:pt idx="3331">
                  <c:v>363100</c:v>
                </c:pt>
                <c:pt idx="3332">
                  <c:v>363200</c:v>
                </c:pt>
                <c:pt idx="3333">
                  <c:v>363300</c:v>
                </c:pt>
                <c:pt idx="3334">
                  <c:v>363400</c:v>
                </c:pt>
                <c:pt idx="3335">
                  <c:v>363500</c:v>
                </c:pt>
                <c:pt idx="3336">
                  <c:v>363600</c:v>
                </c:pt>
                <c:pt idx="3337">
                  <c:v>363700</c:v>
                </c:pt>
                <c:pt idx="3338">
                  <c:v>363800</c:v>
                </c:pt>
                <c:pt idx="3339">
                  <c:v>363900</c:v>
                </c:pt>
                <c:pt idx="3340">
                  <c:v>364000</c:v>
                </c:pt>
                <c:pt idx="3341">
                  <c:v>364100</c:v>
                </c:pt>
                <c:pt idx="3342">
                  <c:v>364200</c:v>
                </c:pt>
                <c:pt idx="3343">
                  <c:v>364300</c:v>
                </c:pt>
                <c:pt idx="3344">
                  <c:v>364400</c:v>
                </c:pt>
                <c:pt idx="3345">
                  <c:v>364500</c:v>
                </c:pt>
                <c:pt idx="3346">
                  <c:v>364600</c:v>
                </c:pt>
                <c:pt idx="3347">
                  <c:v>364700</c:v>
                </c:pt>
                <c:pt idx="3348">
                  <c:v>364800</c:v>
                </c:pt>
                <c:pt idx="3349">
                  <c:v>364900</c:v>
                </c:pt>
                <c:pt idx="3350">
                  <c:v>365000</c:v>
                </c:pt>
                <c:pt idx="3351">
                  <c:v>365100</c:v>
                </c:pt>
                <c:pt idx="3352">
                  <c:v>365200</c:v>
                </c:pt>
                <c:pt idx="3353">
                  <c:v>365300</c:v>
                </c:pt>
                <c:pt idx="3354">
                  <c:v>365400</c:v>
                </c:pt>
                <c:pt idx="3355">
                  <c:v>365500</c:v>
                </c:pt>
                <c:pt idx="3356">
                  <c:v>365600</c:v>
                </c:pt>
                <c:pt idx="3357">
                  <c:v>365700</c:v>
                </c:pt>
                <c:pt idx="3358">
                  <c:v>365800</c:v>
                </c:pt>
                <c:pt idx="3359">
                  <c:v>365900</c:v>
                </c:pt>
                <c:pt idx="3360">
                  <c:v>366000</c:v>
                </c:pt>
                <c:pt idx="3361">
                  <c:v>366100</c:v>
                </c:pt>
                <c:pt idx="3362">
                  <c:v>366200</c:v>
                </c:pt>
                <c:pt idx="3363">
                  <c:v>366300</c:v>
                </c:pt>
                <c:pt idx="3364">
                  <c:v>366400</c:v>
                </c:pt>
                <c:pt idx="3365">
                  <c:v>366500</c:v>
                </c:pt>
                <c:pt idx="3366">
                  <c:v>366600</c:v>
                </c:pt>
                <c:pt idx="3367">
                  <c:v>366700</c:v>
                </c:pt>
                <c:pt idx="3368">
                  <c:v>366800</c:v>
                </c:pt>
                <c:pt idx="3369">
                  <c:v>366900</c:v>
                </c:pt>
                <c:pt idx="3370">
                  <c:v>367000</c:v>
                </c:pt>
                <c:pt idx="3371">
                  <c:v>367100</c:v>
                </c:pt>
                <c:pt idx="3372">
                  <c:v>367200</c:v>
                </c:pt>
                <c:pt idx="3373">
                  <c:v>367300</c:v>
                </c:pt>
                <c:pt idx="3374">
                  <c:v>367400</c:v>
                </c:pt>
                <c:pt idx="3375">
                  <c:v>367500</c:v>
                </c:pt>
                <c:pt idx="3376">
                  <c:v>367600</c:v>
                </c:pt>
                <c:pt idx="3377">
                  <c:v>367700</c:v>
                </c:pt>
                <c:pt idx="3378">
                  <c:v>367800</c:v>
                </c:pt>
                <c:pt idx="3379">
                  <c:v>367900</c:v>
                </c:pt>
                <c:pt idx="3380">
                  <c:v>368000</c:v>
                </c:pt>
                <c:pt idx="3381">
                  <c:v>368100</c:v>
                </c:pt>
                <c:pt idx="3382">
                  <c:v>368200</c:v>
                </c:pt>
                <c:pt idx="3383">
                  <c:v>368300</c:v>
                </c:pt>
                <c:pt idx="3384">
                  <c:v>368400</c:v>
                </c:pt>
                <c:pt idx="3385">
                  <c:v>368500</c:v>
                </c:pt>
                <c:pt idx="3386">
                  <c:v>368600</c:v>
                </c:pt>
                <c:pt idx="3387">
                  <c:v>368700</c:v>
                </c:pt>
                <c:pt idx="3388">
                  <c:v>368800</c:v>
                </c:pt>
                <c:pt idx="3389">
                  <c:v>368900</c:v>
                </c:pt>
                <c:pt idx="3390">
                  <c:v>369000</c:v>
                </c:pt>
                <c:pt idx="3391">
                  <c:v>369100</c:v>
                </c:pt>
                <c:pt idx="3392">
                  <c:v>369200</c:v>
                </c:pt>
                <c:pt idx="3393">
                  <c:v>369300</c:v>
                </c:pt>
                <c:pt idx="3394">
                  <c:v>369400</c:v>
                </c:pt>
                <c:pt idx="3395">
                  <c:v>369500</c:v>
                </c:pt>
                <c:pt idx="3396">
                  <c:v>369600</c:v>
                </c:pt>
                <c:pt idx="3397">
                  <c:v>369700</c:v>
                </c:pt>
                <c:pt idx="3398">
                  <c:v>369800</c:v>
                </c:pt>
                <c:pt idx="3399">
                  <c:v>369900</c:v>
                </c:pt>
                <c:pt idx="3400">
                  <c:v>370000</c:v>
                </c:pt>
                <c:pt idx="3401">
                  <c:v>370100</c:v>
                </c:pt>
                <c:pt idx="3402">
                  <c:v>370200</c:v>
                </c:pt>
                <c:pt idx="3403">
                  <c:v>370300</c:v>
                </c:pt>
                <c:pt idx="3404">
                  <c:v>370400</c:v>
                </c:pt>
                <c:pt idx="3405">
                  <c:v>370500</c:v>
                </c:pt>
                <c:pt idx="3406">
                  <c:v>370600</c:v>
                </c:pt>
                <c:pt idx="3407">
                  <c:v>370700</c:v>
                </c:pt>
                <c:pt idx="3408">
                  <c:v>370800</c:v>
                </c:pt>
                <c:pt idx="3409">
                  <c:v>370900</c:v>
                </c:pt>
                <c:pt idx="3410">
                  <c:v>371000</c:v>
                </c:pt>
                <c:pt idx="3411">
                  <c:v>371100</c:v>
                </c:pt>
                <c:pt idx="3412">
                  <c:v>371200</c:v>
                </c:pt>
                <c:pt idx="3413">
                  <c:v>371300</c:v>
                </c:pt>
                <c:pt idx="3414">
                  <c:v>371400</c:v>
                </c:pt>
                <c:pt idx="3415">
                  <c:v>371500</c:v>
                </c:pt>
                <c:pt idx="3416">
                  <c:v>371600</c:v>
                </c:pt>
                <c:pt idx="3417">
                  <c:v>371700</c:v>
                </c:pt>
                <c:pt idx="3418">
                  <c:v>371800</c:v>
                </c:pt>
                <c:pt idx="3419">
                  <c:v>371900</c:v>
                </c:pt>
                <c:pt idx="3420">
                  <c:v>372000</c:v>
                </c:pt>
                <c:pt idx="3421">
                  <c:v>372100</c:v>
                </c:pt>
                <c:pt idx="3422">
                  <c:v>372200</c:v>
                </c:pt>
                <c:pt idx="3423">
                  <c:v>372300</c:v>
                </c:pt>
                <c:pt idx="3424">
                  <c:v>372400</c:v>
                </c:pt>
                <c:pt idx="3425">
                  <c:v>372500</c:v>
                </c:pt>
                <c:pt idx="3426">
                  <c:v>372600</c:v>
                </c:pt>
                <c:pt idx="3427">
                  <c:v>372700</c:v>
                </c:pt>
                <c:pt idx="3428">
                  <c:v>372800</c:v>
                </c:pt>
                <c:pt idx="3429">
                  <c:v>372900</c:v>
                </c:pt>
                <c:pt idx="3430">
                  <c:v>373000</c:v>
                </c:pt>
                <c:pt idx="3431">
                  <c:v>373100</c:v>
                </c:pt>
                <c:pt idx="3432">
                  <c:v>373200</c:v>
                </c:pt>
                <c:pt idx="3433">
                  <c:v>373300</c:v>
                </c:pt>
                <c:pt idx="3434">
                  <c:v>373400</c:v>
                </c:pt>
                <c:pt idx="3435">
                  <c:v>373500</c:v>
                </c:pt>
                <c:pt idx="3436">
                  <c:v>373600</c:v>
                </c:pt>
                <c:pt idx="3437">
                  <c:v>373700</c:v>
                </c:pt>
                <c:pt idx="3438">
                  <c:v>373800</c:v>
                </c:pt>
                <c:pt idx="3439">
                  <c:v>373900</c:v>
                </c:pt>
                <c:pt idx="3440">
                  <c:v>374000</c:v>
                </c:pt>
                <c:pt idx="3441">
                  <c:v>374100</c:v>
                </c:pt>
                <c:pt idx="3442">
                  <c:v>374200</c:v>
                </c:pt>
                <c:pt idx="3443">
                  <c:v>374300</c:v>
                </c:pt>
                <c:pt idx="3444">
                  <c:v>374400</c:v>
                </c:pt>
                <c:pt idx="3445">
                  <c:v>374500</c:v>
                </c:pt>
                <c:pt idx="3446">
                  <c:v>374600</c:v>
                </c:pt>
                <c:pt idx="3447">
                  <c:v>374700</c:v>
                </c:pt>
                <c:pt idx="3448">
                  <c:v>374800</c:v>
                </c:pt>
                <c:pt idx="3449">
                  <c:v>374900</c:v>
                </c:pt>
                <c:pt idx="3450">
                  <c:v>375000</c:v>
                </c:pt>
                <c:pt idx="3451">
                  <c:v>375100</c:v>
                </c:pt>
                <c:pt idx="3452">
                  <c:v>375200</c:v>
                </c:pt>
                <c:pt idx="3453">
                  <c:v>375300</c:v>
                </c:pt>
                <c:pt idx="3454">
                  <c:v>375400</c:v>
                </c:pt>
                <c:pt idx="3455">
                  <c:v>375500</c:v>
                </c:pt>
                <c:pt idx="3456">
                  <c:v>375600</c:v>
                </c:pt>
                <c:pt idx="3457">
                  <c:v>375700</c:v>
                </c:pt>
                <c:pt idx="3458">
                  <c:v>375800</c:v>
                </c:pt>
                <c:pt idx="3459">
                  <c:v>375900</c:v>
                </c:pt>
                <c:pt idx="3460">
                  <c:v>376000</c:v>
                </c:pt>
                <c:pt idx="3461">
                  <c:v>376100</c:v>
                </c:pt>
                <c:pt idx="3462">
                  <c:v>376200</c:v>
                </c:pt>
                <c:pt idx="3463">
                  <c:v>376300</c:v>
                </c:pt>
                <c:pt idx="3464">
                  <c:v>376400</c:v>
                </c:pt>
                <c:pt idx="3465">
                  <c:v>376500</c:v>
                </c:pt>
                <c:pt idx="3466">
                  <c:v>376600</c:v>
                </c:pt>
                <c:pt idx="3467">
                  <c:v>376700</c:v>
                </c:pt>
                <c:pt idx="3468">
                  <c:v>376800</c:v>
                </c:pt>
                <c:pt idx="3469">
                  <c:v>376900</c:v>
                </c:pt>
                <c:pt idx="3470">
                  <c:v>377000</c:v>
                </c:pt>
                <c:pt idx="3471">
                  <c:v>377100</c:v>
                </c:pt>
                <c:pt idx="3472">
                  <c:v>377200</c:v>
                </c:pt>
                <c:pt idx="3473">
                  <c:v>377300</c:v>
                </c:pt>
                <c:pt idx="3474">
                  <c:v>377400</c:v>
                </c:pt>
                <c:pt idx="3475">
                  <c:v>377500</c:v>
                </c:pt>
                <c:pt idx="3476">
                  <c:v>377600</c:v>
                </c:pt>
                <c:pt idx="3477">
                  <c:v>377700</c:v>
                </c:pt>
                <c:pt idx="3478">
                  <c:v>377800</c:v>
                </c:pt>
                <c:pt idx="3479">
                  <c:v>377900</c:v>
                </c:pt>
                <c:pt idx="3480">
                  <c:v>378000</c:v>
                </c:pt>
                <c:pt idx="3481">
                  <c:v>378100</c:v>
                </c:pt>
                <c:pt idx="3482">
                  <c:v>378200</c:v>
                </c:pt>
                <c:pt idx="3483">
                  <c:v>378300</c:v>
                </c:pt>
                <c:pt idx="3484">
                  <c:v>378400</c:v>
                </c:pt>
                <c:pt idx="3485">
                  <c:v>378500</c:v>
                </c:pt>
                <c:pt idx="3486">
                  <c:v>378600</c:v>
                </c:pt>
                <c:pt idx="3487">
                  <c:v>378700</c:v>
                </c:pt>
                <c:pt idx="3488">
                  <c:v>378800</c:v>
                </c:pt>
                <c:pt idx="3489">
                  <c:v>378900</c:v>
                </c:pt>
                <c:pt idx="3490">
                  <c:v>379000</c:v>
                </c:pt>
                <c:pt idx="3491">
                  <c:v>379100</c:v>
                </c:pt>
                <c:pt idx="3492">
                  <c:v>379200</c:v>
                </c:pt>
                <c:pt idx="3493">
                  <c:v>379300</c:v>
                </c:pt>
                <c:pt idx="3494">
                  <c:v>379400</c:v>
                </c:pt>
                <c:pt idx="3495">
                  <c:v>379500</c:v>
                </c:pt>
                <c:pt idx="3496">
                  <c:v>379600</c:v>
                </c:pt>
                <c:pt idx="3497">
                  <c:v>379700</c:v>
                </c:pt>
                <c:pt idx="3498">
                  <c:v>379800</c:v>
                </c:pt>
                <c:pt idx="3499">
                  <c:v>379900</c:v>
                </c:pt>
                <c:pt idx="3500">
                  <c:v>380000</c:v>
                </c:pt>
                <c:pt idx="3501">
                  <c:v>380100</c:v>
                </c:pt>
                <c:pt idx="3502">
                  <c:v>380200</c:v>
                </c:pt>
                <c:pt idx="3503">
                  <c:v>380300</c:v>
                </c:pt>
                <c:pt idx="3504">
                  <c:v>380400</c:v>
                </c:pt>
                <c:pt idx="3505">
                  <c:v>380500</c:v>
                </c:pt>
                <c:pt idx="3506">
                  <c:v>380600</c:v>
                </c:pt>
                <c:pt idx="3507">
                  <c:v>380700</c:v>
                </c:pt>
                <c:pt idx="3508">
                  <c:v>380800</c:v>
                </c:pt>
                <c:pt idx="3509">
                  <c:v>380900</c:v>
                </c:pt>
                <c:pt idx="3510">
                  <c:v>381000</c:v>
                </c:pt>
                <c:pt idx="3511">
                  <c:v>381100</c:v>
                </c:pt>
                <c:pt idx="3512">
                  <c:v>381200</c:v>
                </c:pt>
                <c:pt idx="3513">
                  <c:v>381300</c:v>
                </c:pt>
                <c:pt idx="3514">
                  <c:v>381400</c:v>
                </c:pt>
                <c:pt idx="3515">
                  <c:v>381500</c:v>
                </c:pt>
                <c:pt idx="3516">
                  <c:v>381600</c:v>
                </c:pt>
                <c:pt idx="3517">
                  <c:v>381700</c:v>
                </c:pt>
                <c:pt idx="3518">
                  <c:v>381800</c:v>
                </c:pt>
                <c:pt idx="3519">
                  <c:v>381900</c:v>
                </c:pt>
                <c:pt idx="3520">
                  <c:v>382000</c:v>
                </c:pt>
                <c:pt idx="3521">
                  <c:v>382100</c:v>
                </c:pt>
                <c:pt idx="3522">
                  <c:v>382200</c:v>
                </c:pt>
                <c:pt idx="3523">
                  <c:v>382300</c:v>
                </c:pt>
                <c:pt idx="3524">
                  <c:v>382400</c:v>
                </c:pt>
                <c:pt idx="3525">
                  <c:v>382500</c:v>
                </c:pt>
                <c:pt idx="3526">
                  <c:v>382600</c:v>
                </c:pt>
                <c:pt idx="3527">
                  <c:v>382700</c:v>
                </c:pt>
                <c:pt idx="3528">
                  <c:v>382800</c:v>
                </c:pt>
                <c:pt idx="3529">
                  <c:v>382900</c:v>
                </c:pt>
                <c:pt idx="3530">
                  <c:v>383000</c:v>
                </c:pt>
                <c:pt idx="3531">
                  <c:v>383100</c:v>
                </c:pt>
                <c:pt idx="3532">
                  <c:v>383200</c:v>
                </c:pt>
                <c:pt idx="3533">
                  <c:v>383300</c:v>
                </c:pt>
                <c:pt idx="3534">
                  <c:v>383400</c:v>
                </c:pt>
                <c:pt idx="3535">
                  <c:v>383500</c:v>
                </c:pt>
                <c:pt idx="3536">
                  <c:v>383600</c:v>
                </c:pt>
                <c:pt idx="3537">
                  <c:v>383700</c:v>
                </c:pt>
                <c:pt idx="3538">
                  <c:v>383800</c:v>
                </c:pt>
                <c:pt idx="3539">
                  <c:v>383900</c:v>
                </c:pt>
                <c:pt idx="3540">
                  <c:v>384000</c:v>
                </c:pt>
                <c:pt idx="3541">
                  <c:v>384100</c:v>
                </c:pt>
                <c:pt idx="3542">
                  <c:v>384200</c:v>
                </c:pt>
                <c:pt idx="3543">
                  <c:v>384300</c:v>
                </c:pt>
                <c:pt idx="3544">
                  <c:v>384400</c:v>
                </c:pt>
                <c:pt idx="3545">
                  <c:v>384500</c:v>
                </c:pt>
                <c:pt idx="3546">
                  <c:v>384600</c:v>
                </c:pt>
                <c:pt idx="3547">
                  <c:v>384700</c:v>
                </c:pt>
                <c:pt idx="3548">
                  <c:v>384800</c:v>
                </c:pt>
                <c:pt idx="3549">
                  <c:v>384900</c:v>
                </c:pt>
                <c:pt idx="3550">
                  <c:v>385000</c:v>
                </c:pt>
                <c:pt idx="3551">
                  <c:v>385100</c:v>
                </c:pt>
                <c:pt idx="3552">
                  <c:v>385200</c:v>
                </c:pt>
                <c:pt idx="3553">
                  <c:v>385300</c:v>
                </c:pt>
                <c:pt idx="3554">
                  <c:v>385400</c:v>
                </c:pt>
                <c:pt idx="3555">
                  <c:v>385500</c:v>
                </c:pt>
                <c:pt idx="3556">
                  <c:v>385600</c:v>
                </c:pt>
                <c:pt idx="3557">
                  <c:v>385700</c:v>
                </c:pt>
                <c:pt idx="3558">
                  <c:v>385800</c:v>
                </c:pt>
                <c:pt idx="3559">
                  <c:v>385900</c:v>
                </c:pt>
                <c:pt idx="3560">
                  <c:v>386000</c:v>
                </c:pt>
                <c:pt idx="3561">
                  <c:v>386100</c:v>
                </c:pt>
                <c:pt idx="3562">
                  <c:v>386200</c:v>
                </c:pt>
                <c:pt idx="3563">
                  <c:v>386300</c:v>
                </c:pt>
                <c:pt idx="3564">
                  <c:v>386400</c:v>
                </c:pt>
                <c:pt idx="3565">
                  <c:v>386500</c:v>
                </c:pt>
                <c:pt idx="3566">
                  <c:v>386600</c:v>
                </c:pt>
                <c:pt idx="3567">
                  <c:v>386700</c:v>
                </c:pt>
                <c:pt idx="3568">
                  <c:v>386800</c:v>
                </c:pt>
                <c:pt idx="3569">
                  <c:v>386900</c:v>
                </c:pt>
                <c:pt idx="3570">
                  <c:v>387000</c:v>
                </c:pt>
                <c:pt idx="3571">
                  <c:v>387100</c:v>
                </c:pt>
                <c:pt idx="3572">
                  <c:v>387200</c:v>
                </c:pt>
                <c:pt idx="3573">
                  <c:v>387300</c:v>
                </c:pt>
                <c:pt idx="3574">
                  <c:v>387400</c:v>
                </c:pt>
                <c:pt idx="3575">
                  <c:v>387500</c:v>
                </c:pt>
                <c:pt idx="3576">
                  <c:v>387600</c:v>
                </c:pt>
                <c:pt idx="3577">
                  <c:v>387700</c:v>
                </c:pt>
                <c:pt idx="3578">
                  <c:v>387800</c:v>
                </c:pt>
                <c:pt idx="3579">
                  <c:v>387900</c:v>
                </c:pt>
                <c:pt idx="3580">
                  <c:v>388000</c:v>
                </c:pt>
                <c:pt idx="3581">
                  <c:v>388100</c:v>
                </c:pt>
                <c:pt idx="3582">
                  <c:v>388200</c:v>
                </c:pt>
                <c:pt idx="3583">
                  <c:v>388300</c:v>
                </c:pt>
                <c:pt idx="3584">
                  <c:v>388400</c:v>
                </c:pt>
                <c:pt idx="3585">
                  <c:v>388500</c:v>
                </c:pt>
                <c:pt idx="3586">
                  <c:v>388600</c:v>
                </c:pt>
                <c:pt idx="3587">
                  <c:v>388700</c:v>
                </c:pt>
                <c:pt idx="3588">
                  <c:v>388800</c:v>
                </c:pt>
                <c:pt idx="3589">
                  <c:v>388900</c:v>
                </c:pt>
                <c:pt idx="3590">
                  <c:v>389000</c:v>
                </c:pt>
                <c:pt idx="3591">
                  <c:v>389100</c:v>
                </c:pt>
                <c:pt idx="3592">
                  <c:v>389200</c:v>
                </c:pt>
                <c:pt idx="3593">
                  <c:v>389300</c:v>
                </c:pt>
                <c:pt idx="3594">
                  <c:v>389400</c:v>
                </c:pt>
                <c:pt idx="3595">
                  <c:v>389500</c:v>
                </c:pt>
                <c:pt idx="3596">
                  <c:v>389600</c:v>
                </c:pt>
                <c:pt idx="3597">
                  <c:v>389700</c:v>
                </c:pt>
                <c:pt idx="3598">
                  <c:v>389800</c:v>
                </c:pt>
                <c:pt idx="3599">
                  <c:v>389900</c:v>
                </c:pt>
                <c:pt idx="3600">
                  <c:v>390000</c:v>
                </c:pt>
                <c:pt idx="3601">
                  <c:v>390100</c:v>
                </c:pt>
                <c:pt idx="3602">
                  <c:v>390200</c:v>
                </c:pt>
                <c:pt idx="3603">
                  <c:v>390300</c:v>
                </c:pt>
                <c:pt idx="3604">
                  <c:v>390400</c:v>
                </c:pt>
                <c:pt idx="3605">
                  <c:v>390500</c:v>
                </c:pt>
                <c:pt idx="3606">
                  <c:v>390600</c:v>
                </c:pt>
                <c:pt idx="3607">
                  <c:v>390700</c:v>
                </c:pt>
                <c:pt idx="3608">
                  <c:v>390800</c:v>
                </c:pt>
                <c:pt idx="3609">
                  <c:v>390900</c:v>
                </c:pt>
                <c:pt idx="3610">
                  <c:v>391000</c:v>
                </c:pt>
                <c:pt idx="3611">
                  <c:v>391100</c:v>
                </c:pt>
                <c:pt idx="3612">
                  <c:v>391200</c:v>
                </c:pt>
                <c:pt idx="3613">
                  <c:v>391300</c:v>
                </c:pt>
                <c:pt idx="3614">
                  <c:v>391400</c:v>
                </c:pt>
                <c:pt idx="3615">
                  <c:v>391500</c:v>
                </c:pt>
                <c:pt idx="3616">
                  <c:v>391600</c:v>
                </c:pt>
                <c:pt idx="3617">
                  <c:v>391700</c:v>
                </c:pt>
                <c:pt idx="3618">
                  <c:v>391800</c:v>
                </c:pt>
                <c:pt idx="3619">
                  <c:v>391900</c:v>
                </c:pt>
                <c:pt idx="3620">
                  <c:v>392000</c:v>
                </c:pt>
                <c:pt idx="3621">
                  <c:v>392100</c:v>
                </c:pt>
                <c:pt idx="3622">
                  <c:v>392200</c:v>
                </c:pt>
                <c:pt idx="3623">
                  <c:v>392300</c:v>
                </c:pt>
                <c:pt idx="3624">
                  <c:v>392400</c:v>
                </c:pt>
                <c:pt idx="3625">
                  <c:v>392500</c:v>
                </c:pt>
                <c:pt idx="3626">
                  <c:v>392600</c:v>
                </c:pt>
                <c:pt idx="3627">
                  <c:v>392700</c:v>
                </c:pt>
                <c:pt idx="3628">
                  <c:v>392800</c:v>
                </c:pt>
                <c:pt idx="3629">
                  <c:v>392900</c:v>
                </c:pt>
                <c:pt idx="3630">
                  <c:v>393000</c:v>
                </c:pt>
                <c:pt idx="3631">
                  <c:v>393100</c:v>
                </c:pt>
                <c:pt idx="3632">
                  <c:v>393200</c:v>
                </c:pt>
                <c:pt idx="3633">
                  <c:v>393300</c:v>
                </c:pt>
                <c:pt idx="3634">
                  <c:v>393400</c:v>
                </c:pt>
                <c:pt idx="3635">
                  <c:v>393500</c:v>
                </c:pt>
                <c:pt idx="3636">
                  <c:v>393600</c:v>
                </c:pt>
                <c:pt idx="3637">
                  <c:v>393700</c:v>
                </c:pt>
                <c:pt idx="3638">
                  <c:v>393800</c:v>
                </c:pt>
                <c:pt idx="3639">
                  <c:v>393900</c:v>
                </c:pt>
                <c:pt idx="3640">
                  <c:v>394000</c:v>
                </c:pt>
                <c:pt idx="3641">
                  <c:v>394100</c:v>
                </c:pt>
                <c:pt idx="3642">
                  <c:v>394200</c:v>
                </c:pt>
                <c:pt idx="3643">
                  <c:v>394300</c:v>
                </c:pt>
                <c:pt idx="3644">
                  <c:v>394400</c:v>
                </c:pt>
                <c:pt idx="3645">
                  <c:v>394500</c:v>
                </c:pt>
                <c:pt idx="3646">
                  <c:v>394600</c:v>
                </c:pt>
                <c:pt idx="3647">
                  <c:v>394700</c:v>
                </c:pt>
                <c:pt idx="3648">
                  <c:v>394800</c:v>
                </c:pt>
                <c:pt idx="3649">
                  <c:v>394900</c:v>
                </c:pt>
                <c:pt idx="3650">
                  <c:v>395000</c:v>
                </c:pt>
                <c:pt idx="3651">
                  <c:v>395100</c:v>
                </c:pt>
                <c:pt idx="3652">
                  <c:v>395200</c:v>
                </c:pt>
                <c:pt idx="3653">
                  <c:v>395300</c:v>
                </c:pt>
                <c:pt idx="3654">
                  <c:v>395400</c:v>
                </c:pt>
                <c:pt idx="3655">
                  <c:v>395500</c:v>
                </c:pt>
                <c:pt idx="3656">
                  <c:v>395600</c:v>
                </c:pt>
                <c:pt idx="3657">
                  <c:v>395700</c:v>
                </c:pt>
                <c:pt idx="3658">
                  <c:v>395800</c:v>
                </c:pt>
                <c:pt idx="3659">
                  <c:v>395900</c:v>
                </c:pt>
                <c:pt idx="3660">
                  <c:v>396000</c:v>
                </c:pt>
                <c:pt idx="3661">
                  <c:v>396100</c:v>
                </c:pt>
                <c:pt idx="3662">
                  <c:v>396200</c:v>
                </c:pt>
                <c:pt idx="3663">
                  <c:v>396300</c:v>
                </c:pt>
                <c:pt idx="3664">
                  <c:v>396400</c:v>
                </c:pt>
                <c:pt idx="3665">
                  <c:v>396500</c:v>
                </c:pt>
                <c:pt idx="3666">
                  <c:v>396600</c:v>
                </c:pt>
                <c:pt idx="3667">
                  <c:v>396700</c:v>
                </c:pt>
                <c:pt idx="3668">
                  <c:v>396800</c:v>
                </c:pt>
                <c:pt idx="3669">
                  <c:v>396900</c:v>
                </c:pt>
                <c:pt idx="3670">
                  <c:v>397000</c:v>
                </c:pt>
                <c:pt idx="3671">
                  <c:v>397100</c:v>
                </c:pt>
                <c:pt idx="3672">
                  <c:v>397200</c:v>
                </c:pt>
                <c:pt idx="3673">
                  <c:v>397300</c:v>
                </c:pt>
                <c:pt idx="3674">
                  <c:v>397400</c:v>
                </c:pt>
                <c:pt idx="3675">
                  <c:v>397500</c:v>
                </c:pt>
                <c:pt idx="3676">
                  <c:v>397600</c:v>
                </c:pt>
                <c:pt idx="3677">
                  <c:v>397700</c:v>
                </c:pt>
                <c:pt idx="3678">
                  <c:v>397800</c:v>
                </c:pt>
                <c:pt idx="3679">
                  <c:v>397900</c:v>
                </c:pt>
                <c:pt idx="3680">
                  <c:v>398000</c:v>
                </c:pt>
                <c:pt idx="3681">
                  <c:v>398100</c:v>
                </c:pt>
                <c:pt idx="3682">
                  <c:v>398200</c:v>
                </c:pt>
                <c:pt idx="3683">
                  <c:v>398300</c:v>
                </c:pt>
                <c:pt idx="3684">
                  <c:v>398400</c:v>
                </c:pt>
                <c:pt idx="3685">
                  <c:v>398500</c:v>
                </c:pt>
                <c:pt idx="3686">
                  <c:v>398600</c:v>
                </c:pt>
                <c:pt idx="3687">
                  <c:v>398700</c:v>
                </c:pt>
                <c:pt idx="3688">
                  <c:v>398800</c:v>
                </c:pt>
                <c:pt idx="3689">
                  <c:v>398900</c:v>
                </c:pt>
                <c:pt idx="3690">
                  <c:v>399000</c:v>
                </c:pt>
                <c:pt idx="3691">
                  <c:v>399100</c:v>
                </c:pt>
                <c:pt idx="3692">
                  <c:v>399200</c:v>
                </c:pt>
                <c:pt idx="3693">
                  <c:v>399300</c:v>
                </c:pt>
                <c:pt idx="3694">
                  <c:v>399400</c:v>
                </c:pt>
                <c:pt idx="3695">
                  <c:v>399500</c:v>
                </c:pt>
                <c:pt idx="3696">
                  <c:v>399600</c:v>
                </c:pt>
                <c:pt idx="3697">
                  <c:v>399700</c:v>
                </c:pt>
                <c:pt idx="3698">
                  <c:v>399800</c:v>
                </c:pt>
                <c:pt idx="3699">
                  <c:v>399900</c:v>
                </c:pt>
                <c:pt idx="3700">
                  <c:v>400000</c:v>
                </c:pt>
                <c:pt idx="3701">
                  <c:v>400100</c:v>
                </c:pt>
                <c:pt idx="3702">
                  <c:v>400200</c:v>
                </c:pt>
                <c:pt idx="3703">
                  <c:v>400300</c:v>
                </c:pt>
                <c:pt idx="3704">
                  <c:v>400400</c:v>
                </c:pt>
                <c:pt idx="3705">
                  <c:v>400500</c:v>
                </c:pt>
                <c:pt idx="3706">
                  <c:v>400600</c:v>
                </c:pt>
                <c:pt idx="3707">
                  <c:v>400700</c:v>
                </c:pt>
                <c:pt idx="3708">
                  <c:v>400800</c:v>
                </c:pt>
                <c:pt idx="3709">
                  <c:v>400900</c:v>
                </c:pt>
                <c:pt idx="3710">
                  <c:v>401000</c:v>
                </c:pt>
                <c:pt idx="3711">
                  <c:v>401100</c:v>
                </c:pt>
                <c:pt idx="3712">
                  <c:v>401200</c:v>
                </c:pt>
                <c:pt idx="3713">
                  <c:v>401300</c:v>
                </c:pt>
                <c:pt idx="3714">
                  <c:v>401400</c:v>
                </c:pt>
                <c:pt idx="3715">
                  <c:v>401500</c:v>
                </c:pt>
                <c:pt idx="3716">
                  <c:v>401600</c:v>
                </c:pt>
                <c:pt idx="3717">
                  <c:v>401700</c:v>
                </c:pt>
                <c:pt idx="3718">
                  <c:v>401800</c:v>
                </c:pt>
                <c:pt idx="3719">
                  <c:v>401900</c:v>
                </c:pt>
                <c:pt idx="3720">
                  <c:v>402000</c:v>
                </c:pt>
                <c:pt idx="3721">
                  <c:v>402100</c:v>
                </c:pt>
                <c:pt idx="3722">
                  <c:v>402200</c:v>
                </c:pt>
                <c:pt idx="3723">
                  <c:v>402300</c:v>
                </c:pt>
                <c:pt idx="3724">
                  <c:v>402400</c:v>
                </c:pt>
                <c:pt idx="3725">
                  <c:v>402500</c:v>
                </c:pt>
                <c:pt idx="3726">
                  <c:v>402600</c:v>
                </c:pt>
                <c:pt idx="3727">
                  <c:v>402700</c:v>
                </c:pt>
                <c:pt idx="3728">
                  <c:v>402800</c:v>
                </c:pt>
                <c:pt idx="3729">
                  <c:v>402900</c:v>
                </c:pt>
                <c:pt idx="3730">
                  <c:v>403000</c:v>
                </c:pt>
                <c:pt idx="3731">
                  <c:v>403100</c:v>
                </c:pt>
                <c:pt idx="3732">
                  <c:v>403200</c:v>
                </c:pt>
                <c:pt idx="3733">
                  <c:v>403300</c:v>
                </c:pt>
                <c:pt idx="3734">
                  <c:v>403400</c:v>
                </c:pt>
                <c:pt idx="3735">
                  <c:v>403500</c:v>
                </c:pt>
                <c:pt idx="3736">
                  <c:v>403600</c:v>
                </c:pt>
                <c:pt idx="3737">
                  <c:v>403700</c:v>
                </c:pt>
                <c:pt idx="3738">
                  <c:v>403800</c:v>
                </c:pt>
                <c:pt idx="3739">
                  <c:v>403900</c:v>
                </c:pt>
                <c:pt idx="3740">
                  <c:v>404000</c:v>
                </c:pt>
                <c:pt idx="3741">
                  <c:v>404100</c:v>
                </c:pt>
                <c:pt idx="3742">
                  <c:v>404200</c:v>
                </c:pt>
                <c:pt idx="3743">
                  <c:v>404300</c:v>
                </c:pt>
                <c:pt idx="3744">
                  <c:v>404400</c:v>
                </c:pt>
                <c:pt idx="3745">
                  <c:v>404500</c:v>
                </c:pt>
                <c:pt idx="3746">
                  <c:v>404600</c:v>
                </c:pt>
                <c:pt idx="3747">
                  <c:v>404700</c:v>
                </c:pt>
                <c:pt idx="3748">
                  <c:v>404800</c:v>
                </c:pt>
                <c:pt idx="3749">
                  <c:v>404900</c:v>
                </c:pt>
                <c:pt idx="3750">
                  <c:v>405000</c:v>
                </c:pt>
                <c:pt idx="3751">
                  <c:v>405100</c:v>
                </c:pt>
                <c:pt idx="3752">
                  <c:v>405200</c:v>
                </c:pt>
                <c:pt idx="3753">
                  <c:v>405300</c:v>
                </c:pt>
                <c:pt idx="3754">
                  <c:v>405400</c:v>
                </c:pt>
                <c:pt idx="3755">
                  <c:v>405500</c:v>
                </c:pt>
                <c:pt idx="3756">
                  <c:v>405600</c:v>
                </c:pt>
                <c:pt idx="3757">
                  <c:v>405700</c:v>
                </c:pt>
                <c:pt idx="3758">
                  <c:v>405800</c:v>
                </c:pt>
                <c:pt idx="3759">
                  <c:v>405900</c:v>
                </c:pt>
                <c:pt idx="3760">
                  <c:v>406000</c:v>
                </c:pt>
                <c:pt idx="3761">
                  <c:v>406100</c:v>
                </c:pt>
                <c:pt idx="3762">
                  <c:v>406200</c:v>
                </c:pt>
                <c:pt idx="3763">
                  <c:v>406300</c:v>
                </c:pt>
                <c:pt idx="3764">
                  <c:v>406400</c:v>
                </c:pt>
                <c:pt idx="3765">
                  <c:v>406500</c:v>
                </c:pt>
                <c:pt idx="3766">
                  <c:v>406600</c:v>
                </c:pt>
                <c:pt idx="3767">
                  <c:v>406700</c:v>
                </c:pt>
                <c:pt idx="3768">
                  <c:v>406800</c:v>
                </c:pt>
                <c:pt idx="3769">
                  <c:v>406900</c:v>
                </c:pt>
                <c:pt idx="3770">
                  <c:v>407000</c:v>
                </c:pt>
                <c:pt idx="3771">
                  <c:v>407100</c:v>
                </c:pt>
                <c:pt idx="3772">
                  <c:v>407200</c:v>
                </c:pt>
                <c:pt idx="3773">
                  <c:v>407300</c:v>
                </c:pt>
                <c:pt idx="3774">
                  <c:v>407400</c:v>
                </c:pt>
                <c:pt idx="3775">
                  <c:v>407500</c:v>
                </c:pt>
                <c:pt idx="3776">
                  <c:v>407600</c:v>
                </c:pt>
                <c:pt idx="3777">
                  <c:v>407700</c:v>
                </c:pt>
                <c:pt idx="3778">
                  <c:v>407800</c:v>
                </c:pt>
                <c:pt idx="3779">
                  <c:v>407900</c:v>
                </c:pt>
                <c:pt idx="3780">
                  <c:v>408000</c:v>
                </c:pt>
                <c:pt idx="3781">
                  <c:v>408100</c:v>
                </c:pt>
                <c:pt idx="3782">
                  <c:v>408200</c:v>
                </c:pt>
                <c:pt idx="3783">
                  <c:v>408300</c:v>
                </c:pt>
                <c:pt idx="3784">
                  <c:v>408400</c:v>
                </c:pt>
                <c:pt idx="3785">
                  <c:v>408500</c:v>
                </c:pt>
                <c:pt idx="3786">
                  <c:v>408600</c:v>
                </c:pt>
                <c:pt idx="3787">
                  <c:v>408700</c:v>
                </c:pt>
                <c:pt idx="3788">
                  <c:v>408800</c:v>
                </c:pt>
                <c:pt idx="3789">
                  <c:v>408900</c:v>
                </c:pt>
                <c:pt idx="3790">
                  <c:v>409000</c:v>
                </c:pt>
                <c:pt idx="3791">
                  <c:v>409100</c:v>
                </c:pt>
                <c:pt idx="3792">
                  <c:v>409200</c:v>
                </c:pt>
                <c:pt idx="3793">
                  <c:v>409300</c:v>
                </c:pt>
                <c:pt idx="3794">
                  <c:v>409400</c:v>
                </c:pt>
                <c:pt idx="3795">
                  <c:v>409500</c:v>
                </c:pt>
                <c:pt idx="3796">
                  <c:v>409600</c:v>
                </c:pt>
                <c:pt idx="3797">
                  <c:v>409700</c:v>
                </c:pt>
                <c:pt idx="3798">
                  <c:v>409800</c:v>
                </c:pt>
                <c:pt idx="3799">
                  <c:v>409900</c:v>
                </c:pt>
                <c:pt idx="3800">
                  <c:v>410000</c:v>
                </c:pt>
                <c:pt idx="3801">
                  <c:v>410100</c:v>
                </c:pt>
                <c:pt idx="3802">
                  <c:v>410200</c:v>
                </c:pt>
                <c:pt idx="3803">
                  <c:v>410300</c:v>
                </c:pt>
                <c:pt idx="3804">
                  <c:v>410400</c:v>
                </c:pt>
                <c:pt idx="3805">
                  <c:v>410500</c:v>
                </c:pt>
                <c:pt idx="3806">
                  <c:v>410600</c:v>
                </c:pt>
                <c:pt idx="3807">
                  <c:v>410700</c:v>
                </c:pt>
                <c:pt idx="3808">
                  <c:v>410800</c:v>
                </c:pt>
                <c:pt idx="3809">
                  <c:v>410900</c:v>
                </c:pt>
                <c:pt idx="3810">
                  <c:v>411000</c:v>
                </c:pt>
                <c:pt idx="3811">
                  <c:v>411100</c:v>
                </c:pt>
                <c:pt idx="3812">
                  <c:v>411200</c:v>
                </c:pt>
                <c:pt idx="3813">
                  <c:v>411300</c:v>
                </c:pt>
                <c:pt idx="3814">
                  <c:v>411400</c:v>
                </c:pt>
                <c:pt idx="3815">
                  <c:v>411500</c:v>
                </c:pt>
                <c:pt idx="3816">
                  <c:v>411600</c:v>
                </c:pt>
                <c:pt idx="3817">
                  <c:v>411700</c:v>
                </c:pt>
                <c:pt idx="3818">
                  <c:v>411800</c:v>
                </c:pt>
                <c:pt idx="3819">
                  <c:v>411900</c:v>
                </c:pt>
                <c:pt idx="3820">
                  <c:v>412000</c:v>
                </c:pt>
                <c:pt idx="3821">
                  <c:v>412100</c:v>
                </c:pt>
                <c:pt idx="3822">
                  <c:v>412200</c:v>
                </c:pt>
                <c:pt idx="3823">
                  <c:v>412300</c:v>
                </c:pt>
                <c:pt idx="3824">
                  <c:v>412400</c:v>
                </c:pt>
                <c:pt idx="3825">
                  <c:v>412500</c:v>
                </c:pt>
                <c:pt idx="3826">
                  <c:v>412600</c:v>
                </c:pt>
                <c:pt idx="3827">
                  <c:v>412700</c:v>
                </c:pt>
                <c:pt idx="3828">
                  <c:v>412800</c:v>
                </c:pt>
                <c:pt idx="3829">
                  <c:v>412900</c:v>
                </c:pt>
                <c:pt idx="3830">
                  <c:v>413000</c:v>
                </c:pt>
                <c:pt idx="3831">
                  <c:v>413100</c:v>
                </c:pt>
                <c:pt idx="3832">
                  <c:v>413200</c:v>
                </c:pt>
                <c:pt idx="3833">
                  <c:v>413300</c:v>
                </c:pt>
                <c:pt idx="3834">
                  <c:v>413400</c:v>
                </c:pt>
                <c:pt idx="3835">
                  <c:v>413500</c:v>
                </c:pt>
                <c:pt idx="3836">
                  <c:v>413600</c:v>
                </c:pt>
                <c:pt idx="3837">
                  <c:v>413700</c:v>
                </c:pt>
                <c:pt idx="3838">
                  <c:v>413800</c:v>
                </c:pt>
                <c:pt idx="3839">
                  <c:v>413900</c:v>
                </c:pt>
                <c:pt idx="3840">
                  <c:v>414000</c:v>
                </c:pt>
                <c:pt idx="3841">
                  <c:v>414100</c:v>
                </c:pt>
                <c:pt idx="3842">
                  <c:v>414200</c:v>
                </c:pt>
                <c:pt idx="3843">
                  <c:v>414300</c:v>
                </c:pt>
                <c:pt idx="3844">
                  <c:v>414400</c:v>
                </c:pt>
                <c:pt idx="3845">
                  <c:v>414500</c:v>
                </c:pt>
                <c:pt idx="3846">
                  <c:v>414600</c:v>
                </c:pt>
                <c:pt idx="3847">
                  <c:v>414700</c:v>
                </c:pt>
                <c:pt idx="3848">
                  <c:v>414800</c:v>
                </c:pt>
                <c:pt idx="3849">
                  <c:v>414900</c:v>
                </c:pt>
                <c:pt idx="3850">
                  <c:v>415000</c:v>
                </c:pt>
                <c:pt idx="3851">
                  <c:v>415100</c:v>
                </c:pt>
                <c:pt idx="3852">
                  <c:v>415200</c:v>
                </c:pt>
                <c:pt idx="3853">
                  <c:v>415300</c:v>
                </c:pt>
                <c:pt idx="3854">
                  <c:v>415400</c:v>
                </c:pt>
                <c:pt idx="3855">
                  <c:v>415500</c:v>
                </c:pt>
                <c:pt idx="3856">
                  <c:v>415600</c:v>
                </c:pt>
                <c:pt idx="3857">
                  <c:v>415700</c:v>
                </c:pt>
                <c:pt idx="3858">
                  <c:v>415800</c:v>
                </c:pt>
                <c:pt idx="3859">
                  <c:v>415900</c:v>
                </c:pt>
                <c:pt idx="3860">
                  <c:v>416000</c:v>
                </c:pt>
                <c:pt idx="3861">
                  <c:v>416100</c:v>
                </c:pt>
                <c:pt idx="3862">
                  <c:v>416200</c:v>
                </c:pt>
                <c:pt idx="3863">
                  <c:v>416300</c:v>
                </c:pt>
                <c:pt idx="3864">
                  <c:v>416400</c:v>
                </c:pt>
                <c:pt idx="3865">
                  <c:v>416500</c:v>
                </c:pt>
                <c:pt idx="3866">
                  <c:v>416600</c:v>
                </c:pt>
                <c:pt idx="3867">
                  <c:v>416700</c:v>
                </c:pt>
                <c:pt idx="3868">
                  <c:v>416800</c:v>
                </c:pt>
                <c:pt idx="3869">
                  <c:v>416900</c:v>
                </c:pt>
                <c:pt idx="3870">
                  <c:v>417000</c:v>
                </c:pt>
                <c:pt idx="3871">
                  <c:v>417100</c:v>
                </c:pt>
                <c:pt idx="3872">
                  <c:v>417200</c:v>
                </c:pt>
                <c:pt idx="3873">
                  <c:v>417300</c:v>
                </c:pt>
                <c:pt idx="3874">
                  <c:v>417400</c:v>
                </c:pt>
                <c:pt idx="3875">
                  <c:v>417500</c:v>
                </c:pt>
                <c:pt idx="3876">
                  <c:v>417600</c:v>
                </c:pt>
                <c:pt idx="3877">
                  <c:v>417700</c:v>
                </c:pt>
                <c:pt idx="3878">
                  <c:v>417800</c:v>
                </c:pt>
                <c:pt idx="3879">
                  <c:v>417900</c:v>
                </c:pt>
                <c:pt idx="3880">
                  <c:v>418000</c:v>
                </c:pt>
                <c:pt idx="3881">
                  <c:v>418100</c:v>
                </c:pt>
                <c:pt idx="3882">
                  <c:v>418200</c:v>
                </c:pt>
                <c:pt idx="3883">
                  <c:v>418300</c:v>
                </c:pt>
                <c:pt idx="3884">
                  <c:v>418400</c:v>
                </c:pt>
                <c:pt idx="3885">
                  <c:v>418500</c:v>
                </c:pt>
                <c:pt idx="3886">
                  <c:v>418600</c:v>
                </c:pt>
                <c:pt idx="3887">
                  <c:v>418700</c:v>
                </c:pt>
                <c:pt idx="3888">
                  <c:v>418800</c:v>
                </c:pt>
                <c:pt idx="3889">
                  <c:v>418900</c:v>
                </c:pt>
                <c:pt idx="3890">
                  <c:v>419000</c:v>
                </c:pt>
                <c:pt idx="3891">
                  <c:v>419100</c:v>
                </c:pt>
                <c:pt idx="3892">
                  <c:v>419200</c:v>
                </c:pt>
                <c:pt idx="3893">
                  <c:v>419300</c:v>
                </c:pt>
                <c:pt idx="3894">
                  <c:v>419400</c:v>
                </c:pt>
                <c:pt idx="3895">
                  <c:v>419500</c:v>
                </c:pt>
                <c:pt idx="3896">
                  <c:v>419600</c:v>
                </c:pt>
                <c:pt idx="3897">
                  <c:v>419700</c:v>
                </c:pt>
                <c:pt idx="3898">
                  <c:v>419800</c:v>
                </c:pt>
                <c:pt idx="3899">
                  <c:v>419900</c:v>
                </c:pt>
                <c:pt idx="3900">
                  <c:v>420000</c:v>
                </c:pt>
                <c:pt idx="3901">
                  <c:v>420100</c:v>
                </c:pt>
                <c:pt idx="3902">
                  <c:v>420200</c:v>
                </c:pt>
                <c:pt idx="3903">
                  <c:v>420300</c:v>
                </c:pt>
                <c:pt idx="3904">
                  <c:v>420400</c:v>
                </c:pt>
                <c:pt idx="3905">
                  <c:v>420500</c:v>
                </c:pt>
                <c:pt idx="3906">
                  <c:v>420600</c:v>
                </c:pt>
                <c:pt idx="3907">
                  <c:v>420700</c:v>
                </c:pt>
                <c:pt idx="3908">
                  <c:v>420800</c:v>
                </c:pt>
                <c:pt idx="3909">
                  <c:v>420900</c:v>
                </c:pt>
                <c:pt idx="3910">
                  <c:v>421000</c:v>
                </c:pt>
                <c:pt idx="3911">
                  <c:v>421100</c:v>
                </c:pt>
                <c:pt idx="3912">
                  <c:v>421200</c:v>
                </c:pt>
                <c:pt idx="3913">
                  <c:v>421300</c:v>
                </c:pt>
                <c:pt idx="3914">
                  <c:v>421400</c:v>
                </c:pt>
                <c:pt idx="3915">
                  <c:v>421500</c:v>
                </c:pt>
                <c:pt idx="3916">
                  <c:v>421600</c:v>
                </c:pt>
                <c:pt idx="3917">
                  <c:v>421700</c:v>
                </c:pt>
                <c:pt idx="3918">
                  <c:v>421800</c:v>
                </c:pt>
                <c:pt idx="3919">
                  <c:v>421900</c:v>
                </c:pt>
                <c:pt idx="3920">
                  <c:v>422000</c:v>
                </c:pt>
                <c:pt idx="3921">
                  <c:v>422100</c:v>
                </c:pt>
                <c:pt idx="3922">
                  <c:v>422200</c:v>
                </c:pt>
                <c:pt idx="3923">
                  <c:v>422300</c:v>
                </c:pt>
                <c:pt idx="3924">
                  <c:v>422400</c:v>
                </c:pt>
                <c:pt idx="3925">
                  <c:v>422500</c:v>
                </c:pt>
                <c:pt idx="3926">
                  <c:v>422600</c:v>
                </c:pt>
                <c:pt idx="3927">
                  <c:v>422700</c:v>
                </c:pt>
                <c:pt idx="3928">
                  <c:v>422800</c:v>
                </c:pt>
                <c:pt idx="3929">
                  <c:v>422900</c:v>
                </c:pt>
                <c:pt idx="3930">
                  <c:v>423000</c:v>
                </c:pt>
                <c:pt idx="3931">
                  <c:v>423100</c:v>
                </c:pt>
                <c:pt idx="3932">
                  <c:v>423200</c:v>
                </c:pt>
                <c:pt idx="3933">
                  <c:v>423300</c:v>
                </c:pt>
                <c:pt idx="3934">
                  <c:v>423400</c:v>
                </c:pt>
                <c:pt idx="3935">
                  <c:v>423500</c:v>
                </c:pt>
                <c:pt idx="3936">
                  <c:v>423600</c:v>
                </c:pt>
                <c:pt idx="3937">
                  <c:v>423700</c:v>
                </c:pt>
                <c:pt idx="3938">
                  <c:v>423800</c:v>
                </c:pt>
                <c:pt idx="3939">
                  <c:v>423900</c:v>
                </c:pt>
                <c:pt idx="3940">
                  <c:v>424000</c:v>
                </c:pt>
                <c:pt idx="3941">
                  <c:v>424100</c:v>
                </c:pt>
                <c:pt idx="3942">
                  <c:v>424200</c:v>
                </c:pt>
                <c:pt idx="3943">
                  <c:v>424300</c:v>
                </c:pt>
                <c:pt idx="3944">
                  <c:v>424400</c:v>
                </c:pt>
                <c:pt idx="3945">
                  <c:v>424500</c:v>
                </c:pt>
                <c:pt idx="3946">
                  <c:v>424600</c:v>
                </c:pt>
                <c:pt idx="3947">
                  <c:v>424700</c:v>
                </c:pt>
                <c:pt idx="3948">
                  <c:v>424800</c:v>
                </c:pt>
                <c:pt idx="3949">
                  <c:v>424900</c:v>
                </c:pt>
                <c:pt idx="3950">
                  <c:v>425000</c:v>
                </c:pt>
                <c:pt idx="3951">
                  <c:v>425100</c:v>
                </c:pt>
                <c:pt idx="3952">
                  <c:v>425200</c:v>
                </c:pt>
                <c:pt idx="3953">
                  <c:v>425300</c:v>
                </c:pt>
                <c:pt idx="3954">
                  <c:v>425400</c:v>
                </c:pt>
                <c:pt idx="3955">
                  <c:v>425500</c:v>
                </c:pt>
                <c:pt idx="3956">
                  <c:v>425600</c:v>
                </c:pt>
                <c:pt idx="3957">
                  <c:v>425700</c:v>
                </c:pt>
                <c:pt idx="3958">
                  <c:v>425800</c:v>
                </c:pt>
                <c:pt idx="3959">
                  <c:v>425900</c:v>
                </c:pt>
                <c:pt idx="3960">
                  <c:v>426000</c:v>
                </c:pt>
                <c:pt idx="3961">
                  <c:v>426100</c:v>
                </c:pt>
                <c:pt idx="3962">
                  <c:v>426200</c:v>
                </c:pt>
                <c:pt idx="3963">
                  <c:v>426300</c:v>
                </c:pt>
                <c:pt idx="3964">
                  <c:v>426400</c:v>
                </c:pt>
                <c:pt idx="3965">
                  <c:v>426500</c:v>
                </c:pt>
                <c:pt idx="3966">
                  <c:v>426600</c:v>
                </c:pt>
                <c:pt idx="3967">
                  <c:v>426700</c:v>
                </c:pt>
                <c:pt idx="3968">
                  <c:v>426800</c:v>
                </c:pt>
                <c:pt idx="3969">
                  <c:v>426900</c:v>
                </c:pt>
                <c:pt idx="3970">
                  <c:v>427000</c:v>
                </c:pt>
                <c:pt idx="3971">
                  <c:v>427100</c:v>
                </c:pt>
                <c:pt idx="3972">
                  <c:v>427200</c:v>
                </c:pt>
                <c:pt idx="3973">
                  <c:v>427300</c:v>
                </c:pt>
                <c:pt idx="3974">
                  <c:v>427400</c:v>
                </c:pt>
                <c:pt idx="3975">
                  <c:v>427500</c:v>
                </c:pt>
                <c:pt idx="3976">
                  <c:v>427600</c:v>
                </c:pt>
                <c:pt idx="3977">
                  <c:v>427700</c:v>
                </c:pt>
                <c:pt idx="3978">
                  <c:v>427800</c:v>
                </c:pt>
                <c:pt idx="3979">
                  <c:v>427900</c:v>
                </c:pt>
                <c:pt idx="3980">
                  <c:v>428000</c:v>
                </c:pt>
                <c:pt idx="3981">
                  <c:v>428100</c:v>
                </c:pt>
                <c:pt idx="3982">
                  <c:v>428200</c:v>
                </c:pt>
                <c:pt idx="3983">
                  <c:v>428300</c:v>
                </c:pt>
                <c:pt idx="3984">
                  <c:v>428400</c:v>
                </c:pt>
                <c:pt idx="3985">
                  <c:v>428500</c:v>
                </c:pt>
                <c:pt idx="3986">
                  <c:v>428600</c:v>
                </c:pt>
                <c:pt idx="3987">
                  <c:v>428700</c:v>
                </c:pt>
                <c:pt idx="3988">
                  <c:v>428800</c:v>
                </c:pt>
                <c:pt idx="3989">
                  <c:v>428900</c:v>
                </c:pt>
                <c:pt idx="3990">
                  <c:v>429000</c:v>
                </c:pt>
                <c:pt idx="3991">
                  <c:v>429100</c:v>
                </c:pt>
                <c:pt idx="3992">
                  <c:v>429200</c:v>
                </c:pt>
                <c:pt idx="3993">
                  <c:v>429300</c:v>
                </c:pt>
                <c:pt idx="3994">
                  <c:v>429400</c:v>
                </c:pt>
                <c:pt idx="3995">
                  <c:v>429500</c:v>
                </c:pt>
                <c:pt idx="3996">
                  <c:v>429600</c:v>
                </c:pt>
                <c:pt idx="3997">
                  <c:v>429700</c:v>
                </c:pt>
                <c:pt idx="3998">
                  <c:v>429800</c:v>
                </c:pt>
                <c:pt idx="3999">
                  <c:v>429900</c:v>
                </c:pt>
                <c:pt idx="4000">
                  <c:v>430000</c:v>
                </c:pt>
                <c:pt idx="4001">
                  <c:v>430100</c:v>
                </c:pt>
                <c:pt idx="4002">
                  <c:v>430200</c:v>
                </c:pt>
                <c:pt idx="4003">
                  <c:v>430300</c:v>
                </c:pt>
                <c:pt idx="4004">
                  <c:v>430400</c:v>
                </c:pt>
                <c:pt idx="4005">
                  <c:v>430500</c:v>
                </c:pt>
                <c:pt idx="4006">
                  <c:v>430600</c:v>
                </c:pt>
                <c:pt idx="4007">
                  <c:v>430700</c:v>
                </c:pt>
                <c:pt idx="4008">
                  <c:v>430800</c:v>
                </c:pt>
                <c:pt idx="4009">
                  <c:v>430900</c:v>
                </c:pt>
                <c:pt idx="4010">
                  <c:v>431000</c:v>
                </c:pt>
                <c:pt idx="4011">
                  <c:v>431100</c:v>
                </c:pt>
                <c:pt idx="4012">
                  <c:v>431200</c:v>
                </c:pt>
                <c:pt idx="4013">
                  <c:v>431300</c:v>
                </c:pt>
                <c:pt idx="4014">
                  <c:v>431400</c:v>
                </c:pt>
                <c:pt idx="4015">
                  <c:v>431500</c:v>
                </c:pt>
                <c:pt idx="4016">
                  <c:v>431600</c:v>
                </c:pt>
                <c:pt idx="4017">
                  <c:v>431700</c:v>
                </c:pt>
                <c:pt idx="4018">
                  <c:v>431800</c:v>
                </c:pt>
                <c:pt idx="4019">
                  <c:v>431900</c:v>
                </c:pt>
                <c:pt idx="4020">
                  <c:v>432000</c:v>
                </c:pt>
                <c:pt idx="4021">
                  <c:v>432100</c:v>
                </c:pt>
                <c:pt idx="4022">
                  <c:v>432200</c:v>
                </c:pt>
                <c:pt idx="4023">
                  <c:v>432300</c:v>
                </c:pt>
                <c:pt idx="4024">
                  <c:v>432400</c:v>
                </c:pt>
                <c:pt idx="4025">
                  <c:v>432500</c:v>
                </c:pt>
                <c:pt idx="4026">
                  <c:v>432600</c:v>
                </c:pt>
                <c:pt idx="4027">
                  <c:v>432700</c:v>
                </c:pt>
                <c:pt idx="4028">
                  <c:v>432800</c:v>
                </c:pt>
                <c:pt idx="4029">
                  <c:v>432900</c:v>
                </c:pt>
                <c:pt idx="4030">
                  <c:v>433000</c:v>
                </c:pt>
                <c:pt idx="4031">
                  <c:v>433100</c:v>
                </c:pt>
                <c:pt idx="4032">
                  <c:v>433200</c:v>
                </c:pt>
                <c:pt idx="4033">
                  <c:v>433300</c:v>
                </c:pt>
                <c:pt idx="4034">
                  <c:v>433400</c:v>
                </c:pt>
                <c:pt idx="4035">
                  <c:v>433500</c:v>
                </c:pt>
                <c:pt idx="4036">
                  <c:v>433600</c:v>
                </c:pt>
                <c:pt idx="4037">
                  <c:v>433700</c:v>
                </c:pt>
                <c:pt idx="4038">
                  <c:v>433800</c:v>
                </c:pt>
                <c:pt idx="4039">
                  <c:v>433900</c:v>
                </c:pt>
                <c:pt idx="4040">
                  <c:v>434000</c:v>
                </c:pt>
                <c:pt idx="4041">
                  <c:v>434100</c:v>
                </c:pt>
                <c:pt idx="4042">
                  <c:v>434200</c:v>
                </c:pt>
                <c:pt idx="4043">
                  <c:v>434300</c:v>
                </c:pt>
                <c:pt idx="4044">
                  <c:v>434400</c:v>
                </c:pt>
                <c:pt idx="4045">
                  <c:v>434500</c:v>
                </c:pt>
                <c:pt idx="4046">
                  <c:v>434600</c:v>
                </c:pt>
                <c:pt idx="4047">
                  <c:v>434700</c:v>
                </c:pt>
                <c:pt idx="4048">
                  <c:v>434800</c:v>
                </c:pt>
                <c:pt idx="4049">
                  <c:v>434900</c:v>
                </c:pt>
                <c:pt idx="4050">
                  <c:v>435000</c:v>
                </c:pt>
                <c:pt idx="4051">
                  <c:v>435100</c:v>
                </c:pt>
                <c:pt idx="4052">
                  <c:v>435200</c:v>
                </c:pt>
                <c:pt idx="4053">
                  <c:v>435300</c:v>
                </c:pt>
                <c:pt idx="4054">
                  <c:v>435400</c:v>
                </c:pt>
                <c:pt idx="4055">
                  <c:v>435500</c:v>
                </c:pt>
                <c:pt idx="4056">
                  <c:v>435600</c:v>
                </c:pt>
                <c:pt idx="4057">
                  <c:v>435700</c:v>
                </c:pt>
                <c:pt idx="4058">
                  <c:v>435800</c:v>
                </c:pt>
                <c:pt idx="4059">
                  <c:v>435900</c:v>
                </c:pt>
                <c:pt idx="4060">
                  <c:v>436000</c:v>
                </c:pt>
                <c:pt idx="4061">
                  <c:v>436100</c:v>
                </c:pt>
                <c:pt idx="4062">
                  <c:v>436200</c:v>
                </c:pt>
                <c:pt idx="4063">
                  <c:v>436300</c:v>
                </c:pt>
                <c:pt idx="4064">
                  <c:v>436400</c:v>
                </c:pt>
                <c:pt idx="4065">
                  <c:v>436500</c:v>
                </c:pt>
                <c:pt idx="4066">
                  <c:v>436600</c:v>
                </c:pt>
                <c:pt idx="4067">
                  <c:v>436700</c:v>
                </c:pt>
                <c:pt idx="4068">
                  <c:v>436800</c:v>
                </c:pt>
                <c:pt idx="4069">
                  <c:v>436900</c:v>
                </c:pt>
                <c:pt idx="4070">
                  <c:v>437000</c:v>
                </c:pt>
                <c:pt idx="4071">
                  <c:v>437100</c:v>
                </c:pt>
                <c:pt idx="4072">
                  <c:v>437200</c:v>
                </c:pt>
                <c:pt idx="4073">
                  <c:v>437300</c:v>
                </c:pt>
                <c:pt idx="4074">
                  <c:v>437400</c:v>
                </c:pt>
                <c:pt idx="4075">
                  <c:v>437500</c:v>
                </c:pt>
                <c:pt idx="4076">
                  <c:v>437600</c:v>
                </c:pt>
                <c:pt idx="4077">
                  <c:v>437700</c:v>
                </c:pt>
                <c:pt idx="4078">
                  <c:v>437800</c:v>
                </c:pt>
                <c:pt idx="4079">
                  <c:v>437900</c:v>
                </c:pt>
                <c:pt idx="4080">
                  <c:v>438000</c:v>
                </c:pt>
                <c:pt idx="4081">
                  <c:v>438100</c:v>
                </c:pt>
                <c:pt idx="4082">
                  <c:v>438200</c:v>
                </c:pt>
                <c:pt idx="4083">
                  <c:v>438300</c:v>
                </c:pt>
                <c:pt idx="4084">
                  <c:v>438400</c:v>
                </c:pt>
                <c:pt idx="4085">
                  <c:v>438500</c:v>
                </c:pt>
                <c:pt idx="4086">
                  <c:v>438600</c:v>
                </c:pt>
                <c:pt idx="4087">
                  <c:v>438700</c:v>
                </c:pt>
                <c:pt idx="4088">
                  <c:v>438800</c:v>
                </c:pt>
                <c:pt idx="4089">
                  <c:v>438900</c:v>
                </c:pt>
                <c:pt idx="4090">
                  <c:v>439000</c:v>
                </c:pt>
                <c:pt idx="4091">
                  <c:v>439100</c:v>
                </c:pt>
                <c:pt idx="4092">
                  <c:v>439200</c:v>
                </c:pt>
                <c:pt idx="4093">
                  <c:v>439300</c:v>
                </c:pt>
                <c:pt idx="4094">
                  <c:v>439400</c:v>
                </c:pt>
                <c:pt idx="4095">
                  <c:v>439500</c:v>
                </c:pt>
                <c:pt idx="4096">
                  <c:v>439600</c:v>
                </c:pt>
                <c:pt idx="4097">
                  <c:v>439700</c:v>
                </c:pt>
                <c:pt idx="4098">
                  <c:v>439800</c:v>
                </c:pt>
                <c:pt idx="4099">
                  <c:v>439900</c:v>
                </c:pt>
                <c:pt idx="4100">
                  <c:v>440000</c:v>
                </c:pt>
                <c:pt idx="4101">
                  <c:v>440100</c:v>
                </c:pt>
                <c:pt idx="4102">
                  <c:v>440200</c:v>
                </c:pt>
                <c:pt idx="4103">
                  <c:v>440300</c:v>
                </c:pt>
                <c:pt idx="4104">
                  <c:v>440400</c:v>
                </c:pt>
                <c:pt idx="4105">
                  <c:v>440500</c:v>
                </c:pt>
                <c:pt idx="4106">
                  <c:v>440600</c:v>
                </c:pt>
                <c:pt idx="4107">
                  <c:v>440700</c:v>
                </c:pt>
                <c:pt idx="4108">
                  <c:v>440800</c:v>
                </c:pt>
                <c:pt idx="4109">
                  <c:v>440900</c:v>
                </c:pt>
                <c:pt idx="4110">
                  <c:v>441000</c:v>
                </c:pt>
                <c:pt idx="4111">
                  <c:v>441100</c:v>
                </c:pt>
                <c:pt idx="4112">
                  <c:v>441200</c:v>
                </c:pt>
                <c:pt idx="4113">
                  <c:v>441300</c:v>
                </c:pt>
                <c:pt idx="4114">
                  <c:v>441400</c:v>
                </c:pt>
                <c:pt idx="4115">
                  <c:v>441500</c:v>
                </c:pt>
                <c:pt idx="4116">
                  <c:v>441600</c:v>
                </c:pt>
                <c:pt idx="4117">
                  <c:v>441700</c:v>
                </c:pt>
                <c:pt idx="4118">
                  <c:v>441800</c:v>
                </c:pt>
                <c:pt idx="4119">
                  <c:v>441900</c:v>
                </c:pt>
                <c:pt idx="4120">
                  <c:v>442000</c:v>
                </c:pt>
                <c:pt idx="4121">
                  <c:v>442100</c:v>
                </c:pt>
                <c:pt idx="4122">
                  <c:v>442200</c:v>
                </c:pt>
                <c:pt idx="4123">
                  <c:v>442300</c:v>
                </c:pt>
                <c:pt idx="4124">
                  <c:v>442400</c:v>
                </c:pt>
                <c:pt idx="4125">
                  <c:v>442500</c:v>
                </c:pt>
                <c:pt idx="4126">
                  <c:v>442600</c:v>
                </c:pt>
                <c:pt idx="4127">
                  <c:v>442700</c:v>
                </c:pt>
                <c:pt idx="4128">
                  <c:v>442800</c:v>
                </c:pt>
                <c:pt idx="4129">
                  <c:v>442900</c:v>
                </c:pt>
                <c:pt idx="4130">
                  <c:v>443000</c:v>
                </c:pt>
                <c:pt idx="4131">
                  <c:v>443100</c:v>
                </c:pt>
                <c:pt idx="4132">
                  <c:v>443200</c:v>
                </c:pt>
                <c:pt idx="4133">
                  <c:v>443300</c:v>
                </c:pt>
                <c:pt idx="4134">
                  <c:v>443400</c:v>
                </c:pt>
                <c:pt idx="4135">
                  <c:v>443500</c:v>
                </c:pt>
                <c:pt idx="4136">
                  <c:v>443600</c:v>
                </c:pt>
                <c:pt idx="4137">
                  <c:v>443700</c:v>
                </c:pt>
                <c:pt idx="4138">
                  <c:v>443800</c:v>
                </c:pt>
                <c:pt idx="4139">
                  <c:v>443900</c:v>
                </c:pt>
                <c:pt idx="4140">
                  <c:v>444000</c:v>
                </c:pt>
                <c:pt idx="4141">
                  <c:v>444100</c:v>
                </c:pt>
                <c:pt idx="4142">
                  <c:v>444200</c:v>
                </c:pt>
                <c:pt idx="4143">
                  <c:v>444300</c:v>
                </c:pt>
                <c:pt idx="4144">
                  <c:v>444400</c:v>
                </c:pt>
                <c:pt idx="4145">
                  <c:v>444500</c:v>
                </c:pt>
                <c:pt idx="4146">
                  <c:v>444600</c:v>
                </c:pt>
                <c:pt idx="4147">
                  <c:v>444700</c:v>
                </c:pt>
                <c:pt idx="4148">
                  <c:v>444800</c:v>
                </c:pt>
                <c:pt idx="4149">
                  <c:v>444900</c:v>
                </c:pt>
                <c:pt idx="4150">
                  <c:v>445000</c:v>
                </c:pt>
                <c:pt idx="4151">
                  <c:v>445100</c:v>
                </c:pt>
                <c:pt idx="4152">
                  <c:v>445200</c:v>
                </c:pt>
                <c:pt idx="4153">
                  <c:v>445300</c:v>
                </c:pt>
                <c:pt idx="4154">
                  <c:v>445400</c:v>
                </c:pt>
                <c:pt idx="4155">
                  <c:v>445500</c:v>
                </c:pt>
                <c:pt idx="4156">
                  <c:v>445600</c:v>
                </c:pt>
                <c:pt idx="4157">
                  <c:v>445700</c:v>
                </c:pt>
                <c:pt idx="4158">
                  <c:v>445800</c:v>
                </c:pt>
                <c:pt idx="4159">
                  <c:v>445900</c:v>
                </c:pt>
                <c:pt idx="4160">
                  <c:v>446000</c:v>
                </c:pt>
                <c:pt idx="4161">
                  <c:v>446100</c:v>
                </c:pt>
                <c:pt idx="4162">
                  <c:v>446200</c:v>
                </c:pt>
                <c:pt idx="4163">
                  <c:v>446300</c:v>
                </c:pt>
                <c:pt idx="4164">
                  <c:v>446400</c:v>
                </c:pt>
                <c:pt idx="4165">
                  <c:v>446500</c:v>
                </c:pt>
                <c:pt idx="4166">
                  <c:v>446600</c:v>
                </c:pt>
                <c:pt idx="4167">
                  <c:v>446700</c:v>
                </c:pt>
                <c:pt idx="4168">
                  <c:v>446800</c:v>
                </c:pt>
                <c:pt idx="4169">
                  <c:v>446900</c:v>
                </c:pt>
                <c:pt idx="4170">
                  <c:v>447000</c:v>
                </c:pt>
                <c:pt idx="4171">
                  <c:v>447100</c:v>
                </c:pt>
                <c:pt idx="4172">
                  <c:v>447200</c:v>
                </c:pt>
                <c:pt idx="4173">
                  <c:v>447300</c:v>
                </c:pt>
                <c:pt idx="4174">
                  <c:v>447400</c:v>
                </c:pt>
                <c:pt idx="4175">
                  <c:v>447500</c:v>
                </c:pt>
                <c:pt idx="4176">
                  <c:v>447600</c:v>
                </c:pt>
                <c:pt idx="4177">
                  <c:v>447700</c:v>
                </c:pt>
                <c:pt idx="4178">
                  <c:v>447800</c:v>
                </c:pt>
                <c:pt idx="4179">
                  <c:v>447900</c:v>
                </c:pt>
                <c:pt idx="4180">
                  <c:v>448000</c:v>
                </c:pt>
                <c:pt idx="4181">
                  <c:v>448100</c:v>
                </c:pt>
                <c:pt idx="4182">
                  <c:v>448200</c:v>
                </c:pt>
                <c:pt idx="4183">
                  <c:v>448300</c:v>
                </c:pt>
                <c:pt idx="4184">
                  <c:v>448400</c:v>
                </c:pt>
                <c:pt idx="4185">
                  <c:v>448500</c:v>
                </c:pt>
                <c:pt idx="4186">
                  <c:v>448600</c:v>
                </c:pt>
                <c:pt idx="4187">
                  <c:v>448700</c:v>
                </c:pt>
                <c:pt idx="4188">
                  <c:v>448800</c:v>
                </c:pt>
                <c:pt idx="4189">
                  <c:v>448900</c:v>
                </c:pt>
                <c:pt idx="4190">
                  <c:v>449000</c:v>
                </c:pt>
                <c:pt idx="4191">
                  <c:v>449100</c:v>
                </c:pt>
                <c:pt idx="4192">
                  <c:v>449200</c:v>
                </c:pt>
                <c:pt idx="4193">
                  <c:v>449300</c:v>
                </c:pt>
                <c:pt idx="4194">
                  <c:v>449400</c:v>
                </c:pt>
                <c:pt idx="4195">
                  <c:v>449500</c:v>
                </c:pt>
                <c:pt idx="4196">
                  <c:v>449600</c:v>
                </c:pt>
                <c:pt idx="4197">
                  <c:v>449700</c:v>
                </c:pt>
                <c:pt idx="4198">
                  <c:v>449800</c:v>
                </c:pt>
                <c:pt idx="4199">
                  <c:v>449900</c:v>
                </c:pt>
                <c:pt idx="4200">
                  <c:v>450000</c:v>
                </c:pt>
                <c:pt idx="4201">
                  <c:v>450100</c:v>
                </c:pt>
                <c:pt idx="4202">
                  <c:v>450200</c:v>
                </c:pt>
                <c:pt idx="4203">
                  <c:v>450300</c:v>
                </c:pt>
                <c:pt idx="4204">
                  <c:v>450400</c:v>
                </c:pt>
                <c:pt idx="4205">
                  <c:v>450500</c:v>
                </c:pt>
                <c:pt idx="4206">
                  <c:v>450600</c:v>
                </c:pt>
                <c:pt idx="4207">
                  <c:v>450700</c:v>
                </c:pt>
                <c:pt idx="4208">
                  <c:v>450800</c:v>
                </c:pt>
                <c:pt idx="4209">
                  <c:v>450900</c:v>
                </c:pt>
                <c:pt idx="4210">
                  <c:v>451000</c:v>
                </c:pt>
                <c:pt idx="4211">
                  <c:v>451100</c:v>
                </c:pt>
                <c:pt idx="4212">
                  <c:v>451200</c:v>
                </c:pt>
                <c:pt idx="4213">
                  <c:v>451300</c:v>
                </c:pt>
                <c:pt idx="4214">
                  <c:v>451400</c:v>
                </c:pt>
                <c:pt idx="4215">
                  <c:v>451500</c:v>
                </c:pt>
                <c:pt idx="4216">
                  <c:v>451600</c:v>
                </c:pt>
                <c:pt idx="4217">
                  <c:v>451700</c:v>
                </c:pt>
                <c:pt idx="4218">
                  <c:v>451800</c:v>
                </c:pt>
                <c:pt idx="4219">
                  <c:v>451900</c:v>
                </c:pt>
                <c:pt idx="4220">
                  <c:v>452000</c:v>
                </c:pt>
                <c:pt idx="4221">
                  <c:v>452100</c:v>
                </c:pt>
                <c:pt idx="4222">
                  <c:v>452200</c:v>
                </c:pt>
                <c:pt idx="4223">
                  <c:v>452300</c:v>
                </c:pt>
                <c:pt idx="4224">
                  <c:v>452400</c:v>
                </c:pt>
                <c:pt idx="4225">
                  <c:v>452500</c:v>
                </c:pt>
                <c:pt idx="4226">
                  <c:v>452600</c:v>
                </c:pt>
                <c:pt idx="4227">
                  <c:v>452700</c:v>
                </c:pt>
                <c:pt idx="4228">
                  <c:v>452800</c:v>
                </c:pt>
                <c:pt idx="4229">
                  <c:v>452900</c:v>
                </c:pt>
                <c:pt idx="4230">
                  <c:v>453000</c:v>
                </c:pt>
                <c:pt idx="4231">
                  <c:v>453100</c:v>
                </c:pt>
                <c:pt idx="4232">
                  <c:v>453200</c:v>
                </c:pt>
                <c:pt idx="4233">
                  <c:v>453300</c:v>
                </c:pt>
                <c:pt idx="4234">
                  <c:v>453400</c:v>
                </c:pt>
                <c:pt idx="4235">
                  <c:v>453500</c:v>
                </c:pt>
                <c:pt idx="4236">
                  <c:v>453600</c:v>
                </c:pt>
                <c:pt idx="4237">
                  <c:v>453700</c:v>
                </c:pt>
                <c:pt idx="4238">
                  <c:v>453800</c:v>
                </c:pt>
                <c:pt idx="4239">
                  <c:v>453900</c:v>
                </c:pt>
                <c:pt idx="4240">
                  <c:v>454000</c:v>
                </c:pt>
                <c:pt idx="4241">
                  <c:v>454100</c:v>
                </c:pt>
                <c:pt idx="4242">
                  <c:v>454200</c:v>
                </c:pt>
                <c:pt idx="4243">
                  <c:v>454300</c:v>
                </c:pt>
                <c:pt idx="4244">
                  <c:v>454400</c:v>
                </c:pt>
                <c:pt idx="4245">
                  <c:v>454500</c:v>
                </c:pt>
                <c:pt idx="4246">
                  <c:v>454600</c:v>
                </c:pt>
                <c:pt idx="4247">
                  <c:v>454700</c:v>
                </c:pt>
                <c:pt idx="4248">
                  <c:v>454800</c:v>
                </c:pt>
                <c:pt idx="4249">
                  <c:v>454900</c:v>
                </c:pt>
                <c:pt idx="4250">
                  <c:v>455000</c:v>
                </c:pt>
                <c:pt idx="4251">
                  <c:v>455100</c:v>
                </c:pt>
                <c:pt idx="4252">
                  <c:v>455200</c:v>
                </c:pt>
                <c:pt idx="4253">
                  <c:v>455300</c:v>
                </c:pt>
                <c:pt idx="4254">
                  <c:v>455400</c:v>
                </c:pt>
                <c:pt idx="4255">
                  <c:v>455500</c:v>
                </c:pt>
                <c:pt idx="4256">
                  <c:v>455600</c:v>
                </c:pt>
                <c:pt idx="4257">
                  <c:v>455700</c:v>
                </c:pt>
                <c:pt idx="4258">
                  <c:v>455800</c:v>
                </c:pt>
                <c:pt idx="4259">
                  <c:v>455900</c:v>
                </c:pt>
                <c:pt idx="4260">
                  <c:v>456000</c:v>
                </c:pt>
                <c:pt idx="4261">
                  <c:v>456100</c:v>
                </c:pt>
                <c:pt idx="4262">
                  <c:v>456200</c:v>
                </c:pt>
                <c:pt idx="4263">
                  <c:v>456300</c:v>
                </c:pt>
                <c:pt idx="4264">
                  <c:v>456400</c:v>
                </c:pt>
                <c:pt idx="4265">
                  <c:v>456500</c:v>
                </c:pt>
                <c:pt idx="4266">
                  <c:v>456600</c:v>
                </c:pt>
                <c:pt idx="4267">
                  <c:v>456700</c:v>
                </c:pt>
                <c:pt idx="4268">
                  <c:v>456800</c:v>
                </c:pt>
                <c:pt idx="4269">
                  <c:v>456900</c:v>
                </c:pt>
                <c:pt idx="4270">
                  <c:v>457000</c:v>
                </c:pt>
                <c:pt idx="4271">
                  <c:v>457100</c:v>
                </c:pt>
                <c:pt idx="4272">
                  <c:v>457200</c:v>
                </c:pt>
                <c:pt idx="4273">
                  <c:v>457300</c:v>
                </c:pt>
                <c:pt idx="4274">
                  <c:v>457400</c:v>
                </c:pt>
                <c:pt idx="4275">
                  <c:v>457500</c:v>
                </c:pt>
                <c:pt idx="4276">
                  <c:v>457600</c:v>
                </c:pt>
                <c:pt idx="4277">
                  <c:v>457700</c:v>
                </c:pt>
                <c:pt idx="4278">
                  <c:v>457800</c:v>
                </c:pt>
                <c:pt idx="4279">
                  <c:v>457900</c:v>
                </c:pt>
                <c:pt idx="4280">
                  <c:v>458000</c:v>
                </c:pt>
                <c:pt idx="4281">
                  <c:v>458100</c:v>
                </c:pt>
                <c:pt idx="4282">
                  <c:v>458200</c:v>
                </c:pt>
                <c:pt idx="4283">
                  <c:v>458300</c:v>
                </c:pt>
                <c:pt idx="4284">
                  <c:v>458400</c:v>
                </c:pt>
                <c:pt idx="4285">
                  <c:v>458500</c:v>
                </c:pt>
                <c:pt idx="4286">
                  <c:v>458600</c:v>
                </c:pt>
                <c:pt idx="4287">
                  <c:v>458700</c:v>
                </c:pt>
                <c:pt idx="4288">
                  <c:v>458800</c:v>
                </c:pt>
                <c:pt idx="4289">
                  <c:v>458900</c:v>
                </c:pt>
                <c:pt idx="4290">
                  <c:v>459000</c:v>
                </c:pt>
                <c:pt idx="4291">
                  <c:v>459100</c:v>
                </c:pt>
                <c:pt idx="4292">
                  <c:v>459200</c:v>
                </c:pt>
                <c:pt idx="4293">
                  <c:v>459300</c:v>
                </c:pt>
                <c:pt idx="4294">
                  <c:v>459400</c:v>
                </c:pt>
                <c:pt idx="4295">
                  <c:v>459500</c:v>
                </c:pt>
                <c:pt idx="4296">
                  <c:v>459600</c:v>
                </c:pt>
                <c:pt idx="4297">
                  <c:v>459700</c:v>
                </c:pt>
                <c:pt idx="4298">
                  <c:v>459800</c:v>
                </c:pt>
                <c:pt idx="4299">
                  <c:v>459900</c:v>
                </c:pt>
                <c:pt idx="4300">
                  <c:v>460000</c:v>
                </c:pt>
                <c:pt idx="4301">
                  <c:v>460100</c:v>
                </c:pt>
                <c:pt idx="4302">
                  <c:v>460200</c:v>
                </c:pt>
                <c:pt idx="4303">
                  <c:v>460300</c:v>
                </c:pt>
                <c:pt idx="4304">
                  <c:v>460400</c:v>
                </c:pt>
                <c:pt idx="4305">
                  <c:v>460500</c:v>
                </c:pt>
                <c:pt idx="4306">
                  <c:v>460600</c:v>
                </c:pt>
                <c:pt idx="4307">
                  <c:v>460700</c:v>
                </c:pt>
                <c:pt idx="4308">
                  <c:v>460800</c:v>
                </c:pt>
                <c:pt idx="4309">
                  <c:v>460900</c:v>
                </c:pt>
                <c:pt idx="4310">
                  <c:v>461000</c:v>
                </c:pt>
                <c:pt idx="4311">
                  <c:v>461100</c:v>
                </c:pt>
                <c:pt idx="4312">
                  <c:v>461200</c:v>
                </c:pt>
                <c:pt idx="4313">
                  <c:v>461300</c:v>
                </c:pt>
                <c:pt idx="4314">
                  <c:v>461400</c:v>
                </c:pt>
                <c:pt idx="4315">
                  <c:v>461500</c:v>
                </c:pt>
                <c:pt idx="4316">
                  <c:v>461600</c:v>
                </c:pt>
                <c:pt idx="4317">
                  <c:v>461700</c:v>
                </c:pt>
                <c:pt idx="4318">
                  <c:v>461800</c:v>
                </c:pt>
                <c:pt idx="4319">
                  <c:v>461900</c:v>
                </c:pt>
                <c:pt idx="4320">
                  <c:v>462000</c:v>
                </c:pt>
                <c:pt idx="4321">
                  <c:v>462100</c:v>
                </c:pt>
                <c:pt idx="4322">
                  <c:v>462200</c:v>
                </c:pt>
                <c:pt idx="4323">
                  <c:v>462300</c:v>
                </c:pt>
                <c:pt idx="4324">
                  <c:v>462400</c:v>
                </c:pt>
                <c:pt idx="4325">
                  <c:v>462500</c:v>
                </c:pt>
                <c:pt idx="4326">
                  <c:v>462600</c:v>
                </c:pt>
                <c:pt idx="4327">
                  <c:v>462700</c:v>
                </c:pt>
                <c:pt idx="4328">
                  <c:v>462800</c:v>
                </c:pt>
                <c:pt idx="4329">
                  <c:v>462900</c:v>
                </c:pt>
                <c:pt idx="4330">
                  <c:v>463000</c:v>
                </c:pt>
                <c:pt idx="4331">
                  <c:v>463100</c:v>
                </c:pt>
                <c:pt idx="4332">
                  <c:v>463200</c:v>
                </c:pt>
                <c:pt idx="4333">
                  <c:v>463300</c:v>
                </c:pt>
                <c:pt idx="4334">
                  <c:v>463400</c:v>
                </c:pt>
                <c:pt idx="4335">
                  <c:v>463500</c:v>
                </c:pt>
                <c:pt idx="4336">
                  <c:v>463600</c:v>
                </c:pt>
                <c:pt idx="4337">
                  <c:v>463700</c:v>
                </c:pt>
                <c:pt idx="4338">
                  <c:v>463800</c:v>
                </c:pt>
                <c:pt idx="4339">
                  <c:v>463900</c:v>
                </c:pt>
                <c:pt idx="4340">
                  <c:v>464000</c:v>
                </c:pt>
                <c:pt idx="4341">
                  <c:v>464100</c:v>
                </c:pt>
                <c:pt idx="4342">
                  <c:v>464200</c:v>
                </c:pt>
                <c:pt idx="4343">
                  <c:v>464300</c:v>
                </c:pt>
                <c:pt idx="4344">
                  <c:v>464400</c:v>
                </c:pt>
                <c:pt idx="4345">
                  <c:v>464500</c:v>
                </c:pt>
                <c:pt idx="4346">
                  <c:v>464600</c:v>
                </c:pt>
                <c:pt idx="4347">
                  <c:v>464700</c:v>
                </c:pt>
                <c:pt idx="4348">
                  <c:v>464800</c:v>
                </c:pt>
                <c:pt idx="4349">
                  <c:v>464900</c:v>
                </c:pt>
                <c:pt idx="4350">
                  <c:v>465000</c:v>
                </c:pt>
                <c:pt idx="4351">
                  <c:v>465100</c:v>
                </c:pt>
                <c:pt idx="4352">
                  <c:v>465200</c:v>
                </c:pt>
                <c:pt idx="4353">
                  <c:v>465300</c:v>
                </c:pt>
                <c:pt idx="4354">
                  <c:v>465400</c:v>
                </c:pt>
                <c:pt idx="4355">
                  <c:v>465500</c:v>
                </c:pt>
                <c:pt idx="4356">
                  <c:v>465600</c:v>
                </c:pt>
                <c:pt idx="4357">
                  <c:v>465700</c:v>
                </c:pt>
                <c:pt idx="4358">
                  <c:v>465800</c:v>
                </c:pt>
                <c:pt idx="4359">
                  <c:v>465900</c:v>
                </c:pt>
                <c:pt idx="4360">
                  <c:v>466000</c:v>
                </c:pt>
                <c:pt idx="4361">
                  <c:v>466100</c:v>
                </c:pt>
                <c:pt idx="4362">
                  <c:v>466200</c:v>
                </c:pt>
                <c:pt idx="4363">
                  <c:v>466300</c:v>
                </c:pt>
                <c:pt idx="4364">
                  <c:v>466400</c:v>
                </c:pt>
                <c:pt idx="4365">
                  <c:v>466500</c:v>
                </c:pt>
                <c:pt idx="4366">
                  <c:v>466600</c:v>
                </c:pt>
                <c:pt idx="4367">
                  <c:v>466700</c:v>
                </c:pt>
                <c:pt idx="4368">
                  <c:v>466800</c:v>
                </c:pt>
                <c:pt idx="4369">
                  <c:v>466900</c:v>
                </c:pt>
                <c:pt idx="4370">
                  <c:v>467000</c:v>
                </c:pt>
                <c:pt idx="4371">
                  <c:v>467100</c:v>
                </c:pt>
                <c:pt idx="4372">
                  <c:v>467200</c:v>
                </c:pt>
                <c:pt idx="4373">
                  <c:v>467300</c:v>
                </c:pt>
                <c:pt idx="4374">
                  <c:v>467400</c:v>
                </c:pt>
                <c:pt idx="4375">
                  <c:v>467500</c:v>
                </c:pt>
                <c:pt idx="4376">
                  <c:v>467600</c:v>
                </c:pt>
                <c:pt idx="4377">
                  <c:v>467700</c:v>
                </c:pt>
                <c:pt idx="4378">
                  <c:v>467800</c:v>
                </c:pt>
                <c:pt idx="4379">
                  <c:v>467900</c:v>
                </c:pt>
                <c:pt idx="4380">
                  <c:v>468000</c:v>
                </c:pt>
                <c:pt idx="4381">
                  <c:v>468100</c:v>
                </c:pt>
                <c:pt idx="4382">
                  <c:v>468200</c:v>
                </c:pt>
                <c:pt idx="4383">
                  <c:v>468300</c:v>
                </c:pt>
                <c:pt idx="4384">
                  <c:v>468400</c:v>
                </c:pt>
                <c:pt idx="4385">
                  <c:v>468500</c:v>
                </c:pt>
                <c:pt idx="4386">
                  <c:v>468600</c:v>
                </c:pt>
                <c:pt idx="4387">
                  <c:v>468700</c:v>
                </c:pt>
                <c:pt idx="4388">
                  <c:v>468800</c:v>
                </c:pt>
                <c:pt idx="4389">
                  <c:v>468900</c:v>
                </c:pt>
                <c:pt idx="4390">
                  <c:v>469000</c:v>
                </c:pt>
                <c:pt idx="4391">
                  <c:v>469100</c:v>
                </c:pt>
                <c:pt idx="4392">
                  <c:v>469200</c:v>
                </c:pt>
                <c:pt idx="4393">
                  <c:v>469300</c:v>
                </c:pt>
                <c:pt idx="4394">
                  <c:v>469400</c:v>
                </c:pt>
                <c:pt idx="4395">
                  <c:v>469500</c:v>
                </c:pt>
                <c:pt idx="4396">
                  <c:v>469600</c:v>
                </c:pt>
                <c:pt idx="4397">
                  <c:v>469700</c:v>
                </c:pt>
                <c:pt idx="4398">
                  <c:v>469800</c:v>
                </c:pt>
                <c:pt idx="4399">
                  <c:v>469900</c:v>
                </c:pt>
                <c:pt idx="4400">
                  <c:v>470000</c:v>
                </c:pt>
                <c:pt idx="4401">
                  <c:v>470100</c:v>
                </c:pt>
                <c:pt idx="4402">
                  <c:v>470200</c:v>
                </c:pt>
                <c:pt idx="4403">
                  <c:v>470300</c:v>
                </c:pt>
                <c:pt idx="4404">
                  <c:v>470400</c:v>
                </c:pt>
                <c:pt idx="4405">
                  <c:v>470500</c:v>
                </c:pt>
                <c:pt idx="4406">
                  <c:v>470600</c:v>
                </c:pt>
                <c:pt idx="4407">
                  <c:v>470700</c:v>
                </c:pt>
                <c:pt idx="4408">
                  <c:v>470800</c:v>
                </c:pt>
                <c:pt idx="4409">
                  <c:v>470900</c:v>
                </c:pt>
                <c:pt idx="4410">
                  <c:v>471000</c:v>
                </c:pt>
                <c:pt idx="4411">
                  <c:v>471100</c:v>
                </c:pt>
                <c:pt idx="4412">
                  <c:v>471200</c:v>
                </c:pt>
                <c:pt idx="4413">
                  <c:v>471300</c:v>
                </c:pt>
                <c:pt idx="4414">
                  <c:v>471400</c:v>
                </c:pt>
                <c:pt idx="4415">
                  <c:v>471500</c:v>
                </c:pt>
                <c:pt idx="4416">
                  <c:v>471600</c:v>
                </c:pt>
                <c:pt idx="4417">
                  <c:v>471700</c:v>
                </c:pt>
                <c:pt idx="4418">
                  <c:v>471800</c:v>
                </c:pt>
                <c:pt idx="4419">
                  <c:v>471900</c:v>
                </c:pt>
                <c:pt idx="4420">
                  <c:v>472000</c:v>
                </c:pt>
                <c:pt idx="4421">
                  <c:v>472100</c:v>
                </c:pt>
                <c:pt idx="4422">
                  <c:v>472200</c:v>
                </c:pt>
                <c:pt idx="4423">
                  <c:v>472300</c:v>
                </c:pt>
                <c:pt idx="4424">
                  <c:v>472400</c:v>
                </c:pt>
                <c:pt idx="4425">
                  <c:v>472500</c:v>
                </c:pt>
                <c:pt idx="4426">
                  <c:v>472600</c:v>
                </c:pt>
                <c:pt idx="4427">
                  <c:v>472700</c:v>
                </c:pt>
                <c:pt idx="4428">
                  <c:v>472800</c:v>
                </c:pt>
                <c:pt idx="4429">
                  <c:v>472900</c:v>
                </c:pt>
                <c:pt idx="4430">
                  <c:v>473000</c:v>
                </c:pt>
                <c:pt idx="4431">
                  <c:v>473100</c:v>
                </c:pt>
                <c:pt idx="4432">
                  <c:v>473200</c:v>
                </c:pt>
                <c:pt idx="4433">
                  <c:v>473300</c:v>
                </c:pt>
                <c:pt idx="4434">
                  <c:v>473400</c:v>
                </c:pt>
                <c:pt idx="4435">
                  <c:v>473500</c:v>
                </c:pt>
                <c:pt idx="4436">
                  <c:v>473600</c:v>
                </c:pt>
                <c:pt idx="4437">
                  <c:v>473700</c:v>
                </c:pt>
                <c:pt idx="4438">
                  <c:v>473800</c:v>
                </c:pt>
                <c:pt idx="4439">
                  <c:v>473900</c:v>
                </c:pt>
                <c:pt idx="4440">
                  <c:v>474000</c:v>
                </c:pt>
                <c:pt idx="4441">
                  <c:v>474100</c:v>
                </c:pt>
                <c:pt idx="4442">
                  <c:v>474200</c:v>
                </c:pt>
                <c:pt idx="4443">
                  <c:v>474300</c:v>
                </c:pt>
                <c:pt idx="4444">
                  <c:v>474400</c:v>
                </c:pt>
                <c:pt idx="4445">
                  <c:v>474500</c:v>
                </c:pt>
                <c:pt idx="4446">
                  <c:v>474600</c:v>
                </c:pt>
                <c:pt idx="4447">
                  <c:v>474700</c:v>
                </c:pt>
                <c:pt idx="4448">
                  <c:v>474800</c:v>
                </c:pt>
                <c:pt idx="4449">
                  <c:v>474900</c:v>
                </c:pt>
                <c:pt idx="4450">
                  <c:v>475000</c:v>
                </c:pt>
                <c:pt idx="4451">
                  <c:v>475100</c:v>
                </c:pt>
                <c:pt idx="4452">
                  <c:v>475200</c:v>
                </c:pt>
                <c:pt idx="4453">
                  <c:v>475300</c:v>
                </c:pt>
                <c:pt idx="4454">
                  <c:v>475400</c:v>
                </c:pt>
                <c:pt idx="4455">
                  <c:v>475500</c:v>
                </c:pt>
                <c:pt idx="4456">
                  <c:v>475600</c:v>
                </c:pt>
                <c:pt idx="4457">
                  <c:v>475700</c:v>
                </c:pt>
                <c:pt idx="4458">
                  <c:v>475800</c:v>
                </c:pt>
                <c:pt idx="4459">
                  <c:v>475900</c:v>
                </c:pt>
                <c:pt idx="4460">
                  <c:v>476000</c:v>
                </c:pt>
                <c:pt idx="4461">
                  <c:v>476100</c:v>
                </c:pt>
                <c:pt idx="4462">
                  <c:v>476200</c:v>
                </c:pt>
                <c:pt idx="4463">
                  <c:v>476300</c:v>
                </c:pt>
                <c:pt idx="4464">
                  <c:v>476400</c:v>
                </c:pt>
                <c:pt idx="4465">
                  <c:v>476500</c:v>
                </c:pt>
                <c:pt idx="4466">
                  <c:v>476600</c:v>
                </c:pt>
                <c:pt idx="4467">
                  <c:v>476700</c:v>
                </c:pt>
                <c:pt idx="4468">
                  <c:v>476800</c:v>
                </c:pt>
                <c:pt idx="4469">
                  <c:v>476900</c:v>
                </c:pt>
                <c:pt idx="4470">
                  <c:v>477000</c:v>
                </c:pt>
                <c:pt idx="4471">
                  <c:v>477100</c:v>
                </c:pt>
                <c:pt idx="4472">
                  <c:v>477200</c:v>
                </c:pt>
                <c:pt idx="4473">
                  <c:v>477300</c:v>
                </c:pt>
                <c:pt idx="4474">
                  <c:v>477400</c:v>
                </c:pt>
                <c:pt idx="4475">
                  <c:v>477500</c:v>
                </c:pt>
                <c:pt idx="4476">
                  <c:v>477600</c:v>
                </c:pt>
                <c:pt idx="4477">
                  <c:v>477700</c:v>
                </c:pt>
                <c:pt idx="4478">
                  <c:v>477800</c:v>
                </c:pt>
                <c:pt idx="4479">
                  <c:v>477900</c:v>
                </c:pt>
                <c:pt idx="4480">
                  <c:v>478000</c:v>
                </c:pt>
                <c:pt idx="4481">
                  <c:v>478100</c:v>
                </c:pt>
                <c:pt idx="4482">
                  <c:v>478200</c:v>
                </c:pt>
                <c:pt idx="4483">
                  <c:v>478300</c:v>
                </c:pt>
                <c:pt idx="4484">
                  <c:v>478400</c:v>
                </c:pt>
                <c:pt idx="4485">
                  <c:v>478500</c:v>
                </c:pt>
                <c:pt idx="4486">
                  <c:v>478600</c:v>
                </c:pt>
                <c:pt idx="4487">
                  <c:v>478700</c:v>
                </c:pt>
                <c:pt idx="4488">
                  <c:v>478800</c:v>
                </c:pt>
                <c:pt idx="4489">
                  <c:v>478900</c:v>
                </c:pt>
                <c:pt idx="4490">
                  <c:v>479000</c:v>
                </c:pt>
                <c:pt idx="4491">
                  <c:v>479100</c:v>
                </c:pt>
                <c:pt idx="4492">
                  <c:v>479200</c:v>
                </c:pt>
                <c:pt idx="4493">
                  <c:v>479300</c:v>
                </c:pt>
                <c:pt idx="4494">
                  <c:v>479400</c:v>
                </c:pt>
                <c:pt idx="4495">
                  <c:v>479500</c:v>
                </c:pt>
                <c:pt idx="4496">
                  <c:v>479600</c:v>
                </c:pt>
                <c:pt idx="4497">
                  <c:v>479700</c:v>
                </c:pt>
                <c:pt idx="4498">
                  <c:v>479800</c:v>
                </c:pt>
                <c:pt idx="4499">
                  <c:v>479900</c:v>
                </c:pt>
                <c:pt idx="4500">
                  <c:v>480000</c:v>
                </c:pt>
                <c:pt idx="4501">
                  <c:v>480100</c:v>
                </c:pt>
                <c:pt idx="4502">
                  <c:v>480200</c:v>
                </c:pt>
                <c:pt idx="4503">
                  <c:v>480300</c:v>
                </c:pt>
                <c:pt idx="4504">
                  <c:v>480400</c:v>
                </c:pt>
                <c:pt idx="4505">
                  <c:v>480500</c:v>
                </c:pt>
                <c:pt idx="4506">
                  <c:v>480600</c:v>
                </c:pt>
                <c:pt idx="4507">
                  <c:v>480700</c:v>
                </c:pt>
                <c:pt idx="4508">
                  <c:v>480800</c:v>
                </c:pt>
                <c:pt idx="4509">
                  <c:v>480900</c:v>
                </c:pt>
                <c:pt idx="4510">
                  <c:v>481000</c:v>
                </c:pt>
                <c:pt idx="4511">
                  <c:v>481100</c:v>
                </c:pt>
                <c:pt idx="4512">
                  <c:v>481200</c:v>
                </c:pt>
                <c:pt idx="4513">
                  <c:v>481300</c:v>
                </c:pt>
                <c:pt idx="4514">
                  <c:v>481400</c:v>
                </c:pt>
                <c:pt idx="4515">
                  <c:v>481500</c:v>
                </c:pt>
                <c:pt idx="4516">
                  <c:v>481600</c:v>
                </c:pt>
                <c:pt idx="4517">
                  <c:v>481700</c:v>
                </c:pt>
                <c:pt idx="4518">
                  <c:v>481800</c:v>
                </c:pt>
                <c:pt idx="4519">
                  <c:v>481900</c:v>
                </c:pt>
                <c:pt idx="4520">
                  <c:v>482000</c:v>
                </c:pt>
                <c:pt idx="4521">
                  <c:v>482100</c:v>
                </c:pt>
                <c:pt idx="4522">
                  <c:v>482200</c:v>
                </c:pt>
                <c:pt idx="4523">
                  <c:v>482300</c:v>
                </c:pt>
                <c:pt idx="4524">
                  <c:v>482400</c:v>
                </c:pt>
                <c:pt idx="4525">
                  <c:v>482500</c:v>
                </c:pt>
                <c:pt idx="4526">
                  <c:v>482600</c:v>
                </c:pt>
                <c:pt idx="4527">
                  <c:v>482700</c:v>
                </c:pt>
                <c:pt idx="4528">
                  <c:v>482800</c:v>
                </c:pt>
                <c:pt idx="4529">
                  <c:v>482900</c:v>
                </c:pt>
                <c:pt idx="4530">
                  <c:v>483000</c:v>
                </c:pt>
                <c:pt idx="4531">
                  <c:v>483100</c:v>
                </c:pt>
                <c:pt idx="4532">
                  <c:v>483200</c:v>
                </c:pt>
                <c:pt idx="4533">
                  <c:v>483300</c:v>
                </c:pt>
                <c:pt idx="4534">
                  <c:v>483400</c:v>
                </c:pt>
                <c:pt idx="4535">
                  <c:v>483500</c:v>
                </c:pt>
                <c:pt idx="4536">
                  <c:v>483600</c:v>
                </c:pt>
                <c:pt idx="4537">
                  <c:v>483700</c:v>
                </c:pt>
                <c:pt idx="4538">
                  <c:v>483800</c:v>
                </c:pt>
                <c:pt idx="4539">
                  <c:v>483900</c:v>
                </c:pt>
                <c:pt idx="4540">
                  <c:v>484000</c:v>
                </c:pt>
                <c:pt idx="4541">
                  <c:v>484100</c:v>
                </c:pt>
                <c:pt idx="4542">
                  <c:v>484200</c:v>
                </c:pt>
                <c:pt idx="4543">
                  <c:v>484300</c:v>
                </c:pt>
                <c:pt idx="4544">
                  <c:v>484400</c:v>
                </c:pt>
                <c:pt idx="4545">
                  <c:v>484500</c:v>
                </c:pt>
                <c:pt idx="4546">
                  <c:v>484600</c:v>
                </c:pt>
                <c:pt idx="4547">
                  <c:v>484700</c:v>
                </c:pt>
                <c:pt idx="4548">
                  <c:v>484800</c:v>
                </c:pt>
                <c:pt idx="4549">
                  <c:v>484900</c:v>
                </c:pt>
                <c:pt idx="4550">
                  <c:v>485000</c:v>
                </c:pt>
                <c:pt idx="4551">
                  <c:v>485100</c:v>
                </c:pt>
                <c:pt idx="4552">
                  <c:v>485200</c:v>
                </c:pt>
                <c:pt idx="4553">
                  <c:v>485300</c:v>
                </c:pt>
                <c:pt idx="4554">
                  <c:v>485400</c:v>
                </c:pt>
                <c:pt idx="4555">
                  <c:v>485500</c:v>
                </c:pt>
                <c:pt idx="4556">
                  <c:v>485600</c:v>
                </c:pt>
                <c:pt idx="4557">
                  <c:v>485700</c:v>
                </c:pt>
                <c:pt idx="4558">
                  <c:v>485800</c:v>
                </c:pt>
                <c:pt idx="4559">
                  <c:v>485900</c:v>
                </c:pt>
                <c:pt idx="4560">
                  <c:v>486000</c:v>
                </c:pt>
                <c:pt idx="4561">
                  <c:v>486100</c:v>
                </c:pt>
                <c:pt idx="4562">
                  <c:v>486200</c:v>
                </c:pt>
                <c:pt idx="4563">
                  <c:v>486300</c:v>
                </c:pt>
                <c:pt idx="4564">
                  <c:v>486400</c:v>
                </c:pt>
                <c:pt idx="4565">
                  <c:v>486500</c:v>
                </c:pt>
                <c:pt idx="4566">
                  <c:v>486600</c:v>
                </c:pt>
                <c:pt idx="4567">
                  <c:v>486700</c:v>
                </c:pt>
                <c:pt idx="4568">
                  <c:v>486800</c:v>
                </c:pt>
                <c:pt idx="4569">
                  <c:v>486900</c:v>
                </c:pt>
                <c:pt idx="4570">
                  <c:v>487000</c:v>
                </c:pt>
                <c:pt idx="4571">
                  <c:v>487100</c:v>
                </c:pt>
                <c:pt idx="4572">
                  <c:v>487200</c:v>
                </c:pt>
                <c:pt idx="4573">
                  <c:v>487300</c:v>
                </c:pt>
                <c:pt idx="4574">
                  <c:v>487400</c:v>
                </c:pt>
                <c:pt idx="4575">
                  <c:v>487500</c:v>
                </c:pt>
                <c:pt idx="4576">
                  <c:v>487600</c:v>
                </c:pt>
                <c:pt idx="4577">
                  <c:v>487700</c:v>
                </c:pt>
                <c:pt idx="4578">
                  <c:v>487800</c:v>
                </c:pt>
                <c:pt idx="4579">
                  <c:v>487900</c:v>
                </c:pt>
                <c:pt idx="4580">
                  <c:v>488000</c:v>
                </c:pt>
                <c:pt idx="4581">
                  <c:v>488100</c:v>
                </c:pt>
                <c:pt idx="4582">
                  <c:v>488200</c:v>
                </c:pt>
                <c:pt idx="4583">
                  <c:v>488300</c:v>
                </c:pt>
                <c:pt idx="4584">
                  <c:v>488400</c:v>
                </c:pt>
                <c:pt idx="4585">
                  <c:v>488500</c:v>
                </c:pt>
                <c:pt idx="4586">
                  <c:v>488600</c:v>
                </c:pt>
                <c:pt idx="4587">
                  <c:v>488700</c:v>
                </c:pt>
                <c:pt idx="4588">
                  <c:v>488800</c:v>
                </c:pt>
                <c:pt idx="4589">
                  <c:v>488900</c:v>
                </c:pt>
                <c:pt idx="4590">
                  <c:v>489000</c:v>
                </c:pt>
                <c:pt idx="4591">
                  <c:v>489100</c:v>
                </c:pt>
                <c:pt idx="4592">
                  <c:v>489200</c:v>
                </c:pt>
                <c:pt idx="4593">
                  <c:v>489300</c:v>
                </c:pt>
                <c:pt idx="4594">
                  <c:v>489400</c:v>
                </c:pt>
                <c:pt idx="4595">
                  <c:v>489500</c:v>
                </c:pt>
                <c:pt idx="4596">
                  <c:v>489600</c:v>
                </c:pt>
                <c:pt idx="4597">
                  <c:v>489700</c:v>
                </c:pt>
                <c:pt idx="4598">
                  <c:v>489800</c:v>
                </c:pt>
                <c:pt idx="4599">
                  <c:v>489900</c:v>
                </c:pt>
                <c:pt idx="4600">
                  <c:v>490000</c:v>
                </c:pt>
                <c:pt idx="4601">
                  <c:v>490100</c:v>
                </c:pt>
                <c:pt idx="4602">
                  <c:v>490200</c:v>
                </c:pt>
                <c:pt idx="4603">
                  <c:v>490300</c:v>
                </c:pt>
                <c:pt idx="4604">
                  <c:v>490400</c:v>
                </c:pt>
                <c:pt idx="4605">
                  <c:v>490500</c:v>
                </c:pt>
                <c:pt idx="4606">
                  <c:v>490600</c:v>
                </c:pt>
                <c:pt idx="4607">
                  <c:v>490700</c:v>
                </c:pt>
                <c:pt idx="4608">
                  <c:v>490800</c:v>
                </c:pt>
                <c:pt idx="4609">
                  <c:v>490900</c:v>
                </c:pt>
                <c:pt idx="4610">
                  <c:v>491000</c:v>
                </c:pt>
                <c:pt idx="4611">
                  <c:v>491100</c:v>
                </c:pt>
                <c:pt idx="4612">
                  <c:v>491200</c:v>
                </c:pt>
                <c:pt idx="4613">
                  <c:v>491300</c:v>
                </c:pt>
                <c:pt idx="4614">
                  <c:v>491400</c:v>
                </c:pt>
                <c:pt idx="4615">
                  <c:v>491500</c:v>
                </c:pt>
                <c:pt idx="4616">
                  <c:v>491600</c:v>
                </c:pt>
                <c:pt idx="4617">
                  <c:v>491700</c:v>
                </c:pt>
                <c:pt idx="4618">
                  <c:v>491800</c:v>
                </c:pt>
                <c:pt idx="4619">
                  <c:v>491900</c:v>
                </c:pt>
                <c:pt idx="4620">
                  <c:v>492000</c:v>
                </c:pt>
                <c:pt idx="4621">
                  <c:v>492100</c:v>
                </c:pt>
                <c:pt idx="4622">
                  <c:v>492200</c:v>
                </c:pt>
                <c:pt idx="4623">
                  <c:v>492300</c:v>
                </c:pt>
                <c:pt idx="4624">
                  <c:v>492400</c:v>
                </c:pt>
                <c:pt idx="4625">
                  <c:v>492500</c:v>
                </c:pt>
                <c:pt idx="4626">
                  <c:v>492600</c:v>
                </c:pt>
                <c:pt idx="4627">
                  <c:v>492700</c:v>
                </c:pt>
                <c:pt idx="4628">
                  <c:v>492800</c:v>
                </c:pt>
                <c:pt idx="4629">
                  <c:v>492900</c:v>
                </c:pt>
                <c:pt idx="4630">
                  <c:v>493000</c:v>
                </c:pt>
                <c:pt idx="4631">
                  <c:v>493100</c:v>
                </c:pt>
                <c:pt idx="4632">
                  <c:v>493200</c:v>
                </c:pt>
                <c:pt idx="4633">
                  <c:v>493300</c:v>
                </c:pt>
                <c:pt idx="4634">
                  <c:v>493400</c:v>
                </c:pt>
                <c:pt idx="4635">
                  <c:v>493500</c:v>
                </c:pt>
                <c:pt idx="4636">
                  <c:v>493600</c:v>
                </c:pt>
                <c:pt idx="4637">
                  <c:v>493700</c:v>
                </c:pt>
                <c:pt idx="4638">
                  <c:v>493800</c:v>
                </c:pt>
                <c:pt idx="4639">
                  <c:v>493900</c:v>
                </c:pt>
                <c:pt idx="4640">
                  <c:v>494000</c:v>
                </c:pt>
                <c:pt idx="4641">
                  <c:v>494100</c:v>
                </c:pt>
                <c:pt idx="4642">
                  <c:v>494200</c:v>
                </c:pt>
                <c:pt idx="4643">
                  <c:v>494300</c:v>
                </c:pt>
                <c:pt idx="4644">
                  <c:v>494400</c:v>
                </c:pt>
                <c:pt idx="4645">
                  <c:v>494500</c:v>
                </c:pt>
                <c:pt idx="4646">
                  <c:v>494600</c:v>
                </c:pt>
                <c:pt idx="4647">
                  <c:v>494700</c:v>
                </c:pt>
                <c:pt idx="4648">
                  <c:v>494800</c:v>
                </c:pt>
                <c:pt idx="4649">
                  <c:v>494900</c:v>
                </c:pt>
                <c:pt idx="4650">
                  <c:v>495000</c:v>
                </c:pt>
                <c:pt idx="4651">
                  <c:v>495100</c:v>
                </c:pt>
                <c:pt idx="4652">
                  <c:v>495200</c:v>
                </c:pt>
                <c:pt idx="4653">
                  <c:v>495300</c:v>
                </c:pt>
                <c:pt idx="4654">
                  <c:v>495400</c:v>
                </c:pt>
                <c:pt idx="4655">
                  <c:v>495500</c:v>
                </c:pt>
                <c:pt idx="4656">
                  <c:v>495600</c:v>
                </c:pt>
                <c:pt idx="4657">
                  <c:v>495700</c:v>
                </c:pt>
                <c:pt idx="4658">
                  <c:v>495800</c:v>
                </c:pt>
                <c:pt idx="4659">
                  <c:v>495900</c:v>
                </c:pt>
                <c:pt idx="4660">
                  <c:v>496000</c:v>
                </c:pt>
                <c:pt idx="4661">
                  <c:v>496100</c:v>
                </c:pt>
                <c:pt idx="4662">
                  <c:v>496200</c:v>
                </c:pt>
                <c:pt idx="4663">
                  <c:v>496300</c:v>
                </c:pt>
                <c:pt idx="4664">
                  <c:v>496400</c:v>
                </c:pt>
                <c:pt idx="4665">
                  <c:v>496500</c:v>
                </c:pt>
                <c:pt idx="4666">
                  <c:v>496600</c:v>
                </c:pt>
                <c:pt idx="4667">
                  <c:v>496700</c:v>
                </c:pt>
                <c:pt idx="4668">
                  <c:v>496800</c:v>
                </c:pt>
                <c:pt idx="4669">
                  <c:v>496900</c:v>
                </c:pt>
                <c:pt idx="4670">
                  <c:v>497000</c:v>
                </c:pt>
                <c:pt idx="4671">
                  <c:v>497100</c:v>
                </c:pt>
                <c:pt idx="4672">
                  <c:v>497200</c:v>
                </c:pt>
                <c:pt idx="4673">
                  <c:v>497300</c:v>
                </c:pt>
                <c:pt idx="4674">
                  <c:v>497400</c:v>
                </c:pt>
                <c:pt idx="4675">
                  <c:v>497500</c:v>
                </c:pt>
                <c:pt idx="4676">
                  <c:v>497600</c:v>
                </c:pt>
                <c:pt idx="4677">
                  <c:v>497700</c:v>
                </c:pt>
                <c:pt idx="4678">
                  <c:v>497800</c:v>
                </c:pt>
                <c:pt idx="4679">
                  <c:v>497900</c:v>
                </c:pt>
                <c:pt idx="4680">
                  <c:v>498000</c:v>
                </c:pt>
                <c:pt idx="4681">
                  <c:v>498100</c:v>
                </c:pt>
                <c:pt idx="4682">
                  <c:v>498200</c:v>
                </c:pt>
                <c:pt idx="4683">
                  <c:v>498300</c:v>
                </c:pt>
                <c:pt idx="4684">
                  <c:v>498400</c:v>
                </c:pt>
                <c:pt idx="4685">
                  <c:v>498500</c:v>
                </c:pt>
                <c:pt idx="4686">
                  <c:v>498600</c:v>
                </c:pt>
                <c:pt idx="4687">
                  <c:v>498700</c:v>
                </c:pt>
                <c:pt idx="4688">
                  <c:v>498800</c:v>
                </c:pt>
                <c:pt idx="4689">
                  <c:v>498900</c:v>
                </c:pt>
                <c:pt idx="4690">
                  <c:v>499000</c:v>
                </c:pt>
                <c:pt idx="4691">
                  <c:v>499100</c:v>
                </c:pt>
                <c:pt idx="4692">
                  <c:v>499200</c:v>
                </c:pt>
                <c:pt idx="4693">
                  <c:v>499300</c:v>
                </c:pt>
                <c:pt idx="4694">
                  <c:v>499400</c:v>
                </c:pt>
                <c:pt idx="4695">
                  <c:v>499500</c:v>
                </c:pt>
                <c:pt idx="4696">
                  <c:v>499600</c:v>
                </c:pt>
                <c:pt idx="4697">
                  <c:v>499700</c:v>
                </c:pt>
                <c:pt idx="4698">
                  <c:v>499800</c:v>
                </c:pt>
                <c:pt idx="4699">
                  <c:v>499900</c:v>
                </c:pt>
                <c:pt idx="4700">
                  <c:v>500000</c:v>
                </c:pt>
                <c:pt idx="4701">
                  <c:v>500100</c:v>
                </c:pt>
                <c:pt idx="4702">
                  <c:v>500200</c:v>
                </c:pt>
                <c:pt idx="4703">
                  <c:v>500300</c:v>
                </c:pt>
                <c:pt idx="4704">
                  <c:v>500400</c:v>
                </c:pt>
                <c:pt idx="4705">
                  <c:v>500500</c:v>
                </c:pt>
                <c:pt idx="4706">
                  <c:v>500600</c:v>
                </c:pt>
                <c:pt idx="4707">
                  <c:v>500700</c:v>
                </c:pt>
                <c:pt idx="4708">
                  <c:v>500800</c:v>
                </c:pt>
                <c:pt idx="4709">
                  <c:v>500900</c:v>
                </c:pt>
                <c:pt idx="4710">
                  <c:v>501000</c:v>
                </c:pt>
                <c:pt idx="4711">
                  <c:v>501100</c:v>
                </c:pt>
                <c:pt idx="4712">
                  <c:v>501200</c:v>
                </c:pt>
                <c:pt idx="4713">
                  <c:v>501300</c:v>
                </c:pt>
                <c:pt idx="4714">
                  <c:v>501400</c:v>
                </c:pt>
                <c:pt idx="4715">
                  <c:v>501500</c:v>
                </c:pt>
                <c:pt idx="4716">
                  <c:v>501600</c:v>
                </c:pt>
                <c:pt idx="4717">
                  <c:v>501700</c:v>
                </c:pt>
                <c:pt idx="4718">
                  <c:v>501800</c:v>
                </c:pt>
                <c:pt idx="4719">
                  <c:v>501900</c:v>
                </c:pt>
                <c:pt idx="4720">
                  <c:v>502000</c:v>
                </c:pt>
                <c:pt idx="4721">
                  <c:v>502100</c:v>
                </c:pt>
                <c:pt idx="4722">
                  <c:v>502200</c:v>
                </c:pt>
                <c:pt idx="4723">
                  <c:v>502300</c:v>
                </c:pt>
                <c:pt idx="4724">
                  <c:v>502400</c:v>
                </c:pt>
                <c:pt idx="4725">
                  <c:v>502500</c:v>
                </c:pt>
                <c:pt idx="4726">
                  <c:v>502600</c:v>
                </c:pt>
                <c:pt idx="4727">
                  <c:v>502700</c:v>
                </c:pt>
                <c:pt idx="4728">
                  <c:v>502800</c:v>
                </c:pt>
                <c:pt idx="4729">
                  <c:v>502900</c:v>
                </c:pt>
                <c:pt idx="4730">
                  <c:v>503000</c:v>
                </c:pt>
                <c:pt idx="4731">
                  <c:v>503100</c:v>
                </c:pt>
                <c:pt idx="4732">
                  <c:v>503200</c:v>
                </c:pt>
                <c:pt idx="4733">
                  <c:v>503300</c:v>
                </c:pt>
                <c:pt idx="4734">
                  <c:v>503400</c:v>
                </c:pt>
                <c:pt idx="4735">
                  <c:v>503500</c:v>
                </c:pt>
                <c:pt idx="4736">
                  <c:v>503600</c:v>
                </c:pt>
                <c:pt idx="4737">
                  <c:v>503700</c:v>
                </c:pt>
                <c:pt idx="4738">
                  <c:v>503800</c:v>
                </c:pt>
                <c:pt idx="4739">
                  <c:v>503900</c:v>
                </c:pt>
                <c:pt idx="4740">
                  <c:v>504000</c:v>
                </c:pt>
                <c:pt idx="4741">
                  <c:v>504100</c:v>
                </c:pt>
                <c:pt idx="4742">
                  <c:v>504200</c:v>
                </c:pt>
                <c:pt idx="4743">
                  <c:v>504300</c:v>
                </c:pt>
                <c:pt idx="4744">
                  <c:v>504400</c:v>
                </c:pt>
                <c:pt idx="4745">
                  <c:v>504500</c:v>
                </c:pt>
                <c:pt idx="4746">
                  <c:v>504600</c:v>
                </c:pt>
                <c:pt idx="4747">
                  <c:v>504700</c:v>
                </c:pt>
                <c:pt idx="4748">
                  <c:v>504800</c:v>
                </c:pt>
                <c:pt idx="4749">
                  <c:v>504900</c:v>
                </c:pt>
                <c:pt idx="4750">
                  <c:v>505000</c:v>
                </c:pt>
                <c:pt idx="4751">
                  <c:v>505100</c:v>
                </c:pt>
                <c:pt idx="4752">
                  <c:v>505200</c:v>
                </c:pt>
                <c:pt idx="4753">
                  <c:v>505300</c:v>
                </c:pt>
                <c:pt idx="4754">
                  <c:v>505400</c:v>
                </c:pt>
                <c:pt idx="4755">
                  <c:v>505500</c:v>
                </c:pt>
                <c:pt idx="4756">
                  <c:v>505600</c:v>
                </c:pt>
                <c:pt idx="4757">
                  <c:v>505700</c:v>
                </c:pt>
                <c:pt idx="4758">
                  <c:v>505800</c:v>
                </c:pt>
                <c:pt idx="4759">
                  <c:v>505900</c:v>
                </c:pt>
                <c:pt idx="4760">
                  <c:v>506000</c:v>
                </c:pt>
                <c:pt idx="4761">
                  <c:v>506100</c:v>
                </c:pt>
                <c:pt idx="4762">
                  <c:v>506200</c:v>
                </c:pt>
                <c:pt idx="4763">
                  <c:v>506300</c:v>
                </c:pt>
                <c:pt idx="4764">
                  <c:v>506400</c:v>
                </c:pt>
                <c:pt idx="4765">
                  <c:v>506500</c:v>
                </c:pt>
                <c:pt idx="4766">
                  <c:v>506600</c:v>
                </c:pt>
                <c:pt idx="4767">
                  <c:v>506700</c:v>
                </c:pt>
                <c:pt idx="4768">
                  <c:v>506800</c:v>
                </c:pt>
                <c:pt idx="4769">
                  <c:v>506900</c:v>
                </c:pt>
                <c:pt idx="4770">
                  <c:v>507000</c:v>
                </c:pt>
                <c:pt idx="4771">
                  <c:v>507100</c:v>
                </c:pt>
                <c:pt idx="4772">
                  <c:v>507200</c:v>
                </c:pt>
                <c:pt idx="4773">
                  <c:v>507300</c:v>
                </c:pt>
                <c:pt idx="4774">
                  <c:v>507400</c:v>
                </c:pt>
                <c:pt idx="4775">
                  <c:v>507500</c:v>
                </c:pt>
                <c:pt idx="4776">
                  <c:v>507600</c:v>
                </c:pt>
                <c:pt idx="4777">
                  <c:v>507700</c:v>
                </c:pt>
                <c:pt idx="4778">
                  <c:v>507800</c:v>
                </c:pt>
                <c:pt idx="4779">
                  <c:v>507900</c:v>
                </c:pt>
                <c:pt idx="4780">
                  <c:v>508000</c:v>
                </c:pt>
                <c:pt idx="4781">
                  <c:v>508100</c:v>
                </c:pt>
                <c:pt idx="4782">
                  <c:v>508200</c:v>
                </c:pt>
                <c:pt idx="4783">
                  <c:v>508300</c:v>
                </c:pt>
                <c:pt idx="4784">
                  <c:v>508400</c:v>
                </c:pt>
                <c:pt idx="4785">
                  <c:v>508500</c:v>
                </c:pt>
                <c:pt idx="4786">
                  <c:v>508600</c:v>
                </c:pt>
                <c:pt idx="4787">
                  <c:v>508700</c:v>
                </c:pt>
                <c:pt idx="4788">
                  <c:v>508800</c:v>
                </c:pt>
                <c:pt idx="4789">
                  <c:v>508900</c:v>
                </c:pt>
                <c:pt idx="4790">
                  <c:v>509000</c:v>
                </c:pt>
                <c:pt idx="4791">
                  <c:v>509100</c:v>
                </c:pt>
                <c:pt idx="4792">
                  <c:v>509200</c:v>
                </c:pt>
                <c:pt idx="4793">
                  <c:v>509300</c:v>
                </c:pt>
                <c:pt idx="4794">
                  <c:v>509400</c:v>
                </c:pt>
                <c:pt idx="4795">
                  <c:v>509500</c:v>
                </c:pt>
                <c:pt idx="4796">
                  <c:v>509600</c:v>
                </c:pt>
                <c:pt idx="4797">
                  <c:v>509700</c:v>
                </c:pt>
                <c:pt idx="4798">
                  <c:v>509800</c:v>
                </c:pt>
                <c:pt idx="4799">
                  <c:v>509900</c:v>
                </c:pt>
                <c:pt idx="4800">
                  <c:v>510000</c:v>
                </c:pt>
                <c:pt idx="4801">
                  <c:v>510100</c:v>
                </c:pt>
                <c:pt idx="4802">
                  <c:v>510200</c:v>
                </c:pt>
                <c:pt idx="4803">
                  <c:v>510300</c:v>
                </c:pt>
                <c:pt idx="4804">
                  <c:v>510400</c:v>
                </c:pt>
                <c:pt idx="4805">
                  <c:v>510500</c:v>
                </c:pt>
                <c:pt idx="4806">
                  <c:v>510600</c:v>
                </c:pt>
                <c:pt idx="4807">
                  <c:v>510700</c:v>
                </c:pt>
                <c:pt idx="4808">
                  <c:v>510800</c:v>
                </c:pt>
                <c:pt idx="4809">
                  <c:v>510900</c:v>
                </c:pt>
                <c:pt idx="4810">
                  <c:v>511000</c:v>
                </c:pt>
                <c:pt idx="4811">
                  <c:v>511100</c:v>
                </c:pt>
                <c:pt idx="4812">
                  <c:v>511200</c:v>
                </c:pt>
                <c:pt idx="4813">
                  <c:v>511300</c:v>
                </c:pt>
                <c:pt idx="4814">
                  <c:v>511400</c:v>
                </c:pt>
                <c:pt idx="4815">
                  <c:v>511500</c:v>
                </c:pt>
                <c:pt idx="4816">
                  <c:v>511600</c:v>
                </c:pt>
                <c:pt idx="4817">
                  <c:v>511700</c:v>
                </c:pt>
                <c:pt idx="4818">
                  <c:v>511800</c:v>
                </c:pt>
                <c:pt idx="4819">
                  <c:v>511900</c:v>
                </c:pt>
                <c:pt idx="4820">
                  <c:v>512000</c:v>
                </c:pt>
                <c:pt idx="4821">
                  <c:v>512100</c:v>
                </c:pt>
                <c:pt idx="4822">
                  <c:v>512200</c:v>
                </c:pt>
                <c:pt idx="4823">
                  <c:v>512300</c:v>
                </c:pt>
                <c:pt idx="4824">
                  <c:v>512400</c:v>
                </c:pt>
                <c:pt idx="4825">
                  <c:v>512500</c:v>
                </c:pt>
                <c:pt idx="4826">
                  <c:v>512600</c:v>
                </c:pt>
                <c:pt idx="4827">
                  <c:v>512700</c:v>
                </c:pt>
                <c:pt idx="4828">
                  <c:v>512800</c:v>
                </c:pt>
                <c:pt idx="4829">
                  <c:v>512900</c:v>
                </c:pt>
                <c:pt idx="4830">
                  <c:v>513000</c:v>
                </c:pt>
                <c:pt idx="4831">
                  <c:v>513100</c:v>
                </c:pt>
                <c:pt idx="4832">
                  <c:v>513200</c:v>
                </c:pt>
                <c:pt idx="4833">
                  <c:v>513300</c:v>
                </c:pt>
                <c:pt idx="4834">
                  <c:v>513400</c:v>
                </c:pt>
                <c:pt idx="4835">
                  <c:v>513500</c:v>
                </c:pt>
                <c:pt idx="4836">
                  <c:v>513600</c:v>
                </c:pt>
                <c:pt idx="4837">
                  <c:v>513700</c:v>
                </c:pt>
                <c:pt idx="4838">
                  <c:v>513800</c:v>
                </c:pt>
                <c:pt idx="4839">
                  <c:v>513900</c:v>
                </c:pt>
                <c:pt idx="4840">
                  <c:v>514000</c:v>
                </c:pt>
                <c:pt idx="4841">
                  <c:v>514100</c:v>
                </c:pt>
                <c:pt idx="4842">
                  <c:v>514200</c:v>
                </c:pt>
                <c:pt idx="4843">
                  <c:v>514300</c:v>
                </c:pt>
                <c:pt idx="4844">
                  <c:v>514400</c:v>
                </c:pt>
                <c:pt idx="4845">
                  <c:v>514500</c:v>
                </c:pt>
                <c:pt idx="4846">
                  <c:v>514600</c:v>
                </c:pt>
                <c:pt idx="4847">
                  <c:v>514700</c:v>
                </c:pt>
                <c:pt idx="4848">
                  <c:v>514800</c:v>
                </c:pt>
                <c:pt idx="4849">
                  <c:v>514900</c:v>
                </c:pt>
                <c:pt idx="4850">
                  <c:v>515000</c:v>
                </c:pt>
                <c:pt idx="4851">
                  <c:v>515100</c:v>
                </c:pt>
                <c:pt idx="4852">
                  <c:v>515200</c:v>
                </c:pt>
                <c:pt idx="4853">
                  <c:v>515300</c:v>
                </c:pt>
                <c:pt idx="4854">
                  <c:v>515400</c:v>
                </c:pt>
                <c:pt idx="4855">
                  <c:v>515500</c:v>
                </c:pt>
                <c:pt idx="4856">
                  <c:v>515600</c:v>
                </c:pt>
                <c:pt idx="4857">
                  <c:v>515700</c:v>
                </c:pt>
                <c:pt idx="4858">
                  <c:v>515800</c:v>
                </c:pt>
                <c:pt idx="4859">
                  <c:v>515900</c:v>
                </c:pt>
                <c:pt idx="4860">
                  <c:v>516000</c:v>
                </c:pt>
                <c:pt idx="4861">
                  <c:v>516100</c:v>
                </c:pt>
                <c:pt idx="4862">
                  <c:v>516200</c:v>
                </c:pt>
                <c:pt idx="4863">
                  <c:v>516300</c:v>
                </c:pt>
                <c:pt idx="4864">
                  <c:v>516400</c:v>
                </c:pt>
                <c:pt idx="4865">
                  <c:v>516500</c:v>
                </c:pt>
                <c:pt idx="4866">
                  <c:v>516600</c:v>
                </c:pt>
                <c:pt idx="4867">
                  <c:v>516700</c:v>
                </c:pt>
                <c:pt idx="4868">
                  <c:v>516800</c:v>
                </c:pt>
                <c:pt idx="4869">
                  <c:v>516900</c:v>
                </c:pt>
                <c:pt idx="4870">
                  <c:v>517000</c:v>
                </c:pt>
                <c:pt idx="4871">
                  <c:v>517100</c:v>
                </c:pt>
                <c:pt idx="4872">
                  <c:v>517200</c:v>
                </c:pt>
                <c:pt idx="4873">
                  <c:v>517300</c:v>
                </c:pt>
                <c:pt idx="4874">
                  <c:v>517400</c:v>
                </c:pt>
                <c:pt idx="4875">
                  <c:v>517500</c:v>
                </c:pt>
                <c:pt idx="4876">
                  <c:v>517600</c:v>
                </c:pt>
                <c:pt idx="4877">
                  <c:v>517700</c:v>
                </c:pt>
                <c:pt idx="4878">
                  <c:v>517800</c:v>
                </c:pt>
                <c:pt idx="4879">
                  <c:v>517900</c:v>
                </c:pt>
                <c:pt idx="4880">
                  <c:v>518000</c:v>
                </c:pt>
                <c:pt idx="4881">
                  <c:v>518100</c:v>
                </c:pt>
                <c:pt idx="4882">
                  <c:v>518200</c:v>
                </c:pt>
                <c:pt idx="4883">
                  <c:v>518300</c:v>
                </c:pt>
                <c:pt idx="4884">
                  <c:v>518400</c:v>
                </c:pt>
                <c:pt idx="4885">
                  <c:v>518500</c:v>
                </c:pt>
                <c:pt idx="4886">
                  <c:v>518600</c:v>
                </c:pt>
                <c:pt idx="4887">
                  <c:v>518700</c:v>
                </c:pt>
                <c:pt idx="4888">
                  <c:v>518800</c:v>
                </c:pt>
                <c:pt idx="4889">
                  <c:v>518900</c:v>
                </c:pt>
                <c:pt idx="4890">
                  <c:v>519000</c:v>
                </c:pt>
                <c:pt idx="4891">
                  <c:v>519100</c:v>
                </c:pt>
                <c:pt idx="4892">
                  <c:v>519200</c:v>
                </c:pt>
                <c:pt idx="4893">
                  <c:v>519300</c:v>
                </c:pt>
                <c:pt idx="4894">
                  <c:v>519400</c:v>
                </c:pt>
                <c:pt idx="4895">
                  <c:v>519500</c:v>
                </c:pt>
                <c:pt idx="4896">
                  <c:v>519600</c:v>
                </c:pt>
                <c:pt idx="4897">
                  <c:v>519700</c:v>
                </c:pt>
                <c:pt idx="4898">
                  <c:v>519800</c:v>
                </c:pt>
                <c:pt idx="4899">
                  <c:v>519900</c:v>
                </c:pt>
                <c:pt idx="4900">
                  <c:v>520000</c:v>
                </c:pt>
                <c:pt idx="4901">
                  <c:v>520100</c:v>
                </c:pt>
                <c:pt idx="4902">
                  <c:v>520200</c:v>
                </c:pt>
                <c:pt idx="4903">
                  <c:v>520300</c:v>
                </c:pt>
                <c:pt idx="4904">
                  <c:v>520400</c:v>
                </c:pt>
                <c:pt idx="4905">
                  <c:v>520500</c:v>
                </c:pt>
                <c:pt idx="4906">
                  <c:v>520600</c:v>
                </c:pt>
                <c:pt idx="4907">
                  <c:v>520700</c:v>
                </c:pt>
                <c:pt idx="4908">
                  <c:v>520800</c:v>
                </c:pt>
                <c:pt idx="4909">
                  <c:v>520900</c:v>
                </c:pt>
                <c:pt idx="4910">
                  <c:v>521000</c:v>
                </c:pt>
                <c:pt idx="4911">
                  <c:v>521100</c:v>
                </c:pt>
                <c:pt idx="4912">
                  <c:v>521200</c:v>
                </c:pt>
                <c:pt idx="4913">
                  <c:v>521300</c:v>
                </c:pt>
                <c:pt idx="4914">
                  <c:v>521400</c:v>
                </c:pt>
                <c:pt idx="4915">
                  <c:v>521500</c:v>
                </c:pt>
                <c:pt idx="4916">
                  <c:v>521600</c:v>
                </c:pt>
                <c:pt idx="4917">
                  <c:v>521700</c:v>
                </c:pt>
                <c:pt idx="4918">
                  <c:v>521800</c:v>
                </c:pt>
                <c:pt idx="4919">
                  <c:v>521900</c:v>
                </c:pt>
                <c:pt idx="4920">
                  <c:v>522000</c:v>
                </c:pt>
                <c:pt idx="4921">
                  <c:v>522100</c:v>
                </c:pt>
                <c:pt idx="4922">
                  <c:v>522200</c:v>
                </c:pt>
                <c:pt idx="4923">
                  <c:v>522300</c:v>
                </c:pt>
                <c:pt idx="4924">
                  <c:v>522400</c:v>
                </c:pt>
                <c:pt idx="4925">
                  <c:v>522500</c:v>
                </c:pt>
                <c:pt idx="4926">
                  <c:v>522600</c:v>
                </c:pt>
                <c:pt idx="4927">
                  <c:v>522700</c:v>
                </c:pt>
                <c:pt idx="4928">
                  <c:v>522800</c:v>
                </c:pt>
                <c:pt idx="4929">
                  <c:v>522900</c:v>
                </c:pt>
                <c:pt idx="4930">
                  <c:v>523000</c:v>
                </c:pt>
                <c:pt idx="4931">
                  <c:v>523100</c:v>
                </c:pt>
                <c:pt idx="4932">
                  <c:v>523200</c:v>
                </c:pt>
                <c:pt idx="4933">
                  <c:v>523300</c:v>
                </c:pt>
                <c:pt idx="4934">
                  <c:v>523400</c:v>
                </c:pt>
                <c:pt idx="4935">
                  <c:v>523500</c:v>
                </c:pt>
                <c:pt idx="4936">
                  <c:v>523600</c:v>
                </c:pt>
                <c:pt idx="4937">
                  <c:v>523700</c:v>
                </c:pt>
                <c:pt idx="4938">
                  <c:v>523800</c:v>
                </c:pt>
                <c:pt idx="4939">
                  <c:v>523900</c:v>
                </c:pt>
                <c:pt idx="4940">
                  <c:v>524000</c:v>
                </c:pt>
                <c:pt idx="4941">
                  <c:v>524100</c:v>
                </c:pt>
                <c:pt idx="4942">
                  <c:v>524200</c:v>
                </c:pt>
                <c:pt idx="4943">
                  <c:v>524300</c:v>
                </c:pt>
                <c:pt idx="4944">
                  <c:v>524400</c:v>
                </c:pt>
                <c:pt idx="4945">
                  <c:v>524500</c:v>
                </c:pt>
                <c:pt idx="4946">
                  <c:v>524600</c:v>
                </c:pt>
                <c:pt idx="4947">
                  <c:v>524700</c:v>
                </c:pt>
                <c:pt idx="4948">
                  <c:v>524800</c:v>
                </c:pt>
                <c:pt idx="4949">
                  <c:v>524900</c:v>
                </c:pt>
                <c:pt idx="4950">
                  <c:v>525000</c:v>
                </c:pt>
                <c:pt idx="4951">
                  <c:v>525100</c:v>
                </c:pt>
                <c:pt idx="4952">
                  <c:v>525200</c:v>
                </c:pt>
                <c:pt idx="4953">
                  <c:v>525300</c:v>
                </c:pt>
                <c:pt idx="4954">
                  <c:v>525400</c:v>
                </c:pt>
                <c:pt idx="4955">
                  <c:v>525500</c:v>
                </c:pt>
                <c:pt idx="4956">
                  <c:v>525600</c:v>
                </c:pt>
                <c:pt idx="4957">
                  <c:v>525700</c:v>
                </c:pt>
                <c:pt idx="4958">
                  <c:v>525800</c:v>
                </c:pt>
                <c:pt idx="4959">
                  <c:v>525900</c:v>
                </c:pt>
                <c:pt idx="4960">
                  <c:v>526000</c:v>
                </c:pt>
                <c:pt idx="4961">
                  <c:v>526100</c:v>
                </c:pt>
                <c:pt idx="4962">
                  <c:v>526200</c:v>
                </c:pt>
                <c:pt idx="4963">
                  <c:v>526300</c:v>
                </c:pt>
                <c:pt idx="4964">
                  <c:v>526400</c:v>
                </c:pt>
                <c:pt idx="4965">
                  <c:v>526500</c:v>
                </c:pt>
                <c:pt idx="4966">
                  <c:v>526600</c:v>
                </c:pt>
                <c:pt idx="4967">
                  <c:v>526700</c:v>
                </c:pt>
                <c:pt idx="4968">
                  <c:v>526800</c:v>
                </c:pt>
                <c:pt idx="4969">
                  <c:v>526900</c:v>
                </c:pt>
                <c:pt idx="4970">
                  <c:v>527000</c:v>
                </c:pt>
                <c:pt idx="4971">
                  <c:v>527100</c:v>
                </c:pt>
                <c:pt idx="4972">
                  <c:v>527200</c:v>
                </c:pt>
                <c:pt idx="4973">
                  <c:v>527300</c:v>
                </c:pt>
                <c:pt idx="4974">
                  <c:v>527400</c:v>
                </c:pt>
                <c:pt idx="4975">
                  <c:v>527500</c:v>
                </c:pt>
                <c:pt idx="4976">
                  <c:v>527600</c:v>
                </c:pt>
                <c:pt idx="4977">
                  <c:v>527700</c:v>
                </c:pt>
                <c:pt idx="4978">
                  <c:v>527800</c:v>
                </c:pt>
                <c:pt idx="4979">
                  <c:v>527900</c:v>
                </c:pt>
                <c:pt idx="4980">
                  <c:v>528000</c:v>
                </c:pt>
                <c:pt idx="4981">
                  <c:v>528100</c:v>
                </c:pt>
                <c:pt idx="4982">
                  <c:v>528200</c:v>
                </c:pt>
                <c:pt idx="4983">
                  <c:v>528300</c:v>
                </c:pt>
                <c:pt idx="4984">
                  <c:v>528400</c:v>
                </c:pt>
                <c:pt idx="4985">
                  <c:v>528500</c:v>
                </c:pt>
                <c:pt idx="4986">
                  <c:v>528600</c:v>
                </c:pt>
                <c:pt idx="4987">
                  <c:v>528700</c:v>
                </c:pt>
                <c:pt idx="4988">
                  <c:v>528800</c:v>
                </c:pt>
                <c:pt idx="4989">
                  <c:v>528900</c:v>
                </c:pt>
                <c:pt idx="4990">
                  <c:v>529000</c:v>
                </c:pt>
                <c:pt idx="4991">
                  <c:v>529100</c:v>
                </c:pt>
                <c:pt idx="4992">
                  <c:v>529200</c:v>
                </c:pt>
                <c:pt idx="4993">
                  <c:v>529300</c:v>
                </c:pt>
                <c:pt idx="4994">
                  <c:v>529400</c:v>
                </c:pt>
                <c:pt idx="4995">
                  <c:v>529500</c:v>
                </c:pt>
                <c:pt idx="4996">
                  <c:v>529600</c:v>
                </c:pt>
                <c:pt idx="4997">
                  <c:v>529700</c:v>
                </c:pt>
                <c:pt idx="4998">
                  <c:v>529800</c:v>
                </c:pt>
                <c:pt idx="4999">
                  <c:v>529900</c:v>
                </c:pt>
                <c:pt idx="5000">
                  <c:v>530000</c:v>
                </c:pt>
                <c:pt idx="5001">
                  <c:v>530100</c:v>
                </c:pt>
                <c:pt idx="5002">
                  <c:v>530200</c:v>
                </c:pt>
                <c:pt idx="5003">
                  <c:v>530300</c:v>
                </c:pt>
                <c:pt idx="5004">
                  <c:v>530400</c:v>
                </c:pt>
                <c:pt idx="5005">
                  <c:v>530500</c:v>
                </c:pt>
                <c:pt idx="5006">
                  <c:v>530600</c:v>
                </c:pt>
                <c:pt idx="5007">
                  <c:v>530700</c:v>
                </c:pt>
                <c:pt idx="5008">
                  <c:v>530800</c:v>
                </c:pt>
                <c:pt idx="5009">
                  <c:v>530900</c:v>
                </c:pt>
                <c:pt idx="5010">
                  <c:v>531000</c:v>
                </c:pt>
                <c:pt idx="5011">
                  <c:v>531100</c:v>
                </c:pt>
                <c:pt idx="5012">
                  <c:v>531200</c:v>
                </c:pt>
                <c:pt idx="5013">
                  <c:v>531300</c:v>
                </c:pt>
                <c:pt idx="5014">
                  <c:v>531400</c:v>
                </c:pt>
                <c:pt idx="5015">
                  <c:v>531500</c:v>
                </c:pt>
                <c:pt idx="5016">
                  <c:v>531600</c:v>
                </c:pt>
                <c:pt idx="5017">
                  <c:v>531700</c:v>
                </c:pt>
                <c:pt idx="5018">
                  <c:v>531800</c:v>
                </c:pt>
                <c:pt idx="5019">
                  <c:v>531900</c:v>
                </c:pt>
                <c:pt idx="5020">
                  <c:v>532000</c:v>
                </c:pt>
                <c:pt idx="5021">
                  <c:v>532100</c:v>
                </c:pt>
                <c:pt idx="5022">
                  <c:v>532200</c:v>
                </c:pt>
                <c:pt idx="5023">
                  <c:v>532300</c:v>
                </c:pt>
                <c:pt idx="5024">
                  <c:v>532400</c:v>
                </c:pt>
                <c:pt idx="5025">
                  <c:v>532500</c:v>
                </c:pt>
                <c:pt idx="5026">
                  <c:v>532600</c:v>
                </c:pt>
                <c:pt idx="5027">
                  <c:v>532700</c:v>
                </c:pt>
                <c:pt idx="5028">
                  <c:v>532800</c:v>
                </c:pt>
                <c:pt idx="5029">
                  <c:v>532900</c:v>
                </c:pt>
                <c:pt idx="5030">
                  <c:v>533000</c:v>
                </c:pt>
                <c:pt idx="5031">
                  <c:v>533100</c:v>
                </c:pt>
                <c:pt idx="5032">
                  <c:v>533200</c:v>
                </c:pt>
                <c:pt idx="5033">
                  <c:v>533300</c:v>
                </c:pt>
                <c:pt idx="5034">
                  <c:v>533400</c:v>
                </c:pt>
                <c:pt idx="5035">
                  <c:v>533500</c:v>
                </c:pt>
                <c:pt idx="5036">
                  <c:v>533600</c:v>
                </c:pt>
                <c:pt idx="5037">
                  <c:v>533700</c:v>
                </c:pt>
                <c:pt idx="5038">
                  <c:v>533800</c:v>
                </c:pt>
                <c:pt idx="5039">
                  <c:v>533900</c:v>
                </c:pt>
                <c:pt idx="5040">
                  <c:v>534000</c:v>
                </c:pt>
                <c:pt idx="5041">
                  <c:v>534100</c:v>
                </c:pt>
                <c:pt idx="5042">
                  <c:v>534200</c:v>
                </c:pt>
                <c:pt idx="5043">
                  <c:v>534300</c:v>
                </c:pt>
                <c:pt idx="5044">
                  <c:v>534400</c:v>
                </c:pt>
                <c:pt idx="5045">
                  <c:v>534500</c:v>
                </c:pt>
                <c:pt idx="5046">
                  <c:v>534600</c:v>
                </c:pt>
                <c:pt idx="5047">
                  <c:v>534700</c:v>
                </c:pt>
                <c:pt idx="5048">
                  <c:v>534800</c:v>
                </c:pt>
                <c:pt idx="5049">
                  <c:v>534900</c:v>
                </c:pt>
                <c:pt idx="5050">
                  <c:v>535000</c:v>
                </c:pt>
                <c:pt idx="5051">
                  <c:v>535100</c:v>
                </c:pt>
                <c:pt idx="5052">
                  <c:v>535200</c:v>
                </c:pt>
                <c:pt idx="5053">
                  <c:v>535300</c:v>
                </c:pt>
                <c:pt idx="5054">
                  <c:v>535400</c:v>
                </c:pt>
                <c:pt idx="5055">
                  <c:v>535500</c:v>
                </c:pt>
                <c:pt idx="5056">
                  <c:v>535600</c:v>
                </c:pt>
                <c:pt idx="5057">
                  <c:v>535700</c:v>
                </c:pt>
                <c:pt idx="5058">
                  <c:v>535800</c:v>
                </c:pt>
                <c:pt idx="5059">
                  <c:v>535900</c:v>
                </c:pt>
                <c:pt idx="5060">
                  <c:v>536000</c:v>
                </c:pt>
                <c:pt idx="5061">
                  <c:v>536100</c:v>
                </c:pt>
                <c:pt idx="5062">
                  <c:v>536200</c:v>
                </c:pt>
                <c:pt idx="5063">
                  <c:v>536300</c:v>
                </c:pt>
                <c:pt idx="5064">
                  <c:v>536400</c:v>
                </c:pt>
                <c:pt idx="5065">
                  <c:v>536500</c:v>
                </c:pt>
                <c:pt idx="5066">
                  <c:v>536600</c:v>
                </c:pt>
                <c:pt idx="5067">
                  <c:v>536700</c:v>
                </c:pt>
                <c:pt idx="5068">
                  <c:v>536800</c:v>
                </c:pt>
                <c:pt idx="5069">
                  <c:v>536900</c:v>
                </c:pt>
                <c:pt idx="5070">
                  <c:v>537000</c:v>
                </c:pt>
                <c:pt idx="5071">
                  <c:v>537100</c:v>
                </c:pt>
                <c:pt idx="5072">
                  <c:v>537200</c:v>
                </c:pt>
                <c:pt idx="5073">
                  <c:v>537300</c:v>
                </c:pt>
                <c:pt idx="5074">
                  <c:v>537400</c:v>
                </c:pt>
                <c:pt idx="5075">
                  <c:v>537500</c:v>
                </c:pt>
                <c:pt idx="5076">
                  <c:v>537600</c:v>
                </c:pt>
                <c:pt idx="5077">
                  <c:v>537700</c:v>
                </c:pt>
                <c:pt idx="5078">
                  <c:v>537800</c:v>
                </c:pt>
                <c:pt idx="5079">
                  <c:v>537900</c:v>
                </c:pt>
                <c:pt idx="5080">
                  <c:v>538000</c:v>
                </c:pt>
                <c:pt idx="5081">
                  <c:v>538100</c:v>
                </c:pt>
                <c:pt idx="5082">
                  <c:v>538200</c:v>
                </c:pt>
                <c:pt idx="5083">
                  <c:v>538300</c:v>
                </c:pt>
                <c:pt idx="5084">
                  <c:v>538400</c:v>
                </c:pt>
                <c:pt idx="5085">
                  <c:v>538500</c:v>
                </c:pt>
                <c:pt idx="5086">
                  <c:v>538600</c:v>
                </c:pt>
                <c:pt idx="5087">
                  <c:v>538700</c:v>
                </c:pt>
                <c:pt idx="5088">
                  <c:v>538800</c:v>
                </c:pt>
                <c:pt idx="5089">
                  <c:v>538900</c:v>
                </c:pt>
                <c:pt idx="5090">
                  <c:v>539000</c:v>
                </c:pt>
                <c:pt idx="5091">
                  <c:v>539100</c:v>
                </c:pt>
                <c:pt idx="5092">
                  <c:v>539200</c:v>
                </c:pt>
                <c:pt idx="5093">
                  <c:v>539300</c:v>
                </c:pt>
                <c:pt idx="5094">
                  <c:v>539400</c:v>
                </c:pt>
                <c:pt idx="5095">
                  <c:v>539500</c:v>
                </c:pt>
                <c:pt idx="5096">
                  <c:v>539600</c:v>
                </c:pt>
                <c:pt idx="5097">
                  <c:v>539700</c:v>
                </c:pt>
                <c:pt idx="5098">
                  <c:v>539800</c:v>
                </c:pt>
                <c:pt idx="5099">
                  <c:v>539900</c:v>
                </c:pt>
                <c:pt idx="5100">
                  <c:v>540000</c:v>
                </c:pt>
                <c:pt idx="5101">
                  <c:v>540100</c:v>
                </c:pt>
                <c:pt idx="5102">
                  <c:v>540200</c:v>
                </c:pt>
                <c:pt idx="5103">
                  <c:v>540300</c:v>
                </c:pt>
                <c:pt idx="5104">
                  <c:v>540400</c:v>
                </c:pt>
                <c:pt idx="5105">
                  <c:v>540500</c:v>
                </c:pt>
                <c:pt idx="5106">
                  <c:v>540600</c:v>
                </c:pt>
                <c:pt idx="5107">
                  <c:v>540700</c:v>
                </c:pt>
                <c:pt idx="5108">
                  <c:v>540800</c:v>
                </c:pt>
                <c:pt idx="5109">
                  <c:v>540900</c:v>
                </c:pt>
                <c:pt idx="5110">
                  <c:v>541000</c:v>
                </c:pt>
                <c:pt idx="5111">
                  <c:v>541100</c:v>
                </c:pt>
                <c:pt idx="5112">
                  <c:v>541200</c:v>
                </c:pt>
                <c:pt idx="5113">
                  <c:v>541300</c:v>
                </c:pt>
                <c:pt idx="5114">
                  <c:v>541400</c:v>
                </c:pt>
                <c:pt idx="5115">
                  <c:v>541500</c:v>
                </c:pt>
                <c:pt idx="5116">
                  <c:v>541600</c:v>
                </c:pt>
                <c:pt idx="5117">
                  <c:v>541700</c:v>
                </c:pt>
                <c:pt idx="5118">
                  <c:v>541800</c:v>
                </c:pt>
                <c:pt idx="5119">
                  <c:v>541900</c:v>
                </c:pt>
                <c:pt idx="5120">
                  <c:v>542000</c:v>
                </c:pt>
                <c:pt idx="5121">
                  <c:v>542100</c:v>
                </c:pt>
                <c:pt idx="5122">
                  <c:v>542200</c:v>
                </c:pt>
                <c:pt idx="5123">
                  <c:v>542300</c:v>
                </c:pt>
                <c:pt idx="5124">
                  <c:v>542400</c:v>
                </c:pt>
                <c:pt idx="5125">
                  <c:v>542500</c:v>
                </c:pt>
                <c:pt idx="5126">
                  <c:v>542600</c:v>
                </c:pt>
                <c:pt idx="5127">
                  <c:v>542700</c:v>
                </c:pt>
                <c:pt idx="5128">
                  <c:v>542800</c:v>
                </c:pt>
                <c:pt idx="5129">
                  <c:v>542900</c:v>
                </c:pt>
                <c:pt idx="5130">
                  <c:v>543000</c:v>
                </c:pt>
                <c:pt idx="5131">
                  <c:v>543100</c:v>
                </c:pt>
                <c:pt idx="5132">
                  <c:v>543200</c:v>
                </c:pt>
                <c:pt idx="5133">
                  <c:v>543300</c:v>
                </c:pt>
                <c:pt idx="5134">
                  <c:v>543400</c:v>
                </c:pt>
                <c:pt idx="5135">
                  <c:v>543500</c:v>
                </c:pt>
                <c:pt idx="5136">
                  <c:v>543600</c:v>
                </c:pt>
                <c:pt idx="5137">
                  <c:v>543700</c:v>
                </c:pt>
                <c:pt idx="5138">
                  <c:v>543800</c:v>
                </c:pt>
                <c:pt idx="5139">
                  <c:v>543900</c:v>
                </c:pt>
                <c:pt idx="5140">
                  <c:v>544000</c:v>
                </c:pt>
                <c:pt idx="5141">
                  <c:v>544100</c:v>
                </c:pt>
                <c:pt idx="5142">
                  <c:v>544200</c:v>
                </c:pt>
                <c:pt idx="5143">
                  <c:v>544300</c:v>
                </c:pt>
                <c:pt idx="5144">
                  <c:v>544400</c:v>
                </c:pt>
                <c:pt idx="5145">
                  <c:v>544500</c:v>
                </c:pt>
                <c:pt idx="5146">
                  <c:v>544600</c:v>
                </c:pt>
                <c:pt idx="5147">
                  <c:v>544700</c:v>
                </c:pt>
                <c:pt idx="5148">
                  <c:v>544800</c:v>
                </c:pt>
                <c:pt idx="5149">
                  <c:v>544900</c:v>
                </c:pt>
                <c:pt idx="5150">
                  <c:v>545000</c:v>
                </c:pt>
                <c:pt idx="5151">
                  <c:v>545100</c:v>
                </c:pt>
                <c:pt idx="5152">
                  <c:v>545200</c:v>
                </c:pt>
                <c:pt idx="5153">
                  <c:v>545300</c:v>
                </c:pt>
                <c:pt idx="5154">
                  <c:v>545400</c:v>
                </c:pt>
                <c:pt idx="5155">
                  <c:v>545500</c:v>
                </c:pt>
                <c:pt idx="5156">
                  <c:v>545600</c:v>
                </c:pt>
                <c:pt idx="5157">
                  <c:v>545700</c:v>
                </c:pt>
                <c:pt idx="5158">
                  <c:v>545800</c:v>
                </c:pt>
                <c:pt idx="5159">
                  <c:v>545900</c:v>
                </c:pt>
                <c:pt idx="5160">
                  <c:v>546000</c:v>
                </c:pt>
                <c:pt idx="5161">
                  <c:v>546100</c:v>
                </c:pt>
                <c:pt idx="5162">
                  <c:v>546200</c:v>
                </c:pt>
                <c:pt idx="5163">
                  <c:v>546300</c:v>
                </c:pt>
                <c:pt idx="5164">
                  <c:v>546400</c:v>
                </c:pt>
                <c:pt idx="5165">
                  <c:v>546500</c:v>
                </c:pt>
                <c:pt idx="5166">
                  <c:v>546600</c:v>
                </c:pt>
                <c:pt idx="5167">
                  <c:v>546700</c:v>
                </c:pt>
                <c:pt idx="5168">
                  <c:v>546800</c:v>
                </c:pt>
                <c:pt idx="5169">
                  <c:v>546900</c:v>
                </c:pt>
                <c:pt idx="5170">
                  <c:v>547000</c:v>
                </c:pt>
                <c:pt idx="5171">
                  <c:v>547100</c:v>
                </c:pt>
                <c:pt idx="5172">
                  <c:v>547200</c:v>
                </c:pt>
                <c:pt idx="5173">
                  <c:v>547300</c:v>
                </c:pt>
                <c:pt idx="5174">
                  <c:v>547400</c:v>
                </c:pt>
                <c:pt idx="5175">
                  <c:v>547500</c:v>
                </c:pt>
                <c:pt idx="5176">
                  <c:v>547600</c:v>
                </c:pt>
                <c:pt idx="5177">
                  <c:v>547700</c:v>
                </c:pt>
                <c:pt idx="5178">
                  <c:v>547800</c:v>
                </c:pt>
                <c:pt idx="5179">
                  <c:v>547900</c:v>
                </c:pt>
                <c:pt idx="5180">
                  <c:v>548000</c:v>
                </c:pt>
                <c:pt idx="5181">
                  <c:v>548100</c:v>
                </c:pt>
                <c:pt idx="5182">
                  <c:v>548200</c:v>
                </c:pt>
                <c:pt idx="5183">
                  <c:v>548300</c:v>
                </c:pt>
                <c:pt idx="5184">
                  <c:v>548400</c:v>
                </c:pt>
                <c:pt idx="5185">
                  <c:v>548500</c:v>
                </c:pt>
                <c:pt idx="5186">
                  <c:v>548600</c:v>
                </c:pt>
                <c:pt idx="5187">
                  <c:v>548700</c:v>
                </c:pt>
                <c:pt idx="5188">
                  <c:v>548800</c:v>
                </c:pt>
                <c:pt idx="5189">
                  <c:v>548900</c:v>
                </c:pt>
                <c:pt idx="5190">
                  <c:v>549000</c:v>
                </c:pt>
                <c:pt idx="5191">
                  <c:v>549100</c:v>
                </c:pt>
                <c:pt idx="5192">
                  <c:v>549200</c:v>
                </c:pt>
                <c:pt idx="5193">
                  <c:v>549300</c:v>
                </c:pt>
                <c:pt idx="5194">
                  <c:v>549400</c:v>
                </c:pt>
                <c:pt idx="5195">
                  <c:v>549500</c:v>
                </c:pt>
                <c:pt idx="5196">
                  <c:v>549600</c:v>
                </c:pt>
                <c:pt idx="5197">
                  <c:v>549700</c:v>
                </c:pt>
                <c:pt idx="5198">
                  <c:v>549800</c:v>
                </c:pt>
                <c:pt idx="5199">
                  <c:v>549900</c:v>
                </c:pt>
                <c:pt idx="5200">
                  <c:v>550000</c:v>
                </c:pt>
                <c:pt idx="5201">
                  <c:v>550100</c:v>
                </c:pt>
                <c:pt idx="5202">
                  <c:v>550200</c:v>
                </c:pt>
                <c:pt idx="5203">
                  <c:v>550300</c:v>
                </c:pt>
                <c:pt idx="5204">
                  <c:v>550400</c:v>
                </c:pt>
                <c:pt idx="5205">
                  <c:v>550500</c:v>
                </c:pt>
                <c:pt idx="5206">
                  <c:v>550600</c:v>
                </c:pt>
                <c:pt idx="5207">
                  <c:v>550700</c:v>
                </c:pt>
                <c:pt idx="5208">
                  <c:v>550800</c:v>
                </c:pt>
                <c:pt idx="5209">
                  <c:v>550900</c:v>
                </c:pt>
                <c:pt idx="5210">
                  <c:v>551000</c:v>
                </c:pt>
                <c:pt idx="5211">
                  <c:v>551100</c:v>
                </c:pt>
                <c:pt idx="5212">
                  <c:v>551200</c:v>
                </c:pt>
                <c:pt idx="5213">
                  <c:v>551300</c:v>
                </c:pt>
                <c:pt idx="5214">
                  <c:v>551400</c:v>
                </c:pt>
                <c:pt idx="5215">
                  <c:v>551500</c:v>
                </c:pt>
                <c:pt idx="5216">
                  <c:v>551600</c:v>
                </c:pt>
                <c:pt idx="5217">
                  <c:v>551700</c:v>
                </c:pt>
                <c:pt idx="5218">
                  <c:v>551800</c:v>
                </c:pt>
                <c:pt idx="5219">
                  <c:v>551900</c:v>
                </c:pt>
                <c:pt idx="5220">
                  <c:v>552000</c:v>
                </c:pt>
                <c:pt idx="5221">
                  <c:v>552100</c:v>
                </c:pt>
                <c:pt idx="5222">
                  <c:v>552200</c:v>
                </c:pt>
                <c:pt idx="5223">
                  <c:v>552300</c:v>
                </c:pt>
                <c:pt idx="5224">
                  <c:v>552400</c:v>
                </c:pt>
                <c:pt idx="5225">
                  <c:v>552500</c:v>
                </c:pt>
                <c:pt idx="5226">
                  <c:v>552600</c:v>
                </c:pt>
                <c:pt idx="5227">
                  <c:v>552700</c:v>
                </c:pt>
                <c:pt idx="5228">
                  <c:v>552800</c:v>
                </c:pt>
                <c:pt idx="5229">
                  <c:v>552900</c:v>
                </c:pt>
                <c:pt idx="5230">
                  <c:v>553000</c:v>
                </c:pt>
                <c:pt idx="5231">
                  <c:v>553100</c:v>
                </c:pt>
                <c:pt idx="5232">
                  <c:v>553200</c:v>
                </c:pt>
                <c:pt idx="5233">
                  <c:v>553300</c:v>
                </c:pt>
                <c:pt idx="5234">
                  <c:v>553400</c:v>
                </c:pt>
                <c:pt idx="5235">
                  <c:v>553500</c:v>
                </c:pt>
                <c:pt idx="5236">
                  <c:v>553600</c:v>
                </c:pt>
                <c:pt idx="5237">
                  <c:v>553700</c:v>
                </c:pt>
                <c:pt idx="5238">
                  <c:v>553800</c:v>
                </c:pt>
                <c:pt idx="5239">
                  <c:v>553900</c:v>
                </c:pt>
                <c:pt idx="5240">
                  <c:v>554000</c:v>
                </c:pt>
                <c:pt idx="5241">
                  <c:v>554100</c:v>
                </c:pt>
                <c:pt idx="5242">
                  <c:v>554200</c:v>
                </c:pt>
                <c:pt idx="5243">
                  <c:v>554300</c:v>
                </c:pt>
                <c:pt idx="5244">
                  <c:v>554400</c:v>
                </c:pt>
                <c:pt idx="5245">
                  <c:v>554500</c:v>
                </c:pt>
                <c:pt idx="5246">
                  <c:v>554600</c:v>
                </c:pt>
                <c:pt idx="5247">
                  <c:v>554700</c:v>
                </c:pt>
                <c:pt idx="5248">
                  <c:v>554800</c:v>
                </c:pt>
                <c:pt idx="5249">
                  <c:v>554900</c:v>
                </c:pt>
                <c:pt idx="5250">
                  <c:v>555000</c:v>
                </c:pt>
                <c:pt idx="5251">
                  <c:v>555100</c:v>
                </c:pt>
                <c:pt idx="5252">
                  <c:v>555200</c:v>
                </c:pt>
                <c:pt idx="5253">
                  <c:v>555300</c:v>
                </c:pt>
                <c:pt idx="5254">
                  <c:v>555400</c:v>
                </c:pt>
                <c:pt idx="5255">
                  <c:v>555500</c:v>
                </c:pt>
                <c:pt idx="5256">
                  <c:v>555600</c:v>
                </c:pt>
                <c:pt idx="5257">
                  <c:v>555700</c:v>
                </c:pt>
                <c:pt idx="5258">
                  <c:v>555800</c:v>
                </c:pt>
                <c:pt idx="5259">
                  <c:v>555900</c:v>
                </c:pt>
                <c:pt idx="5260">
                  <c:v>556000</c:v>
                </c:pt>
                <c:pt idx="5261">
                  <c:v>556100</c:v>
                </c:pt>
                <c:pt idx="5262">
                  <c:v>556200</c:v>
                </c:pt>
                <c:pt idx="5263">
                  <c:v>556300</c:v>
                </c:pt>
                <c:pt idx="5264">
                  <c:v>556400</c:v>
                </c:pt>
                <c:pt idx="5265">
                  <c:v>556500</c:v>
                </c:pt>
                <c:pt idx="5266">
                  <c:v>556600</c:v>
                </c:pt>
                <c:pt idx="5267">
                  <c:v>556700</c:v>
                </c:pt>
                <c:pt idx="5268">
                  <c:v>556800</c:v>
                </c:pt>
                <c:pt idx="5269">
                  <c:v>556900</c:v>
                </c:pt>
                <c:pt idx="5270">
                  <c:v>557000</c:v>
                </c:pt>
                <c:pt idx="5271">
                  <c:v>557100</c:v>
                </c:pt>
                <c:pt idx="5272">
                  <c:v>557200</c:v>
                </c:pt>
                <c:pt idx="5273">
                  <c:v>557300</c:v>
                </c:pt>
                <c:pt idx="5274">
                  <c:v>557400</c:v>
                </c:pt>
                <c:pt idx="5275">
                  <c:v>557500</c:v>
                </c:pt>
                <c:pt idx="5276">
                  <c:v>557600</c:v>
                </c:pt>
                <c:pt idx="5277">
                  <c:v>557700</c:v>
                </c:pt>
                <c:pt idx="5278">
                  <c:v>557800</c:v>
                </c:pt>
                <c:pt idx="5279">
                  <c:v>557900</c:v>
                </c:pt>
                <c:pt idx="5280">
                  <c:v>558000</c:v>
                </c:pt>
                <c:pt idx="5281">
                  <c:v>558100</c:v>
                </c:pt>
                <c:pt idx="5282">
                  <c:v>558200</c:v>
                </c:pt>
                <c:pt idx="5283">
                  <c:v>558300</c:v>
                </c:pt>
                <c:pt idx="5284">
                  <c:v>558400</c:v>
                </c:pt>
                <c:pt idx="5285">
                  <c:v>558500</c:v>
                </c:pt>
                <c:pt idx="5286">
                  <c:v>558600</c:v>
                </c:pt>
                <c:pt idx="5287">
                  <c:v>558700</c:v>
                </c:pt>
                <c:pt idx="5288">
                  <c:v>558800</c:v>
                </c:pt>
                <c:pt idx="5289">
                  <c:v>558900</c:v>
                </c:pt>
                <c:pt idx="5290">
                  <c:v>559000</c:v>
                </c:pt>
                <c:pt idx="5291">
                  <c:v>559100</c:v>
                </c:pt>
                <c:pt idx="5292">
                  <c:v>559200</c:v>
                </c:pt>
                <c:pt idx="5293">
                  <c:v>559300</c:v>
                </c:pt>
                <c:pt idx="5294">
                  <c:v>559400</c:v>
                </c:pt>
                <c:pt idx="5295">
                  <c:v>559500</c:v>
                </c:pt>
                <c:pt idx="5296">
                  <c:v>559600</c:v>
                </c:pt>
                <c:pt idx="5297">
                  <c:v>559700</c:v>
                </c:pt>
                <c:pt idx="5298">
                  <c:v>559800</c:v>
                </c:pt>
                <c:pt idx="5299">
                  <c:v>559900</c:v>
                </c:pt>
                <c:pt idx="5300">
                  <c:v>560000</c:v>
                </c:pt>
                <c:pt idx="5301">
                  <c:v>560100</c:v>
                </c:pt>
                <c:pt idx="5302">
                  <c:v>560200</c:v>
                </c:pt>
                <c:pt idx="5303">
                  <c:v>560300</c:v>
                </c:pt>
                <c:pt idx="5304">
                  <c:v>560400</c:v>
                </c:pt>
                <c:pt idx="5305">
                  <c:v>560500</c:v>
                </c:pt>
                <c:pt idx="5306">
                  <c:v>560600</c:v>
                </c:pt>
                <c:pt idx="5307">
                  <c:v>560700</c:v>
                </c:pt>
                <c:pt idx="5308">
                  <c:v>560800</c:v>
                </c:pt>
                <c:pt idx="5309">
                  <c:v>560900</c:v>
                </c:pt>
                <c:pt idx="5310">
                  <c:v>561000</c:v>
                </c:pt>
                <c:pt idx="5311">
                  <c:v>561100</c:v>
                </c:pt>
                <c:pt idx="5312">
                  <c:v>561200</c:v>
                </c:pt>
                <c:pt idx="5313">
                  <c:v>561300</c:v>
                </c:pt>
                <c:pt idx="5314">
                  <c:v>561400</c:v>
                </c:pt>
                <c:pt idx="5315">
                  <c:v>561500</c:v>
                </c:pt>
                <c:pt idx="5316">
                  <c:v>561600</c:v>
                </c:pt>
                <c:pt idx="5317">
                  <c:v>561700</c:v>
                </c:pt>
                <c:pt idx="5318">
                  <c:v>561800</c:v>
                </c:pt>
                <c:pt idx="5319">
                  <c:v>561900</c:v>
                </c:pt>
                <c:pt idx="5320">
                  <c:v>562000</c:v>
                </c:pt>
                <c:pt idx="5321">
                  <c:v>562100</c:v>
                </c:pt>
                <c:pt idx="5322">
                  <c:v>562200</c:v>
                </c:pt>
                <c:pt idx="5323">
                  <c:v>562300</c:v>
                </c:pt>
                <c:pt idx="5324">
                  <c:v>562400</c:v>
                </c:pt>
                <c:pt idx="5325">
                  <c:v>562500</c:v>
                </c:pt>
                <c:pt idx="5326">
                  <c:v>562600</c:v>
                </c:pt>
                <c:pt idx="5327">
                  <c:v>562700</c:v>
                </c:pt>
                <c:pt idx="5328">
                  <c:v>562800</c:v>
                </c:pt>
                <c:pt idx="5329">
                  <c:v>562900</c:v>
                </c:pt>
                <c:pt idx="5330">
                  <c:v>563000</c:v>
                </c:pt>
                <c:pt idx="5331">
                  <c:v>563100</c:v>
                </c:pt>
                <c:pt idx="5332">
                  <c:v>563200</c:v>
                </c:pt>
                <c:pt idx="5333">
                  <c:v>563300</c:v>
                </c:pt>
                <c:pt idx="5334">
                  <c:v>563400</c:v>
                </c:pt>
                <c:pt idx="5335">
                  <c:v>563500</c:v>
                </c:pt>
                <c:pt idx="5336">
                  <c:v>563600</c:v>
                </c:pt>
                <c:pt idx="5337">
                  <c:v>563700</c:v>
                </c:pt>
                <c:pt idx="5338">
                  <c:v>563800</c:v>
                </c:pt>
                <c:pt idx="5339">
                  <c:v>563900</c:v>
                </c:pt>
                <c:pt idx="5340">
                  <c:v>564000</c:v>
                </c:pt>
                <c:pt idx="5341">
                  <c:v>564100</c:v>
                </c:pt>
                <c:pt idx="5342">
                  <c:v>564200</c:v>
                </c:pt>
                <c:pt idx="5343">
                  <c:v>564300</c:v>
                </c:pt>
                <c:pt idx="5344">
                  <c:v>564400</c:v>
                </c:pt>
                <c:pt idx="5345">
                  <c:v>564500</c:v>
                </c:pt>
                <c:pt idx="5346">
                  <c:v>564600</c:v>
                </c:pt>
                <c:pt idx="5347">
                  <c:v>564700</c:v>
                </c:pt>
                <c:pt idx="5348">
                  <c:v>564800</c:v>
                </c:pt>
                <c:pt idx="5349">
                  <c:v>564900</c:v>
                </c:pt>
                <c:pt idx="5350">
                  <c:v>565000</c:v>
                </c:pt>
                <c:pt idx="5351">
                  <c:v>565100</c:v>
                </c:pt>
                <c:pt idx="5352">
                  <c:v>565200</c:v>
                </c:pt>
                <c:pt idx="5353">
                  <c:v>565300</c:v>
                </c:pt>
                <c:pt idx="5354">
                  <c:v>565400</c:v>
                </c:pt>
                <c:pt idx="5355">
                  <c:v>565500</c:v>
                </c:pt>
                <c:pt idx="5356">
                  <c:v>565600</c:v>
                </c:pt>
                <c:pt idx="5357">
                  <c:v>565700</c:v>
                </c:pt>
                <c:pt idx="5358">
                  <c:v>565800</c:v>
                </c:pt>
                <c:pt idx="5359">
                  <c:v>565900</c:v>
                </c:pt>
                <c:pt idx="5360">
                  <c:v>566000</c:v>
                </c:pt>
                <c:pt idx="5361">
                  <c:v>566100</c:v>
                </c:pt>
                <c:pt idx="5362">
                  <c:v>566200</c:v>
                </c:pt>
                <c:pt idx="5363">
                  <c:v>566300</c:v>
                </c:pt>
                <c:pt idx="5364">
                  <c:v>566400</c:v>
                </c:pt>
                <c:pt idx="5365">
                  <c:v>566500</c:v>
                </c:pt>
                <c:pt idx="5366">
                  <c:v>566600</c:v>
                </c:pt>
                <c:pt idx="5367">
                  <c:v>566700</c:v>
                </c:pt>
                <c:pt idx="5368">
                  <c:v>566800</c:v>
                </c:pt>
                <c:pt idx="5369">
                  <c:v>566900</c:v>
                </c:pt>
                <c:pt idx="5370">
                  <c:v>567000</c:v>
                </c:pt>
                <c:pt idx="5371">
                  <c:v>567100</c:v>
                </c:pt>
                <c:pt idx="5372">
                  <c:v>567200</c:v>
                </c:pt>
                <c:pt idx="5373">
                  <c:v>567300</c:v>
                </c:pt>
                <c:pt idx="5374">
                  <c:v>567400</c:v>
                </c:pt>
                <c:pt idx="5375">
                  <c:v>567500</c:v>
                </c:pt>
                <c:pt idx="5376">
                  <c:v>567600</c:v>
                </c:pt>
                <c:pt idx="5377">
                  <c:v>567700</c:v>
                </c:pt>
                <c:pt idx="5378">
                  <c:v>567800</c:v>
                </c:pt>
                <c:pt idx="5379">
                  <c:v>567900</c:v>
                </c:pt>
                <c:pt idx="5380">
                  <c:v>568000</c:v>
                </c:pt>
                <c:pt idx="5381">
                  <c:v>568100</c:v>
                </c:pt>
                <c:pt idx="5382">
                  <c:v>568200</c:v>
                </c:pt>
                <c:pt idx="5383">
                  <c:v>568300</c:v>
                </c:pt>
                <c:pt idx="5384">
                  <c:v>568400</c:v>
                </c:pt>
                <c:pt idx="5385">
                  <c:v>568500</c:v>
                </c:pt>
                <c:pt idx="5386">
                  <c:v>568600</c:v>
                </c:pt>
                <c:pt idx="5387">
                  <c:v>568700</c:v>
                </c:pt>
                <c:pt idx="5388">
                  <c:v>568800</c:v>
                </c:pt>
                <c:pt idx="5389">
                  <c:v>568900</c:v>
                </c:pt>
                <c:pt idx="5390">
                  <c:v>569000</c:v>
                </c:pt>
                <c:pt idx="5391">
                  <c:v>569100</c:v>
                </c:pt>
                <c:pt idx="5392">
                  <c:v>569200</c:v>
                </c:pt>
                <c:pt idx="5393">
                  <c:v>569300</c:v>
                </c:pt>
                <c:pt idx="5394">
                  <c:v>569400</c:v>
                </c:pt>
                <c:pt idx="5395">
                  <c:v>569500</c:v>
                </c:pt>
                <c:pt idx="5396">
                  <c:v>569600</c:v>
                </c:pt>
                <c:pt idx="5397">
                  <c:v>569700</c:v>
                </c:pt>
                <c:pt idx="5398">
                  <c:v>569800</c:v>
                </c:pt>
                <c:pt idx="5399">
                  <c:v>569900</c:v>
                </c:pt>
                <c:pt idx="5400">
                  <c:v>570000</c:v>
                </c:pt>
                <c:pt idx="5401">
                  <c:v>570100</c:v>
                </c:pt>
                <c:pt idx="5402">
                  <c:v>570200</c:v>
                </c:pt>
                <c:pt idx="5403">
                  <c:v>570300</c:v>
                </c:pt>
                <c:pt idx="5404">
                  <c:v>570400</c:v>
                </c:pt>
                <c:pt idx="5405">
                  <c:v>570500</c:v>
                </c:pt>
                <c:pt idx="5406">
                  <c:v>570600</c:v>
                </c:pt>
                <c:pt idx="5407">
                  <c:v>570700</c:v>
                </c:pt>
                <c:pt idx="5408">
                  <c:v>570800</c:v>
                </c:pt>
                <c:pt idx="5409">
                  <c:v>570900</c:v>
                </c:pt>
                <c:pt idx="5410">
                  <c:v>571000</c:v>
                </c:pt>
                <c:pt idx="5411">
                  <c:v>571100</c:v>
                </c:pt>
                <c:pt idx="5412">
                  <c:v>571200</c:v>
                </c:pt>
                <c:pt idx="5413">
                  <c:v>571300</c:v>
                </c:pt>
                <c:pt idx="5414">
                  <c:v>571400</c:v>
                </c:pt>
                <c:pt idx="5415">
                  <c:v>571500</c:v>
                </c:pt>
                <c:pt idx="5416">
                  <c:v>571600</c:v>
                </c:pt>
                <c:pt idx="5417">
                  <c:v>571700</c:v>
                </c:pt>
                <c:pt idx="5418">
                  <c:v>571800</c:v>
                </c:pt>
                <c:pt idx="5419">
                  <c:v>571900</c:v>
                </c:pt>
                <c:pt idx="5420">
                  <c:v>572000</c:v>
                </c:pt>
                <c:pt idx="5421">
                  <c:v>572100</c:v>
                </c:pt>
                <c:pt idx="5422">
                  <c:v>572200</c:v>
                </c:pt>
                <c:pt idx="5423">
                  <c:v>572300</c:v>
                </c:pt>
                <c:pt idx="5424">
                  <c:v>572400</c:v>
                </c:pt>
                <c:pt idx="5425">
                  <c:v>572500</c:v>
                </c:pt>
                <c:pt idx="5426">
                  <c:v>572600</c:v>
                </c:pt>
                <c:pt idx="5427">
                  <c:v>572700</c:v>
                </c:pt>
                <c:pt idx="5428">
                  <c:v>572800</c:v>
                </c:pt>
                <c:pt idx="5429">
                  <c:v>572900</c:v>
                </c:pt>
                <c:pt idx="5430">
                  <c:v>573000</c:v>
                </c:pt>
                <c:pt idx="5431">
                  <c:v>573100</c:v>
                </c:pt>
                <c:pt idx="5432">
                  <c:v>573200</c:v>
                </c:pt>
                <c:pt idx="5433">
                  <c:v>573300</c:v>
                </c:pt>
                <c:pt idx="5434">
                  <c:v>573400</c:v>
                </c:pt>
                <c:pt idx="5435">
                  <c:v>573500</c:v>
                </c:pt>
                <c:pt idx="5436">
                  <c:v>573600</c:v>
                </c:pt>
                <c:pt idx="5437">
                  <c:v>573700</c:v>
                </c:pt>
                <c:pt idx="5438">
                  <c:v>573800</c:v>
                </c:pt>
                <c:pt idx="5439">
                  <c:v>573900</c:v>
                </c:pt>
                <c:pt idx="5440">
                  <c:v>574000</c:v>
                </c:pt>
                <c:pt idx="5441">
                  <c:v>574100</c:v>
                </c:pt>
                <c:pt idx="5442">
                  <c:v>574200</c:v>
                </c:pt>
                <c:pt idx="5443">
                  <c:v>574300</c:v>
                </c:pt>
                <c:pt idx="5444">
                  <c:v>574400</c:v>
                </c:pt>
                <c:pt idx="5445">
                  <c:v>574500</c:v>
                </c:pt>
                <c:pt idx="5446">
                  <c:v>574600</c:v>
                </c:pt>
                <c:pt idx="5447">
                  <c:v>574700</c:v>
                </c:pt>
                <c:pt idx="5448">
                  <c:v>574800</c:v>
                </c:pt>
                <c:pt idx="5449">
                  <c:v>574900</c:v>
                </c:pt>
                <c:pt idx="5450">
                  <c:v>575000</c:v>
                </c:pt>
                <c:pt idx="5451">
                  <c:v>575100</c:v>
                </c:pt>
                <c:pt idx="5452">
                  <c:v>575200</c:v>
                </c:pt>
                <c:pt idx="5453">
                  <c:v>575300</c:v>
                </c:pt>
                <c:pt idx="5454">
                  <c:v>575400</c:v>
                </c:pt>
                <c:pt idx="5455">
                  <c:v>575500</c:v>
                </c:pt>
                <c:pt idx="5456">
                  <c:v>575600</c:v>
                </c:pt>
                <c:pt idx="5457">
                  <c:v>575700</c:v>
                </c:pt>
                <c:pt idx="5458">
                  <c:v>575800</c:v>
                </c:pt>
                <c:pt idx="5459">
                  <c:v>575900</c:v>
                </c:pt>
                <c:pt idx="5460">
                  <c:v>576000</c:v>
                </c:pt>
                <c:pt idx="5461">
                  <c:v>576100</c:v>
                </c:pt>
                <c:pt idx="5462">
                  <c:v>576200</c:v>
                </c:pt>
                <c:pt idx="5463">
                  <c:v>576300</c:v>
                </c:pt>
                <c:pt idx="5464">
                  <c:v>576400</c:v>
                </c:pt>
                <c:pt idx="5465">
                  <c:v>576500</c:v>
                </c:pt>
                <c:pt idx="5466">
                  <c:v>576600</c:v>
                </c:pt>
                <c:pt idx="5467">
                  <c:v>576700</c:v>
                </c:pt>
                <c:pt idx="5468">
                  <c:v>576800</c:v>
                </c:pt>
                <c:pt idx="5469">
                  <c:v>576900</c:v>
                </c:pt>
                <c:pt idx="5470">
                  <c:v>577000</c:v>
                </c:pt>
                <c:pt idx="5471">
                  <c:v>577100</c:v>
                </c:pt>
                <c:pt idx="5472">
                  <c:v>577200</c:v>
                </c:pt>
                <c:pt idx="5473">
                  <c:v>577300</c:v>
                </c:pt>
                <c:pt idx="5474">
                  <c:v>577400</c:v>
                </c:pt>
                <c:pt idx="5475">
                  <c:v>577500</c:v>
                </c:pt>
                <c:pt idx="5476">
                  <c:v>577600</c:v>
                </c:pt>
                <c:pt idx="5477">
                  <c:v>577700</c:v>
                </c:pt>
                <c:pt idx="5478">
                  <c:v>577800</c:v>
                </c:pt>
                <c:pt idx="5479">
                  <c:v>577900</c:v>
                </c:pt>
                <c:pt idx="5480">
                  <c:v>578000</c:v>
                </c:pt>
                <c:pt idx="5481">
                  <c:v>578100</c:v>
                </c:pt>
                <c:pt idx="5482">
                  <c:v>578200</c:v>
                </c:pt>
                <c:pt idx="5483">
                  <c:v>578300</c:v>
                </c:pt>
                <c:pt idx="5484">
                  <c:v>578400</c:v>
                </c:pt>
                <c:pt idx="5485">
                  <c:v>578500</c:v>
                </c:pt>
                <c:pt idx="5486">
                  <c:v>578600</c:v>
                </c:pt>
                <c:pt idx="5487">
                  <c:v>578700</c:v>
                </c:pt>
                <c:pt idx="5488">
                  <c:v>578800</c:v>
                </c:pt>
                <c:pt idx="5489">
                  <c:v>578900</c:v>
                </c:pt>
                <c:pt idx="5490">
                  <c:v>579000</c:v>
                </c:pt>
                <c:pt idx="5491">
                  <c:v>579100</c:v>
                </c:pt>
                <c:pt idx="5492">
                  <c:v>579200</c:v>
                </c:pt>
                <c:pt idx="5493">
                  <c:v>579300</c:v>
                </c:pt>
                <c:pt idx="5494">
                  <c:v>579400</c:v>
                </c:pt>
                <c:pt idx="5495">
                  <c:v>579500</c:v>
                </c:pt>
                <c:pt idx="5496">
                  <c:v>579600</c:v>
                </c:pt>
                <c:pt idx="5497">
                  <c:v>579700</c:v>
                </c:pt>
                <c:pt idx="5498">
                  <c:v>579800</c:v>
                </c:pt>
                <c:pt idx="5499">
                  <c:v>579900</c:v>
                </c:pt>
                <c:pt idx="5500">
                  <c:v>580000</c:v>
                </c:pt>
                <c:pt idx="5501">
                  <c:v>580100</c:v>
                </c:pt>
                <c:pt idx="5502">
                  <c:v>580200</c:v>
                </c:pt>
                <c:pt idx="5503">
                  <c:v>580300</c:v>
                </c:pt>
                <c:pt idx="5504">
                  <c:v>580400</c:v>
                </c:pt>
                <c:pt idx="5505">
                  <c:v>580500</c:v>
                </c:pt>
                <c:pt idx="5506">
                  <c:v>580600</c:v>
                </c:pt>
                <c:pt idx="5507">
                  <c:v>580700</c:v>
                </c:pt>
                <c:pt idx="5508">
                  <c:v>580800</c:v>
                </c:pt>
                <c:pt idx="5509">
                  <c:v>580900</c:v>
                </c:pt>
                <c:pt idx="5510">
                  <c:v>581000</c:v>
                </c:pt>
                <c:pt idx="5511">
                  <c:v>581100</c:v>
                </c:pt>
                <c:pt idx="5512">
                  <c:v>581200</c:v>
                </c:pt>
                <c:pt idx="5513">
                  <c:v>581300</c:v>
                </c:pt>
                <c:pt idx="5514">
                  <c:v>581400</c:v>
                </c:pt>
                <c:pt idx="5515">
                  <c:v>581500</c:v>
                </c:pt>
                <c:pt idx="5516">
                  <c:v>581600</c:v>
                </c:pt>
                <c:pt idx="5517">
                  <c:v>581700</c:v>
                </c:pt>
                <c:pt idx="5518">
                  <c:v>581800</c:v>
                </c:pt>
                <c:pt idx="5519">
                  <c:v>581900</c:v>
                </c:pt>
                <c:pt idx="5520">
                  <c:v>582000</c:v>
                </c:pt>
                <c:pt idx="5521">
                  <c:v>582100</c:v>
                </c:pt>
                <c:pt idx="5522">
                  <c:v>582200</c:v>
                </c:pt>
                <c:pt idx="5523">
                  <c:v>582300</c:v>
                </c:pt>
                <c:pt idx="5524">
                  <c:v>582400</c:v>
                </c:pt>
                <c:pt idx="5525">
                  <c:v>582500</c:v>
                </c:pt>
                <c:pt idx="5526">
                  <c:v>582600</c:v>
                </c:pt>
                <c:pt idx="5527">
                  <c:v>582700</c:v>
                </c:pt>
                <c:pt idx="5528">
                  <c:v>582800</c:v>
                </c:pt>
                <c:pt idx="5529">
                  <c:v>582900</c:v>
                </c:pt>
                <c:pt idx="5530">
                  <c:v>583000</c:v>
                </c:pt>
                <c:pt idx="5531">
                  <c:v>583100</c:v>
                </c:pt>
                <c:pt idx="5532">
                  <c:v>583200</c:v>
                </c:pt>
                <c:pt idx="5533">
                  <c:v>583300</c:v>
                </c:pt>
                <c:pt idx="5534">
                  <c:v>583400</c:v>
                </c:pt>
                <c:pt idx="5535">
                  <c:v>583500</c:v>
                </c:pt>
                <c:pt idx="5536">
                  <c:v>583600</c:v>
                </c:pt>
                <c:pt idx="5537">
                  <c:v>583700</c:v>
                </c:pt>
                <c:pt idx="5538">
                  <c:v>583800</c:v>
                </c:pt>
                <c:pt idx="5539">
                  <c:v>583900</c:v>
                </c:pt>
                <c:pt idx="5540">
                  <c:v>584000</c:v>
                </c:pt>
                <c:pt idx="5541">
                  <c:v>584100</c:v>
                </c:pt>
                <c:pt idx="5542">
                  <c:v>584200</c:v>
                </c:pt>
                <c:pt idx="5543">
                  <c:v>584300</c:v>
                </c:pt>
                <c:pt idx="5544">
                  <c:v>584400</c:v>
                </c:pt>
                <c:pt idx="5545">
                  <c:v>584500</c:v>
                </c:pt>
                <c:pt idx="5546">
                  <c:v>584600</c:v>
                </c:pt>
                <c:pt idx="5547">
                  <c:v>584700</c:v>
                </c:pt>
                <c:pt idx="5548">
                  <c:v>584800</c:v>
                </c:pt>
                <c:pt idx="5549">
                  <c:v>584900</c:v>
                </c:pt>
                <c:pt idx="5550">
                  <c:v>585000</c:v>
                </c:pt>
                <c:pt idx="5551">
                  <c:v>585100</c:v>
                </c:pt>
                <c:pt idx="5552">
                  <c:v>585200</c:v>
                </c:pt>
                <c:pt idx="5553">
                  <c:v>585300</c:v>
                </c:pt>
                <c:pt idx="5554">
                  <c:v>585400</c:v>
                </c:pt>
                <c:pt idx="5555">
                  <c:v>585500</c:v>
                </c:pt>
                <c:pt idx="5556">
                  <c:v>585600</c:v>
                </c:pt>
                <c:pt idx="5557">
                  <c:v>585700</c:v>
                </c:pt>
                <c:pt idx="5558">
                  <c:v>585800</c:v>
                </c:pt>
                <c:pt idx="5559">
                  <c:v>585900</c:v>
                </c:pt>
                <c:pt idx="5560">
                  <c:v>586000</c:v>
                </c:pt>
                <c:pt idx="5561">
                  <c:v>586100</c:v>
                </c:pt>
                <c:pt idx="5562">
                  <c:v>586200</c:v>
                </c:pt>
                <c:pt idx="5563">
                  <c:v>586300</c:v>
                </c:pt>
                <c:pt idx="5564">
                  <c:v>586400</c:v>
                </c:pt>
                <c:pt idx="5565">
                  <c:v>586500</c:v>
                </c:pt>
                <c:pt idx="5566">
                  <c:v>586600</c:v>
                </c:pt>
                <c:pt idx="5567">
                  <c:v>586700</c:v>
                </c:pt>
                <c:pt idx="5568">
                  <c:v>586800</c:v>
                </c:pt>
                <c:pt idx="5569">
                  <c:v>586900</c:v>
                </c:pt>
                <c:pt idx="5570">
                  <c:v>587000</c:v>
                </c:pt>
                <c:pt idx="5571">
                  <c:v>587100</c:v>
                </c:pt>
                <c:pt idx="5572">
                  <c:v>587200</c:v>
                </c:pt>
                <c:pt idx="5573">
                  <c:v>587300</c:v>
                </c:pt>
                <c:pt idx="5574">
                  <c:v>587400</c:v>
                </c:pt>
                <c:pt idx="5575">
                  <c:v>587500</c:v>
                </c:pt>
                <c:pt idx="5576">
                  <c:v>587600</c:v>
                </c:pt>
                <c:pt idx="5577">
                  <c:v>587700</c:v>
                </c:pt>
                <c:pt idx="5578">
                  <c:v>587800</c:v>
                </c:pt>
                <c:pt idx="5579">
                  <c:v>587900</c:v>
                </c:pt>
                <c:pt idx="5580">
                  <c:v>588000</c:v>
                </c:pt>
                <c:pt idx="5581">
                  <c:v>588100</c:v>
                </c:pt>
                <c:pt idx="5582">
                  <c:v>588200</c:v>
                </c:pt>
                <c:pt idx="5583">
                  <c:v>588300</c:v>
                </c:pt>
                <c:pt idx="5584">
                  <c:v>588400</c:v>
                </c:pt>
                <c:pt idx="5585">
                  <c:v>588500</c:v>
                </c:pt>
                <c:pt idx="5586">
                  <c:v>588600</c:v>
                </c:pt>
                <c:pt idx="5587">
                  <c:v>588700</c:v>
                </c:pt>
                <c:pt idx="5588">
                  <c:v>588800</c:v>
                </c:pt>
                <c:pt idx="5589">
                  <c:v>588900</c:v>
                </c:pt>
                <c:pt idx="5590">
                  <c:v>589000</c:v>
                </c:pt>
                <c:pt idx="5591">
                  <c:v>589100</c:v>
                </c:pt>
                <c:pt idx="5592">
                  <c:v>589200</c:v>
                </c:pt>
                <c:pt idx="5593">
                  <c:v>589300</c:v>
                </c:pt>
                <c:pt idx="5594">
                  <c:v>589400</c:v>
                </c:pt>
                <c:pt idx="5595">
                  <c:v>589500</c:v>
                </c:pt>
                <c:pt idx="5596">
                  <c:v>589600</c:v>
                </c:pt>
                <c:pt idx="5597">
                  <c:v>589700</c:v>
                </c:pt>
                <c:pt idx="5598">
                  <c:v>589800</c:v>
                </c:pt>
                <c:pt idx="5599">
                  <c:v>589900</c:v>
                </c:pt>
                <c:pt idx="5600">
                  <c:v>590000</c:v>
                </c:pt>
                <c:pt idx="5601">
                  <c:v>590100</c:v>
                </c:pt>
                <c:pt idx="5602">
                  <c:v>590200</c:v>
                </c:pt>
                <c:pt idx="5603">
                  <c:v>590300</c:v>
                </c:pt>
                <c:pt idx="5604">
                  <c:v>590400</c:v>
                </c:pt>
                <c:pt idx="5605">
                  <c:v>590500</c:v>
                </c:pt>
                <c:pt idx="5606">
                  <c:v>590600</c:v>
                </c:pt>
                <c:pt idx="5607">
                  <c:v>590700</c:v>
                </c:pt>
                <c:pt idx="5608">
                  <c:v>590800</c:v>
                </c:pt>
                <c:pt idx="5609">
                  <c:v>590900</c:v>
                </c:pt>
                <c:pt idx="5610">
                  <c:v>591000</c:v>
                </c:pt>
                <c:pt idx="5611">
                  <c:v>591100</c:v>
                </c:pt>
                <c:pt idx="5612">
                  <c:v>591200</c:v>
                </c:pt>
                <c:pt idx="5613">
                  <c:v>591300</c:v>
                </c:pt>
                <c:pt idx="5614">
                  <c:v>591400</c:v>
                </c:pt>
                <c:pt idx="5615">
                  <c:v>591500</c:v>
                </c:pt>
                <c:pt idx="5616">
                  <c:v>591600</c:v>
                </c:pt>
                <c:pt idx="5617">
                  <c:v>591700</c:v>
                </c:pt>
                <c:pt idx="5618">
                  <c:v>591800</c:v>
                </c:pt>
                <c:pt idx="5619">
                  <c:v>591900</c:v>
                </c:pt>
                <c:pt idx="5620">
                  <c:v>592000</c:v>
                </c:pt>
                <c:pt idx="5621">
                  <c:v>592100</c:v>
                </c:pt>
                <c:pt idx="5622">
                  <c:v>592200</c:v>
                </c:pt>
                <c:pt idx="5623">
                  <c:v>592300</c:v>
                </c:pt>
                <c:pt idx="5624">
                  <c:v>592400</c:v>
                </c:pt>
                <c:pt idx="5625">
                  <c:v>592500</c:v>
                </c:pt>
                <c:pt idx="5626">
                  <c:v>592600</c:v>
                </c:pt>
                <c:pt idx="5627">
                  <c:v>592700</c:v>
                </c:pt>
                <c:pt idx="5628">
                  <c:v>592800</c:v>
                </c:pt>
                <c:pt idx="5629">
                  <c:v>592900</c:v>
                </c:pt>
                <c:pt idx="5630">
                  <c:v>593000</c:v>
                </c:pt>
                <c:pt idx="5631">
                  <c:v>593100</c:v>
                </c:pt>
                <c:pt idx="5632">
                  <c:v>593200</c:v>
                </c:pt>
                <c:pt idx="5633">
                  <c:v>593300</c:v>
                </c:pt>
                <c:pt idx="5634">
                  <c:v>593400</c:v>
                </c:pt>
                <c:pt idx="5635">
                  <c:v>593500</c:v>
                </c:pt>
                <c:pt idx="5636">
                  <c:v>593600</c:v>
                </c:pt>
                <c:pt idx="5637">
                  <c:v>593700</c:v>
                </c:pt>
                <c:pt idx="5638">
                  <c:v>593800</c:v>
                </c:pt>
                <c:pt idx="5639">
                  <c:v>593900</c:v>
                </c:pt>
                <c:pt idx="5640">
                  <c:v>594000</c:v>
                </c:pt>
                <c:pt idx="5641">
                  <c:v>594100</c:v>
                </c:pt>
                <c:pt idx="5642">
                  <c:v>594200</c:v>
                </c:pt>
                <c:pt idx="5643">
                  <c:v>594300</c:v>
                </c:pt>
                <c:pt idx="5644">
                  <c:v>594400</c:v>
                </c:pt>
                <c:pt idx="5645">
                  <c:v>594500</c:v>
                </c:pt>
                <c:pt idx="5646">
                  <c:v>594600</c:v>
                </c:pt>
                <c:pt idx="5647">
                  <c:v>594700</c:v>
                </c:pt>
                <c:pt idx="5648">
                  <c:v>594800</c:v>
                </c:pt>
                <c:pt idx="5649">
                  <c:v>594900</c:v>
                </c:pt>
                <c:pt idx="5650">
                  <c:v>595000</c:v>
                </c:pt>
                <c:pt idx="5651">
                  <c:v>595100</c:v>
                </c:pt>
                <c:pt idx="5652">
                  <c:v>595200</c:v>
                </c:pt>
                <c:pt idx="5653">
                  <c:v>595300</c:v>
                </c:pt>
                <c:pt idx="5654">
                  <c:v>595400</c:v>
                </c:pt>
                <c:pt idx="5655">
                  <c:v>595500</c:v>
                </c:pt>
                <c:pt idx="5656">
                  <c:v>595600</c:v>
                </c:pt>
                <c:pt idx="5657">
                  <c:v>595700</c:v>
                </c:pt>
                <c:pt idx="5658">
                  <c:v>595800</c:v>
                </c:pt>
                <c:pt idx="5659">
                  <c:v>595900</c:v>
                </c:pt>
                <c:pt idx="5660">
                  <c:v>596000</c:v>
                </c:pt>
                <c:pt idx="5661">
                  <c:v>596100</c:v>
                </c:pt>
                <c:pt idx="5662">
                  <c:v>596200</c:v>
                </c:pt>
                <c:pt idx="5663">
                  <c:v>596300</c:v>
                </c:pt>
                <c:pt idx="5664">
                  <c:v>596400</c:v>
                </c:pt>
                <c:pt idx="5665">
                  <c:v>596500</c:v>
                </c:pt>
                <c:pt idx="5666">
                  <c:v>596600</c:v>
                </c:pt>
                <c:pt idx="5667">
                  <c:v>596700</c:v>
                </c:pt>
                <c:pt idx="5668">
                  <c:v>596800</c:v>
                </c:pt>
                <c:pt idx="5669">
                  <c:v>596900</c:v>
                </c:pt>
                <c:pt idx="5670">
                  <c:v>597000</c:v>
                </c:pt>
                <c:pt idx="5671">
                  <c:v>597100</c:v>
                </c:pt>
                <c:pt idx="5672">
                  <c:v>597200</c:v>
                </c:pt>
                <c:pt idx="5673">
                  <c:v>597300</c:v>
                </c:pt>
                <c:pt idx="5674">
                  <c:v>597400</c:v>
                </c:pt>
                <c:pt idx="5675">
                  <c:v>597500</c:v>
                </c:pt>
                <c:pt idx="5676">
                  <c:v>597600</c:v>
                </c:pt>
                <c:pt idx="5677">
                  <c:v>597700</c:v>
                </c:pt>
                <c:pt idx="5678">
                  <c:v>597800</c:v>
                </c:pt>
                <c:pt idx="5679">
                  <c:v>597900</c:v>
                </c:pt>
                <c:pt idx="5680">
                  <c:v>598000</c:v>
                </c:pt>
                <c:pt idx="5681">
                  <c:v>598100</c:v>
                </c:pt>
                <c:pt idx="5682">
                  <c:v>598200</c:v>
                </c:pt>
                <c:pt idx="5683">
                  <c:v>598300</c:v>
                </c:pt>
                <c:pt idx="5684">
                  <c:v>598400</c:v>
                </c:pt>
                <c:pt idx="5685">
                  <c:v>598500</c:v>
                </c:pt>
                <c:pt idx="5686">
                  <c:v>598600</c:v>
                </c:pt>
                <c:pt idx="5687">
                  <c:v>598700</c:v>
                </c:pt>
                <c:pt idx="5688">
                  <c:v>598800</c:v>
                </c:pt>
                <c:pt idx="5689">
                  <c:v>598900</c:v>
                </c:pt>
                <c:pt idx="5690">
                  <c:v>599000</c:v>
                </c:pt>
                <c:pt idx="5691">
                  <c:v>599100</c:v>
                </c:pt>
                <c:pt idx="5692">
                  <c:v>599200</c:v>
                </c:pt>
                <c:pt idx="5693">
                  <c:v>599300</c:v>
                </c:pt>
                <c:pt idx="5694">
                  <c:v>599400</c:v>
                </c:pt>
                <c:pt idx="5695">
                  <c:v>599500</c:v>
                </c:pt>
                <c:pt idx="5696">
                  <c:v>599600</c:v>
                </c:pt>
                <c:pt idx="5697">
                  <c:v>599700</c:v>
                </c:pt>
                <c:pt idx="5698">
                  <c:v>599800</c:v>
                </c:pt>
                <c:pt idx="5699">
                  <c:v>599900</c:v>
                </c:pt>
                <c:pt idx="5700">
                  <c:v>600000</c:v>
                </c:pt>
                <c:pt idx="5701">
                  <c:v>600100</c:v>
                </c:pt>
                <c:pt idx="5702">
                  <c:v>600200</c:v>
                </c:pt>
                <c:pt idx="5703">
                  <c:v>600300</c:v>
                </c:pt>
                <c:pt idx="5704">
                  <c:v>600400</c:v>
                </c:pt>
                <c:pt idx="5705">
                  <c:v>600500</c:v>
                </c:pt>
                <c:pt idx="5706">
                  <c:v>600600</c:v>
                </c:pt>
                <c:pt idx="5707">
                  <c:v>600700</c:v>
                </c:pt>
                <c:pt idx="5708">
                  <c:v>600800</c:v>
                </c:pt>
                <c:pt idx="5709">
                  <c:v>600900</c:v>
                </c:pt>
                <c:pt idx="5710">
                  <c:v>601000</c:v>
                </c:pt>
                <c:pt idx="5711">
                  <c:v>601100</c:v>
                </c:pt>
                <c:pt idx="5712">
                  <c:v>601200</c:v>
                </c:pt>
                <c:pt idx="5713">
                  <c:v>601300</c:v>
                </c:pt>
                <c:pt idx="5714">
                  <c:v>601400</c:v>
                </c:pt>
                <c:pt idx="5715">
                  <c:v>601500</c:v>
                </c:pt>
                <c:pt idx="5716">
                  <c:v>601600</c:v>
                </c:pt>
                <c:pt idx="5717">
                  <c:v>601700</c:v>
                </c:pt>
                <c:pt idx="5718">
                  <c:v>601800</c:v>
                </c:pt>
                <c:pt idx="5719">
                  <c:v>601900</c:v>
                </c:pt>
                <c:pt idx="5720">
                  <c:v>602000</c:v>
                </c:pt>
                <c:pt idx="5721">
                  <c:v>602100</c:v>
                </c:pt>
                <c:pt idx="5722">
                  <c:v>602200</c:v>
                </c:pt>
                <c:pt idx="5723">
                  <c:v>602300</c:v>
                </c:pt>
                <c:pt idx="5724">
                  <c:v>602400</c:v>
                </c:pt>
                <c:pt idx="5725">
                  <c:v>602500</c:v>
                </c:pt>
                <c:pt idx="5726">
                  <c:v>602600</c:v>
                </c:pt>
                <c:pt idx="5727">
                  <c:v>602700</c:v>
                </c:pt>
                <c:pt idx="5728">
                  <c:v>602800</c:v>
                </c:pt>
                <c:pt idx="5729">
                  <c:v>602900</c:v>
                </c:pt>
                <c:pt idx="5730">
                  <c:v>603000</c:v>
                </c:pt>
                <c:pt idx="5731">
                  <c:v>603100</c:v>
                </c:pt>
                <c:pt idx="5732">
                  <c:v>603200</c:v>
                </c:pt>
                <c:pt idx="5733">
                  <c:v>603300</c:v>
                </c:pt>
                <c:pt idx="5734">
                  <c:v>603400</c:v>
                </c:pt>
                <c:pt idx="5735">
                  <c:v>603500</c:v>
                </c:pt>
                <c:pt idx="5736">
                  <c:v>603600</c:v>
                </c:pt>
                <c:pt idx="5737">
                  <c:v>603700</c:v>
                </c:pt>
                <c:pt idx="5738">
                  <c:v>603800</c:v>
                </c:pt>
                <c:pt idx="5739">
                  <c:v>603900</c:v>
                </c:pt>
                <c:pt idx="5740">
                  <c:v>604000</c:v>
                </c:pt>
                <c:pt idx="5741">
                  <c:v>604100</c:v>
                </c:pt>
                <c:pt idx="5742">
                  <c:v>604200</c:v>
                </c:pt>
                <c:pt idx="5743">
                  <c:v>604300</c:v>
                </c:pt>
                <c:pt idx="5744">
                  <c:v>604400</c:v>
                </c:pt>
                <c:pt idx="5745">
                  <c:v>604500</c:v>
                </c:pt>
                <c:pt idx="5746">
                  <c:v>604600</c:v>
                </c:pt>
                <c:pt idx="5747">
                  <c:v>604700</c:v>
                </c:pt>
                <c:pt idx="5748">
                  <c:v>604800</c:v>
                </c:pt>
                <c:pt idx="5749">
                  <c:v>604900</c:v>
                </c:pt>
                <c:pt idx="5750">
                  <c:v>605000</c:v>
                </c:pt>
                <c:pt idx="5751">
                  <c:v>605100</c:v>
                </c:pt>
                <c:pt idx="5752">
                  <c:v>605200</c:v>
                </c:pt>
                <c:pt idx="5753">
                  <c:v>605300</c:v>
                </c:pt>
                <c:pt idx="5754">
                  <c:v>605400</c:v>
                </c:pt>
                <c:pt idx="5755">
                  <c:v>605500</c:v>
                </c:pt>
                <c:pt idx="5756">
                  <c:v>605600</c:v>
                </c:pt>
                <c:pt idx="5757">
                  <c:v>605700</c:v>
                </c:pt>
                <c:pt idx="5758">
                  <c:v>605800</c:v>
                </c:pt>
                <c:pt idx="5759">
                  <c:v>605900</c:v>
                </c:pt>
                <c:pt idx="5760">
                  <c:v>606000</c:v>
                </c:pt>
                <c:pt idx="5761">
                  <c:v>606100</c:v>
                </c:pt>
                <c:pt idx="5762">
                  <c:v>606200</c:v>
                </c:pt>
                <c:pt idx="5763">
                  <c:v>606300</c:v>
                </c:pt>
                <c:pt idx="5764">
                  <c:v>606400</c:v>
                </c:pt>
                <c:pt idx="5765">
                  <c:v>606500</c:v>
                </c:pt>
                <c:pt idx="5766">
                  <c:v>606600</c:v>
                </c:pt>
                <c:pt idx="5767">
                  <c:v>606700</c:v>
                </c:pt>
                <c:pt idx="5768">
                  <c:v>606800</c:v>
                </c:pt>
                <c:pt idx="5769">
                  <c:v>606900</c:v>
                </c:pt>
                <c:pt idx="5770">
                  <c:v>607000</c:v>
                </c:pt>
                <c:pt idx="5771">
                  <c:v>607100</c:v>
                </c:pt>
                <c:pt idx="5772">
                  <c:v>607200</c:v>
                </c:pt>
                <c:pt idx="5773">
                  <c:v>607300</c:v>
                </c:pt>
                <c:pt idx="5774">
                  <c:v>607400</c:v>
                </c:pt>
                <c:pt idx="5775">
                  <c:v>607500</c:v>
                </c:pt>
                <c:pt idx="5776">
                  <c:v>607600</c:v>
                </c:pt>
                <c:pt idx="5777">
                  <c:v>607700</c:v>
                </c:pt>
                <c:pt idx="5778">
                  <c:v>607800</c:v>
                </c:pt>
                <c:pt idx="5779">
                  <c:v>607900</c:v>
                </c:pt>
                <c:pt idx="5780">
                  <c:v>608000</c:v>
                </c:pt>
                <c:pt idx="5781">
                  <c:v>608100</c:v>
                </c:pt>
                <c:pt idx="5782">
                  <c:v>608200</c:v>
                </c:pt>
                <c:pt idx="5783">
                  <c:v>608300</c:v>
                </c:pt>
                <c:pt idx="5784">
                  <c:v>608400</c:v>
                </c:pt>
                <c:pt idx="5785">
                  <c:v>608500</c:v>
                </c:pt>
                <c:pt idx="5786">
                  <c:v>608600</c:v>
                </c:pt>
                <c:pt idx="5787">
                  <c:v>608700</c:v>
                </c:pt>
                <c:pt idx="5788">
                  <c:v>608800</c:v>
                </c:pt>
                <c:pt idx="5789">
                  <c:v>608900</c:v>
                </c:pt>
                <c:pt idx="5790">
                  <c:v>609000</c:v>
                </c:pt>
                <c:pt idx="5791">
                  <c:v>609100</c:v>
                </c:pt>
                <c:pt idx="5792">
                  <c:v>609200</c:v>
                </c:pt>
                <c:pt idx="5793">
                  <c:v>609300</c:v>
                </c:pt>
                <c:pt idx="5794">
                  <c:v>609400</c:v>
                </c:pt>
                <c:pt idx="5795">
                  <c:v>609500</c:v>
                </c:pt>
                <c:pt idx="5796">
                  <c:v>609600</c:v>
                </c:pt>
                <c:pt idx="5797">
                  <c:v>609700</c:v>
                </c:pt>
                <c:pt idx="5798">
                  <c:v>609800</c:v>
                </c:pt>
                <c:pt idx="5799">
                  <c:v>609900</c:v>
                </c:pt>
                <c:pt idx="5800">
                  <c:v>610000</c:v>
                </c:pt>
                <c:pt idx="5801">
                  <c:v>610100</c:v>
                </c:pt>
                <c:pt idx="5802">
                  <c:v>610200</c:v>
                </c:pt>
                <c:pt idx="5803">
                  <c:v>610300</c:v>
                </c:pt>
                <c:pt idx="5804">
                  <c:v>610400</c:v>
                </c:pt>
                <c:pt idx="5805">
                  <c:v>610500</c:v>
                </c:pt>
                <c:pt idx="5806">
                  <c:v>610600</c:v>
                </c:pt>
                <c:pt idx="5807">
                  <c:v>610700</c:v>
                </c:pt>
                <c:pt idx="5808">
                  <c:v>610800</c:v>
                </c:pt>
                <c:pt idx="5809">
                  <c:v>610900</c:v>
                </c:pt>
                <c:pt idx="5810">
                  <c:v>611000</c:v>
                </c:pt>
                <c:pt idx="5811">
                  <c:v>611100</c:v>
                </c:pt>
                <c:pt idx="5812">
                  <c:v>611200</c:v>
                </c:pt>
                <c:pt idx="5813">
                  <c:v>611300</c:v>
                </c:pt>
                <c:pt idx="5814">
                  <c:v>611400</c:v>
                </c:pt>
                <c:pt idx="5815">
                  <c:v>611500</c:v>
                </c:pt>
                <c:pt idx="5816">
                  <c:v>611600</c:v>
                </c:pt>
                <c:pt idx="5817">
                  <c:v>611700</c:v>
                </c:pt>
                <c:pt idx="5818">
                  <c:v>611800</c:v>
                </c:pt>
                <c:pt idx="5819">
                  <c:v>611900</c:v>
                </c:pt>
                <c:pt idx="5820">
                  <c:v>612000</c:v>
                </c:pt>
                <c:pt idx="5821">
                  <c:v>612100</c:v>
                </c:pt>
                <c:pt idx="5822">
                  <c:v>612200</c:v>
                </c:pt>
                <c:pt idx="5823">
                  <c:v>612300</c:v>
                </c:pt>
                <c:pt idx="5824">
                  <c:v>612400</c:v>
                </c:pt>
                <c:pt idx="5825">
                  <c:v>612500</c:v>
                </c:pt>
                <c:pt idx="5826">
                  <c:v>612600</c:v>
                </c:pt>
                <c:pt idx="5827">
                  <c:v>612700</c:v>
                </c:pt>
                <c:pt idx="5828">
                  <c:v>612800</c:v>
                </c:pt>
                <c:pt idx="5829">
                  <c:v>612900</c:v>
                </c:pt>
                <c:pt idx="5830">
                  <c:v>613000</c:v>
                </c:pt>
                <c:pt idx="5831">
                  <c:v>613100</c:v>
                </c:pt>
                <c:pt idx="5832">
                  <c:v>613200</c:v>
                </c:pt>
                <c:pt idx="5833">
                  <c:v>613300</c:v>
                </c:pt>
                <c:pt idx="5834">
                  <c:v>613400</c:v>
                </c:pt>
                <c:pt idx="5835">
                  <c:v>613500</c:v>
                </c:pt>
                <c:pt idx="5836">
                  <c:v>613600</c:v>
                </c:pt>
                <c:pt idx="5837">
                  <c:v>613700</c:v>
                </c:pt>
                <c:pt idx="5838">
                  <c:v>613800</c:v>
                </c:pt>
                <c:pt idx="5839">
                  <c:v>613900</c:v>
                </c:pt>
                <c:pt idx="5840">
                  <c:v>614000</c:v>
                </c:pt>
                <c:pt idx="5841">
                  <c:v>614100</c:v>
                </c:pt>
                <c:pt idx="5842">
                  <c:v>614200</c:v>
                </c:pt>
                <c:pt idx="5843">
                  <c:v>614300</c:v>
                </c:pt>
                <c:pt idx="5844">
                  <c:v>614400</c:v>
                </c:pt>
                <c:pt idx="5845">
                  <c:v>614500</c:v>
                </c:pt>
                <c:pt idx="5846">
                  <c:v>614600</c:v>
                </c:pt>
                <c:pt idx="5847">
                  <c:v>614700</c:v>
                </c:pt>
                <c:pt idx="5848">
                  <c:v>614800</c:v>
                </c:pt>
                <c:pt idx="5849">
                  <c:v>614900</c:v>
                </c:pt>
                <c:pt idx="5850">
                  <c:v>615000</c:v>
                </c:pt>
                <c:pt idx="5851">
                  <c:v>615100</c:v>
                </c:pt>
                <c:pt idx="5852">
                  <c:v>615200</c:v>
                </c:pt>
                <c:pt idx="5853">
                  <c:v>615300</c:v>
                </c:pt>
                <c:pt idx="5854">
                  <c:v>615400</c:v>
                </c:pt>
                <c:pt idx="5855">
                  <c:v>615500</c:v>
                </c:pt>
                <c:pt idx="5856">
                  <c:v>615600</c:v>
                </c:pt>
                <c:pt idx="5857">
                  <c:v>615700</c:v>
                </c:pt>
                <c:pt idx="5858">
                  <c:v>615800</c:v>
                </c:pt>
                <c:pt idx="5859">
                  <c:v>615900</c:v>
                </c:pt>
                <c:pt idx="5860">
                  <c:v>616000</c:v>
                </c:pt>
                <c:pt idx="5861">
                  <c:v>616100</c:v>
                </c:pt>
                <c:pt idx="5862">
                  <c:v>616200</c:v>
                </c:pt>
                <c:pt idx="5863">
                  <c:v>616300</c:v>
                </c:pt>
                <c:pt idx="5864">
                  <c:v>616400</c:v>
                </c:pt>
                <c:pt idx="5865">
                  <c:v>616500</c:v>
                </c:pt>
                <c:pt idx="5866">
                  <c:v>616600</c:v>
                </c:pt>
                <c:pt idx="5867">
                  <c:v>616700</c:v>
                </c:pt>
                <c:pt idx="5868">
                  <c:v>616800</c:v>
                </c:pt>
                <c:pt idx="5869">
                  <c:v>616900</c:v>
                </c:pt>
                <c:pt idx="5870">
                  <c:v>617000</c:v>
                </c:pt>
                <c:pt idx="5871">
                  <c:v>617100</c:v>
                </c:pt>
                <c:pt idx="5872">
                  <c:v>617200</c:v>
                </c:pt>
                <c:pt idx="5873">
                  <c:v>617300</c:v>
                </c:pt>
                <c:pt idx="5874">
                  <c:v>617400</c:v>
                </c:pt>
                <c:pt idx="5875">
                  <c:v>617500</c:v>
                </c:pt>
                <c:pt idx="5876">
                  <c:v>617600</c:v>
                </c:pt>
                <c:pt idx="5877">
                  <c:v>617700</c:v>
                </c:pt>
                <c:pt idx="5878">
                  <c:v>617800</c:v>
                </c:pt>
                <c:pt idx="5879">
                  <c:v>617900</c:v>
                </c:pt>
                <c:pt idx="5880">
                  <c:v>618000</c:v>
                </c:pt>
                <c:pt idx="5881">
                  <c:v>618100</c:v>
                </c:pt>
                <c:pt idx="5882">
                  <c:v>618200</c:v>
                </c:pt>
                <c:pt idx="5883">
                  <c:v>618300</c:v>
                </c:pt>
                <c:pt idx="5884">
                  <c:v>618400</c:v>
                </c:pt>
                <c:pt idx="5885">
                  <c:v>618500</c:v>
                </c:pt>
                <c:pt idx="5886">
                  <c:v>618600</c:v>
                </c:pt>
                <c:pt idx="5887">
                  <c:v>618700</c:v>
                </c:pt>
                <c:pt idx="5888">
                  <c:v>618800</c:v>
                </c:pt>
                <c:pt idx="5889">
                  <c:v>618900</c:v>
                </c:pt>
                <c:pt idx="5890">
                  <c:v>619000</c:v>
                </c:pt>
                <c:pt idx="5891">
                  <c:v>619100</c:v>
                </c:pt>
                <c:pt idx="5892">
                  <c:v>619200</c:v>
                </c:pt>
                <c:pt idx="5893">
                  <c:v>619300</c:v>
                </c:pt>
                <c:pt idx="5894">
                  <c:v>619400</c:v>
                </c:pt>
                <c:pt idx="5895">
                  <c:v>619500</c:v>
                </c:pt>
                <c:pt idx="5896">
                  <c:v>619600</c:v>
                </c:pt>
                <c:pt idx="5897">
                  <c:v>619700</c:v>
                </c:pt>
                <c:pt idx="5898">
                  <c:v>619800</c:v>
                </c:pt>
                <c:pt idx="5899">
                  <c:v>619900</c:v>
                </c:pt>
                <c:pt idx="5900">
                  <c:v>620000</c:v>
                </c:pt>
                <c:pt idx="5901">
                  <c:v>620100</c:v>
                </c:pt>
                <c:pt idx="5902">
                  <c:v>620200</c:v>
                </c:pt>
                <c:pt idx="5903">
                  <c:v>620300</c:v>
                </c:pt>
                <c:pt idx="5904">
                  <c:v>620400</c:v>
                </c:pt>
                <c:pt idx="5905">
                  <c:v>620500</c:v>
                </c:pt>
                <c:pt idx="5906">
                  <c:v>620600</c:v>
                </c:pt>
                <c:pt idx="5907">
                  <c:v>620700</c:v>
                </c:pt>
                <c:pt idx="5908">
                  <c:v>620800</c:v>
                </c:pt>
                <c:pt idx="5909">
                  <c:v>620900</c:v>
                </c:pt>
                <c:pt idx="5910">
                  <c:v>621000</c:v>
                </c:pt>
                <c:pt idx="5911">
                  <c:v>621100</c:v>
                </c:pt>
                <c:pt idx="5912">
                  <c:v>621200</c:v>
                </c:pt>
                <c:pt idx="5913">
                  <c:v>621300</c:v>
                </c:pt>
                <c:pt idx="5914">
                  <c:v>621400</c:v>
                </c:pt>
                <c:pt idx="5915">
                  <c:v>621500</c:v>
                </c:pt>
                <c:pt idx="5916">
                  <c:v>621600</c:v>
                </c:pt>
                <c:pt idx="5917">
                  <c:v>621700</c:v>
                </c:pt>
                <c:pt idx="5918">
                  <c:v>621800</c:v>
                </c:pt>
                <c:pt idx="5919">
                  <c:v>621900</c:v>
                </c:pt>
                <c:pt idx="5920">
                  <c:v>622000</c:v>
                </c:pt>
                <c:pt idx="5921">
                  <c:v>622100</c:v>
                </c:pt>
                <c:pt idx="5922">
                  <c:v>622200</c:v>
                </c:pt>
                <c:pt idx="5923">
                  <c:v>622300</c:v>
                </c:pt>
                <c:pt idx="5924">
                  <c:v>622400</c:v>
                </c:pt>
                <c:pt idx="5925">
                  <c:v>622500</c:v>
                </c:pt>
                <c:pt idx="5926">
                  <c:v>622600</c:v>
                </c:pt>
                <c:pt idx="5927">
                  <c:v>622700</c:v>
                </c:pt>
                <c:pt idx="5928">
                  <c:v>622800</c:v>
                </c:pt>
                <c:pt idx="5929">
                  <c:v>622900</c:v>
                </c:pt>
                <c:pt idx="5930">
                  <c:v>623000</c:v>
                </c:pt>
                <c:pt idx="5931">
                  <c:v>623100</c:v>
                </c:pt>
                <c:pt idx="5932">
                  <c:v>623200</c:v>
                </c:pt>
                <c:pt idx="5933">
                  <c:v>623300</c:v>
                </c:pt>
                <c:pt idx="5934">
                  <c:v>623400</c:v>
                </c:pt>
                <c:pt idx="5935">
                  <c:v>623500</c:v>
                </c:pt>
                <c:pt idx="5936">
                  <c:v>623600</c:v>
                </c:pt>
                <c:pt idx="5937">
                  <c:v>623700</c:v>
                </c:pt>
                <c:pt idx="5938">
                  <c:v>623800</c:v>
                </c:pt>
                <c:pt idx="5939">
                  <c:v>623900</c:v>
                </c:pt>
                <c:pt idx="5940">
                  <c:v>624000</c:v>
                </c:pt>
                <c:pt idx="5941">
                  <c:v>624100</c:v>
                </c:pt>
                <c:pt idx="5942">
                  <c:v>624200</c:v>
                </c:pt>
                <c:pt idx="5943">
                  <c:v>624300</c:v>
                </c:pt>
                <c:pt idx="5944">
                  <c:v>624400</c:v>
                </c:pt>
                <c:pt idx="5945">
                  <c:v>624500</c:v>
                </c:pt>
                <c:pt idx="5946">
                  <c:v>624600</c:v>
                </c:pt>
                <c:pt idx="5947">
                  <c:v>624700</c:v>
                </c:pt>
                <c:pt idx="5948">
                  <c:v>624800</c:v>
                </c:pt>
                <c:pt idx="5949">
                  <c:v>624900</c:v>
                </c:pt>
                <c:pt idx="5950">
                  <c:v>625000</c:v>
                </c:pt>
                <c:pt idx="5951">
                  <c:v>625100</c:v>
                </c:pt>
                <c:pt idx="5952">
                  <c:v>625200</c:v>
                </c:pt>
                <c:pt idx="5953">
                  <c:v>625300</c:v>
                </c:pt>
                <c:pt idx="5954">
                  <c:v>625400</c:v>
                </c:pt>
                <c:pt idx="5955">
                  <c:v>625500</c:v>
                </c:pt>
                <c:pt idx="5956">
                  <c:v>625600</c:v>
                </c:pt>
                <c:pt idx="5957">
                  <c:v>625700</c:v>
                </c:pt>
                <c:pt idx="5958">
                  <c:v>625800</c:v>
                </c:pt>
                <c:pt idx="5959">
                  <c:v>625900</c:v>
                </c:pt>
                <c:pt idx="5960">
                  <c:v>626000</c:v>
                </c:pt>
                <c:pt idx="5961">
                  <c:v>626100</c:v>
                </c:pt>
                <c:pt idx="5962">
                  <c:v>626200</c:v>
                </c:pt>
                <c:pt idx="5963">
                  <c:v>626300</c:v>
                </c:pt>
                <c:pt idx="5964">
                  <c:v>626400</c:v>
                </c:pt>
                <c:pt idx="5965">
                  <c:v>626500</c:v>
                </c:pt>
                <c:pt idx="5966">
                  <c:v>626600</c:v>
                </c:pt>
                <c:pt idx="5967">
                  <c:v>626700</c:v>
                </c:pt>
                <c:pt idx="5968">
                  <c:v>626800</c:v>
                </c:pt>
                <c:pt idx="5969">
                  <c:v>626900</c:v>
                </c:pt>
                <c:pt idx="5970">
                  <c:v>627000</c:v>
                </c:pt>
                <c:pt idx="5971">
                  <c:v>627100</c:v>
                </c:pt>
                <c:pt idx="5972">
                  <c:v>627200</c:v>
                </c:pt>
                <c:pt idx="5973">
                  <c:v>627300</c:v>
                </c:pt>
                <c:pt idx="5974">
                  <c:v>627400</c:v>
                </c:pt>
                <c:pt idx="5975">
                  <c:v>627500</c:v>
                </c:pt>
                <c:pt idx="5976">
                  <c:v>627600</c:v>
                </c:pt>
                <c:pt idx="5977">
                  <c:v>627700</c:v>
                </c:pt>
                <c:pt idx="5978">
                  <c:v>627800</c:v>
                </c:pt>
                <c:pt idx="5979">
                  <c:v>627900</c:v>
                </c:pt>
                <c:pt idx="5980">
                  <c:v>628000</c:v>
                </c:pt>
                <c:pt idx="5981">
                  <c:v>628100</c:v>
                </c:pt>
                <c:pt idx="5982">
                  <c:v>628200</c:v>
                </c:pt>
                <c:pt idx="5983">
                  <c:v>628300</c:v>
                </c:pt>
                <c:pt idx="5984">
                  <c:v>628400</c:v>
                </c:pt>
                <c:pt idx="5985">
                  <c:v>628500</c:v>
                </c:pt>
                <c:pt idx="5986">
                  <c:v>628600</c:v>
                </c:pt>
                <c:pt idx="5987">
                  <c:v>628700</c:v>
                </c:pt>
                <c:pt idx="5988">
                  <c:v>628800</c:v>
                </c:pt>
                <c:pt idx="5989">
                  <c:v>628900</c:v>
                </c:pt>
                <c:pt idx="5990">
                  <c:v>629000</c:v>
                </c:pt>
                <c:pt idx="5991">
                  <c:v>629100</c:v>
                </c:pt>
                <c:pt idx="5992">
                  <c:v>629200</c:v>
                </c:pt>
                <c:pt idx="5993">
                  <c:v>629300</c:v>
                </c:pt>
                <c:pt idx="5994">
                  <c:v>629400</c:v>
                </c:pt>
                <c:pt idx="5995">
                  <c:v>629500</c:v>
                </c:pt>
                <c:pt idx="5996">
                  <c:v>629600</c:v>
                </c:pt>
                <c:pt idx="5997">
                  <c:v>629700</c:v>
                </c:pt>
                <c:pt idx="5998">
                  <c:v>629800</c:v>
                </c:pt>
                <c:pt idx="5999">
                  <c:v>629900</c:v>
                </c:pt>
                <c:pt idx="6000">
                  <c:v>630000</c:v>
                </c:pt>
                <c:pt idx="6001">
                  <c:v>630100</c:v>
                </c:pt>
                <c:pt idx="6002">
                  <c:v>630200</c:v>
                </c:pt>
                <c:pt idx="6003">
                  <c:v>630300</c:v>
                </c:pt>
                <c:pt idx="6004">
                  <c:v>630400</c:v>
                </c:pt>
                <c:pt idx="6005">
                  <c:v>630500</c:v>
                </c:pt>
                <c:pt idx="6006">
                  <c:v>630600</c:v>
                </c:pt>
                <c:pt idx="6007">
                  <c:v>630700</c:v>
                </c:pt>
                <c:pt idx="6008">
                  <c:v>630800</c:v>
                </c:pt>
                <c:pt idx="6009">
                  <c:v>630900</c:v>
                </c:pt>
                <c:pt idx="6010">
                  <c:v>631000</c:v>
                </c:pt>
                <c:pt idx="6011">
                  <c:v>631100</c:v>
                </c:pt>
                <c:pt idx="6012">
                  <c:v>631200</c:v>
                </c:pt>
                <c:pt idx="6013">
                  <c:v>631300</c:v>
                </c:pt>
                <c:pt idx="6014">
                  <c:v>631400</c:v>
                </c:pt>
                <c:pt idx="6015">
                  <c:v>631500</c:v>
                </c:pt>
                <c:pt idx="6016">
                  <c:v>631600</c:v>
                </c:pt>
                <c:pt idx="6017">
                  <c:v>631700</c:v>
                </c:pt>
                <c:pt idx="6018">
                  <c:v>631800</c:v>
                </c:pt>
                <c:pt idx="6019">
                  <c:v>631900</c:v>
                </c:pt>
                <c:pt idx="6020">
                  <c:v>632000</c:v>
                </c:pt>
                <c:pt idx="6021">
                  <c:v>632100</c:v>
                </c:pt>
                <c:pt idx="6022">
                  <c:v>632200</c:v>
                </c:pt>
                <c:pt idx="6023">
                  <c:v>632300</c:v>
                </c:pt>
                <c:pt idx="6024">
                  <c:v>632400</c:v>
                </c:pt>
                <c:pt idx="6025">
                  <c:v>632500</c:v>
                </c:pt>
                <c:pt idx="6026">
                  <c:v>632600</c:v>
                </c:pt>
                <c:pt idx="6027">
                  <c:v>632700</c:v>
                </c:pt>
                <c:pt idx="6028">
                  <c:v>632800</c:v>
                </c:pt>
                <c:pt idx="6029">
                  <c:v>632900</c:v>
                </c:pt>
                <c:pt idx="6030">
                  <c:v>633000</c:v>
                </c:pt>
                <c:pt idx="6031">
                  <c:v>633100</c:v>
                </c:pt>
                <c:pt idx="6032">
                  <c:v>633200</c:v>
                </c:pt>
                <c:pt idx="6033">
                  <c:v>633300</c:v>
                </c:pt>
                <c:pt idx="6034">
                  <c:v>633400</c:v>
                </c:pt>
                <c:pt idx="6035">
                  <c:v>633500</c:v>
                </c:pt>
                <c:pt idx="6036">
                  <c:v>633600</c:v>
                </c:pt>
                <c:pt idx="6037">
                  <c:v>633700</c:v>
                </c:pt>
                <c:pt idx="6038">
                  <c:v>633800</c:v>
                </c:pt>
                <c:pt idx="6039">
                  <c:v>633900</c:v>
                </c:pt>
                <c:pt idx="6040">
                  <c:v>634000</c:v>
                </c:pt>
                <c:pt idx="6041">
                  <c:v>634100</c:v>
                </c:pt>
                <c:pt idx="6042">
                  <c:v>634200</c:v>
                </c:pt>
                <c:pt idx="6043">
                  <c:v>634300</c:v>
                </c:pt>
                <c:pt idx="6044">
                  <c:v>634400</c:v>
                </c:pt>
                <c:pt idx="6045">
                  <c:v>634500</c:v>
                </c:pt>
                <c:pt idx="6046">
                  <c:v>634600</c:v>
                </c:pt>
                <c:pt idx="6047">
                  <c:v>634700</c:v>
                </c:pt>
                <c:pt idx="6048">
                  <c:v>634800</c:v>
                </c:pt>
                <c:pt idx="6049">
                  <c:v>634900</c:v>
                </c:pt>
                <c:pt idx="6050">
                  <c:v>635000</c:v>
                </c:pt>
                <c:pt idx="6051">
                  <c:v>635100</c:v>
                </c:pt>
                <c:pt idx="6052">
                  <c:v>635200</c:v>
                </c:pt>
                <c:pt idx="6053">
                  <c:v>635300</c:v>
                </c:pt>
                <c:pt idx="6054">
                  <c:v>635400</c:v>
                </c:pt>
                <c:pt idx="6055">
                  <c:v>635500</c:v>
                </c:pt>
                <c:pt idx="6056">
                  <c:v>635600</c:v>
                </c:pt>
                <c:pt idx="6057">
                  <c:v>635700</c:v>
                </c:pt>
                <c:pt idx="6058">
                  <c:v>635800</c:v>
                </c:pt>
                <c:pt idx="6059">
                  <c:v>635900</c:v>
                </c:pt>
                <c:pt idx="6060">
                  <c:v>636000</c:v>
                </c:pt>
                <c:pt idx="6061">
                  <c:v>636100</c:v>
                </c:pt>
                <c:pt idx="6062">
                  <c:v>636200</c:v>
                </c:pt>
                <c:pt idx="6063">
                  <c:v>636300</c:v>
                </c:pt>
                <c:pt idx="6064">
                  <c:v>636400</c:v>
                </c:pt>
                <c:pt idx="6065">
                  <c:v>636500</c:v>
                </c:pt>
                <c:pt idx="6066">
                  <c:v>636600</c:v>
                </c:pt>
                <c:pt idx="6067">
                  <c:v>636700</c:v>
                </c:pt>
                <c:pt idx="6068">
                  <c:v>636800</c:v>
                </c:pt>
                <c:pt idx="6069">
                  <c:v>636900</c:v>
                </c:pt>
                <c:pt idx="6070">
                  <c:v>637000</c:v>
                </c:pt>
                <c:pt idx="6071">
                  <c:v>637100</c:v>
                </c:pt>
                <c:pt idx="6072">
                  <c:v>637200</c:v>
                </c:pt>
                <c:pt idx="6073">
                  <c:v>637300</c:v>
                </c:pt>
                <c:pt idx="6074">
                  <c:v>637400</c:v>
                </c:pt>
                <c:pt idx="6075">
                  <c:v>637500</c:v>
                </c:pt>
                <c:pt idx="6076">
                  <c:v>637600</c:v>
                </c:pt>
                <c:pt idx="6077">
                  <c:v>637700</c:v>
                </c:pt>
                <c:pt idx="6078">
                  <c:v>637800</c:v>
                </c:pt>
                <c:pt idx="6079">
                  <c:v>637900</c:v>
                </c:pt>
                <c:pt idx="6080">
                  <c:v>638000</c:v>
                </c:pt>
                <c:pt idx="6081">
                  <c:v>638100</c:v>
                </c:pt>
                <c:pt idx="6082">
                  <c:v>638200</c:v>
                </c:pt>
                <c:pt idx="6083">
                  <c:v>638300</c:v>
                </c:pt>
                <c:pt idx="6084">
                  <c:v>638400</c:v>
                </c:pt>
                <c:pt idx="6085">
                  <c:v>638500</c:v>
                </c:pt>
                <c:pt idx="6086">
                  <c:v>638600</c:v>
                </c:pt>
                <c:pt idx="6087">
                  <c:v>638700</c:v>
                </c:pt>
                <c:pt idx="6088">
                  <c:v>638800</c:v>
                </c:pt>
                <c:pt idx="6089">
                  <c:v>638900</c:v>
                </c:pt>
                <c:pt idx="6090">
                  <c:v>639000</c:v>
                </c:pt>
                <c:pt idx="6091">
                  <c:v>639100</c:v>
                </c:pt>
                <c:pt idx="6092">
                  <c:v>639200</c:v>
                </c:pt>
                <c:pt idx="6093">
                  <c:v>639300</c:v>
                </c:pt>
                <c:pt idx="6094">
                  <c:v>639400</c:v>
                </c:pt>
                <c:pt idx="6095">
                  <c:v>639500</c:v>
                </c:pt>
                <c:pt idx="6096">
                  <c:v>639600</c:v>
                </c:pt>
                <c:pt idx="6097">
                  <c:v>639700</c:v>
                </c:pt>
                <c:pt idx="6098">
                  <c:v>639800</c:v>
                </c:pt>
                <c:pt idx="6099">
                  <c:v>639900</c:v>
                </c:pt>
                <c:pt idx="6100">
                  <c:v>640000</c:v>
                </c:pt>
                <c:pt idx="6101">
                  <c:v>640100</c:v>
                </c:pt>
                <c:pt idx="6102">
                  <c:v>640200</c:v>
                </c:pt>
                <c:pt idx="6103">
                  <c:v>640300</c:v>
                </c:pt>
                <c:pt idx="6104">
                  <c:v>640400</c:v>
                </c:pt>
                <c:pt idx="6105">
                  <c:v>640500</c:v>
                </c:pt>
                <c:pt idx="6106">
                  <c:v>640600</c:v>
                </c:pt>
                <c:pt idx="6107">
                  <c:v>640700</c:v>
                </c:pt>
                <c:pt idx="6108">
                  <c:v>640800</c:v>
                </c:pt>
                <c:pt idx="6109">
                  <c:v>640900</c:v>
                </c:pt>
                <c:pt idx="6110">
                  <c:v>641000</c:v>
                </c:pt>
                <c:pt idx="6111">
                  <c:v>641100</c:v>
                </c:pt>
                <c:pt idx="6112">
                  <c:v>641200</c:v>
                </c:pt>
                <c:pt idx="6113">
                  <c:v>641300</c:v>
                </c:pt>
                <c:pt idx="6114">
                  <c:v>641400</c:v>
                </c:pt>
                <c:pt idx="6115">
                  <c:v>641500</c:v>
                </c:pt>
                <c:pt idx="6116">
                  <c:v>641600</c:v>
                </c:pt>
                <c:pt idx="6117">
                  <c:v>641700</c:v>
                </c:pt>
                <c:pt idx="6118">
                  <c:v>641800</c:v>
                </c:pt>
                <c:pt idx="6119">
                  <c:v>641900</c:v>
                </c:pt>
                <c:pt idx="6120">
                  <c:v>642000</c:v>
                </c:pt>
                <c:pt idx="6121">
                  <c:v>642100</c:v>
                </c:pt>
                <c:pt idx="6122">
                  <c:v>642200</c:v>
                </c:pt>
                <c:pt idx="6123">
                  <c:v>642300</c:v>
                </c:pt>
                <c:pt idx="6124">
                  <c:v>642400</c:v>
                </c:pt>
                <c:pt idx="6125">
                  <c:v>642500</c:v>
                </c:pt>
                <c:pt idx="6126">
                  <c:v>642600</c:v>
                </c:pt>
                <c:pt idx="6127">
                  <c:v>642700</c:v>
                </c:pt>
                <c:pt idx="6128">
                  <c:v>642800</c:v>
                </c:pt>
                <c:pt idx="6129">
                  <c:v>642900</c:v>
                </c:pt>
                <c:pt idx="6130">
                  <c:v>643000</c:v>
                </c:pt>
                <c:pt idx="6131">
                  <c:v>643100</c:v>
                </c:pt>
                <c:pt idx="6132">
                  <c:v>643200</c:v>
                </c:pt>
                <c:pt idx="6133">
                  <c:v>643300</c:v>
                </c:pt>
                <c:pt idx="6134">
                  <c:v>643400</c:v>
                </c:pt>
                <c:pt idx="6135">
                  <c:v>643500</c:v>
                </c:pt>
                <c:pt idx="6136">
                  <c:v>643600</c:v>
                </c:pt>
                <c:pt idx="6137">
                  <c:v>643700</c:v>
                </c:pt>
                <c:pt idx="6138">
                  <c:v>643800</c:v>
                </c:pt>
                <c:pt idx="6139">
                  <c:v>643900</c:v>
                </c:pt>
                <c:pt idx="6140">
                  <c:v>644000</c:v>
                </c:pt>
                <c:pt idx="6141">
                  <c:v>644100</c:v>
                </c:pt>
                <c:pt idx="6142">
                  <c:v>644200</c:v>
                </c:pt>
                <c:pt idx="6143">
                  <c:v>644300</c:v>
                </c:pt>
                <c:pt idx="6144">
                  <c:v>644400</c:v>
                </c:pt>
                <c:pt idx="6145">
                  <c:v>644500</c:v>
                </c:pt>
                <c:pt idx="6146">
                  <c:v>644600</c:v>
                </c:pt>
                <c:pt idx="6147">
                  <c:v>644700</c:v>
                </c:pt>
                <c:pt idx="6148">
                  <c:v>644800</c:v>
                </c:pt>
                <c:pt idx="6149">
                  <c:v>644900</c:v>
                </c:pt>
                <c:pt idx="6150">
                  <c:v>645000</c:v>
                </c:pt>
                <c:pt idx="6151">
                  <c:v>645100</c:v>
                </c:pt>
                <c:pt idx="6152">
                  <c:v>645200</c:v>
                </c:pt>
                <c:pt idx="6153">
                  <c:v>645300</c:v>
                </c:pt>
                <c:pt idx="6154">
                  <c:v>645400</c:v>
                </c:pt>
                <c:pt idx="6155">
                  <c:v>645500</c:v>
                </c:pt>
                <c:pt idx="6156">
                  <c:v>645600</c:v>
                </c:pt>
                <c:pt idx="6157">
                  <c:v>645700</c:v>
                </c:pt>
                <c:pt idx="6158">
                  <c:v>645800</c:v>
                </c:pt>
                <c:pt idx="6159">
                  <c:v>645900</c:v>
                </c:pt>
                <c:pt idx="6160">
                  <c:v>646000</c:v>
                </c:pt>
                <c:pt idx="6161">
                  <c:v>646100</c:v>
                </c:pt>
                <c:pt idx="6162">
                  <c:v>646200</c:v>
                </c:pt>
                <c:pt idx="6163">
                  <c:v>646300</c:v>
                </c:pt>
                <c:pt idx="6164">
                  <c:v>646400</c:v>
                </c:pt>
                <c:pt idx="6165">
                  <c:v>646500</c:v>
                </c:pt>
                <c:pt idx="6166">
                  <c:v>646600</c:v>
                </c:pt>
                <c:pt idx="6167">
                  <c:v>646700</c:v>
                </c:pt>
                <c:pt idx="6168">
                  <c:v>646800</c:v>
                </c:pt>
                <c:pt idx="6169">
                  <c:v>646900</c:v>
                </c:pt>
                <c:pt idx="6170">
                  <c:v>647000</c:v>
                </c:pt>
                <c:pt idx="6171">
                  <c:v>647100</c:v>
                </c:pt>
                <c:pt idx="6172">
                  <c:v>647200</c:v>
                </c:pt>
                <c:pt idx="6173">
                  <c:v>647300</c:v>
                </c:pt>
                <c:pt idx="6174">
                  <c:v>647400</c:v>
                </c:pt>
                <c:pt idx="6175">
                  <c:v>647500</c:v>
                </c:pt>
                <c:pt idx="6176">
                  <c:v>647600</c:v>
                </c:pt>
                <c:pt idx="6177">
                  <c:v>647700</c:v>
                </c:pt>
                <c:pt idx="6178">
                  <c:v>647800</c:v>
                </c:pt>
                <c:pt idx="6179">
                  <c:v>647900</c:v>
                </c:pt>
                <c:pt idx="6180">
                  <c:v>648000</c:v>
                </c:pt>
                <c:pt idx="6181">
                  <c:v>648100</c:v>
                </c:pt>
                <c:pt idx="6182">
                  <c:v>648200</c:v>
                </c:pt>
                <c:pt idx="6183">
                  <c:v>648300</c:v>
                </c:pt>
                <c:pt idx="6184">
                  <c:v>648400</c:v>
                </c:pt>
                <c:pt idx="6185">
                  <c:v>648500</c:v>
                </c:pt>
                <c:pt idx="6186">
                  <c:v>648600</c:v>
                </c:pt>
                <c:pt idx="6187">
                  <c:v>648700</c:v>
                </c:pt>
                <c:pt idx="6188">
                  <c:v>648800</c:v>
                </c:pt>
                <c:pt idx="6189">
                  <c:v>648900</c:v>
                </c:pt>
                <c:pt idx="6190">
                  <c:v>649000</c:v>
                </c:pt>
                <c:pt idx="6191">
                  <c:v>649100</c:v>
                </c:pt>
                <c:pt idx="6192">
                  <c:v>649200</c:v>
                </c:pt>
                <c:pt idx="6193">
                  <c:v>649300</c:v>
                </c:pt>
                <c:pt idx="6194">
                  <c:v>649400</c:v>
                </c:pt>
                <c:pt idx="6195">
                  <c:v>649500</c:v>
                </c:pt>
                <c:pt idx="6196">
                  <c:v>649600</c:v>
                </c:pt>
                <c:pt idx="6197">
                  <c:v>649700</c:v>
                </c:pt>
                <c:pt idx="6198">
                  <c:v>649800</c:v>
                </c:pt>
                <c:pt idx="6199">
                  <c:v>649900</c:v>
                </c:pt>
                <c:pt idx="6200">
                  <c:v>650000</c:v>
                </c:pt>
                <c:pt idx="6201">
                  <c:v>650100</c:v>
                </c:pt>
                <c:pt idx="6202">
                  <c:v>650200</c:v>
                </c:pt>
                <c:pt idx="6203">
                  <c:v>650300</c:v>
                </c:pt>
                <c:pt idx="6204">
                  <c:v>650400</c:v>
                </c:pt>
                <c:pt idx="6205">
                  <c:v>650500</c:v>
                </c:pt>
                <c:pt idx="6206">
                  <c:v>650600</c:v>
                </c:pt>
                <c:pt idx="6207">
                  <c:v>650700</c:v>
                </c:pt>
                <c:pt idx="6208">
                  <c:v>650800</c:v>
                </c:pt>
                <c:pt idx="6209">
                  <c:v>650900</c:v>
                </c:pt>
                <c:pt idx="6210">
                  <c:v>651000</c:v>
                </c:pt>
                <c:pt idx="6211">
                  <c:v>651100</c:v>
                </c:pt>
                <c:pt idx="6212">
                  <c:v>651200</c:v>
                </c:pt>
                <c:pt idx="6213">
                  <c:v>651300</c:v>
                </c:pt>
                <c:pt idx="6214">
                  <c:v>651400</c:v>
                </c:pt>
                <c:pt idx="6215">
                  <c:v>651500</c:v>
                </c:pt>
                <c:pt idx="6216">
                  <c:v>651600</c:v>
                </c:pt>
                <c:pt idx="6217">
                  <c:v>651700</c:v>
                </c:pt>
                <c:pt idx="6218">
                  <c:v>651800</c:v>
                </c:pt>
                <c:pt idx="6219">
                  <c:v>651900</c:v>
                </c:pt>
                <c:pt idx="6220">
                  <c:v>652000</c:v>
                </c:pt>
                <c:pt idx="6221">
                  <c:v>652100</c:v>
                </c:pt>
                <c:pt idx="6222">
                  <c:v>652200</c:v>
                </c:pt>
                <c:pt idx="6223">
                  <c:v>652300</c:v>
                </c:pt>
                <c:pt idx="6224">
                  <c:v>652400</c:v>
                </c:pt>
                <c:pt idx="6225">
                  <c:v>652500</c:v>
                </c:pt>
                <c:pt idx="6226">
                  <c:v>652600</c:v>
                </c:pt>
                <c:pt idx="6227">
                  <c:v>652700</c:v>
                </c:pt>
                <c:pt idx="6228">
                  <c:v>652800</c:v>
                </c:pt>
                <c:pt idx="6229">
                  <c:v>652900</c:v>
                </c:pt>
                <c:pt idx="6230">
                  <c:v>653000</c:v>
                </c:pt>
                <c:pt idx="6231">
                  <c:v>653100</c:v>
                </c:pt>
                <c:pt idx="6232">
                  <c:v>653200</c:v>
                </c:pt>
                <c:pt idx="6233">
                  <c:v>653300</c:v>
                </c:pt>
                <c:pt idx="6234">
                  <c:v>653400</c:v>
                </c:pt>
                <c:pt idx="6235">
                  <c:v>653500</c:v>
                </c:pt>
                <c:pt idx="6236">
                  <c:v>653600</c:v>
                </c:pt>
                <c:pt idx="6237">
                  <c:v>653700</c:v>
                </c:pt>
                <c:pt idx="6238">
                  <c:v>653800</c:v>
                </c:pt>
                <c:pt idx="6239">
                  <c:v>653900</c:v>
                </c:pt>
                <c:pt idx="6240">
                  <c:v>654000</c:v>
                </c:pt>
                <c:pt idx="6241">
                  <c:v>654100</c:v>
                </c:pt>
                <c:pt idx="6242">
                  <c:v>654200</c:v>
                </c:pt>
                <c:pt idx="6243">
                  <c:v>654300</c:v>
                </c:pt>
                <c:pt idx="6244">
                  <c:v>654400</c:v>
                </c:pt>
                <c:pt idx="6245">
                  <c:v>654500</c:v>
                </c:pt>
                <c:pt idx="6246">
                  <c:v>654600</c:v>
                </c:pt>
                <c:pt idx="6247">
                  <c:v>654700</c:v>
                </c:pt>
                <c:pt idx="6248">
                  <c:v>654800</c:v>
                </c:pt>
                <c:pt idx="6249">
                  <c:v>654900</c:v>
                </c:pt>
                <c:pt idx="6250">
                  <c:v>655000</c:v>
                </c:pt>
                <c:pt idx="6251">
                  <c:v>655100</c:v>
                </c:pt>
                <c:pt idx="6252">
                  <c:v>655200</c:v>
                </c:pt>
                <c:pt idx="6253">
                  <c:v>655300</c:v>
                </c:pt>
                <c:pt idx="6254">
                  <c:v>655400</c:v>
                </c:pt>
                <c:pt idx="6255">
                  <c:v>655500</c:v>
                </c:pt>
                <c:pt idx="6256">
                  <c:v>655600</c:v>
                </c:pt>
                <c:pt idx="6257">
                  <c:v>655700</c:v>
                </c:pt>
                <c:pt idx="6258">
                  <c:v>655800</c:v>
                </c:pt>
                <c:pt idx="6259">
                  <c:v>655900</c:v>
                </c:pt>
                <c:pt idx="6260">
                  <c:v>656000</c:v>
                </c:pt>
                <c:pt idx="6261">
                  <c:v>656100</c:v>
                </c:pt>
                <c:pt idx="6262">
                  <c:v>656200</c:v>
                </c:pt>
                <c:pt idx="6263">
                  <c:v>656300</c:v>
                </c:pt>
                <c:pt idx="6264">
                  <c:v>656400</c:v>
                </c:pt>
                <c:pt idx="6265">
                  <c:v>656500</c:v>
                </c:pt>
                <c:pt idx="6266">
                  <c:v>656600</c:v>
                </c:pt>
                <c:pt idx="6267">
                  <c:v>656700</c:v>
                </c:pt>
                <c:pt idx="6268">
                  <c:v>656800</c:v>
                </c:pt>
                <c:pt idx="6269">
                  <c:v>656900</c:v>
                </c:pt>
                <c:pt idx="6270">
                  <c:v>657000</c:v>
                </c:pt>
                <c:pt idx="6271">
                  <c:v>657100</c:v>
                </c:pt>
                <c:pt idx="6272">
                  <c:v>657200</c:v>
                </c:pt>
                <c:pt idx="6273">
                  <c:v>657300</c:v>
                </c:pt>
                <c:pt idx="6274">
                  <c:v>657400</c:v>
                </c:pt>
                <c:pt idx="6275">
                  <c:v>657500</c:v>
                </c:pt>
                <c:pt idx="6276">
                  <c:v>657600</c:v>
                </c:pt>
                <c:pt idx="6277">
                  <c:v>657700</c:v>
                </c:pt>
                <c:pt idx="6278">
                  <c:v>657800</c:v>
                </c:pt>
                <c:pt idx="6279">
                  <c:v>657900</c:v>
                </c:pt>
                <c:pt idx="6280">
                  <c:v>658000</c:v>
                </c:pt>
                <c:pt idx="6281">
                  <c:v>658100</c:v>
                </c:pt>
                <c:pt idx="6282">
                  <c:v>658200</c:v>
                </c:pt>
                <c:pt idx="6283">
                  <c:v>658300</c:v>
                </c:pt>
                <c:pt idx="6284">
                  <c:v>658400</c:v>
                </c:pt>
                <c:pt idx="6285">
                  <c:v>658500</c:v>
                </c:pt>
                <c:pt idx="6286">
                  <c:v>658600</c:v>
                </c:pt>
                <c:pt idx="6287">
                  <c:v>658700</c:v>
                </c:pt>
                <c:pt idx="6288">
                  <c:v>658800</c:v>
                </c:pt>
                <c:pt idx="6289">
                  <c:v>658900</c:v>
                </c:pt>
                <c:pt idx="6290">
                  <c:v>659000</c:v>
                </c:pt>
                <c:pt idx="6291">
                  <c:v>659100</c:v>
                </c:pt>
                <c:pt idx="6292">
                  <c:v>659200</c:v>
                </c:pt>
                <c:pt idx="6293">
                  <c:v>659300</c:v>
                </c:pt>
                <c:pt idx="6294">
                  <c:v>659400</c:v>
                </c:pt>
                <c:pt idx="6295">
                  <c:v>659500</c:v>
                </c:pt>
                <c:pt idx="6296">
                  <c:v>659600</c:v>
                </c:pt>
                <c:pt idx="6297">
                  <c:v>659700</c:v>
                </c:pt>
                <c:pt idx="6298">
                  <c:v>659800</c:v>
                </c:pt>
                <c:pt idx="6299">
                  <c:v>659900</c:v>
                </c:pt>
                <c:pt idx="6300">
                  <c:v>660000</c:v>
                </c:pt>
                <c:pt idx="6301">
                  <c:v>660100</c:v>
                </c:pt>
                <c:pt idx="6302">
                  <c:v>660200</c:v>
                </c:pt>
                <c:pt idx="6303">
                  <c:v>660300</c:v>
                </c:pt>
                <c:pt idx="6304">
                  <c:v>660400</c:v>
                </c:pt>
                <c:pt idx="6305">
                  <c:v>660500</c:v>
                </c:pt>
                <c:pt idx="6306">
                  <c:v>660600</c:v>
                </c:pt>
                <c:pt idx="6307">
                  <c:v>660700</c:v>
                </c:pt>
                <c:pt idx="6308">
                  <c:v>660800</c:v>
                </c:pt>
                <c:pt idx="6309">
                  <c:v>660900</c:v>
                </c:pt>
                <c:pt idx="6310">
                  <c:v>661000</c:v>
                </c:pt>
                <c:pt idx="6311">
                  <c:v>661100</c:v>
                </c:pt>
                <c:pt idx="6312">
                  <c:v>661200</c:v>
                </c:pt>
                <c:pt idx="6313">
                  <c:v>661300</c:v>
                </c:pt>
                <c:pt idx="6314">
                  <c:v>661400</c:v>
                </c:pt>
                <c:pt idx="6315">
                  <c:v>661500</c:v>
                </c:pt>
                <c:pt idx="6316">
                  <c:v>661600</c:v>
                </c:pt>
                <c:pt idx="6317">
                  <c:v>661700</c:v>
                </c:pt>
                <c:pt idx="6318">
                  <c:v>661800</c:v>
                </c:pt>
                <c:pt idx="6319">
                  <c:v>661900</c:v>
                </c:pt>
                <c:pt idx="6320">
                  <c:v>662000</c:v>
                </c:pt>
                <c:pt idx="6321">
                  <c:v>662100</c:v>
                </c:pt>
                <c:pt idx="6322">
                  <c:v>662200</c:v>
                </c:pt>
                <c:pt idx="6323">
                  <c:v>662300</c:v>
                </c:pt>
                <c:pt idx="6324">
                  <c:v>662400</c:v>
                </c:pt>
                <c:pt idx="6325">
                  <c:v>662500</c:v>
                </c:pt>
                <c:pt idx="6326">
                  <c:v>662600</c:v>
                </c:pt>
                <c:pt idx="6327">
                  <c:v>662700</c:v>
                </c:pt>
                <c:pt idx="6328">
                  <c:v>662800</c:v>
                </c:pt>
                <c:pt idx="6329">
                  <c:v>662900</c:v>
                </c:pt>
                <c:pt idx="6330">
                  <c:v>663000</c:v>
                </c:pt>
                <c:pt idx="6331">
                  <c:v>663100</c:v>
                </c:pt>
                <c:pt idx="6332">
                  <c:v>663200</c:v>
                </c:pt>
                <c:pt idx="6333">
                  <c:v>663300</c:v>
                </c:pt>
                <c:pt idx="6334">
                  <c:v>663400</c:v>
                </c:pt>
                <c:pt idx="6335">
                  <c:v>663500</c:v>
                </c:pt>
                <c:pt idx="6336">
                  <c:v>663600</c:v>
                </c:pt>
                <c:pt idx="6337">
                  <c:v>663700</c:v>
                </c:pt>
                <c:pt idx="6338">
                  <c:v>663800</c:v>
                </c:pt>
                <c:pt idx="6339">
                  <c:v>663900</c:v>
                </c:pt>
                <c:pt idx="6340">
                  <c:v>664000</c:v>
                </c:pt>
                <c:pt idx="6341">
                  <c:v>664100</c:v>
                </c:pt>
                <c:pt idx="6342">
                  <c:v>664200</c:v>
                </c:pt>
                <c:pt idx="6343">
                  <c:v>664300</c:v>
                </c:pt>
                <c:pt idx="6344">
                  <c:v>664400</c:v>
                </c:pt>
                <c:pt idx="6345">
                  <c:v>664500</c:v>
                </c:pt>
                <c:pt idx="6346">
                  <c:v>664600</c:v>
                </c:pt>
                <c:pt idx="6347">
                  <c:v>664700</c:v>
                </c:pt>
                <c:pt idx="6348">
                  <c:v>664800</c:v>
                </c:pt>
                <c:pt idx="6349">
                  <c:v>664900</c:v>
                </c:pt>
                <c:pt idx="6350">
                  <c:v>665000</c:v>
                </c:pt>
                <c:pt idx="6351">
                  <c:v>665100</c:v>
                </c:pt>
                <c:pt idx="6352">
                  <c:v>665200</c:v>
                </c:pt>
                <c:pt idx="6353">
                  <c:v>665300</c:v>
                </c:pt>
                <c:pt idx="6354">
                  <c:v>665400</c:v>
                </c:pt>
                <c:pt idx="6355">
                  <c:v>665500</c:v>
                </c:pt>
                <c:pt idx="6356">
                  <c:v>665600</c:v>
                </c:pt>
                <c:pt idx="6357">
                  <c:v>665700</c:v>
                </c:pt>
                <c:pt idx="6358">
                  <c:v>665800</c:v>
                </c:pt>
                <c:pt idx="6359">
                  <c:v>665900</c:v>
                </c:pt>
                <c:pt idx="6360">
                  <c:v>666000</c:v>
                </c:pt>
                <c:pt idx="6361">
                  <c:v>666100</c:v>
                </c:pt>
                <c:pt idx="6362">
                  <c:v>666200</c:v>
                </c:pt>
                <c:pt idx="6363">
                  <c:v>666300</c:v>
                </c:pt>
                <c:pt idx="6364">
                  <c:v>666400</c:v>
                </c:pt>
                <c:pt idx="6365">
                  <c:v>666500</c:v>
                </c:pt>
                <c:pt idx="6366">
                  <c:v>666600</c:v>
                </c:pt>
                <c:pt idx="6367">
                  <c:v>666700</c:v>
                </c:pt>
                <c:pt idx="6368">
                  <c:v>666800</c:v>
                </c:pt>
                <c:pt idx="6369">
                  <c:v>666900</c:v>
                </c:pt>
                <c:pt idx="6370">
                  <c:v>667000</c:v>
                </c:pt>
                <c:pt idx="6371">
                  <c:v>667100</c:v>
                </c:pt>
                <c:pt idx="6372">
                  <c:v>667200</c:v>
                </c:pt>
                <c:pt idx="6373">
                  <c:v>667300</c:v>
                </c:pt>
                <c:pt idx="6374">
                  <c:v>667400</c:v>
                </c:pt>
                <c:pt idx="6375">
                  <c:v>667500</c:v>
                </c:pt>
                <c:pt idx="6376">
                  <c:v>667600</c:v>
                </c:pt>
                <c:pt idx="6377">
                  <c:v>667700</c:v>
                </c:pt>
                <c:pt idx="6378">
                  <c:v>667800</c:v>
                </c:pt>
                <c:pt idx="6379">
                  <c:v>667900</c:v>
                </c:pt>
                <c:pt idx="6380">
                  <c:v>668000</c:v>
                </c:pt>
                <c:pt idx="6381">
                  <c:v>668100</c:v>
                </c:pt>
                <c:pt idx="6382">
                  <c:v>668200</c:v>
                </c:pt>
                <c:pt idx="6383">
                  <c:v>668300</c:v>
                </c:pt>
                <c:pt idx="6384">
                  <c:v>668400</c:v>
                </c:pt>
                <c:pt idx="6385">
                  <c:v>668500</c:v>
                </c:pt>
                <c:pt idx="6386">
                  <c:v>668600</c:v>
                </c:pt>
                <c:pt idx="6387">
                  <c:v>668700</c:v>
                </c:pt>
                <c:pt idx="6388">
                  <c:v>668800</c:v>
                </c:pt>
                <c:pt idx="6389">
                  <c:v>668900</c:v>
                </c:pt>
                <c:pt idx="6390">
                  <c:v>669000</c:v>
                </c:pt>
                <c:pt idx="6391">
                  <c:v>669100</c:v>
                </c:pt>
                <c:pt idx="6392">
                  <c:v>669200</c:v>
                </c:pt>
                <c:pt idx="6393">
                  <c:v>669300</c:v>
                </c:pt>
                <c:pt idx="6394">
                  <c:v>669400</c:v>
                </c:pt>
                <c:pt idx="6395">
                  <c:v>669500</c:v>
                </c:pt>
                <c:pt idx="6396">
                  <c:v>669600</c:v>
                </c:pt>
                <c:pt idx="6397">
                  <c:v>669700</c:v>
                </c:pt>
                <c:pt idx="6398">
                  <c:v>669800</c:v>
                </c:pt>
                <c:pt idx="6399">
                  <c:v>669900</c:v>
                </c:pt>
                <c:pt idx="6400">
                  <c:v>670000</c:v>
                </c:pt>
                <c:pt idx="6401">
                  <c:v>670100</c:v>
                </c:pt>
                <c:pt idx="6402">
                  <c:v>670200</c:v>
                </c:pt>
                <c:pt idx="6403">
                  <c:v>670300</c:v>
                </c:pt>
                <c:pt idx="6404">
                  <c:v>670400</c:v>
                </c:pt>
                <c:pt idx="6405">
                  <c:v>670500</c:v>
                </c:pt>
                <c:pt idx="6406">
                  <c:v>670600</c:v>
                </c:pt>
                <c:pt idx="6407">
                  <c:v>670700</c:v>
                </c:pt>
                <c:pt idx="6408">
                  <c:v>670800</c:v>
                </c:pt>
                <c:pt idx="6409">
                  <c:v>670900</c:v>
                </c:pt>
                <c:pt idx="6410">
                  <c:v>671000</c:v>
                </c:pt>
                <c:pt idx="6411">
                  <c:v>671100</c:v>
                </c:pt>
                <c:pt idx="6412">
                  <c:v>671200</c:v>
                </c:pt>
                <c:pt idx="6413">
                  <c:v>671300</c:v>
                </c:pt>
                <c:pt idx="6414">
                  <c:v>671400</c:v>
                </c:pt>
                <c:pt idx="6415">
                  <c:v>671500</c:v>
                </c:pt>
                <c:pt idx="6416">
                  <c:v>671600</c:v>
                </c:pt>
                <c:pt idx="6417">
                  <c:v>671700</c:v>
                </c:pt>
                <c:pt idx="6418">
                  <c:v>671800</c:v>
                </c:pt>
                <c:pt idx="6419">
                  <c:v>671900</c:v>
                </c:pt>
                <c:pt idx="6420">
                  <c:v>672000</c:v>
                </c:pt>
                <c:pt idx="6421">
                  <c:v>672100</c:v>
                </c:pt>
                <c:pt idx="6422">
                  <c:v>672200</c:v>
                </c:pt>
                <c:pt idx="6423">
                  <c:v>672300</c:v>
                </c:pt>
                <c:pt idx="6424">
                  <c:v>672400</c:v>
                </c:pt>
                <c:pt idx="6425">
                  <c:v>672500</c:v>
                </c:pt>
                <c:pt idx="6426">
                  <c:v>672600</c:v>
                </c:pt>
                <c:pt idx="6427">
                  <c:v>672700</c:v>
                </c:pt>
                <c:pt idx="6428">
                  <c:v>672800</c:v>
                </c:pt>
                <c:pt idx="6429">
                  <c:v>672900</c:v>
                </c:pt>
                <c:pt idx="6430">
                  <c:v>673000</c:v>
                </c:pt>
                <c:pt idx="6431">
                  <c:v>673100</c:v>
                </c:pt>
                <c:pt idx="6432">
                  <c:v>673200</c:v>
                </c:pt>
                <c:pt idx="6433">
                  <c:v>673300</c:v>
                </c:pt>
                <c:pt idx="6434">
                  <c:v>673400</c:v>
                </c:pt>
                <c:pt idx="6435">
                  <c:v>673500</c:v>
                </c:pt>
                <c:pt idx="6436">
                  <c:v>673600</c:v>
                </c:pt>
                <c:pt idx="6437">
                  <c:v>673700</c:v>
                </c:pt>
                <c:pt idx="6438">
                  <c:v>673800</c:v>
                </c:pt>
                <c:pt idx="6439">
                  <c:v>673900</c:v>
                </c:pt>
                <c:pt idx="6440">
                  <c:v>674000</c:v>
                </c:pt>
                <c:pt idx="6441">
                  <c:v>674100</c:v>
                </c:pt>
                <c:pt idx="6442">
                  <c:v>674200</c:v>
                </c:pt>
                <c:pt idx="6443">
                  <c:v>674300</c:v>
                </c:pt>
                <c:pt idx="6444">
                  <c:v>674400</c:v>
                </c:pt>
                <c:pt idx="6445">
                  <c:v>674500</c:v>
                </c:pt>
                <c:pt idx="6446">
                  <c:v>674600</c:v>
                </c:pt>
                <c:pt idx="6447">
                  <c:v>674700</c:v>
                </c:pt>
                <c:pt idx="6448">
                  <c:v>674800</c:v>
                </c:pt>
                <c:pt idx="6449">
                  <c:v>674900</c:v>
                </c:pt>
                <c:pt idx="6450">
                  <c:v>675000</c:v>
                </c:pt>
                <c:pt idx="6451">
                  <c:v>675100</c:v>
                </c:pt>
                <c:pt idx="6452">
                  <c:v>675200</c:v>
                </c:pt>
                <c:pt idx="6453">
                  <c:v>675300</c:v>
                </c:pt>
                <c:pt idx="6454">
                  <c:v>675400</c:v>
                </c:pt>
                <c:pt idx="6455">
                  <c:v>675500</c:v>
                </c:pt>
                <c:pt idx="6456">
                  <c:v>675600</c:v>
                </c:pt>
                <c:pt idx="6457">
                  <c:v>675700</c:v>
                </c:pt>
                <c:pt idx="6458">
                  <c:v>675800</c:v>
                </c:pt>
                <c:pt idx="6459">
                  <c:v>675900</c:v>
                </c:pt>
                <c:pt idx="6460">
                  <c:v>676000</c:v>
                </c:pt>
                <c:pt idx="6461">
                  <c:v>676100</c:v>
                </c:pt>
                <c:pt idx="6462">
                  <c:v>676200</c:v>
                </c:pt>
                <c:pt idx="6463">
                  <c:v>676300</c:v>
                </c:pt>
                <c:pt idx="6464">
                  <c:v>676400</c:v>
                </c:pt>
                <c:pt idx="6465">
                  <c:v>676500</c:v>
                </c:pt>
                <c:pt idx="6466">
                  <c:v>676600</c:v>
                </c:pt>
                <c:pt idx="6467">
                  <c:v>676700</c:v>
                </c:pt>
                <c:pt idx="6468">
                  <c:v>676800</c:v>
                </c:pt>
                <c:pt idx="6469">
                  <c:v>676900</c:v>
                </c:pt>
              </c:numCache>
            </c:numRef>
          </c:xVal>
          <c:yVal>
            <c:numRef>
              <c:f>Sheet3!$I$2:$I$6471</c:f>
              <c:numCache>
                <c:formatCode>General</c:formatCode>
                <c:ptCount val="6470"/>
                <c:pt idx="0">
                  <c:v>6.75</c:v>
                </c:pt>
                <c:pt idx="1">
                  <c:v>6.75</c:v>
                </c:pt>
                <c:pt idx="2">
                  <c:v>6.75</c:v>
                </c:pt>
                <c:pt idx="3">
                  <c:v>6.74</c:v>
                </c:pt>
                <c:pt idx="4">
                  <c:v>6.74</c:v>
                </c:pt>
                <c:pt idx="5">
                  <c:v>6.74</c:v>
                </c:pt>
                <c:pt idx="6">
                  <c:v>6.73</c:v>
                </c:pt>
                <c:pt idx="7">
                  <c:v>6.73</c:v>
                </c:pt>
                <c:pt idx="8">
                  <c:v>6.73</c:v>
                </c:pt>
                <c:pt idx="9">
                  <c:v>6.72</c:v>
                </c:pt>
                <c:pt idx="10">
                  <c:v>6.72</c:v>
                </c:pt>
                <c:pt idx="11">
                  <c:v>6.72</c:v>
                </c:pt>
                <c:pt idx="12">
                  <c:v>6.71</c:v>
                </c:pt>
                <c:pt idx="13">
                  <c:v>6.71</c:v>
                </c:pt>
                <c:pt idx="14">
                  <c:v>6.71</c:v>
                </c:pt>
                <c:pt idx="15">
                  <c:v>6.7</c:v>
                </c:pt>
                <c:pt idx="16">
                  <c:v>6.7</c:v>
                </c:pt>
                <c:pt idx="17">
                  <c:v>6.7</c:v>
                </c:pt>
                <c:pt idx="18">
                  <c:v>6.69</c:v>
                </c:pt>
                <c:pt idx="19">
                  <c:v>6.69</c:v>
                </c:pt>
                <c:pt idx="20">
                  <c:v>6.69</c:v>
                </c:pt>
                <c:pt idx="21">
                  <c:v>6.68</c:v>
                </c:pt>
                <c:pt idx="22">
                  <c:v>6.68</c:v>
                </c:pt>
                <c:pt idx="23">
                  <c:v>6.68</c:v>
                </c:pt>
                <c:pt idx="24">
                  <c:v>6.67</c:v>
                </c:pt>
                <c:pt idx="25">
                  <c:v>6.67</c:v>
                </c:pt>
                <c:pt idx="26">
                  <c:v>6.67</c:v>
                </c:pt>
                <c:pt idx="27">
                  <c:v>6.66</c:v>
                </c:pt>
                <c:pt idx="28">
                  <c:v>6.66</c:v>
                </c:pt>
                <c:pt idx="29">
                  <c:v>6.66</c:v>
                </c:pt>
                <c:pt idx="30">
                  <c:v>6.65</c:v>
                </c:pt>
                <c:pt idx="31">
                  <c:v>6.65</c:v>
                </c:pt>
                <c:pt idx="32">
                  <c:v>6.65</c:v>
                </c:pt>
                <c:pt idx="33">
                  <c:v>6.64</c:v>
                </c:pt>
                <c:pt idx="34">
                  <c:v>6.64</c:v>
                </c:pt>
                <c:pt idx="35">
                  <c:v>6.64</c:v>
                </c:pt>
                <c:pt idx="36">
                  <c:v>6.63</c:v>
                </c:pt>
                <c:pt idx="37">
                  <c:v>6.63</c:v>
                </c:pt>
                <c:pt idx="38">
                  <c:v>6.63</c:v>
                </c:pt>
                <c:pt idx="39">
                  <c:v>6.62</c:v>
                </c:pt>
                <c:pt idx="40">
                  <c:v>6.62</c:v>
                </c:pt>
                <c:pt idx="41">
                  <c:v>6.62</c:v>
                </c:pt>
                <c:pt idx="42">
                  <c:v>6.61</c:v>
                </c:pt>
                <c:pt idx="43">
                  <c:v>6.61</c:v>
                </c:pt>
                <c:pt idx="44">
                  <c:v>6.61</c:v>
                </c:pt>
                <c:pt idx="45">
                  <c:v>6.6</c:v>
                </c:pt>
                <c:pt idx="46">
                  <c:v>6.6</c:v>
                </c:pt>
                <c:pt idx="47">
                  <c:v>6.6</c:v>
                </c:pt>
                <c:pt idx="48">
                  <c:v>6.59</c:v>
                </c:pt>
                <c:pt idx="49">
                  <c:v>6.59</c:v>
                </c:pt>
                <c:pt idx="50">
                  <c:v>6.59</c:v>
                </c:pt>
                <c:pt idx="51">
                  <c:v>6.58</c:v>
                </c:pt>
                <c:pt idx="52">
                  <c:v>6.58</c:v>
                </c:pt>
                <c:pt idx="53">
                  <c:v>6.57</c:v>
                </c:pt>
                <c:pt idx="54">
                  <c:v>6.57</c:v>
                </c:pt>
                <c:pt idx="55">
                  <c:v>6.57</c:v>
                </c:pt>
                <c:pt idx="56">
                  <c:v>6.56</c:v>
                </c:pt>
                <c:pt idx="57">
                  <c:v>6.56</c:v>
                </c:pt>
                <c:pt idx="58">
                  <c:v>6.56</c:v>
                </c:pt>
                <c:pt idx="59">
                  <c:v>6.55</c:v>
                </c:pt>
                <c:pt idx="60">
                  <c:v>6.55</c:v>
                </c:pt>
                <c:pt idx="61">
                  <c:v>6.55</c:v>
                </c:pt>
                <c:pt idx="62">
                  <c:v>6.54</c:v>
                </c:pt>
                <c:pt idx="63">
                  <c:v>6.54</c:v>
                </c:pt>
                <c:pt idx="64">
                  <c:v>6.54</c:v>
                </c:pt>
                <c:pt idx="65">
                  <c:v>6.53</c:v>
                </c:pt>
                <c:pt idx="66">
                  <c:v>6.53</c:v>
                </c:pt>
                <c:pt idx="67">
                  <c:v>6.53</c:v>
                </c:pt>
                <c:pt idx="68">
                  <c:v>6.52</c:v>
                </c:pt>
                <c:pt idx="69">
                  <c:v>6.52</c:v>
                </c:pt>
                <c:pt idx="70">
                  <c:v>6.52</c:v>
                </c:pt>
                <c:pt idx="71">
                  <c:v>6.51</c:v>
                </c:pt>
                <c:pt idx="72">
                  <c:v>6.51</c:v>
                </c:pt>
                <c:pt idx="73">
                  <c:v>6.51</c:v>
                </c:pt>
                <c:pt idx="74">
                  <c:v>6.5</c:v>
                </c:pt>
                <c:pt idx="75">
                  <c:v>6.5</c:v>
                </c:pt>
                <c:pt idx="76">
                  <c:v>6.49</c:v>
                </c:pt>
                <c:pt idx="77">
                  <c:v>6.49</c:v>
                </c:pt>
                <c:pt idx="78">
                  <c:v>6.49</c:v>
                </c:pt>
                <c:pt idx="79">
                  <c:v>6.48</c:v>
                </c:pt>
                <c:pt idx="80">
                  <c:v>6.48</c:v>
                </c:pt>
                <c:pt idx="81">
                  <c:v>6.48</c:v>
                </c:pt>
                <c:pt idx="82">
                  <c:v>6.47</c:v>
                </c:pt>
                <c:pt idx="83">
                  <c:v>6.47</c:v>
                </c:pt>
                <c:pt idx="84">
                  <c:v>6.47</c:v>
                </c:pt>
                <c:pt idx="85">
                  <c:v>6.46</c:v>
                </c:pt>
                <c:pt idx="86">
                  <c:v>6.46</c:v>
                </c:pt>
                <c:pt idx="87">
                  <c:v>6.46</c:v>
                </c:pt>
                <c:pt idx="88">
                  <c:v>6.45</c:v>
                </c:pt>
                <c:pt idx="89">
                  <c:v>6.45</c:v>
                </c:pt>
                <c:pt idx="90">
                  <c:v>6.45</c:v>
                </c:pt>
                <c:pt idx="91">
                  <c:v>6.44</c:v>
                </c:pt>
                <c:pt idx="92">
                  <c:v>6.44</c:v>
                </c:pt>
                <c:pt idx="93">
                  <c:v>6.43</c:v>
                </c:pt>
                <c:pt idx="94">
                  <c:v>6.43</c:v>
                </c:pt>
                <c:pt idx="95">
                  <c:v>6.43</c:v>
                </c:pt>
                <c:pt idx="96">
                  <c:v>6.42</c:v>
                </c:pt>
                <c:pt idx="97">
                  <c:v>6.42</c:v>
                </c:pt>
                <c:pt idx="98">
                  <c:v>6.42</c:v>
                </c:pt>
                <c:pt idx="99">
                  <c:v>6.41</c:v>
                </c:pt>
                <c:pt idx="100">
                  <c:v>6.41</c:v>
                </c:pt>
                <c:pt idx="101">
                  <c:v>6.41</c:v>
                </c:pt>
                <c:pt idx="102">
                  <c:v>6.4</c:v>
                </c:pt>
                <c:pt idx="103">
                  <c:v>6.4</c:v>
                </c:pt>
                <c:pt idx="104">
                  <c:v>6.4</c:v>
                </c:pt>
                <c:pt idx="105">
                  <c:v>6.39</c:v>
                </c:pt>
                <c:pt idx="106">
                  <c:v>6.39</c:v>
                </c:pt>
                <c:pt idx="107">
                  <c:v>6.38</c:v>
                </c:pt>
                <c:pt idx="108">
                  <c:v>6.38</c:v>
                </c:pt>
                <c:pt idx="109">
                  <c:v>6.38</c:v>
                </c:pt>
                <c:pt idx="110">
                  <c:v>6.37</c:v>
                </c:pt>
                <c:pt idx="111">
                  <c:v>6.37</c:v>
                </c:pt>
                <c:pt idx="112">
                  <c:v>6.37</c:v>
                </c:pt>
                <c:pt idx="113">
                  <c:v>6.36</c:v>
                </c:pt>
                <c:pt idx="114">
                  <c:v>6.36</c:v>
                </c:pt>
                <c:pt idx="115">
                  <c:v>6.36</c:v>
                </c:pt>
                <c:pt idx="116">
                  <c:v>6.35</c:v>
                </c:pt>
                <c:pt idx="117">
                  <c:v>6.35</c:v>
                </c:pt>
                <c:pt idx="118">
                  <c:v>6.35</c:v>
                </c:pt>
                <c:pt idx="119">
                  <c:v>6.34</c:v>
                </c:pt>
                <c:pt idx="120">
                  <c:v>6.34</c:v>
                </c:pt>
                <c:pt idx="121">
                  <c:v>6.33</c:v>
                </c:pt>
                <c:pt idx="122">
                  <c:v>6.33</c:v>
                </c:pt>
                <c:pt idx="123">
                  <c:v>6.33</c:v>
                </c:pt>
                <c:pt idx="124">
                  <c:v>6.32</c:v>
                </c:pt>
                <c:pt idx="125">
                  <c:v>6.32</c:v>
                </c:pt>
                <c:pt idx="126">
                  <c:v>6.32</c:v>
                </c:pt>
                <c:pt idx="127">
                  <c:v>6.31</c:v>
                </c:pt>
                <c:pt idx="128">
                  <c:v>6.31</c:v>
                </c:pt>
                <c:pt idx="129">
                  <c:v>6.31</c:v>
                </c:pt>
                <c:pt idx="130">
                  <c:v>6.3</c:v>
                </c:pt>
                <c:pt idx="131">
                  <c:v>6.3</c:v>
                </c:pt>
                <c:pt idx="132">
                  <c:v>6.29</c:v>
                </c:pt>
                <c:pt idx="133">
                  <c:v>6.29</c:v>
                </c:pt>
                <c:pt idx="134">
                  <c:v>6.29</c:v>
                </c:pt>
                <c:pt idx="135">
                  <c:v>6.28</c:v>
                </c:pt>
                <c:pt idx="136">
                  <c:v>6.28</c:v>
                </c:pt>
                <c:pt idx="137">
                  <c:v>6.28</c:v>
                </c:pt>
                <c:pt idx="138">
                  <c:v>6.27</c:v>
                </c:pt>
                <c:pt idx="139">
                  <c:v>6.27</c:v>
                </c:pt>
                <c:pt idx="140">
                  <c:v>6.27</c:v>
                </c:pt>
                <c:pt idx="141">
                  <c:v>6.26</c:v>
                </c:pt>
                <c:pt idx="142">
                  <c:v>6.26</c:v>
                </c:pt>
                <c:pt idx="143">
                  <c:v>6.25</c:v>
                </c:pt>
                <c:pt idx="144">
                  <c:v>6.25</c:v>
                </c:pt>
                <c:pt idx="145">
                  <c:v>6.25</c:v>
                </c:pt>
                <c:pt idx="146">
                  <c:v>6.24</c:v>
                </c:pt>
                <c:pt idx="147">
                  <c:v>6.24</c:v>
                </c:pt>
                <c:pt idx="148">
                  <c:v>6.24</c:v>
                </c:pt>
                <c:pt idx="149">
                  <c:v>6.23</c:v>
                </c:pt>
                <c:pt idx="150">
                  <c:v>6.23</c:v>
                </c:pt>
                <c:pt idx="151">
                  <c:v>6.23</c:v>
                </c:pt>
                <c:pt idx="152">
                  <c:v>6.22</c:v>
                </c:pt>
                <c:pt idx="153">
                  <c:v>6.22</c:v>
                </c:pt>
                <c:pt idx="154">
                  <c:v>6.21</c:v>
                </c:pt>
                <c:pt idx="155">
                  <c:v>6.21</c:v>
                </c:pt>
                <c:pt idx="156">
                  <c:v>6.21</c:v>
                </c:pt>
                <c:pt idx="157">
                  <c:v>6.2</c:v>
                </c:pt>
                <c:pt idx="158">
                  <c:v>6.2</c:v>
                </c:pt>
                <c:pt idx="159">
                  <c:v>6.2</c:v>
                </c:pt>
                <c:pt idx="160">
                  <c:v>6.19</c:v>
                </c:pt>
                <c:pt idx="161">
                  <c:v>6.19</c:v>
                </c:pt>
                <c:pt idx="162">
                  <c:v>6.19</c:v>
                </c:pt>
                <c:pt idx="163">
                  <c:v>6.18</c:v>
                </c:pt>
                <c:pt idx="164">
                  <c:v>6.18</c:v>
                </c:pt>
                <c:pt idx="165">
                  <c:v>6.17</c:v>
                </c:pt>
                <c:pt idx="166">
                  <c:v>6.17</c:v>
                </c:pt>
                <c:pt idx="167">
                  <c:v>6.17</c:v>
                </c:pt>
                <c:pt idx="168">
                  <c:v>6.16</c:v>
                </c:pt>
                <c:pt idx="169">
                  <c:v>6.16</c:v>
                </c:pt>
                <c:pt idx="170">
                  <c:v>6.16</c:v>
                </c:pt>
                <c:pt idx="171">
                  <c:v>6.15</c:v>
                </c:pt>
                <c:pt idx="172">
                  <c:v>6.15</c:v>
                </c:pt>
                <c:pt idx="173">
                  <c:v>6.15</c:v>
                </c:pt>
                <c:pt idx="174">
                  <c:v>6.14</c:v>
                </c:pt>
                <c:pt idx="175">
                  <c:v>6.14</c:v>
                </c:pt>
                <c:pt idx="176">
                  <c:v>6.13</c:v>
                </c:pt>
                <c:pt idx="177">
                  <c:v>6.13</c:v>
                </c:pt>
                <c:pt idx="178">
                  <c:v>6.13</c:v>
                </c:pt>
                <c:pt idx="179">
                  <c:v>6.12</c:v>
                </c:pt>
                <c:pt idx="180">
                  <c:v>6.12</c:v>
                </c:pt>
                <c:pt idx="181">
                  <c:v>6.12</c:v>
                </c:pt>
                <c:pt idx="182">
                  <c:v>6.11</c:v>
                </c:pt>
                <c:pt idx="183">
                  <c:v>6.11</c:v>
                </c:pt>
                <c:pt idx="184">
                  <c:v>6.11</c:v>
                </c:pt>
                <c:pt idx="185">
                  <c:v>6.1</c:v>
                </c:pt>
                <c:pt idx="186">
                  <c:v>6.1</c:v>
                </c:pt>
                <c:pt idx="187">
                  <c:v>6.09</c:v>
                </c:pt>
                <c:pt idx="188">
                  <c:v>6.09</c:v>
                </c:pt>
                <c:pt idx="189">
                  <c:v>6.09</c:v>
                </c:pt>
                <c:pt idx="190">
                  <c:v>6.08</c:v>
                </c:pt>
                <c:pt idx="191">
                  <c:v>6.08</c:v>
                </c:pt>
                <c:pt idx="192">
                  <c:v>6.08</c:v>
                </c:pt>
                <c:pt idx="193">
                  <c:v>6.07</c:v>
                </c:pt>
                <c:pt idx="194">
                  <c:v>6.07</c:v>
                </c:pt>
                <c:pt idx="195">
                  <c:v>6.07</c:v>
                </c:pt>
                <c:pt idx="196">
                  <c:v>6.06</c:v>
                </c:pt>
                <c:pt idx="197">
                  <c:v>6.06</c:v>
                </c:pt>
                <c:pt idx="198">
                  <c:v>6.05</c:v>
                </c:pt>
                <c:pt idx="199">
                  <c:v>6.05</c:v>
                </c:pt>
                <c:pt idx="200">
                  <c:v>6.05</c:v>
                </c:pt>
                <c:pt idx="201">
                  <c:v>6.04</c:v>
                </c:pt>
                <c:pt idx="202">
                  <c:v>6.04</c:v>
                </c:pt>
                <c:pt idx="203">
                  <c:v>6.04</c:v>
                </c:pt>
                <c:pt idx="204">
                  <c:v>6.03</c:v>
                </c:pt>
                <c:pt idx="205">
                  <c:v>6.03</c:v>
                </c:pt>
                <c:pt idx="206">
                  <c:v>6.03</c:v>
                </c:pt>
                <c:pt idx="207">
                  <c:v>6.02</c:v>
                </c:pt>
                <c:pt idx="208">
                  <c:v>6.02</c:v>
                </c:pt>
                <c:pt idx="209">
                  <c:v>6.01</c:v>
                </c:pt>
                <c:pt idx="210">
                  <c:v>6.01</c:v>
                </c:pt>
                <c:pt idx="211">
                  <c:v>6.01</c:v>
                </c:pt>
                <c:pt idx="212">
                  <c:v>6</c:v>
                </c:pt>
                <c:pt idx="213">
                  <c:v>6</c:v>
                </c:pt>
                <c:pt idx="214">
                  <c:v>6</c:v>
                </c:pt>
                <c:pt idx="215">
                  <c:v>5.99</c:v>
                </c:pt>
                <c:pt idx="216">
                  <c:v>5.99</c:v>
                </c:pt>
                <c:pt idx="217">
                  <c:v>5.99</c:v>
                </c:pt>
                <c:pt idx="218">
                  <c:v>5.98</c:v>
                </c:pt>
                <c:pt idx="219">
                  <c:v>5.98</c:v>
                </c:pt>
                <c:pt idx="220">
                  <c:v>5.97</c:v>
                </c:pt>
                <c:pt idx="221">
                  <c:v>5.97</c:v>
                </c:pt>
                <c:pt idx="222">
                  <c:v>5.97</c:v>
                </c:pt>
                <c:pt idx="223">
                  <c:v>5.96</c:v>
                </c:pt>
                <c:pt idx="224">
                  <c:v>5.96</c:v>
                </c:pt>
                <c:pt idx="225">
                  <c:v>5.96</c:v>
                </c:pt>
                <c:pt idx="226">
                  <c:v>5.95</c:v>
                </c:pt>
                <c:pt idx="227">
                  <c:v>5.95</c:v>
                </c:pt>
                <c:pt idx="228">
                  <c:v>5.95</c:v>
                </c:pt>
                <c:pt idx="229">
                  <c:v>5.94</c:v>
                </c:pt>
                <c:pt idx="230">
                  <c:v>5.94</c:v>
                </c:pt>
                <c:pt idx="231">
                  <c:v>5.93</c:v>
                </c:pt>
                <c:pt idx="232">
                  <c:v>5.93</c:v>
                </c:pt>
                <c:pt idx="233">
                  <c:v>5.93</c:v>
                </c:pt>
                <c:pt idx="234">
                  <c:v>5.92</c:v>
                </c:pt>
                <c:pt idx="235">
                  <c:v>5.92</c:v>
                </c:pt>
                <c:pt idx="236">
                  <c:v>5.92</c:v>
                </c:pt>
                <c:pt idx="237">
                  <c:v>5.91</c:v>
                </c:pt>
                <c:pt idx="238">
                  <c:v>5.91</c:v>
                </c:pt>
                <c:pt idx="239">
                  <c:v>5.91</c:v>
                </c:pt>
                <c:pt idx="240">
                  <c:v>5.9</c:v>
                </c:pt>
                <c:pt idx="241">
                  <c:v>5.9</c:v>
                </c:pt>
                <c:pt idx="242">
                  <c:v>5.89</c:v>
                </c:pt>
                <c:pt idx="243">
                  <c:v>5.89</c:v>
                </c:pt>
                <c:pt idx="244">
                  <c:v>5.89</c:v>
                </c:pt>
                <c:pt idx="245">
                  <c:v>5.88</c:v>
                </c:pt>
                <c:pt idx="246">
                  <c:v>5.88</c:v>
                </c:pt>
                <c:pt idx="247">
                  <c:v>5.88</c:v>
                </c:pt>
                <c:pt idx="248">
                  <c:v>5.87</c:v>
                </c:pt>
                <c:pt idx="249">
                  <c:v>5.87</c:v>
                </c:pt>
                <c:pt idx="250">
                  <c:v>5.87</c:v>
                </c:pt>
                <c:pt idx="251">
                  <c:v>5.86</c:v>
                </c:pt>
                <c:pt idx="252">
                  <c:v>5.86</c:v>
                </c:pt>
                <c:pt idx="253">
                  <c:v>5.85</c:v>
                </c:pt>
                <c:pt idx="254">
                  <c:v>5.85</c:v>
                </c:pt>
                <c:pt idx="255">
                  <c:v>5.85</c:v>
                </c:pt>
                <c:pt idx="256">
                  <c:v>5.84</c:v>
                </c:pt>
                <c:pt idx="257">
                  <c:v>5.84</c:v>
                </c:pt>
                <c:pt idx="258">
                  <c:v>5.84</c:v>
                </c:pt>
                <c:pt idx="259">
                  <c:v>5.83</c:v>
                </c:pt>
                <c:pt idx="260">
                  <c:v>5.83</c:v>
                </c:pt>
                <c:pt idx="261">
                  <c:v>5.83</c:v>
                </c:pt>
                <c:pt idx="262">
                  <c:v>5.82</c:v>
                </c:pt>
                <c:pt idx="263">
                  <c:v>5.82</c:v>
                </c:pt>
                <c:pt idx="264">
                  <c:v>5.82</c:v>
                </c:pt>
                <c:pt idx="265">
                  <c:v>5.81</c:v>
                </c:pt>
                <c:pt idx="266">
                  <c:v>5.81</c:v>
                </c:pt>
                <c:pt idx="267">
                  <c:v>5.8</c:v>
                </c:pt>
                <c:pt idx="268">
                  <c:v>5.8</c:v>
                </c:pt>
                <c:pt idx="269">
                  <c:v>5.8</c:v>
                </c:pt>
                <c:pt idx="270">
                  <c:v>5.79</c:v>
                </c:pt>
                <c:pt idx="271">
                  <c:v>5.79</c:v>
                </c:pt>
                <c:pt idx="272">
                  <c:v>5.79</c:v>
                </c:pt>
                <c:pt idx="273">
                  <c:v>5.78</c:v>
                </c:pt>
                <c:pt idx="274">
                  <c:v>5.78</c:v>
                </c:pt>
                <c:pt idx="275">
                  <c:v>5.78</c:v>
                </c:pt>
                <c:pt idx="276">
                  <c:v>5.77</c:v>
                </c:pt>
                <c:pt idx="277">
                  <c:v>5.77</c:v>
                </c:pt>
                <c:pt idx="278">
                  <c:v>5.77</c:v>
                </c:pt>
                <c:pt idx="279">
                  <c:v>5.76</c:v>
                </c:pt>
                <c:pt idx="280">
                  <c:v>5.76</c:v>
                </c:pt>
                <c:pt idx="281">
                  <c:v>5.75</c:v>
                </c:pt>
                <c:pt idx="282">
                  <c:v>5.75</c:v>
                </c:pt>
                <c:pt idx="283">
                  <c:v>5.75</c:v>
                </c:pt>
                <c:pt idx="284">
                  <c:v>5.74</c:v>
                </c:pt>
                <c:pt idx="285">
                  <c:v>5.74</c:v>
                </c:pt>
                <c:pt idx="286">
                  <c:v>5.74</c:v>
                </c:pt>
                <c:pt idx="287">
                  <c:v>5.73</c:v>
                </c:pt>
                <c:pt idx="288">
                  <c:v>5.73</c:v>
                </c:pt>
                <c:pt idx="289">
                  <c:v>5.73</c:v>
                </c:pt>
                <c:pt idx="290">
                  <c:v>5.72</c:v>
                </c:pt>
                <c:pt idx="291">
                  <c:v>5.72</c:v>
                </c:pt>
                <c:pt idx="292">
                  <c:v>5.72</c:v>
                </c:pt>
                <c:pt idx="293">
                  <c:v>5.71</c:v>
                </c:pt>
                <c:pt idx="294">
                  <c:v>5.71</c:v>
                </c:pt>
                <c:pt idx="295">
                  <c:v>5.7</c:v>
                </c:pt>
                <c:pt idx="296">
                  <c:v>5.7</c:v>
                </c:pt>
                <c:pt idx="297">
                  <c:v>5.7</c:v>
                </c:pt>
                <c:pt idx="298">
                  <c:v>5.69</c:v>
                </c:pt>
                <c:pt idx="299">
                  <c:v>5.69</c:v>
                </c:pt>
                <c:pt idx="300">
                  <c:v>5.69</c:v>
                </c:pt>
                <c:pt idx="301">
                  <c:v>5.68</c:v>
                </c:pt>
                <c:pt idx="302">
                  <c:v>5.68</c:v>
                </c:pt>
                <c:pt idx="303">
                  <c:v>5.68</c:v>
                </c:pt>
                <c:pt idx="304">
                  <c:v>5.67</c:v>
                </c:pt>
                <c:pt idx="305">
                  <c:v>5.67</c:v>
                </c:pt>
                <c:pt idx="306">
                  <c:v>5.67</c:v>
                </c:pt>
                <c:pt idx="307">
                  <c:v>5.66</c:v>
                </c:pt>
                <c:pt idx="308">
                  <c:v>5.66</c:v>
                </c:pt>
                <c:pt idx="309">
                  <c:v>5.66</c:v>
                </c:pt>
                <c:pt idx="310">
                  <c:v>5.65</c:v>
                </c:pt>
                <c:pt idx="311">
                  <c:v>5.65</c:v>
                </c:pt>
                <c:pt idx="312">
                  <c:v>5.64</c:v>
                </c:pt>
                <c:pt idx="313">
                  <c:v>5.64</c:v>
                </c:pt>
                <c:pt idx="314">
                  <c:v>5.64</c:v>
                </c:pt>
                <c:pt idx="315">
                  <c:v>5.63</c:v>
                </c:pt>
                <c:pt idx="316">
                  <c:v>5.63</c:v>
                </c:pt>
                <c:pt idx="317">
                  <c:v>5.63</c:v>
                </c:pt>
                <c:pt idx="318">
                  <c:v>5.62</c:v>
                </c:pt>
                <c:pt idx="319">
                  <c:v>5.62</c:v>
                </c:pt>
                <c:pt idx="320">
                  <c:v>5.62</c:v>
                </c:pt>
                <c:pt idx="321">
                  <c:v>5.61</c:v>
                </c:pt>
                <c:pt idx="322">
                  <c:v>5.61</c:v>
                </c:pt>
                <c:pt idx="323">
                  <c:v>5.61</c:v>
                </c:pt>
                <c:pt idx="324">
                  <c:v>5.6</c:v>
                </c:pt>
                <c:pt idx="325">
                  <c:v>5.6</c:v>
                </c:pt>
                <c:pt idx="326">
                  <c:v>5.6</c:v>
                </c:pt>
                <c:pt idx="327">
                  <c:v>5.59</c:v>
                </c:pt>
                <c:pt idx="328">
                  <c:v>5.59</c:v>
                </c:pt>
                <c:pt idx="329">
                  <c:v>5.59</c:v>
                </c:pt>
                <c:pt idx="330">
                  <c:v>5.58</c:v>
                </c:pt>
                <c:pt idx="331">
                  <c:v>5.58</c:v>
                </c:pt>
                <c:pt idx="332">
                  <c:v>5.57</c:v>
                </c:pt>
                <c:pt idx="333">
                  <c:v>5.57</c:v>
                </c:pt>
                <c:pt idx="334">
                  <c:v>5.57</c:v>
                </c:pt>
                <c:pt idx="335">
                  <c:v>5.56</c:v>
                </c:pt>
                <c:pt idx="336">
                  <c:v>5.56</c:v>
                </c:pt>
                <c:pt idx="337">
                  <c:v>5.56</c:v>
                </c:pt>
                <c:pt idx="338">
                  <c:v>5.55</c:v>
                </c:pt>
                <c:pt idx="339">
                  <c:v>5.55</c:v>
                </c:pt>
                <c:pt idx="340">
                  <c:v>5.55</c:v>
                </c:pt>
                <c:pt idx="341">
                  <c:v>5.54</c:v>
                </c:pt>
                <c:pt idx="342">
                  <c:v>5.54</c:v>
                </c:pt>
                <c:pt idx="343">
                  <c:v>5.54</c:v>
                </c:pt>
                <c:pt idx="344">
                  <c:v>5.53</c:v>
                </c:pt>
                <c:pt idx="345">
                  <c:v>5.53</c:v>
                </c:pt>
                <c:pt idx="346">
                  <c:v>5.53</c:v>
                </c:pt>
                <c:pt idx="347">
                  <c:v>5.52</c:v>
                </c:pt>
                <c:pt idx="348">
                  <c:v>5.52</c:v>
                </c:pt>
                <c:pt idx="349">
                  <c:v>5.52</c:v>
                </c:pt>
                <c:pt idx="350">
                  <c:v>5.51</c:v>
                </c:pt>
                <c:pt idx="351">
                  <c:v>5.51</c:v>
                </c:pt>
                <c:pt idx="352">
                  <c:v>5.51</c:v>
                </c:pt>
                <c:pt idx="353">
                  <c:v>5.5</c:v>
                </c:pt>
                <c:pt idx="354">
                  <c:v>5.5</c:v>
                </c:pt>
                <c:pt idx="355">
                  <c:v>5.5</c:v>
                </c:pt>
                <c:pt idx="356">
                  <c:v>5.49</c:v>
                </c:pt>
                <c:pt idx="357">
                  <c:v>5.49</c:v>
                </c:pt>
                <c:pt idx="358">
                  <c:v>5.48</c:v>
                </c:pt>
                <c:pt idx="359">
                  <c:v>5.48</c:v>
                </c:pt>
                <c:pt idx="360">
                  <c:v>5.48</c:v>
                </c:pt>
                <c:pt idx="361">
                  <c:v>5.47</c:v>
                </c:pt>
                <c:pt idx="362">
                  <c:v>5.47</c:v>
                </c:pt>
                <c:pt idx="363">
                  <c:v>5.47</c:v>
                </c:pt>
                <c:pt idx="364">
                  <c:v>5.46</c:v>
                </c:pt>
                <c:pt idx="365">
                  <c:v>5.46</c:v>
                </c:pt>
                <c:pt idx="366">
                  <c:v>5.46</c:v>
                </c:pt>
                <c:pt idx="367">
                  <c:v>5.45</c:v>
                </c:pt>
                <c:pt idx="368">
                  <c:v>5.45</c:v>
                </c:pt>
                <c:pt idx="369">
                  <c:v>5.45</c:v>
                </c:pt>
                <c:pt idx="370">
                  <c:v>5.44</c:v>
                </c:pt>
                <c:pt idx="371">
                  <c:v>5.44</c:v>
                </c:pt>
                <c:pt idx="372">
                  <c:v>5.44</c:v>
                </c:pt>
                <c:pt idx="373">
                  <c:v>5.43</c:v>
                </c:pt>
                <c:pt idx="374">
                  <c:v>5.43</c:v>
                </c:pt>
                <c:pt idx="375">
                  <c:v>5.43</c:v>
                </c:pt>
                <c:pt idx="376">
                  <c:v>5.42</c:v>
                </c:pt>
                <c:pt idx="377">
                  <c:v>5.42</c:v>
                </c:pt>
                <c:pt idx="378">
                  <c:v>5.42</c:v>
                </c:pt>
                <c:pt idx="379">
                  <c:v>5.41</c:v>
                </c:pt>
                <c:pt idx="380">
                  <c:v>5.41</c:v>
                </c:pt>
                <c:pt idx="381">
                  <c:v>5.41</c:v>
                </c:pt>
                <c:pt idx="382">
                  <c:v>5.4</c:v>
                </c:pt>
                <c:pt idx="383">
                  <c:v>5.4</c:v>
                </c:pt>
                <c:pt idx="384">
                  <c:v>5.4</c:v>
                </c:pt>
                <c:pt idx="385">
                  <c:v>5.39</c:v>
                </c:pt>
                <c:pt idx="386">
                  <c:v>5.39</c:v>
                </c:pt>
                <c:pt idx="387">
                  <c:v>5.39</c:v>
                </c:pt>
                <c:pt idx="388">
                  <c:v>5.38</c:v>
                </c:pt>
                <c:pt idx="389">
                  <c:v>5.38</c:v>
                </c:pt>
                <c:pt idx="390">
                  <c:v>5.38</c:v>
                </c:pt>
                <c:pt idx="391">
                  <c:v>5.37</c:v>
                </c:pt>
                <c:pt idx="392">
                  <c:v>5.37</c:v>
                </c:pt>
                <c:pt idx="393">
                  <c:v>5.37</c:v>
                </c:pt>
                <c:pt idx="394">
                  <c:v>5.36</c:v>
                </c:pt>
                <c:pt idx="395">
                  <c:v>5.36</c:v>
                </c:pt>
                <c:pt idx="396">
                  <c:v>5.36</c:v>
                </c:pt>
                <c:pt idx="397">
                  <c:v>5.35</c:v>
                </c:pt>
                <c:pt idx="398">
                  <c:v>5.35</c:v>
                </c:pt>
                <c:pt idx="399">
                  <c:v>5.35</c:v>
                </c:pt>
                <c:pt idx="400">
                  <c:v>5.34</c:v>
                </c:pt>
                <c:pt idx="401">
                  <c:v>5.34</c:v>
                </c:pt>
                <c:pt idx="402">
                  <c:v>5.34</c:v>
                </c:pt>
                <c:pt idx="403">
                  <c:v>5.33</c:v>
                </c:pt>
                <c:pt idx="404">
                  <c:v>5.33</c:v>
                </c:pt>
                <c:pt idx="405">
                  <c:v>5.33</c:v>
                </c:pt>
                <c:pt idx="406">
                  <c:v>5.32</c:v>
                </c:pt>
                <c:pt idx="407">
                  <c:v>5.32</c:v>
                </c:pt>
                <c:pt idx="408">
                  <c:v>5.32</c:v>
                </c:pt>
                <c:pt idx="409">
                  <c:v>5.31</c:v>
                </c:pt>
                <c:pt idx="410">
                  <c:v>5.31</c:v>
                </c:pt>
                <c:pt idx="411">
                  <c:v>5.31</c:v>
                </c:pt>
                <c:pt idx="412">
                  <c:v>5.3</c:v>
                </c:pt>
                <c:pt idx="413">
                  <c:v>5.3</c:v>
                </c:pt>
                <c:pt idx="414">
                  <c:v>5.3</c:v>
                </c:pt>
                <c:pt idx="415">
                  <c:v>5.29</c:v>
                </c:pt>
                <c:pt idx="416">
                  <c:v>5.29</c:v>
                </c:pt>
                <c:pt idx="417">
                  <c:v>5.29</c:v>
                </c:pt>
                <c:pt idx="418">
                  <c:v>5.28</c:v>
                </c:pt>
                <c:pt idx="419">
                  <c:v>5.28</c:v>
                </c:pt>
                <c:pt idx="420">
                  <c:v>5.28</c:v>
                </c:pt>
                <c:pt idx="421">
                  <c:v>5.27</c:v>
                </c:pt>
                <c:pt idx="422">
                  <c:v>5.27</c:v>
                </c:pt>
                <c:pt idx="423">
                  <c:v>5.27</c:v>
                </c:pt>
                <c:pt idx="424">
                  <c:v>5.26</c:v>
                </c:pt>
                <c:pt idx="425">
                  <c:v>5.26</c:v>
                </c:pt>
                <c:pt idx="426">
                  <c:v>5.26</c:v>
                </c:pt>
                <c:pt idx="427">
                  <c:v>5.25</c:v>
                </c:pt>
                <c:pt idx="428">
                  <c:v>5.25</c:v>
                </c:pt>
                <c:pt idx="429">
                  <c:v>5.25</c:v>
                </c:pt>
                <c:pt idx="430">
                  <c:v>5.24</c:v>
                </c:pt>
                <c:pt idx="431">
                  <c:v>5.24</c:v>
                </c:pt>
                <c:pt idx="432">
                  <c:v>5.24</c:v>
                </c:pt>
                <c:pt idx="433">
                  <c:v>5.23</c:v>
                </c:pt>
                <c:pt idx="434">
                  <c:v>5.23</c:v>
                </c:pt>
                <c:pt idx="435">
                  <c:v>5.23</c:v>
                </c:pt>
                <c:pt idx="436">
                  <c:v>5.22</c:v>
                </c:pt>
                <c:pt idx="437">
                  <c:v>5.22</c:v>
                </c:pt>
                <c:pt idx="438">
                  <c:v>5.22</c:v>
                </c:pt>
                <c:pt idx="439">
                  <c:v>5.21</c:v>
                </c:pt>
                <c:pt idx="440">
                  <c:v>5.21</c:v>
                </c:pt>
                <c:pt idx="441">
                  <c:v>5.21</c:v>
                </c:pt>
                <c:pt idx="442">
                  <c:v>5.2</c:v>
                </c:pt>
                <c:pt idx="443">
                  <c:v>5.2</c:v>
                </c:pt>
                <c:pt idx="444">
                  <c:v>5.2</c:v>
                </c:pt>
                <c:pt idx="445">
                  <c:v>5.2</c:v>
                </c:pt>
                <c:pt idx="446">
                  <c:v>5.19</c:v>
                </c:pt>
                <c:pt idx="447">
                  <c:v>5.19</c:v>
                </c:pt>
                <c:pt idx="448">
                  <c:v>5.19</c:v>
                </c:pt>
                <c:pt idx="449">
                  <c:v>5.18</c:v>
                </c:pt>
                <c:pt idx="450">
                  <c:v>5.18</c:v>
                </c:pt>
                <c:pt idx="451">
                  <c:v>5.18</c:v>
                </c:pt>
                <c:pt idx="452">
                  <c:v>5.17</c:v>
                </c:pt>
                <c:pt idx="453">
                  <c:v>5.17</c:v>
                </c:pt>
                <c:pt idx="454">
                  <c:v>5.17</c:v>
                </c:pt>
                <c:pt idx="455">
                  <c:v>5.16</c:v>
                </c:pt>
                <c:pt idx="456">
                  <c:v>5.16</c:v>
                </c:pt>
                <c:pt idx="457">
                  <c:v>5.16</c:v>
                </c:pt>
                <c:pt idx="458">
                  <c:v>5.15</c:v>
                </c:pt>
                <c:pt idx="459">
                  <c:v>5.15</c:v>
                </c:pt>
                <c:pt idx="460">
                  <c:v>5.15</c:v>
                </c:pt>
                <c:pt idx="461">
                  <c:v>5.14</c:v>
                </c:pt>
                <c:pt idx="462">
                  <c:v>5.14</c:v>
                </c:pt>
                <c:pt idx="463">
                  <c:v>5.14</c:v>
                </c:pt>
                <c:pt idx="464">
                  <c:v>5.13</c:v>
                </c:pt>
                <c:pt idx="465">
                  <c:v>5.13</c:v>
                </c:pt>
                <c:pt idx="466">
                  <c:v>5.13</c:v>
                </c:pt>
                <c:pt idx="467">
                  <c:v>5.12</c:v>
                </c:pt>
                <c:pt idx="468">
                  <c:v>5.12</c:v>
                </c:pt>
                <c:pt idx="469">
                  <c:v>5.12</c:v>
                </c:pt>
                <c:pt idx="470">
                  <c:v>5.12</c:v>
                </c:pt>
                <c:pt idx="471">
                  <c:v>5.1100000000000003</c:v>
                </c:pt>
                <c:pt idx="472">
                  <c:v>5.1100000000000003</c:v>
                </c:pt>
                <c:pt idx="473">
                  <c:v>5.1100000000000003</c:v>
                </c:pt>
                <c:pt idx="474">
                  <c:v>5.0999999999999996</c:v>
                </c:pt>
                <c:pt idx="475">
                  <c:v>5.0999999999999996</c:v>
                </c:pt>
                <c:pt idx="476">
                  <c:v>5.0999999999999996</c:v>
                </c:pt>
                <c:pt idx="477">
                  <c:v>5.09</c:v>
                </c:pt>
                <c:pt idx="478">
                  <c:v>5.09</c:v>
                </c:pt>
                <c:pt idx="479">
                  <c:v>5.09</c:v>
                </c:pt>
                <c:pt idx="480">
                  <c:v>5.08</c:v>
                </c:pt>
                <c:pt idx="481">
                  <c:v>5.08</c:v>
                </c:pt>
                <c:pt idx="482">
                  <c:v>5.08</c:v>
                </c:pt>
                <c:pt idx="483">
                  <c:v>5.07</c:v>
                </c:pt>
                <c:pt idx="484">
                  <c:v>5.07</c:v>
                </c:pt>
                <c:pt idx="485">
                  <c:v>5.07</c:v>
                </c:pt>
                <c:pt idx="486">
                  <c:v>5.0599999999999996</c:v>
                </c:pt>
                <c:pt idx="487">
                  <c:v>5.0599999999999996</c:v>
                </c:pt>
                <c:pt idx="488">
                  <c:v>5.0599999999999996</c:v>
                </c:pt>
                <c:pt idx="489">
                  <c:v>5.0599999999999996</c:v>
                </c:pt>
                <c:pt idx="490">
                  <c:v>5.05</c:v>
                </c:pt>
                <c:pt idx="491">
                  <c:v>5.05</c:v>
                </c:pt>
                <c:pt idx="492">
                  <c:v>5.05</c:v>
                </c:pt>
                <c:pt idx="493">
                  <c:v>5.04</c:v>
                </c:pt>
                <c:pt idx="494">
                  <c:v>5.04</c:v>
                </c:pt>
                <c:pt idx="495">
                  <c:v>5.04</c:v>
                </c:pt>
                <c:pt idx="496">
                  <c:v>5.03</c:v>
                </c:pt>
                <c:pt idx="497">
                  <c:v>5.03</c:v>
                </c:pt>
                <c:pt idx="498">
                  <c:v>5.03</c:v>
                </c:pt>
                <c:pt idx="499">
                  <c:v>5.0199999999999996</c:v>
                </c:pt>
                <c:pt idx="500">
                  <c:v>5.0199999999999996</c:v>
                </c:pt>
                <c:pt idx="501">
                  <c:v>5.0199999999999996</c:v>
                </c:pt>
                <c:pt idx="502">
                  <c:v>5.0199999999999996</c:v>
                </c:pt>
                <c:pt idx="503">
                  <c:v>5.01</c:v>
                </c:pt>
                <c:pt idx="504">
                  <c:v>5.01</c:v>
                </c:pt>
                <c:pt idx="505">
                  <c:v>5.01</c:v>
                </c:pt>
                <c:pt idx="506">
                  <c:v>5</c:v>
                </c:pt>
                <c:pt idx="507">
                  <c:v>5</c:v>
                </c:pt>
                <c:pt idx="508">
                  <c:v>5</c:v>
                </c:pt>
                <c:pt idx="509">
                  <c:v>4.99</c:v>
                </c:pt>
                <c:pt idx="510">
                  <c:v>4.99</c:v>
                </c:pt>
                <c:pt idx="511">
                  <c:v>4.99</c:v>
                </c:pt>
                <c:pt idx="512">
                  <c:v>4.9800000000000004</c:v>
                </c:pt>
                <c:pt idx="513">
                  <c:v>4.9800000000000004</c:v>
                </c:pt>
                <c:pt idx="514">
                  <c:v>4.9800000000000004</c:v>
                </c:pt>
                <c:pt idx="515">
                  <c:v>4.9800000000000004</c:v>
                </c:pt>
                <c:pt idx="516">
                  <c:v>4.97</c:v>
                </c:pt>
                <c:pt idx="517">
                  <c:v>4.97</c:v>
                </c:pt>
                <c:pt idx="518">
                  <c:v>4.97</c:v>
                </c:pt>
                <c:pt idx="519">
                  <c:v>4.96</c:v>
                </c:pt>
                <c:pt idx="520">
                  <c:v>4.96</c:v>
                </c:pt>
                <c:pt idx="521">
                  <c:v>4.96</c:v>
                </c:pt>
                <c:pt idx="522">
                  <c:v>4.95</c:v>
                </c:pt>
                <c:pt idx="523">
                  <c:v>4.95</c:v>
                </c:pt>
                <c:pt idx="524">
                  <c:v>4.95</c:v>
                </c:pt>
                <c:pt idx="525">
                  <c:v>4.9400000000000004</c:v>
                </c:pt>
                <c:pt idx="526">
                  <c:v>4.9400000000000004</c:v>
                </c:pt>
                <c:pt idx="527">
                  <c:v>4.9400000000000004</c:v>
                </c:pt>
                <c:pt idx="528">
                  <c:v>4.9400000000000004</c:v>
                </c:pt>
                <c:pt idx="529">
                  <c:v>4.93</c:v>
                </c:pt>
                <c:pt idx="530">
                  <c:v>4.93</c:v>
                </c:pt>
                <c:pt idx="531">
                  <c:v>4.93</c:v>
                </c:pt>
                <c:pt idx="532">
                  <c:v>4.92</c:v>
                </c:pt>
                <c:pt idx="533">
                  <c:v>4.92</c:v>
                </c:pt>
                <c:pt idx="534">
                  <c:v>4.92</c:v>
                </c:pt>
                <c:pt idx="535">
                  <c:v>4.91</c:v>
                </c:pt>
                <c:pt idx="536">
                  <c:v>4.91</c:v>
                </c:pt>
                <c:pt idx="537">
                  <c:v>4.91</c:v>
                </c:pt>
                <c:pt idx="538">
                  <c:v>4.91</c:v>
                </c:pt>
                <c:pt idx="539">
                  <c:v>4.9000000000000004</c:v>
                </c:pt>
                <c:pt idx="540">
                  <c:v>4.9000000000000004</c:v>
                </c:pt>
                <c:pt idx="541">
                  <c:v>4.9000000000000004</c:v>
                </c:pt>
                <c:pt idx="542">
                  <c:v>4.8899999999999997</c:v>
                </c:pt>
                <c:pt idx="543">
                  <c:v>4.8899999999999997</c:v>
                </c:pt>
                <c:pt idx="544">
                  <c:v>4.8899999999999997</c:v>
                </c:pt>
                <c:pt idx="545">
                  <c:v>4.88</c:v>
                </c:pt>
                <c:pt idx="546">
                  <c:v>4.88</c:v>
                </c:pt>
                <c:pt idx="547">
                  <c:v>4.88</c:v>
                </c:pt>
                <c:pt idx="548">
                  <c:v>4.88</c:v>
                </c:pt>
                <c:pt idx="549">
                  <c:v>4.87</c:v>
                </c:pt>
                <c:pt idx="550">
                  <c:v>4.87</c:v>
                </c:pt>
                <c:pt idx="551">
                  <c:v>4.87</c:v>
                </c:pt>
                <c:pt idx="552">
                  <c:v>4.8600000000000003</c:v>
                </c:pt>
                <c:pt idx="553">
                  <c:v>4.8600000000000003</c:v>
                </c:pt>
                <c:pt idx="554">
                  <c:v>4.8600000000000003</c:v>
                </c:pt>
                <c:pt idx="555">
                  <c:v>4.8600000000000003</c:v>
                </c:pt>
                <c:pt idx="556">
                  <c:v>4.8499999999999996</c:v>
                </c:pt>
                <c:pt idx="557">
                  <c:v>4.8499999999999996</c:v>
                </c:pt>
                <c:pt idx="558">
                  <c:v>4.8499999999999996</c:v>
                </c:pt>
                <c:pt idx="559">
                  <c:v>4.84</c:v>
                </c:pt>
                <c:pt idx="560">
                  <c:v>4.84</c:v>
                </c:pt>
                <c:pt idx="561">
                  <c:v>4.84</c:v>
                </c:pt>
                <c:pt idx="562">
                  <c:v>4.83</c:v>
                </c:pt>
                <c:pt idx="563">
                  <c:v>4.83</c:v>
                </c:pt>
                <c:pt idx="564">
                  <c:v>4.83</c:v>
                </c:pt>
                <c:pt idx="565">
                  <c:v>4.83</c:v>
                </c:pt>
                <c:pt idx="566">
                  <c:v>4.82</c:v>
                </c:pt>
                <c:pt idx="567">
                  <c:v>4.82</c:v>
                </c:pt>
                <c:pt idx="568">
                  <c:v>4.82</c:v>
                </c:pt>
                <c:pt idx="569">
                  <c:v>4.8099999999999996</c:v>
                </c:pt>
                <c:pt idx="570">
                  <c:v>4.8099999999999996</c:v>
                </c:pt>
                <c:pt idx="571">
                  <c:v>4.8099999999999996</c:v>
                </c:pt>
                <c:pt idx="572">
                  <c:v>4.8099999999999996</c:v>
                </c:pt>
                <c:pt idx="573">
                  <c:v>4.8</c:v>
                </c:pt>
                <c:pt idx="574">
                  <c:v>4.8</c:v>
                </c:pt>
                <c:pt idx="575">
                  <c:v>4.8</c:v>
                </c:pt>
                <c:pt idx="576">
                  <c:v>4.79</c:v>
                </c:pt>
                <c:pt idx="577">
                  <c:v>4.79</c:v>
                </c:pt>
                <c:pt idx="578">
                  <c:v>4.79</c:v>
                </c:pt>
                <c:pt idx="579">
                  <c:v>4.79</c:v>
                </c:pt>
                <c:pt idx="580">
                  <c:v>4.78</c:v>
                </c:pt>
                <c:pt idx="581">
                  <c:v>4.78</c:v>
                </c:pt>
                <c:pt idx="582">
                  <c:v>4.78</c:v>
                </c:pt>
                <c:pt idx="583">
                  <c:v>4.7699999999999996</c:v>
                </c:pt>
                <c:pt idx="584">
                  <c:v>4.7699999999999996</c:v>
                </c:pt>
                <c:pt idx="585">
                  <c:v>4.7699999999999996</c:v>
                </c:pt>
                <c:pt idx="586">
                  <c:v>4.76</c:v>
                </c:pt>
                <c:pt idx="587">
                  <c:v>4.76</c:v>
                </c:pt>
                <c:pt idx="588">
                  <c:v>4.76</c:v>
                </c:pt>
                <c:pt idx="589">
                  <c:v>4.76</c:v>
                </c:pt>
                <c:pt idx="590">
                  <c:v>4.75</c:v>
                </c:pt>
                <c:pt idx="591">
                  <c:v>4.75</c:v>
                </c:pt>
                <c:pt idx="592">
                  <c:v>4.75</c:v>
                </c:pt>
                <c:pt idx="593">
                  <c:v>4.74</c:v>
                </c:pt>
                <c:pt idx="594">
                  <c:v>4.74</c:v>
                </c:pt>
                <c:pt idx="595">
                  <c:v>4.74</c:v>
                </c:pt>
                <c:pt idx="596">
                  <c:v>4.74</c:v>
                </c:pt>
                <c:pt idx="597">
                  <c:v>4.7300000000000004</c:v>
                </c:pt>
                <c:pt idx="598">
                  <c:v>4.7300000000000004</c:v>
                </c:pt>
                <c:pt idx="599">
                  <c:v>4.7300000000000004</c:v>
                </c:pt>
                <c:pt idx="600">
                  <c:v>4.72</c:v>
                </c:pt>
                <c:pt idx="601">
                  <c:v>4.72</c:v>
                </c:pt>
                <c:pt idx="602">
                  <c:v>4.72</c:v>
                </c:pt>
                <c:pt idx="603">
                  <c:v>4.72</c:v>
                </c:pt>
                <c:pt idx="604">
                  <c:v>4.71</c:v>
                </c:pt>
                <c:pt idx="605">
                  <c:v>4.71</c:v>
                </c:pt>
                <c:pt idx="606">
                  <c:v>4.71</c:v>
                </c:pt>
                <c:pt idx="607">
                  <c:v>4.71</c:v>
                </c:pt>
                <c:pt idx="608">
                  <c:v>4.7</c:v>
                </c:pt>
                <c:pt idx="609">
                  <c:v>4.7</c:v>
                </c:pt>
                <c:pt idx="610">
                  <c:v>4.7</c:v>
                </c:pt>
                <c:pt idx="611">
                  <c:v>4.6900000000000004</c:v>
                </c:pt>
                <c:pt idx="612">
                  <c:v>4.6900000000000004</c:v>
                </c:pt>
                <c:pt idx="613">
                  <c:v>4.6900000000000004</c:v>
                </c:pt>
                <c:pt idx="614">
                  <c:v>4.6900000000000004</c:v>
                </c:pt>
                <c:pt idx="615">
                  <c:v>4.68</c:v>
                </c:pt>
                <c:pt idx="616">
                  <c:v>4.68</c:v>
                </c:pt>
                <c:pt idx="617">
                  <c:v>4.68</c:v>
                </c:pt>
                <c:pt idx="618">
                  <c:v>4.67</c:v>
                </c:pt>
                <c:pt idx="619">
                  <c:v>4.67</c:v>
                </c:pt>
                <c:pt idx="620">
                  <c:v>4.67</c:v>
                </c:pt>
                <c:pt idx="621">
                  <c:v>4.67</c:v>
                </c:pt>
                <c:pt idx="622">
                  <c:v>4.66</c:v>
                </c:pt>
                <c:pt idx="623">
                  <c:v>4.66</c:v>
                </c:pt>
                <c:pt idx="624">
                  <c:v>4.66</c:v>
                </c:pt>
                <c:pt idx="625">
                  <c:v>4.6500000000000004</c:v>
                </c:pt>
                <c:pt idx="626">
                  <c:v>4.6500000000000004</c:v>
                </c:pt>
                <c:pt idx="627">
                  <c:v>4.6500000000000004</c:v>
                </c:pt>
                <c:pt idx="628">
                  <c:v>4.6500000000000004</c:v>
                </c:pt>
                <c:pt idx="629">
                  <c:v>4.6399999999999997</c:v>
                </c:pt>
                <c:pt idx="630">
                  <c:v>4.6399999999999997</c:v>
                </c:pt>
                <c:pt idx="631">
                  <c:v>4.6399999999999997</c:v>
                </c:pt>
                <c:pt idx="632">
                  <c:v>4.6399999999999997</c:v>
                </c:pt>
                <c:pt idx="633">
                  <c:v>4.63</c:v>
                </c:pt>
                <c:pt idx="634">
                  <c:v>4.63</c:v>
                </c:pt>
                <c:pt idx="635">
                  <c:v>4.63</c:v>
                </c:pt>
                <c:pt idx="636">
                  <c:v>4.62</c:v>
                </c:pt>
                <c:pt idx="637">
                  <c:v>4.62</c:v>
                </c:pt>
                <c:pt idx="638">
                  <c:v>4.62</c:v>
                </c:pt>
                <c:pt idx="639">
                  <c:v>4.62</c:v>
                </c:pt>
                <c:pt idx="640">
                  <c:v>4.6100000000000003</c:v>
                </c:pt>
                <c:pt idx="641">
                  <c:v>4.6100000000000003</c:v>
                </c:pt>
                <c:pt idx="642">
                  <c:v>4.6100000000000003</c:v>
                </c:pt>
                <c:pt idx="643">
                  <c:v>4.6100000000000003</c:v>
                </c:pt>
                <c:pt idx="644">
                  <c:v>4.5999999999999996</c:v>
                </c:pt>
                <c:pt idx="645">
                  <c:v>4.5999999999999996</c:v>
                </c:pt>
                <c:pt idx="646">
                  <c:v>4.5999999999999996</c:v>
                </c:pt>
                <c:pt idx="647">
                  <c:v>4.59</c:v>
                </c:pt>
                <c:pt idx="648">
                  <c:v>4.59</c:v>
                </c:pt>
                <c:pt idx="649">
                  <c:v>4.59</c:v>
                </c:pt>
                <c:pt idx="650">
                  <c:v>4.59</c:v>
                </c:pt>
                <c:pt idx="651">
                  <c:v>4.58</c:v>
                </c:pt>
                <c:pt idx="652">
                  <c:v>4.58</c:v>
                </c:pt>
                <c:pt idx="653">
                  <c:v>4.58</c:v>
                </c:pt>
                <c:pt idx="654">
                  <c:v>4.58</c:v>
                </c:pt>
                <c:pt idx="655">
                  <c:v>4.57</c:v>
                </c:pt>
                <c:pt idx="656">
                  <c:v>4.57</c:v>
                </c:pt>
                <c:pt idx="657">
                  <c:v>4.57</c:v>
                </c:pt>
                <c:pt idx="658">
                  <c:v>4.5599999999999996</c:v>
                </c:pt>
                <c:pt idx="659">
                  <c:v>4.5599999999999996</c:v>
                </c:pt>
                <c:pt idx="660">
                  <c:v>4.5599999999999996</c:v>
                </c:pt>
                <c:pt idx="661">
                  <c:v>4.5599999999999996</c:v>
                </c:pt>
                <c:pt idx="662">
                  <c:v>4.55</c:v>
                </c:pt>
                <c:pt idx="663">
                  <c:v>4.55</c:v>
                </c:pt>
                <c:pt idx="664">
                  <c:v>4.55</c:v>
                </c:pt>
                <c:pt idx="665">
                  <c:v>4.55</c:v>
                </c:pt>
                <c:pt idx="666">
                  <c:v>4.54</c:v>
                </c:pt>
                <c:pt idx="667">
                  <c:v>4.54</c:v>
                </c:pt>
                <c:pt idx="668">
                  <c:v>4.54</c:v>
                </c:pt>
                <c:pt idx="669">
                  <c:v>4.54</c:v>
                </c:pt>
                <c:pt idx="670">
                  <c:v>4.53</c:v>
                </c:pt>
                <c:pt idx="671">
                  <c:v>4.53</c:v>
                </c:pt>
                <c:pt idx="672">
                  <c:v>4.53</c:v>
                </c:pt>
                <c:pt idx="673">
                  <c:v>4.5199999999999996</c:v>
                </c:pt>
                <c:pt idx="674">
                  <c:v>4.5199999999999996</c:v>
                </c:pt>
                <c:pt idx="675">
                  <c:v>4.5199999999999996</c:v>
                </c:pt>
                <c:pt idx="676">
                  <c:v>4.5199999999999996</c:v>
                </c:pt>
                <c:pt idx="677">
                  <c:v>4.51</c:v>
                </c:pt>
                <c:pt idx="678">
                  <c:v>4.51</c:v>
                </c:pt>
                <c:pt idx="679">
                  <c:v>4.51</c:v>
                </c:pt>
                <c:pt idx="680">
                  <c:v>4.51</c:v>
                </c:pt>
                <c:pt idx="681">
                  <c:v>4.5</c:v>
                </c:pt>
                <c:pt idx="682">
                  <c:v>4.5</c:v>
                </c:pt>
                <c:pt idx="683">
                  <c:v>4.5</c:v>
                </c:pt>
                <c:pt idx="684">
                  <c:v>4.5</c:v>
                </c:pt>
                <c:pt idx="685">
                  <c:v>4.49</c:v>
                </c:pt>
                <c:pt idx="686">
                  <c:v>4.49</c:v>
                </c:pt>
                <c:pt idx="687">
                  <c:v>4.49</c:v>
                </c:pt>
                <c:pt idx="688">
                  <c:v>4.49</c:v>
                </c:pt>
                <c:pt idx="689">
                  <c:v>4.4800000000000004</c:v>
                </c:pt>
                <c:pt idx="690">
                  <c:v>4.4800000000000004</c:v>
                </c:pt>
                <c:pt idx="691">
                  <c:v>4.4800000000000004</c:v>
                </c:pt>
                <c:pt idx="692">
                  <c:v>4.47</c:v>
                </c:pt>
                <c:pt idx="693">
                  <c:v>4.47</c:v>
                </c:pt>
                <c:pt idx="694">
                  <c:v>4.47</c:v>
                </c:pt>
                <c:pt idx="695">
                  <c:v>4.47</c:v>
                </c:pt>
                <c:pt idx="696">
                  <c:v>4.46</c:v>
                </c:pt>
                <c:pt idx="697">
                  <c:v>4.46</c:v>
                </c:pt>
                <c:pt idx="698">
                  <c:v>4.46</c:v>
                </c:pt>
                <c:pt idx="699">
                  <c:v>4.46</c:v>
                </c:pt>
                <c:pt idx="700">
                  <c:v>4.45</c:v>
                </c:pt>
                <c:pt idx="701">
                  <c:v>4.45</c:v>
                </c:pt>
                <c:pt idx="702">
                  <c:v>4.45</c:v>
                </c:pt>
                <c:pt idx="703">
                  <c:v>4.45</c:v>
                </c:pt>
                <c:pt idx="704">
                  <c:v>4.4400000000000004</c:v>
                </c:pt>
                <c:pt idx="705">
                  <c:v>4.4400000000000004</c:v>
                </c:pt>
                <c:pt idx="706">
                  <c:v>4.4400000000000004</c:v>
                </c:pt>
                <c:pt idx="707">
                  <c:v>4.4400000000000004</c:v>
                </c:pt>
                <c:pt idx="708">
                  <c:v>4.43</c:v>
                </c:pt>
                <c:pt idx="709">
                  <c:v>4.43</c:v>
                </c:pt>
                <c:pt idx="710">
                  <c:v>4.43</c:v>
                </c:pt>
                <c:pt idx="711">
                  <c:v>4.43</c:v>
                </c:pt>
                <c:pt idx="712">
                  <c:v>4.42</c:v>
                </c:pt>
                <c:pt idx="713">
                  <c:v>4.42</c:v>
                </c:pt>
                <c:pt idx="714">
                  <c:v>4.42</c:v>
                </c:pt>
                <c:pt idx="715">
                  <c:v>4.42</c:v>
                </c:pt>
                <c:pt idx="716">
                  <c:v>4.41</c:v>
                </c:pt>
                <c:pt idx="717">
                  <c:v>4.41</c:v>
                </c:pt>
                <c:pt idx="718">
                  <c:v>4.41</c:v>
                </c:pt>
                <c:pt idx="719">
                  <c:v>4.41</c:v>
                </c:pt>
                <c:pt idx="720">
                  <c:v>4.4000000000000004</c:v>
                </c:pt>
                <c:pt idx="721">
                  <c:v>4.4000000000000004</c:v>
                </c:pt>
                <c:pt idx="722">
                  <c:v>4.4000000000000004</c:v>
                </c:pt>
                <c:pt idx="723">
                  <c:v>4.3899999999999997</c:v>
                </c:pt>
                <c:pt idx="724">
                  <c:v>4.3899999999999997</c:v>
                </c:pt>
                <c:pt idx="725">
                  <c:v>4.3899999999999997</c:v>
                </c:pt>
                <c:pt idx="726">
                  <c:v>4.3899999999999997</c:v>
                </c:pt>
                <c:pt idx="727">
                  <c:v>4.38</c:v>
                </c:pt>
                <c:pt idx="728">
                  <c:v>4.38</c:v>
                </c:pt>
                <c:pt idx="729">
                  <c:v>4.38</c:v>
                </c:pt>
                <c:pt idx="730">
                  <c:v>4.38</c:v>
                </c:pt>
                <c:pt idx="731">
                  <c:v>4.37</c:v>
                </c:pt>
                <c:pt idx="732">
                  <c:v>4.37</c:v>
                </c:pt>
                <c:pt idx="733">
                  <c:v>4.37</c:v>
                </c:pt>
                <c:pt idx="734">
                  <c:v>4.37</c:v>
                </c:pt>
                <c:pt idx="735">
                  <c:v>4.3600000000000003</c:v>
                </c:pt>
                <c:pt idx="736">
                  <c:v>4.3600000000000003</c:v>
                </c:pt>
                <c:pt idx="737">
                  <c:v>4.3600000000000003</c:v>
                </c:pt>
                <c:pt idx="738">
                  <c:v>4.3600000000000003</c:v>
                </c:pt>
                <c:pt idx="739">
                  <c:v>4.3499999999999996</c:v>
                </c:pt>
                <c:pt idx="740">
                  <c:v>4.3499999999999996</c:v>
                </c:pt>
                <c:pt idx="741">
                  <c:v>4.3499999999999996</c:v>
                </c:pt>
                <c:pt idx="742">
                  <c:v>4.3499999999999996</c:v>
                </c:pt>
                <c:pt idx="743">
                  <c:v>4.34</c:v>
                </c:pt>
                <c:pt idx="744">
                  <c:v>4.34</c:v>
                </c:pt>
                <c:pt idx="745">
                  <c:v>4.34</c:v>
                </c:pt>
                <c:pt idx="746">
                  <c:v>4.34</c:v>
                </c:pt>
                <c:pt idx="747">
                  <c:v>4.33</c:v>
                </c:pt>
                <c:pt idx="748">
                  <c:v>4.33</c:v>
                </c:pt>
                <c:pt idx="749">
                  <c:v>4.33</c:v>
                </c:pt>
                <c:pt idx="750">
                  <c:v>4.33</c:v>
                </c:pt>
                <c:pt idx="751">
                  <c:v>4.32</c:v>
                </c:pt>
                <c:pt idx="752">
                  <c:v>4.32</c:v>
                </c:pt>
                <c:pt idx="753">
                  <c:v>4.32</c:v>
                </c:pt>
                <c:pt idx="754">
                  <c:v>4.32</c:v>
                </c:pt>
                <c:pt idx="755">
                  <c:v>4.32</c:v>
                </c:pt>
                <c:pt idx="756">
                  <c:v>4.3099999999999996</c:v>
                </c:pt>
                <c:pt idx="757">
                  <c:v>4.3099999999999996</c:v>
                </c:pt>
                <c:pt idx="758">
                  <c:v>4.3099999999999996</c:v>
                </c:pt>
                <c:pt idx="759">
                  <c:v>4.3099999999999996</c:v>
                </c:pt>
                <c:pt idx="760">
                  <c:v>4.3</c:v>
                </c:pt>
                <c:pt idx="761">
                  <c:v>4.3</c:v>
                </c:pt>
                <c:pt idx="762">
                  <c:v>4.3</c:v>
                </c:pt>
                <c:pt idx="763">
                  <c:v>4.3</c:v>
                </c:pt>
                <c:pt idx="764">
                  <c:v>4.29</c:v>
                </c:pt>
                <c:pt idx="765">
                  <c:v>4.29</c:v>
                </c:pt>
                <c:pt idx="766">
                  <c:v>4.29</c:v>
                </c:pt>
                <c:pt idx="767">
                  <c:v>4.29</c:v>
                </c:pt>
                <c:pt idx="768">
                  <c:v>4.28</c:v>
                </c:pt>
                <c:pt idx="769">
                  <c:v>4.28</c:v>
                </c:pt>
                <c:pt idx="770">
                  <c:v>4.28</c:v>
                </c:pt>
                <c:pt idx="771">
                  <c:v>4.28</c:v>
                </c:pt>
                <c:pt idx="772">
                  <c:v>4.2699999999999996</c:v>
                </c:pt>
                <c:pt idx="773">
                  <c:v>4.2699999999999996</c:v>
                </c:pt>
                <c:pt idx="774">
                  <c:v>4.2699999999999996</c:v>
                </c:pt>
                <c:pt idx="775">
                  <c:v>4.2699999999999996</c:v>
                </c:pt>
                <c:pt idx="776">
                  <c:v>4.26</c:v>
                </c:pt>
                <c:pt idx="777">
                  <c:v>4.26</c:v>
                </c:pt>
                <c:pt idx="778">
                  <c:v>4.26</c:v>
                </c:pt>
                <c:pt idx="779">
                  <c:v>4.26</c:v>
                </c:pt>
                <c:pt idx="780">
                  <c:v>4.25</c:v>
                </c:pt>
                <c:pt idx="781">
                  <c:v>4.25</c:v>
                </c:pt>
                <c:pt idx="782">
                  <c:v>4.25</c:v>
                </c:pt>
                <c:pt idx="783">
                  <c:v>4.25</c:v>
                </c:pt>
                <c:pt idx="784">
                  <c:v>4.24</c:v>
                </c:pt>
                <c:pt idx="785">
                  <c:v>4.24</c:v>
                </c:pt>
                <c:pt idx="786">
                  <c:v>4.24</c:v>
                </c:pt>
                <c:pt idx="787">
                  <c:v>4.24</c:v>
                </c:pt>
                <c:pt idx="788">
                  <c:v>4.24</c:v>
                </c:pt>
                <c:pt idx="789">
                  <c:v>4.2300000000000004</c:v>
                </c:pt>
                <c:pt idx="790">
                  <c:v>4.2300000000000004</c:v>
                </c:pt>
                <c:pt idx="791">
                  <c:v>4.2300000000000004</c:v>
                </c:pt>
                <c:pt idx="792">
                  <c:v>4.2300000000000004</c:v>
                </c:pt>
                <c:pt idx="793">
                  <c:v>4.22</c:v>
                </c:pt>
                <c:pt idx="794">
                  <c:v>4.22</c:v>
                </c:pt>
                <c:pt idx="795">
                  <c:v>4.22</c:v>
                </c:pt>
                <c:pt idx="796">
                  <c:v>4.22</c:v>
                </c:pt>
                <c:pt idx="797">
                  <c:v>4.21</c:v>
                </c:pt>
                <c:pt idx="798">
                  <c:v>4.21</c:v>
                </c:pt>
                <c:pt idx="799">
                  <c:v>4.21</c:v>
                </c:pt>
                <c:pt idx="800">
                  <c:v>4.21</c:v>
                </c:pt>
                <c:pt idx="801">
                  <c:v>4.2</c:v>
                </c:pt>
                <c:pt idx="802">
                  <c:v>4.2</c:v>
                </c:pt>
                <c:pt idx="803">
                  <c:v>4.2</c:v>
                </c:pt>
                <c:pt idx="804">
                  <c:v>4.2</c:v>
                </c:pt>
                <c:pt idx="805">
                  <c:v>4.1900000000000004</c:v>
                </c:pt>
                <c:pt idx="806">
                  <c:v>4.1900000000000004</c:v>
                </c:pt>
                <c:pt idx="807">
                  <c:v>4.1900000000000004</c:v>
                </c:pt>
                <c:pt idx="808">
                  <c:v>4.1900000000000004</c:v>
                </c:pt>
                <c:pt idx="809">
                  <c:v>4.1900000000000004</c:v>
                </c:pt>
                <c:pt idx="810">
                  <c:v>4.18</c:v>
                </c:pt>
                <c:pt idx="811">
                  <c:v>4.18</c:v>
                </c:pt>
                <c:pt idx="812">
                  <c:v>4.18</c:v>
                </c:pt>
                <c:pt idx="813">
                  <c:v>4.18</c:v>
                </c:pt>
                <c:pt idx="814">
                  <c:v>4.17</c:v>
                </c:pt>
                <c:pt idx="815">
                  <c:v>4.17</c:v>
                </c:pt>
                <c:pt idx="816">
                  <c:v>4.17</c:v>
                </c:pt>
                <c:pt idx="817">
                  <c:v>4.17</c:v>
                </c:pt>
                <c:pt idx="818">
                  <c:v>4.16</c:v>
                </c:pt>
                <c:pt idx="819">
                  <c:v>4.16</c:v>
                </c:pt>
                <c:pt idx="820">
                  <c:v>4.16</c:v>
                </c:pt>
                <c:pt idx="821">
                  <c:v>4.16</c:v>
                </c:pt>
                <c:pt idx="822">
                  <c:v>4.16</c:v>
                </c:pt>
                <c:pt idx="823">
                  <c:v>4.1500000000000004</c:v>
                </c:pt>
                <c:pt idx="824">
                  <c:v>4.1500000000000004</c:v>
                </c:pt>
                <c:pt idx="825">
                  <c:v>4.1500000000000004</c:v>
                </c:pt>
                <c:pt idx="826">
                  <c:v>4.1500000000000004</c:v>
                </c:pt>
                <c:pt idx="827">
                  <c:v>4.1399999999999997</c:v>
                </c:pt>
                <c:pt idx="828">
                  <c:v>4.1399999999999997</c:v>
                </c:pt>
                <c:pt idx="829">
                  <c:v>4.1399999999999997</c:v>
                </c:pt>
                <c:pt idx="830">
                  <c:v>4.1399999999999997</c:v>
                </c:pt>
                <c:pt idx="831">
                  <c:v>4.13</c:v>
                </c:pt>
                <c:pt idx="832">
                  <c:v>4.13</c:v>
                </c:pt>
                <c:pt idx="833">
                  <c:v>4.13</c:v>
                </c:pt>
                <c:pt idx="834">
                  <c:v>4.13</c:v>
                </c:pt>
                <c:pt idx="835">
                  <c:v>4.13</c:v>
                </c:pt>
                <c:pt idx="836">
                  <c:v>4.12</c:v>
                </c:pt>
                <c:pt idx="837">
                  <c:v>4.12</c:v>
                </c:pt>
                <c:pt idx="838">
                  <c:v>4.12</c:v>
                </c:pt>
                <c:pt idx="839">
                  <c:v>4.12</c:v>
                </c:pt>
                <c:pt idx="840">
                  <c:v>4.1100000000000003</c:v>
                </c:pt>
                <c:pt idx="841">
                  <c:v>4.1100000000000003</c:v>
                </c:pt>
                <c:pt idx="842">
                  <c:v>4.1100000000000003</c:v>
                </c:pt>
                <c:pt idx="843">
                  <c:v>4.1100000000000003</c:v>
                </c:pt>
                <c:pt idx="844">
                  <c:v>4.1100000000000003</c:v>
                </c:pt>
                <c:pt idx="845">
                  <c:v>4.0999999999999996</c:v>
                </c:pt>
                <c:pt idx="846">
                  <c:v>4.0999999999999996</c:v>
                </c:pt>
                <c:pt idx="847">
                  <c:v>4.0999999999999996</c:v>
                </c:pt>
                <c:pt idx="848">
                  <c:v>4.0999999999999996</c:v>
                </c:pt>
                <c:pt idx="849">
                  <c:v>4.09</c:v>
                </c:pt>
                <c:pt idx="850">
                  <c:v>4.09</c:v>
                </c:pt>
                <c:pt idx="851">
                  <c:v>4.09</c:v>
                </c:pt>
                <c:pt idx="852">
                  <c:v>4.09</c:v>
                </c:pt>
                <c:pt idx="853">
                  <c:v>4.08</c:v>
                </c:pt>
                <c:pt idx="854">
                  <c:v>4.08</c:v>
                </c:pt>
                <c:pt idx="855">
                  <c:v>4.08</c:v>
                </c:pt>
                <c:pt idx="856">
                  <c:v>4.08</c:v>
                </c:pt>
                <c:pt idx="857">
                  <c:v>4.08</c:v>
                </c:pt>
                <c:pt idx="858">
                  <c:v>4.07</c:v>
                </c:pt>
                <c:pt idx="859">
                  <c:v>4.07</c:v>
                </c:pt>
                <c:pt idx="860">
                  <c:v>4.07</c:v>
                </c:pt>
                <c:pt idx="861">
                  <c:v>4.07</c:v>
                </c:pt>
                <c:pt idx="862">
                  <c:v>4.0599999999999996</c:v>
                </c:pt>
                <c:pt idx="863">
                  <c:v>4.0599999999999996</c:v>
                </c:pt>
                <c:pt idx="864">
                  <c:v>4.0599999999999996</c:v>
                </c:pt>
                <c:pt idx="865">
                  <c:v>4.0599999999999996</c:v>
                </c:pt>
                <c:pt idx="866">
                  <c:v>4.0599999999999996</c:v>
                </c:pt>
                <c:pt idx="867">
                  <c:v>4.05</c:v>
                </c:pt>
                <c:pt idx="868">
                  <c:v>4.05</c:v>
                </c:pt>
                <c:pt idx="869">
                  <c:v>4.05</c:v>
                </c:pt>
                <c:pt idx="870">
                  <c:v>4.05</c:v>
                </c:pt>
                <c:pt idx="871">
                  <c:v>4.04</c:v>
                </c:pt>
                <c:pt idx="872">
                  <c:v>4.04</c:v>
                </c:pt>
                <c:pt idx="873">
                  <c:v>4.04</c:v>
                </c:pt>
                <c:pt idx="874">
                  <c:v>4.04</c:v>
                </c:pt>
                <c:pt idx="875">
                  <c:v>4.04</c:v>
                </c:pt>
                <c:pt idx="876">
                  <c:v>4.03</c:v>
                </c:pt>
                <c:pt idx="877">
                  <c:v>4.03</c:v>
                </c:pt>
                <c:pt idx="878">
                  <c:v>4.03</c:v>
                </c:pt>
                <c:pt idx="879">
                  <c:v>4.03</c:v>
                </c:pt>
                <c:pt idx="880">
                  <c:v>4.03</c:v>
                </c:pt>
                <c:pt idx="881">
                  <c:v>4.0199999999999996</c:v>
                </c:pt>
                <c:pt idx="882">
                  <c:v>4.0199999999999996</c:v>
                </c:pt>
                <c:pt idx="883">
                  <c:v>4.0199999999999996</c:v>
                </c:pt>
                <c:pt idx="884">
                  <c:v>4.0199999999999996</c:v>
                </c:pt>
                <c:pt idx="885">
                  <c:v>4.01</c:v>
                </c:pt>
                <c:pt idx="886">
                  <c:v>4.01</c:v>
                </c:pt>
                <c:pt idx="887">
                  <c:v>4.01</c:v>
                </c:pt>
                <c:pt idx="888">
                  <c:v>4.01</c:v>
                </c:pt>
                <c:pt idx="889">
                  <c:v>4.01</c:v>
                </c:pt>
                <c:pt idx="890">
                  <c:v>4</c:v>
                </c:pt>
                <c:pt idx="891">
                  <c:v>4</c:v>
                </c:pt>
                <c:pt idx="892">
                  <c:v>4</c:v>
                </c:pt>
                <c:pt idx="893">
                  <c:v>4</c:v>
                </c:pt>
                <c:pt idx="894">
                  <c:v>3.99</c:v>
                </c:pt>
                <c:pt idx="895">
                  <c:v>3.99</c:v>
                </c:pt>
                <c:pt idx="896">
                  <c:v>3.99</c:v>
                </c:pt>
                <c:pt idx="897">
                  <c:v>3.99</c:v>
                </c:pt>
                <c:pt idx="898">
                  <c:v>3.99</c:v>
                </c:pt>
                <c:pt idx="899">
                  <c:v>3.98</c:v>
                </c:pt>
                <c:pt idx="900">
                  <c:v>3.98</c:v>
                </c:pt>
                <c:pt idx="901">
                  <c:v>3.98</c:v>
                </c:pt>
                <c:pt idx="902">
                  <c:v>3.98</c:v>
                </c:pt>
                <c:pt idx="903">
                  <c:v>3.98</c:v>
                </c:pt>
                <c:pt idx="904">
                  <c:v>3.97</c:v>
                </c:pt>
                <c:pt idx="905">
                  <c:v>3.97</c:v>
                </c:pt>
                <c:pt idx="906">
                  <c:v>3.97</c:v>
                </c:pt>
                <c:pt idx="907">
                  <c:v>3.97</c:v>
                </c:pt>
                <c:pt idx="908">
                  <c:v>3.96</c:v>
                </c:pt>
                <c:pt idx="909">
                  <c:v>3.96</c:v>
                </c:pt>
                <c:pt idx="910">
                  <c:v>3.96</c:v>
                </c:pt>
                <c:pt idx="911">
                  <c:v>3.96</c:v>
                </c:pt>
                <c:pt idx="912">
                  <c:v>3.96</c:v>
                </c:pt>
                <c:pt idx="913">
                  <c:v>3.95</c:v>
                </c:pt>
                <c:pt idx="914">
                  <c:v>3.95</c:v>
                </c:pt>
                <c:pt idx="915">
                  <c:v>3.95</c:v>
                </c:pt>
                <c:pt idx="916">
                  <c:v>3.95</c:v>
                </c:pt>
                <c:pt idx="917">
                  <c:v>3.95</c:v>
                </c:pt>
                <c:pt idx="918">
                  <c:v>3.94</c:v>
                </c:pt>
                <c:pt idx="919">
                  <c:v>3.94</c:v>
                </c:pt>
                <c:pt idx="920">
                  <c:v>3.94</c:v>
                </c:pt>
                <c:pt idx="921">
                  <c:v>3.94</c:v>
                </c:pt>
                <c:pt idx="922">
                  <c:v>3.93</c:v>
                </c:pt>
                <c:pt idx="923">
                  <c:v>3.93</c:v>
                </c:pt>
                <c:pt idx="924">
                  <c:v>3.93</c:v>
                </c:pt>
                <c:pt idx="925">
                  <c:v>3.93</c:v>
                </c:pt>
                <c:pt idx="926">
                  <c:v>3.93</c:v>
                </c:pt>
                <c:pt idx="927">
                  <c:v>3.92</c:v>
                </c:pt>
                <c:pt idx="928">
                  <c:v>3.92</c:v>
                </c:pt>
                <c:pt idx="929">
                  <c:v>3.92</c:v>
                </c:pt>
                <c:pt idx="930">
                  <c:v>3.92</c:v>
                </c:pt>
                <c:pt idx="931">
                  <c:v>3.92</c:v>
                </c:pt>
                <c:pt idx="932">
                  <c:v>3.91</c:v>
                </c:pt>
                <c:pt idx="933">
                  <c:v>3.91</c:v>
                </c:pt>
                <c:pt idx="934">
                  <c:v>3.91</c:v>
                </c:pt>
                <c:pt idx="935">
                  <c:v>3.91</c:v>
                </c:pt>
                <c:pt idx="936">
                  <c:v>3.91</c:v>
                </c:pt>
                <c:pt idx="937">
                  <c:v>3.9</c:v>
                </c:pt>
                <c:pt idx="938">
                  <c:v>3.9</c:v>
                </c:pt>
                <c:pt idx="939">
                  <c:v>3.9</c:v>
                </c:pt>
                <c:pt idx="940">
                  <c:v>3.9</c:v>
                </c:pt>
                <c:pt idx="941">
                  <c:v>3.9</c:v>
                </c:pt>
                <c:pt idx="942">
                  <c:v>3.89</c:v>
                </c:pt>
                <c:pt idx="943">
                  <c:v>3.89</c:v>
                </c:pt>
                <c:pt idx="944">
                  <c:v>3.89</c:v>
                </c:pt>
                <c:pt idx="945">
                  <c:v>3.89</c:v>
                </c:pt>
                <c:pt idx="946">
                  <c:v>3.88</c:v>
                </c:pt>
                <c:pt idx="947">
                  <c:v>3.88</c:v>
                </c:pt>
                <c:pt idx="948">
                  <c:v>3.88</c:v>
                </c:pt>
                <c:pt idx="949">
                  <c:v>3.88</c:v>
                </c:pt>
                <c:pt idx="950">
                  <c:v>3.88</c:v>
                </c:pt>
                <c:pt idx="951">
                  <c:v>3.87</c:v>
                </c:pt>
                <c:pt idx="952">
                  <c:v>3.87</c:v>
                </c:pt>
                <c:pt idx="953">
                  <c:v>3.87</c:v>
                </c:pt>
                <c:pt idx="954">
                  <c:v>3.87</c:v>
                </c:pt>
                <c:pt idx="955">
                  <c:v>3.87</c:v>
                </c:pt>
                <c:pt idx="956">
                  <c:v>3.86</c:v>
                </c:pt>
                <c:pt idx="957">
                  <c:v>3.86</c:v>
                </c:pt>
                <c:pt idx="958">
                  <c:v>3.86</c:v>
                </c:pt>
                <c:pt idx="959">
                  <c:v>3.86</c:v>
                </c:pt>
                <c:pt idx="960">
                  <c:v>3.86</c:v>
                </c:pt>
                <c:pt idx="961">
                  <c:v>3.85</c:v>
                </c:pt>
                <c:pt idx="962">
                  <c:v>3.85</c:v>
                </c:pt>
                <c:pt idx="963">
                  <c:v>3.85</c:v>
                </c:pt>
                <c:pt idx="964">
                  <c:v>3.85</c:v>
                </c:pt>
                <c:pt idx="965">
                  <c:v>3.85</c:v>
                </c:pt>
                <c:pt idx="966">
                  <c:v>3.84</c:v>
                </c:pt>
                <c:pt idx="967">
                  <c:v>3.84</c:v>
                </c:pt>
                <c:pt idx="968">
                  <c:v>3.84</c:v>
                </c:pt>
                <c:pt idx="969">
                  <c:v>3.84</c:v>
                </c:pt>
                <c:pt idx="970">
                  <c:v>3.84</c:v>
                </c:pt>
                <c:pt idx="971">
                  <c:v>3.83</c:v>
                </c:pt>
                <c:pt idx="972">
                  <c:v>3.83</c:v>
                </c:pt>
                <c:pt idx="973">
                  <c:v>3.83</c:v>
                </c:pt>
                <c:pt idx="974">
                  <c:v>3.83</c:v>
                </c:pt>
                <c:pt idx="975">
                  <c:v>3.83</c:v>
                </c:pt>
                <c:pt idx="976">
                  <c:v>3.82</c:v>
                </c:pt>
                <c:pt idx="977">
                  <c:v>3.82</c:v>
                </c:pt>
                <c:pt idx="978">
                  <c:v>3.82</c:v>
                </c:pt>
                <c:pt idx="979">
                  <c:v>3.82</c:v>
                </c:pt>
                <c:pt idx="980">
                  <c:v>3.82</c:v>
                </c:pt>
                <c:pt idx="981">
                  <c:v>3.81</c:v>
                </c:pt>
                <c:pt idx="982">
                  <c:v>3.81</c:v>
                </c:pt>
                <c:pt idx="983">
                  <c:v>3.81</c:v>
                </c:pt>
                <c:pt idx="984">
                  <c:v>3.81</c:v>
                </c:pt>
                <c:pt idx="985">
                  <c:v>3.81</c:v>
                </c:pt>
                <c:pt idx="986">
                  <c:v>3.8</c:v>
                </c:pt>
                <c:pt idx="987">
                  <c:v>3.8</c:v>
                </c:pt>
                <c:pt idx="988">
                  <c:v>3.8</c:v>
                </c:pt>
                <c:pt idx="989">
                  <c:v>3.8</c:v>
                </c:pt>
                <c:pt idx="990">
                  <c:v>3.8</c:v>
                </c:pt>
                <c:pt idx="991">
                  <c:v>3.79</c:v>
                </c:pt>
                <c:pt idx="992">
                  <c:v>3.79</c:v>
                </c:pt>
                <c:pt idx="993">
                  <c:v>3.79</c:v>
                </c:pt>
                <c:pt idx="994">
                  <c:v>3.79</c:v>
                </c:pt>
                <c:pt idx="995">
                  <c:v>3.79</c:v>
                </c:pt>
                <c:pt idx="996">
                  <c:v>3.78</c:v>
                </c:pt>
                <c:pt idx="997">
                  <c:v>3.78</c:v>
                </c:pt>
                <c:pt idx="998">
                  <c:v>3.78</c:v>
                </c:pt>
                <c:pt idx="999">
                  <c:v>3.78</c:v>
                </c:pt>
                <c:pt idx="1000">
                  <c:v>3.78</c:v>
                </c:pt>
                <c:pt idx="1001">
                  <c:v>3.77</c:v>
                </c:pt>
                <c:pt idx="1002">
                  <c:v>3.77</c:v>
                </c:pt>
                <c:pt idx="1003">
                  <c:v>3.77</c:v>
                </c:pt>
                <c:pt idx="1004">
                  <c:v>3.77</c:v>
                </c:pt>
                <c:pt idx="1005">
                  <c:v>3.77</c:v>
                </c:pt>
                <c:pt idx="1006">
                  <c:v>3.76</c:v>
                </c:pt>
                <c:pt idx="1007">
                  <c:v>3.76</c:v>
                </c:pt>
                <c:pt idx="1008">
                  <c:v>3.76</c:v>
                </c:pt>
                <c:pt idx="1009">
                  <c:v>3.76</c:v>
                </c:pt>
                <c:pt idx="1010">
                  <c:v>3.76</c:v>
                </c:pt>
                <c:pt idx="1011">
                  <c:v>3.76</c:v>
                </c:pt>
                <c:pt idx="1012">
                  <c:v>3.75</c:v>
                </c:pt>
                <c:pt idx="1013">
                  <c:v>3.75</c:v>
                </c:pt>
                <c:pt idx="1014">
                  <c:v>3.75</c:v>
                </c:pt>
                <c:pt idx="1015">
                  <c:v>3.75</c:v>
                </c:pt>
                <c:pt idx="1016">
                  <c:v>3.75</c:v>
                </c:pt>
                <c:pt idx="1017">
                  <c:v>3.74</c:v>
                </c:pt>
                <c:pt idx="1018">
                  <c:v>3.74</c:v>
                </c:pt>
                <c:pt idx="1019">
                  <c:v>3.74</c:v>
                </c:pt>
                <c:pt idx="1020">
                  <c:v>3.74</c:v>
                </c:pt>
                <c:pt idx="1021">
                  <c:v>3.74</c:v>
                </c:pt>
                <c:pt idx="1022">
                  <c:v>3.73</c:v>
                </c:pt>
                <c:pt idx="1023">
                  <c:v>3.73</c:v>
                </c:pt>
                <c:pt idx="1024">
                  <c:v>3.73</c:v>
                </c:pt>
                <c:pt idx="1025">
                  <c:v>3.73</c:v>
                </c:pt>
                <c:pt idx="1026">
                  <c:v>3.73</c:v>
                </c:pt>
                <c:pt idx="1027">
                  <c:v>3.72</c:v>
                </c:pt>
                <c:pt idx="1028">
                  <c:v>3.72</c:v>
                </c:pt>
                <c:pt idx="1029">
                  <c:v>3.72</c:v>
                </c:pt>
                <c:pt idx="1030">
                  <c:v>3.72</c:v>
                </c:pt>
                <c:pt idx="1031">
                  <c:v>3.72</c:v>
                </c:pt>
                <c:pt idx="1032">
                  <c:v>3.71</c:v>
                </c:pt>
                <c:pt idx="1033">
                  <c:v>3.71</c:v>
                </c:pt>
                <c:pt idx="1034">
                  <c:v>3.71</c:v>
                </c:pt>
                <c:pt idx="1035">
                  <c:v>3.71</c:v>
                </c:pt>
                <c:pt idx="1036">
                  <c:v>3.71</c:v>
                </c:pt>
                <c:pt idx="1037">
                  <c:v>3.71</c:v>
                </c:pt>
                <c:pt idx="1038">
                  <c:v>3.7</c:v>
                </c:pt>
                <c:pt idx="1039">
                  <c:v>3.7</c:v>
                </c:pt>
                <c:pt idx="1040">
                  <c:v>3.7</c:v>
                </c:pt>
                <c:pt idx="1041">
                  <c:v>3.7</c:v>
                </c:pt>
                <c:pt idx="1042">
                  <c:v>3.7</c:v>
                </c:pt>
                <c:pt idx="1043">
                  <c:v>3.69</c:v>
                </c:pt>
                <c:pt idx="1044">
                  <c:v>3.69</c:v>
                </c:pt>
                <c:pt idx="1045">
                  <c:v>3.69</c:v>
                </c:pt>
                <c:pt idx="1046">
                  <c:v>3.69</c:v>
                </c:pt>
                <c:pt idx="1047">
                  <c:v>3.69</c:v>
                </c:pt>
                <c:pt idx="1048">
                  <c:v>3.68</c:v>
                </c:pt>
                <c:pt idx="1049">
                  <c:v>3.68</c:v>
                </c:pt>
                <c:pt idx="1050">
                  <c:v>3.68</c:v>
                </c:pt>
                <c:pt idx="1051">
                  <c:v>3.68</c:v>
                </c:pt>
                <c:pt idx="1052">
                  <c:v>3.68</c:v>
                </c:pt>
                <c:pt idx="1053">
                  <c:v>3.68</c:v>
                </c:pt>
                <c:pt idx="1054">
                  <c:v>3.67</c:v>
                </c:pt>
                <c:pt idx="1055">
                  <c:v>3.67</c:v>
                </c:pt>
                <c:pt idx="1056">
                  <c:v>3.67</c:v>
                </c:pt>
                <c:pt idx="1057">
                  <c:v>3.67</c:v>
                </c:pt>
                <c:pt idx="1058">
                  <c:v>3.67</c:v>
                </c:pt>
                <c:pt idx="1059">
                  <c:v>3.66</c:v>
                </c:pt>
                <c:pt idx="1060">
                  <c:v>3.66</c:v>
                </c:pt>
                <c:pt idx="1061">
                  <c:v>3.66</c:v>
                </c:pt>
                <c:pt idx="1062">
                  <c:v>3.66</c:v>
                </c:pt>
                <c:pt idx="1063">
                  <c:v>3.66</c:v>
                </c:pt>
                <c:pt idx="1064">
                  <c:v>3.65</c:v>
                </c:pt>
                <c:pt idx="1065">
                  <c:v>3.65</c:v>
                </c:pt>
                <c:pt idx="1066">
                  <c:v>3.65</c:v>
                </c:pt>
                <c:pt idx="1067">
                  <c:v>3.65</c:v>
                </c:pt>
                <c:pt idx="1068">
                  <c:v>3.65</c:v>
                </c:pt>
                <c:pt idx="1069">
                  <c:v>3.65</c:v>
                </c:pt>
                <c:pt idx="1070">
                  <c:v>3.64</c:v>
                </c:pt>
                <c:pt idx="1071">
                  <c:v>3.64</c:v>
                </c:pt>
                <c:pt idx="1072">
                  <c:v>3.64</c:v>
                </c:pt>
                <c:pt idx="1073">
                  <c:v>3.64</c:v>
                </c:pt>
                <c:pt idx="1074">
                  <c:v>3.64</c:v>
                </c:pt>
                <c:pt idx="1075">
                  <c:v>3.63</c:v>
                </c:pt>
                <c:pt idx="1076">
                  <c:v>3.63</c:v>
                </c:pt>
                <c:pt idx="1077">
                  <c:v>3.63</c:v>
                </c:pt>
                <c:pt idx="1078">
                  <c:v>3.63</c:v>
                </c:pt>
                <c:pt idx="1079">
                  <c:v>3.63</c:v>
                </c:pt>
                <c:pt idx="1080">
                  <c:v>3.63</c:v>
                </c:pt>
                <c:pt idx="1081">
                  <c:v>3.62</c:v>
                </c:pt>
                <c:pt idx="1082">
                  <c:v>3.62</c:v>
                </c:pt>
                <c:pt idx="1083">
                  <c:v>3.62</c:v>
                </c:pt>
                <c:pt idx="1084">
                  <c:v>3.62</c:v>
                </c:pt>
                <c:pt idx="1085">
                  <c:v>3.62</c:v>
                </c:pt>
                <c:pt idx="1086">
                  <c:v>3.61</c:v>
                </c:pt>
                <c:pt idx="1087">
                  <c:v>3.61</c:v>
                </c:pt>
                <c:pt idx="1088">
                  <c:v>3.61</c:v>
                </c:pt>
                <c:pt idx="1089">
                  <c:v>3.61</c:v>
                </c:pt>
                <c:pt idx="1090">
                  <c:v>3.61</c:v>
                </c:pt>
                <c:pt idx="1091">
                  <c:v>3.61</c:v>
                </c:pt>
                <c:pt idx="1092">
                  <c:v>3.6</c:v>
                </c:pt>
                <c:pt idx="1093">
                  <c:v>3.6</c:v>
                </c:pt>
                <c:pt idx="1094">
                  <c:v>3.6</c:v>
                </c:pt>
                <c:pt idx="1095">
                  <c:v>3.6</c:v>
                </c:pt>
                <c:pt idx="1096">
                  <c:v>3.6</c:v>
                </c:pt>
                <c:pt idx="1097">
                  <c:v>3.59</c:v>
                </c:pt>
                <c:pt idx="1098">
                  <c:v>3.59</c:v>
                </c:pt>
                <c:pt idx="1099">
                  <c:v>3.59</c:v>
                </c:pt>
                <c:pt idx="1100">
                  <c:v>3.59</c:v>
                </c:pt>
                <c:pt idx="1101">
                  <c:v>3.59</c:v>
                </c:pt>
                <c:pt idx="1102">
                  <c:v>3.59</c:v>
                </c:pt>
                <c:pt idx="1103">
                  <c:v>3.58</c:v>
                </c:pt>
                <c:pt idx="1104">
                  <c:v>3.58</c:v>
                </c:pt>
                <c:pt idx="1105">
                  <c:v>3.58</c:v>
                </c:pt>
                <c:pt idx="1106">
                  <c:v>3.58</c:v>
                </c:pt>
                <c:pt idx="1107">
                  <c:v>3.58</c:v>
                </c:pt>
                <c:pt idx="1108">
                  <c:v>3.58</c:v>
                </c:pt>
                <c:pt idx="1109">
                  <c:v>3.57</c:v>
                </c:pt>
                <c:pt idx="1110">
                  <c:v>3.57</c:v>
                </c:pt>
                <c:pt idx="1111">
                  <c:v>3.57</c:v>
                </c:pt>
                <c:pt idx="1112">
                  <c:v>3.57</c:v>
                </c:pt>
                <c:pt idx="1113">
                  <c:v>3.57</c:v>
                </c:pt>
                <c:pt idx="1114">
                  <c:v>3.56</c:v>
                </c:pt>
                <c:pt idx="1115">
                  <c:v>3.56</c:v>
                </c:pt>
                <c:pt idx="1116">
                  <c:v>3.56</c:v>
                </c:pt>
                <c:pt idx="1117">
                  <c:v>3.56</c:v>
                </c:pt>
                <c:pt idx="1118">
                  <c:v>3.56</c:v>
                </c:pt>
                <c:pt idx="1119">
                  <c:v>3.56</c:v>
                </c:pt>
                <c:pt idx="1120">
                  <c:v>3.55</c:v>
                </c:pt>
                <c:pt idx="1121">
                  <c:v>3.55</c:v>
                </c:pt>
                <c:pt idx="1122">
                  <c:v>3.55</c:v>
                </c:pt>
                <c:pt idx="1123">
                  <c:v>3.55</c:v>
                </c:pt>
                <c:pt idx="1124">
                  <c:v>3.55</c:v>
                </c:pt>
                <c:pt idx="1125">
                  <c:v>3.55</c:v>
                </c:pt>
                <c:pt idx="1126">
                  <c:v>3.54</c:v>
                </c:pt>
                <c:pt idx="1127">
                  <c:v>3.54</c:v>
                </c:pt>
                <c:pt idx="1128">
                  <c:v>3.54</c:v>
                </c:pt>
                <c:pt idx="1129">
                  <c:v>3.54</c:v>
                </c:pt>
                <c:pt idx="1130">
                  <c:v>3.54</c:v>
                </c:pt>
                <c:pt idx="1131">
                  <c:v>3.53</c:v>
                </c:pt>
                <c:pt idx="1132">
                  <c:v>3.53</c:v>
                </c:pt>
                <c:pt idx="1133">
                  <c:v>3.53</c:v>
                </c:pt>
                <c:pt idx="1134">
                  <c:v>3.53</c:v>
                </c:pt>
                <c:pt idx="1135">
                  <c:v>3.53</c:v>
                </c:pt>
                <c:pt idx="1136">
                  <c:v>3.53</c:v>
                </c:pt>
                <c:pt idx="1137">
                  <c:v>3.52</c:v>
                </c:pt>
                <c:pt idx="1138">
                  <c:v>3.52</c:v>
                </c:pt>
                <c:pt idx="1139">
                  <c:v>3.52</c:v>
                </c:pt>
                <c:pt idx="1140">
                  <c:v>3.52</c:v>
                </c:pt>
                <c:pt idx="1141">
                  <c:v>3.52</c:v>
                </c:pt>
                <c:pt idx="1142">
                  <c:v>3.52</c:v>
                </c:pt>
                <c:pt idx="1143">
                  <c:v>3.51</c:v>
                </c:pt>
                <c:pt idx="1144">
                  <c:v>3.51</c:v>
                </c:pt>
                <c:pt idx="1145">
                  <c:v>3.51</c:v>
                </c:pt>
                <c:pt idx="1146">
                  <c:v>3.51</c:v>
                </c:pt>
                <c:pt idx="1147">
                  <c:v>3.51</c:v>
                </c:pt>
                <c:pt idx="1148">
                  <c:v>3.51</c:v>
                </c:pt>
                <c:pt idx="1149">
                  <c:v>3.5</c:v>
                </c:pt>
                <c:pt idx="1150">
                  <c:v>3.5</c:v>
                </c:pt>
                <c:pt idx="1151">
                  <c:v>3.5</c:v>
                </c:pt>
                <c:pt idx="1152">
                  <c:v>3.5</c:v>
                </c:pt>
                <c:pt idx="1153">
                  <c:v>3.5</c:v>
                </c:pt>
                <c:pt idx="1154">
                  <c:v>3.5</c:v>
                </c:pt>
                <c:pt idx="1155">
                  <c:v>3.49</c:v>
                </c:pt>
                <c:pt idx="1156">
                  <c:v>3.49</c:v>
                </c:pt>
                <c:pt idx="1157">
                  <c:v>3.49</c:v>
                </c:pt>
                <c:pt idx="1158">
                  <c:v>3.49</c:v>
                </c:pt>
                <c:pt idx="1159">
                  <c:v>3.49</c:v>
                </c:pt>
                <c:pt idx="1160">
                  <c:v>3.49</c:v>
                </c:pt>
                <c:pt idx="1161">
                  <c:v>3.48</c:v>
                </c:pt>
                <c:pt idx="1162">
                  <c:v>3.48</c:v>
                </c:pt>
                <c:pt idx="1163">
                  <c:v>3.48</c:v>
                </c:pt>
                <c:pt idx="1164">
                  <c:v>3.48</c:v>
                </c:pt>
                <c:pt idx="1165">
                  <c:v>3.48</c:v>
                </c:pt>
                <c:pt idx="1166">
                  <c:v>3.48</c:v>
                </c:pt>
                <c:pt idx="1167">
                  <c:v>3.47</c:v>
                </c:pt>
                <c:pt idx="1168">
                  <c:v>3.47</c:v>
                </c:pt>
                <c:pt idx="1169">
                  <c:v>3.47</c:v>
                </c:pt>
                <c:pt idx="1170">
                  <c:v>3.47</c:v>
                </c:pt>
                <c:pt idx="1171">
                  <c:v>3.47</c:v>
                </c:pt>
                <c:pt idx="1172">
                  <c:v>3.46</c:v>
                </c:pt>
                <c:pt idx="1173">
                  <c:v>3.46</c:v>
                </c:pt>
                <c:pt idx="1174">
                  <c:v>3.46</c:v>
                </c:pt>
                <c:pt idx="1175">
                  <c:v>3.46</c:v>
                </c:pt>
                <c:pt idx="1176">
                  <c:v>3.46</c:v>
                </c:pt>
                <c:pt idx="1177">
                  <c:v>3.46</c:v>
                </c:pt>
                <c:pt idx="1178">
                  <c:v>3.45</c:v>
                </c:pt>
                <c:pt idx="1179">
                  <c:v>3.45</c:v>
                </c:pt>
                <c:pt idx="1180">
                  <c:v>3.45</c:v>
                </c:pt>
                <c:pt idx="1181">
                  <c:v>3.45</c:v>
                </c:pt>
                <c:pt idx="1182">
                  <c:v>3.45</c:v>
                </c:pt>
                <c:pt idx="1183">
                  <c:v>3.45</c:v>
                </c:pt>
                <c:pt idx="1184">
                  <c:v>3.44</c:v>
                </c:pt>
                <c:pt idx="1185">
                  <c:v>3.44</c:v>
                </c:pt>
                <c:pt idx="1186">
                  <c:v>3.44</c:v>
                </c:pt>
                <c:pt idx="1187">
                  <c:v>3.44</c:v>
                </c:pt>
                <c:pt idx="1188">
                  <c:v>3.44</c:v>
                </c:pt>
                <c:pt idx="1189">
                  <c:v>3.44</c:v>
                </c:pt>
                <c:pt idx="1190">
                  <c:v>3.44</c:v>
                </c:pt>
                <c:pt idx="1191">
                  <c:v>3.43</c:v>
                </c:pt>
                <c:pt idx="1192">
                  <c:v>3.43</c:v>
                </c:pt>
                <c:pt idx="1193">
                  <c:v>3.43</c:v>
                </c:pt>
                <c:pt idx="1194">
                  <c:v>3.43</c:v>
                </c:pt>
                <c:pt idx="1195">
                  <c:v>3.43</c:v>
                </c:pt>
                <c:pt idx="1196">
                  <c:v>3.43</c:v>
                </c:pt>
                <c:pt idx="1197">
                  <c:v>3.42</c:v>
                </c:pt>
                <c:pt idx="1198">
                  <c:v>3.42</c:v>
                </c:pt>
                <c:pt idx="1199">
                  <c:v>3.42</c:v>
                </c:pt>
                <c:pt idx="1200">
                  <c:v>3.42</c:v>
                </c:pt>
                <c:pt idx="1201">
                  <c:v>3.42</c:v>
                </c:pt>
                <c:pt idx="1202">
                  <c:v>3.42</c:v>
                </c:pt>
                <c:pt idx="1203">
                  <c:v>3.41</c:v>
                </c:pt>
                <c:pt idx="1204">
                  <c:v>3.41</c:v>
                </c:pt>
                <c:pt idx="1205">
                  <c:v>3.41</c:v>
                </c:pt>
                <c:pt idx="1206">
                  <c:v>3.41</c:v>
                </c:pt>
                <c:pt idx="1207">
                  <c:v>3.41</c:v>
                </c:pt>
                <c:pt idx="1208">
                  <c:v>3.41</c:v>
                </c:pt>
                <c:pt idx="1209">
                  <c:v>3.4</c:v>
                </c:pt>
                <c:pt idx="1210">
                  <c:v>3.4</c:v>
                </c:pt>
                <c:pt idx="1211">
                  <c:v>3.4</c:v>
                </c:pt>
                <c:pt idx="1212">
                  <c:v>3.4</c:v>
                </c:pt>
                <c:pt idx="1213">
                  <c:v>3.4</c:v>
                </c:pt>
                <c:pt idx="1214">
                  <c:v>3.4</c:v>
                </c:pt>
                <c:pt idx="1215">
                  <c:v>3.39</c:v>
                </c:pt>
                <c:pt idx="1216">
                  <c:v>3.39</c:v>
                </c:pt>
                <c:pt idx="1217">
                  <c:v>3.39</c:v>
                </c:pt>
                <c:pt idx="1218">
                  <c:v>3.39</c:v>
                </c:pt>
                <c:pt idx="1219">
                  <c:v>3.39</c:v>
                </c:pt>
                <c:pt idx="1220">
                  <c:v>3.39</c:v>
                </c:pt>
                <c:pt idx="1221">
                  <c:v>3.38</c:v>
                </c:pt>
                <c:pt idx="1222">
                  <c:v>3.38</c:v>
                </c:pt>
                <c:pt idx="1223">
                  <c:v>3.38</c:v>
                </c:pt>
                <c:pt idx="1224">
                  <c:v>3.38</c:v>
                </c:pt>
                <c:pt idx="1225">
                  <c:v>3.38</c:v>
                </c:pt>
                <c:pt idx="1226">
                  <c:v>3.38</c:v>
                </c:pt>
                <c:pt idx="1227">
                  <c:v>3.37</c:v>
                </c:pt>
                <c:pt idx="1228">
                  <c:v>3.37</c:v>
                </c:pt>
                <c:pt idx="1229">
                  <c:v>3.37</c:v>
                </c:pt>
                <c:pt idx="1230">
                  <c:v>3.37</c:v>
                </c:pt>
                <c:pt idx="1231">
                  <c:v>3.37</c:v>
                </c:pt>
                <c:pt idx="1232">
                  <c:v>3.37</c:v>
                </c:pt>
                <c:pt idx="1233">
                  <c:v>3.37</c:v>
                </c:pt>
                <c:pt idx="1234">
                  <c:v>3.36</c:v>
                </c:pt>
                <c:pt idx="1235">
                  <c:v>3.36</c:v>
                </c:pt>
                <c:pt idx="1236">
                  <c:v>3.36</c:v>
                </c:pt>
                <c:pt idx="1237">
                  <c:v>3.36</c:v>
                </c:pt>
                <c:pt idx="1238">
                  <c:v>3.36</c:v>
                </c:pt>
                <c:pt idx="1239">
                  <c:v>3.36</c:v>
                </c:pt>
                <c:pt idx="1240">
                  <c:v>3.35</c:v>
                </c:pt>
                <c:pt idx="1241">
                  <c:v>3.35</c:v>
                </c:pt>
                <c:pt idx="1242">
                  <c:v>3.35</c:v>
                </c:pt>
                <c:pt idx="1243">
                  <c:v>3.35</c:v>
                </c:pt>
                <c:pt idx="1244">
                  <c:v>3.35</c:v>
                </c:pt>
                <c:pt idx="1245">
                  <c:v>3.35</c:v>
                </c:pt>
                <c:pt idx="1246">
                  <c:v>3.34</c:v>
                </c:pt>
                <c:pt idx="1247">
                  <c:v>3.34</c:v>
                </c:pt>
                <c:pt idx="1248">
                  <c:v>3.34</c:v>
                </c:pt>
                <c:pt idx="1249">
                  <c:v>3.34</c:v>
                </c:pt>
                <c:pt idx="1250">
                  <c:v>3.34</c:v>
                </c:pt>
                <c:pt idx="1251">
                  <c:v>3.34</c:v>
                </c:pt>
                <c:pt idx="1252">
                  <c:v>3.34</c:v>
                </c:pt>
                <c:pt idx="1253">
                  <c:v>3.33</c:v>
                </c:pt>
                <c:pt idx="1254">
                  <c:v>3.33</c:v>
                </c:pt>
                <c:pt idx="1255">
                  <c:v>3.33</c:v>
                </c:pt>
                <c:pt idx="1256">
                  <c:v>3.33</c:v>
                </c:pt>
                <c:pt idx="1257">
                  <c:v>3.33</c:v>
                </c:pt>
                <c:pt idx="1258">
                  <c:v>3.33</c:v>
                </c:pt>
                <c:pt idx="1259">
                  <c:v>3.32</c:v>
                </c:pt>
                <c:pt idx="1260">
                  <c:v>3.32</c:v>
                </c:pt>
                <c:pt idx="1261">
                  <c:v>3.32</c:v>
                </c:pt>
                <c:pt idx="1262">
                  <c:v>3.32</c:v>
                </c:pt>
                <c:pt idx="1263">
                  <c:v>3.32</c:v>
                </c:pt>
                <c:pt idx="1264">
                  <c:v>3.32</c:v>
                </c:pt>
                <c:pt idx="1265">
                  <c:v>3.32</c:v>
                </c:pt>
                <c:pt idx="1266">
                  <c:v>3.31</c:v>
                </c:pt>
                <c:pt idx="1267">
                  <c:v>3.31</c:v>
                </c:pt>
                <c:pt idx="1268">
                  <c:v>3.31</c:v>
                </c:pt>
                <c:pt idx="1269">
                  <c:v>3.31</c:v>
                </c:pt>
                <c:pt idx="1270">
                  <c:v>3.31</c:v>
                </c:pt>
                <c:pt idx="1271">
                  <c:v>3.31</c:v>
                </c:pt>
                <c:pt idx="1272">
                  <c:v>3.3</c:v>
                </c:pt>
                <c:pt idx="1273">
                  <c:v>3.3</c:v>
                </c:pt>
                <c:pt idx="1274">
                  <c:v>3.3</c:v>
                </c:pt>
                <c:pt idx="1275">
                  <c:v>3.3</c:v>
                </c:pt>
                <c:pt idx="1276">
                  <c:v>3.3</c:v>
                </c:pt>
                <c:pt idx="1277">
                  <c:v>3.3</c:v>
                </c:pt>
                <c:pt idx="1278">
                  <c:v>3.3</c:v>
                </c:pt>
                <c:pt idx="1279">
                  <c:v>3.29</c:v>
                </c:pt>
                <c:pt idx="1280">
                  <c:v>3.29</c:v>
                </c:pt>
                <c:pt idx="1281">
                  <c:v>3.29</c:v>
                </c:pt>
                <c:pt idx="1282">
                  <c:v>3.29</c:v>
                </c:pt>
                <c:pt idx="1283">
                  <c:v>3.29</c:v>
                </c:pt>
                <c:pt idx="1284">
                  <c:v>3.29</c:v>
                </c:pt>
                <c:pt idx="1285">
                  <c:v>3.28</c:v>
                </c:pt>
                <c:pt idx="1286">
                  <c:v>3.28</c:v>
                </c:pt>
                <c:pt idx="1287">
                  <c:v>3.28</c:v>
                </c:pt>
                <c:pt idx="1288">
                  <c:v>3.28</c:v>
                </c:pt>
                <c:pt idx="1289">
                  <c:v>3.28</c:v>
                </c:pt>
                <c:pt idx="1290">
                  <c:v>3.28</c:v>
                </c:pt>
                <c:pt idx="1291">
                  <c:v>3.28</c:v>
                </c:pt>
                <c:pt idx="1292">
                  <c:v>3.27</c:v>
                </c:pt>
                <c:pt idx="1293">
                  <c:v>3.27</c:v>
                </c:pt>
                <c:pt idx="1294">
                  <c:v>3.27</c:v>
                </c:pt>
                <c:pt idx="1295">
                  <c:v>3.27</c:v>
                </c:pt>
                <c:pt idx="1296">
                  <c:v>3.27</c:v>
                </c:pt>
                <c:pt idx="1297">
                  <c:v>3.27</c:v>
                </c:pt>
                <c:pt idx="1298">
                  <c:v>3.27</c:v>
                </c:pt>
                <c:pt idx="1299">
                  <c:v>3.26</c:v>
                </c:pt>
                <c:pt idx="1300">
                  <c:v>3.26</c:v>
                </c:pt>
                <c:pt idx="1301">
                  <c:v>3.26</c:v>
                </c:pt>
                <c:pt idx="1302">
                  <c:v>3.26</c:v>
                </c:pt>
                <c:pt idx="1303">
                  <c:v>3.26</c:v>
                </c:pt>
                <c:pt idx="1304">
                  <c:v>3.26</c:v>
                </c:pt>
                <c:pt idx="1305">
                  <c:v>3.25</c:v>
                </c:pt>
                <c:pt idx="1306">
                  <c:v>3.25</c:v>
                </c:pt>
                <c:pt idx="1307">
                  <c:v>3.25</c:v>
                </c:pt>
                <c:pt idx="1308">
                  <c:v>3.25</c:v>
                </c:pt>
                <c:pt idx="1309">
                  <c:v>3.25</c:v>
                </c:pt>
                <c:pt idx="1310">
                  <c:v>3.25</c:v>
                </c:pt>
                <c:pt idx="1311">
                  <c:v>3.25</c:v>
                </c:pt>
                <c:pt idx="1312">
                  <c:v>3.24</c:v>
                </c:pt>
                <c:pt idx="1313">
                  <c:v>3.24</c:v>
                </c:pt>
                <c:pt idx="1314">
                  <c:v>3.24</c:v>
                </c:pt>
                <c:pt idx="1315">
                  <c:v>3.24</c:v>
                </c:pt>
                <c:pt idx="1316">
                  <c:v>3.24</c:v>
                </c:pt>
                <c:pt idx="1317">
                  <c:v>3.24</c:v>
                </c:pt>
                <c:pt idx="1318">
                  <c:v>3.24</c:v>
                </c:pt>
                <c:pt idx="1319">
                  <c:v>3.23</c:v>
                </c:pt>
                <c:pt idx="1320">
                  <c:v>3.23</c:v>
                </c:pt>
                <c:pt idx="1321">
                  <c:v>3.23</c:v>
                </c:pt>
                <c:pt idx="1322">
                  <c:v>3.23</c:v>
                </c:pt>
                <c:pt idx="1323">
                  <c:v>3.23</c:v>
                </c:pt>
                <c:pt idx="1324">
                  <c:v>3.23</c:v>
                </c:pt>
                <c:pt idx="1325">
                  <c:v>3.22</c:v>
                </c:pt>
                <c:pt idx="1326">
                  <c:v>3.22</c:v>
                </c:pt>
                <c:pt idx="1327">
                  <c:v>3.22</c:v>
                </c:pt>
                <c:pt idx="1328">
                  <c:v>3.22</c:v>
                </c:pt>
                <c:pt idx="1329">
                  <c:v>3.22</c:v>
                </c:pt>
                <c:pt idx="1330">
                  <c:v>3.22</c:v>
                </c:pt>
                <c:pt idx="1331">
                  <c:v>3.22</c:v>
                </c:pt>
                <c:pt idx="1332">
                  <c:v>3.21</c:v>
                </c:pt>
                <c:pt idx="1333">
                  <c:v>3.21</c:v>
                </c:pt>
                <c:pt idx="1334">
                  <c:v>3.21</c:v>
                </c:pt>
                <c:pt idx="1335">
                  <c:v>3.21</c:v>
                </c:pt>
                <c:pt idx="1336">
                  <c:v>3.21</c:v>
                </c:pt>
                <c:pt idx="1337">
                  <c:v>3.21</c:v>
                </c:pt>
                <c:pt idx="1338">
                  <c:v>3.21</c:v>
                </c:pt>
                <c:pt idx="1339">
                  <c:v>3.2</c:v>
                </c:pt>
                <c:pt idx="1340">
                  <c:v>3.2</c:v>
                </c:pt>
                <c:pt idx="1341">
                  <c:v>3.2</c:v>
                </c:pt>
                <c:pt idx="1342">
                  <c:v>3.2</c:v>
                </c:pt>
                <c:pt idx="1343">
                  <c:v>3.2</c:v>
                </c:pt>
                <c:pt idx="1344">
                  <c:v>3.2</c:v>
                </c:pt>
                <c:pt idx="1345">
                  <c:v>3.2</c:v>
                </c:pt>
                <c:pt idx="1346">
                  <c:v>3.19</c:v>
                </c:pt>
                <c:pt idx="1347">
                  <c:v>3.19</c:v>
                </c:pt>
                <c:pt idx="1348">
                  <c:v>3.19</c:v>
                </c:pt>
                <c:pt idx="1349">
                  <c:v>3.19</c:v>
                </c:pt>
                <c:pt idx="1350">
                  <c:v>3.19</c:v>
                </c:pt>
                <c:pt idx="1351">
                  <c:v>3.19</c:v>
                </c:pt>
                <c:pt idx="1352">
                  <c:v>3.19</c:v>
                </c:pt>
                <c:pt idx="1353">
                  <c:v>3.18</c:v>
                </c:pt>
                <c:pt idx="1354">
                  <c:v>3.18</c:v>
                </c:pt>
                <c:pt idx="1355">
                  <c:v>3.18</c:v>
                </c:pt>
                <c:pt idx="1356">
                  <c:v>3.18</c:v>
                </c:pt>
                <c:pt idx="1357">
                  <c:v>3.18</c:v>
                </c:pt>
                <c:pt idx="1358">
                  <c:v>3.18</c:v>
                </c:pt>
                <c:pt idx="1359">
                  <c:v>3.18</c:v>
                </c:pt>
                <c:pt idx="1360">
                  <c:v>3.17</c:v>
                </c:pt>
                <c:pt idx="1361">
                  <c:v>3.17</c:v>
                </c:pt>
                <c:pt idx="1362">
                  <c:v>3.17</c:v>
                </c:pt>
                <c:pt idx="1363">
                  <c:v>3.17</c:v>
                </c:pt>
                <c:pt idx="1364">
                  <c:v>3.17</c:v>
                </c:pt>
                <c:pt idx="1365">
                  <c:v>3.17</c:v>
                </c:pt>
                <c:pt idx="1366">
                  <c:v>3.17</c:v>
                </c:pt>
                <c:pt idx="1367">
                  <c:v>3.16</c:v>
                </c:pt>
                <c:pt idx="1368">
                  <c:v>3.16</c:v>
                </c:pt>
                <c:pt idx="1369">
                  <c:v>3.16</c:v>
                </c:pt>
                <c:pt idx="1370">
                  <c:v>3.16</c:v>
                </c:pt>
                <c:pt idx="1371">
                  <c:v>3.16</c:v>
                </c:pt>
                <c:pt idx="1372">
                  <c:v>3.16</c:v>
                </c:pt>
                <c:pt idx="1373">
                  <c:v>3.16</c:v>
                </c:pt>
                <c:pt idx="1374">
                  <c:v>3.15</c:v>
                </c:pt>
                <c:pt idx="1375">
                  <c:v>3.15</c:v>
                </c:pt>
                <c:pt idx="1376">
                  <c:v>3.15</c:v>
                </c:pt>
                <c:pt idx="1377">
                  <c:v>3.15</c:v>
                </c:pt>
                <c:pt idx="1378">
                  <c:v>3.15</c:v>
                </c:pt>
                <c:pt idx="1379">
                  <c:v>3.15</c:v>
                </c:pt>
                <c:pt idx="1380">
                  <c:v>3.15</c:v>
                </c:pt>
                <c:pt idx="1381">
                  <c:v>3.14</c:v>
                </c:pt>
                <c:pt idx="1382">
                  <c:v>3.14</c:v>
                </c:pt>
                <c:pt idx="1383">
                  <c:v>3.14</c:v>
                </c:pt>
                <c:pt idx="1384">
                  <c:v>3.14</c:v>
                </c:pt>
                <c:pt idx="1385">
                  <c:v>3.14</c:v>
                </c:pt>
                <c:pt idx="1386">
                  <c:v>3.14</c:v>
                </c:pt>
                <c:pt idx="1387">
                  <c:v>3.14</c:v>
                </c:pt>
                <c:pt idx="1388">
                  <c:v>3.13</c:v>
                </c:pt>
                <c:pt idx="1389">
                  <c:v>3.13</c:v>
                </c:pt>
                <c:pt idx="1390">
                  <c:v>3.13</c:v>
                </c:pt>
                <c:pt idx="1391">
                  <c:v>3.13</c:v>
                </c:pt>
                <c:pt idx="1392">
                  <c:v>3.13</c:v>
                </c:pt>
                <c:pt idx="1393">
                  <c:v>3.13</c:v>
                </c:pt>
                <c:pt idx="1394">
                  <c:v>3.13</c:v>
                </c:pt>
                <c:pt idx="1395">
                  <c:v>3.13</c:v>
                </c:pt>
                <c:pt idx="1396">
                  <c:v>3.12</c:v>
                </c:pt>
                <c:pt idx="1397">
                  <c:v>3.12</c:v>
                </c:pt>
                <c:pt idx="1398">
                  <c:v>3.12</c:v>
                </c:pt>
                <c:pt idx="1399">
                  <c:v>3.12</c:v>
                </c:pt>
                <c:pt idx="1400">
                  <c:v>3.12</c:v>
                </c:pt>
                <c:pt idx="1401">
                  <c:v>3.12</c:v>
                </c:pt>
                <c:pt idx="1402">
                  <c:v>3.12</c:v>
                </c:pt>
                <c:pt idx="1403">
                  <c:v>3.11</c:v>
                </c:pt>
                <c:pt idx="1404">
                  <c:v>3.11</c:v>
                </c:pt>
                <c:pt idx="1405">
                  <c:v>3.11</c:v>
                </c:pt>
                <c:pt idx="1406">
                  <c:v>3.11</c:v>
                </c:pt>
                <c:pt idx="1407">
                  <c:v>3.11</c:v>
                </c:pt>
                <c:pt idx="1408">
                  <c:v>3.11</c:v>
                </c:pt>
                <c:pt idx="1409">
                  <c:v>3.11</c:v>
                </c:pt>
                <c:pt idx="1410">
                  <c:v>3.1</c:v>
                </c:pt>
                <c:pt idx="1411">
                  <c:v>3.1</c:v>
                </c:pt>
                <c:pt idx="1412">
                  <c:v>3.1</c:v>
                </c:pt>
                <c:pt idx="1413">
                  <c:v>3.1</c:v>
                </c:pt>
                <c:pt idx="1414">
                  <c:v>3.1</c:v>
                </c:pt>
                <c:pt idx="1415">
                  <c:v>3.1</c:v>
                </c:pt>
                <c:pt idx="1416">
                  <c:v>3.1</c:v>
                </c:pt>
                <c:pt idx="1417">
                  <c:v>3.09</c:v>
                </c:pt>
                <c:pt idx="1418">
                  <c:v>3.09</c:v>
                </c:pt>
                <c:pt idx="1419">
                  <c:v>3.09</c:v>
                </c:pt>
                <c:pt idx="1420">
                  <c:v>3.09</c:v>
                </c:pt>
                <c:pt idx="1421">
                  <c:v>3.09</c:v>
                </c:pt>
                <c:pt idx="1422">
                  <c:v>3.09</c:v>
                </c:pt>
                <c:pt idx="1423">
                  <c:v>3.09</c:v>
                </c:pt>
                <c:pt idx="1424">
                  <c:v>3.09</c:v>
                </c:pt>
                <c:pt idx="1425">
                  <c:v>3.08</c:v>
                </c:pt>
                <c:pt idx="1426">
                  <c:v>3.08</c:v>
                </c:pt>
                <c:pt idx="1427">
                  <c:v>3.08</c:v>
                </c:pt>
                <c:pt idx="1428">
                  <c:v>3.08</c:v>
                </c:pt>
                <c:pt idx="1429">
                  <c:v>3.08</c:v>
                </c:pt>
                <c:pt idx="1430">
                  <c:v>3.08</c:v>
                </c:pt>
                <c:pt idx="1431">
                  <c:v>3.08</c:v>
                </c:pt>
                <c:pt idx="1432">
                  <c:v>3.07</c:v>
                </c:pt>
                <c:pt idx="1433">
                  <c:v>3.07</c:v>
                </c:pt>
                <c:pt idx="1434">
                  <c:v>3.07</c:v>
                </c:pt>
                <c:pt idx="1435">
                  <c:v>3.07</c:v>
                </c:pt>
                <c:pt idx="1436">
                  <c:v>3.07</c:v>
                </c:pt>
                <c:pt idx="1437">
                  <c:v>3.07</c:v>
                </c:pt>
                <c:pt idx="1438">
                  <c:v>3.07</c:v>
                </c:pt>
                <c:pt idx="1439">
                  <c:v>3.07</c:v>
                </c:pt>
                <c:pt idx="1440">
                  <c:v>3.06</c:v>
                </c:pt>
                <c:pt idx="1441">
                  <c:v>3.06</c:v>
                </c:pt>
                <c:pt idx="1442">
                  <c:v>3.06</c:v>
                </c:pt>
                <c:pt idx="1443">
                  <c:v>3.06</c:v>
                </c:pt>
                <c:pt idx="1444">
                  <c:v>3.06</c:v>
                </c:pt>
                <c:pt idx="1445">
                  <c:v>3.06</c:v>
                </c:pt>
                <c:pt idx="1446">
                  <c:v>3.06</c:v>
                </c:pt>
                <c:pt idx="1447">
                  <c:v>3.05</c:v>
                </c:pt>
                <c:pt idx="1448">
                  <c:v>3.05</c:v>
                </c:pt>
                <c:pt idx="1449">
                  <c:v>3.05</c:v>
                </c:pt>
                <c:pt idx="1450">
                  <c:v>3.05</c:v>
                </c:pt>
                <c:pt idx="1451">
                  <c:v>3.05</c:v>
                </c:pt>
                <c:pt idx="1452">
                  <c:v>3.05</c:v>
                </c:pt>
                <c:pt idx="1453">
                  <c:v>3.05</c:v>
                </c:pt>
                <c:pt idx="1454">
                  <c:v>3.05</c:v>
                </c:pt>
                <c:pt idx="1455">
                  <c:v>3.04</c:v>
                </c:pt>
                <c:pt idx="1456">
                  <c:v>3.04</c:v>
                </c:pt>
                <c:pt idx="1457">
                  <c:v>3.04</c:v>
                </c:pt>
                <c:pt idx="1458">
                  <c:v>3.04</c:v>
                </c:pt>
                <c:pt idx="1459">
                  <c:v>3.04</c:v>
                </c:pt>
                <c:pt idx="1460">
                  <c:v>3.04</c:v>
                </c:pt>
                <c:pt idx="1461">
                  <c:v>3.04</c:v>
                </c:pt>
                <c:pt idx="1462">
                  <c:v>3.03</c:v>
                </c:pt>
                <c:pt idx="1463">
                  <c:v>3.03</c:v>
                </c:pt>
                <c:pt idx="1464">
                  <c:v>3.03</c:v>
                </c:pt>
                <c:pt idx="1465">
                  <c:v>3.03</c:v>
                </c:pt>
                <c:pt idx="1466">
                  <c:v>3.03</c:v>
                </c:pt>
                <c:pt idx="1467">
                  <c:v>3.03</c:v>
                </c:pt>
                <c:pt idx="1468">
                  <c:v>3.03</c:v>
                </c:pt>
                <c:pt idx="1469">
                  <c:v>3.03</c:v>
                </c:pt>
                <c:pt idx="1470">
                  <c:v>3.02</c:v>
                </c:pt>
                <c:pt idx="1471">
                  <c:v>3.02</c:v>
                </c:pt>
                <c:pt idx="1472">
                  <c:v>3.02</c:v>
                </c:pt>
                <c:pt idx="1473">
                  <c:v>3.02</c:v>
                </c:pt>
                <c:pt idx="1474">
                  <c:v>3.02</c:v>
                </c:pt>
                <c:pt idx="1475">
                  <c:v>3.02</c:v>
                </c:pt>
                <c:pt idx="1476">
                  <c:v>3.02</c:v>
                </c:pt>
                <c:pt idx="1477">
                  <c:v>3.02</c:v>
                </c:pt>
                <c:pt idx="1478">
                  <c:v>3.01</c:v>
                </c:pt>
                <c:pt idx="1479">
                  <c:v>3.01</c:v>
                </c:pt>
                <c:pt idx="1480">
                  <c:v>3.01</c:v>
                </c:pt>
                <c:pt idx="1481">
                  <c:v>3.01</c:v>
                </c:pt>
                <c:pt idx="1482">
                  <c:v>3.01</c:v>
                </c:pt>
                <c:pt idx="1483">
                  <c:v>3.01</c:v>
                </c:pt>
                <c:pt idx="1484">
                  <c:v>3.01</c:v>
                </c:pt>
                <c:pt idx="1485">
                  <c:v>3.01</c:v>
                </c:pt>
                <c:pt idx="1486">
                  <c:v>3</c:v>
                </c:pt>
                <c:pt idx="1487">
                  <c:v>3</c:v>
                </c:pt>
                <c:pt idx="1488">
                  <c:v>3</c:v>
                </c:pt>
                <c:pt idx="1489">
                  <c:v>3</c:v>
                </c:pt>
                <c:pt idx="1490">
                  <c:v>3</c:v>
                </c:pt>
                <c:pt idx="1491">
                  <c:v>3</c:v>
                </c:pt>
                <c:pt idx="1492">
                  <c:v>3</c:v>
                </c:pt>
                <c:pt idx="1493">
                  <c:v>2.99</c:v>
                </c:pt>
                <c:pt idx="1494">
                  <c:v>2.99</c:v>
                </c:pt>
                <c:pt idx="1495">
                  <c:v>2.99</c:v>
                </c:pt>
                <c:pt idx="1496">
                  <c:v>2.99</c:v>
                </c:pt>
                <c:pt idx="1497">
                  <c:v>2.99</c:v>
                </c:pt>
                <c:pt idx="1498">
                  <c:v>2.99</c:v>
                </c:pt>
                <c:pt idx="1499">
                  <c:v>2.99</c:v>
                </c:pt>
                <c:pt idx="1500">
                  <c:v>2.99</c:v>
                </c:pt>
                <c:pt idx="1501">
                  <c:v>2.98</c:v>
                </c:pt>
                <c:pt idx="1502">
                  <c:v>2.98</c:v>
                </c:pt>
                <c:pt idx="1503">
                  <c:v>2.98</c:v>
                </c:pt>
                <c:pt idx="1504">
                  <c:v>2.98</c:v>
                </c:pt>
                <c:pt idx="1505">
                  <c:v>2.98</c:v>
                </c:pt>
                <c:pt idx="1506">
                  <c:v>2.98</c:v>
                </c:pt>
                <c:pt idx="1507">
                  <c:v>2.98</c:v>
                </c:pt>
                <c:pt idx="1508">
                  <c:v>2.98</c:v>
                </c:pt>
                <c:pt idx="1509">
                  <c:v>2.97</c:v>
                </c:pt>
                <c:pt idx="1510">
                  <c:v>2.97</c:v>
                </c:pt>
                <c:pt idx="1511">
                  <c:v>2.97</c:v>
                </c:pt>
                <c:pt idx="1512">
                  <c:v>2.97</c:v>
                </c:pt>
                <c:pt idx="1513">
                  <c:v>2.97</c:v>
                </c:pt>
                <c:pt idx="1514">
                  <c:v>2.97</c:v>
                </c:pt>
                <c:pt idx="1515">
                  <c:v>2.97</c:v>
                </c:pt>
                <c:pt idx="1516">
                  <c:v>2.97</c:v>
                </c:pt>
                <c:pt idx="1517">
                  <c:v>2.96</c:v>
                </c:pt>
                <c:pt idx="1518">
                  <c:v>2.96</c:v>
                </c:pt>
                <c:pt idx="1519">
                  <c:v>2.96</c:v>
                </c:pt>
                <c:pt idx="1520">
                  <c:v>2.96</c:v>
                </c:pt>
                <c:pt idx="1521">
                  <c:v>2.96</c:v>
                </c:pt>
                <c:pt idx="1522">
                  <c:v>2.96</c:v>
                </c:pt>
                <c:pt idx="1523">
                  <c:v>2.96</c:v>
                </c:pt>
                <c:pt idx="1524">
                  <c:v>2.96</c:v>
                </c:pt>
                <c:pt idx="1525">
                  <c:v>2.95</c:v>
                </c:pt>
                <c:pt idx="1526">
                  <c:v>2.95</c:v>
                </c:pt>
                <c:pt idx="1527">
                  <c:v>2.95</c:v>
                </c:pt>
                <c:pt idx="1528">
                  <c:v>2.95</c:v>
                </c:pt>
                <c:pt idx="1529">
                  <c:v>2.95</c:v>
                </c:pt>
                <c:pt idx="1530">
                  <c:v>2.95</c:v>
                </c:pt>
                <c:pt idx="1531">
                  <c:v>2.95</c:v>
                </c:pt>
                <c:pt idx="1532">
                  <c:v>2.95</c:v>
                </c:pt>
                <c:pt idx="1533">
                  <c:v>2.94</c:v>
                </c:pt>
                <c:pt idx="1534">
                  <c:v>2.94</c:v>
                </c:pt>
                <c:pt idx="1535">
                  <c:v>2.94</c:v>
                </c:pt>
                <c:pt idx="1536">
                  <c:v>2.94</c:v>
                </c:pt>
                <c:pt idx="1537">
                  <c:v>2.94</c:v>
                </c:pt>
                <c:pt idx="1538">
                  <c:v>2.94</c:v>
                </c:pt>
                <c:pt idx="1539">
                  <c:v>2.94</c:v>
                </c:pt>
                <c:pt idx="1540">
                  <c:v>2.94</c:v>
                </c:pt>
                <c:pt idx="1541">
                  <c:v>2.93</c:v>
                </c:pt>
                <c:pt idx="1542">
                  <c:v>2.93</c:v>
                </c:pt>
                <c:pt idx="1543">
                  <c:v>2.93</c:v>
                </c:pt>
                <c:pt idx="1544">
                  <c:v>2.93</c:v>
                </c:pt>
                <c:pt idx="1545">
                  <c:v>2.93</c:v>
                </c:pt>
                <c:pt idx="1546">
                  <c:v>2.93</c:v>
                </c:pt>
                <c:pt idx="1547">
                  <c:v>2.93</c:v>
                </c:pt>
                <c:pt idx="1548">
                  <c:v>2.93</c:v>
                </c:pt>
                <c:pt idx="1549">
                  <c:v>2.92</c:v>
                </c:pt>
                <c:pt idx="1550">
                  <c:v>2.92</c:v>
                </c:pt>
                <c:pt idx="1551">
                  <c:v>2.92</c:v>
                </c:pt>
                <c:pt idx="1552">
                  <c:v>2.92</c:v>
                </c:pt>
                <c:pt idx="1553">
                  <c:v>2.92</c:v>
                </c:pt>
                <c:pt idx="1554">
                  <c:v>2.92</c:v>
                </c:pt>
                <c:pt idx="1555">
                  <c:v>2.92</c:v>
                </c:pt>
                <c:pt idx="1556">
                  <c:v>2.92</c:v>
                </c:pt>
                <c:pt idx="1557">
                  <c:v>2.92</c:v>
                </c:pt>
                <c:pt idx="1558">
                  <c:v>2.91</c:v>
                </c:pt>
                <c:pt idx="1559">
                  <c:v>2.91</c:v>
                </c:pt>
                <c:pt idx="1560">
                  <c:v>2.91</c:v>
                </c:pt>
                <c:pt idx="1561">
                  <c:v>2.91</c:v>
                </c:pt>
                <c:pt idx="1562">
                  <c:v>2.91</c:v>
                </c:pt>
                <c:pt idx="1563">
                  <c:v>2.91</c:v>
                </c:pt>
                <c:pt idx="1564">
                  <c:v>2.91</c:v>
                </c:pt>
                <c:pt idx="1565">
                  <c:v>2.91</c:v>
                </c:pt>
                <c:pt idx="1566">
                  <c:v>2.9</c:v>
                </c:pt>
                <c:pt idx="1567">
                  <c:v>2.9</c:v>
                </c:pt>
                <c:pt idx="1568">
                  <c:v>2.9</c:v>
                </c:pt>
                <c:pt idx="1569">
                  <c:v>2.9</c:v>
                </c:pt>
                <c:pt idx="1570">
                  <c:v>2.9</c:v>
                </c:pt>
                <c:pt idx="1571">
                  <c:v>2.9</c:v>
                </c:pt>
                <c:pt idx="1572">
                  <c:v>2.9</c:v>
                </c:pt>
                <c:pt idx="1573">
                  <c:v>2.9</c:v>
                </c:pt>
                <c:pt idx="1574">
                  <c:v>2.89</c:v>
                </c:pt>
                <c:pt idx="1575">
                  <c:v>2.89</c:v>
                </c:pt>
                <c:pt idx="1576">
                  <c:v>2.89</c:v>
                </c:pt>
                <c:pt idx="1577">
                  <c:v>2.89</c:v>
                </c:pt>
                <c:pt idx="1578">
                  <c:v>2.89</c:v>
                </c:pt>
                <c:pt idx="1579">
                  <c:v>2.89</c:v>
                </c:pt>
                <c:pt idx="1580">
                  <c:v>2.89</c:v>
                </c:pt>
                <c:pt idx="1581">
                  <c:v>2.89</c:v>
                </c:pt>
                <c:pt idx="1582">
                  <c:v>2.89</c:v>
                </c:pt>
                <c:pt idx="1583">
                  <c:v>2.88</c:v>
                </c:pt>
                <c:pt idx="1584">
                  <c:v>2.88</c:v>
                </c:pt>
                <c:pt idx="1585">
                  <c:v>2.88</c:v>
                </c:pt>
                <c:pt idx="1586">
                  <c:v>2.88</c:v>
                </c:pt>
                <c:pt idx="1587">
                  <c:v>2.88</c:v>
                </c:pt>
                <c:pt idx="1588">
                  <c:v>2.88</c:v>
                </c:pt>
                <c:pt idx="1589">
                  <c:v>2.88</c:v>
                </c:pt>
                <c:pt idx="1590">
                  <c:v>2.88</c:v>
                </c:pt>
                <c:pt idx="1591">
                  <c:v>2.87</c:v>
                </c:pt>
                <c:pt idx="1592">
                  <c:v>2.87</c:v>
                </c:pt>
                <c:pt idx="1593">
                  <c:v>2.87</c:v>
                </c:pt>
                <c:pt idx="1594">
                  <c:v>2.87</c:v>
                </c:pt>
                <c:pt idx="1595">
                  <c:v>2.87</c:v>
                </c:pt>
                <c:pt idx="1596">
                  <c:v>2.87</c:v>
                </c:pt>
                <c:pt idx="1597">
                  <c:v>2.87</c:v>
                </c:pt>
                <c:pt idx="1598">
                  <c:v>2.87</c:v>
                </c:pt>
                <c:pt idx="1599">
                  <c:v>2.86</c:v>
                </c:pt>
                <c:pt idx="1600">
                  <c:v>2.86</c:v>
                </c:pt>
                <c:pt idx="1601">
                  <c:v>2.86</c:v>
                </c:pt>
                <c:pt idx="1602">
                  <c:v>2.86</c:v>
                </c:pt>
                <c:pt idx="1603">
                  <c:v>2.86</c:v>
                </c:pt>
                <c:pt idx="1604">
                  <c:v>2.86</c:v>
                </c:pt>
                <c:pt idx="1605">
                  <c:v>2.86</c:v>
                </c:pt>
                <c:pt idx="1606">
                  <c:v>2.86</c:v>
                </c:pt>
                <c:pt idx="1607">
                  <c:v>2.86</c:v>
                </c:pt>
                <c:pt idx="1608">
                  <c:v>2.85</c:v>
                </c:pt>
                <c:pt idx="1609">
                  <c:v>2.85</c:v>
                </c:pt>
                <c:pt idx="1610">
                  <c:v>2.85</c:v>
                </c:pt>
                <c:pt idx="1611">
                  <c:v>2.85</c:v>
                </c:pt>
                <c:pt idx="1612">
                  <c:v>2.85</c:v>
                </c:pt>
                <c:pt idx="1613">
                  <c:v>2.85</c:v>
                </c:pt>
                <c:pt idx="1614">
                  <c:v>2.85</c:v>
                </c:pt>
                <c:pt idx="1615">
                  <c:v>2.85</c:v>
                </c:pt>
                <c:pt idx="1616">
                  <c:v>2.85</c:v>
                </c:pt>
                <c:pt idx="1617">
                  <c:v>2.84</c:v>
                </c:pt>
                <c:pt idx="1618">
                  <c:v>2.84</c:v>
                </c:pt>
                <c:pt idx="1619">
                  <c:v>2.84</c:v>
                </c:pt>
                <c:pt idx="1620">
                  <c:v>2.84</c:v>
                </c:pt>
                <c:pt idx="1621">
                  <c:v>2.84</c:v>
                </c:pt>
                <c:pt idx="1622">
                  <c:v>2.84</c:v>
                </c:pt>
                <c:pt idx="1623">
                  <c:v>2.84</c:v>
                </c:pt>
                <c:pt idx="1624">
                  <c:v>2.84</c:v>
                </c:pt>
                <c:pt idx="1625">
                  <c:v>2.83</c:v>
                </c:pt>
                <c:pt idx="1626">
                  <c:v>2.83</c:v>
                </c:pt>
                <c:pt idx="1627">
                  <c:v>2.83</c:v>
                </c:pt>
                <c:pt idx="1628">
                  <c:v>2.83</c:v>
                </c:pt>
                <c:pt idx="1629">
                  <c:v>2.83</c:v>
                </c:pt>
                <c:pt idx="1630">
                  <c:v>2.83</c:v>
                </c:pt>
                <c:pt idx="1631">
                  <c:v>2.83</c:v>
                </c:pt>
                <c:pt idx="1632">
                  <c:v>2.83</c:v>
                </c:pt>
                <c:pt idx="1633">
                  <c:v>2.83</c:v>
                </c:pt>
                <c:pt idx="1634">
                  <c:v>2.82</c:v>
                </c:pt>
                <c:pt idx="1635">
                  <c:v>2.82</c:v>
                </c:pt>
                <c:pt idx="1636">
                  <c:v>2.82</c:v>
                </c:pt>
                <c:pt idx="1637">
                  <c:v>2.82</c:v>
                </c:pt>
                <c:pt idx="1638">
                  <c:v>2.82</c:v>
                </c:pt>
                <c:pt idx="1639">
                  <c:v>2.82</c:v>
                </c:pt>
                <c:pt idx="1640">
                  <c:v>2.82</c:v>
                </c:pt>
                <c:pt idx="1641">
                  <c:v>2.82</c:v>
                </c:pt>
                <c:pt idx="1642">
                  <c:v>2.82</c:v>
                </c:pt>
                <c:pt idx="1643">
                  <c:v>2.81</c:v>
                </c:pt>
                <c:pt idx="1644">
                  <c:v>2.81</c:v>
                </c:pt>
                <c:pt idx="1645">
                  <c:v>2.81</c:v>
                </c:pt>
                <c:pt idx="1646">
                  <c:v>2.81</c:v>
                </c:pt>
                <c:pt idx="1647">
                  <c:v>2.81</c:v>
                </c:pt>
                <c:pt idx="1648">
                  <c:v>2.81</c:v>
                </c:pt>
                <c:pt idx="1649">
                  <c:v>2.81</c:v>
                </c:pt>
                <c:pt idx="1650">
                  <c:v>2.81</c:v>
                </c:pt>
                <c:pt idx="1651">
                  <c:v>2.81</c:v>
                </c:pt>
                <c:pt idx="1652">
                  <c:v>2.8</c:v>
                </c:pt>
                <c:pt idx="1653">
                  <c:v>2.8</c:v>
                </c:pt>
                <c:pt idx="1654">
                  <c:v>2.8</c:v>
                </c:pt>
                <c:pt idx="1655">
                  <c:v>2.8</c:v>
                </c:pt>
                <c:pt idx="1656">
                  <c:v>2.8</c:v>
                </c:pt>
                <c:pt idx="1657">
                  <c:v>2.8</c:v>
                </c:pt>
                <c:pt idx="1658">
                  <c:v>2.8</c:v>
                </c:pt>
                <c:pt idx="1659">
                  <c:v>2.8</c:v>
                </c:pt>
                <c:pt idx="1660">
                  <c:v>2.79</c:v>
                </c:pt>
                <c:pt idx="1661">
                  <c:v>2.79</c:v>
                </c:pt>
                <c:pt idx="1662">
                  <c:v>2.79</c:v>
                </c:pt>
                <c:pt idx="1663">
                  <c:v>2.79</c:v>
                </c:pt>
                <c:pt idx="1664">
                  <c:v>2.79</c:v>
                </c:pt>
                <c:pt idx="1665">
                  <c:v>2.79</c:v>
                </c:pt>
                <c:pt idx="1666">
                  <c:v>2.79</c:v>
                </c:pt>
                <c:pt idx="1667">
                  <c:v>2.79</c:v>
                </c:pt>
                <c:pt idx="1668">
                  <c:v>2.79</c:v>
                </c:pt>
                <c:pt idx="1669">
                  <c:v>2.78</c:v>
                </c:pt>
                <c:pt idx="1670">
                  <c:v>2.78</c:v>
                </c:pt>
                <c:pt idx="1671">
                  <c:v>2.78</c:v>
                </c:pt>
                <c:pt idx="1672">
                  <c:v>2.78</c:v>
                </c:pt>
                <c:pt idx="1673">
                  <c:v>2.78</c:v>
                </c:pt>
                <c:pt idx="1674">
                  <c:v>2.78</c:v>
                </c:pt>
                <c:pt idx="1675">
                  <c:v>2.78</c:v>
                </c:pt>
                <c:pt idx="1676">
                  <c:v>2.78</c:v>
                </c:pt>
                <c:pt idx="1677">
                  <c:v>2.78</c:v>
                </c:pt>
                <c:pt idx="1678">
                  <c:v>2.77</c:v>
                </c:pt>
                <c:pt idx="1679">
                  <c:v>2.77</c:v>
                </c:pt>
                <c:pt idx="1680">
                  <c:v>2.77</c:v>
                </c:pt>
                <c:pt idx="1681">
                  <c:v>2.77</c:v>
                </c:pt>
                <c:pt idx="1682">
                  <c:v>2.77</c:v>
                </c:pt>
                <c:pt idx="1683">
                  <c:v>2.77</c:v>
                </c:pt>
                <c:pt idx="1684">
                  <c:v>2.77</c:v>
                </c:pt>
                <c:pt idx="1685">
                  <c:v>2.77</c:v>
                </c:pt>
                <c:pt idx="1686">
                  <c:v>2.77</c:v>
                </c:pt>
                <c:pt idx="1687">
                  <c:v>2.77</c:v>
                </c:pt>
                <c:pt idx="1688">
                  <c:v>2.76</c:v>
                </c:pt>
                <c:pt idx="1689">
                  <c:v>2.76</c:v>
                </c:pt>
                <c:pt idx="1690">
                  <c:v>2.76</c:v>
                </c:pt>
                <c:pt idx="1691">
                  <c:v>2.76</c:v>
                </c:pt>
                <c:pt idx="1692">
                  <c:v>2.76</c:v>
                </c:pt>
                <c:pt idx="1693">
                  <c:v>2.76</c:v>
                </c:pt>
                <c:pt idx="1694">
                  <c:v>2.76</c:v>
                </c:pt>
                <c:pt idx="1695">
                  <c:v>2.76</c:v>
                </c:pt>
                <c:pt idx="1696">
                  <c:v>2.76</c:v>
                </c:pt>
                <c:pt idx="1697">
                  <c:v>2.75</c:v>
                </c:pt>
                <c:pt idx="1698">
                  <c:v>2.75</c:v>
                </c:pt>
                <c:pt idx="1699">
                  <c:v>2.75</c:v>
                </c:pt>
                <c:pt idx="1700">
                  <c:v>2.75</c:v>
                </c:pt>
                <c:pt idx="1701">
                  <c:v>2.75</c:v>
                </c:pt>
                <c:pt idx="1702">
                  <c:v>2.75</c:v>
                </c:pt>
                <c:pt idx="1703">
                  <c:v>2.75</c:v>
                </c:pt>
                <c:pt idx="1704">
                  <c:v>2.75</c:v>
                </c:pt>
                <c:pt idx="1705">
                  <c:v>2.75</c:v>
                </c:pt>
                <c:pt idx="1706">
                  <c:v>2.74</c:v>
                </c:pt>
                <c:pt idx="1707">
                  <c:v>2.74</c:v>
                </c:pt>
                <c:pt idx="1708">
                  <c:v>2.74</c:v>
                </c:pt>
                <c:pt idx="1709">
                  <c:v>2.74</c:v>
                </c:pt>
                <c:pt idx="1710">
                  <c:v>2.74</c:v>
                </c:pt>
                <c:pt idx="1711">
                  <c:v>2.74</c:v>
                </c:pt>
                <c:pt idx="1712">
                  <c:v>2.74</c:v>
                </c:pt>
                <c:pt idx="1713">
                  <c:v>2.74</c:v>
                </c:pt>
                <c:pt idx="1714">
                  <c:v>2.74</c:v>
                </c:pt>
                <c:pt idx="1715">
                  <c:v>2.73</c:v>
                </c:pt>
                <c:pt idx="1716">
                  <c:v>2.73</c:v>
                </c:pt>
                <c:pt idx="1717">
                  <c:v>2.73</c:v>
                </c:pt>
                <c:pt idx="1718">
                  <c:v>2.73</c:v>
                </c:pt>
                <c:pt idx="1719">
                  <c:v>2.73</c:v>
                </c:pt>
                <c:pt idx="1720">
                  <c:v>2.73</c:v>
                </c:pt>
                <c:pt idx="1721">
                  <c:v>2.73</c:v>
                </c:pt>
                <c:pt idx="1722">
                  <c:v>2.73</c:v>
                </c:pt>
                <c:pt idx="1723">
                  <c:v>2.73</c:v>
                </c:pt>
                <c:pt idx="1724">
                  <c:v>2.72</c:v>
                </c:pt>
                <c:pt idx="1725">
                  <c:v>2.72</c:v>
                </c:pt>
                <c:pt idx="1726">
                  <c:v>2.72</c:v>
                </c:pt>
                <c:pt idx="1727">
                  <c:v>2.72</c:v>
                </c:pt>
                <c:pt idx="1728">
                  <c:v>2.72</c:v>
                </c:pt>
                <c:pt idx="1729">
                  <c:v>2.72</c:v>
                </c:pt>
                <c:pt idx="1730">
                  <c:v>2.72</c:v>
                </c:pt>
                <c:pt idx="1731">
                  <c:v>2.72</c:v>
                </c:pt>
                <c:pt idx="1732">
                  <c:v>2.72</c:v>
                </c:pt>
                <c:pt idx="1733">
                  <c:v>2.72</c:v>
                </c:pt>
                <c:pt idx="1734">
                  <c:v>2.71</c:v>
                </c:pt>
                <c:pt idx="1735">
                  <c:v>2.71</c:v>
                </c:pt>
                <c:pt idx="1736">
                  <c:v>2.71</c:v>
                </c:pt>
                <c:pt idx="1737">
                  <c:v>2.71</c:v>
                </c:pt>
                <c:pt idx="1738">
                  <c:v>2.71</c:v>
                </c:pt>
                <c:pt idx="1739">
                  <c:v>2.71</c:v>
                </c:pt>
                <c:pt idx="1740">
                  <c:v>2.71</c:v>
                </c:pt>
                <c:pt idx="1741">
                  <c:v>2.71</c:v>
                </c:pt>
                <c:pt idx="1742">
                  <c:v>2.71</c:v>
                </c:pt>
                <c:pt idx="1743">
                  <c:v>2.7</c:v>
                </c:pt>
                <c:pt idx="1744">
                  <c:v>2.7</c:v>
                </c:pt>
                <c:pt idx="1745">
                  <c:v>2.7</c:v>
                </c:pt>
                <c:pt idx="1746">
                  <c:v>2.7</c:v>
                </c:pt>
                <c:pt idx="1747">
                  <c:v>2.7</c:v>
                </c:pt>
                <c:pt idx="1748">
                  <c:v>2.7</c:v>
                </c:pt>
                <c:pt idx="1749">
                  <c:v>2.7</c:v>
                </c:pt>
                <c:pt idx="1750">
                  <c:v>2.7</c:v>
                </c:pt>
                <c:pt idx="1751">
                  <c:v>2.7</c:v>
                </c:pt>
                <c:pt idx="1752">
                  <c:v>2.7</c:v>
                </c:pt>
                <c:pt idx="1753">
                  <c:v>2.69</c:v>
                </c:pt>
                <c:pt idx="1754">
                  <c:v>2.69</c:v>
                </c:pt>
                <c:pt idx="1755">
                  <c:v>2.69</c:v>
                </c:pt>
                <c:pt idx="1756">
                  <c:v>2.69</c:v>
                </c:pt>
                <c:pt idx="1757">
                  <c:v>2.69</c:v>
                </c:pt>
                <c:pt idx="1758">
                  <c:v>2.69</c:v>
                </c:pt>
                <c:pt idx="1759">
                  <c:v>2.69</c:v>
                </c:pt>
                <c:pt idx="1760">
                  <c:v>2.69</c:v>
                </c:pt>
                <c:pt idx="1761">
                  <c:v>2.69</c:v>
                </c:pt>
                <c:pt idx="1762">
                  <c:v>2.68</c:v>
                </c:pt>
                <c:pt idx="1763">
                  <c:v>2.68</c:v>
                </c:pt>
                <c:pt idx="1764">
                  <c:v>2.68</c:v>
                </c:pt>
                <c:pt idx="1765">
                  <c:v>2.68</c:v>
                </c:pt>
                <c:pt idx="1766">
                  <c:v>2.68</c:v>
                </c:pt>
                <c:pt idx="1767">
                  <c:v>2.68</c:v>
                </c:pt>
                <c:pt idx="1768">
                  <c:v>2.68</c:v>
                </c:pt>
                <c:pt idx="1769">
                  <c:v>2.68</c:v>
                </c:pt>
                <c:pt idx="1770">
                  <c:v>2.68</c:v>
                </c:pt>
                <c:pt idx="1771">
                  <c:v>2.68</c:v>
                </c:pt>
                <c:pt idx="1772">
                  <c:v>2.67</c:v>
                </c:pt>
                <c:pt idx="1773">
                  <c:v>2.67</c:v>
                </c:pt>
                <c:pt idx="1774">
                  <c:v>2.67</c:v>
                </c:pt>
                <c:pt idx="1775">
                  <c:v>2.67</c:v>
                </c:pt>
                <c:pt idx="1776">
                  <c:v>2.67</c:v>
                </c:pt>
                <c:pt idx="1777">
                  <c:v>2.67</c:v>
                </c:pt>
                <c:pt idx="1778">
                  <c:v>2.67</c:v>
                </c:pt>
                <c:pt idx="1779">
                  <c:v>2.67</c:v>
                </c:pt>
                <c:pt idx="1780">
                  <c:v>2.67</c:v>
                </c:pt>
                <c:pt idx="1781">
                  <c:v>2.67</c:v>
                </c:pt>
                <c:pt idx="1782">
                  <c:v>2.66</c:v>
                </c:pt>
                <c:pt idx="1783">
                  <c:v>2.66</c:v>
                </c:pt>
                <c:pt idx="1784">
                  <c:v>2.66</c:v>
                </c:pt>
                <c:pt idx="1785">
                  <c:v>2.66</c:v>
                </c:pt>
                <c:pt idx="1786">
                  <c:v>2.66</c:v>
                </c:pt>
                <c:pt idx="1787">
                  <c:v>2.66</c:v>
                </c:pt>
                <c:pt idx="1788">
                  <c:v>2.66</c:v>
                </c:pt>
                <c:pt idx="1789">
                  <c:v>2.66</c:v>
                </c:pt>
                <c:pt idx="1790">
                  <c:v>2.66</c:v>
                </c:pt>
                <c:pt idx="1791">
                  <c:v>2.66</c:v>
                </c:pt>
                <c:pt idx="1792">
                  <c:v>2.65</c:v>
                </c:pt>
                <c:pt idx="1793">
                  <c:v>2.65</c:v>
                </c:pt>
                <c:pt idx="1794">
                  <c:v>2.65</c:v>
                </c:pt>
                <c:pt idx="1795">
                  <c:v>2.65</c:v>
                </c:pt>
                <c:pt idx="1796">
                  <c:v>2.65</c:v>
                </c:pt>
                <c:pt idx="1797">
                  <c:v>2.65</c:v>
                </c:pt>
                <c:pt idx="1798">
                  <c:v>2.65</c:v>
                </c:pt>
                <c:pt idx="1799">
                  <c:v>2.65</c:v>
                </c:pt>
                <c:pt idx="1800">
                  <c:v>2.65</c:v>
                </c:pt>
              </c:numCache>
            </c:numRef>
          </c:yVal>
          <c:smooth val="1"/>
          <c:extLst>
            <c:ext xmlns:c16="http://schemas.microsoft.com/office/drawing/2014/chart" uri="{C3380CC4-5D6E-409C-BE32-E72D297353CC}">
              <c16:uniqueId val="{00000007-4FC6-47DF-9E69-8E4C26C7787C}"/>
            </c:ext>
          </c:extLst>
        </c:ser>
        <c:dLbls>
          <c:showLegendKey val="0"/>
          <c:showVal val="0"/>
          <c:showCatName val="0"/>
          <c:showSerName val="0"/>
          <c:showPercent val="0"/>
          <c:showBubbleSize val="0"/>
        </c:dLbls>
        <c:axId val="873314671"/>
        <c:axId val="873308847"/>
      </c:scatterChart>
      <c:valAx>
        <c:axId val="873314671"/>
        <c:scaling>
          <c:orientation val="minMax"/>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Body)"/>
                    <a:ea typeface="+mn-ea"/>
                    <a:cs typeface="+mn-cs"/>
                  </a:defRPr>
                </a:pPr>
                <a:r>
                  <a:rPr lang="en-US" sz="1200" b="1" dirty="0">
                    <a:solidFill>
                      <a:schemeClr val="tx1"/>
                    </a:solidFill>
                    <a:latin typeface="Arial (Body)"/>
                  </a:rPr>
                  <a:t>Spend (Weekly)</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Body)"/>
                  <a:ea typeface="+mn-ea"/>
                  <a:cs typeface="+mn-cs"/>
                </a:defRPr>
              </a:pPr>
              <a:endParaRPr lang="en-US"/>
            </a:p>
          </c:txPr>
        </c:title>
        <c:numFmt formatCode="General" sourceLinked="1"/>
        <c:majorTickMark val="none"/>
        <c:minorTickMark val="none"/>
        <c:tickLblPos val="nextTo"/>
        <c:crossAx val="873308847"/>
        <c:crosses val="autoZero"/>
        <c:crossBetween val="midCat"/>
      </c:valAx>
      <c:valAx>
        <c:axId val="873308847"/>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Arial (Body)"/>
                    <a:ea typeface="+mn-ea"/>
                    <a:cs typeface="+mn-cs"/>
                  </a:defRPr>
                </a:pPr>
                <a:r>
                  <a:rPr lang="en-US" sz="1200" b="1" dirty="0">
                    <a:solidFill>
                      <a:schemeClr val="tx1"/>
                    </a:solidFill>
                    <a:latin typeface="Arial (Body)"/>
                  </a:rPr>
                  <a:t>Short Term ROI (All Brand Average)</a:t>
                </a:r>
              </a:p>
            </c:rich>
          </c:tx>
          <c:layout>
            <c:manualLayout>
              <c:xMode val="edge"/>
              <c:yMode val="edge"/>
              <c:x val="1.2500000000000001E-2"/>
              <c:y val="9.7091620743103665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Arial (Body)"/>
                  <a:ea typeface="+mn-ea"/>
                  <a:cs typeface="+mn-cs"/>
                </a:defRPr>
              </a:pPr>
              <a:endParaRPr lang="en-US"/>
            </a:p>
          </c:txPr>
        </c:title>
        <c:numFmt formatCode="General" sourceLinked="1"/>
        <c:majorTickMark val="none"/>
        <c:minorTickMark val="none"/>
        <c:tickLblPos val="nextTo"/>
        <c:crossAx val="873314671"/>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Body)"/>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Sheet1!$C$2</c:f>
              <c:strCache>
                <c:ptCount val="1"/>
                <c:pt idx="0">
                  <c:v> TV </c:v>
                </c:pt>
              </c:strCache>
            </c:strRef>
          </c:tx>
          <c:spPr>
            <a:ln w="19050" cap="rnd">
              <a:solidFill>
                <a:srgbClr val="FF0000"/>
              </a:solidFill>
              <a:round/>
            </a:ln>
            <a:effectLst/>
          </c:spPr>
          <c:marker>
            <c:symbol val="none"/>
          </c:marker>
          <c:xVal>
            <c:numRef>
              <c:f>Sheet1!$B$3:$B$15</c:f>
              <c:numCache>
                <c:formatCode>General</c:formatCode>
                <c:ptCount val="13"/>
                <c:pt idx="0">
                  <c:v>50000</c:v>
                </c:pt>
                <c:pt idx="1">
                  <c:v>100000</c:v>
                </c:pt>
                <c:pt idx="2">
                  <c:v>150000</c:v>
                </c:pt>
                <c:pt idx="3">
                  <c:v>200000</c:v>
                </c:pt>
                <c:pt idx="4">
                  <c:v>250000</c:v>
                </c:pt>
                <c:pt idx="5">
                  <c:v>300000</c:v>
                </c:pt>
                <c:pt idx="6">
                  <c:v>350000</c:v>
                </c:pt>
                <c:pt idx="7">
                  <c:v>400000</c:v>
                </c:pt>
                <c:pt idx="8">
                  <c:v>450000</c:v>
                </c:pt>
                <c:pt idx="9">
                  <c:v>500000</c:v>
                </c:pt>
                <c:pt idx="10">
                  <c:v>550000</c:v>
                </c:pt>
                <c:pt idx="11">
                  <c:v>600000</c:v>
                </c:pt>
                <c:pt idx="12">
                  <c:v>650000</c:v>
                </c:pt>
              </c:numCache>
            </c:numRef>
          </c:xVal>
          <c:yVal>
            <c:numRef>
              <c:f>Sheet1!$C$3:$C$15</c:f>
              <c:numCache>
                <c:formatCode>General</c:formatCode>
                <c:ptCount val="13"/>
                <c:pt idx="0">
                  <c:v>6.23</c:v>
                </c:pt>
                <c:pt idx="1">
                  <c:v>6.09</c:v>
                </c:pt>
                <c:pt idx="2">
                  <c:v>5.88</c:v>
                </c:pt>
                <c:pt idx="3">
                  <c:v>5.62</c:v>
                </c:pt>
                <c:pt idx="4">
                  <c:v>5.36</c:v>
                </c:pt>
                <c:pt idx="5">
                  <c:v>5.09</c:v>
                </c:pt>
                <c:pt idx="6">
                  <c:v>4.83</c:v>
                </c:pt>
                <c:pt idx="7">
                  <c:v>4.59</c:v>
                </c:pt>
                <c:pt idx="8">
                  <c:v>4.3600000000000003</c:v>
                </c:pt>
                <c:pt idx="9">
                  <c:v>4.1399999999999997</c:v>
                </c:pt>
                <c:pt idx="10">
                  <c:v>3.95</c:v>
                </c:pt>
                <c:pt idx="11">
                  <c:v>3.76</c:v>
                </c:pt>
                <c:pt idx="12">
                  <c:v>3.59</c:v>
                </c:pt>
              </c:numCache>
            </c:numRef>
          </c:yVal>
          <c:smooth val="1"/>
          <c:extLst>
            <c:ext xmlns:c16="http://schemas.microsoft.com/office/drawing/2014/chart" uri="{C3380CC4-5D6E-409C-BE32-E72D297353CC}">
              <c16:uniqueId val="{00000000-3D24-4ECE-857F-139FBD092A0F}"/>
            </c:ext>
          </c:extLst>
        </c:ser>
        <c:ser>
          <c:idx val="1"/>
          <c:order val="1"/>
          <c:tx>
            <c:strRef>
              <c:f>Sheet1!$D$2</c:f>
              <c:strCache>
                <c:ptCount val="1"/>
                <c:pt idx="0">
                  <c:v> Broadcaster VOD</c:v>
                </c:pt>
              </c:strCache>
            </c:strRef>
          </c:tx>
          <c:spPr>
            <a:ln w="19050" cap="rnd">
              <a:solidFill>
                <a:srgbClr val="FF954E"/>
              </a:solidFill>
              <a:round/>
            </a:ln>
            <a:effectLst/>
          </c:spPr>
          <c:marker>
            <c:symbol val="none"/>
          </c:marker>
          <c:xVal>
            <c:numRef>
              <c:f>Sheet1!$B$3:$B$15</c:f>
              <c:numCache>
                <c:formatCode>General</c:formatCode>
                <c:ptCount val="13"/>
                <c:pt idx="0">
                  <c:v>50000</c:v>
                </c:pt>
                <c:pt idx="1">
                  <c:v>100000</c:v>
                </c:pt>
                <c:pt idx="2">
                  <c:v>150000</c:v>
                </c:pt>
                <c:pt idx="3">
                  <c:v>200000</c:v>
                </c:pt>
                <c:pt idx="4">
                  <c:v>250000</c:v>
                </c:pt>
                <c:pt idx="5">
                  <c:v>300000</c:v>
                </c:pt>
                <c:pt idx="6">
                  <c:v>350000</c:v>
                </c:pt>
                <c:pt idx="7">
                  <c:v>400000</c:v>
                </c:pt>
                <c:pt idx="8">
                  <c:v>450000</c:v>
                </c:pt>
                <c:pt idx="9">
                  <c:v>500000</c:v>
                </c:pt>
                <c:pt idx="10">
                  <c:v>550000</c:v>
                </c:pt>
                <c:pt idx="11">
                  <c:v>600000</c:v>
                </c:pt>
                <c:pt idx="12">
                  <c:v>650000</c:v>
                </c:pt>
              </c:numCache>
            </c:numRef>
          </c:xVal>
          <c:yVal>
            <c:numRef>
              <c:f>Sheet1!$D$3:$D$15</c:f>
              <c:numCache>
                <c:formatCode>General</c:formatCode>
                <c:ptCount val="13"/>
                <c:pt idx="0">
                  <c:v>6.6</c:v>
                </c:pt>
                <c:pt idx="1">
                  <c:v>6.11</c:v>
                </c:pt>
                <c:pt idx="2">
                  <c:v>5.6</c:v>
                </c:pt>
              </c:numCache>
            </c:numRef>
          </c:yVal>
          <c:smooth val="1"/>
          <c:extLst>
            <c:ext xmlns:c16="http://schemas.microsoft.com/office/drawing/2014/chart" uri="{C3380CC4-5D6E-409C-BE32-E72D297353CC}">
              <c16:uniqueId val="{00000001-3D24-4ECE-857F-139FBD092A0F}"/>
            </c:ext>
          </c:extLst>
        </c:ser>
        <c:dLbls>
          <c:showLegendKey val="0"/>
          <c:showVal val="0"/>
          <c:showCatName val="0"/>
          <c:showSerName val="0"/>
          <c:showPercent val="0"/>
          <c:showBubbleSize val="0"/>
        </c:dLbls>
        <c:axId val="834019552"/>
        <c:axId val="834019968"/>
      </c:scatterChart>
      <c:valAx>
        <c:axId val="834019552"/>
        <c:scaling>
          <c:orientation val="minMax"/>
          <c:max val="300000"/>
          <c:min val="5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dirty="0"/>
                  <a:t>Spend (Weekly)</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quot;£&quot;#,##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834019968"/>
        <c:crosses val="autoZero"/>
        <c:crossBetween val="midCat"/>
      </c:valAx>
      <c:valAx>
        <c:axId val="834019968"/>
        <c:scaling>
          <c:orientation val="minMax"/>
          <c:min val="5"/>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dirty="0"/>
                  <a:t>Short-Term ROI (All Brand Average)</a:t>
                </a: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crossAx val="83401955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28941798941801"/>
          <c:y val="5.020548976200287E-2"/>
          <c:w val="0.84931613756613777"/>
          <c:h val="0.67177195577902893"/>
        </c:manualLayout>
      </c:layout>
      <c:barChart>
        <c:barDir val="col"/>
        <c:grouping val="stacked"/>
        <c:varyColors val="0"/>
        <c:ser>
          <c:idx val="0"/>
          <c:order val="0"/>
          <c:tx>
            <c:strRef>
              <c:f>Sheet1!$B$1</c:f>
              <c:strCache>
                <c:ptCount val="1"/>
                <c:pt idx="0">
                  <c:v>pos</c:v>
                </c:pt>
              </c:strCache>
            </c:strRef>
          </c:tx>
          <c:spPr>
            <a:solidFill>
              <a:schemeClr val="accent1"/>
            </a:solidFill>
            <a:ln>
              <a:noFill/>
            </a:ln>
            <a:effectLst/>
          </c:spPr>
          <c:invertIfNegative val="0"/>
          <c:dPt>
            <c:idx val="0"/>
            <c:invertIfNegative val="0"/>
            <c:bubble3D val="0"/>
            <c:spPr>
              <a:solidFill>
                <a:srgbClr val="FF6600"/>
              </a:solidFill>
              <a:ln>
                <a:noFill/>
              </a:ln>
              <a:effectLst/>
            </c:spPr>
            <c:extLst>
              <c:ext xmlns:c16="http://schemas.microsoft.com/office/drawing/2014/chart" uri="{C3380CC4-5D6E-409C-BE32-E72D297353CC}">
                <c16:uniqueId val="{00000001-C47B-44EF-9CBF-195CF879AA0D}"/>
              </c:ext>
            </c:extLst>
          </c:dPt>
          <c:dPt>
            <c:idx val="1"/>
            <c:invertIfNegative val="0"/>
            <c:bubble3D val="0"/>
            <c:spPr>
              <a:solidFill>
                <a:srgbClr val="FF0000"/>
              </a:solidFill>
              <a:ln>
                <a:noFill/>
              </a:ln>
              <a:effectLst/>
            </c:spPr>
            <c:extLst>
              <c:ext xmlns:c16="http://schemas.microsoft.com/office/drawing/2014/chart" uri="{C3380CC4-5D6E-409C-BE32-E72D297353CC}">
                <c16:uniqueId val="{00000003-C47B-44EF-9CBF-195CF879AA0D}"/>
              </c:ext>
            </c:extLst>
          </c:dPt>
          <c:dPt>
            <c:idx val="2"/>
            <c:invertIfNegative val="0"/>
            <c:bubble3D val="0"/>
            <c:spPr>
              <a:solidFill>
                <a:srgbClr val="CCD1DA"/>
              </a:solidFill>
              <a:ln>
                <a:noFill/>
              </a:ln>
              <a:effectLst/>
            </c:spPr>
            <c:extLst>
              <c:ext xmlns:c16="http://schemas.microsoft.com/office/drawing/2014/chart" uri="{C3380CC4-5D6E-409C-BE32-E72D297353CC}">
                <c16:uniqueId val="{00000005-C47B-44EF-9CBF-195CF879AA0D}"/>
              </c:ext>
            </c:extLst>
          </c:dPt>
          <c:dPt>
            <c:idx val="3"/>
            <c:invertIfNegative val="0"/>
            <c:bubble3D val="0"/>
            <c:spPr>
              <a:solidFill>
                <a:srgbClr val="CCD1DA"/>
              </a:solidFill>
              <a:ln>
                <a:noFill/>
              </a:ln>
              <a:effectLst/>
            </c:spPr>
            <c:extLst>
              <c:ext xmlns:c16="http://schemas.microsoft.com/office/drawing/2014/chart" uri="{C3380CC4-5D6E-409C-BE32-E72D297353CC}">
                <c16:uniqueId val="{00000007-C47B-44EF-9CBF-195CF879AA0D}"/>
              </c:ext>
            </c:extLst>
          </c:dPt>
          <c:dPt>
            <c:idx val="4"/>
            <c:invertIfNegative val="0"/>
            <c:bubble3D val="0"/>
            <c:spPr>
              <a:solidFill>
                <a:srgbClr val="CCD1DA"/>
              </a:solidFill>
              <a:ln>
                <a:noFill/>
              </a:ln>
              <a:effectLst/>
            </c:spPr>
            <c:extLst>
              <c:ext xmlns:c16="http://schemas.microsoft.com/office/drawing/2014/chart" uri="{C3380CC4-5D6E-409C-BE32-E72D297353CC}">
                <c16:uniqueId val="{00000009-C47B-44EF-9CBF-195CF879AA0D}"/>
              </c:ext>
            </c:extLst>
          </c:dPt>
          <c:dPt>
            <c:idx val="5"/>
            <c:invertIfNegative val="0"/>
            <c:bubble3D val="0"/>
            <c:spPr>
              <a:solidFill>
                <a:srgbClr val="CCD1DA"/>
              </a:solidFill>
              <a:ln>
                <a:noFill/>
              </a:ln>
              <a:effectLst/>
            </c:spPr>
            <c:extLst>
              <c:ext xmlns:c16="http://schemas.microsoft.com/office/drawing/2014/chart" uri="{C3380CC4-5D6E-409C-BE32-E72D297353CC}">
                <c16:uniqueId val="{0000000B-C47B-44EF-9CBF-195CF879AA0D}"/>
              </c:ext>
            </c:extLst>
          </c:dPt>
          <c:dPt>
            <c:idx val="6"/>
            <c:invertIfNegative val="0"/>
            <c:bubble3D val="0"/>
            <c:spPr>
              <a:solidFill>
                <a:srgbClr val="00B0F0"/>
              </a:solidFill>
              <a:ln>
                <a:noFill/>
              </a:ln>
              <a:effectLst/>
            </c:spPr>
            <c:extLst>
              <c:ext xmlns:c16="http://schemas.microsoft.com/office/drawing/2014/chart" uri="{C3380CC4-5D6E-409C-BE32-E72D297353CC}">
                <c16:uniqueId val="{0000000D-C47B-44EF-9CBF-195CF879AA0D}"/>
              </c:ext>
            </c:extLst>
          </c:dPt>
          <c:dPt>
            <c:idx val="7"/>
            <c:invertIfNegative val="0"/>
            <c:bubble3D val="0"/>
            <c:spPr>
              <a:solidFill>
                <a:srgbClr val="CCD1DA"/>
              </a:solidFill>
              <a:ln>
                <a:noFill/>
              </a:ln>
              <a:effectLst/>
            </c:spPr>
            <c:extLst>
              <c:ext xmlns:c16="http://schemas.microsoft.com/office/drawing/2014/chart" uri="{C3380CC4-5D6E-409C-BE32-E72D297353CC}">
                <c16:uniqueId val="{0000000F-C47B-44EF-9CBF-195CF879AA0D}"/>
              </c:ext>
            </c:extLst>
          </c:dPt>
          <c:dPt>
            <c:idx val="8"/>
            <c:invertIfNegative val="0"/>
            <c:bubble3D val="0"/>
            <c:spPr>
              <a:solidFill>
                <a:srgbClr val="CCD1DA"/>
              </a:solidFill>
              <a:ln>
                <a:noFill/>
              </a:ln>
              <a:effectLst/>
            </c:spPr>
            <c:extLst>
              <c:ext xmlns:c16="http://schemas.microsoft.com/office/drawing/2014/chart" uri="{C3380CC4-5D6E-409C-BE32-E72D297353CC}">
                <c16:uniqueId val="{00000011-C47B-44EF-9CBF-195CF879AA0D}"/>
              </c:ext>
            </c:extLst>
          </c:dPt>
          <c:dPt>
            <c:idx val="9"/>
            <c:invertIfNegative val="0"/>
            <c:bubble3D val="0"/>
            <c:spPr>
              <a:solidFill>
                <a:srgbClr val="0070C0"/>
              </a:solidFill>
              <a:ln>
                <a:noFill/>
              </a:ln>
              <a:effectLst/>
            </c:spPr>
            <c:extLst>
              <c:ext xmlns:c16="http://schemas.microsoft.com/office/drawing/2014/chart" uri="{C3380CC4-5D6E-409C-BE32-E72D297353CC}">
                <c16:uniqueId val="{00000013-C47B-44EF-9CBF-195CF879AA0D}"/>
              </c:ext>
            </c:extLst>
          </c:dPt>
          <c:cat>
            <c:strRef>
              <c:f>Sheet1!$A$2:$A$11</c:f>
              <c:strCache>
                <c:ptCount val="10"/>
                <c:pt idx="0">
                  <c:v>Broadcaster VOD</c:v>
                </c:pt>
                <c:pt idx="1">
                  <c:v>TV</c:v>
                </c:pt>
                <c:pt idx="2">
                  <c:v>Online Display</c:v>
                </c:pt>
                <c:pt idx="3">
                  <c:v>Cinema</c:v>
                </c:pt>
                <c:pt idx="4">
                  <c:v>Generic Search</c:v>
                </c:pt>
                <c:pt idx="5">
                  <c:v>Out of Home   </c:v>
                </c:pt>
                <c:pt idx="6">
                  <c:v>Online Video</c:v>
                </c:pt>
                <c:pt idx="7">
                  <c:v>Audio</c:v>
                </c:pt>
                <c:pt idx="8">
                  <c:v>Print</c:v>
                </c:pt>
                <c:pt idx="9">
                  <c:v>Social Media</c:v>
                </c:pt>
              </c:strCache>
            </c:strRef>
          </c:cat>
          <c:val>
            <c:numRef>
              <c:f>Sheet1!$B$2:$B$11</c:f>
              <c:numCache>
                <c:formatCode>0%</c:formatCode>
                <c:ptCount val="10"/>
                <c:pt idx="0">
                  <c:v>0.2</c:v>
                </c:pt>
                <c:pt idx="1">
                  <c:v>0.24</c:v>
                </c:pt>
                <c:pt idx="2">
                  <c:v>0.25</c:v>
                </c:pt>
                <c:pt idx="3">
                  <c:v>0.26</c:v>
                </c:pt>
                <c:pt idx="4">
                  <c:v>0.33</c:v>
                </c:pt>
                <c:pt idx="5">
                  <c:v>0.44</c:v>
                </c:pt>
                <c:pt idx="6">
                  <c:v>0.56000000000000005</c:v>
                </c:pt>
                <c:pt idx="7">
                  <c:v>0.63</c:v>
                </c:pt>
                <c:pt idx="8">
                  <c:v>0.71</c:v>
                </c:pt>
                <c:pt idx="9">
                  <c:v>0.72</c:v>
                </c:pt>
              </c:numCache>
            </c:numRef>
          </c:val>
          <c:extLst>
            <c:ext xmlns:c16="http://schemas.microsoft.com/office/drawing/2014/chart" uri="{C3380CC4-5D6E-409C-BE32-E72D297353CC}">
              <c16:uniqueId val="{00000014-C47B-44EF-9CBF-195CF879AA0D}"/>
            </c:ext>
          </c:extLst>
        </c:ser>
        <c:ser>
          <c:idx val="1"/>
          <c:order val="1"/>
          <c:tx>
            <c:strRef>
              <c:f>Sheet1!$C$1</c:f>
              <c:strCache>
                <c:ptCount val="1"/>
                <c:pt idx="0">
                  <c:v>neg</c:v>
                </c:pt>
              </c:strCache>
            </c:strRef>
          </c:tx>
          <c:spPr>
            <a:solidFill>
              <a:schemeClr val="accent2"/>
            </a:solidFill>
            <a:ln>
              <a:noFill/>
            </a:ln>
            <a:effectLst/>
          </c:spPr>
          <c:invertIfNegative val="0"/>
          <c:dPt>
            <c:idx val="0"/>
            <c:invertIfNegative val="0"/>
            <c:bubble3D val="0"/>
            <c:spPr>
              <a:solidFill>
                <a:srgbClr val="FF6600"/>
              </a:solidFill>
              <a:ln>
                <a:noFill/>
              </a:ln>
              <a:effectLst/>
            </c:spPr>
            <c:extLst>
              <c:ext xmlns:c16="http://schemas.microsoft.com/office/drawing/2014/chart" uri="{C3380CC4-5D6E-409C-BE32-E72D297353CC}">
                <c16:uniqueId val="{00000016-C47B-44EF-9CBF-195CF879AA0D}"/>
              </c:ext>
            </c:extLst>
          </c:dPt>
          <c:dPt>
            <c:idx val="1"/>
            <c:invertIfNegative val="0"/>
            <c:bubble3D val="0"/>
            <c:spPr>
              <a:solidFill>
                <a:srgbClr val="FF0000"/>
              </a:solidFill>
              <a:ln>
                <a:noFill/>
              </a:ln>
              <a:effectLst/>
            </c:spPr>
            <c:extLst>
              <c:ext xmlns:c16="http://schemas.microsoft.com/office/drawing/2014/chart" uri="{C3380CC4-5D6E-409C-BE32-E72D297353CC}">
                <c16:uniqueId val="{00000018-C47B-44EF-9CBF-195CF879AA0D}"/>
              </c:ext>
            </c:extLst>
          </c:dPt>
          <c:dPt>
            <c:idx val="2"/>
            <c:invertIfNegative val="0"/>
            <c:bubble3D val="0"/>
            <c:spPr>
              <a:solidFill>
                <a:srgbClr val="CCD1DA"/>
              </a:solidFill>
              <a:ln>
                <a:noFill/>
              </a:ln>
              <a:effectLst/>
            </c:spPr>
            <c:extLst>
              <c:ext xmlns:c16="http://schemas.microsoft.com/office/drawing/2014/chart" uri="{C3380CC4-5D6E-409C-BE32-E72D297353CC}">
                <c16:uniqueId val="{0000001A-C47B-44EF-9CBF-195CF879AA0D}"/>
              </c:ext>
            </c:extLst>
          </c:dPt>
          <c:dPt>
            <c:idx val="3"/>
            <c:invertIfNegative val="0"/>
            <c:bubble3D val="0"/>
            <c:spPr>
              <a:solidFill>
                <a:srgbClr val="CCD1DA"/>
              </a:solidFill>
              <a:ln>
                <a:noFill/>
              </a:ln>
              <a:effectLst/>
            </c:spPr>
            <c:extLst>
              <c:ext xmlns:c16="http://schemas.microsoft.com/office/drawing/2014/chart" uri="{C3380CC4-5D6E-409C-BE32-E72D297353CC}">
                <c16:uniqueId val="{0000001C-C47B-44EF-9CBF-195CF879AA0D}"/>
              </c:ext>
            </c:extLst>
          </c:dPt>
          <c:dPt>
            <c:idx val="4"/>
            <c:invertIfNegative val="0"/>
            <c:bubble3D val="0"/>
            <c:spPr>
              <a:solidFill>
                <a:srgbClr val="CCD1DA"/>
              </a:solidFill>
              <a:ln>
                <a:noFill/>
              </a:ln>
              <a:effectLst/>
            </c:spPr>
            <c:extLst>
              <c:ext xmlns:c16="http://schemas.microsoft.com/office/drawing/2014/chart" uri="{C3380CC4-5D6E-409C-BE32-E72D297353CC}">
                <c16:uniqueId val="{0000001E-C47B-44EF-9CBF-195CF879AA0D}"/>
              </c:ext>
            </c:extLst>
          </c:dPt>
          <c:dPt>
            <c:idx val="5"/>
            <c:invertIfNegative val="0"/>
            <c:bubble3D val="0"/>
            <c:spPr>
              <a:solidFill>
                <a:srgbClr val="CCD1DA"/>
              </a:solidFill>
              <a:ln>
                <a:noFill/>
              </a:ln>
              <a:effectLst/>
            </c:spPr>
            <c:extLst>
              <c:ext xmlns:c16="http://schemas.microsoft.com/office/drawing/2014/chart" uri="{C3380CC4-5D6E-409C-BE32-E72D297353CC}">
                <c16:uniqueId val="{00000020-C47B-44EF-9CBF-195CF879AA0D}"/>
              </c:ext>
            </c:extLst>
          </c:dPt>
          <c:dPt>
            <c:idx val="6"/>
            <c:invertIfNegative val="0"/>
            <c:bubble3D val="0"/>
            <c:spPr>
              <a:solidFill>
                <a:srgbClr val="00B0F0"/>
              </a:solidFill>
              <a:ln>
                <a:noFill/>
              </a:ln>
              <a:effectLst/>
            </c:spPr>
            <c:extLst>
              <c:ext xmlns:c16="http://schemas.microsoft.com/office/drawing/2014/chart" uri="{C3380CC4-5D6E-409C-BE32-E72D297353CC}">
                <c16:uniqueId val="{00000022-C47B-44EF-9CBF-195CF879AA0D}"/>
              </c:ext>
            </c:extLst>
          </c:dPt>
          <c:dPt>
            <c:idx val="7"/>
            <c:invertIfNegative val="0"/>
            <c:bubble3D val="0"/>
            <c:spPr>
              <a:solidFill>
                <a:srgbClr val="CCD1DA"/>
              </a:solidFill>
              <a:ln>
                <a:noFill/>
              </a:ln>
              <a:effectLst/>
            </c:spPr>
            <c:extLst>
              <c:ext xmlns:c16="http://schemas.microsoft.com/office/drawing/2014/chart" uri="{C3380CC4-5D6E-409C-BE32-E72D297353CC}">
                <c16:uniqueId val="{00000024-C47B-44EF-9CBF-195CF879AA0D}"/>
              </c:ext>
            </c:extLst>
          </c:dPt>
          <c:dPt>
            <c:idx val="8"/>
            <c:invertIfNegative val="0"/>
            <c:bubble3D val="0"/>
            <c:spPr>
              <a:solidFill>
                <a:srgbClr val="CCD1DA"/>
              </a:solidFill>
              <a:ln>
                <a:noFill/>
              </a:ln>
              <a:effectLst/>
            </c:spPr>
            <c:extLst>
              <c:ext xmlns:c16="http://schemas.microsoft.com/office/drawing/2014/chart" uri="{C3380CC4-5D6E-409C-BE32-E72D297353CC}">
                <c16:uniqueId val="{00000026-C47B-44EF-9CBF-195CF879AA0D}"/>
              </c:ext>
            </c:extLst>
          </c:dPt>
          <c:dPt>
            <c:idx val="9"/>
            <c:invertIfNegative val="0"/>
            <c:bubble3D val="0"/>
            <c:spPr>
              <a:solidFill>
                <a:srgbClr val="0070C0"/>
              </a:solidFill>
              <a:ln>
                <a:noFill/>
              </a:ln>
              <a:effectLst/>
            </c:spPr>
            <c:extLst>
              <c:ext xmlns:c16="http://schemas.microsoft.com/office/drawing/2014/chart" uri="{C3380CC4-5D6E-409C-BE32-E72D297353CC}">
                <c16:uniqueId val="{00000028-C47B-44EF-9CBF-195CF879AA0D}"/>
              </c:ext>
            </c:extLst>
          </c:dPt>
          <c:cat>
            <c:strRef>
              <c:f>Sheet1!$A$2:$A$11</c:f>
              <c:strCache>
                <c:ptCount val="10"/>
                <c:pt idx="0">
                  <c:v>Broadcaster VOD</c:v>
                </c:pt>
                <c:pt idx="1">
                  <c:v>TV</c:v>
                </c:pt>
                <c:pt idx="2">
                  <c:v>Online Display</c:v>
                </c:pt>
                <c:pt idx="3">
                  <c:v>Cinema</c:v>
                </c:pt>
                <c:pt idx="4">
                  <c:v>Generic Search</c:v>
                </c:pt>
                <c:pt idx="5">
                  <c:v>Out of Home   </c:v>
                </c:pt>
                <c:pt idx="6">
                  <c:v>Online Video</c:v>
                </c:pt>
                <c:pt idx="7">
                  <c:v>Audio</c:v>
                </c:pt>
                <c:pt idx="8">
                  <c:v>Print</c:v>
                </c:pt>
                <c:pt idx="9">
                  <c:v>Social Media</c:v>
                </c:pt>
              </c:strCache>
            </c:strRef>
          </c:cat>
          <c:val>
            <c:numRef>
              <c:f>Sheet1!$C$2:$C$11</c:f>
              <c:numCache>
                <c:formatCode>0%</c:formatCode>
                <c:ptCount val="10"/>
                <c:pt idx="0">
                  <c:v>-0.2</c:v>
                </c:pt>
                <c:pt idx="1">
                  <c:v>-0.24</c:v>
                </c:pt>
                <c:pt idx="2">
                  <c:v>-0.25</c:v>
                </c:pt>
                <c:pt idx="3">
                  <c:v>-0.26</c:v>
                </c:pt>
                <c:pt idx="4">
                  <c:v>-0.33</c:v>
                </c:pt>
                <c:pt idx="5">
                  <c:v>-0.44</c:v>
                </c:pt>
                <c:pt idx="6">
                  <c:v>-0.56000000000000005</c:v>
                </c:pt>
                <c:pt idx="7">
                  <c:v>-0.63</c:v>
                </c:pt>
                <c:pt idx="8">
                  <c:v>-0.71</c:v>
                </c:pt>
                <c:pt idx="9">
                  <c:v>-0.72</c:v>
                </c:pt>
              </c:numCache>
            </c:numRef>
          </c:val>
          <c:extLst>
            <c:ext xmlns:c16="http://schemas.microsoft.com/office/drawing/2014/chart" uri="{C3380CC4-5D6E-409C-BE32-E72D297353CC}">
              <c16:uniqueId val="{00000029-C47B-44EF-9CBF-195CF879AA0D}"/>
            </c:ext>
          </c:extLst>
        </c:ser>
        <c:dLbls>
          <c:showLegendKey val="0"/>
          <c:showVal val="0"/>
          <c:showCatName val="0"/>
          <c:showSerName val="0"/>
          <c:showPercent val="0"/>
          <c:showBubbleSize val="0"/>
        </c:dLbls>
        <c:gapWidth val="45"/>
        <c:overlap val="100"/>
        <c:axId val="23340624"/>
        <c:axId val="23328976"/>
      </c:barChart>
      <c:catAx>
        <c:axId val="2334062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Headings)"/>
                <a:ea typeface="+mn-ea"/>
                <a:cs typeface="+mn-cs"/>
              </a:defRPr>
            </a:pPr>
            <a:endParaRPr lang="en-US"/>
          </a:p>
        </c:txPr>
        <c:crossAx val="23328976"/>
        <c:crosses val="autoZero"/>
        <c:auto val="1"/>
        <c:lblAlgn val="ctr"/>
        <c:lblOffset val="100"/>
        <c:noMultiLvlLbl val="0"/>
      </c:catAx>
      <c:valAx>
        <c:axId val="23328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solidFill>
                    <a:latin typeface="Arial (Headings)"/>
                    <a:ea typeface="+mn-ea"/>
                    <a:cs typeface="+mn-cs"/>
                  </a:defRPr>
                </a:pPr>
                <a:r>
                  <a:rPr lang="en-GB" sz="1050" b="1" dirty="0">
                    <a:solidFill>
                      <a:schemeClr val="tx1"/>
                    </a:solidFill>
                    <a:latin typeface="Arial (Headings)"/>
                  </a:rPr>
                  <a:t>Spread of Middle 50% of Results Around the Median</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Arial (Headings)"/>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3340624"/>
        <c:crosses val="autoZero"/>
        <c:crossBetween val="between"/>
        <c:majorUnit val="0.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37972508591064"/>
          <c:y val="3.322219867203894E-2"/>
          <c:w val="0.84539487081583298"/>
          <c:h val="0.75718066623947433"/>
        </c:manualLayout>
      </c:layout>
      <c:barChart>
        <c:barDir val="col"/>
        <c:grouping val="stacked"/>
        <c:varyColors val="0"/>
        <c:ser>
          <c:idx val="0"/>
          <c:order val="0"/>
          <c:tx>
            <c:strRef>
              <c:f>Sheet1!$B$1</c:f>
              <c:strCache>
                <c:ptCount val="1"/>
                <c:pt idx="0">
                  <c:v>Video Channels</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Very Low Risk</c:v>
                </c:pt>
                <c:pt idx="1">
                  <c:v>Low Risk</c:v>
                </c:pt>
                <c:pt idx="2">
                  <c:v>Medium Risk</c:v>
                </c:pt>
                <c:pt idx="3">
                  <c:v>High Risk</c:v>
                </c:pt>
              </c:strCache>
            </c:strRef>
          </c:cat>
          <c:val>
            <c:numRef>
              <c:f>Sheet1!$B$2:$B$5</c:f>
              <c:numCache>
                <c:formatCode>0%</c:formatCode>
                <c:ptCount val="4"/>
                <c:pt idx="0">
                  <c:v>0.70499999999999996</c:v>
                </c:pt>
                <c:pt idx="1">
                  <c:v>0.68399999999999994</c:v>
                </c:pt>
                <c:pt idx="2">
                  <c:v>0.66200000000000014</c:v>
                </c:pt>
                <c:pt idx="3">
                  <c:v>0.62900000000000011</c:v>
                </c:pt>
              </c:numCache>
            </c:numRef>
          </c:val>
          <c:extLst>
            <c:ext xmlns:c16="http://schemas.microsoft.com/office/drawing/2014/chart" uri="{C3380CC4-5D6E-409C-BE32-E72D297353CC}">
              <c16:uniqueId val="{00000000-B0D4-439D-B55A-C909D18B2F12}"/>
            </c:ext>
          </c:extLst>
        </c:ser>
        <c:ser>
          <c:idx val="1"/>
          <c:order val="1"/>
          <c:tx>
            <c:strRef>
              <c:f>Sheet1!$C$1</c:f>
              <c:strCache>
                <c:ptCount val="1"/>
                <c:pt idx="0">
                  <c:v>Other Channels</c:v>
                </c:pt>
              </c:strCache>
            </c:strRef>
          </c:tx>
          <c:spPr>
            <a:solidFill>
              <a:schemeClr val="bg1">
                <a:lumMod val="85000"/>
              </a:schemeClr>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2-B0D4-439D-B55A-C909D18B2F12}"/>
              </c:ext>
            </c:extLst>
          </c:dPt>
          <c:dPt>
            <c:idx val="1"/>
            <c:invertIfNegative val="0"/>
            <c:bubble3D val="0"/>
            <c:spPr>
              <a:solidFill>
                <a:schemeClr val="bg1">
                  <a:lumMod val="75000"/>
                </a:schemeClr>
              </a:solidFill>
              <a:ln>
                <a:noFill/>
              </a:ln>
              <a:effectLst/>
            </c:spPr>
            <c:extLst>
              <c:ext xmlns:c16="http://schemas.microsoft.com/office/drawing/2014/chart" uri="{C3380CC4-5D6E-409C-BE32-E72D297353CC}">
                <c16:uniqueId val="{00000004-B0D4-439D-B55A-C909D18B2F12}"/>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6-B0D4-439D-B55A-C909D18B2F12}"/>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8-B0D4-439D-B55A-C909D18B2F1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Very Low Risk</c:v>
                </c:pt>
                <c:pt idx="1">
                  <c:v>Low Risk</c:v>
                </c:pt>
                <c:pt idx="2">
                  <c:v>Medium Risk</c:v>
                </c:pt>
                <c:pt idx="3">
                  <c:v>High Risk</c:v>
                </c:pt>
              </c:strCache>
            </c:strRef>
          </c:cat>
          <c:val>
            <c:numRef>
              <c:f>Sheet1!$C$2:$C$5</c:f>
              <c:numCache>
                <c:formatCode>0%</c:formatCode>
                <c:ptCount val="4"/>
                <c:pt idx="0">
                  <c:v>0.30000000000000004</c:v>
                </c:pt>
                <c:pt idx="1">
                  <c:v>0.31500000000000006</c:v>
                </c:pt>
                <c:pt idx="2">
                  <c:v>0.33800000000000008</c:v>
                </c:pt>
                <c:pt idx="3">
                  <c:v>0.37999999999999995</c:v>
                </c:pt>
              </c:numCache>
            </c:numRef>
          </c:val>
          <c:extLst>
            <c:ext xmlns:c16="http://schemas.microsoft.com/office/drawing/2014/chart" uri="{C3380CC4-5D6E-409C-BE32-E72D297353CC}">
              <c16:uniqueId val="{00000009-B0D4-439D-B55A-C909D18B2F12}"/>
            </c:ext>
          </c:extLst>
        </c:ser>
        <c:dLbls>
          <c:showLegendKey val="0"/>
          <c:showVal val="0"/>
          <c:showCatName val="0"/>
          <c:showSerName val="0"/>
          <c:showPercent val="0"/>
          <c:showBubbleSize val="0"/>
        </c:dLbls>
        <c:gapWidth val="70"/>
        <c:overlap val="100"/>
        <c:axId val="1958826224"/>
        <c:axId val="1954455808"/>
      </c:barChart>
      <c:catAx>
        <c:axId val="1958826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2B2C41"/>
                </a:solidFill>
                <a:latin typeface="Arial" panose="020B0604020202020204" pitchFamily="34" charset="0"/>
                <a:ea typeface="+mn-ea"/>
                <a:cs typeface="Arial" panose="020B0604020202020204" pitchFamily="34" charset="0"/>
              </a:defRPr>
            </a:pPr>
            <a:endParaRPr lang="en-US"/>
          </a:p>
        </c:txPr>
        <c:crossAx val="1954455808"/>
        <c:crosses val="autoZero"/>
        <c:auto val="1"/>
        <c:lblAlgn val="ctr"/>
        <c:lblOffset val="100"/>
        <c:noMultiLvlLbl val="0"/>
      </c:catAx>
      <c:valAx>
        <c:axId val="1954455808"/>
        <c:scaling>
          <c:orientation val="minMax"/>
          <c:max val="1"/>
        </c:scaling>
        <c:delete val="0"/>
        <c:axPos val="l"/>
        <c:title>
          <c:tx>
            <c:rich>
              <a:bodyPr rot="-5400000" spcFirstLastPara="1" vertOverflow="ellipsis" vert="horz" wrap="square" anchor="ctr" anchorCtr="1"/>
              <a:lstStyle/>
              <a:p>
                <a:pPr>
                  <a:defRPr sz="1200" b="0" i="0" u="none" strike="noStrike" kern="1200" baseline="0">
                    <a:solidFill>
                      <a:srgbClr val="2B2C41"/>
                    </a:solidFill>
                    <a:latin typeface="Arial" panose="020B0604020202020204" pitchFamily="34" charset="0"/>
                    <a:ea typeface="+mn-ea"/>
                    <a:cs typeface="Arial" panose="020B0604020202020204" pitchFamily="34" charset="0"/>
                  </a:defRPr>
                </a:pPr>
                <a:r>
                  <a:rPr lang="en-GB" sz="1200" b="1" dirty="0">
                    <a:solidFill>
                      <a:srgbClr val="2B2C41"/>
                    </a:solidFill>
                    <a:latin typeface="Arial" panose="020B0604020202020204" pitchFamily="34" charset="0"/>
                    <a:cs typeface="Arial" panose="020B0604020202020204" pitchFamily="34" charset="0"/>
                  </a:rPr>
                  <a:t>% of Media Spend</a:t>
                </a:r>
              </a:p>
            </c:rich>
          </c:tx>
          <c:overlay val="0"/>
          <c:spPr>
            <a:noFill/>
            <a:ln>
              <a:noFill/>
            </a:ln>
            <a:effectLst/>
          </c:spPr>
          <c:txPr>
            <a:bodyPr rot="-5400000" spcFirstLastPara="1" vertOverflow="ellipsis" vert="horz" wrap="square" anchor="ctr" anchorCtr="1"/>
            <a:lstStyle/>
            <a:p>
              <a:pPr>
                <a:defRPr sz="1200" b="0" i="0" u="none" strike="noStrike" kern="1200" baseline="0">
                  <a:solidFill>
                    <a:srgbClr val="2B2C4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2B2C41"/>
                </a:solidFill>
                <a:latin typeface="Arial" panose="020B0604020202020204" pitchFamily="34" charset="0"/>
                <a:ea typeface="+mn-ea"/>
                <a:cs typeface="Arial" panose="020B0604020202020204" pitchFamily="34" charset="0"/>
              </a:defRPr>
            </a:pPr>
            <a:endParaRPr lang="en-US"/>
          </a:p>
        </c:txPr>
        <c:crossAx val="1958826224"/>
        <c:crosses val="autoZero"/>
        <c:crossBetween val="between"/>
      </c:valAx>
      <c:spPr>
        <a:noFill/>
        <a:ln>
          <a:noFill/>
        </a:ln>
        <a:effectLst/>
      </c:spPr>
    </c:plotArea>
    <c:legend>
      <c:legendPos val="b"/>
      <c:layout>
        <c:manualLayout>
          <c:xMode val="edge"/>
          <c:yMode val="edge"/>
          <c:x val="0.34852946061307305"/>
          <c:y val="0.90176646571724572"/>
          <c:w val="0.33903372067917464"/>
          <c:h val="6.1779545580243594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2B2C4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Reversed" id="22">
  <a:schemeClr val="accent2"/>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5558" cy="502835"/>
          </a:xfrm>
          <a:prstGeom prst="rect">
            <a:avLst/>
          </a:prstGeom>
        </p:spPr>
        <p:txBody>
          <a:bodyPr vert="horz" lIns="92464" tIns="46232" rIns="92464" bIns="46232" rtlCol="0"/>
          <a:lstStyle>
            <a:lvl1pPr algn="l">
              <a:defRPr sz="1200"/>
            </a:lvl1pPr>
          </a:lstStyle>
          <a:p>
            <a:endParaRPr lang="en-GB" dirty="0"/>
          </a:p>
        </p:txBody>
      </p:sp>
      <p:sp>
        <p:nvSpPr>
          <p:cNvPr id="3" name="Date Placeholder 2"/>
          <p:cNvSpPr>
            <a:spLocks noGrp="1"/>
          </p:cNvSpPr>
          <p:nvPr>
            <p:ph type="dt" idx="1"/>
          </p:nvPr>
        </p:nvSpPr>
        <p:spPr>
          <a:xfrm>
            <a:off x="3902598" y="0"/>
            <a:ext cx="2985558" cy="502835"/>
          </a:xfrm>
          <a:prstGeom prst="rect">
            <a:avLst/>
          </a:prstGeom>
        </p:spPr>
        <p:txBody>
          <a:bodyPr vert="horz" lIns="92464" tIns="46232" rIns="92464" bIns="46232" rtlCol="0"/>
          <a:lstStyle>
            <a:lvl1pPr algn="r">
              <a:defRPr sz="1200"/>
            </a:lvl1pPr>
          </a:lstStyle>
          <a:p>
            <a:fld id="{6AF06AE0-FA0E-4B2C-BA8E-1DBEFC0EB81B}" type="datetimeFigureOut">
              <a:rPr lang="en-GB" smtClean="0"/>
              <a:t>27/02/2023</a:t>
            </a:fld>
            <a:endParaRPr lang="en-GB" dirty="0"/>
          </a:p>
        </p:txBody>
      </p:sp>
      <p:sp>
        <p:nvSpPr>
          <p:cNvPr id="4" name="Slide Image Placeholder 3"/>
          <p:cNvSpPr>
            <a:spLocks noGrp="1" noRot="1" noChangeAspect="1"/>
          </p:cNvSpPr>
          <p:nvPr>
            <p:ph type="sldImg" idx="2"/>
          </p:nvPr>
        </p:nvSpPr>
        <p:spPr>
          <a:xfrm>
            <a:off x="439738" y="1254125"/>
            <a:ext cx="6010275" cy="3381375"/>
          </a:xfrm>
          <a:prstGeom prst="rect">
            <a:avLst/>
          </a:prstGeom>
          <a:noFill/>
          <a:ln w="12700">
            <a:solidFill>
              <a:prstClr val="black"/>
            </a:solidFill>
          </a:ln>
        </p:spPr>
        <p:txBody>
          <a:bodyPr vert="horz" lIns="92464" tIns="46232" rIns="92464" bIns="46232" rtlCol="0" anchor="ctr"/>
          <a:lstStyle/>
          <a:p>
            <a:endParaRPr lang="en-GB" dirty="0"/>
          </a:p>
        </p:txBody>
      </p:sp>
      <p:sp>
        <p:nvSpPr>
          <p:cNvPr id="5" name="Notes Placeholder 4"/>
          <p:cNvSpPr>
            <a:spLocks noGrp="1"/>
          </p:cNvSpPr>
          <p:nvPr>
            <p:ph type="body" sz="quarter" idx="3"/>
          </p:nvPr>
        </p:nvSpPr>
        <p:spPr>
          <a:xfrm>
            <a:off x="688976" y="4823033"/>
            <a:ext cx="5511800" cy="3946119"/>
          </a:xfrm>
          <a:prstGeom prst="rect">
            <a:avLst/>
          </a:prstGeom>
        </p:spPr>
        <p:txBody>
          <a:bodyPr vert="horz" lIns="92464" tIns="46232" rIns="92464" bIns="4623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519055"/>
            <a:ext cx="2985558" cy="502834"/>
          </a:xfrm>
          <a:prstGeom prst="rect">
            <a:avLst/>
          </a:prstGeom>
        </p:spPr>
        <p:txBody>
          <a:bodyPr vert="horz" lIns="92464" tIns="46232" rIns="92464" bIns="46232"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02598" y="9519055"/>
            <a:ext cx="2985558" cy="502834"/>
          </a:xfrm>
          <a:prstGeom prst="rect">
            <a:avLst/>
          </a:prstGeom>
        </p:spPr>
        <p:txBody>
          <a:bodyPr vert="horz" lIns="92464" tIns="46232" rIns="92464" bIns="46232" rtlCol="0" anchor="b"/>
          <a:lstStyle>
            <a:lvl1pPr algn="r">
              <a:defRPr sz="1200"/>
            </a:lvl1pPr>
          </a:lstStyle>
          <a:p>
            <a:fld id="{81FBA66E-2E48-479D-BCB5-E0D11BE9259E}" type="slidenum">
              <a:rPr lang="en-GB" smtClean="0"/>
              <a:t>‹#›</a:t>
            </a:fld>
            <a:endParaRPr lang="en-GB" dirty="0"/>
          </a:p>
        </p:txBody>
      </p:sp>
    </p:spTree>
    <p:extLst>
      <p:ext uri="{BB962C8B-B14F-4D97-AF65-F5344CB8AC3E}">
        <p14:creationId xmlns:p14="http://schemas.microsoft.com/office/powerpoint/2010/main" val="4202015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FBA66E-2E48-479D-BCB5-E0D11BE9259E}" type="slidenum">
              <a:rPr lang="en-GB" smtClean="0"/>
              <a:t>1</a:t>
            </a:fld>
            <a:endParaRPr lang="en-GB" dirty="0"/>
          </a:p>
        </p:txBody>
      </p:sp>
    </p:spTree>
    <p:extLst>
      <p:ext uri="{BB962C8B-B14F-4D97-AF65-F5344CB8AC3E}">
        <p14:creationId xmlns:p14="http://schemas.microsoft.com/office/powerpoint/2010/main" val="3352860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BA66E-2E48-479D-BCB5-E0D11BE925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993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FBA66E-2E48-479D-BCB5-E0D11BE9259E}" type="slidenum">
              <a:rPr lang="en-GB" smtClean="0"/>
              <a:t>14</a:t>
            </a:fld>
            <a:endParaRPr lang="en-GB" dirty="0"/>
          </a:p>
        </p:txBody>
      </p:sp>
    </p:spTree>
    <p:extLst>
      <p:ext uri="{BB962C8B-B14F-4D97-AF65-F5344CB8AC3E}">
        <p14:creationId xmlns:p14="http://schemas.microsoft.com/office/powerpoint/2010/main" val="821783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FBA66E-2E48-479D-BCB5-E0D11BE9259E}" type="slidenum">
              <a:rPr lang="en-GB" smtClean="0"/>
              <a:t>15</a:t>
            </a:fld>
            <a:endParaRPr lang="en-GB" dirty="0"/>
          </a:p>
        </p:txBody>
      </p:sp>
    </p:spTree>
    <p:extLst>
      <p:ext uri="{BB962C8B-B14F-4D97-AF65-F5344CB8AC3E}">
        <p14:creationId xmlns:p14="http://schemas.microsoft.com/office/powerpoint/2010/main" val="83700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FBA66E-2E48-479D-BCB5-E0D11BE9259E}" type="slidenum">
              <a:rPr lang="en-GB" smtClean="0"/>
              <a:t>16</a:t>
            </a:fld>
            <a:endParaRPr lang="en-GB" dirty="0"/>
          </a:p>
        </p:txBody>
      </p:sp>
    </p:spTree>
    <p:extLst>
      <p:ext uri="{BB962C8B-B14F-4D97-AF65-F5344CB8AC3E}">
        <p14:creationId xmlns:p14="http://schemas.microsoft.com/office/powerpoint/2010/main" val="2803858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data is total (short and long term) ROI performance by channel.</a:t>
            </a:r>
          </a:p>
          <a:p>
            <a:endParaRPr lang="en-GB" dirty="0"/>
          </a:p>
          <a:p>
            <a:r>
              <a:rPr lang="en-GB" dirty="0"/>
              <a:t>This data is shown as indices, not absolute ROI delivery.  Thus, it means that linear TV is 41% better than the average of all channels (and Generic Search 40% worse).  However, it does not mean that TV delivers £1.41 return for every pound spent!!</a:t>
            </a:r>
          </a:p>
          <a:p>
            <a:endParaRPr lang="en-GB" dirty="0"/>
          </a:p>
          <a:p>
            <a:r>
              <a:rPr lang="en-GB" dirty="0"/>
              <a:t>The data is shown as indices because the dataset behind the analysis includes a range of product categories.  The absolute £££ return you would normally expect from advertising, of course, varies by category.  Thus using indices helps understand overall normative performance of each channel relative to everything else.</a:t>
            </a:r>
          </a:p>
          <a:p>
            <a:endParaRPr lang="en-GB" dirty="0"/>
          </a:p>
          <a:p>
            <a:r>
              <a:rPr lang="en-GB" dirty="0"/>
              <a:t>The channels are ranked by total performance.  But in the bars you can see the differing delivery of return by short term (up to 3-months) and long-term (3-months up to three years). </a:t>
            </a:r>
          </a:p>
          <a:p>
            <a:endParaRPr lang="en-GB" dirty="0"/>
          </a:p>
          <a:p>
            <a:r>
              <a:rPr lang="en-GB" dirty="0"/>
              <a:t>You can see that linear TV has the highest proportion of longer term delivery.  Meanwhile Search is very short term!  It is interesting to note that BVOD is proportionally better than TV in the short term.</a:t>
            </a:r>
          </a:p>
          <a:p>
            <a:endParaRPr lang="en-GB" dirty="0"/>
          </a:p>
        </p:txBody>
      </p:sp>
      <p:sp>
        <p:nvSpPr>
          <p:cNvPr id="4" name="Slide Number Placeholder 3"/>
          <p:cNvSpPr>
            <a:spLocks noGrp="1"/>
          </p:cNvSpPr>
          <p:nvPr>
            <p:ph type="sldNum" sz="quarter" idx="5"/>
          </p:nvPr>
        </p:nvSpPr>
        <p:spPr/>
        <p:txBody>
          <a:bodyPr/>
          <a:lstStyle/>
          <a:p>
            <a:fld id="{BA0DFD36-33EA-4DB4-B32D-6EBE0B1D4496}" type="slidenum">
              <a:rPr lang="en-GB" smtClean="0"/>
              <a:t>17</a:t>
            </a:fld>
            <a:endParaRPr lang="en-GB" dirty="0"/>
          </a:p>
        </p:txBody>
      </p:sp>
    </p:spTree>
    <p:extLst>
      <p:ext uri="{BB962C8B-B14F-4D97-AF65-F5344CB8AC3E}">
        <p14:creationId xmlns:p14="http://schemas.microsoft.com/office/powerpoint/2010/main" val="3146707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4641">
              <a:buFont typeface="Arial" panose="020B0604020202020204" pitchFamily="34" charset="0"/>
              <a:buNone/>
              <a:defRPr/>
            </a:pPr>
            <a:r>
              <a:rPr lang="en-GB" dirty="0"/>
              <a:t>The importance of BVOD (and any other channel) is impacted by many factors – category, objectives, importance of online sales, attitude to risk, budget level, etc.</a:t>
            </a:r>
          </a:p>
          <a:p>
            <a:pPr marL="0" indent="0" defTabSz="924641">
              <a:buFont typeface="Arial" panose="020B0604020202020204" pitchFamily="34" charset="0"/>
              <a:buNone/>
              <a:defRPr/>
            </a:pPr>
            <a:endParaRPr lang="en-GB" dirty="0"/>
          </a:p>
          <a:p>
            <a:pPr marL="0" indent="0" defTabSz="924641">
              <a:buFont typeface="Arial" panose="020B0604020202020204" pitchFamily="34" charset="0"/>
              <a:buNone/>
              <a:defRPr/>
            </a:pPr>
            <a:r>
              <a:rPr lang="en-GB" dirty="0"/>
              <a:t>The good news is that Thinkbox’s free to access Media Mix Navigator tool incorporating £2.2 billion of econometrically modelled campaigns (£1.1 billion of which are in video channels) is the perfect tool to help advertisers and agencies to work through options.</a:t>
            </a:r>
          </a:p>
        </p:txBody>
      </p:sp>
      <p:sp>
        <p:nvSpPr>
          <p:cNvPr id="4" name="Slide Number Placeholder 3"/>
          <p:cNvSpPr>
            <a:spLocks noGrp="1"/>
          </p:cNvSpPr>
          <p:nvPr>
            <p:ph type="sldNum" sz="quarter" idx="5"/>
          </p:nvPr>
        </p:nvSpPr>
        <p:spPr/>
        <p:txBody>
          <a:bodyPr/>
          <a:lstStyle/>
          <a:p>
            <a:pPr defTabSz="924641">
              <a:defRPr/>
            </a:pPr>
            <a:fld id="{BA0DFD36-33EA-4DB4-B32D-6EBE0B1D4496}" type="slidenum">
              <a:rPr lang="en-GB">
                <a:solidFill>
                  <a:prstClr val="black"/>
                </a:solidFill>
                <a:latin typeface="Calibri" panose="020F0502020204030204"/>
              </a:rPr>
              <a:pPr defTabSz="924641">
                <a:defRPr/>
              </a:pPr>
              <a:t>18</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574288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FBA66E-2E48-479D-BCB5-E0D11BE9259E}" type="slidenum">
              <a:rPr lang="en-GB" smtClean="0"/>
              <a:t>19</a:t>
            </a:fld>
            <a:endParaRPr lang="en-GB" dirty="0"/>
          </a:p>
        </p:txBody>
      </p:sp>
    </p:spTree>
    <p:extLst>
      <p:ext uri="{BB962C8B-B14F-4D97-AF65-F5344CB8AC3E}">
        <p14:creationId xmlns:p14="http://schemas.microsoft.com/office/powerpoint/2010/main" val="2236248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Product category is a key factor in determining the optimised budget allocation, and thus how much should be allocated to video (and BVOD).</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When looking at product sector variance, unsurprisingly, FMCG has a larger share allocated to video formats, whilst online retail has the lowest blend of AV, but with a higher proportion of budget going into search (see below) than other product categories. </a:t>
            </a:r>
          </a:p>
          <a:p>
            <a:endParaRPr lang="en-GB"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Similarly, automotive has a much higher share of visual-based media because it’s a category that lends itself well to visually imagery. As an aside, press has a higher budget allocation in automotives than in other categories because there are specialist titles dedicated to the audience who are in-market.</a:t>
            </a:r>
          </a:p>
          <a:p>
            <a:endParaRPr lang="en-GB"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However, these “optimal” mixes may not reflect what’s actually being used in reality as there may be other marketing considerations – e.g. retail support, ability to produce relevant creative work, etc..</a:t>
            </a:r>
          </a:p>
          <a:p>
            <a:endParaRPr lang="en-US" sz="1800" dirty="0">
              <a:effectLst/>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SEARCH</a:t>
            </a:r>
          </a:p>
          <a:p>
            <a:r>
              <a:rPr lang="en-GB" sz="1800" dirty="0"/>
              <a:t>One interesting insight from running many optimised budget allocation’s with Media Mix Navigator is the fact that a major factor in how much budget should be allocated to video (and BVOD as part of that) is the amount of budget and category scalability of Search.</a:t>
            </a:r>
          </a:p>
          <a:p>
            <a:endParaRPr lang="en-GB" sz="1800" dirty="0"/>
          </a:p>
          <a:p>
            <a:r>
              <a:rPr lang="en-GB" sz="1800" dirty="0"/>
              <a:t>In effect, if Search has a very strong role for a category/brand then budget is allocated to that channel and the optimised budget going into video drops.</a:t>
            </a:r>
          </a:p>
          <a:p>
            <a:endParaRPr lang="en-GB" sz="1800" dirty="0"/>
          </a:p>
          <a:p>
            <a:r>
              <a:rPr lang="en-GB" sz="1800" dirty="0"/>
              <a:t>Key factors driving the importance of Search for a category are how much business is done online (e.g. much more for online retail than FMCG) and the availability of good quality first party data to help inform search targeting decisions. </a:t>
            </a:r>
          </a:p>
          <a:p>
            <a:endParaRPr lang="en-GB" sz="1800" dirty="0">
              <a:effectLst/>
              <a:latin typeface="Calibri" panose="020F0502020204030204" pitchFamily="34"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81FBA66E-2E48-479D-BCB5-E0D11BE9259E}" type="slidenum">
              <a:rPr lang="en-GB" smtClean="0"/>
              <a:t>20</a:t>
            </a:fld>
            <a:endParaRPr lang="en-GB" dirty="0"/>
          </a:p>
        </p:txBody>
      </p:sp>
    </p:spTree>
    <p:extLst>
      <p:ext uri="{BB962C8B-B14F-4D97-AF65-F5344CB8AC3E}">
        <p14:creationId xmlns:p14="http://schemas.microsoft.com/office/powerpoint/2010/main" val="3000540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FBA66E-2E48-479D-BCB5-E0D11BE9259E}" type="slidenum">
              <a:rPr lang="en-GB" smtClean="0"/>
              <a:t>21</a:t>
            </a:fld>
            <a:endParaRPr lang="en-GB" dirty="0"/>
          </a:p>
        </p:txBody>
      </p:sp>
    </p:spTree>
    <p:extLst>
      <p:ext uri="{BB962C8B-B14F-4D97-AF65-F5344CB8AC3E}">
        <p14:creationId xmlns:p14="http://schemas.microsoft.com/office/powerpoint/2010/main" val="145216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The optimal budget for video needs to be considered within the wider all media mix.</a:t>
            </a:r>
          </a:p>
          <a:p>
            <a:endParaRPr lang="en-GB" sz="1800" dirty="0"/>
          </a:p>
          <a:p>
            <a:r>
              <a:rPr lang="en-GB" sz="1800" dirty="0"/>
              <a:t>Media Mix Navigator helps provide guidance.</a:t>
            </a:r>
          </a:p>
          <a:p>
            <a:endParaRPr lang="en-GB" sz="1800" dirty="0"/>
          </a:p>
          <a:p>
            <a:r>
              <a:rPr lang="en-GB" sz="1800" dirty="0"/>
              <a:t>And in this example for a mass market brand, the optimised budget allocation going into video channels increases as the total budget grows.  Once again, the key driver of this is linear TV’s ability to deliver at scale.</a:t>
            </a:r>
            <a:endParaRPr lang="en-GB" dirty="0"/>
          </a:p>
        </p:txBody>
      </p:sp>
      <p:sp>
        <p:nvSpPr>
          <p:cNvPr id="4" name="Slide Number Placeholder 3"/>
          <p:cNvSpPr>
            <a:spLocks noGrp="1"/>
          </p:cNvSpPr>
          <p:nvPr>
            <p:ph type="sldNum" sz="quarter" idx="5"/>
          </p:nvPr>
        </p:nvSpPr>
        <p:spPr/>
        <p:txBody>
          <a:bodyPr/>
          <a:lstStyle/>
          <a:p>
            <a:fld id="{81FBA66E-2E48-479D-BCB5-E0D11BE9259E}" type="slidenum">
              <a:rPr lang="en-GB" smtClean="0"/>
              <a:t>22</a:t>
            </a:fld>
            <a:endParaRPr lang="en-GB" dirty="0"/>
          </a:p>
        </p:txBody>
      </p:sp>
    </p:spTree>
    <p:extLst>
      <p:ext uri="{BB962C8B-B14F-4D97-AF65-F5344CB8AC3E}">
        <p14:creationId xmlns:p14="http://schemas.microsoft.com/office/powerpoint/2010/main" val="24495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Across a whole week, on average adults watch two and a half hours of BVOD.  This equates to 6.2% of all their video viewing.</a:t>
            </a:r>
          </a:p>
          <a:p>
            <a:endParaRPr lang="en-GB" dirty="0"/>
          </a:p>
          <a:p>
            <a:r>
              <a:rPr lang="en-GB" dirty="0"/>
              <a:t>16-34’s on average watch two hours 33-minutes of BVOD – 7.7% of their total video viewing consumption.</a:t>
            </a:r>
          </a:p>
          <a:p>
            <a:endParaRPr lang="en-GB" dirty="0"/>
          </a:p>
          <a:p>
            <a:r>
              <a:rPr lang="en-GB" dirty="0"/>
              <a:t>ABC1 adults watch two hours 49-minutes of BVOD in a week – 7.9% of their total video consumption.</a:t>
            </a:r>
          </a:p>
          <a:p>
            <a:endParaRPr lang="en-GB" dirty="0"/>
          </a:p>
          <a:p>
            <a:r>
              <a:rPr lang="en-GB" dirty="0"/>
              <a:t>BVOD is already a significant medium in it’s own right … £810m in 2022 – bigger than radio.  (AA/WARC – Jan 2023 release.)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predicted by AA/WARC to be one of the fastest growing areas in 2023 … +4.4% (AA/WARC – Jan 2023 release.)</a:t>
            </a:r>
          </a:p>
        </p:txBody>
      </p:sp>
      <p:sp>
        <p:nvSpPr>
          <p:cNvPr id="4" name="Slide Number Placeholder 3"/>
          <p:cNvSpPr>
            <a:spLocks noGrp="1"/>
          </p:cNvSpPr>
          <p:nvPr>
            <p:ph type="sldNum" sz="quarter" idx="5"/>
          </p:nvPr>
        </p:nvSpPr>
        <p:spPr/>
        <p:txBody>
          <a:bodyPr/>
          <a:lstStyle/>
          <a:p>
            <a:pPr defTabSz="924641">
              <a:defRPr/>
            </a:pPr>
            <a:fld id="{81FBA66E-2E48-479D-BCB5-E0D11BE9259E}" type="slidenum">
              <a:rPr lang="en-GB">
                <a:solidFill>
                  <a:prstClr val="black"/>
                </a:solidFill>
                <a:latin typeface="Calibri" panose="020F0502020204030204"/>
              </a:rPr>
              <a:pPr defTabSz="924641">
                <a:defRPr/>
              </a:pPr>
              <a:t>2</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073821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Naturally, the next question that occurs is ‘</a:t>
            </a:r>
            <a:r>
              <a:rPr lang="en-GB" i="1" dirty="0"/>
              <a:t>will performance improve if a brand spends more money in a given media channel</a:t>
            </a:r>
            <a:r>
              <a:rPr lang="en-GB" dirty="0"/>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answer this question, it is necessary to consider the scalability each channel is able to deliver.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Instead of thinking of ROI as one static number, it actually varies depending upon budget levels - i.e. not every media can achieve volume as well as efficiency.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defTabSz="924641">
              <a:defRPr/>
            </a:pPr>
            <a:fld id="{BA0DFD36-33EA-4DB4-B32D-6EBE0B1D4496}" type="slidenum">
              <a:rPr lang="en-GB">
                <a:solidFill>
                  <a:prstClr val="black"/>
                </a:solidFill>
                <a:latin typeface="Calibri" panose="020F0502020204030204"/>
              </a:rPr>
              <a:pPr defTabSz="924641">
                <a:defRPr/>
              </a:pPr>
              <a:t>23</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1532432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Looking more closely at how advertising works, the concept that if we spend more </a:t>
            </a:r>
            <a:r>
              <a:rPr lang="en-GB" sz="1800" dirty="0">
                <a:latin typeface="Calibri" panose="020F0502020204030204" pitchFamily="34" charset="0"/>
                <a:ea typeface="Calibri" panose="020F0502020204030204" pitchFamily="34" charset="0"/>
                <a:cs typeface="Times New Roman" panose="02020603050405020304" pitchFamily="18" charset="0"/>
              </a:rPr>
              <a:t>on a particular channel, in a particular period, we should drive more and more revenue, but it will be at a diminished rate. </a:t>
            </a:r>
          </a:p>
          <a:p>
            <a:endParaRPr lang="en-GB" sz="1800" dirty="0">
              <a:latin typeface="Calibri" panose="020F0502020204030204" pitchFamily="34" charset="0"/>
              <a:ea typeface="Calibri" panose="020F0502020204030204" pitchFamily="34" charset="0"/>
              <a:cs typeface="Times New Roman" panose="02020603050405020304" pitchFamily="18" charset="0"/>
            </a:endParaRPr>
          </a:p>
          <a:p>
            <a:r>
              <a:rPr lang="en-GB" sz="1800" dirty="0">
                <a:latin typeface="Calibri" panose="020F0502020204030204" pitchFamily="34" charset="0"/>
                <a:ea typeface="Calibri" panose="020F0502020204030204" pitchFamily="34" charset="0"/>
                <a:cs typeface="Times New Roman" panose="02020603050405020304" pitchFamily="18" charset="0"/>
              </a:rPr>
              <a:t>A better way to understand performance is to look at average ROI delivered by a campaign for a certain budget. Average ROI is the total return at any point divided by the budget spent at that point. Because of the diminishing rate of revenue delivery, the average ROI will normally decrease as the total budget increases. </a:t>
            </a:r>
          </a:p>
          <a:p>
            <a:endParaRPr lang="en-GB" sz="1800" dirty="0">
              <a:latin typeface="Calibri" panose="020F0502020204030204" pitchFamily="34" charset="0"/>
              <a:ea typeface="Calibri" panose="020F0502020204030204" pitchFamily="34" charset="0"/>
              <a:cs typeface="Times New Roman" panose="02020603050405020304" pitchFamily="18" charset="0"/>
            </a:endParaRPr>
          </a:p>
          <a:p>
            <a:r>
              <a:rPr lang="en-GB" sz="1800" dirty="0">
                <a:latin typeface="Calibri" panose="020F0502020204030204" pitchFamily="34" charset="0"/>
                <a:ea typeface="Calibri" panose="020F0502020204030204" pitchFamily="34" charset="0"/>
                <a:cs typeface="Times New Roman" panose="02020603050405020304" pitchFamily="18" charset="0"/>
              </a:rPr>
              <a:t>As a result of this calculation, it’s best not to think of ROI as a static figure independent of budget as it varies depending on the budget spent and thus the place you are on the diminishing marginal returns curve.</a:t>
            </a:r>
            <a:endParaRPr lang="en-GB" dirty="0"/>
          </a:p>
        </p:txBody>
      </p:sp>
      <p:sp>
        <p:nvSpPr>
          <p:cNvPr id="4" name="Slide Number Placeholder 3"/>
          <p:cNvSpPr>
            <a:spLocks noGrp="1"/>
          </p:cNvSpPr>
          <p:nvPr>
            <p:ph type="sldNum" sz="quarter" idx="5"/>
          </p:nvPr>
        </p:nvSpPr>
        <p:spPr/>
        <p:txBody>
          <a:bodyPr/>
          <a:lstStyle/>
          <a:p>
            <a:pPr defTabSz="924641">
              <a:defRPr/>
            </a:pPr>
            <a:fld id="{BA0DFD36-33EA-4DB4-B32D-6EBE0B1D4496}" type="slidenum">
              <a:rPr lang="en-GB">
                <a:solidFill>
                  <a:prstClr val="black"/>
                </a:solidFill>
                <a:latin typeface="Calibri" panose="020F0502020204030204"/>
              </a:rPr>
              <a:pPr defTabSz="924641">
                <a:defRPr/>
              </a:pPr>
              <a:t>24</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361523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GB" sz="1800" dirty="0">
                <a:latin typeface="Calibri" panose="020F0502020204030204" pitchFamily="34" charset="0"/>
                <a:ea typeface="Calibri" panose="020F0502020204030204" pitchFamily="34" charset="0"/>
                <a:cs typeface="Times New Roman" panose="02020603050405020304" pitchFamily="18" charset="0"/>
              </a:rPr>
              <a:t>As a result, focusing on ROI (as a pound and pence figure), is not the best approach. This chart shows the average short-term revenue ROI across channels as budgets increase.</a:t>
            </a:r>
          </a:p>
          <a:p>
            <a:pPr defTabSz="924641">
              <a:defRPr/>
            </a:pP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defTabSz="924641">
              <a:defRPr/>
            </a:pPr>
            <a:r>
              <a:rPr lang="en-GB" sz="1800" dirty="0">
                <a:latin typeface="Calibri" panose="020F0502020204030204" pitchFamily="34" charset="0"/>
                <a:ea typeface="Calibri" panose="020F0502020204030204" pitchFamily="34" charset="0"/>
                <a:cs typeface="Times New Roman" panose="02020603050405020304" pitchFamily="18" charset="0"/>
              </a:rPr>
              <a:t>Focusing on TV, data suggests that it may not be the most efficient channel at very small levels of spend, however it has scale and keeps its efficiency at large levels of spend. On the other hand, other channels start off very efficient but do not have as much headroom as linear TV. </a:t>
            </a:r>
          </a:p>
        </p:txBody>
      </p:sp>
      <p:sp>
        <p:nvSpPr>
          <p:cNvPr id="4" name="Slide Number Placeholder 3"/>
          <p:cNvSpPr>
            <a:spLocks noGrp="1"/>
          </p:cNvSpPr>
          <p:nvPr>
            <p:ph type="sldNum" sz="quarter" idx="5"/>
          </p:nvPr>
        </p:nvSpPr>
        <p:spPr/>
        <p:txBody>
          <a:bodyPr/>
          <a:lstStyle/>
          <a:p>
            <a:pPr defTabSz="924641">
              <a:defRPr/>
            </a:pPr>
            <a:fld id="{BA0DFD36-33EA-4DB4-B32D-6EBE0B1D4496}" type="slidenum">
              <a:rPr lang="en-GB">
                <a:solidFill>
                  <a:prstClr val="black"/>
                </a:solidFill>
                <a:latin typeface="Calibri" panose="020F0502020204030204"/>
              </a:rPr>
              <a:pPr defTabSz="924641">
                <a:defRPr/>
              </a:pPr>
              <a:t>25</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1234199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Understanding that channels deliver a return as different rates, helps us look at a key question people have - does adding BVOD to a Linear TV schedule improve ROI?</a:t>
            </a:r>
          </a:p>
          <a:p>
            <a:endParaRPr lang="en-GB" dirty="0"/>
          </a:p>
          <a:p>
            <a:r>
              <a:rPr lang="en-GB" dirty="0"/>
              <a:t>Using the database behind the Media Mix Navigator tool (which incorporates all of the </a:t>
            </a:r>
            <a:r>
              <a:rPr lang="en-GB" sz="1200" dirty="0">
                <a:latin typeface="Calibri" panose="020F0502020204030204" pitchFamily="34" charset="0"/>
                <a:ea typeface="Calibri" panose="020F0502020204030204" pitchFamily="34" charset="0"/>
                <a:cs typeface="Times New Roman" panose="02020603050405020304" pitchFamily="18" charset="0"/>
              </a:rPr>
              <a:t>ROI curves just discussed) shows that adding BVOD can improve ROI by up to 10%.</a:t>
            </a:r>
          </a:p>
          <a:p>
            <a:endParaRPr lang="en-GB" sz="1200" dirty="0">
              <a:latin typeface="Calibri" panose="020F0502020204030204" pitchFamily="34" charset="0"/>
              <a:cs typeface="Times New Roman" panose="02020603050405020304" pitchFamily="18" charset="0"/>
            </a:endParaRPr>
          </a:p>
          <a:p>
            <a:r>
              <a:rPr lang="en-GB" sz="1200" dirty="0">
                <a:latin typeface="Calibri" panose="020F0502020204030204" pitchFamily="34" charset="0"/>
                <a:cs typeface="Times New Roman" panose="02020603050405020304" pitchFamily="18" charset="0"/>
              </a:rPr>
              <a:t>The example here shows the ROI (index of 100) for a £200k linear-only budget vs splitting it 25% BVOD / 75% linear.  Adding 25% to BVOD results in a total 10% uplift in ROI.</a:t>
            </a:r>
          </a:p>
          <a:p>
            <a:endParaRPr lang="en-GB" sz="1200" dirty="0">
              <a:latin typeface="Calibri" panose="020F0502020204030204" pitchFamily="34" charset="0"/>
              <a:cs typeface="Times New Roman" panose="02020603050405020304" pitchFamily="18" charset="0"/>
            </a:endParaRPr>
          </a:p>
          <a:p>
            <a:r>
              <a:rPr lang="en-GB" sz="1200" dirty="0">
                <a:latin typeface="Calibri" panose="020F0502020204030204" pitchFamily="34" charset="0"/>
                <a:cs typeface="Times New Roman" panose="02020603050405020304" pitchFamily="18" charset="0"/>
              </a:rPr>
              <a:t>The analysis here focussed on short-term only performance.  As previously mentioned, BVOD has a good short-term ROI performance.</a:t>
            </a:r>
            <a:endParaRPr lang="en-GB" dirty="0"/>
          </a:p>
        </p:txBody>
      </p:sp>
      <p:sp>
        <p:nvSpPr>
          <p:cNvPr id="4" name="Slide Number Placeholder 3"/>
          <p:cNvSpPr>
            <a:spLocks noGrp="1"/>
          </p:cNvSpPr>
          <p:nvPr>
            <p:ph type="sldNum" sz="quarter" idx="5"/>
          </p:nvPr>
        </p:nvSpPr>
        <p:spPr/>
        <p:txBody>
          <a:bodyPr/>
          <a:lstStyle/>
          <a:p>
            <a:fld id="{81FBA66E-2E48-479D-BCB5-E0D11BE9259E}" type="slidenum">
              <a:rPr lang="en-GB" smtClean="0"/>
              <a:t>26</a:t>
            </a:fld>
            <a:endParaRPr lang="en-GB" dirty="0"/>
          </a:p>
        </p:txBody>
      </p:sp>
    </p:spTree>
    <p:extLst>
      <p:ext uri="{BB962C8B-B14F-4D97-AF65-F5344CB8AC3E}">
        <p14:creationId xmlns:p14="http://schemas.microsoft.com/office/powerpoint/2010/main" val="2500803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Budget is a key factor in helping determine the appropriate amount of budget allocated to BVOD.</a:t>
            </a:r>
          </a:p>
        </p:txBody>
      </p:sp>
      <p:sp>
        <p:nvSpPr>
          <p:cNvPr id="4" name="Slide Number Placeholder 3"/>
          <p:cNvSpPr>
            <a:spLocks noGrp="1"/>
          </p:cNvSpPr>
          <p:nvPr>
            <p:ph type="sldNum" sz="quarter" idx="5"/>
          </p:nvPr>
        </p:nvSpPr>
        <p:spPr/>
        <p:txBody>
          <a:bodyPr/>
          <a:lstStyle/>
          <a:p>
            <a:fld id="{81FBA66E-2E48-479D-BCB5-E0D11BE9259E}" type="slidenum">
              <a:rPr lang="en-GB" smtClean="0"/>
              <a:t>27</a:t>
            </a:fld>
            <a:endParaRPr lang="en-GB" dirty="0"/>
          </a:p>
        </p:txBody>
      </p:sp>
    </p:spTree>
    <p:extLst>
      <p:ext uri="{BB962C8B-B14F-4D97-AF65-F5344CB8AC3E}">
        <p14:creationId xmlns:p14="http://schemas.microsoft.com/office/powerpoint/2010/main" val="16691583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FBA66E-2E48-479D-BCB5-E0D11BE9259E}" type="slidenum">
              <a:rPr lang="en-GB" smtClean="0"/>
              <a:t>28</a:t>
            </a:fld>
            <a:endParaRPr lang="en-GB" dirty="0"/>
          </a:p>
        </p:txBody>
      </p:sp>
    </p:spTree>
    <p:extLst>
      <p:ext uri="{BB962C8B-B14F-4D97-AF65-F5344CB8AC3E}">
        <p14:creationId xmlns:p14="http://schemas.microsoft.com/office/powerpoint/2010/main" val="2136796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Risk is essentially the predictability of a channel to deliver the expected performance.</a:t>
            </a:r>
          </a:p>
          <a:p>
            <a:endParaRPr lang="en-GB" dirty="0"/>
          </a:p>
          <a:p>
            <a:r>
              <a:rPr lang="en-GB" dirty="0"/>
              <a:t>This chart, covering all the channels in the Media Mix Navigator database, </a:t>
            </a:r>
            <a:r>
              <a:rPr lang="en-GB" sz="1200" dirty="0">
                <a:effectLst/>
                <a:latin typeface="Calibri" panose="020F0502020204030204" pitchFamily="34" charset="0"/>
                <a:ea typeface="Calibri" panose="020F0502020204030204" pitchFamily="34" charset="0"/>
              </a:rPr>
              <a:t>shows how the variability of returns differs significantly across different forms of advertising.  This essentially indicates the risk of investing in different channels based on the predictability of their returns.</a:t>
            </a:r>
          </a:p>
          <a:p>
            <a:r>
              <a:rPr lang="en-GB" sz="1200" dirty="0">
                <a:effectLst/>
                <a:latin typeface="Calibri" panose="020F0502020204030204" pitchFamily="34" charset="0"/>
                <a:ea typeface="Calibri" panose="020F0502020204030204" pitchFamily="34" charset="0"/>
              </a:rPr>
              <a:t> </a:t>
            </a:r>
          </a:p>
          <a:p>
            <a:r>
              <a:rPr lang="en-GB" sz="1200" dirty="0">
                <a:effectLst/>
                <a:latin typeface="Calibri" panose="020F0502020204030204" pitchFamily="34" charset="0"/>
                <a:ea typeface="Calibri" panose="020F0502020204030204" pitchFamily="34" charset="0"/>
              </a:rPr>
              <a:t>The median brand ROI in the databank for each channel is represented by the zero across the middle. To assess the predictability of each channel, the analysis looks at how spread out the different brand ROIs are for each channel in comparison to that middle brand.  Basically, the bigger the bar, the bigger variance there is between the best performer and the worst performer – so the greater degree of risk.  Outliers have been removed.</a:t>
            </a:r>
          </a:p>
          <a:p>
            <a:r>
              <a:rPr lang="en-GB" sz="1200" dirty="0">
                <a:effectLst/>
                <a:latin typeface="Calibri" panose="020F0502020204030204" pitchFamily="34" charset="0"/>
                <a:ea typeface="Calibri" panose="020F0502020204030204" pitchFamily="34" charset="0"/>
              </a:rPr>
              <a:t> </a:t>
            </a:r>
          </a:p>
          <a:p>
            <a:r>
              <a:rPr lang="en-GB" sz="1200" dirty="0">
                <a:effectLst/>
                <a:latin typeface="Calibri" panose="020F0502020204030204" pitchFamily="34" charset="0"/>
                <a:ea typeface="Calibri" panose="020F0502020204030204" pitchFamily="34" charset="0"/>
              </a:rPr>
              <a:t>As you can see, BVOD is the most predictable (therefore least risky) channel, delivering 20% of variance compared with the median return.  This was closely followed by linear TV with a variability of 24%.</a:t>
            </a:r>
          </a:p>
          <a:p>
            <a:r>
              <a:rPr lang="en-GB" sz="1200" dirty="0">
                <a:effectLst/>
                <a:latin typeface="Calibri" panose="020F0502020204030204" pitchFamily="34" charset="0"/>
                <a:ea typeface="Calibri" panose="020F0502020204030204" pitchFamily="34" charset="0"/>
              </a:rPr>
              <a:t> </a:t>
            </a:r>
          </a:p>
          <a:p>
            <a:r>
              <a:rPr lang="en-GB" sz="1200" dirty="0">
                <a:effectLst/>
                <a:latin typeface="Calibri" panose="020F0502020204030204" pitchFamily="34" charset="0"/>
                <a:ea typeface="Calibri" panose="020F0502020204030204" pitchFamily="34" charset="0"/>
              </a:rPr>
              <a:t>It’s worth noting that high variability works both ways: although it involves greater risk, there is the possibility of achieving a much higher than average ROI (as well as a much lower one).</a:t>
            </a:r>
          </a:p>
          <a:p>
            <a:endParaRPr lang="en-GB" dirty="0"/>
          </a:p>
        </p:txBody>
      </p:sp>
      <p:sp>
        <p:nvSpPr>
          <p:cNvPr id="4" name="Slide Number Placeholder 3"/>
          <p:cNvSpPr>
            <a:spLocks noGrp="1"/>
          </p:cNvSpPr>
          <p:nvPr>
            <p:ph type="sldNum" sz="quarter" idx="5"/>
          </p:nvPr>
        </p:nvSpPr>
        <p:spPr/>
        <p:txBody>
          <a:bodyPr/>
          <a:lstStyle/>
          <a:p>
            <a:pPr defTabSz="924641">
              <a:defRPr/>
            </a:pPr>
            <a:fld id="{BA0DFD36-33EA-4DB4-B32D-6EBE0B1D4496}" type="slidenum">
              <a:rPr lang="en-GB">
                <a:solidFill>
                  <a:prstClr val="black"/>
                </a:solidFill>
                <a:latin typeface="Calibri" panose="020F0502020204030204"/>
              </a:rPr>
              <a:pPr defTabSz="924641">
                <a:defRPr/>
              </a:pPr>
              <a:t>29</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16451383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rPr>
              <a:t>Media Mix Navigator provides users with 4 risk level options from very low to high.  The tool will take into account the predictability of each channel and work out - depending on the desired level of risk - what the optimal media mix is. </a:t>
            </a:r>
          </a:p>
          <a:p>
            <a:r>
              <a:rPr lang="en-GB" sz="1200" dirty="0">
                <a:effectLst/>
                <a:latin typeface="Calibri" panose="020F0502020204030204" pitchFamily="34" charset="0"/>
                <a:ea typeface="Calibri" panose="020F0502020204030204" pitchFamily="34" charset="0"/>
              </a:rPr>
              <a:t> </a:t>
            </a:r>
          </a:p>
          <a:p>
            <a:r>
              <a:rPr lang="en-GB" sz="1200" dirty="0">
                <a:effectLst/>
                <a:latin typeface="Calibri" panose="020F0502020204030204" pitchFamily="34" charset="0"/>
                <a:ea typeface="Calibri" panose="020F0502020204030204" pitchFamily="34" charset="0"/>
              </a:rPr>
              <a:t>The level of risk/reward tolerance brands are comfortable with impacts both recommended media mix and predicted ROI return range.</a:t>
            </a:r>
          </a:p>
          <a:p>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Advertisers will have to weigh up whether they want to prioritise certainty, so focus a higher proportion of the budget into the channels that we know are more consistent with their performance such as linear TV and BVOD.</a:t>
            </a:r>
          </a:p>
          <a:p>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Or prioritise opportunity, where they focus a higher proportion of the budget into the channels with the highest potential returns with the increased risk that it might not work for that particular brand.</a:t>
            </a:r>
          </a:p>
          <a:p>
            <a:r>
              <a:rPr lang="en-GB" sz="1200" dirty="0">
                <a:effectLst/>
                <a:latin typeface="Calibri" panose="020F0502020204030204" pitchFamily="34" charset="0"/>
                <a:ea typeface="Calibri" panose="020F0502020204030204" pitchFamily="34" charset="0"/>
              </a:rPr>
              <a:t> </a:t>
            </a:r>
          </a:p>
          <a:p>
            <a:r>
              <a:rPr lang="en-GB" sz="1200" dirty="0">
                <a:effectLst/>
                <a:latin typeface="Calibri" panose="020F0502020204030204" pitchFamily="34" charset="0"/>
                <a:ea typeface="Calibri" panose="020F0502020204030204" pitchFamily="34" charset="0"/>
              </a:rPr>
              <a:t>In this example of a mass market brand, the optimal media mix is shown for the four risk levels.</a:t>
            </a:r>
          </a:p>
          <a:p>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And on the right of the chart, the predicted profit ROI return is shown for each risk level – the higher the risk the greater the predicted average return (rising from 4.5 up to 4.7).</a:t>
            </a:r>
            <a:endParaRPr lang="en-GB" dirty="0"/>
          </a:p>
          <a:p>
            <a:endParaRPr lang="en-GB" dirty="0"/>
          </a:p>
          <a:p>
            <a:endParaRPr lang="en-GB" dirty="0"/>
          </a:p>
          <a:p>
            <a:r>
              <a:rPr lang="en-GB" dirty="0"/>
              <a:t>… but it is important to understand that there is a range around the average in terms of likely actual success.  In effect a kind of confidence range of performance.</a:t>
            </a:r>
          </a:p>
          <a:p>
            <a:endParaRPr lang="en-GB" dirty="0"/>
          </a:p>
          <a:p>
            <a:r>
              <a:rPr lang="en-GB" dirty="0"/>
              <a:t>In most cases, the higher the risk tolerance the greater the potential upside that could be delivered (5.3 up to 6.2).</a:t>
            </a:r>
          </a:p>
          <a:p>
            <a:endParaRPr lang="en-GB" dirty="0"/>
          </a:p>
          <a:p>
            <a:endParaRPr lang="en-GB" dirty="0"/>
          </a:p>
          <a:p>
            <a:r>
              <a:rPr lang="en-GB" dirty="0"/>
              <a:t>… but with more risk come a potential downside if the risker channels fail to deliver.</a:t>
            </a:r>
          </a:p>
          <a:p>
            <a:endParaRPr lang="en-GB" dirty="0"/>
          </a:p>
          <a:p>
            <a:r>
              <a:rPr lang="en-GB" dirty="0"/>
              <a:t>In this scenario the bottom of the range is between 3.7 and 3.2.</a:t>
            </a:r>
          </a:p>
          <a:p>
            <a:endParaRPr lang="en-GB" dirty="0"/>
          </a:p>
          <a:p>
            <a:r>
              <a:rPr lang="en-GB" dirty="0"/>
              <a:t>In summary, </a:t>
            </a:r>
            <a:r>
              <a:rPr lang="en-GB" sz="1200" dirty="0">
                <a:effectLst/>
                <a:latin typeface="Calibri" panose="020F0502020204030204" pitchFamily="34" charset="0"/>
                <a:ea typeface="Calibri" panose="020F0502020204030204" pitchFamily="34" charset="0"/>
              </a:rPr>
              <a:t>the differences in predicted performance are quite significant.  Although, the average is similar, as risk tolerance increases (with the resulting increase in budgets going to channels with higher variability in performance) the range of predicted result gets bigger and bigger.</a:t>
            </a:r>
          </a:p>
          <a:p>
            <a:endParaRPr lang="en-GB" sz="1200" dirty="0">
              <a:effectLst/>
              <a:latin typeface="Calibri" panose="020F0502020204030204" pitchFamily="34" charset="0"/>
              <a:ea typeface="Calibri" panose="020F0502020204030204" pitchFamily="34" charset="0"/>
            </a:endParaRPr>
          </a:p>
          <a:p>
            <a:r>
              <a:rPr lang="en-GB" dirty="0"/>
              <a:t>Media Mix Navigator enables users to have data-led discussions about the risk/reward impact of media mix choices. </a:t>
            </a:r>
          </a:p>
        </p:txBody>
      </p:sp>
      <p:sp>
        <p:nvSpPr>
          <p:cNvPr id="4" name="Slide Number Placeholder 3"/>
          <p:cNvSpPr>
            <a:spLocks noGrp="1"/>
          </p:cNvSpPr>
          <p:nvPr>
            <p:ph type="sldNum" sz="quarter" idx="5"/>
          </p:nvPr>
        </p:nvSpPr>
        <p:spPr/>
        <p:txBody>
          <a:bodyPr/>
          <a:lstStyle/>
          <a:p>
            <a:fld id="{81FBA66E-2E48-479D-BCB5-E0D11BE9259E}" type="slidenum">
              <a:rPr lang="en-GB" smtClean="0"/>
              <a:t>30</a:t>
            </a:fld>
            <a:endParaRPr lang="en-GB" dirty="0"/>
          </a:p>
        </p:txBody>
      </p:sp>
    </p:spTree>
    <p:extLst>
      <p:ext uri="{BB962C8B-B14F-4D97-AF65-F5344CB8AC3E}">
        <p14:creationId xmlns:p14="http://schemas.microsoft.com/office/powerpoint/2010/main" val="2778800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FBA66E-2E48-479D-BCB5-E0D11BE9259E}" type="slidenum">
              <a:rPr lang="en-GB" smtClean="0"/>
              <a:t>31</a:t>
            </a:fld>
            <a:endParaRPr lang="en-GB" dirty="0"/>
          </a:p>
        </p:txBody>
      </p:sp>
    </p:spTree>
    <p:extLst>
      <p:ext uri="{BB962C8B-B14F-4D97-AF65-F5344CB8AC3E}">
        <p14:creationId xmlns:p14="http://schemas.microsoft.com/office/powerpoint/2010/main" val="1447155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FBA66E-2E48-479D-BCB5-E0D11BE9259E}" type="slidenum">
              <a:rPr lang="en-GB" smtClean="0"/>
              <a:t>32</a:t>
            </a:fld>
            <a:endParaRPr lang="en-GB" dirty="0"/>
          </a:p>
        </p:txBody>
      </p:sp>
    </p:spTree>
    <p:extLst>
      <p:ext uri="{BB962C8B-B14F-4D97-AF65-F5344CB8AC3E}">
        <p14:creationId xmlns:p14="http://schemas.microsoft.com/office/powerpoint/2010/main" val="3060864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24641">
              <a:defRPr/>
            </a:pPr>
            <a:fld id="{81FBA66E-2E48-479D-BCB5-E0D11BE9259E}" type="slidenum">
              <a:rPr lang="en-GB">
                <a:solidFill>
                  <a:prstClr val="black"/>
                </a:solidFill>
                <a:latin typeface="Calibri" panose="020F0502020204030204"/>
              </a:rPr>
              <a:pPr defTabSz="924641">
                <a:defRPr/>
              </a:pPr>
              <a:t>3</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19952648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PwC did two main bodies of work:</a:t>
            </a:r>
          </a:p>
          <a:p>
            <a:endParaRPr lang="en-GB" dirty="0"/>
          </a:p>
          <a:p>
            <a:pPr marL="228600" indent="-228600">
              <a:buAutoNum type="arabicPeriod"/>
            </a:pPr>
            <a:r>
              <a:rPr lang="en-GB" dirty="0"/>
              <a:t>A detailed analysis of BVOD viewing, using the new Barb focal meter data, to understand at a wider level how people are consuming BVOD – including demographic profiles, how their time is spent between BVOD and linear TV and the role of solus vs joint viewing.</a:t>
            </a:r>
          </a:p>
          <a:p>
            <a:pPr marL="228600" indent="-228600">
              <a:buAutoNum type="arabicPeriod"/>
            </a:pPr>
            <a:endParaRPr lang="en-GB" dirty="0"/>
          </a:p>
          <a:p>
            <a:pPr marL="228600" indent="-228600">
              <a:buAutoNum type="arabicPeriod"/>
            </a:pPr>
            <a:r>
              <a:rPr lang="en-GB" dirty="0"/>
              <a:t>A meta analysis of 1,259 campaigns using BVOD and linear that have been through the CFlight analysis system.  As agencies only get to see their own campaigns, this is the first time visibility of performance across multiple campaigns has been seen.  To add deeper insight, additional data (e.g. raw server logs from broadcasters providing additional classifications such as programme genre, device and dayparts) was added to the core CFlight impression data.  Demographic data was imputed from Barb.  PwC also segmented campaigns based upon total reach to understand if BVOD fulfilled a different role based upon the size of the campaign.  All of this data was then analysed via PwC’s machine learning data science platform to identify the key drivers of campaign reach – and specifically the role BVOD plays in delivery.</a:t>
            </a:r>
          </a:p>
        </p:txBody>
      </p:sp>
      <p:sp>
        <p:nvSpPr>
          <p:cNvPr id="4" name="Slide Number Placeholder 3"/>
          <p:cNvSpPr>
            <a:spLocks noGrp="1"/>
          </p:cNvSpPr>
          <p:nvPr>
            <p:ph type="sldNum" sz="quarter" idx="5"/>
          </p:nvPr>
        </p:nvSpPr>
        <p:spPr/>
        <p:txBody>
          <a:bodyPr/>
          <a:lstStyle/>
          <a:p>
            <a:fld id="{81FBA66E-2E48-479D-BCB5-E0D11BE9259E}" type="slidenum">
              <a:rPr lang="en-GB" smtClean="0"/>
              <a:t>33</a:t>
            </a:fld>
            <a:endParaRPr lang="en-GB" dirty="0"/>
          </a:p>
        </p:txBody>
      </p:sp>
    </p:spTree>
    <p:extLst>
      <p:ext uri="{BB962C8B-B14F-4D97-AF65-F5344CB8AC3E}">
        <p14:creationId xmlns:p14="http://schemas.microsoft.com/office/powerpoint/2010/main" val="1136210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note that the 64% of BVOD viewing via a TV set does not include when people watch live TV via a BVOD app.</a:t>
            </a:r>
          </a:p>
          <a:p>
            <a:r>
              <a:rPr lang="en-GB" dirty="0"/>
              <a:t>If this was included, the amount of BVOD viewing via a TV set would rise to around 80%.</a:t>
            </a:r>
          </a:p>
        </p:txBody>
      </p:sp>
      <p:sp>
        <p:nvSpPr>
          <p:cNvPr id="4" name="Slide Number Placeholder 3"/>
          <p:cNvSpPr>
            <a:spLocks noGrp="1"/>
          </p:cNvSpPr>
          <p:nvPr>
            <p:ph type="sldNum" sz="quarter" idx="5"/>
          </p:nvPr>
        </p:nvSpPr>
        <p:spPr/>
        <p:txBody>
          <a:bodyPr/>
          <a:lstStyle/>
          <a:p>
            <a:fld id="{81FBA66E-2E48-479D-BCB5-E0D11BE9259E}" type="slidenum">
              <a:rPr lang="en-GB" smtClean="0"/>
              <a:t>34</a:t>
            </a:fld>
            <a:endParaRPr lang="en-GB" dirty="0"/>
          </a:p>
        </p:txBody>
      </p:sp>
    </p:spTree>
    <p:extLst>
      <p:ext uri="{BB962C8B-B14F-4D97-AF65-F5344CB8AC3E}">
        <p14:creationId xmlns:p14="http://schemas.microsoft.com/office/powerpoint/2010/main" val="926082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note that the increases are percentage increase , not percentage point.</a:t>
            </a:r>
          </a:p>
        </p:txBody>
      </p:sp>
      <p:sp>
        <p:nvSpPr>
          <p:cNvPr id="4" name="Slide Number Placeholder 3"/>
          <p:cNvSpPr>
            <a:spLocks noGrp="1"/>
          </p:cNvSpPr>
          <p:nvPr>
            <p:ph type="sldNum" sz="quarter" idx="5"/>
          </p:nvPr>
        </p:nvSpPr>
        <p:spPr/>
        <p:txBody>
          <a:bodyPr/>
          <a:lstStyle/>
          <a:p>
            <a:fld id="{81FBA66E-2E48-479D-BCB5-E0D11BE9259E}" type="slidenum">
              <a:rPr lang="en-GB" smtClean="0"/>
              <a:t>35</a:t>
            </a:fld>
            <a:endParaRPr lang="en-GB" dirty="0"/>
          </a:p>
        </p:txBody>
      </p:sp>
    </p:spTree>
    <p:extLst>
      <p:ext uri="{BB962C8B-B14F-4D97-AF65-F5344CB8AC3E}">
        <p14:creationId xmlns:p14="http://schemas.microsoft.com/office/powerpoint/2010/main" val="315855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Detailed analysis by PwC has identified a segment that are important drivers of why BVOD is delivering incremental reach.</a:t>
            </a:r>
          </a:p>
          <a:p>
            <a:endParaRPr lang="en-GB" dirty="0"/>
          </a:p>
          <a:p>
            <a:r>
              <a:rPr lang="en-GB" dirty="0"/>
              <a:t>This chart shows the viewing population split into ten equal groups (deciles) based upon amount of liner TV viewing per week.</a:t>
            </a:r>
          </a:p>
          <a:p>
            <a:endParaRPr lang="en-GB" dirty="0"/>
          </a:p>
          <a:p>
            <a:r>
              <a:rPr lang="en-GB" dirty="0"/>
              <a:t>The lightest decile averages 4-mins of linear viewing per day.  Up to the heaviest decile who view for 734-minutes (12-hours 14-minutes) per day.</a:t>
            </a:r>
          </a:p>
          <a:p>
            <a:endParaRPr lang="en-GB" dirty="0"/>
          </a:p>
          <a:p>
            <a:r>
              <a:rPr lang="en-GB" dirty="0"/>
              <a:t>The deciles have been split into three groups:</a:t>
            </a:r>
          </a:p>
          <a:p>
            <a:endParaRPr lang="en-GB" dirty="0"/>
          </a:p>
          <a:p>
            <a:pPr marL="171450" indent="-171450">
              <a:buFont typeface="Arial" panose="020B0604020202020204" pitchFamily="34" charset="0"/>
              <a:buChar char="•"/>
            </a:pPr>
            <a:r>
              <a:rPr lang="en-GB" dirty="0"/>
              <a:t>Lightest tier.  These are very hard to reach on TV (linear or BVOD) and are most likely to be targeted via platforms such as YouTube</a:t>
            </a:r>
          </a:p>
          <a:p>
            <a:pPr marL="171450" indent="-171450">
              <a:buFont typeface="Arial" panose="020B0604020202020204" pitchFamily="34" charset="0"/>
              <a:buChar char="•"/>
            </a:pPr>
            <a:r>
              <a:rPr lang="en-GB" dirty="0"/>
              <a:t>Middle tier.</a:t>
            </a:r>
          </a:p>
          <a:p>
            <a:pPr marL="171450" indent="-171450">
              <a:buFont typeface="Arial" panose="020B0604020202020204" pitchFamily="34" charset="0"/>
              <a:buChar char="•"/>
            </a:pPr>
            <a:r>
              <a:rPr lang="en-GB" dirty="0"/>
              <a:t>Heaviest tier.  These are quite east to reach via linear TV and, as a result, BVOD probably has little role to play.</a:t>
            </a:r>
          </a:p>
        </p:txBody>
      </p:sp>
      <p:sp>
        <p:nvSpPr>
          <p:cNvPr id="4" name="Slide Number Placeholder 3"/>
          <p:cNvSpPr>
            <a:spLocks noGrp="1"/>
          </p:cNvSpPr>
          <p:nvPr>
            <p:ph type="sldNum" sz="quarter" idx="5"/>
          </p:nvPr>
        </p:nvSpPr>
        <p:spPr/>
        <p:txBody>
          <a:bodyPr/>
          <a:lstStyle/>
          <a:p>
            <a:fld id="{81FBA66E-2E48-479D-BCB5-E0D11BE9259E}" type="slidenum">
              <a:rPr lang="en-GB" smtClean="0"/>
              <a:t>36</a:t>
            </a:fld>
            <a:endParaRPr lang="en-GB" dirty="0"/>
          </a:p>
        </p:txBody>
      </p:sp>
    </p:spTree>
    <p:extLst>
      <p:ext uri="{BB962C8B-B14F-4D97-AF65-F5344CB8AC3E}">
        <p14:creationId xmlns:p14="http://schemas.microsoft.com/office/powerpoint/2010/main" val="21937230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chart shows for each of the three tiers (and the deciles within them) what proportion of linear and BVOD consumption they account for.</a:t>
            </a:r>
          </a:p>
          <a:p>
            <a:endParaRPr lang="en-GB" dirty="0"/>
          </a:p>
          <a:p>
            <a:r>
              <a:rPr lang="en-GB" dirty="0"/>
              <a:t>Key to note is that the middle tier (green) proportionally watch a lot of BVOD.  Whilst they account for 7% of linear TV viewing, they make up 28% of BVOD consumption.</a:t>
            </a:r>
          </a:p>
          <a:p>
            <a:endParaRPr lang="en-GB" dirty="0"/>
          </a:p>
          <a:p>
            <a:r>
              <a:rPr lang="en-GB" dirty="0"/>
              <a:t>This makes them the key audience for extending campaign via the use of BVOD – relatively they are easier to reach via BVOD then linear TV.</a:t>
            </a:r>
          </a:p>
        </p:txBody>
      </p:sp>
      <p:sp>
        <p:nvSpPr>
          <p:cNvPr id="4" name="Slide Number Placeholder 3"/>
          <p:cNvSpPr>
            <a:spLocks noGrp="1"/>
          </p:cNvSpPr>
          <p:nvPr>
            <p:ph type="sldNum" sz="quarter" idx="5"/>
          </p:nvPr>
        </p:nvSpPr>
        <p:spPr/>
        <p:txBody>
          <a:bodyPr/>
          <a:lstStyle/>
          <a:p>
            <a:fld id="{81FBA66E-2E48-479D-BCB5-E0D11BE9259E}" type="slidenum">
              <a:rPr lang="en-GB" smtClean="0"/>
              <a:t>37</a:t>
            </a:fld>
            <a:endParaRPr lang="en-GB" dirty="0"/>
          </a:p>
        </p:txBody>
      </p:sp>
    </p:spTree>
    <p:extLst>
      <p:ext uri="{BB962C8B-B14F-4D97-AF65-F5344CB8AC3E}">
        <p14:creationId xmlns:p14="http://schemas.microsoft.com/office/powerpoint/2010/main" val="2547403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or to put it another way, for every 14 impressions you buy on linear one person falls into the middle tier group (assuming natural delivery)</a:t>
            </a:r>
          </a:p>
          <a:p>
            <a:endParaRPr lang="en-GB" dirty="0"/>
          </a:p>
          <a:p>
            <a:r>
              <a:rPr lang="en-GB" dirty="0"/>
              <a:t>But on BVOD, it only takes four impressions to, on average, reach somebody in the middle tier.  As such, on average, using BVOD is three and a half more efficient than linear at reaching the middle tier of viewers.</a:t>
            </a:r>
          </a:p>
          <a:p>
            <a:endParaRPr lang="en-GB" dirty="0"/>
          </a:p>
          <a:p>
            <a:r>
              <a:rPr lang="en-GB" dirty="0"/>
              <a:t>The middle tier are very attractive audiences for many advertisers (proportionally younger and upscale) and BVOD enables them to be reached in an efficient way.</a:t>
            </a:r>
          </a:p>
        </p:txBody>
      </p:sp>
      <p:sp>
        <p:nvSpPr>
          <p:cNvPr id="4" name="Slide Number Placeholder 3"/>
          <p:cNvSpPr>
            <a:spLocks noGrp="1"/>
          </p:cNvSpPr>
          <p:nvPr>
            <p:ph type="sldNum" sz="quarter" idx="5"/>
          </p:nvPr>
        </p:nvSpPr>
        <p:spPr/>
        <p:txBody>
          <a:bodyPr/>
          <a:lstStyle/>
          <a:p>
            <a:fld id="{81FBA66E-2E48-479D-BCB5-E0D11BE9259E}" type="slidenum">
              <a:rPr lang="en-GB" smtClean="0"/>
              <a:t>38</a:t>
            </a:fld>
            <a:endParaRPr lang="en-GB" dirty="0"/>
          </a:p>
        </p:txBody>
      </p:sp>
    </p:spTree>
    <p:extLst>
      <p:ext uri="{BB962C8B-B14F-4D97-AF65-F5344CB8AC3E}">
        <p14:creationId xmlns:p14="http://schemas.microsoft.com/office/powerpoint/2010/main" val="878061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BA66E-2E48-479D-BCB5-E0D11BE925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847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PwC identified that when using BVOD it is best to spread your investment as broadly as possible:  because reach grows slowly on BVOD run longer campaigns, spread your investments across channels/genres/dayparts.  And identify and plan into key, higher rating, programmes.</a:t>
            </a:r>
          </a:p>
          <a:p>
            <a:endParaRPr lang="en-GB" dirty="0"/>
          </a:p>
        </p:txBody>
      </p:sp>
      <p:sp>
        <p:nvSpPr>
          <p:cNvPr id="4" name="Slide Number Placeholder 3"/>
          <p:cNvSpPr>
            <a:spLocks noGrp="1"/>
          </p:cNvSpPr>
          <p:nvPr>
            <p:ph type="sldNum" sz="quarter" idx="5"/>
          </p:nvPr>
        </p:nvSpPr>
        <p:spPr/>
        <p:txBody>
          <a:bodyPr/>
          <a:lstStyle/>
          <a:p>
            <a:fld id="{81FBA66E-2E48-479D-BCB5-E0D11BE9259E}" type="slidenum">
              <a:rPr lang="en-GB" smtClean="0"/>
              <a:t>40</a:t>
            </a:fld>
            <a:endParaRPr lang="en-GB" dirty="0"/>
          </a:p>
        </p:txBody>
      </p:sp>
    </p:spTree>
    <p:extLst>
      <p:ext uri="{BB962C8B-B14F-4D97-AF65-F5344CB8AC3E}">
        <p14:creationId xmlns:p14="http://schemas.microsoft.com/office/powerpoint/2010/main" val="1986168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24641">
              <a:defRPr/>
            </a:pPr>
            <a:fld id="{BA0DFD36-33EA-4DB4-B32D-6EBE0B1D4496}" type="slidenum">
              <a:rPr lang="en-GB">
                <a:solidFill>
                  <a:prstClr val="black"/>
                </a:solidFill>
                <a:latin typeface="Calibri" panose="020F0502020204030204"/>
              </a:rPr>
              <a:pPr defTabSz="924641">
                <a:defRPr/>
              </a:pPr>
              <a:t>41</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1361992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24641">
              <a:defRPr/>
            </a:pPr>
            <a:fld id="{BA0DFD36-33EA-4DB4-B32D-6EBE0B1D4496}" type="slidenum">
              <a:rPr lang="en-GB">
                <a:solidFill>
                  <a:prstClr val="black"/>
                </a:solidFill>
                <a:latin typeface="Calibri" panose="020F0502020204030204"/>
              </a:rPr>
              <a:pPr defTabSz="924641">
                <a:defRPr/>
              </a:pPr>
              <a:t>42</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513436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Three separate studies conducted in summer 2022.</a:t>
            </a:r>
          </a:p>
          <a:p>
            <a:endParaRPr lang="en-GB" dirty="0"/>
          </a:p>
          <a:p>
            <a:r>
              <a:rPr lang="en-GB" dirty="0"/>
              <a:t>Published in November 2022.</a:t>
            </a:r>
          </a:p>
          <a:p>
            <a:endParaRPr lang="en-GB" dirty="0"/>
          </a:p>
        </p:txBody>
      </p:sp>
      <p:sp>
        <p:nvSpPr>
          <p:cNvPr id="4" name="Slide Number Placeholder 3"/>
          <p:cNvSpPr>
            <a:spLocks noGrp="1"/>
          </p:cNvSpPr>
          <p:nvPr>
            <p:ph type="sldNum" sz="quarter" idx="5"/>
          </p:nvPr>
        </p:nvSpPr>
        <p:spPr/>
        <p:txBody>
          <a:bodyPr/>
          <a:lstStyle/>
          <a:p>
            <a:pPr defTabSz="924641">
              <a:defRPr/>
            </a:pPr>
            <a:fld id="{81FBA66E-2E48-479D-BCB5-E0D11BE9259E}" type="slidenum">
              <a:rPr lang="en-GB">
                <a:solidFill>
                  <a:prstClr val="black"/>
                </a:solidFill>
                <a:latin typeface="Calibri" panose="020F0502020204030204"/>
              </a:rPr>
              <a:pPr defTabSz="924641">
                <a:defRPr/>
              </a:pPr>
              <a:t>4</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1920667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24641">
              <a:defRPr/>
            </a:pPr>
            <a:fld id="{BA0DFD36-33EA-4DB4-B32D-6EBE0B1D4496}" type="slidenum">
              <a:rPr lang="en-GB">
                <a:solidFill>
                  <a:prstClr val="black"/>
                </a:solidFill>
                <a:latin typeface="Calibri" panose="020F0502020204030204"/>
              </a:rPr>
              <a:pPr defTabSz="924641">
                <a:defRPr/>
              </a:pPr>
              <a:t>5</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521548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BA66E-2E48-479D-BCB5-E0D11BE925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194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Acacia Avenue methodology</a:t>
            </a:r>
          </a:p>
        </p:txBody>
      </p:sp>
      <p:sp>
        <p:nvSpPr>
          <p:cNvPr id="4" name="Slide Number Placeholder 3"/>
          <p:cNvSpPr>
            <a:spLocks noGrp="1"/>
          </p:cNvSpPr>
          <p:nvPr>
            <p:ph type="sldNum" sz="quarter" idx="5"/>
          </p:nvPr>
        </p:nvSpPr>
        <p:spPr/>
        <p:txBody>
          <a:bodyPr/>
          <a:lstStyle/>
          <a:p>
            <a:fld id="{81FBA66E-2E48-479D-BCB5-E0D11BE9259E}" type="slidenum">
              <a:rPr lang="en-GB" smtClean="0"/>
              <a:t>7</a:t>
            </a:fld>
            <a:endParaRPr lang="en-GB" dirty="0"/>
          </a:p>
        </p:txBody>
      </p:sp>
    </p:spTree>
    <p:extLst>
      <p:ext uri="{BB962C8B-B14F-4D97-AF65-F5344CB8AC3E}">
        <p14:creationId xmlns:p14="http://schemas.microsoft.com/office/powerpoint/2010/main" val="2987666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0" dirty="0"/>
              <a:t>Specifically looking at what people feel about ads they are exposed to via the different video platforms, three factors impact how people engage (or not) with the advertising.</a:t>
            </a:r>
          </a:p>
          <a:p>
            <a:endParaRPr lang="en-US" sz="1050" b="0" dirty="0"/>
          </a:p>
          <a:p>
            <a:r>
              <a:rPr lang="en-US" sz="1050" b="0" dirty="0"/>
              <a:t>The signals that the </a:t>
            </a:r>
            <a:r>
              <a:rPr lang="en-US" sz="1050" b="1" dirty="0"/>
              <a:t>content</a:t>
            </a:r>
            <a:r>
              <a:rPr lang="en-US" sz="1050" b="0" dirty="0"/>
              <a:t> surrounding the ad sends: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dirty="0">
                <a:latin typeface="Century Gothic"/>
              </a:rPr>
              <a:t>This is about the expectations of the content and how this impacts the expectations of the ads in that environment</a:t>
            </a:r>
          </a:p>
          <a:p>
            <a:pPr marL="171450" indent="-171450">
              <a:buFont typeface="Arial" panose="020B0604020202020204" pitchFamily="34" charset="0"/>
              <a:buChar char="•"/>
            </a:pPr>
            <a:r>
              <a:rPr lang="en-US" sz="1050" b="0" dirty="0">
                <a:solidFill>
                  <a:schemeClr val="tx1"/>
                </a:solidFill>
              </a:rPr>
              <a:t>Who the sender brand is (i.e., the broadcaster/publisher) + whether it’s established and trusted, or an unknown, question-raising newcomer</a:t>
            </a:r>
          </a:p>
          <a:p>
            <a:pPr marL="171450" indent="-171450">
              <a:buFont typeface="Arial" panose="020B0604020202020204" pitchFamily="34" charset="0"/>
              <a:buChar char="•"/>
            </a:pPr>
            <a:r>
              <a:rPr lang="en-US" sz="1050" b="0" dirty="0">
                <a:solidFill>
                  <a:schemeClr val="tx1"/>
                </a:solidFill>
                <a:latin typeface="Century Gothic"/>
              </a:rPr>
              <a:t>How much people value this content: whether it’s a beloved appointment-to-view favourite, or ‘anything will do’ filler</a:t>
            </a:r>
          </a:p>
          <a:p>
            <a:pPr marL="171450" indent="-171450">
              <a:buFont typeface="Arial" panose="020B0604020202020204" pitchFamily="34" charset="0"/>
              <a:buChar char="•"/>
            </a:pPr>
            <a:r>
              <a:rPr lang="en-US" sz="1050" b="0" dirty="0">
                <a:solidFill>
                  <a:schemeClr val="tx1"/>
                </a:solidFill>
              </a:rPr>
              <a:t>Content-to-ad viewing time ratio: whether there’s a balance vs skew of how much of overall time is taken watching content vs ads</a:t>
            </a:r>
          </a:p>
          <a:p>
            <a:pPr marL="171450" indent="-171450">
              <a:buFont typeface="Arial" panose="020B0604020202020204" pitchFamily="34" charset="0"/>
              <a:buChar char="•"/>
            </a:pPr>
            <a:r>
              <a:rPr lang="en-US" sz="1050" b="0" dirty="0">
                <a:solidFill>
                  <a:schemeClr val="tx1"/>
                </a:solidFill>
              </a:rPr>
              <a:t>Whether content is brand new or older: if the content is fresh and thus has current relevance/ social currency, or if it’s older and/or more niche</a:t>
            </a:r>
          </a:p>
          <a:p>
            <a:pPr marL="171450" indent="-171450">
              <a:buFont typeface="Arial" panose="020B0604020202020204" pitchFamily="34" charset="0"/>
              <a:buChar char="•"/>
            </a:pPr>
            <a:r>
              <a:rPr lang="en-US" sz="1050" b="0" dirty="0">
                <a:solidFill>
                  <a:schemeClr val="tx1"/>
                </a:solidFill>
              </a:rPr>
              <a:t>In essence, this is about the value exchange - the implicit contract between media owner and viewer in terms of what they’re going to get and whether it’s a fair exchange or not when it comes to the advertising on that platform</a:t>
            </a:r>
          </a:p>
          <a:p>
            <a:endParaRPr lang="en-US" sz="1050" b="0" dirty="0"/>
          </a:p>
          <a:p>
            <a:r>
              <a:rPr lang="en-US" sz="1050" b="0" dirty="0"/>
              <a:t>The signals that the physical </a:t>
            </a:r>
            <a:r>
              <a:rPr lang="en-US" sz="1050" b="1" dirty="0"/>
              <a:t>device</a:t>
            </a:r>
            <a:r>
              <a:rPr lang="en-US" sz="1050" b="0" dirty="0"/>
              <a:t> being used to watch the content brings: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dirty="0">
                <a:solidFill>
                  <a:schemeClr val="tx1"/>
                </a:solidFill>
                <a:latin typeface="Century Gothic"/>
              </a:rPr>
              <a:t>This is about the nature of the interaction people have with a device – what attention do they pay it; and therefore the advertising that’s on it</a:t>
            </a:r>
          </a:p>
          <a:p>
            <a:pPr marL="171450" indent="-171450">
              <a:buFont typeface="Arial" panose="020B0604020202020204" pitchFamily="34" charset="0"/>
              <a:buChar char="•"/>
            </a:pPr>
            <a:r>
              <a:rPr lang="en-US" sz="1050" b="0" dirty="0">
                <a:solidFill>
                  <a:schemeClr val="tx1"/>
                </a:solidFill>
                <a:latin typeface="Century Gothic"/>
              </a:rPr>
              <a:t>How big + loud the device is: actual size and volume potential of the screen in use</a:t>
            </a:r>
            <a:r>
              <a:rPr lang="en-US" sz="1050" b="0" dirty="0">
                <a:latin typeface="Century Gothic"/>
              </a:rPr>
              <a:t> [especially when multi-screening!]</a:t>
            </a:r>
            <a:endParaRPr lang="en-US" sz="1050" b="0" dirty="0">
              <a:solidFill>
                <a:schemeClr val="tx1"/>
              </a:solidFill>
              <a:latin typeface="Century Gothic"/>
            </a:endParaRPr>
          </a:p>
          <a:p>
            <a:pPr marL="171450" indent="-171450">
              <a:buFont typeface="Arial" panose="020B0604020202020204" pitchFamily="34" charset="0"/>
              <a:buChar char="•"/>
            </a:pPr>
            <a:r>
              <a:rPr lang="en-US" sz="1050" b="0" dirty="0">
                <a:solidFill>
                  <a:schemeClr val="tx1"/>
                </a:solidFill>
                <a:latin typeface="Century Gothic"/>
              </a:rPr>
              <a:t>If it’s a ‘we’ experience or a ‘me’ experience:  is it a shared screen whereby everyone is watching together or is it a personal ‘my own’ device?</a:t>
            </a:r>
          </a:p>
          <a:p>
            <a:pPr marL="171450" indent="-171450">
              <a:buFont typeface="Arial" panose="020B0604020202020204" pitchFamily="34" charset="0"/>
              <a:buChar char="•"/>
            </a:pPr>
            <a:r>
              <a:rPr lang="en-US" sz="1050" b="0" dirty="0">
                <a:solidFill>
                  <a:schemeClr val="tx1"/>
                </a:solidFill>
                <a:latin typeface="Century Gothic"/>
              </a:rPr>
              <a:t>And lastly, the perceived use of data based on the device.  Is the device felt to be ‘tracking’ you to show advertising and/or is it believed that there is a clever algorithm at play?  Or are the ads felt to be generically targeted?</a:t>
            </a:r>
          </a:p>
          <a:p>
            <a:endParaRPr lang="en-US" sz="1050" b="0" dirty="0"/>
          </a:p>
          <a:p>
            <a:r>
              <a:rPr lang="en-US" sz="1050" b="0" dirty="0"/>
              <a:t>And, of course, the signals that the actual </a:t>
            </a:r>
            <a:r>
              <a:rPr lang="en-US" sz="1050" b="1" dirty="0"/>
              <a:t>advertising</a:t>
            </a:r>
            <a:r>
              <a:rPr lang="en-US" sz="1050" b="0" dirty="0"/>
              <a:t> is producing:</a:t>
            </a:r>
          </a:p>
          <a:p>
            <a:pPr marL="171450" indent="-171450">
              <a:buFont typeface="Arial" panose="020B0604020202020204" pitchFamily="34" charset="0"/>
              <a:buChar char="•"/>
            </a:pPr>
            <a:r>
              <a:rPr lang="en-US" sz="1050" b="0" dirty="0">
                <a:solidFill>
                  <a:schemeClr val="tx1"/>
                </a:solidFill>
                <a:latin typeface="Century Gothic"/>
              </a:rPr>
              <a:t>Given the backdrop of the content and the device, the ad signals are all about how the ads fit in those environments.  </a:t>
            </a:r>
          </a:p>
          <a:p>
            <a:pPr marL="171450" indent="-171450">
              <a:buFont typeface="Arial" panose="020B0604020202020204" pitchFamily="34" charset="0"/>
              <a:buChar char="•"/>
            </a:pPr>
            <a:r>
              <a:rPr lang="en-US" sz="1050" b="0" dirty="0">
                <a:solidFill>
                  <a:schemeClr val="tx1"/>
                </a:solidFill>
                <a:latin typeface="Century Gothic"/>
              </a:rPr>
              <a:t>It’s about an intuitive feeling of harmony when an ad appears that either feels natural or rubs people the wrong 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dirty="0">
                <a:latin typeface="Century Gothic"/>
              </a:rPr>
              <a:t>How often the ads is shown/seen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dirty="0">
                <a:latin typeface="Century Gothic"/>
              </a:rPr>
              <a:t>How targeted/tailored the ad is – the extent to which the ad is appearing as a result of what you’ve done/ who you are, vs simply being a ‘good fit’ for the sort of content</a:t>
            </a:r>
            <a:endParaRPr lang="en-US" sz="1050" b="0" dirty="0">
              <a:solidFill>
                <a:schemeClr val="tx1"/>
              </a:solidFill>
              <a:latin typeface="Century Gothic"/>
            </a:endParaRPr>
          </a:p>
          <a:p>
            <a:pPr marL="171450" indent="-171450">
              <a:buFont typeface="Arial" panose="020B0604020202020204" pitchFamily="34" charset="0"/>
              <a:buChar char="•"/>
            </a:pPr>
            <a:r>
              <a:rPr lang="en-US" sz="1050" b="0" dirty="0">
                <a:latin typeface="Century Gothic"/>
              </a:rPr>
              <a:t>How the ad is used alongside content: how clearly an ad is recognisable as an ad – whether there’s a clear delineation, or it’s difficult to discern ads from content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BA66E-2E48-479D-BCB5-E0D11BE925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54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GB" dirty="0">
                <a:solidFill>
                  <a:schemeClr val="bg1"/>
                </a:solidFill>
                <a:latin typeface="+mj-lt"/>
              </a:rPr>
              <a:t>Before looking specifically at BVOD (or any other video platform) it is important to understand the general themes that came out of the interviews and videography in respect of how people feel about content (and advertising) they see on a platform.</a:t>
            </a:r>
          </a:p>
          <a:p>
            <a:pPr defTabSz="924641">
              <a:defRPr/>
            </a:pPr>
            <a:endParaRPr lang="en-GB" dirty="0">
              <a:solidFill>
                <a:schemeClr val="bg1"/>
              </a:solidFill>
              <a:latin typeface="+mj-lt"/>
            </a:endParaRPr>
          </a:p>
          <a:p>
            <a:r>
              <a:rPr lang="en-GB" dirty="0"/>
              <a:t>Value exchange between platform and consumer:</a:t>
            </a:r>
          </a:p>
          <a:p>
            <a:pPr marL="173370" indent="-173370">
              <a:buFont typeface="Arial" panose="020B0604020202020204" pitchFamily="34" charset="0"/>
              <a:buChar char="•"/>
            </a:pPr>
            <a:r>
              <a:rPr lang="en-GB" dirty="0"/>
              <a:t>There are different value exchanges across advertising environments</a:t>
            </a:r>
          </a:p>
          <a:p>
            <a:pPr marL="173370" indent="-173370">
              <a:buFont typeface="Arial" panose="020B0604020202020204" pitchFamily="34" charset="0"/>
              <a:buChar char="•"/>
            </a:pPr>
            <a:r>
              <a:rPr lang="en-GB" dirty="0"/>
              <a:t>If that value exchange falls short, viewers will move on or actively avoid the ads – i.e. if too many ads for the content they want to watch they may just move on if they feel the content doesn’t merit them wading through ads to get to it.</a:t>
            </a:r>
          </a:p>
          <a:p>
            <a:endParaRPr lang="en-GB" dirty="0"/>
          </a:p>
          <a:p>
            <a:r>
              <a:rPr lang="en-GB" dirty="0"/>
              <a:t>Advertising environment: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Viewers like the predictability of established advertising rhythms and patterns (i.e. on linear/BVOD); but are less keen on random slew of ads on some social platforms)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Random or disguised ads (especially in social media) create mistrust and frustration</a:t>
            </a:r>
          </a:p>
          <a:p>
            <a:endParaRPr lang="en-GB" dirty="0"/>
          </a:p>
          <a:p>
            <a:r>
              <a:rPr lang="en-GB" dirty="0"/>
              <a:t>Perception of targeting:</a:t>
            </a:r>
          </a:p>
          <a:p>
            <a:pPr marL="173370" indent="-173370">
              <a:buFont typeface="Arial" panose="020B0604020202020204" pitchFamily="34" charset="0"/>
              <a:buChar char="•"/>
            </a:pPr>
            <a:r>
              <a:rPr lang="en-GB" dirty="0"/>
              <a:t>Ads on a TV screen aren’t scrutinised for their relevance - as long as they resonate with the viewer, they’re accepted – i.e. people don’t feel that linear and BVOD ads are directly targeted to them. </a:t>
            </a:r>
          </a:p>
          <a:p>
            <a:pPr marL="173370" indent="-173370">
              <a:buFont typeface="Arial" panose="020B0604020202020204" pitchFamily="34" charset="0"/>
              <a:buChar char="•"/>
            </a:pPr>
            <a:r>
              <a:rPr lang="en-GB" dirty="0"/>
              <a:t>Ads on a device </a:t>
            </a:r>
            <a:r>
              <a:rPr lang="en-GB" u="sng" dirty="0"/>
              <a:t>are</a:t>
            </a:r>
            <a:r>
              <a:rPr lang="en-GB" dirty="0"/>
              <a:t> scrutinised for their personal relevance – i.e. a questioning as to why I am being exposed to ‘that product’  when it is totally wrong for 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BA66E-2E48-479D-BCB5-E0D11BE9259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372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5.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6.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7.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8.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9.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0.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2.xml"/></Relationships>
</file>

<file path=ppt/slideLayouts/_rels/slideLayout8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3.xml"/></Relationships>
</file>

<file path=ppt/slideLayouts/_rels/slideLayout8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4.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5.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6.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7.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8.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9.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0.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2.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3.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4.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5.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6.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7.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8.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9.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0.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91705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34585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321189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74037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06579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420271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2219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45338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318205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3670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2844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25587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57063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389231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400895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97590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420927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45322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405673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58391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42836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02323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75446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0BB3773D-6CED-4B8A-A46D-AF2BA032FCD8}"/>
              </a:ext>
            </a:extLst>
          </p:cNvPr>
          <p:cNvSpPr>
            <a:spLocks noGrp="1"/>
          </p:cNvSpPr>
          <p:nvPr>
            <p:ph type="sldNum" sz="quarter" idx="19"/>
          </p:nvPr>
        </p:nvSpPr>
        <p:spPr/>
        <p:txBody>
          <a:bodyPr/>
          <a:lstStyle/>
          <a:p>
            <a:fld id="{D61AABEC-672F-4B68-B914-690DA978312C}" type="slidenum">
              <a:rPr lang="en-GB" smtClean="0"/>
              <a:pPr/>
              <a:t>‹#›</a:t>
            </a:fld>
            <a:r>
              <a:rPr lang="en-GB" dirty="0"/>
              <a:t>  </a:t>
            </a:r>
          </a:p>
        </p:txBody>
      </p:sp>
      <p:sp>
        <p:nvSpPr>
          <p:cNvPr id="5" name="Title" descr="Header">
            <a:extLst>
              <a:ext uri="{FF2B5EF4-FFF2-40B4-BE49-F238E27FC236}">
                <a16:creationId xmlns:a16="http://schemas.microsoft.com/office/drawing/2014/main" id="{93A2C7FC-586B-457F-BC57-4BB7FE1F784D}"/>
              </a:ext>
            </a:extLst>
          </p:cNvPr>
          <p:cNvSpPr>
            <a:spLocks noGrp="1"/>
          </p:cNvSpPr>
          <p:nvPr>
            <p:ph type="title"/>
          </p:nvPr>
        </p:nvSpPr>
        <p:spPr/>
        <p:txBody>
          <a:bodyPr/>
          <a:lstStyle/>
          <a:p>
            <a:r>
              <a:rPr lang="en-US"/>
              <a:t>Click to edit Master title style</a:t>
            </a:r>
            <a:endParaRPr lang="en-GB" dirty="0"/>
          </a:p>
        </p:txBody>
      </p:sp>
      <p:sp>
        <p:nvSpPr>
          <p:cNvPr id="6" name="Subtitle">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50000" y="1241781"/>
            <a:ext cx="9341700" cy="307777"/>
          </a:xfrm>
          <a:noFill/>
        </p:spPr>
        <p:txBody>
          <a:bodyPr vert="horz" wrap="square" lIns="0" tIns="0" rIns="0" bIns="0" rtlCol="0">
            <a:spAutoFit/>
          </a:bodyPr>
          <a:lstStyle>
            <a:lvl1pPr>
              <a:lnSpc>
                <a:spcPct val="100000"/>
              </a:lnSpc>
              <a:defRPr lang="en-GB" sz="2000" b="1" dirty="0">
                <a:solidFill>
                  <a:schemeClr val="tx2"/>
                </a:solidFill>
              </a:defRPr>
            </a:lvl1pPr>
          </a:lstStyle>
          <a:p>
            <a:r>
              <a:rPr lang="en-GB" dirty="0"/>
              <a:t>Subtitle here</a:t>
            </a:r>
          </a:p>
        </p:txBody>
      </p:sp>
      <p:sp>
        <p:nvSpPr>
          <p:cNvPr id="3" name="Content Placeholder 2">
            <a:extLst>
              <a:ext uri="{FF2B5EF4-FFF2-40B4-BE49-F238E27FC236}">
                <a16:creationId xmlns:a16="http://schemas.microsoft.com/office/drawing/2014/main" id="{1703231E-4063-4D72-A4F3-5BF19050C303}"/>
              </a:ext>
            </a:extLst>
          </p:cNvPr>
          <p:cNvSpPr>
            <a:spLocks noGrp="1"/>
          </p:cNvSpPr>
          <p:nvPr>
            <p:ph idx="1" hasCustomPrompt="1"/>
          </p:nvPr>
        </p:nvSpPr>
        <p:spPr>
          <a:xfrm>
            <a:off x="450000" y="1792800"/>
            <a:ext cx="11274425" cy="3876675"/>
          </a:xfrm>
          <a:solidFill>
            <a:srgbClr val="E8E8E8"/>
          </a:solidFill>
        </p:spPr>
        <p:txBody>
          <a:bodyPr>
            <a:noAutofit/>
          </a:bodyPr>
          <a:lstStyle>
            <a:lvl1pPr>
              <a:spcBef>
                <a:spcPts val="400"/>
              </a:spcBef>
              <a:defRPr sz="1400">
                <a:solidFill>
                  <a:schemeClr val="tx1"/>
                </a:solidFill>
              </a:defRPr>
            </a:lvl1pPr>
            <a:lvl2pPr>
              <a:spcBef>
                <a:spcPts val="400"/>
              </a:spcBef>
              <a:defRPr sz="1400">
                <a:solidFill>
                  <a:schemeClr val="tx1"/>
                </a:solidFill>
              </a:defRPr>
            </a:lvl2pPr>
            <a:lvl3pPr>
              <a:spcBef>
                <a:spcPts val="400"/>
              </a:spcBef>
              <a:defRPr sz="1400">
                <a:solidFill>
                  <a:schemeClr val="tx1"/>
                </a:solidFill>
              </a:defRPr>
            </a:lvl3pPr>
            <a:lvl4pPr>
              <a:defRPr>
                <a:solidFill>
                  <a:schemeClr val="bg2"/>
                </a:solidFill>
              </a:defRPr>
            </a:lvl4pPr>
            <a:lvl5pPr>
              <a:defRPr>
                <a:solidFill>
                  <a:schemeClr val="bg2"/>
                </a:solidFill>
              </a:defRPr>
            </a:lvl5pPr>
          </a:lstStyle>
          <a:p>
            <a:pPr lvl="0"/>
            <a:r>
              <a:rPr lang="en-GB" dirty="0"/>
              <a:t>Insert diagram here</a:t>
            </a:r>
          </a:p>
        </p:txBody>
      </p:sp>
      <p:sp>
        <p:nvSpPr>
          <p:cNvPr id="9" name="Base">
            <a:extLst>
              <a:ext uri="{FF2B5EF4-FFF2-40B4-BE49-F238E27FC236}">
                <a16:creationId xmlns:a16="http://schemas.microsoft.com/office/drawing/2014/main" id="{8A099BBE-5290-4ECD-A202-CB681241C242}"/>
              </a:ext>
            </a:extLst>
          </p:cNvPr>
          <p:cNvSpPr>
            <a:spLocks noGrp="1"/>
          </p:cNvSpPr>
          <p:nvPr>
            <p:ph type="body" sz="quarter" idx="18" hasCustomPrompt="1"/>
          </p:nvPr>
        </p:nvSpPr>
        <p:spPr>
          <a:xfrm>
            <a:off x="452897" y="5823783"/>
            <a:ext cx="11277975" cy="124906"/>
          </a:xfrm>
        </p:spPr>
        <p:txBody>
          <a:bodyPr wrap="square" lIns="0" anchor="b">
            <a:spAutoFit/>
          </a:bodyPr>
          <a:lstStyle>
            <a:lvl1pPr marL="0" indent="0" algn="r">
              <a:buNone/>
              <a:defRPr sz="800" b="0" i="1">
                <a:solidFill>
                  <a:schemeClr val="tx1">
                    <a:lumMod val="75000"/>
                    <a:lumOff val="25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dirty="0"/>
              <a:t>Base and source info (delete if not necessary)</a:t>
            </a:r>
          </a:p>
        </p:txBody>
      </p:sp>
    </p:spTree>
    <p:extLst>
      <p:ext uri="{BB962C8B-B14F-4D97-AF65-F5344CB8AC3E}">
        <p14:creationId xmlns:p14="http://schemas.microsoft.com/office/powerpoint/2010/main" val="2667728277"/>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ver slide #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6CA4B196-11C6-E24B-A282-B2868AFD5666}"/>
              </a:ext>
            </a:extLst>
          </p:cNvPr>
          <p:cNvSpPr>
            <a:spLocks noGrp="1"/>
          </p:cNvSpPr>
          <p:nvPr>
            <p:ph type="pic" sz="quarter" idx="16"/>
          </p:nvPr>
        </p:nvSpPr>
        <p:spPr>
          <a:xfrm>
            <a:off x="-1" y="346075"/>
            <a:ext cx="12192001" cy="6165850"/>
          </a:xfrm>
          <a:prstGeom prst="rect">
            <a:avLst/>
          </a:prstGeom>
          <a:solidFill>
            <a:schemeClr val="bg1">
              <a:lumMod val="95000"/>
            </a:schemeClr>
          </a:solidFill>
          <a:ln>
            <a:noFill/>
          </a:ln>
        </p:spPr>
        <p:txBody>
          <a:bodyPr tIns="324000"/>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8" name="Rectangle 7">
            <a:extLst>
              <a:ext uri="{FF2B5EF4-FFF2-40B4-BE49-F238E27FC236}">
                <a16:creationId xmlns:a16="http://schemas.microsoft.com/office/drawing/2014/main" id="{65A432D9-D558-2440-A936-ED1FEA2DDF1F}"/>
              </a:ext>
            </a:extLst>
          </p:cNvPr>
          <p:cNvSpPr/>
          <p:nvPr userDrawn="1"/>
        </p:nvSpPr>
        <p:spPr>
          <a:xfrm>
            <a:off x="0" y="6683375"/>
            <a:ext cx="12192001"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6481F55-CEF3-E049-BEA4-3876F91636CD}"/>
              </a:ext>
            </a:extLst>
          </p:cNvPr>
          <p:cNvSpPr/>
          <p:nvPr userDrawn="1"/>
        </p:nvSpPr>
        <p:spPr>
          <a:xfrm>
            <a:off x="-2" y="6460167"/>
            <a:ext cx="12192001" cy="245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16B191D-E642-294F-B946-6F224AB5ECB5}"/>
              </a:ext>
            </a:extLst>
          </p:cNvPr>
          <p:cNvSpPr/>
          <p:nvPr userDrawn="1"/>
        </p:nvSpPr>
        <p:spPr>
          <a:xfrm>
            <a:off x="-2" y="228600"/>
            <a:ext cx="12192001" cy="2454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928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hasCustomPrompt="1"/>
          </p:nvPr>
        </p:nvSpPr>
        <p:spPr>
          <a:xfrm>
            <a:off x="-1" y="346075"/>
            <a:ext cx="6594475" cy="6165850"/>
          </a:xfrm>
          <a:prstGeom prst="rect">
            <a:avLst/>
          </a:prstGeom>
          <a:solidFill>
            <a:schemeClr val="bg1">
              <a:lumMod val="95000"/>
            </a:schemeClr>
          </a:solidFill>
          <a:ln>
            <a:noFill/>
          </a:ln>
        </p:spPr>
        <p:txBody>
          <a:bodyPr tIns="324000"/>
          <a:lstStyle>
            <a:lvl1pPr marL="0" indent="0" algn="ctr">
              <a:buNone/>
              <a:defRPr sz="2000">
                <a:solidFill>
                  <a:schemeClr val="accent1"/>
                </a:solidFill>
                <a:latin typeface="Century Gothic" charset="0"/>
                <a:ea typeface="Century Gothic" charset="0"/>
                <a:cs typeface="Century Gothic" charset="0"/>
              </a:defRPr>
            </a:lvl1pPr>
          </a:lstStyle>
          <a:p>
            <a:r>
              <a:rPr lang="en-US" dirty="0"/>
              <a:t>Add image here</a:t>
            </a:r>
          </a:p>
        </p:txBody>
      </p:sp>
      <p:sp>
        <p:nvSpPr>
          <p:cNvPr id="25" name="Text Placeholder 24">
            <a:extLst>
              <a:ext uri="{FF2B5EF4-FFF2-40B4-BE49-F238E27FC236}">
                <a16:creationId xmlns:a16="http://schemas.microsoft.com/office/drawing/2014/main" id="{6CDD69C6-6A41-5046-B040-97DB1D558D7E}"/>
              </a:ext>
            </a:extLst>
          </p:cNvPr>
          <p:cNvSpPr>
            <a:spLocks noGrp="1"/>
          </p:cNvSpPr>
          <p:nvPr>
            <p:ph type="body" sz="quarter" idx="27" hasCustomPrompt="1"/>
          </p:nvPr>
        </p:nvSpPr>
        <p:spPr>
          <a:xfrm>
            <a:off x="-1" y="1195389"/>
            <a:ext cx="4229554" cy="4466604"/>
          </a:xfrm>
          <a:prstGeom prst="rect">
            <a:avLst/>
          </a:prstGeom>
          <a:solidFill>
            <a:schemeClr val="bg1"/>
          </a:solidFill>
        </p:spPr>
        <p:txBody>
          <a:bodyPr/>
          <a:lstStyle>
            <a:lvl1pPr marL="0" indent="0">
              <a:buNone/>
              <a:defRPr sz="200">
                <a:solidFill>
                  <a:schemeClr val="bg1"/>
                </a:solidFill>
              </a:defRPr>
            </a:lvl1pPr>
          </a:lstStyle>
          <a:p>
            <a:pPr lvl="0"/>
            <a:r>
              <a:rPr lang="en-US"/>
              <a:t>Box</a:t>
            </a:r>
          </a:p>
        </p:txBody>
      </p:sp>
      <p:sp>
        <p:nvSpPr>
          <p:cNvPr id="8" name="Rectangle 7">
            <a:extLst>
              <a:ext uri="{FF2B5EF4-FFF2-40B4-BE49-F238E27FC236}">
                <a16:creationId xmlns:a16="http://schemas.microsoft.com/office/drawing/2014/main" id="{3F72106F-6B30-7C41-894C-4141DA6B57CC}"/>
              </a:ext>
            </a:extLst>
          </p:cNvPr>
          <p:cNvSpPr/>
          <p:nvPr userDrawn="1"/>
        </p:nvSpPr>
        <p:spPr>
          <a:xfrm>
            <a:off x="6594475" y="685800"/>
            <a:ext cx="5597524" cy="54911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66094"/>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8">
            <a:extLst>
              <a:ext uri="{FF2B5EF4-FFF2-40B4-BE49-F238E27FC236}">
                <a16:creationId xmlns:a16="http://schemas.microsoft.com/office/drawing/2014/main" id="{8B219E3D-B5B9-E041-867A-4E7B6C978BA9}"/>
              </a:ext>
            </a:extLst>
          </p:cNvPr>
          <p:cNvSpPr>
            <a:spLocks noGrp="1"/>
          </p:cNvSpPr>
          <p:nvPr>
            <p:ph type="body" sz="quarter" idx="13" hasCustomPrompt="1"/>
          </p:nvPr>
        </p:nvSpPr>
        <p:spPr>
          <a:xfrm>
            <a:off x="998987" y="2920159"/>
            <a:ext cx="2962611" cy="1027732"/>
          </a:xfrm>
          <a:prstGeom prst="rect">
            <a:avLst/>
          </a:prstGeom>
        </p:spPr>
        <p:txBody>
          <a:bodyPr>
            <a:noAutofit/>
          </a:bodyPr>
          <a:lstStyle>
            <a:lvl1pPr marL="0" indent="0">
              <a:lnSpc>
                <a:spcPct val="80000"/>
              </a:lnSpc>
              <a:spcBef>
                <a:spcPts val="0"/>
              </a:spcBef>
              <a:buNone/>
              <a:defRPr sz="3200" b="1" cap="none" baseline="0">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Today’s agenda</a:t>
            </a:r>
          </a:p>
        </p:txBody>
      </p:sp>
      <p:sp>
        <p:nvSpPr>
          <p:cNvPr id="17" name="Text Placeholder 8">
            <a:extLst>
              <a:ext uri="{FF2B5EF4-FFF2-40B4-BE49-F238E27FC236}">
                <a16:creationId xmlns:a16="http://schemas.microsoft.com/office/drawing/2014/main" id="{96BFA679-C341-5A4C-BFA9-664DC7EAAED4}"/>
              </a:ext>
            </a:extLst>
          </p:cNvPr>
          <p:cNvSpPr>
            <a:spLocks noGrp="1"/>
          </p:cNvSpPr>
          <p:nvPr>
            <p:ph type="body" sz="quarter" idx="19" hasCustomPrompt="1"/>
          </p:nvPr>
        </p:nvSpPr>
        <p:spPr>
          <a:xfrm>
            <a:off x="7169334" y="1619619"/>
            <a:ext cx="658126" cy="658126"/>
          </a:xfrm>
          <a:prstGeom prst="ellipse">
            <a:avLst/>
          </a:prstGeom>
          <a:ln w="19050">
            <a:solidFill>
              <a:schemeClr val="bg1"/>
            </a:solidFill>
          </a:ln>
        </p:spPr>
        <p:txBody>
          <a:bodyPr wrap="none" lIns="0" tIns="0" rIns="0" bIns="0" anchor="ctr">
            <a:noAutofit/>
          </a:bodyPr>
          <a:lstStyle>
            <a:lvl1pPr marL="0" indent="0" algn="ctr">
              <a:lnSpc>
                <a:spcPct val="100000"/>
              </a:lnSpc>
              <a:spcBef>
                <a:spcPts val="0"/>
              </a:spcBef>
              <a:buNone/>
              <a:defRPr sz="2400" cap="all" baseline="0">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01</a:t>
            </a:r>
          </a:p>
        </p:txBody>
      </p:sp>
      <p:sp>
        <p:nvSpPr>
          <p:cNvPr id="6" name="Text Placeholder 5">
            <a:extLst>
              <a:ext uri="{FF2B5EF4-FFF2-40B4-BE49-F238E27FC236}">
                <a16:creationId xmlns:a16="http://schemas.microsoft.com/office/drawing/2014/main" id="{4EC7D8FE-B649-3145-BF17-642FE1D93228}"/>
              </a:ext>
            </a:extLst>
          </p:cNvPr>
          <p:cNvSpPr>
            <a:spLocks noGrp="1"/>
          </p:cNvSpPr>
          <p:nvPr>
            <p:ph type="body" sz="quarter" idx="20" hasCustomPrompt="1"/>
          </p:nvPr>
        </p:nvSpPr>
        <p:spPr>
          <a:xfrm>
            <a:off x="8006080" y="1536408"/>
            <a:ext cx="3573144" cy="825450"/>
          </a:xfrm>
          <a:prstGeom prst="rect">
            <a:avLst/>
          </a:prstGeom>
        </p:spPr>
        <p:txBody>
          <a:bodyPr anchor="ctr"/>
          <a:lstStyle>
            <a:lvl1pPr marL="0" indent="0">
              <a:spcBef>
                <a:spcPts val="0"/>
              </a:spcBef>
              <a:spcAft>
                <a:spcPts val="600"/>
              </a:spcAft>
              <a:buNone/>
              <a:defRPr sz="14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Agenda point</a:t>
            </a:r>
          </a:p>
        </p:txBody>
      </p:sp>
      <p:sp>
        <p:nvSpPr>
          <p:cNvPr id="18" name="Text Placeholder 8">
            <a:extLst>
              <a:ext uri="{FF2B5EF4-FFF2-40B4-BE49-F238E27FC236}">
                <a16:creationId xmlns:a16="http://schemas.microsoft.com/office/drawing/2014/main" id="{07F5761B-B687-FD48-8A89-35B58502AF9B}"/>
              </a:ext>
            </a:extLst>
          </p:cNvPr>
          <p:cNvSpPr>
            <a:spLocks noGrp="1"/>
          </p:cNvSpPr>
          <p:nvPr>
            <p:ph type="body" sz="quarter" idx="21" hasCustomPrompt="1"/>
          </p:nvPr>
        </p:nvSpPr>
        <p:spPr>
          <a:xfrm>
            <a:off x="7169334" y="2611464"/>
            <a:ext cx="658126" cy="658126"/>
          </a:xfrm>
          <a:prstGeom prst="ellipse">
            <a:avLst/>
          </a:prstGeom>
          <a:ln w="19050">
            <a:solidFill>
              <a:schemeClr val="bg1"/>
            </a:solidFill>
          </a:ln>
        </p:spPr>
        <p:txBody>
          <a:bodyPr wrap="none" lIns="0" tIns="0" rIns="0" bIns="0" anchor="ctr">
            <a:noAutofit/>
          </a:bodyPr>
          <a:lstStyle>
            <a:lvl1pPr marL="0" indent="0" algn="ctr">
              <a:lnSpc>
                <a:spcPct val="100000"/>
              </a:lnSpc>
              <a:spcBef>
                <a:spcPts val="0"/>
              </a:spcBef>
              <a:buNone/>
              <a:defRPr sz="2400" cap="all" baseline="0">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02</a:t>
            </a:r>
          </a:p>
        </p:txBody>
      </p:sp>
      <p:sp>
        <p:nvSpPr>
          <p:cNvPr id="19" name="Text Placeholder 5">
            <a:extLst>
              <a:ext uri="{FF2B5EF4-FFF2-40B4-BE49-F238E27FC236}">
                <a16:creationId xmlns:a16="http://schemas.microsoft.com/office/drawing/2014/main" id="{407AF52D-CE51-9246-9D63-311FA19AE103}"/>
              </a:ext>
            </a:extLst>
          </p:cNvPr>
          <p:cNvSpPr>
            <a:spLocks noGrp="1"/>
          </p:cNvSpPr>
          <p:nvPr>
            <p:ph type="body" sz="quarter" idx="22" hasCustomPrompt="1"/>
          </p:nvPr>
        </p:nvSpPr>
        <p:spPr>
          <a:xfrm>
            <a:off x="8006080" y="2527952"/>
            <a:ext cx="3573144" cy="825450"/>
          </a:xfrm>
          <a:prstGeom prst="rect">
            <a:avLst/>
          </a:prstGeom>
        </p:spPr>
        <p:txBody>
          <a:bodyPr anchor="ctr"/>
          <a:lstStyle>
            <a:lvl1pPr marL="0" indent="0">
              <a:spcBef>
                <a:spcPts val="0"/>
              </a:spcBef>
              <a:spcAft>
                <a:spcPts val="600"/>
              </a:spcAft>
              <a:buNone/>
              <a:defRPr sz="14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Agenda point</a:t>
            </a:r>
          </a:p>
        </p:txBody>
      </p:sp>
      <p:sp>
        <p:nvSpPr>
          <p:cNvPr id="20" name="Text Placeholder 8">
            <a:extLst>
              <a:ext uri="{FF2B5EF4-FFF2-40B4-BE49-F238E27FC236}">
                <a16:creationId xmlns:a16="http://schemas.microsoft.com/office/drawing/2014/main" id="{20880334-52BD-7B40-BF52-71D26A6BB181}"/>
              </a:ext>
            </a:extLst>
          </p:cNvPr>
          <p:cNvSpPr>
            <a:spLocks noGrp="1"/>
          </p:cNvSpPr>
          <p:nvPr>
            <p:ph type="body" sz="quarter" idx="23" hasCustomPrompt="1"/>
          </p:nvPr>
        </p:nvSpPr>
        <p:spPr>
          <a:xfrm>
            <a:off x="7169334" y="3603309"/>
            <a:ext cx="658126" cy="658126"/>
          </a:xfrm>
          <a:prstGeom prst="ellipse">
            <a:avLst/>
          </a:prstGeom>
          <a:ln w="19050">
            <a:solidFill>
              <a:schemeClr val="bg1"/>
            </a:solidFill>
          </a:ln>
        </p:spPr>
        <p:txBody>
          <a:bodyPr wrap="none" lIns="0" tIns="0" rIns="0" bIns="0" anchor="ctr">
            <a:noAutofit/>
          </a:bodyPr>
          <a:lstStyle>
            <a:lvl1pPr marL="0" indent="0" algn="ctr">
              <a:lnSpc>
                <a:spcPct val="100000"/>
              </a:lnSpc>
              <a:spcBef>
                <a:spcPts val="0"/>
              </a:spcBef>
              <a:buNone/>
              <a:defRPr sz="2400" cap="all" baseline="0">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03</a:t>
            </a:r>
          </a:p>
        </p:txBody>
      </p:sp>
      <p:sp>
        <p:nvSpPr>
          <p:cNvPr id="21" name="Text Placeholder 5">
            <a:extLst>
              <a:ext uri="{FF2B5EF4-FFF2-40B4-BE49-F238E27FC236}">
                <a16:creationId xmlns:a16="http://schemas.microsoft.com/office/drawing/2014/main" id="{963924A1-AF3E-3C47-AEB6-EA1B8277EE85}"/>
              </a:ext>
            </a:extLst>
          </p:cNvPr>
          <p:cNvSpPr>
            <a:spLocks noGrp="1"/>
          </p:cNvSpPr>
          <p:nvPr>
            <p:ph type="body" sz="quarter" idx="24" hasCustomPrompt="1"/>
          </p:nvPr>
        </p:nvSpPr>
        <p:spPr>
          <a:xfrm>
            <a:off x="8006080" y="3519496"/>
            <a:ext cx="3573144" cy="825450"/>
          </a:xfrm>
          <a:prstGeom prst="rect">
            <a:avLst/>
          </a:prstGeom>
        </p:spPr>
        <p:txBody>
          <a:bodyPr anchor="ctr"/>
          <a:lstStyle>
            <a:lvl1pPr marL="0" indent="0">
              <a:spcBef>
                <a:spcPts val="0"/>
              </a:spcBef>
              <a:spcAft>
                <a:spcPts val="600"/>
              </a:spcAft>
              <a:buNone/>
              <a:defRPr sz="14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Agenda point</a:t>
            </a:r>
          </a:p>
        </p:txBody>
      </p:sp>
      <p:sp>
        <p:nvSpPr>
          <p:cNvPr id="22" name="Text Placeholder 8">
            <a:extLst>
              <a:ext uri="{FF2B5EF4-FFF2-40B4-BE49-F238E27FC236}">
                <a16:creationId xmlns:a16="http://schemas.microsoft.com/office/drawing/2014/main" id="{44E9AF6B-F526-D546-A8CA-AC0220474471}"/>
              </a:ext>
            </a:extLst>
          </p:cNvPr>
          <p:cNvSpPr>
            <a:spLocks noGrp="1"/>
          </p:cNvSpPr>
          <p:nvPr>
            <p:ph type="body" sz="quarter" idx="25" hasCustomPrompt="1"/>
          </p:nvPr>
        </p:nvSpPr>
        <p:spPr>
          <a:xfrm>
            <a:off x="7169334" y="4595153"/>
            <a:ext cx="658126" cy="658126"/>
          </a:xfrm>
          <a:prstGeom prst="ellipse">
            <a:avLst/>
          </a:prstGeom>
          <a:ln w="19050">
            <a:solidFill>
              <a:schemeClr val="bg1"/>
            </a:solidFill>
          </a:ln>
        </p:spPr>
        <p:txBody>
          <a:bodyPr wrap="none" lIns="0" tIns="0" rIns="0" bIns="0" anchor="ctr">
            <a:noAutofit/>
          </a:bodyPr>
          <a:lstStyle>
            <a:lvl1pPr marL="0" indent="0" algn="ctr">
              <a:lnSpc>
                <a:spcPct val="100000"/>
              </a:lnSpc>
              <a:spcBef>
                <a:spcPts val="0"/>
              </a:spcBef>
              <a:buNone/>
              <a:defRPr sz="2400" cap="all" baseline="0">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04</a:t>
            </a:r>
          </a:p>
        </p:txBody>
      </p:sp>
      <p:sp>
        <p:nvSpPr>
          <p:cNvPr id="23" name="Text Placeholder 5">
            <a:extLst>
              <a:ext uri="{FF2B5EF4-FFF2-40B4-BE49-F238E27FC236}">
                <a16:creationId xmlns:a16="http://schemas.microsoft.com/office/drawing/2014/main" id="{0F2CDD4E-5A89-9D41-97B5-C0ED1FAA02A5}"/>
              </a:ext>
            </a:extLst>
          </p:cNvPr>
          <p:cNvSpPr>
            <a:spLocks noGrp="1"/>
          </p:cNvSpPr>
          <p:nvPr>
            <p:ph type="body" sz="quarter" idx="26" hasCustomPrompt="1"/>
          </p:nvPr>
        </p:nvSpPr>
        <p:spPr>
          <a:xfrm>
            <a:off x="8006080" y="4511041"/>
            <a:ext cx="3573144" cy="825450"/>
          </a:xfrm>
          <a:prstGeom prst="rect">
            <a:avLst/>
          </a:prstGeom>
        </p:spPr>
        <p:txBody>
          <a:bodyPr anchor="ctr"/>
          <a:lstStyle>
            <a:lvl1pPr marL="0" indent="0">
              <a:spcBef>
                <a:spcPts val="0"/>
              </a:spcBef>
              <a:spcAft>
                <a:spcPts val="600"/>
              </a:spcAft>
              <a:buNone/>
              <a:defRPr sz="1400">
                <a:solidFill>
                  <a:schemeClr val="bg1"/>
                </a:solidFill>
                <a:latin typeface="Century Gothic" charset="0"/>
                <a:ea typeface="Century Gothic" charset="0"/>
                <a:cs typeface="Century Gothic" charset="0"/>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Agenda point</a:t>
            </a:r>
          </a:p>
        </p:txBody>
      </p:sp>
    </p:spTree>
    <p:extLst>
      <p:ext uri="{BB962C8B-B14F-4D97-AF65-F5344CB8AC3E}">
        <p14:creationId xmlns:p14="http://schemas.microsoft.com/office/powerpoint/2010/main" val="207510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ement slide - image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p:nvPr>
        </p:nvSpPr>
        <p:spPr>
          <a:xfrm>
            <a:off x="-1" y="346075"/>
            <a:ext cx="12192001" cy="6165850"/>
          </a:xfrm>
          <a:prstGeom prst="rect">
            <a:avLst/>
          </a:prstGeom>
          <a:solidFill>
            <a:schemeClr val="bg1">
              <a:lumMod val="95000"/>
            </a:schemeClr>
          </a:solidFill>
          <a:ln>
            <a:noFill/>
          </a:ln>
        </p:spPr>
        <p:txBody>
          <a:bodyPr tIns="324000"/>
          <a:lstStyle>
            <a:lvl1pPr marL="0" indent="0" algn="ctr">
              <a:buNone/>
              <a:defRPr sz="2000">
                <a:solidFill>
                  <a:schemeClr val="accent1"/>
                </a:solidFill>
                <a:latin typeface="Century Gothic" charset="0"/>
                <a:ea typeface="Century Gothic" charset="0"/>
                <a:cs typeface="Century Gothic" charset="0"/>
              </a:defRPr>
            </a:lvl1pPr>
          </a:lstStyle>
          <a:p>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5" name="Text Placeholder 8">
            <a:extLst>
              <a:ext uri="{FF2B5EF4-FFF2-40B4-BE49-F238E27FC236}">
                <a16:creationId xmlns:a16="http://schemas.microsoft.com/office/drawing/2014/main" id="{8B219E3D-B5B9-E041-867A-4E7B6C978BA9}"/>
              </a:ext>
            </a:extLst>
          </p:cNvPr>
          <p:cNvSpPr>
            <a:spLocks noGrp="1"/>
          </p:cNvSpPr>
          <p:nvPr>
            <p:ph type="body" sz="quarter" idx="13" hasCustomPrompt="1"/>
          </p:nvPr>
        </p:nvSpPr>
        <p:spPr>
          <a:xfrm>
            <a:off x="998989" y="2282416"/>
            <a:ext cx="5097011" cy="2340638"/>
          </a:xfrm>
          <a:prstGeom prst="rect">
            <a:avLst/>
          </a:prstGeom>
        </p:spPr>
        <p:txBody>
          <a:bodyPr anchor="ctr">
            <a:noAutofit/>
          </a:bodyPr>
          <a:lstStyle>
            <a:lvl1pPr marL="0" indent="0">
              <a:lnSpc>
                <a:spcPct val="100000"/>
              </a:lnSpc>
              <a:spcBef>
                <a:spcPts val="0"/>
              </a:spcBef>
              <a:spcAft>
                <a:spcPts val="600"/>
              </a:spcAft>
              <a:buNone/>
              <a:defRPr sz="3200" b="1" cap="none" baseline="0">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This is an example slide that can be used for a divider or as a slide for a BIG STATEMENT </a:t>
            </a:r>
            <a:br>
              <a:rPr lang="en-US"/>
            </a:br>
            <a:r>
              <a:rPr lang="en-US"/>
              <a:t>(highlight keywords)</a:t>
            </a:r>
          </a:p>
        </p:txBody>
      </p:sp>
    </p:spTree>
    <p:extLst>
      <p:ext uri="{BB962C8B-B14F-4D97-AF65-F5344CB8AC3E}">
        <p14:creationId xmlns:p14="http://schemas.microsoft.com/office/powerpoint/2010/main" val="103684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DA2DE7A8-D0B9-0B4E-89CD-801C64626E98}"/>
              </a:ext>
            </a:extLst>
          </p:cNvPr>
          <p:cNvSpPr>
            <a:spLocks noGrp="1"/>
          </p:cNvSpPr>
          <p:nvPr>
            <p:ph type="pic" sz="quarter" idx="16"/>
          </p:nvPr>
        </p:nvSpPr>
        <p:spPr>
          <a:xfrm>
            <a:off x="-1" y="346075"/>
            <a:ext cx="9147875" cy="6165850"/>
          </a:xfrm>
          <a:prstGeom prst="rect">
            <a:avLst/>
          </a:prstGeom>
          <a:solidFill>
            <a:schemeClr val="bg1">
              <a:lumMod val="95000"/>
            </a:schemeClr>
          </a:solidFill>
          <a:ln>
            <a:noFill/>
          </a:ln>
        </p:spPr>
        <p:txBody>
          <a:bodyPr lIns="648000" tIns="0" bIns="0" anchor="ctr"/>
          <a:lstStyle>
            <a:lvl1pPr marL="0" indent="0" algn="l">
              <a:buNone/>
              <a:defRPr sz="2000">
                <a:solidFill>
                  <a:schemeClr val="accent1"/>
                </a:solidFill>
                <a:latin typeface="Century Gothic" charset="0"/>
                <a:ea typeface="Century Gothic" charset="0"/>
                <a:cs typeface="Century Gothic" charset="0"/>
              </a:defRPr>
            </a:lvl1pPr>
          </a:lstStyle>
          <a:p>
            <a:endParaRPr lang="en-US" dirty="0"/>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7" name="Text Placeholder 8">
            <a:extLst>
              <a:ext uri="{FF2B5EF4-FFF2-40B4-BE49-F238E27FC236}">
                <a16:creationId xmlns:a16="http://schemas.microsoft.com/office/drawing/2014/main" id="{C020EE9B-623E-C549-A71A-AE61B11AA272}"/>
              </a:ext>
            </a:extLst>
          </p:cNvPr>
          <p:cNvSpPr>
            <a:spLocks noGrp="1"/>
          </p:cNvSpPr>
          <p:nvPr>
            <p:ph type="body" sz="quarter" idx="13" hasCustomPrompt="1"/>
          </p:nvPr>
        </p:nvSpPr>
        <p:spPr>
          <a:xfrm>
            <a:off x="5142092" y="2482098"/>
            <a:ext cx="3972342" cy="1632549"/>
          </a:xfrm>
          <a:prstGeom prst="rect">
            <a:avLst/>
          </a:prstGeom>
          <a:noFill/>
        </p:spPr>
        <p:txBody>
          <a:bodyPr wrap="square" lIns="144000" tIns="108000" rIns="72000" anchor="ctr">
            <a:spAutoFit/>
          </a:bodyPr>
          <a:lstStyle>
            <a:lvl1pPr marL="0" indent="0">
              <a:lnSpc>
                <a:spcPct val="100000"/>
              </a:lnSpc>
              <a:spcBef>
                <a:spcPts val="0"/>
              </a:spcBef>
              <a:buNone/>
              <a:defRPr sz="3200" b="1" cap="none" baseline="0">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 divider slide</a:t>
            </a:r>
          </a:p>
          <a:p>
            <a:pPr lvl="0"/>
            <a:r>
              <a:rPr lang="en-US"/>
              <a:t>Could look like this</a:t>
            </a:r>
          </a:p>
          <a:p>
            <a:pPr lvl="0"/>
            <a:endParaRPr lang="en-US"/>
          </a:p>
        </p:txBody>
      </p:sp>
      <p:sp>
        <p:nvSpPr>
          <p:cNvPr id="13" name="Text Placeholder 8">
            <a:extLst>
              <a:ext uri="{FF2B5EF4-FFF2-40B4-BE49-F238E27FC236}">
                <a16:creationId xmlns:a16="http://schemas.microsoft.com/office/drawing/2014/main" id="{10DB4E6E-0C1D-8B4C-9E8D-74FF99E4EEA5}"/>
              </a:ext>
            </a:extLst>
          </p:cNvPr>
          <p:cNvSpPr>
            <a:spLocks noGrp="1"/>
          </p:cNvSpPr>
          <p:nvPr>
            <p:ph type="body" sz="quarter" idx="20" hasCustomPrompt="1"/>
          </p:nvPr>
        </p:nvSpPr>
        <p:spPr>
          <a:xfrm>
            <a:off x="5142092" y="1673862"/>
            <a:ext cx="658126" cy="658126"/>
          </a:xfrm>
          <a:prstGeom prst="rect">
            <a:avLst/>
          </a:prstGeom>
          <a:solidFill>
            <a:schemeClr val="accent6"/>
          </a:solidFill>
          <a:ln w="19050">
            <a:noFill/>
          </a:ln>
        </p:spPr>
        <p:txBody>
          <a:bodyPr wrap="none" lIns="0" tIns="0" rIns="0" bIns="0" anchor="ctr">
            <a:noAutofit/>
          </a:bodyPr>
          <a:lstStyle>
            <a:lvl1pPr marL="0" indent="0" algn="ctr">
              <a:lnSpc>
                <a:spcPct val="100000"/>
              </a:lnSpc>
              <a:spcBef>
                <a:spcPts val="0"/>
              </a:spcBef>
              <a:buNone/>
              <a:defRPr sz="2400" b="1" cap="all" baseline="0">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01</a:t>
            </a:r>
          </a:p>
        </p:txBody>
      </p:sp>
    </p:spTree>
    <p:extLst>
      <p:ext uri="{BB962C8B-B14F-4D97-AF65-F5344CB8AC3E}">
        <p14:creationId xmlns:p14="http://schemas.microsoft.com/office/powerpoint/2010/main" val="80718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column - dov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871D7C-6444-214A-9A5A-E8FE1A6011C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5" y="355600"/>
            <a:ext cx="11459453" cy="1368425"/>
          </a:xfrm>
          <a:prstGeom prst="rect">
            <a:avLst/>
          </a:prstGeom>
        </p:spPr>
        <p:txBody>
          <a:bodyPr>
            <a:noAutofit/>
          </a:bodyPr>
          <a:lstStyle>
            <a:lvl1pPr marL="0" indent="0">
              <a:spcBef>
                <a:spcPts val="0"/>
              </a:spcBef>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71474" y="2054225"/>
            <a:ext cx="11445875" cy="4117974"/>
          </a:xfrm>
          <a:prstGeom prst="rect">
            <a:avLst/>
          </a:prstGeom>
        </p:spPr>
        <p:txBody>
          <a:bodyPr numCol="2"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69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145A70-50F3-5241-B83D-926DEEF868BA}"/>
              </a:ext>
            </a:extLst>
          </p:cNvPr>
          <p:cNvSpPr/>
          <p:nvPr userDrawn="1"/>
        </p:nvSpPr>
        <p:spPr>
          <a:xfrm>
            <a:off x="0" y="-2072"/>
            <a:ext cx="12192000" cy="68600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Franklin Gothic Demi" panose="020B0603020102020204" pitchFamily="34" charset="0"/>
              <a:ea typeface="Franklin Gothic Book" charset="0"/>
              <a:cs typeface="Franklin Gothic Book"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14" name="Rectangle 13">
            <a:extLst>
              <a:ext uri="{FF2B5EF4-FFF2-40B4-BE49-F238E27FC236}">
                <a16:creationId xmlns:a16="http://schemas.microsoft.com/office/drawing/2014/main" id="{6EE85D5F-9D78-F04D-80EB-C6C9D3ABB93B}"/>
              </a:ext>
            </a:extLst>
          </p:cNvPr>
          <p:cNvSpPr/>
          <p:nvPr userDrawn="1"/>
        </p:nvSpPr>
        <p:spPr>
          <a:xfrm>
            <a:off x="0" y="1403928"/>
            <a:ext cx="12192000" cy="5107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4C2DC9CF-D555-1D4C-BF01-8719907B9EED}"/>
              </a:ext>
            </a:extLst>
          </p:cNvPr>
          <p:cNvSpPr>
            <a:spLocks noGrp="1"/>
          </p:cNvSpPr>
          <p:nvPr>
            <p:ph type="body" sz="quarter" idx="17"/>
          </p:nvPr>
        </p:nvSpPr>
        <p:spPr>
          <a:xfrm>
            <a:off x="3988896" y="975573"/>
            <a:ext cx="7828453" cy="4917227"/>
          </a:xfrm>
          <a:prstGeom prst="rect">
            <a:avLst/>
          </a:prstGeom>
        </p:spPr>
        <p:txBody>
          <a:bodyPr numCol="1" spcCol="360000"/>
          <a:lstStyle>
            <a:lvl1pPr marL="0" indent="0">
              <a:lnSpc>
                <a:spcPct val="100000"/>
              </a:lnSpc>
              <a:buNone/>
              <a:defRPr sz="1400">
                <a:latin typeface="Century Gothic" charset="0"/>
                <a:ea typeface="Century Gothic" charset="0"/>
                <a:cs typeface="Century Gothic" charset="0"/>
              </a:defRPr>
            </a:lvl1pPr>
            <a:lvl2pPr marL="457200" indent="0">
              <a:lnSpc>
                <a:spcPct val="100000"/>
              </a:lnSpc>
              <a:buNone/>
              <a:defRPr sz="1200">
                <a:latin typeface="Century Gothic" charset="0"/>
                <a:ea typeface="Century Gothic" charset="0"/>
                <a:cs typeface="Century Gothic" charset="0"/>
              </a:defRPr>
            </a:lvl2pPr>
            <a:lvl3pPr marL="914400" indent="0">
              <a:lnSpc>
                <a:spcPct val="100000"/>
              </a:lnSpc>
              <a:buNone/>
              <a:defRPr sz="1100">
                <a:latin typeface="Century Gothic" charset="0"/>
                <a:ea typeface="Century Gothic" charset="0"/>
                <a:cs typeface="Century Gothic" charset="0"/>
              </a:defRPr>
            </a:lvl3pPr>
            <a:lvl4pPr marL="1371600" indent="0">
              <a:lnSpc>
                <a:spcPct val="100000"/>
              </a:lnSpc>
              <a:buNone/>
              <a:defRPr sz="1050">
                <a:latin typeface="Century Gothic" charset="0"/>
                <a:ea typeface="Century Gothic" charset="0"/>
                <a:cs typeface="Century Gothic" charset="0"/>
              </a:defRPr>
            </a:lvl4pPr>
            <a:lvl5pPr marL="1828800" indent="0">
              <a:lnSpc>
                <a:spcPct val="100000"/>
              </a:lnSpc>
              <a:buNone/>
              <a:defRPr sz="1050">
                <a:latin typeface="Century Gothic" charset="0"/>
                <a:ea typeface="Century Gothic" charset="0"/>
                <a:cs typeface="Century Gothic"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346075"/>
            <a:ext cx="3245944" cy="2743200"/>
          </a:xfrm>
          <a:prstGeom prst="rect">
            <a:avLst/>
          </a:prstGeom>
        </p:spPr>
        <p:txBody>
          <a:bodyPr>
            <a:noAutofit/>
          </a:bodyPr>
          <a:lstStyle>
            <a:lvl1pPr marL="0" indent="0">
              <a:buNone/>
              <a:defRPr sz="2400" b="1">
                <a:solidFill>
                  <a:schemeClr val="bg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Tree>
    <p:extLst>
      <p:ext uri="{BB962C8B-B14F-4D97-AF65-F5344CB8AC3E}">
        <p14:creationId xmlns:p14="http://schemas.microsoft.com/office/powerpoint/2010/main" val="13735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table slide #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600" y="346075"/>
            <a:ext cx="12193200" cy="616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724524" cy="13684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Tree>
    <p:extLst>
      <p:ext uri="{BB962C8B-B14F-4D97-AF65-F5344CB8AC3E}">
        <p14:creationId xmlns:p14="http://schemas.microsoft.com/office/powerpoint/2010/main" val="4114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eam slide">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C871D7C-6444-214A-9A5A-E8FE1A6011C9}"/>
              </a:ext>
            </a:extLst>
          </p:cNvPr>
          <p:cNvSpPr/>
          <p:nvPr userDrawn="1"/>
        </p:nvSpPr>
        <p:spPr>
          <a:xfrm>
            <a:off x="0" y="346075"/>
            <a:ext cx="12192000" cy="6165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6" y="685800"/>
            <a:ext cx="5722938" cy="964125"/>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47" name="Picture Placeholder 3">
            <a:extLst>
              <a:ext uri="{FF2B5EF4-FFF2-40B4-BE49-F238E27FC236}">
                <a16:creationId xmlns:a16="http://schemas.microsoft.com/office/drawing/2014/main" id="{0BAED666-E548-5442-A7D9-518CAD82D89F}"/>
              </a:ext>
            </a:extLst>
          </p:cNvPr>
          <p:cNvSpPr>
            <a:spLocks noGrp="1"/>
          </p:cNvSpPr>
          <p:nvPr>
            <p:ph type="pic" sz="quarter" idx="41" hasCustomPrompt="1"/>
          </p:nvPr>
        </p:nvSpPr>
        <p:spPr>
          <a:xfrm>
            <a:off x="1101172" y="241838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50" name="Text Placeholder 14">
            <a:extLst>
              <a:ext uri="{FF2B5EF4-FFF2-40B4-BE49-F238E27FC236}">
                <a16:creationId xmlns:a16="http://schemas.microsoft.com/office/drawing/2014/main" id="{A35B4B80-A31A-504E-918C-7A1694222DED}"/>
              </a:ext>
            </a:extLst>
          </p:cNvPr>
          <p:cNvSpPr>
            <a:spLocks noGrp="1"/>
          </p:cNvSpPr>
          <p:nvPr>
            <p:ph type="body" sz="quarter" idx="42" hasCustomPrompt="1"/>
          </p:nvPr>
        </p:nvSpPr>
        <p:spPr>
          <a:xfrm>
            <a:off x="1101172" y="425471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51" name="Text Placeholder 3">
            <a:extLst>
              <a:ext uri="{FF2B5EF4-FFF2-40B4-BE49-F238E27FC236}">
                <a16:creationId xmlns:a16="http://schemas.microsoft.com/office/drawing/2014/main" id="{57D93192-2406-7243-9394-DCB9474268E5}"/>
              </a:ext>
            </a:extLst>
          </p:cNvPr>
          <p:cNvSpPr>
            <a:spLocks noGrp="1"/>
          </p:cNvSpPr>
          <p:nvPr>
            <p:ph type="body" sz="quarter" idx="43" hasCustomPrompt="1"/>
          </p:nvPr>
        </p:nvSpPr>
        <p:spPr>
          <a:xfrm>
            <a:off x="1101172" y="4290717"/>
            <a:ext cx="1754821" cy="476028"/>
          </a:xfrm>
          <a:prstGeom prst="rect">
            <a:avLst/>
          </a:prstGeom>
          <a:solidFill>
            <a:schemeClr val="tx1"/>
          </a:solidFill>
        </p:spPr>
        <p:txBody>
          <a:bodyPr wrap="none" lIns="72000" rIns="72000" anchor="t">
            <a:spAutoFit/>
          </a:bodyPr>
          <a:lstStyle>
            <a:lvl1pPr marL="0" indent="0" algn="l">
              <a:spcBef>
                <a:spcPts val="400"/>
              </a:spcBef>
              <a:buNone/>
              <a:defRPr sz="1200" cap="none" baseline="0">
                <a:solidFill>
                  <a:schemeClr val="bg1"/>
                </a:solidFill>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Name Last Name</a:t>
            </a:r>
          </a:p>
          <a:p>
            <a:pPr lvl="0"/>
            <a:r>
              <a:rPr lang="en-US"/>
              <a:t>Job Title</a:t>
            </a:r>
          </a:p>
        </p:txBody>
      </p:sp>
      <p:sp>
        <p:nvSpPr>
          <p:cNvPr id="52" name="Picture Placeholder 3">
            <a:extLst>
              <a:ext uri="{FF2B5EF4-FFF2-40B4-BE49-F238E27FC236}">
                <a16:creationId xmlns:a16="http://schemas.microsoft.com/office/drawing/2014/main" id="{A14153F7-04A9-3342-8291-FF72E8C864A1}"/>
              </a:ext>
            </a:extLst>
          </p:cNvPr>
          <p:cNvSpPr>
            <a:spLocks noGrp="1"/>
          </p:cNvSpPr>
          <p:nvPr>
            <p:ph type="pic" sz="quarter" idx="44" hasCustomPrompt="1"/>
          </p:nvPr>
        </p:nvSpPr>
        <p:spPr>
          <a:xfrm>
            <a:off x="3102772" y="241838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53" name="Text Placeholder 14">
            <a:extLst>
              <a:ext uri="{FF2B5EF4-FFF2-40B4-BE49-F238E27FC236}">
                <a16:creationId xmlns:a16="http://schemas.microsoft.com/office/drawing/2014/main" id="{CD216FC8-73A8-524D-8419-490C94ADB1F7}"/>
              </a:ext>
            </a:extLst>
          </p:cNvPr>
          <p:cNvSpPr>
            <a:spLocks noGrp="1"/>
          </p:cNvSpPr>
          <p:nvPr>
            <p:ph type="body" sz="quarter" idx="45" hasCustomPrompt="1"/>
          </p:nvPr>
        </p:nvSpPr>
        <p:spPr>
          <a:xfrm>
            <a:off x="3102772" y="425471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54" name="Text Placeholder 3">
            <a:extLst>
              <a:ext uri="{FF2B5EF4-FFF2-40B4-BE49-F238E27FC236}">
                <a16:creationId xmlns:a16="http://schemas.microsoft.com/office/drawing/2014/main" id="{3FC91928-87D6-714C-97B5-74B88C86E003}"/>
              </a:ext>
            </a:extLst>
          </p:cNvPr>
          <p:cNvSpPr>
            <a:spLocks noGrp="1"/>
          </p:cNvSpPr>
          <p:nvPr>
            <p:ph type="body" sz="quarter" idx="46" hasCustomPrompt="1"/>
          </p:nvPr>
        </p:nvSpPr>
        <p:spPr>
          <a:xfrm>
            <a:off x="3102772" y="4290717"/>
            <a:ext cx="1754821" cy="476028"/>
          </a:xfrm>
          <a:prstGeom prst="rect">
            <a:avLst/>
          </a:prstGeom>
          <a:solidFill>
            <a:schemeClr val="tx1"/>
          </a:solidFill>
        </p:spPr>
        <p:txBody>
          <a:bodyPr wrap="none" lIns="72000" rIns="72000" anchor="t">
            <a:spAutoFit/>
          </a:bodyPr>
          <a:lstStyle>
            <a:lvl1pPr marL="0" indent="0" algn="l">
              <a:spcBef>
                <a:spcPts val="400"/>
              </a:spcBef>
              <a:buNone/>
              <a:defRPr sz="1200" cap="none" baseline="0">
                <a:solidFill>
                  <a:schemeClr val="bg1"/>
                </a:solidFill>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Name Last Name</a:t>
            </a:r>
          </a:p>
          <a:p>
            <a:pPr lvl="0"/>
            <a:r>
              <a:rPr lang="en-US"/>
              <a:t>Job Title</a:t>
            </a:r>
          </a:p>
        </p:txBody>
      </p:sp>
      <p:sp>
        <p:nvSpPr>
          <p:cNvPr id="55" name="Picture Placeholder 3">
            <a:extLst>
              <a:ext uri="{FF2B5EF4-FFF2-40B4-BE49-F238E27FC236}">
                <a16:creationId xmlns:a16="http://schemas.microsoft.com/office/drawing/2014/main" id="{87D946DD-51D3-C547-89F1-2A20D8924E60}"/>
              </a:ext>
            </a:extLst>
          </p:cNvPr>
          <p:cNvSpPr>
            <a:spLocks noGrp="1"/>
          </p:cNvSpPr>
          <p:nvPr>
            <p:ph type="pic" sz="quarter" idx="47" hasCustomPrompt="1"/>
          </p:nvPr>
        </p:nvSpPr>
        <p:spPr>
          <a:xfrm>
            <a:off x="5104372" y="241838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56" name="Text Placeholder 14">
            <a:extLst>
              <a:ext uri="{FF2B5EF4-FFF2-40B4-BE49-F238E27FC236}">
                <a16:creationId xmlns:a16="http://schemas.microsoft.com/office/drawing/2014/main" id="{08A1C68D-AEBC-1F43-AEF1-0475F7263737}"/>
              </a:ext>
            </a:extLst>
          </p:cNvPr>
          <p:cNvSpPr>
            <a:spLocks noGrp="1"/>
          </p:cNvSpPr>
          <p:nvPr>
            <p:ph type="body" sz="quarter" idx="48" hasCustomPrompt="1"/>
          </p:nvPr>
        </p:nvSpPr>
        <p:spPr>
          <a:xfrm>
            <a:off x="5104372" y="425471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57" name="Text Placeholder 3">
            <a:extLst>
              <a:ext uri="{FF2B5EF4-FFF2-40B4-BE49-F238E27FC236}">
                <a16:creationId xmlns:a16="http://schemas.microsoft.com/office/drawing/2014/main" id="{3F089518-BC4D-2A40-BD65-F98B990751C7}"/>
              </a:ext>
            </a:extLst>
          </p:cNvPr>
          <p:cNvSpPr>
            <a:spLocks noGrp="1"/>
          </p:cNvSpPr>
          <p:nvPr>
            <p:ph type="body" sz="quarter" idx="49" hasCustomPrompt="1"/>
          </p:nvPr>
        </p:nvSpPr>
        <p:spPr>
          <a:xfrm>
            <a:off x="5104372" y="4290717"/>
            <a:ext cx="1754821" cy="476028"/>
          </a:xfrm>
          <a:prstGeom prst="rect">
            <a:avLst/>
          </a:prstGeom>
          <a:solidFill>
            <a:schemeClr val="tx1"/>
          </a:solidFill>
        </p:spPr>
        <p:txBody>
          <a:bodyPr wrap="none" lIns="72000" rIns="72000" anchor="t">
            <a:spAutoFit/>
          </a:bodyPr>
          <a:lstStyle>
            <a:lvl1pPr marL="0" indent="0" algn="l">
              <a:spcBef>
                <a:spcPts val="400"/>
              </a:spcBef>
              <a:buNone/>
              <a:defRPr sz="1200" cap="none" baseline="0">
                <a:solidFill>
                  <a:schemeClr val="bg1"/>
                </a:solidFill>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Name Last Name</a:t>
            </a:r>
          </a:p>
          <a:p>
            <a:pPr lvl="0"/>
            <a:r>
              <a:rPr lang="en-US"/>
              <a:t>Job Title</a:t>
            </a:r>
          </a:p>
        </p:txBody>
      </p:sp>
      <p:sp>
        <p:nvSpPr>
          <p:cNvPr id="58" name="Picture Placeholder 3">
            <a:extLst>
              <a:ext uri="{FF2B5EF4-FFF2-40B4-BE49-F238E27FC236}">
                <a16:creationId xmlns:a16="http://schemas.microsoft.com/office/drawing/2014/main" id="{F79DE403-FEEA-7944-A049-8CE45913A619}"/>
              </a:ext>
            </a:extLst>
          </p:cNvPr>
          <p:cNvSpPr>
            <a:spLocks noGrp="1"/>
          </p:cNvSpPr>
          <p:nvPr>
            <p:ph type="pic" sz="quarter" idx="50" hasCustomPrompt="1"/>
          </p:nvPr>
        </p:nvSpPr>
        <p:spPr>
          <a:xfrm>
            <a:off x="7100054" y="241838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59" name="Text Placeholder 14">
            <a:extLst>
              <a:ext uri="{FF2B5EF4-FFF2-40B4-BE49-F238E27FC236}">
                <a16:creationId xmlns:a16="http://schemas.microsoft.com/office/drawing/2014/main" id="{E5F2AA02-FDF1-8343-A04C-E899D04463F7}"/>
              </a:ext>
            </a:extLst>
          </p:cNvPr>
          <p:cNvSpPr>
            <a:spLocks noGrp="1"/>
          </p:cNvSpPr>
          <p:nvPr>
            <p:ph type="body" sz="quarter" idx="51" hasCustomPrompt="1"/>
          </p:nvPr>
        </p:nvSpPr>
        <p:spPr>
          <a:xfrm>
            <a:off x="7100054" y="425471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60" name="Text Placeholder 3">
            <a:extLst>
              <a:ext uri="{FF2B5EF4-FFF2-40B4-BE49-F238E27FC236}">
                <a16:creationId xmlns:a16="http://schemas.microsoft.com/office/drawing/2014/main" id="{0AC01CC8-3351-D54F-AC8D-646AC58C5C7C}"/>
              </a:ext>
            </a:extLst>
          </p:cNvPr>
          <p:cNvSpPr>
            <a:spLocks noGrp="1"/>
          </p:cNvSpPr>
          <p:nvPr>
            <p:ph type="body" sz="quarter" idx="52" hasCustomPrompt="1"/>
          </p:nvPr>
        </p:nvSpPr>
        <p:spPr>
          <a:xfrm>
            <a:off x="7100054" y="4290717"/>
            <a:ext cx="1754821" cy="476028"/>
          </a:xfrm>
          <a:prstGeom prst="rect">
            <a:avLst/>
          </a:prstGeom>
          <a:solidFill>
            <a:schemeClr val="tx1"/>
          </a:solidFill>
        </p:spPr>
        <p:txBody>
          <a:bodyPr wrap="none" lIns="72000" rIns="72000" anchor="t">
            <a:spAutoFit/>
          </a:bodyPr>
          <a:lstStyle>
            <a:lvl1pPr marL="0" indent="0" algn="l">
              <a:spcBef>
                <a:spcPts val="400"/>
              </a:spcBef>
              <a:buNone/>
              <a:defRPr sz="1200" cap="none" baseline="0">
                <a:solidFill>
                  <a:schemeClr val="bg1"/>
                </a:solidFill>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Name Last Name</a:t>
            </a:r>
          </a:p>
          <a:p>
            <a:pPr lvl="0"/>
            <a:r>
              <a:rPr lang="en-US"/>
              <a:t>Job Title</a:t>
            </a:r>
          </a:p>
        </p:txBody>
      </p:sp>
      <p:sp>
        <p:nvSpPr>
          <p:cNvPr id="61" name="Picture Placeholder 3">
            <a:extLst>
              <a:ext uri="{FF2B5EF4-FFF2-40B4-BE49-F238E27FC236}">
                <a16:creationId xmlns:a16="http://schemas.microsoft.com/office/drawing/2014/main" id="{7049B7AF-027B-CB4C-A1FA-E2275EFABB31}"/>
              </a:ext>
            </a:extLst>
          </p:cNvPr>
          <p:cNvSpPr>
            <a:spLocks noGrp="1"/>
          </p:cNvSpPr>
          <p:nvPr>
            <p:ph type="pic" sz="quarter" idx="53" hasCustomPrompt="1"/>
          </p:nvPr>
        </p:nvSpPr>
        <p:spPr>
          <a:xfrm>
            <a:off x="9097246" y="2418383"/>
            <a:ext cx="2001600" cy="2001600"/>
          </a:xfrm>
          <a:prstGeom prst="rect">
            <a:avLst/>
          </a:prstGeom>
          <a:solidFill>
            <a:schemeClr val="bg1"/>
          </a:solidFill>
          <a:ln>
            <a:noFill/>
          </a:ln>
        </p:spPr>
        <p:txBody>
          <a:bodyPr lIns="0" tIns="0" rIns="0" bIns="0" anchor="ctr"/>
          <a:lstStyle>
            <a:lvl1pPr marL="0" indent="0" algn="ctr">
              <a:buNone/>
              <a:defRPr sz="1000">
                <a:solidFill>
                  <a:schemeClr val="accent1"/>
                </a:solidFill>
                <a:latin typeface="Century Gothic" charset="0"/>
                <a:ea typeface="Century Gothic" charset="0"/>
                <a:cs typeface="Century Gothic" charset="0"/>
              </a:defRPr>
            </a:lvl1pPr>
          </a:lstStyle>
          <a:p>
            <a:r>
              <a:rPr lang="en-US" dirty="0"/>
              <a:t>Add team photo here</a:t>
            </a:r>
          </a:p>
        </p:txBody>
      </p:sp>
      <p:sp>
        <p:nvSpPr>
          <p:cNvPr id="62" name="Text Placeholder 14">
            <a:extLst>
              <a:ext uri="{FF2B5EF4-FFF2-40B4-BE49-F238E27FC236}">
                <a16:creationId xmlns:a16="http://schemas.microsoft.com/office/drawing/2014/main" id="{40FAF255-BC19-D943-AD09-23E081D5D27D}"/>
              </a:ext>
            </a:extLst>
          </p:cNvPr>
          <p:cNvSpPr>
            <a:spLocks noGrp="1"/>
          </p:cNvSpPr>
          <p:nvPr>
            <p:ph type="body" sz="quarter" idx="54" hasCustomPrompt="1"/>
          </p:nvPr>
        </p:nvSpPr>
        <p:spPr>
          <a:xfrm>
            <a:off x="9097246" y="4254717"/>
            <a:ext cx="508703" cy="36000"/>
          </a:xfrm>
          <a:prstGeom prst="rect">
            <a:avLst/>
          </a:prstGeom>
          <a:solidFill>
            <a:schemeClr val="accent3"/>
          </a:solidFill>
        </p:spPr>
        <p:txBody>
          <a:bodyPr wrap="none" lIns="0" tIns="0" rIns="0" bIns="0" anchor="ctr"/>
          <a:lstStyle>
            <a:lvl1pPr>
              <a:defRPr lang="en-US" sz="200" smtClean="0">
                <a:solidFill>
                  <a:schemeClr val="accent3"/>
                </a:solidFill>
                <a:latin typeface="Century Gothic" charset="0"/>
                <a:ea typeface="Century Gothic" charset="0"/>
                <a:cs typeface="Century Gothic" charset="0"/>
              </a:defRPr>
            </a:lvl1pPr>
            <a:lvl2pPr>
              <a:defRPr lang="en-US" sz="800" smtClean="0">
                <a:solidFill>
                  <a:schemeClr val="bg2"/>
                </a:solidFill>
              </a:defRPr>
            </a:lvl2pPr>
            <a:lvl3pPr>
              <a:defRPr lang="en-US" sz="800" smtClean="0">
                <a:solidFill>
                  <a:schemeClr val="bg2"/>
                </a:solidFill>
              </a:defRPr>
            </a:lvl3pPr>
            <a:lvl4pPr>
              <a:defRPr lang="en-US" sz="800" smtClean="0">
                <a:solidFill>
                  <a:schemeClr val="bg2"/>
                </a:solidFill>
              </a:defRPr>
            </a:lvl4pPr>
            <a:lvl5pPr>
              <a:defRPr lang="en-US" sz="800">
                <a:solidFill>
                  <a:schemeClr val="bg2"/>
                </a:solidFill>
              </a:defRPr>
            </a:lvl5pPr>
          </a:lstStyle>
          <a:p>
            <a:pPr marL="0" lvl="0" indent="0" algn="ctr">
              <a:buNone/>
            </a:pPr>
            <a:r>
              <a:rPr lang="en-US"/>
              <a:t>Line</a:t>
            </a:r>
          </a:p>
        </p:txBody>
      </p:sp>
      <p:sp>
        <p:nvSpPr>
          <p:cNvPr id="63" name="Text Placeholder 3">
            <a:extLst>
              <a:ext uri="{FF2B5EF4-FFF2-40B4-BE49-F238E27FC236}">
                <a16:creationId xmlns:a16="http://schemas.microsoft.com/office/drawing/2014/main" id="{BC2B0D86-7444-8D4C-B43B-7EEEDE62368C}"/>
              </a:ext>
            </a:extLst>
          </p:cNvPr>
          <p:cNvSpPr>
            <a:spLocks noGrp="1"/>
          </p:cNvSpPr>
          <p:nvPr>
            <p:ph type="body" sz="quarter" idx="55" hasCustomPrompt="1"/>
          </p:nvPr>
        </p:nvSpPr>
        <p:spPr>
          <a:xfrm>
            <a:off x="9097246" y="4290717"/>
            <a:ext cx="1754821" cy="476028"/>
          </a:xfrm>
          <a:prstGeom prst="rect">
            <a:avLst/>
          </a:prstGeom>
          <a:solidFill>
            <a:schemeClr val="tx1"/>
          </a:solidFill>
        </p:spPr>
        <p:txBody>
          <a:bodyPr wrap="none" lIns="72000" rIns="72000" anchor="t">
            <a:spAutoFit/>
          </a:bodyPr>
          <a:lstStyle>
            <a:lvl1pPr marL="0" indent="0" algn="l">
              <a:spcBef>
                <a:spcPts val="400"/>
              </a:spcBef>
              <a:buNone/>
              <a:defRPr sz="1200" cap="none" baseline="0">
                <a:solidFill>
                  <a:schemeClr val="bg1"/>
                </a:solidFill>
                <a:latin typeface="Century Gothic" charset="0"/>
                <a:ea typeface="Century Gothic" charset="0"/>
                <a:cs typeface="Century Gothic"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First Name Last Name</a:t>
            </a:r>
          </a:p>
          <a:p>
            <a:pPr lvl="0"/>
            <a:r>
              <a:rPr lang="en-US"/>
              <a:t>Job Title</a:t>
            </a:r>
          </a:p>
        </p:txBody>
      </p:sp>
    </p:spTree>
    <p:extLst>
      <p:ext uri="{BB962C8B-B14F-4D97-AF65-F5344CB8AC3E}">
        <p14:creationId xmlns:p14="http://schemas.microsoft.com/office/powerpoint/2010/main" val="389427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Image + title + call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F43660B-81B2-B143-B11D-85302EECFDBE}"/>
              </a:ext>
            </a:extLst>
          </p:cNvPr>
          <p:cNvSpPr/>
          <p:nvPr userDrawn="1"/>
        </p:nvSpPr>
        <p:spPr>
          <a:xfrm>
            <a:off x="-1" y="169378"/>
            <a:ext cx="6096001" cy="6513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B56D167-4C05-464D-B7A9-F1602E6DB30F}"/>
              </a:ext>
            </a:extLst>
          </p:cNvPr>
          <p:cNvSpPr/>
          <p:nvPr userDrawn="1"/>
        </p:nvSpPr>
        <p:spPr>
          <a:xfrm>
            <a:off x="0" y="346075"/>
            <a:ext cx="12192000" cy="6165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charset="0"/>
              <a:ea typeface="Century Gothic" charset="0"/>
              <a:cs typeface="Century Gothic" charset="0"/>
            </a:endParaRPr>
          </a:p>
        </p:txBody>
      </p:sp>
      <p:sp>
        <p:nvSpPr>
          <p:cNvPr id="11" name="Footer Placeholder 10">
            <a:extLst>
              <a:ext uri="{FF2B5EF4-FFF2-40B4-BE49-F238E27FC236}">
                <a16:creationId xmlns:a16="http://schemas.microsoft.com/office/drawing/2014/main" id="{2F26D773-C80F-BC4F-90F1-2AD8CB0C8798}"/>
              </a:ext>
            </a:extLst>
          </p:cNvPr>
          <p:cNvSpPr>
            <a:spLocks noGrp="1"/>
          </p:cNvSpPr>
          <p:nvPr>
            <p:ph type="ftr" sz="quarter" idx="14"/>
          </p:nvPr>
        </p:nvSpPr>
        <p:spPr>
          <a:xfrm>
            <a:off x="6096000" y="6511925"/>
            <a:ext cx="5181600" cy="171450"/>
          </a:xfrm>
          <a:prstGeom prst="rect">
            <a:avLst/>
          </a:prstGeom>
        </p:spPr>
        <p:txBody>
          <a:bodyPr/>
          <a:lstStyle>
            <a:lvl1pPr>
              <a:defRPr>
                <a:latin typeface="Century Gothic" charset="0"/>
                <a:ea typeface="Century Gothic" charset="0"/>
                <a:cs typeface="Century Gothic" charset="0"/>
              </a:defRPr>
            </a:lvl1pPr>
          </a:lstStyle>
          <a:p>
            <a:endParaRPr lang="en-US" dirty="0"/>
          </a:p>
        </p:txBody>
      </p:sp>
      <p:sp>
        <p:nvSpPr>
          <p:cNvPr id="9" name="Text Placeholder 8">
            <a:extLst>
              <a:ext uri="{FF2B5EF4-FFF2-40B4-BE49-F238E27FC236}">
                <a16:creationId xmlns:a16="http://schemas.microsoft.com/office/drawing/2014/main" id="{70AB6DAA-2926-594B-BB65-A3E4F9E9F488}"/>
              </a:ext>
            </a:extLst>
          </p:cNvPr>
          <p:cNvSpPr>
            <a:spLocks noGrp="1"/>
          </p:cNvSpPr>
          <p:nvPr>
            <p:ph type="body" sz="quarter" idx="13" hasCustomPrompt="1"/>
          </p:nvPr>
        </p:nvSpPr>
        <p:spPr>
          <a:xfrm>
            <a:off x="371475" y="685801"/>
            <a:ext cx="10222501" cy="1116874"/>
          </a:xfrm>
          <a:prstGeom prst="rect">
            <a:avLst/>
          </a:prstGeom>
        </p:spPr>
        <p:txBody>
          <a:bodyPr>
            <a:noAutofit/>
          </a:bodyPr>
          <a:lstStyle>
            <a:lvl1pPr marL="0" indent="0">
              <a:buNone/>
              <a:defRPr sz="2400" b="1">
                <a:solidFill>
                  <a:schemeClr val="tx1"/>
                </a:solidFill>
                <a:latin typeface="Century Gothic" charset="0"/>
                <a:ea typeface="Century Gothic" charset="0"/>
                <a:cs typeface="Century Gothic"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Title headline</a:t>
            </a:r>
          </a:p>
        </p:txBody>
      </p:sp>
    </p:spTree>
    <p:extLst>
      <p:ext uri="{BB962C8B-B14F-4D97-AF65-F5344CB8AC3E}">
        <p14:creationId xmlns:p14="http://schemas.microsoft.com/office/powerpoint/2010/main" val="278041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7034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6_IMAGE + TEXT BOX II">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F75E8F63-C310-DB43-BAD0-C0312F7E9243}"/>
              </a:ext>
            </a:extLst>
          </p:cNvPr>
          <p:cNvSpPr>
            <a:spLocks noGrp="1"/>
          </p:cNvSpPr>
          <p:nvPr>
            <p:ph type="sldNum" sz="quarter" idx="4"/>
          </p:nvPr>
        </p:nvSpPr>
        <p:spPr>
          <a:xfrm>
            <a:off x="6005587" y="6517949"/>
            <a:ext cx="180827" cy="180827"/>
          </a:xfrm>
          <a:prstGeom prst="rect">
            <a:avLst/>
          </a:prstGeom>
          <a:ln>
            <a:solidFill>
              <a:schemeClr val="tx2"/>
            </a:solidFill>
          </a:ln>
        </p:spPr>
        <p:txBody>
          <a:bodyPr vert="horz" lIns="91440" tIns="45720" rIns="91440" bIns="45720" rtlCol="0" anchor="ctr"/>
          <a:lstStyle>
            <a:lvl1pPr algn="ctr">
              <a:defRPr sz="800">
                <a:solidFill>
                  <a:schemeClr val="tx2"/>
                </a:solidFill>
                <a:latin typeface="Franklin Gothic Book" panose="020B0503020102020204" pitchFamily="34" charset="0"/>
              </a:defRPr>
            </a:lvl1pPr>
          </a:lstStyle>
          <a:p>
            <a:fld id="{2996714B-BEA9-4F4B-8C53-6926E0AB01D8}" type="slidenum">
              <a:rPr lang="en-US" smtClean="0"/>
              <a:pPr/>
              <a:t>‹#›</a:t>
            </a:fld>
            <a:endParaRPr lang="en-US" dirty="0"/>
          </a:p>
        </p:txBody>
      </p:sp>
      <p:sp>
        <p:nvSpPr>
          <p:cNvPr id="14" name="Picture Placeholder 5">
            <a:extLst>
              <a:ext uri="{FF2B5EF4-FFF2-40B4-BE49-F238E27FC236}">
                <a16:creationId xmlns:a16="http://schemas.microsoft.com/office/drawing/2014/main" id="{203C4DF1-46AA-0341-BD63-FC20BDFBABCE}"/>
              </a:ext>
            </a:extLst>
          </p:cNvPr>
          <p:cNvSpPr>
            <a:spLocks noGrp="1"/>
          </p:cNvSpPr>
          <p:nvPr>
            <p:ph type="pic" sz="quarter" idx="17"/>
          </p:nvPr>
        </p:nvSpPr>
        <p:spPr>
          <a:xfrm>
            <a:off x="695326" y="1616149"/>
            <a:ext cx="4131855" cy="4720856"/>
          </a:xfrm>
        </p:spPr>
        <p:txBody>
          <a:bodyPr/>
          <a:lstStyle/>
          <a:p>
            <a:endParaRPr lang="en-GB" dirty="0"/>
          </a:p>
        </p:txBody>
      </p:sp>
      <p:sp>
        <p:nvSpPr>
          <p:cNvPr id="3" name="Title 2">
            <a:extLst>
              <a:ext uri="{FF2B5EF4-FFF2-40B4-BE49-F238E27FC236}">
                <a16:creationId xmlns:a16="http://schemas.microsoft.com/office/drawing/2014/main" id="{B62CACFE-0A3D-B845-B0AB-2B95477CAAC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2287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438">
          <p15:clr>
            <a:srgbClr val="FBAE40"/>
          </p15:clr>
        </p15:guide>
        <p15:guide id="3" pos="3795">
          <p15:clr>
            <a:srgbClr val="FBAE40"/>
          </p15:clr>
        </p15:guide>
        <p15:guide id="4" orient="horz" pos="504">
          <p15:clr>
            <a:srgbClr val="FBAE40"/>
          </p15:clr>
        </p15:guide>
        <p15:guide id="5" orient="horz" pos="93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44281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5"/>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dirty="0"/>
          </a:p>
        </p:txBody>
      </p:sp>
      <p:sp>
        <p:nvSpPr>
          <p:cNvPr id="11" name="Text Placeholder 14"/>
          <p:cNvSpPr>
            <a:spLocks noGrp="1"/>
          </p:cNvSpPr>
          <p:nvPr>
            <p:ph type="body" sz="quarter" idx="15" hasCustomPrompt="1"/>
          </p:nvPr>
        </p:nvSpPr>
        <p:spPr>
          <a:xfrm>
            <a:off x="565621" y="571616"/>
            <a:ext cx="5530379" cy="352613"/>
          </a:xfrm>
        </p:spPr>
        <p:txBody>
          <a:bodyPr>
            <a:normAutofit/>
          </a:bodyPr>
          <a:lstStyle>
            <a:lvl1pPr marL="0" algn="l" defTabSz="914377"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5"/>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427238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dirty="0"/>
          </a:p>
        </p:txBody>
      </p:sp>
      <p:sp>
        <p:nvSpPr>
          <p:cNvPr id="16" name="Text Placeholder 14"/>
          <p:cNvSpPr>
            <a:spLocks noGrp="1"/>
          </p:cNvSpPr>
          <p:nvPr>
            <p:ph type="body" sz="quarter" idx="14" hasCustomPrompt="1"/>
          </p:nvPr>
        </p:nvSpPr>
        <p:spPr>
          <a:xfrm>
            <a:off x="371289" y="651156"/>
            <a:ext cx="6450012" cy="352613"/>
          </a:xfrm>
        </p:spPr>
        <p:txBody>
          <a:bodyPr>
            <a:normAutofit/>
          </a:bodyPr>
          <a:lstStyle>
            <a:lvl1pPr marL="0" algn="l" defTabSz="914377" rtl="0" eaLnBrk="1" latinLnBrk="0" hangingPunct="1">
              <a:lnSpc>
                <a:spcPct val="90000"/>
              </a:lnSpc>
              <a:spcBef>
                <a:spcPct val="0"/>
              </a:spcBef>
              <a:buNone/>
              <a:defRPr lang="en-US" sz="1800" b="1" kern="1200" spc="31"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7300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dirty="0"/>
          </a:p>
        </p:txBody>
      </p:sp>
      <p:sp>
        <p:nvSpPr>
          <p:cNvPr id="10" name="Text Placeholder 7"/>
          <p:cNvSpPr>
            <a:spLocks noGrp="1"/>
          </p:cNvSpPr>
          <p:nvPr>
            <p:ph type="body" sz="quarter" idx="15"/>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329629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6"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dirty="0"/>
          </a:p>
        </p:txBody>
      </p:sp>
      <p:sp>
        <p:nvSpPr>
          <p:cNvPr id="9" name="Content Placeholder 7"/>
          <p:cNvSpPr>
            <a:spLocks noGrp="1"/>
          </p:cNvSpPr>
          <p:nvPr>
            <p:ph sz="quarter" idx="14"/>
          </p:nvPr>
        </p:nvSpPr>
        <p:spPr>
          <a:xfrm>
            <a:off x="379142" y="1614207"/>
            <a:ext cx="11296031"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6" y="1428751"/>
            <a:ext cx="112331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5294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dirty="0"/>
          </a:p>
        </p:txBody>
      </p:sp>
      <p:sp>
        <p:nvSpPr>
          <p:cNvPr id="9" name="Content Placeholder 7"/>
          <p:cNvSpPr>
            <a:spLocks noGrp="1"/>
          </p:cNvSpPr>
          <p:nvPr>
            <p:ph sz="quarter" idx="14"/>
          </p:nvPr>
        </p:nvSpPr>
        <p:spPr>
          <a:xfrm>
            <a:off x="379143"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4" y="1428751"/>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7458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3" y="359945"/>
            <a:ext cx="5594827"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dirty="0"/>
          </a:p>
        </p:txBody>
      </p:sp>
      <p:sp>
        <p:nvSpPr>
          <p:cNvPr id="7" name="Text Placeholder 6"/>
          <p:cNvSpPr>
            <a:spLocks noGrp="1"/>
          </p:cNvSpPr>
          <p:nvPr>
            <p:ph type="body" sz="quarter" idx="13"/>
          </p:nvPr>
        </p:nvSpPr>
        <p:spPr>
          <a:xfrm>
            <a:off x="377759" y="1614208"/>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13756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dirty="0"/>
          </a:p>
        </p:txBody>
      </p:sp>
      <p:sp>
        <p:nvSpPr>
          <p:cNvPr id="7" name="Text Placeholder 6"/>
          <p:cNvSpPr>
            <a:spLocks noGrp="1"/>
          </p:cNvSpPr>
          <p:nvPr>
            <p:ph type="body" sz="quarter" idx="13"/>
          </p:nvPr>
        </p:nvSpPr>
        <p:spPr>
          <a:xfrm>
            <a:off x="377759" y="1614208"/>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3" y="-9729"/>
            <a:ext cx="6184107"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1009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dirty="0"/>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5"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3" y="3822701"/>
            <a:ext cx="3713547"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7" y="1428750"/>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6" y="1428750"/>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6" y="1428750"/>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9382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2195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dirty="0"/>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3"/>
            <a:ext cx="2792239"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9"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6" y="1428750"/>
            <a:ext cx="2680405" cy="2106775"/>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5"/>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6" y="1428750"/>
            <a:ext cx="2680405" cy="2106775"/>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70" y="1428750"/>
            <a:ext cx="2680405" cy="2106775"/>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1" y="3822701"/>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94712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dirty="0"/>
          </a:p>
        </p:txBody>
      </p:sp>
      <p:sp>
        <p:nvSpPr>
          <p:cNvPr id="6" name="Text Placeholder 7"/>
          <p:cNvSpPr>
            <a:spLocks noGrp="1"/>
          </p:cNvSpPr>
          <p:nvPr>
            <p:ph type="body" sz="quarter" idx="16"/>
          </p:nvPr>
        </p:nvSpPr>
        <p:spPr>
          <a:xfrm>
            <a:off x="377760"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6" y="1428751"/>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1"/>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6" y="1428751"/>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70" y="1428751"/>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39589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dirty="0"/>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9" y="1428751"/>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21034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dirty="0"/>
          </a:p>
        </p:txBody>
      </p:sp>
      <p:sp>
        <p:nvSpPr>
          <p:cNvPr id="7" name="Text Placeholder 6"/>
          <p:cNvSpPr>
            <a:spLocks noGrp="1"/>
          </p:cNvSpPr>
          <p:nvPr>
            <p:ph type="body" sz="quarter" idx="13"/>
          </p:nvPr>
        </p:nvSpPr>
        <p:spPr>
          <a:xfrm>
            <a:off x="377757" y="1614207"/>
            <a:ext cx="5442019"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8" y="447474"/>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6" y="1428751"/>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8" y="2943367"/>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3017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dirty="0"/>
          </a:p>
        </p:txBody>
      </p:sp>
      <p:sp>
        <p:nvSpPr>
          <p:cNvPr id="7" name="Text Placeholder 6"/>
          <p:cNvSpPr>
            <a:spLocks noGrp="1"/>
          </p:cNvSpPr>
          <p:nvPr>
            <p:ph type="body" sz="quarter" idx="13"/>
          </p:nvPr>
        </p:nvSpPr>
        <p:spPr>
          <a:xfrm>
            <a:off x="377759" y="1614207"/>
            <a:ext cx="4368867" cy="37117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1"/>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49"/>
            <a:ext cx="3318069" cy="1853971"/>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6" y="1428749"/>
            <a:ext cx="3318069" cy="1853971"/>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6" y="3411769"/>
            <a:ext cx="3318069" cy="1853971"/>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1"/>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69408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7" y="1428749"/>
            <a:ext cx="3645289" cy="1853971"/>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6" y="1428749"/>
            <a:ext cx="3645289" cy="1853971"/>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6" y="1428749"/>
            <a:ext cx="3645289" cy="1853971"/>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dirty="0"/>
          </a:p>
        </p:txBody>
      </p:sp>
      <p:sp>
        <p:nvSpPr>
          <p:cNvPr id="13" name="Picture Placeholder 8"/>
          <p:cNvSpPr>
            <a:spLocks noGrp="1"/>
          </p:cNvSpPr>
          <p:nvPr>
            <p:ph type="pic" sz="quarter" idx="16"/>
          </p:nvPr>
        </p:nvSpPr>
        <p:spPr>
          <a:xfrm>
            <a:off x="8067286" y="3411769"/>
            <a:ext cx="3645289" cy="1853971"/>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7" y="3411769"/>
            <a:ext cx="3645289" cy="1853971"/>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6" y="3411769"/>
            <a:ext cx="3645289" cy="1853971"/>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55745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7"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8"/>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dirty="0"/>
          </a:p>
        </p:txBody>
      </p:sp>
    </p:spTree>
    <p:custDataLst>
      <p:tags r:id="rId1"/>
    </p:custDataLst>
    <p:extLst>
      <p:ext uri="{BB962C8B-B14F-4D97-AF65-F5344CB8AC3E}">
        <p14:creationId xmlns:p14="http://schemas.microsoft.com/office/powerpoint/2010/main" val="210877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7"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400"/>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dirty="0"/>
          </a:p>
        </p:txBody>
      </p:sp>
    </p:spTree>
    <p:custDataLst>
      <p:tags r:id="rId1"/>
    </p:custDataLst>
    <p:extLst>
      <p:ext uri="{BB962C8B-B14F-4D97-AF65-F5344CB8AC3E}">
        <p14:creationId xmlns:p14="http://schemas.microsoft.com/office/powerpoint/2010/main" val="76250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2" y="651775"/>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2" y="1614209"/>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90E2C877-0506-4A3A-B5DF-8149D82B0B2E}" type="slidenum">
              <a:rPr lang="en-GB" smtClean="0"/>
              <a:t>‹#›</a:t>
            </a:fld>
            <a:endParaRPr lang="en-GB" dirty="0"/>
          </a:p>
        </p:txBody>
      </p:sp>
    </p:spTree>
    <p:custDataLst>
      <p:tags r:id="rId1"/>
    </p:custDataLst>
    <p:extLst>
      <p:ext uri="{BB962C8B-B14F-4D97-AF65-F5344CB8AC3E}">
        <p14:creationId xmlns:p14="http://schemas.microsoft.com/office/powerpoint/2010/main" val="247829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9" y="2033530"/>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7" y="182084"/>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8551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54953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dirty="0"/>
          </a:p>
        </p:txBody>
      </p:sp>
      <p:sp>
        <p:nvSpPr>
          <p:cNvPr id="6" name="Picture Placeholder 5"/>
          <p:cNvSpPr>
            <a:spLocks noGrp="1"/>
          </p:cNvSpPr>
          <p:nvPr>
            <p:ph type="pic" sz="quarter" idx="13"/>
          </p:nvPr>
        </p:nvSpPr>
        <p:spPr>
          <a:xfrm>
            <a:off x="0" y="1"/>
            <a:ext cx="12192000" cy="5939791"/>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30222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4"/>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3" y="447473"/>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9"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dirty="0"/>
          </a:p>
        </p:txBody>
      </p:sp>
    </p:spTree>
    <p:custDataLst>
      <p:tags r:id="rId1"/>
    </p:custDataLst>
    <p:extLst>
      <p:ext uri="{BB962C8B-B14F-4D97-AF65-F5344CB8AC3E}">
        <p14:creationId xmlns:p14="http://schemas.microsoft.com/office/powerpoint/2010/main" val="85328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0E2C877-0506-4A3A-B5DF-8149D82B0B2E}"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277218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dirty="0"/>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dirty="0"/>
          </a:p>
        </p:txBody>
      </p:sp>
    </p:spTree>
    <p:custDataLst>
      <p:tags r:id="rId1"/>
    </p:custDataLst>
    <p:extLst>
      <p:ext uri="{BB962C8B-B14F-4D97-AF65-F5344CB8AC3E}">
        <p14:creationId xmlns:p14="http://schemas.microsoft.com/office/powerpoint/2010/main" val="407543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dirty="0"/>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4" y="4393566"/>
            <a:ext cx="1092517" cy="1092519"/>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12" name="Picture Placeholder 8"/>
          <p:cNvSpPr>
            <a:spLocks noGrp="1"/>
          </p:cNvSpPr>
          <p:nvPr>
            <p:ph type="pic" sz="quarter" idx="16"/>
          </p:nvPr>
        </p:nvSpPr>
        <p:spPr>
          <a:xfrm>
            <a:off x="8313421"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4" y="3652420"/>
            <a:ext cx="3019047" cy="576787"/>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800" dirty="0"/>
          </a:p>
        </p:txBody>
      </p:sp>
    </p:spTree>
    <p:custDataLst>
      <p:tags r:id="rId1"/>
    </p:custDataLst>
    <p:extLst>
      <p:ext uri="{BB962C8B-B14F-4D97-AF65-F5344CB8AC3E}">
        <p14:creationId xmlns:p14="http://schemas.microsoft.com/office/powerpoint/2010/main" val="386503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dirty="0"/>
          </a:p>
        </p:txBody>
      </p:sp>
      <p:sp>
        <p:nvSpPr>
          <p:cNvPr id="14" name="Text Placeholder 13"/>
          <p:cNvSpPr>
            <a:spLocks noGrp="1"/>
          </p:cNvSpPr>
          <p:nvPr>
            <p:ph type="body" sz="quarter" idx="13"/>
          </p:nvPr>
        </p:nvSpPr>
        <p:spPr>
          <a:xfrm>
            <a:off x="535313" y="3773512"/>
            <a:ext cx="1746971"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1251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dirty="0"/>
          </a:p>
        </p:txBody>
      </p:sp>
      <p:sp>
        <p:nvSpPr>
          <p:cNvPr id="14" name="Text Placeholder 13"/>
          <p:cNvSpPr>
            <a:spLocks noGrp="1"/>
          </p:cNvSpPr>
          <p:nvPr>
            <p:ph type="body" sz="quarter" idx="13"/>
          </p:nvPr>
        </p:nvSpPr>
        <p:spPr>
          <a:xfrm>
            <a:off x="535314" y="3773512"/>
            <a:ext cx="2858127"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57736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29"/>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dirty="0"/>
          </a:p>
        </p:txBody>
      </p:sp>
      <p:sp>
        <p:nvSpPr>
          <p:cNvPr id="14" name="Text Placeholder 13"/>
          <p:cNvSpPr>
            <a:spLocks noGrp="1"/>
          </p:cNvSpPr>
          <p:nvPr>
            <p:ph type="body" sz="quarter" idx="13"/>
          </p:nvPr>
        </p:nvSpPr>
        <p:spPr>
          <a:xfrm>
            <a:off x="535313" y="3773512"/>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59924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1"/>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p:cNvSpPr>
            <a:spLocks noGrp="1"/>
          </p:cNvSpPr>
          <p:nvPr>
            <p:ph type="title"/>
          </p:nvPr>
        </p:nvSpPr>
        <p:spPr>
          <a:xfrm>
            <a:off x="371476"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90E2C877-0506-4A3A-B5DF-8149D82B0B2E}" type="slidenum">
              <a:rPr lang="en-GB" smtClean="0"/>
              <a:t>‹#›</a:t>
            </a:fld>
            <a:endParaRPr lang="en-GB" dirty="0"/>
          </a:p>
        </p:txBody>
      </p:sp>
      <p:sp>
        <p:nvSpPr>
          <p:cNvPr id="10" name="Text Placeholder 7"/>
          <p:cNvSpPr>
            <a:spLocks noGrp="1"/>
          </p:cNvSpPr>
          <p:nvPr>
            <p:ph type="body" sz="quarter" idx="15"/>
          </p:nvPr>
        </p:nvSpPr>
        <p:spPr>
          <a:xfrm>
            <a:off x="377757" y="5365115"/>
            <a:ext cx="5718243"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66383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90E2C877-0506-4A3A-B5DF-8149D82B0B2E}" type="slidenum">
              <a:rPr lang="en-GB" smtClean="0"/>
              <a:t>‹#›</a:t>
            </a:fld>
            <a:endParaRPr lang="en-GB" dirty="0"/>
          </a:p>
        </p:txBody>
      </p:sp>
      <p:sp>
        <p:nvSpPr>
          <p:cNvPr id="5" name="Text Placeholder 7"/>
          <p:cNvSpPr>
            <a:spLocks noGrp="1"/>
          </p:cNvSpPr>
          <p:nvPr>
            <p:ph type="body" sz="quarter" idx="16"/>
          </p:nvPr>
        </p:nvSpPr>
        <p:spPr>
          <a:xfrm>
            <a:off x="377759"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377"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74740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365169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7"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F981E92-320F-428D-AE9E-6ED8AAFCF980}" type="datetimeFigureOut">
              <a:rPr lang="en-GB" smtClean="0"/>
              <a:t>27/02/2023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90E2C877-0506-4A3A-B5DF-8149D82B0B2E}" type="slidenum">
              <a:rPr lang="en-GB" smtClean="0"/>
              <a:t>‹#›</a:t>
            </a:fld>
            <a:endParaRPr lang="en-GB" dirty="0"/>
          </a:p>
        </p:txBody>
      </p:sp>
      <p:sp>
        <p:nvSpPr>
          <p:cNvPr id="10" name="Text Placeholder 9"/>
          <p:cNvSpPr>
            <a:spLocks noGrp="1"/>
          </p:cNvSpPr>
          <p:nvPr>
            <p:ph type="body" sz="quarter" idx="14"/>
          </p:nvPr>
        </p:nvSpPr>
        <p:spPr>
          <a:xfrm>
            <a:off x="552578" y="2627693"/>
            <a:ext cx="3757295" cy="365443"/>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2333294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57520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92666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30128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4839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7909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2303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11406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00930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custDataLst>
      <p:tags r:id="rId1"/>
    </p:custDataLst>
    <p:extLst>
      <p:ext uri="{BB962C8B-B14F-4D97-AF65-F5344CB8AC3E}">
        <p14:creationId xmlns:p14="http://schemas.microsoft.com/office/powerpoint/2010/main" val="217951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99794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dirty="0"/>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07559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50230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378380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306013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152305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15169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59842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35039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2939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endParaRPr lang="en-GB" dirty="0"/>
          </a:p>
        </p:txBody>
      </p:sp>
    </p:spTree>
    <p:custDataLst>
      <p:tags r:id="rId1"/>
    </p:custDataLst>
    <p:extLst>
      <p:ext uri="{BB962C8B-B14F-4D97-AF65-F5344CB8AC3E}">
        <p14:creationId xmlns:p14="http://schemas.microsoft.com/office/powerpoint/2010/main" val="2400786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82834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Tree>
    <p:custDataLst>
      <p:tags r:id="rId1"/>
    </p:custDataLst>
    <p:extLst>
      <p:ext uri="{BB962C8B-B14F-4D97-AF65-F5344CB8AC3E}">
        <p14:creationId xmlns:p14="http://schemas.microsoft.com/office/powerpoint/2010/main" val="20303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endParaRPr lang="en-GB" dirty="0"/>
          </a:p>
        </p:txBody>
      </p:sp>
    </p:spTree>
    <p:custDataLst>
      <p:tags r:id="rId1"/>
    </p:custDataLst>
    <p:extLst>
      <p:ext uri="{BB962C8B-B14F-4D97-AF65-F5344CB8AC3E}">
        <p14:creationId xmlns:p14="http://schemas.microsoft.com/office/powerpoint/2010/main" val="195229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397832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dirty="0"/>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136063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02466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159176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dirty="0"/>
              <a:t>Edit Master text</a:t>
            </a:r>
          </a:p>
        </p:txBody>
      </p:sp>
    </p:spTree>
    <p:custDataLst>
      <p:tags r:id="rId1"/>
    </p:custDataLst>
    <p:extLst>
      <p:ext uri="{BB962C8B-B14F-4D97-AF65-F5344CB8AC3E}">
        <p14:creationId xmlns:p14="http://schemas.microsoft.com/office/powerpoint/2010/main" val="270723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27/02/2023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129641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dirty="0"/>
              <a:t>Edit Master text styles</a:t>
            </a:r>
          </a:p>
        </p:txBody>
      </p:sp>
    </p:spTree>
    <p:custDataLst>
      <p:tags r:id="rId1"/>
    </p:custDataLst>
    <p:extLst>
      <p:ext uri="{BB962C8B-B14F-4D97-AF65-F5344CB8AC3E}">
        <p14:creationId xmlns:p14="http://schemas.microsoft.com/office/powerpoint/2010/main" val="230526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27/02/2023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dirty="0"/>
              <a:t>Edit Master text styles</a:t>
            </a:r>
          </a:p>
        </p:txBody>
      </p:sp>
    </p:spTree>
    <p:custDataLst>
      <p:tags r:id="rId1"/>
    </p:custDataLst>
    <p:extLst>
      <p:ext uri="{BB962C8B-B14F-4D97-AF65-F5344CB8AC3E}">
        <p14:creationId xmlns:p14="http://schemas.microsoft.com/office/powerpoint/2010/main" val="60217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image" Target="../media/image2.jpeg"/><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tags" Target="../tags/tag3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image" Target="../media/image3.jpeg"/><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tags" Target="../tags/tag62.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27/02/2023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43"/>
    </p:custDataLst>
    <p:extLst>
      <p:ext uri="{BB962C8B-B14F-4D97-AF65-F5344CB8AC3E}">
        <p14:creationId xmlns:p14="http://schemas.microsoft.com/office/powerpoint/2010/main" val="2177975215"/>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 id="2147483882" r:id="rId24"/>
    <p:sldLayoutId id="2147483883" r:id="rId25"/>
    <p:sldLayoutId id="2147483884" r:id="rId26"/>
    <p:sldLayoutId id="2147483885" r:id="rId27"/>
    <p:sldLayoutId id="2147483886" r:id="rId28"/>
    <p:sldLayoutId id="2147483887" r:id="rId29"/>
    <p:sldLayoutId id="2147483888" r:id="rId30"/>
    <p:sldLayoutId id="2147493667" r:id="rId31"/>
    <p:sldLayoutId id="2147493668" r:id="rId32"/>
    <p:sldLayoutId id="2147493669" r:id="rId33"/>
    <p:sldLayoutId id="2147493670" r:id="rId34"/>
    <p:sldLayoutId id="2147493671" r:id="rId35"/>
    <p:sldLayoutId id="2147493672" r:id="rId36"/>
    <p:sldLayoutId id="2147493673" r:id="rId37"/>
    <p:sldLayoutId id="2147493674" r:id="rId38"/>
    <p:sldLayoutId id="2147493675" r:id="rId39"/>
    <p:sldLayoutId id="2147493676" r:id="rId40"/>
    <p:sldLayoutId id="2147493764" r:id="rId4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5"/>
          </a:xfrm>
          <a:prstGeom prst="rect">
            <a:avLst/>
          </a:prstGeom>
        </p:spPr>
      </p:pic>
      <p:sp>
        <p:nvSpPr>
          <p:cNvPr id="2" name="Title Placeholder 1"/>
          <p:cNvSpPr>
            <a:spLocks noGrp="1"/>
          </p:cNvSpPr>
          <p:nvPr>
            <p:ph type="title"/>
          </p:nvPr>
        </p:nvSpPr>
        <p:spPr>
          <a:xfrm>
            <a:off x="371477"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3"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F981E92-320F-428D-AE9E-6ED8AAFCF980}" type="datetimeFigureOut">
              <a:rPr lang="en-GB" smtClean="0"/>
              <a:t>27/02/2023</a:t>
            </a:fld>
            <a:endParaRPr lang="en-GB" dirty="0"/>
          </a:p>
        </p:txBody>
      </p:sp>
      <p:sp>
        <p:nvSpPr>
          <p:cNvPr id="5" name="Footer Placeholder 4"/>
          <p:cNvSpPr>
            <a:spLocks noGrp="1"/>
          </p:cNvSpPr>
          <p:nvPr>
            <p:ph type="ftr" sz="quarter" idx="3"/>
          </p:nvPr>
        </p:nvSpPr>
        <p:spPr>
          <a:xfrm>
            <a:off x="792481"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6"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0E2C877-0506-4A3A-B5DF-8149D82B0B2E}" type="slidenum">
              <a:rPr lang="en-GB" smtClean="0"/>
              <a:t>‹#›</a:t>
            </a:fld>
            <a:endParaRPr lang="en-GB" dirty="0"/>
          </a:p>
        </p:txBody>
      </p:sp>
      <p:sp>
        <p:nvSpPr>
          <p:cNvPr id="11" name="Text Placeholder 10"/>
          <p:cNvSpPr>
            <a:spLocks noGrp="1"/>
          </p:cNvSpPr>
          <p:nvPr>
            <p:ph type="body" idx="1"/>
          </p:nvPr>
        </p:nvSpPr>
        <p:spPr>
          <a:xfrm>
            <a:off x="377758" y="1614208"/>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453578790"/>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 id="2147483915" r:id="rId26"/>
    <p:sldLayoutId id="2147483916" r:id="rId27"/>
    <p:sldLayoutId id="2147483917" r:id="rId28"/>
    <p:sldLayoutId id="2147483918"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27/02/2023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4190280137"/>
      </p:ext>
    </p:extLst>
  </p:cSld>
  <p:clrMap bg1="lt1" tx1="dk1" bg2="lt2" tx2="dk2" accent1="accent1" accent2="accent2" accent3="accent3" accent4="accent4" accent5="accent5" accent6="accent6" hlink="hlink" folHlink="folHlink"/>
  <p:sldLayoutIdLst>
    <p:sldLayoutId id="2147493724" r:id="rId1"/>
    <p:sldLayoutId id="2147493725" r:id="rId2"/>
    <p:sldLayoutId id="2147493726" r:id="rId3"/>
    <p:sldLayoutId id="2147493727" r:id="rId4"/>
    <p:sldLayoutId id="2147493728" r:id="rId5"/>
    <p:sldLayoutId id="2147493729" r:id="rId6"/>
    <p:sldLayoutId id="2147493730" r:id="rId7"/>
    <p:sldLayoutId id="2147493731" r:id="rId8"/>
    <p:sldLayoutId id="2147493732" r:id="rId9"/>
    <p:sldLayoutId id="2147493733" r:id="rId10"/>
    <p:sldLayoutId id="2147493734" r:id="rId11"/>
    <p:sldLayoutId id="2147493735" r:id="rId12"/>
    <p:sldLayoutId id="2147493736" r:id="rId13"/>
    <p:sldLayoutId id="2147493737" r:id="rId14"/>
    <p:sldLayoutId id="2147493738" r:id="rId15"/>
    <p:sldLayoutId id="2147493739" r:id="rId16"/>
    <p:sldLayoutId id="2147493740" r:id="rId17"/>
    <p:sldLayoutId id="2147493741" r:id="rId18"/>
    <p:sldLayoutId id="2147493742" r:id="rId19"/>
    <p:sldLayoutId id="2147493743" r:id="rId20"/>
    <p:sldLayoutId id="2147493744" r:id="rId21"/>
    <p:sldLayoutId id="2147493745" r:id="rId22"/>
    <p:sldLayoutId id="2147493746" r:id="rId23"/>
    <p:sldLayoutId id="2147493747" r:id="rId24"/>
    <p:sldLayoutId id="2147493748" r:id="rId25"/>
    <p:sldLayoutId id="2147493749" r:id="rId26"/>
    <p:sldLayoutId id="2147493750" r:id="rId27"/>
    <p:sldLayoutId id="2147493751" r:id="rId28"/>
    <p:sldLayoutId id="2147493752"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13.emf"/></Relationships>
</file>

<file path=ppt/slides/_rels/slide12.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chart" Target="../charts/char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hyperlink" Target="https://www.thinkbox.tv/mediamixnavigator/"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6.jpg"/><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77.xml"/><Relationship Id="rId4" Type="http://schemas.openxmlformats.org/officeDocument/2006/relationships/image" Target="../media/image16.jp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77.xml"/><Relationship Id="rId4" Type="http://schemas.openxmlformats.org/officeDocument/2006/relationships/image" Target="../media/image16.jpg"/></Relationships>
</file>

<file path=ppt/slides/_rels/slide3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73.xml"/><Relationship Id="rId4" Type="http://schemas.openxmlformats.org/officeDocument/2006/relationships/image" Target="../media/image16.jpg"/></Relationships>
</file>

<file path=ppt/slides/_rels/slide3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4.xml"/><Relationship Id="rId1" Type="http://schemas.openxmlformats.org/officeDocument/2006/relationships/slideLayout" Target="../slideLayouts/slideLayout73.xml"/><Relationship Id="rId4" Type="http://schemas.openxmlformats.org/officeDocument/2006/relationships/image" Target="../media/image16.jpg"/></Relationships>
</file>

<file path=ppt/slides/_rels/slide3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5.xml"/><Relationship Id="rId1" Type="http://schemas.openxmlformats.org/officeDocument/2006/relationships/slideLayout" Target="../slideLayouts/slideLayout73.xml"/><Relationship Id="rId4" Type="http://schemas.openxmlformats.org/officeDocument/2006/relationships/image" Target="../media/image16.jp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44.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77.xml"/><Relationship Id="rId4" Type="http://schemas.openxmlformats.org/officeDocument/2006/relationships/image" Target="../media/image16.jp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3.emf"/><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3.emf"/><Relationship Id="rId5" Type="http://schemas.openxmlformats.org/officeDocument/2006/relationships/image" Target="../media/image24.jp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C6A978-778F-8B9B-B278-D2996D6CD4C3}"/>
              </a:ext>
            </a:extLst>
          </p:cNvPr>
          <p:cNvSpPr/>
          <p:nvPr/>
        </p:nvSpPr>
        <p:spPr>
          <a:xfrm>
            <a:off x="0" y="0"/>
            <a:ext cx="12192000" cy="6858000"/>
          </a:xfrm>
          <a:prstGeom prst="rect">
            <a:avLst/>
          </a:prstGeom>
          <a:gradFill flip="none" rotWithShape="1">
            <a:gsLst>
              <a:gs pos="25000">
                <a:srgbClr val="9FAFC8">
                  <a:alpha val="0"/>
                  <a:lumMod val="0"/>
                </a:srgbClr>
              </a:gs>
              <a:gs pos="100000">
                <a:schemeClr val="tx1">
                  <a:alpha val="59000"/>
                </a:schemeClr>
              </a:gs>
            </a:gsLst>
            <a:lin ang="60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A5716D0C-A4EA-38F9-BCA1-78A92AF8D1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0" y="1"/>
            <a:ext cx="12192000" cy="6857999"/>
          </a:xfrm>
          <a:prstGeom prst="rect">
            <a:avLst/>
          </a:prstGeom>
        </p:spPr>
      </p:pic>
      <p:sp>
        <p:nvSpPr>
          <p:cNvPr id="12" name="Rectangle 11">
            <a:extLst>
              <a:ext uri="{FF2B5EF4-FFF2-40B4-BE49-F238E27FC236}">
                <a16:creationId xmlns:a16="http://schemas.microsoft.com/office/drawing/2014/main" id="{1609BAF3-0744-EC0B-D9F1-33BE7D66FE1E}"/>
              </a:ext>
            </a:extLst>
          </p:cNvPr>
          <p:cNvSpPr/>
          <p:nvPr/>
        </p:nvSpPr>
        <p:spPr>
          <a:xfrm>
            <a:off x="0" y="-2"/>
            <a:ext cx="12192000" cy="6858000"/>
          </a:xfrm>
          <a:prstGeom prst="rect">
            <a:avLst/>
          </a:prstGeom>
          <a:gradFill flip="none" rotWithShape="1">
            <a:gsLst>
              <a:gs pos="25000">
                <a:srgbClr val="9FAFC8">
                  <a:alpha val="0"/>
                  <a:lumMod val="0"/>
                </a:srgbClr>
              </a:gs>
              <a:gs pos="100000">
                <a:schemeClr val="tx1">
                  <a:alpha val="59000"/>
                </a:schemeClr>
              </a:gs>
            </a:gsLst>
            <a:lin ang="60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214DF17C-C9D9-075C-E016-BE9EC42080DF}"/>
              </a:ext>
            </a:extLst>
          </p:cNvPr>
          <p:cNvSpPr txBox="1"/>
          <p:nvPr/>
        </p:nvSpPr>
        <p:spPr>
          <a:xfrm>
            <a:off x="185055" y="304801"/>
            <a:ext cx="8230976" cy="2308324"/>
          </a:xfrm>
          <a:prstGeom prst="rect">
            <a:avLst/>
          </a:prstGeom>
          <a:noFill/>
        </p:spPr>
        <p:txBody>
          <a:bodyPr wrap="square" rtlCol="0">
            <a:spAutoFit/>
          </a:bodyPr>
          <a:lstStyle/>
          <a:p>
            <a:r>
              <a:rPr lang="en-US" sz="7200" b="1" dirty="0">
                <a:solidFill>
                  <a:schemeClr val="bg1"/>
                </a:solidFill>
                <a:latin typeface="Arial" panose="020B0604020202020204" pitchFamily="34" charset="0"/>
                <a:cs typeface="Arial" panose="020B0604020202020204" pitchFamily="34" charset="0"/>
              </a:rPr>
              <a:t>BVOD Almighty:</a:t>
            </a:r>
          </a:p>
          <a:p>
            <a:r>
              <a:rPr lang="en-GB" sz="7200" b="1" dirty="0">
                <a:solidFill>
                  <a:schemeClr val="bg1"/>
                </a:solidFill>
                <a:latin typeface="Arial" panose="020B0604020202020204" pitchFamily="34" charset="0"/>
                <a:cs typeface="Arial" panose="020B0604020202020204" pitchFamily="34" charset="0"/>
              </a:rPr>
              <a:t>Reach and Return</a:t>
            </a:r>
          </a:p>
        </p:txBody>
      </p:sp>
      <p:pic>
        <p:nvPicPr>
          <p:cNvPr id="8" name="Picture 7" descr="Logo&#10;&#10;Description automatically generated">
            <a:extLst>
              <a:ext uri="{FF2B5EF4-FFF2-40B4-BE49-F238E27FC236}">
                <a16:creationId xmlns:a16="http://schemas.microsoft.com/office/drawing/2014/main" id="{5FD47B6F-FE91-8D6B-C983-490373F5B7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8943" y="5377675"/>
            <a:ext cx="3233057" cy="1167983"/>
          </a:xfrm>
          <a:prstGeom prst="rect">
            <a:avLst/>
          </a:prstGeom>
        </p:spPr>
      </p:pic>
      <p:pic>
        <p:nvPicPr>
          <p:cNvPr id="2" name="Picture 1" descr="Logo&#10;&#10;Description automatically generated">
            <a:extLst>
              <a:ext uri="{FF2B5EF4-FFF2-40B4-BE49-F238E27FC236}">
                <a16:creationId xmlns:a16="http://schemas.microsoft.com/office/drawing/2014/main" id="{A72EDAE9-D5D8-623C-B1FE-EB94E737D1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148" y="5884266"/>
            <a:ext cx="1387085" cy="694698"/>
          </a:xfrm>
          <a:prstGeom prst="rect">
            <a:avLst/>
          </a:prstGeom>
        </p:spPr>
      </p:pic>
      <p:pic>
        <p:nvPicPr>
          <p:cNvPr id="6" name="Picture 5" descr="Icon&#10;&#10;Description automatically generated">
            <a:extLst>
              <a:ext uri="{FF2B5EF4-FFF2-40B4-BE49-F238E27FC236}">
                <a16:creationId xmlns:a16="http://schemas.microsoft.com/office/drawing/2014/main" id="{F92FE3F1-3BD5-F428-EBC6-970D3FB2A2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8288" y="5751871"/>
            <a:ext cx="604265" cy="827093"/>
          </a:xfrm>
          <a:prstGeom prst="rect">
            <a:avLst/>
          </a:prstGeom>
        </p:spPr>
      </p:pic>
      <p:pic>
        <p:nvPicPr>
          <p:cNvPr id="11" name="Picture 10" descr="Logo&#10;&#10;Description automatically generated">
            <a:extLst>
              <a:ext uri="{FF2B5EF4-FFF2-40B4-BE49-F238E27FC236}">
                <a16:creationId xmlns:a16="http://schemas.microsoft.com/office/drawing/2014/main" id="{4821BE64-0C4B-FD5D-95BB-3643D160EF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0457" y="5961666"/>
            <a:ext cx="1143262" cy="699875"/>
          </a:xfrm>
          <a:prstGeom prst="rect">
            <a:avLst/>
          </a:prstGeom>
        </p:spPr>
      </p:pic>
      <p:sp>
        <p:nvSpPr>
          <p:cNvPr id="7" name="Picture Placeholder 6">
            <a:extLst>
              <a:ext uri="{FF2B5EF4-FFF2-40B4-BE49-F238E27FC236}">
                <a16:creationId xmlns:a16="http://schemas.microsoft.com/office/drawing/2014/main" id="{58298A48-9C59-D606-7167-7CFD3AEFF24E}"/>
              </a:ext>
            </a:extLst>
          </p:cNvPr>
          <p:cNvSpPr>
            <a:spLocks noGrp="1"/>
          </p:cNvSpPr>
          <p:nvPr>
            <p:ph type="pic" sz="quarter" idx="13"/>
          </p:nvPr>
        </p:nvSpPr>
        <p:spPr/>
      </p:sp>
      <p:sp>
        <p:nvSpPr>
          <p:cNvPr id="4" name="Title 3">
            <a:extLst>
              <a:ext uri="{FF2B5EF4-FFF2-40B4-BE49-F238E27FC236}">
                <a16:creationId xmlns:a16="http://schemas.microsoft.com/office/drawing/2014/main" id="{8487CA56-DB4F-9698-C57F-19FD69910882}"/>
              </a:ext>
            </a:extLst>
          </p:cNvPr>
          <p:cNvSpPr>
            <a:spLocks noGrp="1"/>
          </p:cNvSpPr>
          <p:nvPr>
            <p:ph type="ctrTitle"/>
          </p:nvPr>
        </p:nvSpPr>
        <p:spPr/>
        <p:txBody>
          <a:bodyPr/>
          <a:lstStyle/>
          <a:p>
            <a:endParaRPr lang="en-GB" dirty="0"/>
          </a:p>
        </p:txBody>
      </p:sp>
      <p:sp>
        <p:nvSpPr>
          <p:cNvPr id="10" name="Text Placeholder 9">
            <a:extLst>
              <a:ext uri="{FF2B5EF4-FFF2-40B4-BE49-F238E27FC236}">
                <a16:creationId xmlns:a16="http://schemas.microsoft.com/office/drawing/2014/main" id="{EFF291DD-963D-C4F7-899A-536484D18CC3}"/>
              </a:ext>
            </a:extLst>
          </p:cNvPr>
          <p:cNvSpPr>
            <a:spLocks noGrp="1"/>
          </p:cNvSpPr>
          <p:nvPr>
            <p:ph type="body" sz="quarter" idx="15"/>
          </p:nvPr>
        </p:nvSpPr>
        <p:spPr/>
        <p:txBody>
          <a:bodyPr/>
          <a:lstStyle/>
          <a:p>
            <a:endParaRPr lang="en-GB" dirty="0"/>
          </a:p>
        </p:txBody>
      </p:sp>
      <p:sp>
        <p:nvSpPr>
          <p:cNvPr id="13" name="Text Placeholder 12">
            <a:extLst>
              <a:ext uri="{FF2B5EF4-FFF2-40B4-BE49-F238E27FC236}">
                <a16:creationId xmlns:a16="http://schemas.microsoft.com/office/drawing/2014/main" id="{86069199-6CFA-D1DE-1329-90E024440AB0}"/>
              </a:ext>
            </a:extLst>
          </p:cNvPr>
          <p:cNvSpPr>
            <a:spLocks noGrp="1"/>
          </p:cNvSpPr>
          <p:nvPr>
            <p:ph type="body" sz="quarter" idx="16"/>
          </p:nvPr>
        </p:nvSpPr>
        <p:spPr/>
        <p:txBody>
          <a:bodyPr/>
          <a:lstStyle/>
          <a:p>
            <a:endParaRPr lang="en-GB" dirty="0"/>
          </a:p>
        </p:txBody>
      </p:sp>
      <p:sp>
        <p:nvSpPr>
          <p:cNvPr id="14" name="Rectangle 13">
            <a:extLst>
              <a:ext uri="{FF2B5EF4-FFF2-40B4-BE49-F238E27FC236}">
                <a16:creationId xmlns:a16="http://schemas.microsoft.com/office/drawing/2014/main" id="{146E7585-91BE-8BF0-0D64-1BD2B22A73E4}"/>
              </a:ext>
            </a:extLst>
          </p:cNvPr>
          <p:cNvSpPr/>
          <p:nvPr/>
        </p:nvSpPr>
        <p:spPr>
          <a:xfrm>
            <a:off x="0" y="2"/>
            <a:ext cx="12192000" cy="6858000"/>
          </a:xfrm>
          <a:prstGeom prst="rect">
            <a:avLst/>
          </a:prstGeom>
          <a:gradFill flip="none" rotWithShape="1">
            <a:gsLst>
              <a:gs pos="25000">
                <a:srgbClr val="9FAFC8">
                  <a:alpha val="0"/>
                  <a:lumMod val="0"/>
                </a:srgbClr>
              </a:gs>
              <a:gs pos="100000">
                <a:schemeClr val="tx1">
                  <a:alpha val="59000"/>
                </a:schemeClr>
              </a:gs>
            </a:gsLst>
            <a:lin ang="60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001B90EF-77F5-C0C3-B4B3-1AB3CFC6270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0" y="3"/>
            <a:ext cx="12192000" cy="6857999"/>
          </a:xfrm>
          <a:prstGeom prst="rect">
            <a:avLst/>
          </a:prstGeom>
        </p:spPr>
      </p:pic>
      <p:sp>
        <p:nvSpPr>
          <p:cNvPr id="16" name="Rectangle 15">
            <a:extLst>
              <a:ext uri="{FF2B5EF4-FFF2-40B4-BE49-F238E27FC236}">
                <a16:creationId xmlns:a16="http://schemas.microsoft.com/office/drawing/2014/main" id="{A6344861-378C-A3C3-1266-460F76C36409}"/>
              </a:ext>
            </a:extLst>
          </p:cNvPr>
          <p:cNvSpPr/>
          <p:nvPr/>
        </p:nvSpPr>
        <p:spPr>
          <a:xfrm>
            <a:off x="0" y="0"/>
            <a:ext cx="12192000" cy="6858000"/>
          </a:xfrm>
          <a:prstGeom prst="rect">
            <a:avLst/>
          </a:prstGeom>
          <a:gradFill flip="none" rotWithShape="1">
            <a:gsLst>
              <a:gs pos="25000">
                <a:srgbClr val="9FAFC8">
                  <a:alpha val="0"/>
                  <a:lumMod val="0"/>
                </a:srgbClr>
              </a:gs>
              <a:gs pos="100000">
                <a:schemeClr val="tx1">
                  <a:alpha val="59000"/>
                </a:schemeClr>
              </a:gs>
            </a:gsLst>
            <a:lin ang="60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3B2D2E78-29FD-503F-4698-752E9A1A911B}"/>
              </a:ext>
            </a:extLst>
          </p:cNvPr>
          <p:cNvSpPr txBox="1"/>
          <p:nvPr/>
        </p:nvSpPr>
        <p:spPr>
          <a:xfrm>
            <a:off x="185055" y="304803"/>
            <a:ext cx="8230976" cy="2308324"/>
          </a:xfrm>
          <a:prstGeom prst="rect">
            <a:avLst/>
          </a:prstGeom>
          <a:noFill/>
        </p:spPr>
        <p:txBody>
          <a:bodyPr wrap="square" rtlCol="0">
            <a:spAutoFit/>
          </a:bodyPr>
          <a:lstStyle/>
          <a:p>
            <a:r>
              <a:rPr lang="en-US" sz="7200" b="1" dirty="0">
                <a:solidFill>
                  <a:schemeClr val="bg1"/>
                </a:solidFill>
                <a:latin typeface="Arial" panose="020B0604020202020204" pitchFamily="34" charset="0"/>
                <a:cs typeface="Arial" panose="020B0604020202020204" pitchFamily="34" charset="0"/>
              </a:rPr>
              <a:t>BVOD Almighty:</a:t>
            </a:r>
          </a:p>
          <a:p>
            <a:r>
              <a:rPr lang="en-GB" sz="7200" b="1" dirty="0">
                <a:solidFill>
                  <a:schemeClr val="bg1"/>
                </a:solidFill>
                <a:latin typeface="Arial" panose="020B0604020202020204" pitchFamily="34" charset="0"/>
                <a:cs typeface="Arial" panose="020B0604020202020204" pitchFamily="34" charset="0"/>
              </a:rPr>
              <a:t>Reach and Return</a:t>
            </a:r>
          </a:p>
        </p:txBody>
      </p:sp>
      <p:pic>
        <p:nvPicPr>
          <p:cNvPr id="18" name="Picture 17" descr="Logo&#10;&#10;Description automatically generated">
            <a:extLst>
              <a:ext uri="{FF2B5EF4-FFF2-40B4-BE49-F238E27FC236}">
                <a16:creationId xmlns:a16="http://schemas.microsoft.com/office/drawing/2014/main" id="{C7494EA0-A924-0AB4-32EC-8AEEAC8FE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8943" y="5377677"/>
            <a:ext cx="3233057" cy="1167983"/>
          </a:xfrm>
          <a:prstGeom prst="rect">
            <a:avLst/>
          </a:prstGeom>
        </p:spPr>
      </p:pic>
      <p:pic>
        <p:nvPicPr>
          <p:cNvPr id="19" name="Picture 18" descr="Logo&#10;&#10;Description automatically generated">
            <a:extLst>
              <a:ext uri="{FF2B5EF4-FFF2-40B4-BE49-F238E27FC236}">
                <a16:creationId xmlns:a16="http://schemas.microsoft.com/office/drawing/2014/main" id="{1F2EA300-6709-F375-3E50-DEF1576734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148" y="5884268"/>
            <a:ext cx="1387085" cy="694698"/>
          </a:xfrm>
          <a:prstGeom prst="rect">
            <a:avLst/>
          </a:prstGeom>
        </p:spPr>
      </p:pic>
      <p:pic>
        <p:nvPicPr>
          <p:cNvPr id="20" name="Picture 19" descr="Icon&#10;&#10;Description automatically generated">
            <a:extLst>
              <a:ext uri="{FF2B5EF4-FFF2-40B4-BE49-F238E27FC236}">
                <a16:creationId xmlns:a16="http://schemas.microsoft.com/office/drawing/2014/main" id="{013FD10E-5D10-C646-904B-CABB55D490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8288" y="5751873"/>
            <a:ext cx="604265" cy="827093"/>
          </a:xfrm>
          <a:prstGeom prst="rect">
            <a:avLst/>
          </a:prstGeom>
        </p:spPr>
      </p:pic>
      <p:pic>
        <p:nvPicPr>
          <p:cNvPr id="21" name="Picture 20" descr="Logo&#10;&#10;Description automatically generated">
            <a:extLst>
              <a:ext uri="{FF2B5EF4-FFF2-40B4-BE49-F238E27FC236}">
                <a16:creationId xmlns:a16="http://schemas.microsoft.com/office/drawing/2014/main" id="{AAD3C70C-4F2C-900E-1759-258CF33BAB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0457" y="5961668"/>
            <a:ext cx="1143262" cy="699875"/>
          </a:xfrm>
          <a:prstGeom prst="rect">
            <a:avLst/>
          </a:prstGeom>
        </p:spPr>
      </p:pic>
    </p:spTree>
    <p:extLst>
      <p:ext uri="{BB962C8B-B14F-4D97-AF65-F5344CB8AC3E}">
        <p14:creationId xmlns:p14="http://schemas.microsoft.com/office/powerpoint/2010/main" val="264440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0946D-2AF1-98D2-A477-E4EEB991677B}"/>
              </a:ext>
            </a:extLst>
          </p:cNvPr>
          <p:cNvSpPr>
            <a:spLocks noGrp="1"/>
          </p:cNvSpPr>
          <p:nvPr>
            <p:ph type="title"/>
          </p:nvPr>
        </p:nvSpPr>
        <p:spPr/>
        <p:txBody>
          <a:bodyPr/>
          <a:lstStyle/>
          <a:p>
            <a:pPr marL="514350" indent="-514350">
              <a:buFont typeface="+mj-lt"/>
              <a:buAutoNum type="arabicPeriod"/>
            </a:pPr>
            <a:r>
              <a:rPr lang="en-GB" dirty="0"/>
              <a:t>Ad to content value exchange</a:t>
            </a:r>
          </a:p>
        </p:txBody>
      </p:sp>
      <p:sp>
        <p:nvSpPr>
          <p:cNvPr id="9" name="Text Placeholder 8">
            <a:extLst>
              <a:ext uri="{FF2B5EF4-FFF2-40B4-BE49-F238E27FC236}">
                <a16:creationId xmlns:a16="http://schemas.microsoft.com/office/drawing/2014/main" id="{F2E33F6D-15FA-75A0-9C80-CE7F44802C0E}"/>
              </a:ext>
            </a:extLst>
          </p:cNvPr>
          <p:cNvSpPr>
            <a:spLocks noGrp="1"/>
          </p:cNvSpPr>
          <p:nvPr>
            <p:ph type="body" sz="quarter" idx="15"/>
          </p:nvPr>
        </p:nvSpPr>
        <p:spPr/>
        <p:txBody>
          <a:bodyPr/>
          <a:lstStyle/>
          <a:p>
            <a:r>
              <a:rPr lang="en-GB" dirty="0"/>
              <a:t>Source:  BVOD Almighty: Reach and Return, Acacia Avenue, 2022</a:t>
            </a:r>
          </a:p>
        </p:txBody>
      </p:sp>
      <p:sp>
        <p:nvSpPr>
          <p:cNvPr id="5" name="TextBox 4">
            <a:extLst>
              <a:ext uri="{FF2B5EF4-FFF2-40B4-BE49-F238E27FC236}">
                <a16:creationId xmlns:a16="http://schemas.microsoft.com/office/drawing/2014/main" id="{C43F22D1-6138-884F-ADDC-9468F150A1AA}"/>
              </a:ext>
            </a:extLst>
          </p:cNvPr>
          <p:cNvSpPr txBox="1"/>
          <p:nvPr/>
        </p:nvSpPr>
        <p:spPr>
          <a:xfrm>
            <a:off x="2432934" y="1445144"/>
            <a:ext cx="7593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Long established, fulfils lots of roles, mix of fresh and older content </a:t>
            </a:r>
          </a:p>
        </p:txBody>
      </p:sp>
      <p:sp>
        <p:nvSpPr>
          <p:cNvPr id="10" name="TextBox 9">
            <a:extLst>
              <a:ext uri="{FF2B5EF4-FFF2-40B4-BE49-F238E27FC236}">
                <a16:creationId xmlns:a16="http://schemas.microsoft.com/office/drawing/2014/main" id="{0F48D81A-B206-1A07-7085-9825B45CCF20}"/>
              </a:ext>
            </a:extLst>
          </p:cNvPr>
          <p:cNvSpPr txBox="1"/>
          <p:nvPr/>
        </p:nvSpPr>
        <p:spPr>
          <a:xfrm>
            <a:off x="2432934" y="2297512"/>
            <a:ext cx="7593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Aligned to linear, actively sought out, respected, quality signals </a:t>
            </a:r>
          </a:p>
        </p:txBody>
      </p:sp>
      <p:sp>
        <p:nvSpPr>
          <p:cNvPr id="11" name="TextBox 10">
            <a:extLst>
              <a:ext uri="{FF2B5EF4-FFF2-40B4-BE49-F238E27FC236}">
                <a16:creationId xmlns:a16="http://schemas.microsoft.com/office/drawing/2014/main" id="{316D19A8-2722-F29F-4259-0B6F0550EE5D}"/>
              </a:ext>
            </a:extLst>
          </p:cNvPr>
          <p:cNvSpPr txBox="1"/>
          <p:nvPr/>
        </p:nvSpPr>
        <p:spPr>
          <a:xfrm>
            <a:off x="2432934" y="2999886"/>
            <a:ext cx="73887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Admired as an aggregator, inconsistent skipability, value exchange can often fall short (especially for UGC)</a:t>
            </a:r>
          </a:p>
        </p:txBody>
      </p:sp>
      <p:sp>
        <p:nvSpPr>
          <p:cNvPr id="12" name="TextBox 11">
            <a:extLst>
              <a:ext uri="{FF2B5EF4-FFF2-40B4-BE49-F238E27FC236}">
                <a16:creationId xmlns:a16="http://schemas.microsoft.com/office/drawing/2014/main" id="{9E724041-71FE-E9C7-2339-5F536269C743}"/>
              </a:ext>
            </a:extLst>
          </p:cNvPr>
          <p:cNvSpPr txBox="1"/>
          <p:nvPr/>
        </p:nvSpPr>
        <p:spPr>
          <a:xfrm>
            <a:off x="2432934" y="3836598"/>
            <a:ext cx="7593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Valued content, ads easily avoided</a:t>
            </a:r>
          </a:p>
        </p:txBody>
      </p:sp>
      <p:sp>
        <p:nvSpPr>
          <p:cNvPr id="13" name="TextBox 12">
            <a:extLst>
              <a:ext uri="{FF2B5EF4-FFF2-40B4-BE49-F238E27FC236}">
                <a16:creationId xmlns:a16="http://schemas.microsoft.com/office/drawing/2014/main" id="{F56E1685-951E-23CC-0FFC-16649C753DAC}"/>
              </a:ext>
            </a:extLst>
          </p:cNvPr>
          <p:cNvSpPr txBox="1"/>
          <p:nvPr/>
        </p:nvSpPr>
        <p:spPr>
          <a:xfrm>
            <a:off x="2432934" y="4649859"/>
            <a:ext cx="7593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High distraction and entertainment value, ads easily avoided</a:t>
            </a:r>
          </a:p>
        </p:txBody>
      </p:sp>
      <p:pic>
        <p:nvPicPr>
          <p:cNvPr id="1026" name="Picture 2" descr="Image result for youtube logo">
            <a:extLst>
              <a:ext uri="{FF2B5EF4-FFF2-40B4-BE49-F238E27FC236}">
                <a16:creationId xmlns:a16="http://schemas.microsoft.com/office/drawing/2014/main" id="{1A206DAC-61E1-F2FB-60BF-DBE40E2D5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630" y="2981864"/>
            <a:ext cx="1026409" cy="58014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721A95CE-7794-71BE-DE43-3B83E75A8DF1}"/>
              </a:ext>
            </a:extLst>
          </p:cNvPr>
          <p:cNvGrpSpPr/>
          <p:nvPr/>
        </p:nvGrpSpPr>
        <p:grpSpPr>
          <a:xfrm>
            <a:off x="972955" y="3836598"/>
            <a:ext cx="851758" cy="338554"/>
            <a:chOff x="632731" y="3392863"/>
            <a:chExt cx="851758" cy="338554"/>
          </a:xfrm>
        </p:grpSpPr>
        <p:pic>
          <p:nvPicPr>
            <p:cNvPr id="1028" name="Picture 4" descr="Image result for Facebook logo">
              <a:extLst>
                <a:ext uri="{FF2B5EF4-FFF2-40B4-BE49-F238E27FC236}">
                  <a16:creationId xmlns:a16="http://schemas.microsoft.com/office/drawing/2014/main" id="{E6B1F76B-8ACD-DF0C-F49B-D394F1651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31" y="3397594"/>
              <a:ext cx="331726" cy="3290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nstagram logo">
              <a:extLst>
                <a:ext uri="{FF2B5EF4-FFF2-40B4-BE49-F238E27FC236}">
                  <a16:creationId xmlns:a16="http://schemas.microsoft.com/office/drawing/2014/main" id="{DBFABDEB-0186-1B3A-CD61-42A423F181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935" y="3392863"/>
              <a:ext cx="338554" cy="338554"/>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Image result for Tiktok logo">
            <a:extLst>
              <a:ext uri="{FF2B5EF4-FFF2-40B4-BE49-F238E27FC236}">
                <a16:creationId xmlns:a16="http://schemas.microsoft.com/office/drawing/2014/main" id="{E13F94A1-2DAD-A656-C99E-D0DE133439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630" y="4487396"/>
            <a:ext cx="1026409" cy="66348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D3876CBF-A35F-26E0-B80A-1456FF47EAF4}"/>
              </a:ext>
            </a:extLst>
          </p:cNvPr>
          <p:cNvGrpSpPr/>
          <p:nvPr/>
        </p:nvGrpSpPr>
        <p:grpSpPr>
          <a:xfrm>
            <a:off x="870965" y="2087408"/>
            <a:ext cx="1055739" cy="758762"/>
            <a:chOff x="1365629" y="2197650"/>
            <a:chExt cx="1055739" cy="758762"/>
          </a:xfrm>
        </p:grpSpPr>
        <p:pic>
          <p:nvPicPr>
            <p:cNvPr id="17" name="Picture 10" descr="SONY BRAVIA KD43X72KPU 43&quot; Smart 4K Ultra HD HDR LED TV with Google Assistant image number 0">
              <a:extLst>
                <a:ext uri="{FF2B5EF4-FFF2-40B4-BE49-F238E27FC236}">
                  <a16:creationId xmlns:a16="http://schemas.microsoft.com/office/drawing/2014/main" id="{22035E33-47D1-2115-F288-59795E9959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8943"/>
            <a:stretch/>
          </p:blipFill>
          <p:spPr bwMode="auto">
            <a:xfrm>
              <a:off x="1365629" y="2197650"/>
              <a:ext cx="1055739" cy="75876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F9CF2B0-4320-E04B-5D40-47FAE3793A87}"/>
                </a:ext>
              </a:extLst>
            </p:cNvPr>
            <p:cNvSpPr/>
            <p:nvPr/>
          </p:nvSpPr>
          <p:spPr>
            <a:xfrm>
              <a:off x="1425649" y="2316519"/>
              <a:ext cx="945326" cy="533975"/>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36" name="Picture 12" descr="Image result for play logo">
              <a:extLst>
                <a:ext uri="{FF2B5EF4-FFF2-40B4-BE49-F238E27FC236}">
                  <a16:creationId xmlns:a16="http://schemas.microsoft.com/office/drawing/2014/main" id="{887EDAEE-AE7B-8562-A335-500195353D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6541" y="2381735"/>
              <a:ext cx="403542" cy="403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335949F2-70F5-FDDB-9C81-AC80D3C9CCA3}"/>
              </a:ext>
            </a:extLst>
          </p:cNvPr>
          <p:cNvGrpSpPr/>
          <p:nvPr/>
        </p:nvGrpSpPr>
        <p:grpSpPr>
          <a:xfrm>
            <a:off x="870965" y="1173788"/>
            <a:ext cx="1055739" cy="936089"/>
            <a:chOff x="9565390" y="3995509"/>
            <a:chExt cx="1055739" cy="936089"/>
          </a:xfrm>
        </p:grpSpPr>
        <p:pic>
          <p:nvPicPr>
            <p:cNvPr id="31" name="Picture 10" descr="SONY BRAVIA KD43X72KPU 43&quot; Smart 4K Ultra HD HDR LED TV with Google Assistant image number 0">
              <a:extLst>
                <a:ext uri="{FF2B5EF4-FFF2-40B4-BE49-F238E27FC236}">
                  <a16:creationId xmlns:a16="http://schemas.microsoft.com/office/drawing/2014/main" id="{C2692922-F209-8700-8BFB-1B78291C07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5390" y="3995509"/>
              <a:ext cx="1055739" cy="936089"/>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E0C5E0EE-9452-7EC3-6421-07A0A88811A2}"/>
                </a:ext>
              </a:extLst>
            </p:cNvPr>
            <p:cNvSpPr/>
            <p:nvPr/>
          </p:nvSpPr>
          <p:spPr>
            <a:xfrm>
              <a:off x="9625410" y="4114379"/>
              <a:ext cx="945326" cy="533975"/>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Arial"/>
                  <a:ea typeface="+mn-ea"/>
                  <a:cs typeface="+mn-cs"/>
                </a:rPr>
                <a:t>Linear</a:t>
              </a:r>
            </a:p>
          </p:txBody>
        </p:sp>
      </p:grpSp>
      <p:pic>
        <p:nvPicPr>
          <p:cNvPr id="3" name="Picture 2">
            <a:extLst>
              <a:ext uri="{FF2B5EF4-FFF2-40B4-BE49-F238E27FC236}">
                <a16:creationId xmlns:a16="http://schemas.microsoft.com/office/drawing/2014/main" id="{BA79086F-87D5-1EB2-27E1-2697A3B0B7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9425" y="6286138"/>
            <a:ext cx="1722510" cy="423835"/>
          </a:xfrm>
          <a:prstGeom prst="rect">
            <a:avLst/>
          </a:prstGeom>
          <a:effectLst/>
        </p:spPr>
      </p:pic>
    </p:spTree>
    <p:extLst>
      <p:ext uri="{BB962C8B-B14F-4D97-AF65-F5344CB8AC3E}">
        <p14:creationId xmlns:p14="http://schemas.microsoft.com/office/powerpoint/2010/main" val="302891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0946D-2AF1-98D2-A477-E4EEB991677B}"/>
              </a:ext>
            </a:extLst>
          </p:cNvPr>
          <p:cNvSpPr>
            <a:spLocks noGrp="1"/>
          </p:cNvSpPr>
          <p:nvPr>
            <p:ph type="title"/>
          </p:nvPr>
        </p:nvSpPr>
        <p:spPr/>
        <p:txBody>
          <a:bodyPr>
            <a:normAutofit/>
          </a:bodyPr>
          <a:lstStyle/>
          <a:p>
            <a:pPr marL="514350" indent="-514350">
              <a:buFont typeface="+mj-lt"/>
              <a:buAutoNum type="arabicPeriod" startAt="2"/>
            </a:pPr>
            <a:r>
              <a:rPr lang="en-GB" dirty="0"/>
              <a:t>Advertising environment</a:t>
            </a:r>
          </a:p>
        </p:txBody>
      </p:sp>
      <p:sp>
        <p:nvSpPr>
          <p:cNvPr id="28" name="Text Placeholder 27">
            <a:extLst>
              <a:ext uri="{FF2B5EF4-FFF2-40B4-BE49-F238E27FC236}">
                <a16:creationId xmlns:a16="http://schemas.microsoft.com/office/drawing/2014/main" id="{D967300D-EF93-7F2F-722E-9FE4FD73DBD6}"/>
              </a:ext>
            </a:extLst>
          </p:cNvPr>
          <p:cNvSpPr>
            <a:spLocks noGrp="1"/>
          </p:cNvSpPr>
          <p:nvPr>
            <p:ph type="body" sz="quarter" idx="15"/>
          </p:nvPr>
        </p:nvSpPr>
        <p:spPr/>
        <p:txBody>
          <a:bodyPr/>
          <a:lstStyle/>
          <a:p>
            <a:r>
              <a:rPr lang="en-GB" dirty="0"/>
              <a:t>Source:  BVOD Almighty: Reach and Return, Acacia Avenue, 2022</a:t>
            </a:r>
          </a:p>
        </p:txBody>
      </p:sp>
      <p:sp>
        <p:nvSpPr>
          <p:cNvPr id="5" name="TextBox 4">
            <a:extLst>
              <a:ext uri="{FF2B5EF4-FFF2-40B4-BE49-F238E27FC236}">
                <a16:creationId xmlns:a16="http://schemas.microsoft.com/office/drawing/2014/main" id="{C43F22D1-6138-884F-ADDC-9468F150A1AA}"/>
              </a:ext>
            </a:extLst>
          </p:cNvPr>
          <p:cNvSpPr txBox="1"/>
          <p:nvPr/>
        </p:nvSpPr>
        <p:spPr>
          <a:xfrm>
            <a:off x="2426194" y="1355593"/>
            <a:ext cx="80789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Established ad structure, well known brands, curated ad breaks, distinguished from content, ads reflect content quality</a:t>
            </a:r>
          </a:p>
        </p:txBody>
      </p:sp>
      <p:sp>
        <p:nvSpPr>
          <p:cNvPr id="10" name="TextBox 9">
            <a:extLst>
              <a:ext uri="{FF2B5EF4-FFF2-40B4-BE49-F238E27FC236}">
                <a16:creationId xmlns:a16="http://schemas.microsoft.com/office/drawing/2014/main" id="{0F48D81A-B206-1A07-7085-9825B45CCF20}"/>
              </a:ext>
            </a:extLst>
          </p:cNvPr>
          <p:cNvSpPr txBox="1"/>
          <p:nvPr/>
        </p:nvSpPr>
        <p:spPr>
          <a:xfrm>
            <a:off x="2432934" y="2365003"/>
            <a:ext cx="7593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Same as linear although higher frequency can standout </a:t>
            </a:r>
          </a:p>
        </p:txBody>
      </p:sp>
      <p:sp>
        <p:nvSpPr>
          <p:cNvPr id="12" name="TextBox 11">
            <a:extLst>
              <a:ext uri="{FF2B5EF4-FFF2-40B4-BE49-F238E27FC236}">
                <a16:creationId xmlns:a16="http://schemas.microsoft.com/office/drawing/2014/main" id="{9E724041-71FE-E9C7-2339-5F536269C743}"/>
              </a:ext>
            </a:extLst>
          </p:cNvPr>
          <p:cNvSpPr txBox="1"/>
          <p:nvPr/>
        </p:nvSpPr>
        <p:spPr>
          <a:xfrm>
            <a:off x="2432934" y="3841667"/>
            <a:ext cx="80789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Issue with trust, associated with small / unknown brands, high frequency </a:t>
            </a:r>
          </a:p>
        </p:txBody>
      </p:sp>
      <p:sp>
        <p:nvSpPr>
          <p:cNvPr id="13" name="TextBox 12">
            <a:extLst>
              <a:ext uri="{FF2B5EF4-FFF2-40B4-BE49-F238E27FC236}">
                <a16:creationId xmlns:a16="http://schemas.microsoft.com/office/drawing/2014/main" id="{F56E1685-951E-23CC-0FFC-16649C753DAC}"/>
              </a:ext>
            </a:extLst>
          </p:cNvPr>
          <p:cNvSpPr txBox="1"/>
          <p:nvPr/>
        </p:nvSpPr>
        <p:spPr>
          <a:xfrm>
            <a:off x="2432934" y="4649859"/>
            <a:ext cx="7593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Associated with small / unknown brands, ads disguised as content frustrates</a:t>
            </a:r>
          </a:p>
        </p:txBody>
      </p:sp>
      <p:sp>
        <p:nvSpPr>
          <p:cNvPr id="14" name="TextBox 13">
            <a:extLst>
              <a:ext uri="{FF2B5EF4-FFF2-40B4-BE49-F238E27FC236}">
                <a16:creationId xmlns:a16="http://schemas.microsoft.com/office/drawing/2014/main" id="{3829A960-D908-760F-3AF9-C7F2EC7B15B8}"/>
              </a:ext>
            </a:extLst>
          </p:cNvPr>
          <p:cNvSpPr txBox="1"/>
          <p:nvPr/>
        </p:nvSpPr>
        <p:spPr>
          <a:xfrm>
            <a:off x="2432934" y="3102659"/>
            <a:ext cx="7593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Random ad styles, ads interrupting mid-sentence, ads clearly labelled</a:t>
            </a:r>
          </a:p>
        </p:txBody>
      </p:sp>
      <p:pic>
        <p:nvPicPr>
          <p:cNvPr id="29" name="Picture 2" descr="Image result for youtube logo">
            <a:extLst>
              <a:ext uri="{FF2B5EF4-FFF2-40B4-BE49-F238E27FC236}">
                <a16:creationId xmlns:a16="http://schemas.microsoft.com/office/drawing/2014/main" id="{7FA01493-493B-79CA-6338-AB36674AA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630" y="2981864"/>
            <a:ext cx="1026409" cy="580144"/>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6F70AC58-64ED-38D2-F23E-41700C3D0AAC}"/>
              </a:ext>
            </a:extLst>
          </p:cNvPr>
          <p:cNvGrpSpPr/>
          <p:nvPr/>
        </p:nvGrpSpPr>
        <p:grpSpPr>
          <a:xfrm>
            <a:off x="972955" y="3841667"/>
            <a:ext cx="851758" cy="338554"/>
            <a:chOff x="632731" y="3392863"/>
            <a:chExt cx="851758" cy="338554"/>
          </a:xfrm>
        </p:grpSpPr>
        <p:pic>
          <p:nvPicPr>
            <p:cNvPr id="31" name="Picture 4" descr="Image result for Facebook logo">
              <a:extLst>
                <a:ext uri="{FF2B5EF4-FFF2-40B4-BE49-F238E27FC236}">
                  <a16:creationId xmlns:a16="http://schemas.microsoft.com/office/drawing/2014/main" id="{E1F654C9-F195-4D66-538E-1BD2B4DEF0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731" y="3397594"/>
              <a:ext cx="331726" cy="32909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Image result for Instagram logo">
              <a:extLst>
                <a:ext uri="{FF2B5EF4-FFF2-40B4-BE49-F238E27FC236}">
                  <a16:creationId xmlns:a16="http://schemas.microsoft.com/office/drawing/2014/main" id="{47AB2CD6-82FC-D902-A606-9E60138C9B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5935" y="3392863"/>
              <a:ext cx="338554" cy="338554"/>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8" descr="Image result for Tiktok logo">
            <a:extLst>
              <a:ext uri="{FF2B5EF4-FFF2-40B4-BE49-F238E27FC236}">
                <a16:creationId xmlns:a16="http://schemas.microsoft.com/office/drawing/2014/main" id="{95263CFC-DCE3-8418-A79B-1DCDBA329E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630" y="4487396"/>
            <a:ext cx="1026409" cy="663480"/>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7B871827-41DF-1576-2BEC-774A5344CDC8}"/>
              </a:ext>
            </a:extLst>
          </p:cNvPr>
          <p:cNvGrpSpPr/>
          <p:nvPr/>
        </p:nvGrpSpPr>
        <p:grpSpPr>
          <a:xfrm>
            <a:off x="870965" y="2087408"/>
            <a:ext cx="1055739" cy="758762"/>
            <a:chOff x="1365629" y="2197650"/>
            <a:chExt cx="1055739" cy="758762"/>
          </a:xfrm>
        </p:grpSpPr>
        <p:pic>
          <p:nvPicPr>
            <p:cNvPr id="35" name="Picture 10" descr="SONY BRAVIA KD43X72KPU 43&quot; Smart 4K Ultra HD HDR LED TV with Google Assistant image number 0">
              <a:extLst>
                <a:ext uri="{FF2B5EF4-FFF2-40B4-BE49-F238E27FC236}">
                  <a16:creationId xmlns:a16="http://schemas.microsoft.com/office/drawing/2014/main" id="{BA89DDE5-C789-0281-0E39-796E79AD990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8943"/>
            <a:stretch/>
          </p:blipFill>
          <p:spPr bwMode="auto">
            <a:xfrm>
              <a:off x="1365629" y="2197650"/>
              <a:ext cx="1055739" cy="758762"/>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1DE7C862-21A1-F1EF-AF16-38E9E2A72EE3}"/>
                </a:ext>
              </a:extLst>
            </p:cNvPr>
            <p:cNvSpPr/>
            <p:nvPr/>
          </p:nvSpPr>
          <p:spPr>
            <a:xfrm>
              <a:off x="1425649" y="2316519"/>
              <a:ext cx="945326" cy="533975"/>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7" name="Picture 12" descr="Image result for play logo">
              <a:extLst>
                <a:ext uri="{FF2B5EF4-FFF2-40B4-BE49-F238E27FC236}">
                  <a16:creationId xmlns:a16="http://schemas.microsoft.com/office/drawing/2014/main" id="{C2134457-1E0C-C058-89F8-360D235EAA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6541" y="2381735"/>
              <a:ext cx="403542" cy="403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Group 37">
            <a:extLst>
              <a:ext uri="{FF2B5EF4-FFF2-40B4-BE49-F238E27FC236}">
                <a16:creationId xmlns:a16="http://schemas.microsoft.com/office/drawing/2014/main" id="{19075483-9292-1BF0-A02B-1524D45AC7CE}"/>
              </a:ext>
            </a:extLst>
          </p:cNvPr>
          <p:cNvGrpSpPr/>
          <p:nvPr/>
        </p:nvGrpSpPr>
        <p:grpSpPr>
          <a:xfrm>
            <a:off x="870965" y="1173788"/>
            <a:ext cx="1055739" cy="936089"/>
            <a:chOff x="9565390" y="3995509"/>
            <a:chExt cx="1055739" cy="936089"/>
          </a:xfrm>
        </p:grpSpPr>
        <p:pic>
          <p:nvPicPr>
            <p:cNvPr id="39" name="Picture 10" descr="SONY BRAVIA KD43X72KPU 43&quot; Smart 4K Ultra HD HDR LED TV with Google Assistant image number 0">
              <a:extLst>
                <a:ext uri="{FF2B5EF4-FFF2-40B4-BE49-F238E27FC236}">
                  <a16:creationId xmlns:a16="http://schemas.microsoft.com/office/drawing/2014/main" id="{BE569BE0-3040-BB62-A106-858DB80B53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5390" y="3995509"/>
              <a:ext cx="1055739" cy="936089"/>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AF03C307-F69C-588D-ED13-FC55573EF42F}"/>
                </a:ext>
              </a:extLst>
            </p:cNvPr>
            <p:cNvSpPr/>
            <p:nvPr/>
          </p:nvSpPr>
          <p:spPr>
            <a:xfrm>
              <a:off x="9625410" y="4114379"/>
              <a:ext cx="945326" cy="533975"/>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Arial"/>
                  <a:ea typeface="+mn-ea"/>
                  <a:cs typeface="+mn-cs"/>
                </a:rPr>
                <a:t>Linear</a:t>
              </a:r>
            </a:p>
          </p:txBody>
        </p:sp>
      </p:grpSp>
      <p:pic>
        <p:nvPicPr>
          <p:cNvPr id="3" name="Picture 2">
            <a:extLst>
              <a:ext uri="{FF2B5EF4-FFF2-40B4-BE49-F238E27FC236}">
                <a16:creationId xmlns:a16="http://schemas.microsoft.com/office/drawing/2014/main" id="{A45FD85B-7777-6391-08E8-4E0BB0C4D1D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9425" y="6286138"/>
            <a:ext cx="1722510" cy="423835"/>
          </a:xfrm>
          <a:prstGeom prst="rect">
            <a:avLst/>
          </a:prstGeom>
          <a:effectLst/>
        </p:spPr>
      </p:pic>
    </p:spTree>
    <p:extLst>
      <p:ext uri="{BB962C8B-B14F-4D97-AF65-F5344CB8AC3E}">
        <p14:creationId xmlns:p14="http://schemas.microsoft.com/office/powerpoint/2010/main" val="326399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0946D-2AF1-98D2-A477-E4EEB991677B}"/>
              </a:ext>
            </a:extLst>
          </p:cNvPr>
          <p:cNvSpPr>
            <a:spLocks noGrp="1"/>
          </p:cNvSpPr>
          <p:nvPr>
            <p:ph type="title"/>
          </p:nvPr>
        </p:nvSpPr>
        <p:spPr/>
        <p:txBody>
          <a:bodyPr/>
          <a:lstStyle/>
          <a:p>
            <a:pPr marL="514350" indent="-514350">
              <a:buFont typeface="+mj-lt"/>
              <a:buAutoNum type="arabicPeriod" startAt="3"/>
            </a:pPr>
            <a:r>
              <a:rPr lang="en-GB" dirty="0"/>
              <a:t>Perception of targeting</a:t>
            </a:r>
          </a:p>
        </p:txBody>
      </p:sp>
      <p:sp>
        <p:nvSpPr>
          <p:cNvPr id="13" name="Text Placeholder 12">
            <a:extLst>
              <a:ext uri="{FF2B5EF4-FFF2-40B4-BE49-F238E27FC236}">
                <a16:creationId xmlns:a16="http://schemas.microsoft.com/office/drawing/2014/main" id="{886F5F28-0A1C-7AB7-3DFF-CE9D25643676}"/>
              </a:ext>
            </a:extLst>
          </p:cNvPr>
          <p:cNvSpPr>
            <a:spLocks noGrp="1"/>
          </p:cNvSpPr>
          <p:nvPr>
            <p:ph type="body" sz="quarter" idx="15"/>
          </p:nvPr>
        </p:nvSpPr>
        <p:spPr/>
        <p:txBody>
          <a:bodyPr/>
          <a:lstStyle/>
          <a:p>
            <a:r>
              <a:rPr lang="en-GB" dirty="0"/>
              <a:t>Source:  BVOD Almighty: Reach and Return, Acacia Avenue, 2022</a:t>
            </a:r>
          </a:p>
        </p:txBody>
      </p:sp>
      <p:sp>
        <p:nvSpPr>
          <p:cNvPr id="5" name="TextBox 4">
            <a:extLst>
              <a:ext uri="{FF2B5EF4-FFF2-40B4-BE49-F238E27FC236}">
                <a16:creationId xmlns:a16="http://schemas.microsoft.com/office/drawing/2014/main" id="{C43F22D1-6138-884F-ADDC-9468F150A1AA}"/>
              </a:ext>
            </a:extLst>
          </p:cNvPr>
          <p:cNvSpPr txBox="1"/>
          <p:nvPr/>
        </p:nvSpPr>
        <p:spPr>
          <a:xfrm>
            <a:off x="2432935" y="1267257"/>
            <a:ext cx="73737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Shared screen = no expectation of targeting, ads are enjoyed </a:t>
            </a:r>
            <a:r>
              <a:rPr kumimoji="0" lang="en-GB" sz="1600" b="0" i="0" u="sng" strike="noStrike" kern="1200" cap="none" spc="0" normalizeH="0" baseline="0" noProof="0" dirty="0">
                <a:ln>
                  <a:noFill/>
                </a:ln>
                <a:solidFill>
                  <a:srgbClr val="4D4D4D"/>
                </a:solidFill>
                <a:effectLst/>
                <a:uLnTx/>
                <a:uFillTx/>
                <a:latin typeface="Arial"/>
                <a:ea typeface="+mn-ea"/>
                <a:cs typeface="+mn-cs"/>
              </a:rPr>
              <a:t>if</a:t>
            </a:r>
            <a:r>
              <a:rPr kumimoji="0" lang="en-GB" sz="1600" b="0" i="0" u="none" strike="noStrike" kern="1200" cap="none" spc="0" normalizeH="0" baseline="0" noProof="0" dirty="0">
                <a:ln>
                  <a:noFill/>
                </a:ln>
                <a:solidFill>
                  <a:srgbClr val="4D4D4D"/>
                </a:solidFill>
                <a:effectLst/>
                <a:uLnTx/>
                <a:uFillTx/>
                <a:latin typeface="Arial"/>
                <a:ea typeface="+mn-ea"/>
                <a:cs typeface="+mn-cs"/>
              </a:rPr>
              <a:t> they resonate, big screen plays to high quality creative</a:t>
            </a:r>
          </a:p>
        </p:txBody>
      </p:sp>
      <p:sp>
        <p:nvSpPr>
          <p:cNvPr id="10" name="TextBox 9">
            <a:extLst>
              <a:ext uri="{FF2B5EF4-FFF2-40B4-BE49-F238E27FC236}">
                <a16:creationId xmlns:a16="http://schemas.microsoft.com/office/drawing/2014/main" id="{0F48D81A-B206-1A07-7085-9825B45CCF20}"/>
              </a:ext>
            </a:extLst>
          </p:cNvPr>
          <p:cNvSpPr txBox="1"/>
          <p:nvPr/>
        </p:nvSpPr>
        <p:spPr>
          <a:xfrm>
            <a:off x="2432934" y="2372373"/>
            <a:ext cx="7593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Same as linear, ads perceived to be paired to content (not viewer)</a:t>
            </a:r>
          </a:p>
        </p:txBody>
      </p:sp>
      <p:sp>
        <p:nvSpPr>
          <p:cNvPr id="11" name="TextBox 10">
            <a:extLst>
              <a:ext uri="{FF2B5EF4-FFF2-40B4-BE49-F238E27FC236}">
                <a16:creationId xmlns:a16="http://schemas.microsoft.com/office/drawing/2014/main" id="{316D19A8-2722-F29F-4259-0B6F0550EE5D}"/>
              </a:ext>
            </a:extLst>
          </p:cNvPr>
          <p:cNvSpPr txBox="1"/>
          <p:nvPr/>
        </p:nvSpPr>
        <p:spPr>
          <a:xfrm>
            <a:off x="2473348" y="3901786"/>
            <a:ext cx="75937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Ads are expected to be relevant – they really frustrate when they’re not </a:t>
            </a:r>
          </a:p>
        </p:txBody>
      </p:sp>
      <p:pic>
        <p:nvPicPr>
          <p:cNvPr id="14" name="Picture 2" descr="Image result for youtube logo">
            <a:extLst>
              <a:ext uri="{FF2B5EF4-FFF2-40B4-BE49-F238E27FC236}">
                <a16:creationId xmlns:a16="http://schemas.microsoft.com/office/drawing/2014/main" id="{ABB1AE06-968F-5C34-637E-59D049DAF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630" y="2981864"/>
            <a:ext cx="1026409" cy="58014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1288A986-64BF-E05A-9885-094C366BCEC4}"/>
              </a:ext>
            </a:extLst>
          </p:cNvPr>
          <p:cNvGrpSpPr/>
          <p:nvPr/>
        </p:nvGrpSpPr>
        <p:grpSpPr>
          <a:xfrm>
            <a:off x="972955" y="3836598"/>
            <a:ext cx="851758" cy="338554"/>
            <a:chOff x="632731" y="3392863"/>
            <a:chExt cx="851758" cy="338554"/>
          </a:xfrm>
        </p:grpSpPr>
        <p:pic>
          <p:nvPicPr>
            <p:cNvPr id="18" name="Picture 4" descr="Image result for Facebook logo">
              <a:extLst>
                <a:ext uri="{FF2B5EF4-FFF2-40B4-BE49-F238E27FC236}">
                  <a16:creationId xmlns:a16="http://schemas.microsoft.com/office/drawing/2014/main" id="{25F6BB55-E0CE-511E-9BFE-8C87A7F4C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31" y="3397594"/>
              <a:ext cx="331726" cy="32909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Image result for Instagram logo">
              <a:extLst>
                <a:ext uri="{FF2B5EF4-FFF2-40B4-BE49-F238E27FC236}">
                  <a16:creationId xmlns:a16="http://schemas.microsoft.com/office/drawing/2014/main" id="{CEFE474C-21AB-92B0-EFC4-6B383DBB58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935" y="3392863"/>
              <a:ext cx="338554" cy="338554"/>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8" descr="Image result for Tiktok logo">
            <a:extLst>
              <a:ext uri="{FF2B5EF4-FFF2-40B4-BE49-F238E27FC236}">
                <a16:creationId xmlns:a16="http://schemas.microsoft.com/office/drawing/2014/main" id="{0974A47D-0CF4-BA06-DFFE-747B83E10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630" y="4487396"/>
            <a:ext cx="1026409" cy="66348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B5750DE-4A92-D996-C39C-F31744AD23A7}"/>
              </a:ext>
            </a:extLst>
          </p:cNvPr>
          <p:cNvGrpSpPr/>
          <p:nvPr/>
        </p:nvGrpSpPr>
        <p:grpSpPr>
          <a:xfrm>
            <a:off x="870965" y="2087408"/>
            <a:ext cx="1055739" cy="758762"/>
            <a:chOff x="1365629" y="2197650"/>
            <a:chExt cx="1055739" cy="758762"/>
          </a:xfrm>
        </p:grpSpPr>
        <p:pic>
          <p:nvPicPr>
            <p:cNvPr id="36" name="Picture 10" descr="SONY BRAVIA KD43X72KPU 43&quot; Smart 4K Ultra HD HDR LED TV with Google Assistant image number 0">
              <a:extLst>
                <a:ext uri="{FF2B5EF4-FFF2-40B4-BE49-F238E27FC236}">
                  <a16:creationId xmlns:a16="http://schemas.microsoft.com/office/drawing/2014/main" id="{30B24AB2-E5FE-D1EB-163B-7943631BEE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8943"/>
            <a:stretch/>
          </p:blipFill>
          <p:spPr bwMode="auto">
            <a:xfrm>
              <a:off x="1365629" y="2197650"/>
              <a:ext cx="1055739" cy="758762"/>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AE7EA627-AB8C-A5F0-1559-B3B8F87A1C9B}"/>
                </a:ext>
              </a:extLst>
            </p:cNvPr>
            <p:cNvSpPr/>
            <p:nvPr/>
          </p:nvSpPr>
          <p:spPr>
            <a:xfrm>
              <a:off x="1425649" y="2316519"/>
              <a:ext cx="945326" cy="533975"/>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38" name="Picture 12" descr="Image result for play logo">
              <a:extLst>
                <a:ext uri="{FF2B5EF4-FFF2-40B4-BE49-F238E27FC236}">
                  <a16:creationId xmlns:a16="http://schemas.microsoft.com/office/drawing/2014/main" id="{4889E9DD-26CB-D29A-0EA5-27FCAA3D33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6541" y="2381735"/>
              <a:ext cx="403542" cy="403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D298EEAB-1731-7BF6-89ED-BE4513D9376B}"/>
              </a:ext>
            </a:extLst>
          </p:cNvPr>
          <p:cNvGrpSpPr/>
          <p:nvPr/>
        </p:nvGrpSpPr>
        <p:grpSpPr>
          <a:xfrm>
            <a:off x="870965" y="1173788"/>
            <a:ext cx="1055739" cy="936089"/>
            <a:chOff x="9565390" y="3995509"/>
            <a:chExt cx="1055739" cy="936089"/>
          </a:xfrm>
        </p:grpSpPr>
        <p:pic>
          <p:nvPicPr>
            <p:cNvPr id="40" name="Picture 10" descr="SONY BRAVIA KD43X72KPU 43&quot; Smart 4K Ultra HD HDR LED TV with Google Assistant image number 0">
              <a:extLst>
                <a:ext uri="{FF2B5EF4-FFF2-40B4-BE49-F238E27FC236}">
                  <a16:creationId xmlns:a16="http://schemas.microsoft.com/office/drawing/2014/main" id="{FA05AB17-4F4E-1F3A-E136-DE3ADC64DF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5390" y="3995509"/>
              <a:ext cx="1055739" cy="936089"/>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AF6C6A50-8F91-6229-C513-7C935DC9D4BC}"/>
                </a:ext>
              </a:extLst>
            </p:cNvPr>
            <p:cNvSpPr/>
            <p:nvPr/>
          </p:nvSpPr>
          <p:spPr>
            <a:xfrm>
              <a:off x="9625410" y="4114379"/>
              <a:ext cx="945326" cy="533975"/>
            </a:xfrm>
            <a:prstGeom prst="rect">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solidFill>
                  <a:effectLst/>
                  <a:uLnTx/>
                  <a:uFillTx/>
                  <a:latin typeface="Arial"/>
                  <a:ea typeface="+mn-ea"/>
                  <a:cs typeface="+mn-cs"/>
                </a:rPr>
                <a:t>Linear</a:t>
              </a:r>
            </a:p>
          </p:txBody>
        </p:sp>
      </p:grpSp>
      <p:sp>
        <p:nvSpPr>
          <p:cNvPr id="43" name="Right Brace 42">
            <a:extLst>
              <a:ext uri="{FF2B5EF4-FFF2-40B4-BE49-F238E27FC236}">
                <a16:creationId xmlns:a16="http://schemas.microsoft.com/office/drawing/2014/main" id="{BC66A129-8AE4-1AAF-A931-78B73F8EE95B}"/>
              </a:ext>
            </a:extLst>
          </p:cNvPr>
          <p:cNvSpPr/>
          <p:nvPr/>
        </p:nvSpPr>
        <p:spPr>
          <a:xfrm>
            <a:off x="2062065" y="2981864"/>
            <a:ext cx="261257" cy="2169012"/>
          </a:xfrm>
          <a:prstGeom prst="rightBrace">
            <a:avLst>
              <a:gd name="adj1" fmla="val 111905"/>
              <a:gd name="adj2" fmla="val 50000"/>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GB" dirty="0"/>
          </a:p>
        </p:txBody>
      </p:sp>
      <p:pic>
        <p:nvPicPr>
          <p:cNvPr id="3" name="Picture 2">
            <a:extLst>
              <a:ext uri="{FF2B5EF4-FFF2-40B4-BE49-F238E27FC236}">
                <a16:creationId xmlns:a16="http://schemas.microsoft.com/office/drawing/2014/main" id="{520361BF-8E89-60A8-D041-7EEC8BB664A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9425" y="6286138"/>
            <a:ext cx="1722510" cy="423835"/>
          </a:xfrm>
          <a:prstGeom prst="rect">
            <a:avLst/>
          </a:prstGeom>
          <a:effectLst/>
        </p:spPr>
      </p:pic>
    </p:spTree>
    <p:extLst>
      <p:ext uri="{BB962C8B-B14F-4D97-AF65-F5344CB8AC3E}">
        <p14:creationId xmlns:p14="http://schemas.microsoft.com/office/powerpoint/2010/main" val="52448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E568E-FFE3-B7BA-1A1C-AA727BDFABC4}"/>
              </a:ext>
            </a:extLst>
          </p:cNvPr>
          <p:cNvSpPr>
            <a:spLocks noGrp="1"/>
          </p:cNvSpPr>
          <p:nvPr>
            <p:ph type="title"/>
          </p:nvPr>
        </p:nvSpPr>
        <p:spPr/>
        <p:txBody>
          <a:bodyPr/>
          <a:lstStyle/>
          <a:p>
            <a:r>
              <a:rPr lang="en-GB" dirty="0"/>
              <a:t>Summary</a:t>
            </a:r>
          </a:p>
        </p:txBody>
      </p:sp>
      <p:sp>
        <p:nvSpPr>
          <p:cNvPr id="3" name="Text Placeholder 2">
            <a:extLst>
              <a:ext uri="{FF2B5EF4-FFF2-40B4-BE49-F238E27FC236}">
                <a16:creationId xmlns:a16="http://schemas.microsoft.com/office/drawing/2014/main" id="{53EC61BA-6F31-1295-49CA-0DA7755E207D}"/>
              </a:ext>
            </a:extLst>
          </p:cNvPr>
          <p:cNvSpPr>
            <a:spLocks noGrp="1"/>
          </p:cNvSpPr>
          <p:nvPr>
            <p:ph type="body" sz="quarter" idx="13"/>
          </p:nvPr>
        </p:nvSpPr>
        <p:spPr/>
        <p:txBody>
          <a:bodyPr>
            <a:normAutofit/>
          </a:bodyPr>
          <a:lstStyle/>
          <a:p>
            <a:pPr marL="285750" indent="-285750">
              <a:spcBef>
                <a:spcPts val="1800"/>
              </a:spcBef>
              <a:buFont typeface="Arial" panose="020B0604020202020204" pitchFamily="34" charset="0"/>
              <a:buChar char="—"/>
            </a:pPr>
            <a:r>
              <a:rPr lang="en-GB" sz="1550" dirty="0"/>
              <a:t>Video environment affects ad perception</a:t>
            </a:r>
          </a:p>
          <a:p>
            <a:pPr marL="285750" indent="-285750">
              <a:spcBef>
                <a:spcPts val="1800"/>
              </a:spcBef>
              <a:buFont typeface="Arial" panose="020B0604020202020204" pitchFamily="34" charset="0"/>
              <a:buChar char="—"/>
            </a:pPr>
            <a:r>
              <a:rPr lang="en-GB" sz="1550" dirty="0"/>
              <a:t>Big screen / premium content signals quality</a:t>
            </a:r>
          </a:p>
          <a:p>
            <a:pPr marL="285750" indent="-285750">
              <a:spcBef>
                <a:spcPts val="1800"/>
              </a:spcBef>
              <a:buFont typeface="Arial" panose="020B0604020202020204" pitchFamily="34" charset="0"/>
              <a:buChar char="—"/>
            </a:pPr>
            <a:r>
              <a:rPr lang="en-GB" sz="1550" dirty="0"/>
              <a:t>You are judged by the company you keep</a:t>
            </a:r>
          </a:p>
          <a:p>
            <a:pPr marL="285750" indent="-285750">
              <a:spcBef>
                <a:spcPts val="1800"/>
              </a:spcBef>
              <a:buFont typeface="Arial" panose="020B0604020202020204" pitchFamily="34" charset="0"/>
              <a:buChar char="—"/>
            </a:pPr>
            <a:r>
              <a:rPr lang="en-GB" sz="1550" dirty="0"/>
              <a:t>Linear and BVOD have license to advertise anything</a:t>
            </a:r>
          </a:p>
          <a:p>
            <a:pPr marL="285750" indent="-285750">
              <a:spcBef>
                <a:spcPts val="1800"/>
              </a:spcBef>
              <a:buFont typeface="Arial" panose="020B0604020202020204" pitchFamily="34" charset="0"/>
              <a:buChar char="—"/>
            </a:pPr>
            <a:r>
              <a:rPr lang="en-GB" sz="1550" dirty="0"/>
              <a:t>Social platforms ads are expected to be relevant / targeted</a:t>
            </a:r>
          </a:p>
          <a:p>
            <a:pPr marL="285750" indent="-285750">
              <a:spcBef>
                <a:spcPts val="1800"/>
              </a:spcBef>
              <a:buFont typeface="Arial" panose="020B0604020202020204" pitchFamily="34" charset="0"/>
              <a:buChar char="—"/>
            </a:pPr>
            <a:r>
              <a:rPr lang="en-GB" sz="1550" dirty="0"/>
              <a:t>Break architecture matters - viewers enjoy TV’s usual rhythms and patterns</a:t>
            </a:r>
          </a:p>
        </p:txBody>
      </p:sp>
      <p:pic>
        <p:nvPicPr>
          <p:cNvPr id="7" name="Picture Placeholder 6">
            <a:extLst>
              <a:ext uri="{FF2B5EF4-FFF2-40B4-BE49-F238E27FC236}">
                <a16:creationId xmlns:a16="http://schemas.microsoft.com/office/drawing/2014/main" id="{F304C6E6-23C3-39E0-3C9A-896FF85B5969}"/>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764" r="20764"/>
          <a:stretch/>
        </p:blipFill>
        <p:spPr/>
      </p:pic>
      <p:sp>
        <p:nvSpPr>
          <p:cNvPr id="5" name="Text Placeholder 4">
            <a:extLst>
              <a:ext uri="{FF2B5EF4-FFF2-40B4-BE49-F238E27FC236}">
                <a16:creationId xmlns:a16="http://schemas.microsoft.com/office/drawing/2014/main" id="{54788AF4-B131-D0CA-696A-48C8E9681B91}"/>
              </a:ext>
            </a:extLst>
          </p:cNvPr>
          <p:cNvSpPr>
            <a:spLocks noGrp="1"/>
          </p:cNvSpPr>
          <p:nvPr>
            <p:ph type="body" sz="quarter" idx="15"/>
          </p:nvPr>
        </p:nvSpPr>
        <p:spPr/>
        <p:txBody>
          <a:bodyPr/>
          <a:lstStyle/>
          <a:p>
            <a:r>
              <a:rPr lang="en-GB" dirty="0"/>
              <a:t>Source:  BVOD Almighty: Reach and Return, Acacia Avenue, 2022</a:t>
            </a:r>
          </a:p>
        </p:txBody>
      </p:sp>
      <p:sp>
        <p:nvSpPr>
          <p:cNvPr id="8" name="Text Placeholder 5">
            <a:extLst>
              <a:ext uri="{FF2B5EF4-FFF2-40B4-BE49-F238E27FC236}">
                <a16:creationId xmlns:a16="http://schemas.microsoft.com/office/drawing/2014/main" id="{F2E7773A-C9D5-7D10-BF92-FFD0706C20CB}"/>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Infinite play, Ikea</a:t>
            </a:r>
          </a:p>
        </p:txBody>
      </p:sp>
      <p:pic>
        <p:nvPicPr>
          <p:cNvPr id="4" name="Picture 3">
            <a:extLst>
              <a:ext uri="{FF2B5EF4-FFF2-40B4-BE49-F238E27FC236}">
                <a16:creationId xmlns:a16="http://schemas.microsoft.com/office/drawing/2014/main" id="{6B6F17CD-83CE-2272-8E8E-7465777AF4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425" y="6286138"/>
            <a:ext cx="1722510" cy="423835"/>
          </a:xfrm>
          <a:prstGeom prst="rect">
            <a:avLst/>
          </a:prstGeom>
          <a:effectLst/>
        </p:spPr>
      </p:pic>
    </p:spTree>
    <p:extLst>
      <p:ext uri="{BB962C8B-B14F-4D97-AF65-F5344CB8AC3E}">
        <p14:creationId xmlns:p14="http://schemas.microsoft.com/office/powerpoint/2010/main" val="369012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10;&#10;Description automatically generated">
            <a:extLst>
              <a:ext uri="{FF2B5EF4-FFF2-40B4-BE49-F238E27FC236}">
                <a16:creationId xmlns:a16="http://schemas.microsoft.com/office/drawing/2014/main" id="{E7593CD0-804A-A51B-EB4D-41C7EBF6B56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7" name="Rectangle 6">
            <a:extLst>
              <a:ext uri="{FF2B5EF4-FFF2-40B4-BE49-F238E27FC236}">
                <a16:creationId xmlns:a16="http://schemas.microsoft.com/office/drawing/2014/main" id="{C4DB387A-1028-FADC-E8DB-0436423EA475}"/>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C483F4F0-0281-4694-5655-74984C0B337F}"/>
              </a:ext>
            </a:extLst>
          </p:cNvPr>
          <p:cNvSpPr>
            <a:spLocks noGrp="1"/>
          </p:cNvSpPr>
          <p:nvPr>
            <p:ph type="ctrTitle"/>
          </p:nvPr>
        </p:nvSpPr>
        <p:spPr/>
        <p:txBody>
          <a:bodyPr/>
          <a:lstStyle/>
          <a:p>
            <a:pPr marL="742950" indent="-742950">
              <a:buFont typeface="+mj-lt"/>
              <a:buAutoNum type="arabicPeriod" startAt="2"/>
            </a:pPr>
            <a:r>
              <a:rPr lang="en-GB" dirty="0"/>
              <a:t>Does BVOD deliver a decent return on investment?</a:t>
            </a:r>
          </a:p>
        </p:txBody>
      </p:sp>
      <p:sp>
        <p:nvSpPr>
          <p:cNvPr id="4" name="Text Placeholder 3">
            <a:extLst>
              <a:ext uri="{FF2B5EF4-FFF2-40B4-BE49-F238E27FC236}">
                <a16:creationId xmlns:a16="http://schemas.microsoft.com/office/drawing/2014/main" id="{408FD150-51D8-6D84-A67E-C21B0A68B1B3}"/>
              </a:ext>
            </a:extLst>
          </p:cNvPr>
          <p:cNvSpPr>
            <a:spLocks noGrp="1"/>
          </p:cNvSpPr>
          <p:nvPr>
            <p:ph type="body" sz="quarter" idx="14"/>
          </p:nvPr>
        </p:nvSpPr>
        <p:spPr/>
        <p:txBody>
          <a:bodyPr/>
          <a:lstStyle/>
          <a:p>
            <a:endParaRPr lang="en-GB" dirty="0"/>
          </a:p>
        </p:txBody>
      </p:sp>
      <p:sp>
        <p:nvSpPr>
          <p:cNvPr id="8" name="Text Placeholder 5">
            <a:extLst>
              <a:ext uri="{FF2B5EF4-FFF2-40B4-BE49-F238E27FC236}">
                <a16:creationId xmlns:a16="http://schemas.microsoft.com/office/drawing/2014/main" id="{0A40D5B8-7100-EB1D-EEE9-2CB5D66784C9}"/>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Emilia Romagna Grand Prix, Sky Atlantic</a:t>
            </a:r>
          </a:p>
        </p:txBody>
      </p:sp>
    </p:spTree>
    <p:extLst>
      <p:ext uri="{BB962C8B-B14F-4D97-AF65-F5344CB8AC3E}">
        <p14:creationId xmlns:p14="http://schemas.microsoft.com/office/powerpoint/2010/main" val="395642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FA4BA3-5CBF-4AB7-90BE-C9951AF1F63E}"/>
              </a:ext>
            </a:extLst>
          </p:cNvPr>
          <p:cNvSpPr>
            <a:spLocks noGrp="1"/>
          </p:cNvSpPr>
          <p:nvPr>
            <p:ph type="title"/>
          </p:nvPr>
        </p:nvSpPr>
        <p:spPr/>
        <p:txBody>
          <a:bodyPr/>
          <a:lstStyle/>
          <a:p>
            <a:r>
              <a:rPr lang="en-GB" dirty="0"/>
              <a:t>Four key take-outs for video from the latest data</a:t>
            </a:r>
          </a:p>
        </p:txBody>
      </p:sp>
      <p:sp>
        <p:nvSpPr>
          <p:cNvPr id="25" name="Text Placeholder 24">
            <a:extLst>
              <a:ext uri="{FF2B5EF4-FFF2-40B4-BE49-F238E27FC236}">
                <a16:creationId xmlns:a16="http://schemas.microsoft.com/office/drawing/2014/main" id="{B2E3EB34-14FD-6FFF-9B9F-E8C304203AA5}"/>
              </a:ext>
            </a:extLst>
          </p:cNvPr>
          <p:cNvSpPr>
            <a:spLocks noGrp="1"/>
          </p:cNvSpPr>
          <p:nvPr>
            <p:ph type="body" sz="quarter" idx="13"/>
          </p:nvPr>
        </p:nvSpPr>
        <p:spPr>
          <a:xfrm>
            <a:off x="377759" y="3831702"/>
            <a:ext cx="2792238" cy="1673226"/>
          </a:xfrm>
        </p:spPr>
        <p:txBody>
          <a:bodyPr>
            <a:normAutofit/>
          </a:bodyPr>
          <a:lstStyle/>
          <a:p>
            <a:r>
              <a:rPr lang="en-GB" dirty="0"/>
              <a:t>Linear TV and BVOD both deliver good short-term and long-term ROI</a:t>
            </a:r>
          </a:p>
        </p:txBody>
      </p:sp>
      <p:pic>
        <p:nvPicPr>
          <p:cNvPr id="33" name="Picture Placeholder 2" descr="A picture containing text, posing, hairpiece">
            <a:extLst>
              <a:ext uri="{FF2B5EF4-FFF2-40B4-BE49-F238E27FC236}">
                <a16:creationId xmlns:a16="http://schemas.microsoft.com/office/drawing/2014/main" id="{73BE1251-D5CE-936C-DB8F-84428C62FFE2}"/>
              </a:ext>
            </a:extLst>
          </p:cNvPr>
          <p:cNvPicPr>
            <a:picLocks noGrp="1" noChangeAspect="1"/>
          </p:cNvPicPr>
          <p:nvPr>
            <p:ph type="pic" sz="quarter" idx="23"/>
          </p:nvPr>
        </p:nvPicPr>
        <p:blipFill rotWithShape="1">
          <a:blip r:embed="rId3">
            <a:extLst>
              <a:ext uri="{28A0092B-C50C-407E-A947-70E740481C1C}">
                <a14:useLocalDpi xmlns:a14="http://schemas.microsoft.com/office/drawing/2010/main" val="0"/>
              </a:ext>
            </a:extLst>
          </a:blip>
          <a:srcRect l="14224" r="14224"/>
          <a:stretch/>
        </p:blipFill>
        <p:spPr/>
      </p:pic>
      <p:sp>
        <p:nvSpPr>
          <p:cNvPr id="8" name="Text Placeholder 7">
            <a:extLst>
              <a:ext uri="{FF2B5EF4-FFF2-40B4-BE49-F238E27FC236}">
                <a16:creationId xmlns:a16="http://schemas.microsoft.com/office/drawing/2014/main" id="{5DB265F4-B7D5-5F00-087B-43F481474183}"/>
              </a:ext>
            </a:extLst>
          </p:cNvPr>
          <p:cNvSpPr>
            <a:spLocks noGrp="1"/>
          </p:cNvSpPr>
          <p:nvPr>
            <p:ph type="body" sz="quarter" idx="17"/>
          </p:nvPr>
        </p:nvSpPr>
        <p:spPr/>
        <p:txBody>
          <a:bodyPr/>
          <a:lstStyle/>
          <a:p>
            <a:endParaRPr lang="en-GB" dirty="0"/>
          </a:p>
        </p:txBody>
      </p:sp>
      <p:sp>
        <p:nvSpPr>
          <p:cNvPr id="11" name="Text Placeholder 10">
            <a:extLst>
              <a:ext uri="{FF2B5EF4-FFF2-40B4-BE49-F238E27FC236}">
                <a16:creationId xmlns:a16="http://schemas.microsoft.com/office/drawing/2014/main" id="{AF0A88DF-48B2-5640-6E2C-5361583476EC}"/>
              </a:ext>
            </a:extLst>
          </p:cNvPr>
          <p:cNvSpPr>
            <a:spLocks noGrp="1"/>
          </p:cNvSpPr>
          <p:nvPr>
            <p:ph type="body" sz="quarter" idx="18"/>
          </p:nvPr>
        </p:nvSpPr>
        <p:spPr/>
        <p:txBody>
          <a:bodyPr/>
          <a:lstStyle/>
          <a:p>
            <a:endParaRPr lang="en-GB" dirty="0"/>
          </a:p>
        </p:txBody>
      </p:sp>
      <p:sp>
        <p:nvSpPr>
          <p:cNvPr id="17" name="Text Placeholder 16">
            <a:extLst>
              <a:ext uri="{FF2B5EF4-FFF2-40B4-BE49-F238E27FC236}">
                <a16:creationId xmlns:a16="http://schemas.microsoft.com/office/drawing/2014/main" id="{CF44B684-B231-9C61-0681-F7430007A9C7}"/>
              </a:ext>
            </a:extLst>
          </p:cNvPr>
          <p:cNvSpPr>
            <a:spLocks noGrp="1"/>
          </p:cNvSpPr>
          <p:nvPr>
            <p:ph type="body" sz="quarter" idx="27"/>
          </p:nvPr>
        </p:nvSpPr>
        <p:spPr/>
        <p:txBody>
          <a:bodyPr/>
          <a:lstStyle/>
          <a:p>
            <a:endParaRPr lang="en-GB" dirty="0"/>
          </a:p>
        </p:txBody>
      </p:sp>
    </p:spTree>
    <p:extLst>
      <p:ext uri="{BB962C8B-B14F-4D97-AF65-F5344CB8AC3E}">
        <p14:creationId xmlns:p14="http://schemas.microsoft.com/office/powerpoint/2010/main" val="397160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BFF51E-E0C5-4319-19E7-E555B8518D39}"/>
              </a:ext>
            </a:extLst>
          </p:cNvPr>
          <p:cNvSpPr>
            <a:spLocks noGrp="1"/>
          </p:cNvSpPr>
          <p:nvPr>
            <p:ph type="title"/>
          </p:nvPr>
        </p:nvSpPr>
        <p:spPr/>
        <p:txBody>
          <a:bodyPr>
            <a:normAutofit/>
          </a:bodyPr>
          <a:lstStyle/>
          <a:p>
            <a:r>
              <a:rPr lang="en-GB" dirty="0"/>
              <a:t>WPP effectiveness databank:  £1.1bn of video spend</a:t>
            </a:r>
          </a:p>
        </p:txBody>
      </p:sp>
      <p:grpSp>
        <p:nvGrpSpPr>
          <p:cNvPr id="14" name="Group 13">
            <a:extLst>
              <a:ext uri="{FF2B5EF4-FFF2-40B4-BE49-F238E27FC236}">
                <a16:creationId xmlns:a16="http://schemas.microsoft.com/office/drawing/2014/main" id="{E714D8CE-B6BA-BFC1-DBA6-B5916F342847}"/>
              </a:ext>
            </a:extLst>
          </p:cNvPr>
          <p:cNvGrpSpPr/>
          <p:nvPr/>
        </p:nvGrpSpPr>
        <p:grpSpPr>
          <a:xfrm>
            <a:off x="800953" y="2015461"/>
            <a:ext cx="4307196" cy="2361169"/>
            <a:chOff x="1015406" y="1894163"/>
            <a:chExt cx="4307196" cy="2361169"/>
          </a:xfrm>
        </p:grpSpPr>
        <p:sp>
          <p:nvSpPr>
            <p:cNvPr id="7" name="Rectangle 6">
              <a:extLst>
                <a:ext uri="{FF2B5EF4-FFF2-40B4-BE49-F238E27FC236}">
                  <a16:creationId xmlns:a16="http://schemas.microsoft.com/office/drawing/2014/main" id="{C0C1D177-CE8F-01A2-41C0-62446B7D71D4}"/>
                </a:ext>
              </a:extLst>
            </p:cNvPr>
            <p:cNvSpPr/>
            <p:nvPr/>
          </p:nvSpPr>
          <p:spPr>
            <a:xfrm>
              <a:off x="1228605" y="1894163"/>
              <a:ext cx="1040670" cy="830997"/>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Arial"/>
                  <a:ea typeface="+mn-ea"/>
                  <a:cs typeface="+mn-cs"/>
                </a:rPr>
                <a:t>52</a:t>
              </a:r>
              <a:r>
                <a:rPr kumimoji="0" lang="en-GB" sz="2000" b="1" i="0" u="none" strike="noStrike" kern="1200" cap="none" spc="0" normalizeH="0" baseline="0" noProof="0" dirty="0">
                  <a:ln>
                    <a:noFill/>
                  </a:ln>
                  <a:solidFill>
                    <a:srgbClr val="4D4D4D"/>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D4D4D"/>
                  </a:solidFill>
                  <a:effectLst/>
                  <a:uLnTx/>
                  <a:uFillTx/>
                  <a:latin typeface="Arial"/>
                  <a:ea typeface="+mn-ea"/>
                  <a:cs typeface="+mn-cs"/>
                </a:rPr>
                <a:t>brands</a:t>
              </a:r>
            </a:p>
          </p:txBody>
        </p:sp>
        <p:sp>
          <p:nvSpPr>
            <p:cNvPr id="8" name="Rectangle 7">
              <a:extLst>
                <a:ext uri="{FF2B5EF4-FFF2-40B4-BE49-F238E27FC236}">
                  <a16:creationId xmlns:a16="http://schemas.microsoft.com/office/drawing/2014/main" id="{5AA11515-B83D-65B4-2D06-B1DC44486B14}"/>
                </a:ext>
              </a:extLst>
            </p:cNvPr>
            <p:cNvSpPr/>
            <p:nvPr/>
          </p:nvSpPr>
          <p:spPr>
            <a:xfrm>
              <a:off x="1015406" y="3424335"/>
              <a:ext cx="1467068" cy="830997"/>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Arial"/>
                  <a:ea typeface="+mn-ea"/>
                  <a:cs typeface="+mn-cs"/>
                </a:rPr>
                <a:t>14</a:t>
              </a:r>
              <a:r>
                <a:rPr kumimoji="0" lang="en-GB" sz="2000" b="1" i="0" u="none" strike="noStrike" kern="1200" cap="none" spc="0" normalizeH="0" baseline="0" noProof="0" dirty="0">
                  <a:ln>
                    <a:noFill/>
                  </a:ln>
                  <a:solidFill>
                    <a:srgbClr val="4D4D4D"/>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D4D4D"/>
                  </a:solidFill>
                  <a:effectLst/>
                  <a:uLnTx/>
                  <a:uFillTx/>
                  <a:latin typeface="Arial"/>
                  <a:ea typeface="+mn-ea"/>
                  <a:cs typeface="+mn-cs"/>
                </a:rPr>
                <a:t>categories</a:t>
              </a:r>
            </a:p>
          </p:txBody>
        </p:sp>
        <p:sp>
          <p:nvSpPr>
            <p:cNvPr id="9" name="Rectangle 8">
              <a:extLst>
                <a:ext uri="{FF2B5EF4-FFF2-40B4-BE49-F238E27FC236}">
                  <a16:creationId xmlns:a16="http://schemas.microsoft.com/office/drawing/2014/main" id="{1A52FE2B-84E0-727D-F719-EB774485CDB7}"/>
                </a:ext>
              </a:extLst>
            </p:cNvPr>
            <p:cNvSpPr/>
            <p:nvPr/>
          </p:nvSpPr>
          <p:spPr>
            <a:xfrm>
              <a:off x="3064453" y="1894163"/>
              <a:ext cx="2108269" cy="830997"/>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Arial"/>
                  <a:ea typeface="+mn-ea"/>
                  <a:cs typeface="+mn-cs"/>
                </a:rPr>
                <a:t>10</a:t>
              </a:r>
              <a:r>
                <a:rPr kumimoji="0" lang="en-GB" sz="2000" b="1" i="0" u="none" strike="noStrike" kern="1200" cap="none" spc="0" normalizeH="0" baseline="0" noProof="0" dirty="0">
                  <a:ln>
                    <a:noFill/>
                  </a:ln>
                  <a:solidFill>
                    <a:srgbClr val="4D4D4D"/>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D4D4D"/>
                  </a:solidFill>
                  <a:effectLst/>
                  <a:uLnTx/>
                  <a:uFillTx/>
                  <a:latin typeface="Arial"/>
                  <a:ea typeface="+mn-ea"/>
                  <a:cs typeface="+mn-cs"/>
                </a:rPr>
                <a:t>media channels</a:t>
              </a:r>
            </a:p>
          </p:txBody>
        </p:sp>
        <p:sp>
          <p:nvSpPr>
            <p:cNvPr id="10" name="Rectangle 9">
              <a:extLst>
                <a:ext uri="{FF2B5EF4-FFF2-40B4-BE49-F238E27FC236}">
                  <a16:creationId xmlns:a16="http://schemas.microsoft.com/office/drawing/2014/main" id="{56E0C0D0-ABDD-7411-40FF-03F97CDDA4D4}"/>
                </a:ext>
              </a:extLst>
            </p:cNvPr>
            <p:cNvSpPr/>
            <p:nvPr/>
          </p:nvSpPr>
          <p:spPr>
            <a:xfrm>
              <a:off x="2914572" y="3424335"/>
              <a:ext cx="2408030" cy="830997"/>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00"/>
                  </a:solidFill>
                  <a:effectLst/>
                  <a:uLnTx/>
                  <a:uFillTx/>
                  <a:latin typeface="Arial"/>
                  <a:ea typeface="+mn-ea"/>
                  <a:cs typeface="+mn-cs"/>
                </a:rPr>
                <a:t>£2.2bn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D4D4D"/>
                  </a:solidFill>
                  <a:effectLst/>
                  <a:uLnTx/>
                  <a:uFillTx/>
                  <a:latin typeface="Arial"/>
                  <a:ea typeface="+mn-ea"/>
                  <a:cs typeface="+mn-cs"/>
                </a:rPr>
                <a:t>spend (2018-2021)</a:t>
              </a:r>
            </a:p>
          </p:txBody>
        </p:sp>
      </p:grpSp>
      <p:grpSp>
        <p:nvGrpSpPr>
          <p:cNvPr id="11" name="Group 10">
            <a:extLst>
              <a:ext uri="{FF2B5EF4-FFF2-40B4-BE49-F238E27FC236}">
                <a16:creationId xmlns:a16="http://schemas.microsoft.com/office/drawing/2014/main" id="{54C981D9-D367-0EEC-4D8E-897D68216136}"/>
              </a:ext>
            </a:extLst>
          </p:cNvPr>
          <p:cNvGrpSpPr>
            <a:grpSpLocks noChangeAspect="1"/>
          </p:cNvGrpSpPr>
          <p:nvPr/>
        </p:nvGrpSpPr>
        <p:grpSpPr>
          <a:xfrm>
            <a:off x="1805888" y="4879042"/>
            <a:ext cx="2237301" cy="528322"/>
            <a:chOff x="1853967" y="1496036"/>
            <a:chExt cx="3611727" cy="852881"/>
          </a:xfrm>
        </p:grpSpPr>
        <p:pic>
          <p:nvPicPr>
            <p:cNvPr id="12" name="Picture 11" descr="Gain Theory - A Global Foresight Consultancy Gain Theory">
              <a:extLst>
                <a:ext uri="{FF2B5EF4-FFF2-40B4-BE49-F238E27FC236}">
                  <a16:creationId xmlns:a16="http://schemas.microsoft.com/office/drawing/2014/main" id="{FC722E52-8219-66AC-4E9B-DE3070866B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70" t="25046" r="8378" b="27198"/>
            <a:stretch/>
          </p:blipFill>
          <p:spPr bwMode="auto">
            <a:xfrm>
              <a:off x="1853967" y="1496036"/>
              <a:ext cx="1426128" cy="8528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GROUPM ANNOUNCES NEXT STEPS IN ITS TRANSFORMATION WITH ENHANCED AGENCY  OFFERINGS AND UNIFIED PERFORMANCE ORGANIZATION">
              <a:extLst>
                <a:ext uri="{FF2B5EF4-FFF2-40B4-BE49-F238E27FC236}">
                  <a16:creationId xmlns:a16="http://schemas.microsoft.com/office/drawing/2014/main" id="{2D1F86B3-5355-1157-1341-E11EAED5D3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17" b="19962"/>
            <a:stretch/>
          </p:blipFill>
          <p:spPr bwMode="auto">
            <a:xfrm>
              <a:off x="3411610" y="1586917"/>
              <a:ext cx="2054084" cy="67111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 name="Straight Connector 2">
            <a:extLst>
              <a:ext uri="{FF2B5EF4-FFF2-40B4-BE49-F238E27FC236}">
                <a16:creationId xmlns:a16="http://schemas.microsoft.com/office/drawing/2014/main" id="{BE8BB568-4DD4-6AA2-376A-DDA135758C22}"/>
              </a:ext>
            </a:extLst>
          </p:cNvPr>
          <p:cNvCxnSpPr>
            <a:cxnSpLocks/>
          </p:cNvCxnSpPr>
          <p:nvPr/>
        </p:nvCxnSpPr>
        <p:spPr>
          <a:xfrm>
            <a:off x="6099018" y="1652790"/>
            <a:ext cx="0" cy="3942252"/>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graphicFrame>
        <p:nvGraphicFramePr>
          <p:cNvPr id="2" name="Chart 1">
            <a:extLst>
              <a:ext uri="{FF2B5EF4-FFF2-40B4-BE49-F238E27FC236}">
                <a16:creationId xmlns:a16="http://schemas.microsoft.com/office/drawing/2014/main" id="{53C5A4C3-22E3-6743-2210-7F41C8382B19}"/>
              </a:ext>
            </a:extLst>
          </p:cNvPr>
          <p:cNvGraphicFramePr/>
          <p:nvPr>
            <p:extLst>
              <p:ext uri="{D42A27DB-BD31-4B8C-83A1-F6EECF244321}">
                <p14:modId xmlns:p14="http://schemas.microsoft.com/office/powerpoint/2010/main" val="2926831980"/>
              </p:ext>
            </p:extLst>
          </p:nvPr>
        </p:nvGraphicFramePr>
        <p:xfrm>
          <a:off x="6267835" y="1652790"/>
          <a:ext cx="5769019" cy="4168403"/>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65C4CEBB-CF4A-90FA-A4E3-F2E267B93069}"/>
              </a:ext>
            </a:extLst>
          </p:cNvPr>
          <p:cNvSpPr txBox="1"/>
          <p:nvPr/>
        </p:nvSpPr>
        <p:spPr>
          <a:xfrm>
            <a:off x="5635792" y="1519406"/>
            <a:ext cx="65562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mj-lt"/>
                <a:ea typeface="+mn-ea"/>
                <a:cs typeface="+mn-cs"/>
              </a:rPr>
              <a:t>Share of Media Spend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mj-lt"/>
                <a:ea typeface="+mn-ea"/>
                <a:cs typeface="+mn-cs"/>
              </a:rPr>
              <a:t>(52 </a:t>
            </a:r>
            <a:r>
              <a:rPr lang="en-GB" sz="1200" b="1" dirty="0">
                <a:latin typeface="+mj-lt"/>
              </a:rPr>
              <a:t>brands, across 2018 – mid 2021)</a:t>
            </a:r>
            <a:endParaRPr kumimoji="0" lang="en-GB" sz="1200" b="1" i="0" u="none" strike="noStrike" kern="1200" cap="none" spc="0" normalizeH="0" baseline="0" noProof="0" dirty="0">
              <a:ln>
                <a:noFill/>
              </a:ln>
              <a:effectLst/>
              <a:uLnTx/>
              <a:uFillTx/>
              <a:latin typeface="+mj-lt"/>
            </a:endParaRPr>
          </a:p>
        </p:txBody>
      </p:sp>
    </p:spTree>
    <p:extLst>
      <p:ext uri="{BB962C8B-B14F-4D97-AF65-F5344CB8AC3E}">
        <p14:creationId xmlns:p14="http://schemas.microsoft.com/office/powerpoint/2010/main" val="375129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AB7440B6-C6D0-89FE-AAC2-2083DB41FA53}"/>
              </a:ext>
            </a:extLst>
          </p:cNvPr>
          <p:cNvGraphicFramePr/>
          <p:nvPr>
            <p:extLst>
              <p:ext uri="{D42A27DB-BD31-4B8C-83A1-F6EECF244321}">
                <p14:modId xmlns:p14="http://schemas.microsoft.com/office/powerpoint/2010/main" val="210559829"/>
              </p:ext>
            </p:extLst>
          </p:nvPr>
        </p:nvGraphicFramePr>
        <p:xfrm>
          <a:off x="371475" y="1377479"/>
          <a:ext cx="1116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D1EEBC83-704A-BF29-8806-67AD868F9BC5}"/>
              </a:ext>
            </a:extLst>
          </p:cNvPr>
          <p:cNvSpPr>
            <a:spLocks noGrp="1"/>
          </p:cNvSpPr>
          <p:nvPr>
            <p:ph type="title"/>
          </p:nvPr>
        </p:nvSpPr>
        <p:spPr/>
        <p:txBody>
          <a:bodyPr/>
          <a:lstStyle/>
          <a:p>
            <a:r>
              <a:rPr lang="en-GB" dirty="0"/>
              <a:t>Both linear TV and BVOD deliver good ROI performance</a:t>
            </a:r>
          </a:p>
        </p:txBody>
      </p:sp>
      <p:sp>
        <p:nvSpPr>
          <p:cNvPr id="6" name="Text Placeholder 5">
            <a:extLst>
              <a:ext uri="{FF2B5EF4-FFF2-40B4-BE49-F238E27FC236}">
                <a16:creationId xmlns:a16="http://schemas.microsoft.com/office/drawing/2014/main" id="{6DDB3FE6-9133-4D45-EB86-2C948E1C3EBE}"/>
              </a:ext>
            </a:extLst>
          </p:cNvPr>
          <p:cNvSpPr>
            <a:spLocks noGrp="1"/>
          </p:cNvSpPr>
          <p:nvPr>
            <p:ph type="body" sz="quarter" idx="15"/>
          </p:nvPr>
        </p:nvSpPr>
        <p:spPr/>
        <p:txBody>
          <a:bodyPr/>
          <a:lstStyle/>
          <a:p>
            <a:r>
              <a:rPr lang="en-GB" dirty="0"/>
              <a:t>Source: Media Mix Navigator, Sept. 2022, EssenceMediacom  / Wavemaker / Mindshare / Gain Theory</a:t>
            </a:r>
          </a:p>
        </p:txBody>
      </p:sp>
      <p:sp>
        <p:nvSpPr>
          <p:cNvPr id="17" name="TextBox 16">
            <a:extLst>
              <a:ext uri="{FF2B5EF4-FFF2-40B4-BE49-F238E27FC236}">
                <a16:creationId xmlns:a16="http://schemas.microsoft.com/office/drawing/2014/main" id="{BA5B96D8-4946-B285-1FD6-C69D266031E5}"/>
              </a:ext>
            </a:extLst>
          </p:cNvPr>
          <p:cNvSpPr txBox="1"/>
          <p:nvPr/>
        </p:nvSpPr>
        <p:spPr>
          <a:xfrm>
            <a:off x="1974498" y="1066852"/>
            <a:ext cx="839359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Total (short and long-term) ROI Index Channel Hierarchy</a:t>
            </a:r>
          </a:p>
        </p:txBody>
      </p:sp>
    </p:spTree>
    <p:extLst>
      <p:ext uri="{BB962C8B-B14F-4D97-AF65-F5344CB8AC3E}">
        <p14:creationId xmlns:p14="http://schemas.microsoft.com/office/powerpoint/2010/main" val="25802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00C38D5-E4E9-0DEC-909D-094F884F6931}"/>
              </a:ext>
            </a:extLst>
          </p:cNvPr>
          <p:cNvSpPr>
            <a:spLocks noGrp="1"/>
          </p:cNvSpPr>
          <p:nvPr>
            <p:ph type="title"/>
          </p:nvPr>
        </p:nvSpPr>
        <p:spPr/>
        <p:txBody>
          <a:bodyPr>
            <a:normAutofit/>
          </a:bodyPr>
          <a:lstStyle/>
          <a:p>
            <a:r>
              <a:rPr lang="en-GB" dirty="0"/>
              <a:t>Media Mix Navigator identifies optimal mix for your business</a:t>
            </a:r>
          </a:p>
        </p:txBody>
      </p:sp>
      <p:sp>
        <p:nvSpPr>
          <p:cNvPr id="9" name="Text Placeholder 8">
            <a:extLst>
              <a:ext uri="{FF2B5EF4-FFF2-40B4-BE49-F238E27FC236}">
                <a16:creationId xmlns:a16="http://schemas.microsoft.com/office/drawing/2014/main" id="{9BE3026F-3842-629A-3ED5-ADEE6FD19761}"/>
              </a:ext>
            </a:extLst>
          </p:cNvPr>
          <p:cNvSpPr>
            <a:spLocks noGrp="1"/>
          </p:cNvSpPr>
          <p:nvPr>
            <p:ph type="body" sz="quarter" idx="15"/>
          </p:nvPr>
        </p:nvSpPr>
        <p:spPr/>
        <p:txBody>
          <a:bodyPr/>
          <a:lstStyle/>
          <a:p>
            <a:endParaRPr lang="en-GB" dirty="0"/>
          </a:p>
        </p:txBody>
      </p:sp>
      <p:grpSp>
        <p:nvGrpSpPr>
          <p:cNvPr id="12" name="Group 11">
            <a:extLst>
              <a:ext uri="{FF2B5EF4-FFF2-40B4-BE49-F238E27FC236}">
                <a16:creationId xmlns:a16="http://schemas.microsoft.com/office/drawing/2014/main" id="{B18A469F-A1EE-C4B2-3AA3-3BA5BF4F20FA}"/>
              </a:ext>
            </a:extLst>
          </p:cNvPr>
          <p:cNvGrpSpPr/>
          <p:nvPr/>
        </p:nvGrpSpPr>
        <p:grpSpPr>
          <a:xfrm>
            <a:off x="6607095" y="1623812"/>
            <a:ext cx="4540410" cy="3457908"/>
            <a:chOff x="7050613" y="1596421"/>
            <a:chExt cx="4540410" cy="3457908"/>
          </a:xfrm>
        </p:grpSpPr>
        <p:sp>
          <p:nvSpPr>
            <p:cNvPr id="6" name="Text Placeholder 3">
              <a:extLst>
                <a:ext uri="{FF2B5EF4-FFF2-40B4-BE49-F238E27FC236}">
                  <a16:creationId xmlns:a16="http://schemas.microsoft.com/office/drawing/2014/main" id="{3039A95B-3CA3-C2D7-DF81-04CF2C2386EC}"/>
                </a:ext>
              </a:extLst>
            </p:cNvPr>
            <p:cNvSpPr txBox="1">
              <a:spLocks/>
            </p:cNvSpPr>
            <p:nvPr/>
          </p:nvSpPr>
          <p:spPr>
            <a:xfrm>
              <a:off x="7050613" y="4715775"/>
              <a:ext cx="4540410" cy="338554"/>
            </a:xfrm>
            <a:prstGeom prst="rect">
              <a:avLst/>
            </a:prstGeom>
          </p:spPr>
          <p:txBody>
            <a:bodyPr wrap="none">
              <a:sp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hlinkClick r:id="rId3"/>
                </a:rPr>
                <a:t>https://www.thinkbox.tv/mediamixnavigator/</a:t>
              </a:r>
              <a:r>
                <a:rPr kumimoji="0" lang="en-GB" sz="1600" b="1" i="0" u="none" strike="noStrike" kern="1200" cap="none" spc="0" normalizeH="0" baseline="0" noProof="0" dirty="0">
                  <a:ln>
                    <a:noFill/>
                  </a:ln>
                  <a:solidFill>
                    <a:srgbClr val="4D4D4D"/>
                  </a:solidFill>
                  <a:effectLst/>
                  <a:uLnTx/>
                  <a:uFillTx/>
                  <a:latin typeface="Arial"/>
                  <a:ea typeface="+mn-ea"/>
                  <a:cs typeface="+mn-cs"/>
                </a:rPr>
                <a:t> </a:t>
              </a:r>
            </a:p>
          </p:txBody>
        </p:sp>
        <p:pic>
          <p:nvPicPr>
            <p:cNvPr id="7" name="Picture 6" descr="Qr code&#10;&#10;Description automatically generated">
              <a:extLst>
                <a:ext uri="{FF2B5EF4-FFF2-40B4-BE49-F238E27FC236}">
                  <a16:creationId xmlns:a16="http://schemas.microsoft.com/office/drawing/2014/main" id="{9A88AD4D-96AC-F274-7FA2-E4935017622B}"/>
                </a:ext>
              </a:extLst>
            </p:cNvPr>
            <p:cNvPicPr>
              <a:picLocks noChangeAspect="1"/>
            </p:cNvPicPr>
            <p:nvPr/>
          </p:nvPicPr>
          <p:blipFill rotWithShape="1">
            <a:blip r:embed="rId4">
              <a:extLst>
                <a:ext uri="{28A0092B-C50C-407E-A947-70E740481C1C}">
                  <a14:useLocalDpi xmlns:a14="http://schemas.microsoft.com/office/drawing/2010/main" val="0"/>
                </a:ext>
              </a:extLst>
            </a:blip>
            <a:srcRect b="9182"/>
            <a:stretch/>
          </p:blipFill>
          <p:spPr>
            <a:xfrm>
              <a:off x="7892068" y="1596421"/>
              <a:ext cx="2857500" cy="2595142"/>
            </a:xfrm>
            <a:prstGeom prst="rect">
              <a:avLst/>
            </a:prstGeom>
          </p:spPr>
        </p:pic>
        <p:sp>
          <p:nvSpPr>
            <p:cNvPr id="8" name="Text Placeholder 3">
              <a:extLst>
                <a:ext uri="{FF2B5EF4-FFF2-40B4-BE49-F238E27FC236}">
                  <a16:creationId xmlns:a16="http://schemas.microsoft.com/office/drawing/2014/main" id="{CC9AAA96-2A74-19BA-7A83-01BC5FA9EC3D}"/>
                </a:ext>
              </a:extLst>
            </p:cNvPr>
            <p:cNvSpPr txBox="1">
              <a:spLocks/>
            </p:cNvSpPr>
            <p:nvPr/>
          </p:nvSpPr>
          <p:spPr>
            <a:xfrm>
              <a:off x="8366870" y="4284392"/>
              <a:ext cx="1907895" cy="338554"/>
            </a:xfrm>
            <a:prstGeom prst="rect">
              <a:avLst/>
            </a:prstGeom>
          </p:spPr>
          <p:txBody>
            <a:bodyPr vert="horz" wrap="none" lIns="91440" tIns="45720" rIns="91440" bIns="45720" rtlCol="0">
              <a:sp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4D4D4D"/>
                  </a:solidFill>
                  <a:effectLst/>
                  <a:uLnTx/>
                  <a:uFillTx/>
                  <a:latin typeface="Arial"/>
                  <a:ea typeface="+mn-ea"/>
                  <a:cs typeface="+mn-cs"/>
                </a:rPr>
                <a:t>OR free access at</a:t>
              </a:r>
            </a:p>
          </p:txBody>
        </p:sp>
      </p:grpSp>
      <p:pic>
        <p:nvPicPr>
          <p:cNvPr id="2" name="Picture 1">
            <a:hlinkClick r:id="rId3"/>
            <a:extLst>
              <a:ext uri="{FF2B5EF4-FFF2-40B4-BE49-F238E27FC236}">
                <a16:creationId xmlns:a16="http://schemas.microsoft.com/office/drawing/2014/main" id="{76C473D6-D575-FCD5-3E31-1B003E887CCA}"/>
              </a:ext>
            </a:extLst>
          </p:cNvPr>
          <p:cNvPicPr>
            <a:picLocks noChangeAspect="1"/>
          </p:cNvPicPr>
          <p:nvPr/>
        </p:nvPicPr>
        <p:blipFill>
          <a:blip r:embed="rId5"/>
          <a:stretch>
            <a:fillRect/>
          </a:stretch>
        </p:blipFill>
        <p:spPr>
          <a:xfrm>
            <a:off x="728314" y="1746611"/>
            <a:ext cx="5015261" cy="33647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497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FA4BA3-5CBF-4AB7-90BE-C9951AF1F63E}"/>
              </a:ext>
            </a:extLst>
          </p:cNvPr>
          <p:cNvSpPr>
            <a:spLocks noGrp="1"/>
          </p:cNvSpPr>
          <p:nvPr>
            <p:ph type="title"/>
          </p:nvPr>
        </p:nvSpPr>
        <p:spPr/>
        <p:txBody>
          <a:bodyPr/>
          <a:lstStyle/>
          <a:p>
            <a:r>
              <a:rPr lang="en-GB" dirty="0"/>
              <a:t>Four key take-outs for video from the latest data</a:t>
            </a:r>
          </a:p>
        </p:txBody>
      </p:sp>
      <p:sp>
        <p:nvSpPr>
          <p:cNvPr id="25" name="Text Placeholder 24">
            <a:extLst>
              <a:ext uri="{FF2B5EF4-FFF2-40B4-BE49-F238E27FC236}">
                <a16:creationId xmlns:a16="http://schemas.microsoft.com/office/drawing/2014/main" id="{B2E3EB34-14FD-6FFF-9B9F-E8C304203AA5}"/>
              </a:ext>
            </a:extLst>
          </p:cNvPr>
          <p:cNvSpPr>
            <a:spLocks noGrp="1"/>
          </p:cNvSpPr>
          <p:nvPr>
            <p:ph type="body" sz="quarter" idx="13"/>
          </p:nvPr>
        </p:nvSpPr>
        <p:spPr>
          <a:xfrm>
            <a:off x="377759" y="3831702"/>
            <a:ext cx="2792238" cy="1673226"/>
          </a:xfrm>
        </p:spPr>
        <p:txBody>
          <a:bodyPr>
            <a:normAutofit/>
          </a:bodyPr>
          <a:lstStyle/>
          <a:p>
            <a:r>
              <a:rPr lang="en-GB" dirty="0">
                <a:solidFill>
                  <a:schemeClr val="bg2">
                    <a:lumMod val="20000"/>
                    <a:lumOff val="80000"/>
                  </a:schemeClr>
                </a:solidFill>
              </a:rPr>
              <a:t>Linear TV and BVOD both deliver good short-term and long-term ROI</a:t>
            </a:r>
          </a:p>
        </p:txBody>
      </p:sp>
      <p:sp>
        <p:nvSpPr>
          <p:cNvPr id="29" name="Text Placeholder 28">
            <a:extLst>
              <a:ext uri="{FF2B5EF4-FFF2-40B4-BE49-F238E27FC236}">
                <a16:creationId xmlns:a16="http://schemas.microsoft.com/office/drawing/2014/main" id="{6D30F81A-5E5C-5922-1478-3D75AF1D3103}"/>
              </a:ext>
            </a:extLst>
          </p:cNvPr>
          <p:cNvSpPr>
            <a:spLocks noGrp="1"/>
          </p:cNvSpPr>
          <p:nvPr>
            <p:ph type="body" sz="quarter" idx="17"/>
          </p:nvPr>
        </p:nvSpPr>
        <p:spPr>
          <a:xfrm>
            <a:off x="3337118" y="3822699"/>
            <a:ext cx="2680405" cy="1673226"/>
          </a:xfrm>
        </p:spPr>
        <p:txBody>
          <a:bodyPr>
            <a:normAutofit/>
          </a:bodyPr>
          <a:lstStyle/>
          <a:p>
            <a:r>
              <a:rPr lang="en-GB" dirty="0"/>
              <a:t>Optimal share of total spend into video varies greatly by product category</a:t>
            </a:r>
          </a:p>
        </p:txBody>
      </p:sp>
      <p:pic>
        <p:nvPicPr>
          <p:cNvPr id="33" name="Picture Placeholder 2" descr="A picture containing text, posing, hairpiece">
            <a:extLst>
              <a:ext uri="{FF2B5EF4-FFF2-40B4-BE49-F238E27FC236}">
                <a16:creationId xmlns:a16="http://schemas.microsoft.com/office/drawing/2014/main" id="{73BE1251-D5CE-936C-DB8F-84428C62FFE2}"/>
              </a:ext>
            </a:extLst>
          </p:cNvPr>
          <p:cNvPicPr>
            <a:picLocks noGrp="1" noChangeAspect="1"/>
          </p:cNvPicPr>
          <p:nvPr>
            <p:ph type="pic" sz="quarter" idx="23"/>
          </p:nvPr>
        </p:nvPicPr>
        <p:blipFill rotWithShape="1">
          <a:blip r:embed="rId3">
            <a:extLst>
              <a:ext uri="{28A0092B-C50C-407E-A947-70E740481C1C}">
                <a14:useLocalDpi xmlns:a14="http://schemas.microsoft.com/office/drawing/2010/main" val="0"/>
              </a:ext>
            </a:extLst>
          </a:blip>
          <a:srcRect l="14224" r="14224"/>
          <a:stretch/>
        </p:blipFill>
        <p:spPr/>
      </p:pic>
      <p:pic>
        <p:nvPicPr>
          <p:cNvPr id="32" name="Picture Placeholder 2">
            <a:extLst>
              <a:ext uri="{FF2B5EF4-FFF2-40B4-BE49-F238E27FC236}">
                <a16:creationId xmlns:a16="http://schemas.microsoft.com/office/drawing/2014/main" id="{C238AFD3-A35C-73DA-D80B-4C048C342083}"/>
              </a:ext>
            </a:extLst>
          </p:cNvPr>
          <p:cNvPicPr>
            <a:picLocks noGrp="1" noChangeAspect="1"/>
          </p:cNvPicPr>
          <p:nvPr>
            <p:ph type="pic" sz="quarter" idx="24"/>
          </p:nvPr>
        </p:nvPicPr>
        <p:blipFill rotWithShape="1">
          <a:blip r:embed="rId4">
            <a:extLst>
              <a:ext uri="{28A0092B-C50C-407E-A947-70E740481C1C}">
                <a14:useLocalDpi xmlns:a14="http://schemas.microsoft.com/office/drawing/2010/main" val="0"/>
              </a:ext>
            </a:extLst>
          </a:blip>
          <a:srcRect l="14224" r="14224"/>
          <a:stretch/>
        </p:blipFill>
        <p:spPr/>
      </p:pic>
      <p:sp>
        <p:nvSpPr>
          <p:cNvPr id="8" name="Text Placeholder 7">
            <a:extLst>
              <a:ext uri="{FF2B5EF4-FFF2-40B4-BE49-F238E27FC236}">
                <a16:creationId xmlns:a16="http://schemas.microsoft.com/office/drawing/2014/main" id="{A22E6D26-9F49-D32C-EEC9-23B5F4EC4E4A}"/>
              </a:ext>
            </a:extLst>
          </p:cNvPr>
          <p:cNvSpPr>
            <a:spLocks noGrp="1"/>
          </p:cNvSpPr>
          <p:nvPr>
            <p:ph type="body" sz="quarter" idx="18"/>
          </p:nvPr>
        </p:nvSpPr>
        <p:spPr/>
        <p:txBody>
          <a:bodyPr/>
          <a:lstStyle/>
          <a:p>
            <a:endParaRPr lang="en-GB" dirty="0"/>
          </a:p>
        </p:txBody>
      </p:sp>
      <p:sp>
        <p:nvSpPr>
          <p:cNvPr id="13" name="Text Placeholder 12">
            <a:extLst>
              <a:ext uri="{FF2B5EF4-FFF2-40B4-BE49-F238E27FC236}">
                <a16:creationId xmlns:a16="http://schemas.microsoft.com/office/drawing/2014/main" id="{B4A0CAFE-2A82-E208-5AF3-F9C92F41D610}"/>
              </a:ext>
            </a:extLst>
          </p:cNvPr>
          <p:cNvSpPr>
            <a:spLocks noGrp="1"/>
          </p:cNvSpPr>
          <p:nvPr>
            <p:ph type="body" sz="quarter" idx="27"/>
          </p:nvPr>
        </p:nvSpPr>
        <p:spPr/>
        <p:txBody>
          <a:bodyPr/>
          <a:lstStyle/>
          <a:p>
            <a:endParaRPr lang="en-GB" dirty="0"/>
          </a:p>
        </p:txBody>
      </p:sp>
    </p:spTree>
    <p:extLst>
      <p:ext uri="{BB962C8B-B14F-4D97-AF65-F5344CB8AC3E}">
        <p14:creationId xmlns:p14="http://schemas.microsoft.com/office/powerpoint/2010/main" val="151849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9" descr="A picture containing person, indoor, food, dish">
            <a:extLst>
              <a:ext uri="{FF2B5EF4-FFF2-40B4-BE49-F238E27FC236}">
                <a16:creationId xmlns:a16="http://schemas.microsoft.com/office/drawing/2014/main" id="{62600475-CF92-9D05-6762-BFC73D572A6E}"/>
              </a:ext>
            </a:extLst>
          </p:cNvPr>
          <p:cNvPicPr>
            <a:picLocks noChangeAspect="1"/>
          </p:cNvPicPr>
          <p:nvPr/>
        </p:nvPicPr>
        <p:blipFill rotWithShape="1">
          <a:blip r:embed="rId3">
            <a:extLst>
              <a:ext uri="{28A0092B-C50C-407E-A947-70E740481C1C}">
                <a14:useLocalDpi xmlns:a14="http://schemas.microsoft.com/office/drawing/2010/main" val="0"/>
              </a:ext>
            </a:extLst>
          </a:blip>
          <a:srcRect l="1338" r="1338"/>
          <a:stretch/>
        </p:blipFill>
        <p:spPr>
          <a:xfrm>
            <a:off x="4273550" y="1944798"/>
            <a:ext cx="3644900" cy="2106613"/>
          </a:xfrm>
          <a:prstGeom prst="rect">
            <a:avLst/>
          </a:prstGeom>
        </p:spPr>
      </p:pic>
      <p:sp>
        <p:nvSpPr>
          <p:cNvPr id="13" name="Rectangle 12">
            <a:extLst>
              <a:ext uri="{FF2B5EF4-FFF2-40B4-BE49-F238E27FC236}">
                <a16:creationId xmlns:a16="http://schemas.microsoft.com/office/drawing/2014/main" id="{D3EDAC7B-51C8-EDE7-9A37-C2B71E857FC0}"/>
              </a:ext>
            </a:extLst>
          </p:cNvPr>
          <p:cNvSpPr/>
          <p:nvPr/>
        </p:nvSpPr>
        <p:spPr>
          <a:xfrm rot="10800000" flipH="1">
            <a:off x="4281573" y="1944797"/>
            <a:ext cx="3645288" cy="2106613"/>
          </a:xfrm>
          <a:prstGeom prst="rect">
            <a:avLst/>
          </a:prstGeom>
          <a:solidFill>
            <a:srgbClr val="7F7F7F">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1884F7AC-FDBC-F739-D932-306407841063}"/>
              </a:ext>
            </a:extLst>
          </p:cNvPr>
          <p:cNvSpPr>
            <a:spLocks noGrp="1"/>
          </p:cNvSpPr>
          <p:nvPr>
            <p:ph type="title"/>
          </p:nvPr>
        </p:nvSpPr>
        <p:spPr/>
        <p:txBody>
          <a:bodyPr/>
          <a:lstStyle/>
          <a:p>
            <a:r>
              <a:rPr lang="en-GB" dirty="0"/>
              <a:t>BVOD has become a significant part of the video world</a:t>
            </a:r>
          </a:p>
        </p:txBody>
      </p:sp>
      <p:sp>
        <p:nvSpPr>
          <p:cNvPr id="4" name="Text Placeholder 3">
            <a:extLst>
              <a:ext uri="{FF2B5EF4-FFF2-40B4-BE49-F238E27FC236}">
                <a16:creationId xmlns:a16="http://schemas.microsoft.com/office/drawing/2014/main" id="{6CACE665-5BB1-6F6E-0500-F3D1118F28BC}"/>
              </a:ext>
            </a:extLst>
          </p:cNvPr>
          <p:cNvSpPr>
            <a:spLocks noGrp="1"/>
          </p:cNvSpPr>
          <p:nvPr>
            <p:ph type="body" sz="quarter" idx="15"/>
          </p:nvPr>
        </p:nvSpPr>
        <p:spPr/>
        <p:txBody>
          <a:bodyPr/>
          <a:lstStyle/>
          <a:p>
            <a:r>
              <a:rPr lang="en-GB" dirty="0"/>
              <a:t>Source: Barb, Thinkbox + Advertising Association / WARC</a:t>
            </a:r>
          </a:p>
          <a:p>
            <a:endParaRPr lang="en-GB" dirty="0"/>
          </a:p>
        </p:txBody>
      </p:sp>
      <p:pic>
        <p:nvPicPr>
          <p:cNvPr id="6" name="Picture Placeholder 10" descr="A picture containing indoor">
            <a:extLst>
              <a:ext uri="{FF2B5EF4-FFF2-40B4-BE49-F238E27FC236}">
                <a16:creationId xmlns:a16="http://schemas.microsoft.com/office/drawing/2014/main" id="{3CDF4069-14C4-C0AE-71E5-245DFB59235A}"/>
              </a:ext>
            </a:extLst>
          </p:cNvPr>
          <p:cNvPicPr>
            <a:picLocks noChangeAspect="1"/>
          </p:cNvPicPr>
          <p:nvPr/>
        </p:nvPicPr>
        <p:blipFill>
          <a:blip r:embed="rId4">
            <a:extLst>
              <a:ext uri="{28A0092B-C50C-407E-A947-70E740481C1C}">
                <a14:useLocalDpi xmlns:a14="http://schemas.microsoft.com/office/drawing/2010/main" val="0"/>
              </a:ext>
            </a:extLst>
          </a:blip>
          <a:srcRect l="1338" r="1338"/>
          <a:stretch>
            <a:fillRect/>
          </a:stretch>
        </p:blipFill>
        <p:spPr>
          <a:xfrm>
            <a:off x="479425" y="1944798"/>
            <a:ext cx="3644900" cy="2106613"/>
          </a:xfrm>
          <a:prstGeom prst="rect">
            <a:avLst/>
          </a:prstGeom>
        </p:spPr>
      </p:pic>
      <p:pic>
        <p:nvPicPr>
          <p:cNvPr id="7" name="Picture Placeholder 5" descr="A picture containing building, outdoor, light">
            <a:extLst>
              <a:ext uri="{FF2B5EF4-FFF2-40B4-BE49-F238E27FC236}">
                <a16:creationId xmlns:a16="http://schemas.microsoft.com/office/drawing/2014/main" id="{61C6D987-0BA6-D609-2C2E-CE78295F6DD1}"/>
              </a:ext>
            </a:extLst>
          </p:cNvPr>
          <p:cNvPicPr>
            <a:picLocks noChangeAspect="1"/>
          </p:cNvPicPr>
          <p:nvPr/>
        </p:nvPicPr>
        <p:blipFill rotWithShape="1">
          <a:blip r:embed="rId5">
            <a:extLst>
              <a:ext uri="{28A0092B-C50C-407E-A947-70E740481C1C}">
                <a14:useLocalDpi xmlns:a14="http://schemas.microsoft.com/office/drawing/2010/main" val="0"/>
              </a:ext>
            </a:extLst>
          </a:blip>
          <a:srcRect l="1338" r="1338"/>
          <a:stretch/>
        </p:blipFill>
        <p:spPr>
          <a:xfrm>
            <a:off x="8067675" y="1944798"/>
            <a:ext cx="3644900" cy="2106613"/>
          </a:xfrm>
          <a:prstGeom prst="rect">
            <a:avLst/>
          </a:prstGeom>
        </p:spPr>
      </p:pic>
      <p:pic>
        <p:nvPicPr>
          <p:cNvPr id="12" name="Picture 11">
            <a:extLst>
              <a:ext uri="{FF2B5EF4-FFF2-40B4-BE49-F238E27FC236}">
                <a16:creationId xmlns:a16="http://schemas.microsoft.com/office/drawing/2014/main" id="{3F649983-B871-6303-59B5-569916278F44}"/>
              </a:ext>
            </a:extLst>
          </p:cNvPr>
          <p:cNvPicPr>
            <a:picLocks noChangeAspect="1"/>
          </p:cNvPicPr>
          <p:nvPr/>
        </p:nvPicPr>
        <p:blipFill>
          <a:blip r:embed="rId6">
            <a:duotone>
              <a:schemeClr val="bg2">
                <a:shade val="45000"/>
                <a:satMod val="135000"/>
              </a:schemeClr>
              <a:prstClr val="white"/>
            </a:duotone>
          </a:blip>
          <a:stretch>
            <a:fillRect/>
          </a:stretch>
        </p:blipFill>
        <p:spPr>
          <a:xfrm flipH="1">
            <a:off x="479425" y="1944798"/>
            <a:ext cx="3661334" cy="2124665"/>
          </a:xfrm>
          <a:prstGeom prst="rect">
            <a:avLst/>
          </a:prstGeom>
        </p:spPr>
      </p:pic>
      <p:sp>
        <p:nvSpPr>
          <p:cNvPr id="14" name="Text Placeholder 8">
            <a:extLst>
              <a:ext uri="{FF2B5EF4-FFF2-40B4-BE49-F238E27FC236}">
                <a16:creationId xmlns:a16="http://schemas.microsoft.com/office/drawing/2014/main" id="{70FE471E-6089-9EA2-5844-D8BBD537B24E}"/>
              </a:ext>
            </a:extLst>
          </p:cNvPr>
          <p:cNvSpPr txBox="1">
            <a:spLocks/>
          </p:cNvSpPr>
          <p:nvPr/>
        </p:nvSpPr>
        <p:spPr>
          <a:xfrm>
            <a:off x="4265139" y="1944795"/>
            <a:ext cx="3714631" cy="2106614"/>
          </a:xfrm>
          <a:prstGeom prst="rect">
            <a:avLst/>
          </a:prstGeom>
        </p:spPr>
        <p:txBody>
          <a:bodyPr anchor="ctr"/>
          <a:lst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Arial"/>
                <a:ea typeface="+mn-ea"/>
                <a:cs typeface="+mn-cs"/>
              </a:rPr>
              <a:t>£810m </a:t>
            </a:r>
          </a:p>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Arial"/>
                <a:ea typeface="+mn-ea"/>
                <a:cs typeface="+mn-cs"/>
              </a:rPr>
              <a:t>spent on BVOD in 2022</a:t>
            </a:r>
          </a:p>
        </p:txBody>
      </p:sp>
      <p:sp>
        <p:nvSpPr>
          <p:cNvPr id="15" name="Rectangle 14">
            <a:extLst>
              <a:ext uri="{FF2B5EF4-FFF2-40B4-BE49-F238E27FC236}">
                <a16:creationId xmlns:a16="http://schemas.microsoft.com/office/drawing/2014/main" id="{839315BC-64ED-75A9-3A39-F2859839D0B2}"/>
              </a:ext>
            </a:extLst>
          </p:cNvPr>
          <p:cNvSpPr/>
          <p:nvPr/>
        </p:nvSpPr>
        <p:spPr>
          <a:xfrm rot="10800000" flipH="1">
            <a:off x="487059" y="1962850"/>
            <a:ext cx="3645288" cy="2106613"/>
          </a:xfrm>
          <a:prstGeom prst="rect">
            <a:avLst/>
          </a:prstGeom>
          <a:solidFill>
            <a:srgbClr val="7F7F7F">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1C2F4DC2-0876-D471-7619-D33B9986A51C}"/>
              </a:ext>
            </a:extLst>
          </p:cNvPr>
          <p:cNvSpPr/>
          <p:nvPr/>
        </p:nvSpPr>
        <p:spPr>
          <a:xfrm rot="10800000" flipH="1">
            <a:off x="8067287" y="1944795"/>
            <a:ext cx="3645288" cy="2106613"/>
          </a:xfrm>
          <a:prstGeom prst="rect">
            <a:avLst/>
          </a:prstGeom>
          <a:solidFill>
            <a:srgbClr val="7F7F7F">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Text Placeholder 8">
            <a:extLst>
              <a:ext uri="{FF2B5EF4-FFF2-40B4-BE49-F238E27FC236}">
                <a16:creationId xmlns:a16="http://schemas.microsoft.com/office/drawing/2014/main" id="{534C4CAC-F266-F6BE-61D6-ECA4A71EBA3E}"/>
              </a:ext>
            </a:extLst>
          </p:cNvPr>
          <p:cNvSpPr txBox="1">
            <a:spLocks/>
          </p:cNvSpPr>
          <p:nvPr/>
        </p:nvSpPr>
        <p:spPr>
          <a:xfrm>
            <a:off x="475895" y="1953823"/>
            <a:ext cx="3714631" cy="2106614"/>
          </a:xfrm>
          <a:prstGeom prst="rect">
            <a:avLst/>
          </a:prstGeom>
        </p:spPr>
        <p:txBody>
          <a:bodyPr anchor="ctr"/>
          <a:lst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Arial"/>
                <a:ea typeface="+mn-ea"/>
                <a:cs typeface="+mn-cs"/>
              </a:rPr>
              <a:t>2-hours 30-minutes</a:t>
            </a:r>
          </a:p>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Arial"/>
                <a:ea typeface="+mn-ea"/>
                <a:cs typeface="+mn-cs"/>
              </a:rPr>
              <a:t>per week (adults 16+)</a:t>
            </a:r>
          </a:p>
        </p:txBody>
      </p:sp>
      <p:sp>
        <p:nvSpPr>
          <p:cNvPr id="21" name="Text Placeholder 8">
            <a:extLst>
              <a:ext uri="{FF2B5EF4-FFF2-40B4-BE49-F238E27FC236}">
                <a16:creationId xmlns:a16="http://schemas.microsoft.com/office/drawing/2014/main" id="{F44A7E4C-37D4-EE61-3FC9-D5E3CF9D2172}"/>
              </a:ext>
            </a:extLst>
          </p:cNvPr>
          <p:cNvSpPr txBox="1">
            <a:spLocks/>
          </p:cNvSpPr>
          <p:nvPr/>
        </p:nvSpPr>
        <p:spPr>
          <a:xfrm>
            <a:off x="8104150" y="1962850"/>
            <a:ext cx="3714631" cy="2106614"/>
          </a:xfrm>
          <a:prstGeom prst="rect">
            <a:avLst/>
          </a:prstGeom>
        </p:spPr>
        <p:txBody>
          <a:bodyPr anchor="ctr"/>
          <a:lst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Arial"/>
                <a:ea typeface="+mn-ea"/>
                <a:cs typeface="+mn-cs"/>
              </a:rPr>
              <a:t>Predicted to grow </a:t>
            </a:r>
          </a:p>
          <a:p>
            <a:pPr marL="0" marR="0" lvl="0" indent="0" algn="ctr"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Arial"/>
                <a:ea typeface="+mn-ea"/>
                <a:cs typeface="+mn-cs"/>
              </a:rPr>
              <a:t>by 4.4% in 2023</a:t>
            </a:r>
          </a:p>
        </p:txBody>
      </p:sp>
    </p:spTree>
    <p:extLst>
      <p:ext uri="{BB962C8B-B14F-4D97-AF65-F5344CB8AC3E}">
        <p14:creationId xmlns:p14="http://schemas.microsoft.com/office/powerpoint/2010/main" val="276094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A12A4-8812-B7C5-1D51-E386FAD4AE19}"/>
              </a:ext>
            </a:extLst>
          </p:cNvPr>
          <p:cNvSpPr>
            <a:spLocks noGrp="1"/>
          </p:cNvSpPr>
          <p:nvPr>
            <p:ph type="title"/>
          </p:nvPr>
        </p:nvSpPr>
        <p:spPr/>
        <p:txBody>
          <a:bodyPr/>
          <a:lstStyle/>
          <a:p>
            <a:r>
              <a:rPr lang="en-GB" dirty="0"/>
              <a:t>Share of total spend into video varies greatly by sector</a:t>
            </a:r>
          </a:p>
        </p:txBody>
      </p:sp>
      <p:graphicFrame>
        <p:nvGraphicFramePr>
          <p:cNvPr id="4" name="Chart 3">
            <a:extLst>
              <a:ext uri="{FF2B5EF4-FFF2-40B4-BE49-F238E27FC236}">
                <a16:creationId xmlns:a16="http://schemas.microsoft.com/office/drawing/2014/main" id="{19F6C0EA-309F-1042-B861-853E882F38F9}"/>
              </a:ext>
            </a:extLst>
          </p:cNvPr>
          <p:cNvGraphicFramePr/>
          <p:nvPr>
            <p:extLst>
              <p:ext uri="{D42A27DB-BD31-4B8C-83A1-F6EECF244321}">
                <p14:modId xmlns:p14="http://schemas.microsoft.com/office/powerpoint/2010/main" val="3151344326"/>
              </p:ext>
            </p:extLst>
          </p:nvPr>
        </p:nvGraphicFramePr>
        <p:xfrm>
          <a:off x="884008" y="1381125"/>
          <a:ext cx="10080000" cy="453848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a:extLst>
              <a:ext uri="{FF2B5EF4-FFF2-40B4-BE49-F238E27FC236}">
                <a16:creationId xmlns:a16="http://schemas.microsoft.com/office/drawing/2014/main" id="{89BC7AF1-6854-D8B7-5D19-41B78EDC89D7}"/>
              </a:ext>
            </a:extLst>
          </p:cNvPr>
          <p:cNvSpPr>
            <a:spLocks noGrp="1"/>
          </p:cNvSpPr>
          <p:nvPr>
            <p:ph type="body" sz="quarter" idx="15"/>
          </p:nvPr>
        </p:nvSpPr>
        <p:spPr>
          <a:xfrm>
            <a:off x="377758" y="5365115"/>
            <a:ext cx="10586250" cy="304800"/>
          </a:xfrm>
        </p:spPr>
        <p:txBody>
          <a:bodyPr/>
          <a:lstStyle/>
          <a:p>
            <a:pPr>
              <a:spcBef>
                <a:spcPts val="0"/>
              </a:spcBef>
            </a:pPr>
            <a:r>
              <a:rPr lang="en-GB" dirty="0"/>
              <a:t>Source: Media Mix Navigator, Sept. 2022, EssenceMediacom  / Wavemaker / Mindshare / Gain Theory</a:t>
            </a:r>
          </a:p>
          <a:p>
            <a:pPr>
              <a:spcBef>
                <a:spcPts val="0"/>
              </a:spcBef>
            </a:pPr>
            <a:r>
              <a:rPr lang="en-GB" dirty="0"/>
              <a:t>Channels with sufficient sector level benchmarks only. Based on £500m brand size (£300m for FMCG), 10-20% online sales high risk tolerance and media budget of £20m.</a:t>
            </a:r>
          </a:p>
        </p:txBody>
      </p:sp>
    </p:spTree>
    <p:extLst>
      <p:ext uri="{BB962C8B-B14F-4D97-AF65-F5344CB8AC3E}">
        <p14:creationId xmlns:p14="http://schemas.microsoft.com/office/powerpoint/2010/main" val="227477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FA4BA3-5CBF-4AB7-90BE-C9951AF1F63E}"/>
              </a:ext>
            </a:extLst>
          </p:cNvPr>
          <p:cNvSpPr>
            <a:spLocks noGrp="1"/>
          </p:cNvSpPr>
          <p:nvPr>
            <p:ph type="title"/>
          </p:nvPr>
        </p:nvSpPr>
        <p:spPr/>
        <p:txBody>
          <a:bodyPr/>
          <a:lstStyle/>
          <a:p>
            <a:r>
              <a:rPr lang="en-GB" dirty="0"/>
              <a:t>Four key take-outs for video from the latest data</a:t>
            </a:r>
          </a:p>
        </p:txBody>
      </p:sp>
      <p:sp>
        <p:nvSpPr>
          <p:cNvPr id="25" name="Text Placeholder 24">
            <a:extLst>
              <a:ext uri="{FF2B5EF4-FFF2-40B4-BE49-F238E27FC236}">
                <a16:creationId xmlns:a16="http://schemas.microsoft.com/office/drawing/2014/main" id="{B2E3EB34-14FD-6FFF-9B9F-E8C304203AA5}"/>
              </a:ext>
            </a:extLst>
          </p:cNvPr>
          <p:cNvSpPr>
            <a:spLocks noGrp="1"/>
          </p:cNvSpPr>
          <p:nvPr>
            <p:ph type="body" sz="quarter" idx="13"/>
          </p:nvPr>
        </p:nvSpPr>
        <p:spPr>
          <a:xfrm>
            <a:off x="377759" y="3831702"/>
            <a:ext cx="2792238" cy="1673226"/>
          </a:xfrm>
        </p:spPr>
        <p:txBody>
          <a:bodyPr>
            <a:normAutofit/>
          </a:bodyPr>
          <a:lstStyle/>
          <a:p>
            <a:r>
              <a:rPr lang="en-GB" dirty="0">
                <a:solidFill>
                  <a:schemeClr val="bg2">
                    <a:lumMod val="20000"/>
                    <a:lumOff val="80000"/>
                  </a:schemeClr>
                </a:solidFill>
              </a:rPr>
              <a:t>Linear TV and BVOD both deliver good short-term and long-term ROI</a:t>
            </a:r>
          </a:p>
        </p:txBody>
      </p:sp>
      <p:sp>
        <p:nvSpPr>
          <p:cNvPr id="29" name="Text Placeholder 28">
            <a:extLst>
              <a:ext uri="{FF2B5EF4-FFF2-40B4-BE49-F238E27FC236}">
                <a16:creationId xmlns:a16="http://schemas.microsoft.com/office/drawing/2014/main" id="{6D30F81A-5E5C-5922-1478-3D75AF1D3103}"/>
              </a:ext>
            </a:extLst>
          </p:cNvPr>
          <p:cNvSpPr>
            <a:spLocks noGrp="1"/>
          </p:cNvSpPr>
          <p:nvPr>
            <p:ph type="body" sz="quarter" idx="17"/>
          </p:nvPr>
        </p:nvSpPr>
        <p:spPr>
          <a:xfrm>
            <a:off x="3337118" y="3822699"/>
            <a:ext cx="2680405" cy="1673226"/>
          </a:xfrm>
        </p:spPr>
        <p:txBody>
          <a:bodyPr>
            <a:normAutofit/>
          </a:bodyPr>
          <a:lstStyle/>
          <a:p>
            <a:r>
              <a:rPr lang="en-GB" dirty="0">
                <a:solidFill>
                  <a:schemeClr val="bg2">
                    <a:lumMod val="20000"/>
                    <a:lumOff val="80000"/>
                  </a:schemeClr>
                </a:solidFill>
              </a:rPr>
              <a:t>Optimal share of total spend into video varies greatly by product category</a:t>
            </a:r>
          </a:p>
        </p:txBody>
      </p:sp>
      <p:sp>
        <p:nvSpPr>
          <p:cNvPr id="30" name="Text Placeholder 29">
            <a:extLst>
              <a:ext uri="{FF2B5EF4-FFF2-40B4-BE49-F238E27FC236}">
                <a16:creationId xmlns:a16="http://schemas.microsoft.com/office/drawing/2014/main" id="{2FA6B04C-315A-0470-B4FF-3CC12E018134}"/>
              </a:ext>
            </a:extLst>
          </p:cNvPr>
          <p:cNvSpPr>
            <a:spLocks noGrp="1"/>
          </p:cNvSpPr>
          <p:nvPr>
            <p:ph type="body" sz="quarter" idx="18"/>
          </p:nvPr>
        </p:nvSpPr>
        <p:spPr>
          <a:xfrm>
            <a:off x="6184644" y="3822699"/>
            <a:ext cx="2680405" cy="1673226"/>
          </a:xfrm>
        </p:spPr>
        <p:txBody>
          <a:bodyPr>
            <a:noAutofit/>
          </a:bodyPr>
          <a:lstStyle/>
          <a:p>
            <a:r>
              <a:rPr lang="en-GB" dirty="0"/>
              <a:t>Video’s optimised share of budget is impacted by budget level – driven by the law of diminishing returns</a:t>
            </a:r>
          </a:p>
        </p:txBody>
      </p:sp>
      <p:pic>
        <p:nvPicPr>
          <p:cNvPr id="33" name="Picture Placeholder 2" descr="A picture containing text, posing, hairpiece">
            <a:extLst>
              <a:ext uri="{FF2B5EF4-FFF2-40B4-BE49-F238E27FC236}">
                <a16:creationId xmlns:a16="http://schemas.microsoft.com/office/drawing/2014/main" id="{73BE1251-D5CE-936C-DB8F-84428C62FFE2}"/>
              </a:ext>
            </a:extLst>
          </p:cNvPr>
          <p:cNvPicPr>
            <a:picLocks noGrp="1" noChangeAspect="1"/>
          </p:cNvPicPr>
          <p:nvPr>
            <p:ph type="pic" sz="quarter" idx="23"/>
          </p:nvPr>
        </p:nvPicPr>
        <p:blipFill rotWithShape="1">
          <a:blip r:embed="rId3">
            <a:extLst>
              <a:ext uri="{28A0092B-C50C-407E-A947-70E740481C1C}">
                <a14:useLocalDpi xmlns:a14="http://schemas.microsoft.com/office/drawing/2010/main" val="0"/>
              </a:ext>
            </a:extLst>
          </a:blip>
          <a:srcRect l="14224" r="14224"/>
          <a:stretch/>
        </p:blipFill>
        <p:spPr/>
      </p:pic>
      <p:pic>
        <p:nvPicPr>
          <p:cNvPr id="32" name="Picture Placeholder 2">
            <a:extLst>
              <a:ext uri="{FF2B5EF4-FFF2-40B4-BE49-F238E27FC236}">
                <a16:creationId xmlns:a16="http://schemas.microsoft.com/office/drawing/2014/main" id="{C238AFD3-A35C-73DA-D80B-4C048C342083}"/>
              </a:ext>
            </a:extLst>
          </p:cNvPr>
          <p:cNvPicPr>
            <a:picLocks noGrp="1" noChangeAspect="1"/>
          </p:cNvPicPr>
          <p:nvPr>
            <p:ph type="pic" sz="quarter" idx="24"/>
          </p:nvPr>
        </p:nvPicPr>
        <p:blipFill rotWithShape="1">
          <a:blip r:embed="rId4">
            <a:extLst>
              <a:ext uri="{28A0092B-C50C-407E-A947-70E740481C1C}">
                <a14:useLocalDpi xmlns:a14="http://schemas.microsoft.com/office/drawing/2010/main" val="0"/>
              </a:ext>
            </a:extLst>
          </a:blip>
          <a:srcRect l="14224" r="14224"/>
          <a:stretch/>
        </p:blipFill>
        <p:spPr/>
      </p:pic>
      <p:pic>
        <p:nvPicPr>
          <p:cNvPr id="9" name="Picture Placeholder 14" descr="A picture containing grass, outdoor, sport, athletic game">
            <a:extLst>
              <a:ext uri="{FF2B5EF4-FFF2-40B4-BE49-F238E27FC236}">
                <a16:creationId xmlns:a16="http://schemas.microsoft.com/office/drawing/2014/main" id="{0D1285B8-CFDD-0C44-EE16-CFCC8320B10B}"/>
              </a:ext>
            </a:extLst>
          </p:cNvPr>
          <p:cNvPicPr>
            <a:picLocks noGrp="1" noChangeAspect="1"/>
          </p:cNvPicPr>
          <p:nvPr>
            <p:ph type="pic" sz="quarter" idx="25"/>
          </p:nvPr>
        </p:nvPicPr>
        <p:blipFill>
          <a:blip r:embed="rId5">
            <a:extLst>
              <a:ext uri="{28A0092B-C50C-407E-A947-70E740481C1C}">
                <a14:useLocalDpi xmlns:a14="http://schemas.microsoft.com/office/drawing/2010/main" val="0"/>
              </a:ext>
            </a:extLst>
          </a:blip>
          <a:srcRect l="14224" r="14224"/>
          <a:stretch>
            <a:fillRect/>
          </a:stretch>
        </p:blipFill>
        <p:spPr/>
      </p:pic>
      <p:sp>
        <p:nvSpPr>
          <p:cNvPr id="8" name="Text Placeholder 7">
            <a:extLst>
              <a:ext uri="{FF2B5EF4-FFF2-40B4-BE49-F238E27FC236}">
                <a16:creationId xmlns:a16="http://schemas.microsoft.com/office/drawing/2014/main" id="{E9D9D204-685C-872B-0693-21CCF054D62B}"/>
              </a:ext>
            </a:extLst>
          </p:cNvPr>
          <p:cNvSpPr>
            <a:spLocks noGrp="1"/>
          </p:cNvSpPr>
          <p:nvPr>
            <p:ph type="body" sz="quarter" idx="27"/>
          </p:nvPr>
        </p:nvSpPr>
        <p:spPr/>
        <p:txBody>
          <a:bodyPr/>
          <a:lstStyle/>
          <a:p>
            <a:endParaRPr lang="en-GB" dirty="0"/>
          </a:p>
        </p:txBody>
      </p:sp>
    </p:spTree>
    <p:extLst>
      <p:ext uri="{BB962C8B-B14F-4D97-AF65-F5344CB8AC3E}">
        <p14:creationId xmlns:p14="http://schemas.microsoft.com/office/powerpoint/2010/main" val="397958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A12A4-8812-B7C5-1D51-E386FAD4AE19}"/>
              </a:ext>
            </a:extLst>
          </p:cNvPr>
          <p:cNvSpPr>
            <a:spLocks noGrp="1"/>
          </p:cNvSpPr>
          <p:nvPr>
            <p:ph type="title"/>
          </p:nvPr>
        </p:nvSpPr>
        <p:spPr/>
        <p:txBody>
          <a:bodyPr/>
          <a:lstStyle/>
          <a:p>
            <a:r>
              <a:rPr lang="en-GB" dirty="0"/>
              <a:t>Optimal video share of total investment varies by budget</a:t>
            </a:r>
          </a:p>
        </p:txBody>
      </p:sp>
      <p:sp>
        <p:nvSpPr>
          <p:cNvPr id="3" name="Text Placeholder 2">
            <a:extLst>
              <a:ext uri="{FF2B5EF4-FFF2-40B4-BE49-F238E27FC236}">
                <a16:creationId xmlns:a16="http://schemas.microsoft.com/office/drawing/2014/main" id="{89BC7AF1-6854-D8B7-5D19-41B78EDC89D7}"/>
              </a:ext>
            </a:extLst>
          </p:cNvPr>
          <p:cNvSpPr>
            <a:spLocks noGrp="1"/>
          </p:cNvSpPr>
          <p:nvPr>
            <p:ph type="body" sz="quarter" idx="15"/>
          </p:nvPr>
        </p:nvSpPr>
        <p:spPr>
          <a:xfrm>
            <a:off x="377758" y="5365115"/>
            <a:ext cx="10586250" cy="304800"/>
          </a:xfrm>
        </p:spPr>
        <p:txBody>
          <a:bodyPr/>
          <a:lstStyle/>
          <a:p>
            <a:pPr>
              <a:spcBef>
                <a:spcPts val="0"/>
              </a:spcBef>
            </a:pPr>
            <a:r>
              <a:rPr lang="en-GB" dirty="0"/>
              <a:t>Source: Media Mix Navigator, Sept. 2022, EssenceMediacom  / Wavemaker / Mindshare / Gain Theory</a:t>
            </a:r>
          </a:p>
          <a:p>
            <a:pPr>
              <a:spcBef>
                <a:spcPts val="0"/>
              </a:spcBef>
            </a:pPr>
            <a:r>
              <a:rPr lang="en-GB" dirty="0"/>
              <a:t>Note: These scenarios are based on a Mass Market brand, with 11-20% Online Sales, £500m brand size, high risk tolerance and across all categories</a:t>
            </a:r>
          </a:p>
        </p:txBody>
      </p:sp>
      <p:graphicFrame>
        <p:nvGraphicFramePr>
          <p:cNvPr id="7" name="Chart 6">
            <a:extLst>
              <a:ext uri="{FF2B5EF4-FFF2-40B4-BE49-F238E27FC236}">
                <a16:creationId xmlns:a16="http://schemas.microsoft.com/office/drawing/2014/main" id="{212BAD6F-C6EF-5653-9F6E-5D5A3D03C7D8}"/>
              </a:ext>
            </a:extLst>
          </p:cNvPr>
          <p:cNvGraphicFramePr/>
          <p:nvPr>
            <p:extLst>
              <p:ext uri="{D42A27DB-BD31-4B8C-83A1-F6EECF244321}">
                <p14:modId xmlns:p14="http://schemas.microsoft.com/office/powerpoint/2010/main" val="2924366071"/>
              </p:ext>
            </p:extLst>
          </p:nvPr>
        </p:nvGraphicFramePr>
        <p:xfrm>
          <a:off x="1007298" y="1652122"/>
          <a:ext cx="9677826" cy="35537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3269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icture containing person, person&#10;&#10;Description automatically generated">
            <a:extLst>
              <a:ext uri="{FF2B5EF4-FFF2-40B4-BE49-F238E27FC236}">
                <a16:creationId xmlns:a16="http://schemas.microsoft.com/office/drawing/2014/main" id="{8AB086CE-69D4-7D19-303D-9FE7133AA3EF}"/>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69" r="69"/>
          <a:stretch>
            <a:fillRect/>
          </a:stretch>
        </p:blipFill>
        <p:spPr/>
      </p:pic>
      <p:sp>
        <p:nvSpPr>
          <p:cNvPr id="4" name="Rectangle 3">
            <a:extLst>
              <a:ext uri="{FF2B5EF4-FFF2-40B4-BE49-F238E27FC236}">
                <a16:creationId xmlns:a16="http://schemas.microsoft.com/office/drawing/2014/main" id="{808AF511-5BC9-1B5E-27DF-6EB03D9F4043}"/>
              </a:ext>
            </a:extLst>
          </p:cNvPr>
          <p:cNvSpPr/>
          <p:nvPr/>
        </p:nvSpPr>
        <p:spPr>
          <a:xfrm flipH="1">
            <a:off x="-1" y="0"/>
            <a:ext cx="12351389"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itle 5">
            <a:extLst>
              <a:ext uri="{FF2B5EF4-FFF2-40B4-BE49-F238E27FC236}">
                <a16:creationId xmlns:a16="http://schemas.microsoft.com/office/drawing/2014/main" id="{A7286122-1079-68D3-289F-607CC7F09AC7}"/>
              </a:ext>
            </a:extLst>
          </p:cNvPr>
          <p:cNvSpPr>
            <a:spLocks noGrp="1"/>
          </p:cNvSpPr>
          <p:nvPr>
            <p:ph type="title"/>
          </p:nvPr>
        </p:nvSpPr>
        <p:spPr>
          <a:xfrm>
            <a:off x="371475" y="359944"/>
            <a:ext cx="8690332" cy="3190976"/>
          </a:xfrm>
        </p:spPr>
        <p:txBody>
          <a:bodyPr/>
          <a:lstStyle/>
          <a:p>
            <a:r>
              <a:rPr lang="en-GB" b="1" dirty="0"/>
              <a:t>“Will performance improve if a brand spends more money in a given media channel?”</a:t>
            </a:r>
          </a:p>
        </p:txBody>
      </p:sp>
      <p:sp>
        <p:nvSpPr>
          <p:cNvPr id="5" name="Text Placeholder 5">
            <a:extLst>
              <a:ext uri="{FF2B5EF4-FFF2-40B4-BE49-F238E27FC236}">
                <a16:creationId xmlns:a16="http://schemas.microsoft.com/office/drawing/2014/main" id="{F3E85CEB-987E-EC67-61A8-823B611A6260}"/>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“The Awesome Product Adventure” – Samsung</a:t>
            </a:r>
          </a:p>
        </p:txBody>
      </p:sp>
      <p:pic>
        <p:nvPicPr>
          <p:cNvPr id="2" name="Picture 1">
            <a:extLst>
              <a:ext uri="{FF2B5EF4-FFF2-40B4-BE49-F238E27FC236}">
                <a16:creationId xmlns:a16="http://schemas.microsoft.com/office/drawing/2014/main" id="{153F0199-19D3-1F60-4DF9-A7F27E562A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Tree>
    <p:extLst>
      <p:ext uri="{BB962C8B-B14F-4D97-AF65-F5344CB8AC3E}">
        <p14:creationId xmlns:p14="http://schemas.microsoft.com/office/powerpoint/2010/main" val="183951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B4D7F1-7466-6825-AF5D-76BF658065AD}"/>
              </a:ext>
            </a:extLst>
          </p:cNvPr>
          <p:cNvSpPr>
            <a:spLocks noGrp="1"/>
          </p:cNvSpPr>
          <p:nvPr>
            <p:ph type="title"/>
          </p:nvPr>
        </p:nvSpPr>
        <p:spPr/>
        <p:txBody>
          <a:bodyPr/>
          <a:lstStyle/>
          <a:p>
            <a:r>
              <a:rPr lang="en-GB" dirty="0"/>
              <a:t>Not necessarily - all channels experience diminishing returns</a:t>
            </a:r>
          </a:p>
        </p:txBody>
      </p:sp>
      <p:sp>
        <p:nvSpPr>
          <p:cNvPr id="6" name="Text Placeholder 5">
            <a:extLst>
              <a:ext uri="{FF2B5EF4-FFF2-40B4-BE49-F238E27FC236}">
                <a16:creationId xmlns:a16="http://schemas.microsoft.com/office/drawing/2014/main" id="{655BD0DA-D9CC-AE08-F250-C9FE8E7E5D65}"/>
              </a:ext>
            </a:extLst>
          </p:cNvPr>
          <p:cNvSpPr>
            <a:spLocks noGrp="1"/>
          </p:cNvSpPr>
          <p:nvPr>
            <p:ph type="body" sz="quarter" idx="15"/>
          </p:nvPr>
        </p:nvSpPr>
        <p:spPr/>
        <p:txBody>
          <a:bodyPr/>
          <a:lstStyle/>
          <a:p>
            <a:r>
              <a:rPr lang="en-GB" dirty="0"/>
              <a:t>Source: ‘Demand Generation’, Nov. 2019, MediaCom / Wavemaker / Gain Theory</a:t>
            </a:r>
          </a:p>
          <a:p>
            <a:endParaRPr lang="en-GB" dirty="0"/>
          </a:p>
        </p:txBody>
      </p:sp>
      <p:graphicFrame>
        <p:nvGraphicFramePr>
          <p:cNvPr id="7" name="Chart 6">
            <a:extLst>
              <a:ext uri="{FF2B5EF4-FFF2-40B4-BE49-F238E27FC236}">
                <a16:creationId xmlns:a16="http://schemas.microsoft.com/office/drawing/2014/main" id="{4EB56B07-C21B-E63E-453B-ADC392D298B5}"/>
              </a:ext>
            </a:extLst>
          </p:cNvPr>
          <p:cNvGraphicFramePr>
            <a:graphicFrameLocks/>
          </p:cNvGraphicFramePr>
          <p:nvPr/>
        </p:nvGraphicFramePr>
        <p:xfrm>
          <a:off x="505326" y="1428281"/>
          <a:ext cx="10749228" cy="393683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41E9980-64A8-018F-D2BD-AFCAB01BEE26}"/>
              </a:ext>
            </a:extLst>
          </p:cNvPr>
          <p:cNvSpPr txBox="1"/>
          <p:nvPr/>
        </p:nvSpPr>
        <p:spPr>
          <a:xfrm>
            <a:off x="2801750" y="1872113"/>
            <a:ext cx="255707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92D050"/>
                </a:solidFill>
                <a:effectLst/>
                <a:uLnTx/>
                <a:uFillTx/>
                <a:latin typeface="Arial"/>
                <a:ea typeface="+mn-ea"/>
                <a:cs typeface="+mn-cs"/>
              </a:rPr>
              <a:t>Average ROI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a:ea typeface="+mn-ea"/>
                <a:cs typeface="+mn-cs"/>
              </a:rPr>
              <a:t>the total return / total spend</a:t>
            </a:r>
          </a:p>
        </p:txBody>
      </p:sp>
      <p:sp>
        <p:nvSpPr>
          <p:cNvPr id="9" name="TextBox 8">
            <a:extLst>
              <a:ext uri="{FF2B5EF4-FFF2-40B4-BE49-F238E27FC236}">
                <a16:creationId xmlns:a16="http://schemas.microsoft.com/office/drawing/2014/main" id="{111C9602-5BC9-384E-C921-6EF1224B6110}"/>
              </a:ext>
            </a:extLst>
          </p:cNvPr>
          <p:cNvSpPr txBox="1"/>
          <p:nvPr/>
        </p:nvSpPr>
        <p:spPr>
          <a:xfrm>
            <a:off x="6561732" y="1872112"/>
            <a:ext cx="2369753"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70C0"/>
                </a:solidFill>
                <a:effectLst/>
                <a:uLnTx/>
                <a:uFillTx/>
                <a:latin typeface="Arial"/>
                <a:ea typeface="+mn-ea"/>
                <a:cs typeface="+mn-cs"/>
              </a:rPr>
              <a:t>Revenue</a:t>
            </a:r>
            <a:endParaRPr kumimoji="0" lang="en-GB" sz="11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a:ea typeface="+mn-ea"/>
                <a:cs typeface="+mn-cs"/>
              </a:rPr>
              <a:t>total return from total spend</a:t>
            </a:r>
          </a:p>
        </p:txBody>
      </p:sp>
    </p:spTree>
    <p:extLst>
      <p:ext uri="{BB962C8B-B14F-4D97-AF65-F5344CB8AC3E}">
        <p14:creationId xmlns:p14="http://schemas.microsoft.com/office/powerpoint/2010/main" val="114588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left)">
                                      <p:cBhvr>
                                        <p:cTn id="7" dur="500"/>
                                        <p:tgtEl>
                                          <p:spTgt spid="7">
                                            <p:graphicEl>
                                              <a:chart seriesIdx="0" categoryIdx="-4" bldStep="series"/>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left)">
                                      <p:cBhvr>
                                        <p:cTn id="16" dur="500"/>
                                        <p:tgtEl>
                                          <p:spTgt spid="7">
                                            <p:graphicEl>
                                              <a:chart seriesIdx="1" categoryIdx="-4" bldStep="series"/>
                                            </p:graphic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animBg="0"/>
        </p:bldSub>
      </p:bldGraphic>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708FF-8831-D173-0D94-5EA4676BA9D6}"/>
              </a:ext>
            </a:extLst>
          </p:cNvPr>
          <p:cNvSpPr>
            <a:spLocks noGrp="1"/>
          </p:cNvSpPr>
          <p:nvPr>
            <p:ph type="title"/>
          </p:nvPr>
        </p:nvSpPr>
        <p:spPr/>
        <p:txBody>
          <a:bodyPr/>
          <a:lstStyle/>
          <a:p>
            <a:r>
              <a:rPr lang="en-GB" dirty="0"/>
              <a:t>But this happens at different rates in different channels</a:t>
            </a:r>
          </a:p>
        </p:txBody>
      </p:sp>
      <p:sp>
        <p:nvSpPr>
          <p:cNvPr id="3" name="Text Placeholder 2">
            <a:extLst>
              <a:ext uri="{FF2B5EF4-FFF2-40B4-BE49-F238E27FC236}">
                <a16:creationId xmlns:a16="http://schemas.microsoft.com/office/drawing/2014/main" id="{E9BBC840-53D2-A568-3264-C515436A6BE7}"/>
              </a:ext>
            </a:extLst>
          </p:cNvPr>
          <p:cNvSpPr>
            <a:spLocks noGrp="1"/>
          </p:cNvSpPr>
          <p:nvPr>
            <p:ph type="body" sz="quarter" idx="15"/>
          </p:nvPr>
        </p:nvSpPr>
        <p:spPr/>
        <p:txBody>
          <a:bodyPr/>
          <a:lstStyle/>
          <a:p>
            <a:r>
              <a:rPr lang="en-GB" dirty="0"/>
              <a:t>Source: ‘Demand Generation’, Nov. 2019, MediaCom / Wavemaker / Gain Theory</a:t>
            </a:r>
          </a:p>
          <a:p>
            <a:endParaRPr lang="en-GB" dirty="0"/>
          </a:p>
        </p:txBody>
      </p:sp>
      <p:sp>
        <p:nvSpPr>
          <p:cNvPr id="6" name="TextBox 5">
            <a:extLst>
              <a:ext uri="{FF2B5EF4-FFF2-40B4-BE49-F238E27FC236}">
                <a16:creationId xmlns:a16="http://schemas.microsoft.com/office/drawing/2014/main" id="{3BB2C0D0-F5FE-9F5E-2C95-D5C062EC75D8}"/>
              </a:ext>
            </a:extLst>
          </p:cNvPr>
          <p:cNvSpPr txBox="1"/>
          <p:nvPr/>
        </p:nvSpPr>
        <p:spPr>
          <a:xfrm>
            <a:off x="2746208" y="1548974"/>
            <a:ext cx="6093994"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2B2C41"/>
                </a:solidFill>
                <a:effectLst/>
                <a:uLnTx/>
                <a:uFillTx/>
                <a:latin typeface="Arial"/>
                <a:ea typeface="+mn-ea"/>
                <a:cs typeface="+mn-cs"/>
              </a:rPr>
              <a:t>Average Short-term Revenue ROI Curves</a:t>
            </a:r>
          </a:p>
        </p:txBody>
      </p:sp>
      <p:graphicFrame>
        <p:nvGraphicFramePr>
          <p:cNvPr id="7" name="Chart 6">
            <a:extLst>
              <a:ext uri="{FF2B5EF4-FFF2-40B4-BE49-F238E27FC236}">
                <a16:creationId xmlns:a16="http://schemas.microsoft.com/office/drawing/2014/main" id="{2956BBED-8142-F8D7-BB28-F0E2BED9E738}"/>
              </a:ext>
            </a:extLst>
          </p:cNvPr>
          <p:cNvGraphicFramePr>
            <a:graphicFrameLocks/>
          </p:cNvGraphicFramePr>
          <p:nvPr/>
        </p:nvGraphicFramePr>
        <p:xfrm>
          <a:off x="594698" y="1781144"/>
          <a:ext cx="11117876" cy="35839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339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6C35-1E63-FB4D-16BB-4148524BF35E}"/>
              </a:ext>
            </a:extLst>
          </p:cNvPr>
          <p:cNvSpPr>
            <a:spLocks noGrp="1"/>
          </p:cNvSpPr>
          <p:nvPr>
            <p:ph type="title"/>
          </p:nvPr>
        </p:nvSpPr>
        <p:spPr/>
        <p:txBody>
          <a:bodyPr>
            <a:normAutofit/>
          </a:bodyPr>
          <a:lstStyle/>
          <a:p>
            <a:r>
              <a:rPr lang="en-GB" dirty="0"/>
              <a:t>BVOD + Linear TV generates up to a 10% higher ROI</a:t>
            </a:r>
          </a:p>
        </p:txBody>
      </p:sp>
      <p:sp>
        <p:nvSpPr>
          <p:cNvPr id="3" name="Text Placeholder 2">
            <a:extLst>
              <a:ext uri="{FF2B5EF4-FFF2-40B4-BE49-F238E27FC236}">
                <a16:creationId xmlns:a16="http://schemas.microsoft.com/office/drawing/2014/main" id="{8134A448-1B2E-3E84-CF25-3DFDE13FB109}"/>
              </a:ext>
            </a:extLst>
          </p:cNvPr>
          <p:cNvSpPr>
            <a:spLocks noGrp="1"/>
          </p:cNvSpPr>
          <p:nvPr>
            <p:ph type="body" sz="quarter" idx="15"/>
          </p:nvPr>
        </p:nvSpPr>
        <p:spPr>
          <a:xfrm>
            <a:off x="377757" y="5365115"/>
            <a:ext cx="6434103" cy="304800"/>
          </a:xfrm>
        </p:spPr>
        <p:txBody>
          <a:bodyPr/>
          <a:lstStyle/>
          <a:p>
            <a:r>
              <a:rPr lang="en-GB" dirty="0"/>
              <a:t>Source: Media Mix Navigator, Sept. 2022, EssenceMediacom  / Wavemaker / Mindshare / Gain Theory</a:t>
            </a:r>
          </a:p>
        </p:txBody>
      </p:sp>
      <p:sp>
        <p:nvSpPr>
          <p:cNvPr id="18" name="TextBox 17">
            <a:extLst>
              <a:ext uri="{FF2B5EF4-FFF2-40B4-BE49-F238E27FC236}">
                <a16:creationId xmlns:a16="http://schemas.microsoft.com/office/drawing/2014/main" id="{363FD9B1-E74D-C11D-0D9F-165E17600497}"/>
              </a:ext>
            </a:extLst>
          </p:cNvPr>
          <p:cNvSpPr txBox="1"/>
          <p:nvPr/>
        </p:nvSpPr>
        <p:spPr>
          <a:xfrm>
            <a:off x="3648029" y="1498571"/>
            <a:ext cx="4847214" cy="26143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rPr>
              <a:t>Average Short-term Revenue ROI Curves</a:t>
            </a:r>
          </a:p>
        </p:txBody>
      </p:sp>
      <p:graphicFrame>
        <p:nvGraphicFramePr>
          <p:cNvPr id="19" name="Chart 18">
            <a:extLst>
              <a:ext uri="{FF2B5EF4-FFF2-40B4-BE49-F238E27FC236}">
                <a16:creationId xmlns:a16="http://schemas.microsoft.com/office/drawing/2014/main" id="{D45FC21A-0865-5C34-D8BE-8ED211D7195A}"/>
              </a:ext>
            </a:extLst>
          </p:cNvPr>
          <p:cNvGraphicFramePr>
            <a:graphicFrameLocks/>
          </p:cNvGraphicFramePr>
          <p:nvPr/>
        </p:nvGraphicFramePr>
        <p:xfrm>
          <a:off x="1247503" y="1760007"/>
          <a:ext cx="9696994" cy="3593685"/>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Straight Arrow Connector 19">
            <a:extLst>
              <a:ext uri="{FF2B5EF4-FFF2-40B4-BE49-F238E27FC236}">
                <a16:creationId xmlns:a16="http://schemas.microsoft.com/office/drawing/2014/main" id="{2DDBB5A9-6D97-7C80-4592-3C6409BB622F}"/>
              </a:ext>
            </a:extLst>
          </p:cNvPr>
          <p:cNvCxnSpPr>
            <a:cxnSpLocks/>
          </p:cNvCxnSpPr>
          <p:nvPr/>
        </p:nvCxnSpPr>
        <p:spPr>
          <a:xfrm flipV="1">
            <a:off x="6985298" y="3645135"/>
            <a:ext cx="0" cy="884181"/>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TextBox 4">
            <a:extLst>
              <a:ext uri="{FF2B5EF4-FFF2-40B4-BE49-F238E27FC236}">
                <a16:creationId xmlns:a16="http://schemas.microsoft.com/office/drawing/2014/main" id="{2AA022F0-414B-CC80-FCB4-D609484CC819}"/>
              </a:ext>
            </a:extLst>
          </p:cNvPr>
          <p:cNvSpPr txBox="1"/>
          <p:nvPr/>
        </p:nvSpPr>
        <p:spPr>
          <a:xfrm>
            <a:off x="6985298" y="3984741"/>
            <a:ext cx="1894271" cy="49244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100% Linear TV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rPr>
              <a:t>ROI Index = 100</a:t>
            </a:r>
          </a:p>
        </p:txBody>
      </p:sp>
      <p:cxnSp>
        <p:nvCxnSpPr>
          <p:cNvPr id="22" name="Straight Arrow Connector 21">
            <a:extLst>
              <a:ext uri="{FF2B5EF4-FFF2-40B4-BE49-F238E27FC236}">
                <a16:creationId xmlns:a16="http://schemas.microsoft.com/office/drawing/2014/main" id="{12A8EC9B-81D5-94A8-2638-E7B4552A9736}"/>
              </a:ext>
            </a:extLst>
          </p:cNvPr>
          <p:cNvCxnSpPr>
            <a:cxnSpLocks/>
          </p:cNvCxnSpPr>
          <p:nvPr/>
        </p:nvCxnSpPr>
        <p:spPr>
          <a:xfrm>
            <a:off x="5188430" y="1910052"/>
            <a:ext cx="0" cy="1344325"/>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32F6D1C-C1EE-2005-C256-F5AB63B84F66}"/>
              </a:ext>
            </a:extLst>
          </p:cNvPr>
          <p:cNvCxnSpPr>
            <a:cxnSpLocks/>
          </p:cNvCxnSpPr>
          <p:nvPr/>
        </p:nvCxnSpPr>
        <p:spPr>
          <a:xfrm>
            <a:off x="1596714" y="1848049"/>
            <a:ext cx="0" cy="293441"/>
          </a:xfrm>
          <a:prstGeom prst="straightConnector1">
            <a:avLst/>
          </a:prstGeom>
          <a:ln w="38100">
            <a:solidFill>
              <a:srgbClr val="FF954E"/>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TextBox 7">
            <a:extLst>
              <a:ext uri="{FF2B5EF4-FFF2-40B4-BE49-F238E27FC236}">
                <a16:creationId xmlns:a16="http://schemas.microsoft.com/office/drawing/2014/main" id="{30EDFDD1-945C-A795-F00F-2E5EF07AB06F}"/>
              </a:ext>
            </a:extLst>
          </p:cNvPr>
          <p:cNvSpPr txBox="1"/>
          <p:nvPr/>
        </p:nvSpPr>
        <p:spPr>
          <a:xfrm>
            <a:off x="1590290" y="1833714"/>
            <a:ext cx="1894271"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954E"/>
                </a:solidFill>
                <a:effectLst/>
                <a:uLnTx/>
                <a:uFillTx/>
                <a:latin typeface="Arial" panose="020B0604020202020204" pitchFamily="34" charset="0"/>
                <a:ea typeface="+mn-ea"/>
                <a:cs typeface="Arial" panose="020B0604020202020204" pitchFamily="34" charset="0"/>
              </a:rPr>
              <a:t>25% BVOD</a:t>
            </a:r>
            <a:endParaRPr kumimoji="0" lang="en-GB" sz="1400" b="0" i="0" u="none" strike="noStrike" kern="1200" cap="none" spc="0" normalizeH="0" baseline="0" noProof="0" dirty="0">
              <a:ln>
                <a:noFill/>
              </a:ln>
              <a:solidFill>
                <a:srgbClr val="FF954E"/>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endParaRPr>
          </a:p>
        </p:txBody>
      </p:sp>
      <p:sp>
        <p:nvSpPr>
          <p:cNvPr id="25" name="TextBox 8">
            <a:extLst>
              <a:ext uri="{FF2B5EF4-FFF2-40B4-BE49-F238E27FC236}">
                <a16:creationId xmlns:a16="http://schemas.microsoft.com/office/drawing/2014/main" id="{B2C7C008-0FBA-6887-56DD-CDE5E725B4DA}"/>
              </a:ext>
            </a:extLst>
          </p:cNvPr>
          <p:cNvSpPr txBox="1"/>
          <p:nvPr/>
        </p:nvSpPr>
        <p:spPr>
          <a:xfrm>
            <a:off x="3189970" y="1833713"/>
            <a:ext cx="1894271"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75% Linear TV</a:t>
            </a:r>
            <a:endParaRPr kumimoji="0" lang="en-GB" sz="1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6" name="Left Brace 25">
            <a:extLst>
              <a:ext uri="{FF2B5EF4-FFF2-40B4-BE49-F238E27FC236}">
                <a16:creationId xmlns:a16="http://schemas.microsoft.com/office/drawing/2014/main" id="{A0F2E04D-B09C-76D4-33F0-57D1778A1B42}"/>
              </a:ext>
            </a:extLst>
          </p:cNvPr>
          <p:cNvSpPr/>
          <p:nvPr/>
        </p:nvSpPr>
        <p:spPr>
          <a:xfrm rot="16200000">
            <a:off x="3228572" y="385653"/>
            <a:ext cx="261436" cy="3531114"/>
          </a:xfrm>
          <a:prstGeom prst="leftBrace">
            <a:avLst/>
          </a:prstGeom>
          <a:ln/>
        </p:spPr>
        <p:style>
          <a:lnRef idx="3">
            <a:schemeClr val="dk1"/>
          </a:lnRef>
          <a:fillRef idx="0">
            <a:schemeClr val="dk1"/>
          </a:fillRef>
          <a:effectRef idx="2">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endParaRPr>
          </a:p>
        </p:txBody>
      </p:sp>
      <p:sp>
        <p:nvSpPr>
          <p:cNvPr id="27" name="TextBox 10">
            <a:extLst>
              <a:ext uri="{FF2B5EF4-FFF2-40B4-BE49-F238E27FC236}">
                <a16:creationId xmlns:a16="http://schemas.microsoft.com/office/drawing/2014/main" id="{C920C35C-50A4-79C1-15C3-497471EF2A5B}"/>
              </a:ext>
            </a:extLst>
          </p:cNvPr>
          <p:cNvSpPr txBox="1"/>
          <p:nvPr/>
        </p:nvSpPr>
        <p:spPr>
          <a:xfrm>
            <a:off x="1875870" y="2238009"/>
            <a:ext cx="299222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rPr>
              <a:t>Combined ROI Index = 110</a:t>
            </a:r>
            <a:endParaRPr kumimoji="0" lang="en-GB" sz="1200" b="0"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4467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5" grpId="0"/>
      <p:bldP spid="26" grpId="0" animBg="1"/>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88717-7599-7565-B05E-7E6F5DD464EC}"/>
              </a:ext>
            </a:extLst>
          </p:cNvPr>
          <p:cNvSpPr>
            <a:spLocks noGrp="1"/>
          </p:cNvSpPr>
          <p:nvPr>
            <p:ph type="title"/>
          </p:nvPr>
        </p:nvSpPr>
        <p:spPr/>
        <p:txBody>
          <a:bodyPr>
            <a:normAutofit fontScale="90000"/>
          </a:bodyPr>
          <a:lstStyle/>
          <a:p>
            <a:r>
              <a:rPr lang="en-GB" dirty="0"/>
              <a:t>Considerations for proportion of  budget into BVOD</a:t>
            </a:r>
          </a:p>
        </p:txBody>
      </p:sp>
      <p:sp>
        <p:nvSpPr>
          <p:cNvPr id="5" name="Text Placeholder 4">
            <a:extLst>
              <a:ext uri="{FF2B5EF4-FFF2-40B4-BE49-F238E27FC236}">
                <a16:creationId xmlns:a16="http://schemas.microsoft.com/office/drawing/2014/main" id="{2B1FD3F0-0029-347E-3699-CA59128ED4C2}"/>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Budget</a:t>
            </a:r>
          </a:p>
          <a:p>
            <a:pPr marL="285750" indent="-285750">
              <a:buFont typeface="Arial" panose="020B0604020202020204" pitchFamily="34" charset="0"/>
              <a:buChar char="—"/>
            </a:pPr>
            <a:r>
              <a:rPr lang="en-GB" dirty="0"/>
              <a:t>Competitive context</a:t>
            </a:r>
          </a:p>
          <a:p>
            <a:pPr marL="285750" indent="-285750">
              <a:buFont typeface="Arial" panose="020B0604020202020204" pitchFamily="34" charset="0"/>
              <a:buChar char="—"/>
            </a:pPr>
            <a:r>
              <a:rPr lang="en-GB" dirty="0"/>
              <a:t>Target audience (BVOD more relevant for younger and more upscale audiences)</a:t>
            </a:r>
          </a:p>
          <a:p>
            <a:pPr marL="285750" indent="-285750">
              <a:buFont typeface="Arial" panose="020B0604020202020204" pitchFamily="34" charset="0"/>
              <a:buChar char="—"/>
            </a:pPr>
            <a:r>
              <a:rPr lang="en-GB" dirty="0"/>
              <a:t>Desire and ability to use enhanced targeting options</a:t>
            </a:r>
          </a:p>
          <a:p>
            <a:pPr marL="285750" indent="-285750">
              <a:buFont typeface="Arial" panose="020B0604020202020204" pitchFamily="34" charset="0"/>
              <a:buChar char="—"/>
            </a:pPr>
            <a:r>
              <a:rPr lang="en-GB" dirty="0"/>
              <a:t>Use of interactive ad formats</a:t>
            </a:r>
          </a:p>
          <a:p>
            <a:pPr marL="285750" indent="-285750">
              <a:buFont typeface="Arial" panose="020B0604020202020204" pitchFamily="34" charset="0"/>
              <a:buChar char="—"/>
            </a:pPr>
            <a:r>
              <a:rPr lang="en-GB" dirty="0"/>
              <a:t>Access to flagship content</a:t>
            </a:r>
          </a:p>
          <a:p>
            <a:pPr marL="285750" indent="-285750">
              <a:buFont typeface="Arial" panose="020B0604020202020204" pitchFamily="34" charset="0"/>
              <a:buChar char="—"/>
            </a:pPr>
            <a:r>
              <a:rPr lang="en-GB" dirty="0"/>
              <a:t>Sales split on-line vs off-line</a:t>
            </a:r>
          </a:p>
          <a:p>
            <a:pPr marL="285750" indent="-285750">
              <a:buFont typeface="Arial" panose="020B0604020202020204" pitchFamily="34" charset="0"/>
              <a:buChar char="—"/>
            </a:pPr>
            <a:r>
              <a:rPr lang="en-GB" dirty="0"/>
              <a:t>Brand attitude to risk</a:t>
            </a:r>
          </a:p>
        </p:txBody>
      </p:sp>
      <p:pic>
        <p:nvPicPr>
          <p:cNvPr id="8" name="Picture Placeholder 7" descr="A picture containing person, child, necktie&#10;&#10;Description automatically generated">
            <a:extLst>
              <a:ext uri="{FF2B5EF4-FFF2-40B4-BE49-F238E27FC236}">
                <a16:creationId xmlns:a16="http://schemas.microsoft.com/office/drawing/2014/main" id="{2CA9C8AD-18CD-5BCE-6403-0679D9738B2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13" name="Text Placeholder 12">
            <a:extLst>
              <a:ext uri="{FF2B5EF4-FFF2-40B4-BE49-F238E27FC236}">
                <a16:creationId xmlns:a16="http://schemas.microsoft.com/office/drawing/2014/main" id="{639ACE30-F087-E2C8-0EC0-0C756B0B882C}"/>
              </a:ext>
            </a:extLst>
          </p:cNvPr>
          <p:cNvSpPr>
            <a:spLocks noGrp="1"/>
          </p:cNvSpPr>
          <p:nvPr>
            <p:ph type="body" sz="quarter" idx="15"/>
          </p:nvPr>
        </p:nvSpPr>
        <p:spPr/>
        <p:txBody>
          <a:bodyPr/>
          <a:lstStyle/>
          <a:p>
            <a:endParaRPr lang="en-GB"/>
          </a:p>
        </p:txBody>
      </p:sp>
      <p:sp>
        <p:nvSpPr>
          <p:cNvPr id="9" name="Text Placeholder 5">
            <a:extLst>
              <a:ext uri="{FF2B5EF4-FFF2-40B4-BE49-F238E27FC236}">
                <a16:creationId xmlns:a16="http://schemas.microsoft.com/office/drawing/2014/main" id="{E140471D-89EF-9507-D633-49411B7809DC}"/>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Panini - Negotiation</a:t>
            </a:r>
          </a:p>
        </p:txBody>
      </p:sp>
    </p:spTree>
    <p:extLst>
      <p:ext uri="{BB962C8B-B14F-4D97-AF65-F5344CB8AC3E}">
        <p14:creationId xmlns:p14="http://schemas.microsoft.com/office/powerpoint/2010/main" val="330304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FA4BA3-5CBF-4AB7-90BE-C9951AF1F63E}"/>
              </a:ext>
            </a:extLst>
          </p:cNvPr>
          <p:cNvSpPr>
            <a:spLocks noGrp="1"/>
          </p:cNvSpPr>
          <p:nvPr>
            <p:ph type="title"/>
          </p:nvPr>
        </p:nvSpPr>
        <p:spPr/>
        <p:txBody>
          <a:bodyPr/>
          <a:lstStyle/>
          <a:p>
            <a:r>
              <a:rPr lang="en-GB" dirty="0"/>
              <a:t>Four key take-outs for video from the latest data</a:t>
            </a:r>
          </a:p>
        </p:txBody>
      </p:sp>
      <p:sp>
        <p:nvSpPr>
          <p:cNvPr id="25" name="Text Placeholder 24">
            <a:extLst>
              <a:ext uri="{FF2B5EF4-FFF2-40B4-BE49-F238E27FC236}">
                <a16:creationId xmlns:a16="http://schemas.microsoft.com/office/drawing/2014/main" id="{B2E3EB34-14FD-6FFF-9B9F-E8C304203AA5}"/>
              </a:ext>
            </a:extLst>
          </p:cNvPr>
          <p:cNvSpPr>
            <a:spLocks noGrp="1"/>
          </p:cNvSpPr>
          <p:nvPr>
            <p:ph type="body" sz="quarter" idx="13"/>
          </p:nvPr>
        </p:nvSpPr>
        <p:spPr>
          <a:xfrm>
            <a:off x="377759" y="3831702"/>
            <a:ext cx="2792238" cy="1673226"/>
          </a:xfrm>
        </p:spPr>
        <p:txBody>
          <a:bodyPr>
            <a:normAutofit/>
          </a:bodyPr>
          <a:lstStyle/>
          <a:p>
            <a:r>
              <a:rPr lang="en-GB" dirty="0">
                <a:solidFill>
                  <a:schemeClr val="bg2">
                    <a:lumMod val="20000"/>
                    <a:lumOff val="80000"/>
                  </a:schemeClr>
                </a:solidFill>
              </a:rPr>
              <a:t>Linear TV and BVOD both deliver good short-term and long-term ROI</a:t>
            </a:r>
          </a:p>
        </p:txBody>
      </p:sp>
      <p:sp>
        <p:nvSpPr>
          <p:cNvPr id="29" name="Text Placeholder 28">
            <a:extLst>
              <a:ext uri="{FF2B5EF4-FFF2-40B4-BE49-F238E27FC236}">
                <a16:creationId xmlns:a16="http://schemas.microsoft.com/office/drawing/2014/main" id="{6D30F81A-5E5C-5922-1478-3D75AF1D3103}"/>
              </a:ext>
            </a:extLst>
          </p:cNvPr>
          <p:cNvSpPr>
            <a:spLocks noGrp="1"/>
          </p:cNvSpPr>
          <p:nvPr>
            <p:ph type="body" sz="quarter" idx="17"/>
          </p:nvPr>
        </p:nvSpPr>
        <p:spPr>
          <a:xfrm>
            <a:off x="3337118" y="3822699"/>
            <a:ext cx="2680405" cy="1673226"/>
          </a:xfrm>
        </p:spPr>
        <p:txBody>
          <a:bodyPr>
            <a:normAutofit/>
          </a:bodyPr>
          <a:lstStyle/>
          <a:p>
            <a:r>
              <a:rPr lang="en-GB" dirty="0">
                <a:solidFill>
                  <a:schemeClr val="bg2">
                    <a:lumMod val="20000"/>
                    <a:lumOff val="80000"/>
                  </a:schemeClr>
                </a:solidFill>
              </a:rPr>
              <a:t>Optimal share of total spend into video varies greatly by product category</a:t>
            </a:r>
          </a:p>
        </p:txBody>
      </p:sp>
      <p:sp>
        <p:nvSpPr>
          <p:cNvPr id="30" name="Text Placeholder 29">
            <a:extLst>
              <a:ext uri="{FF2B5EF4-FFF2-40B4-BE49-F238E27FC236}">
                <a16:creationId xmlns:a16="http://schemas.microsoft.com/office/drawing/2014/main" id="{2FA6B04C-315A-0470-B4FF-3CC12E018134}"/>
              </a:ext>
            </a:extLst>
          </p:cNvPr>
          <p:cNvSpPr>
            <a:spLocks noGrp="1"/>
          </p:cNvSpPr>
          <p:nvPr>
            <p:ph type="body" sz="quarter" idx="18"/>
          </p:nvPr>
        </p:nvSpPr>
        <p:spPr>
          <a:xfrm>
            <a:off x="6184644" y="3822699"/>
            <a:ext cx="2680405" cy="1673226"/>
          </a:xfrm>
        </p:spPr>
        <p:txBody>
          <a:bodyPr>
            <a:noAutofit/>
          </a:bodyPr>
          <a:lstStyle/>
          <a:p>
            <a:r>
              <a:rPr lang="en-GB" dirty="0">
                <a:solidFill>
                  <a:schemeClr val="bg2">
                    <a:lumMod val="20000"/>
                    <a:lumOff val="80000"/>
                  </a:schemeClr>
                </a:solidFill>
              </a:rPr>
              <a:t>Video’s optimised share of budget is impacted by budget level – driven by the law of diminishing returns</a:t>
            </a:r>
          </a:p>
        </p:txBody>
      </p:sp>
      <p:pic>
        <p:nvPicPr>
          <p:cNvPr id="33" name="Picture Placeholder 2" descr="A picture containing text, posing, hairpiece">
            <a:extLst>
              <a:ext uri="{FF2B5EF4-FFF2-40B4-BE49-F238E27FC236}">
                <a16:creationId xmlns:a16="http://schemas.microsoft.com/office/drawing/2014/main" id="{73BE1251-D5CE-936C-DB8F-84428C62FFE2}"/>
              </a:ext>
            </a:extLst>
          </p:cNvPr>
          <p:cNvPicPr>
            <a:picLocks noGrp="1" noChangeAspect="1"/>
          </p:cNvPicPr>
          <p:nvPr>
            <p:ph type="pic" sz="quarter" idx="23"/>
          </p:nvPr>
        </p:nvPicPr>
        <p:blipFill rotWithShape="1">
          <a:blip r:embed="rId3">
            <a:extLst>
              <a:ext uri="{28A0092B-C50C-407E-A947-70E740481C1C}">
                <a14:useLocalDpi xmlns:a14="http://schemas.microsoft.com/office/drawing/2010/main" val="0"/>
              </a:ext>
            </a:extLst>
          </a:blip>
          <a:srcRect l="14224" r="14224"/>
          <a:stretch/>
        </p:blipFill>
        <p:spPr/>
      </p:pic>
      <p:pic>
        <p:nvPicPr>
          <p:cNvPr id="32" name="Picture Placeholder 2">
            <a:extLst>
              <a:ext uri="{FF2B5EF4-FFF2-40B4-BE49-F238E27FC236}">
                <a16:creationId xmlns:a16="http://schemas.microsoft.com/office/drawing/2014/main" id="{C238AFD3-A35C-73DA-D80B-4C048C342083}"/>
              </a:ext>
            </a:extLst>
          </p:cNvPr>
          <p:cNvPicPr>
            <a:picLocks noGrp="1" noChangeAspect="1"/>
          </p:cNvPicPr>
          <p:nvPr>
            <p:ph type="pic" sz="quarter" idx="24"/>
          </p:nvPr>
        </p:nvPicPr>
        <p:blipFill rotWithShape="1">
          <a:blip r:embed="rId4">
            <a:extLst>
              <a:ext uri="{28A0092B-C50C-407E-A947-70E740481C1C}">
                <a14:useLocalDpi xmlns:a14="http://schemas.microsoft.com/office/drawing/2010/main" val="0"/>
              </a:ext>
            </a:extLst>
          </a:blip>
          <a:srcRect l="14224" r="14224"/>
          <a:stretch/>
        </p:blipFill>
        <p:spPr/>
      </p:pic>
      <p:pic>
        <p:nvPicPr>
          <p:cNvPr id="9" name="Picture Placeholder 14" descr="A picture containing grass, outdoor, sport, athletic game">
            <a:extLst>
              <a:ext uri="{FF2B5EF4-FFF2-40B4-BE49-F238E27FC236}">
                <a16:creationId xmlns:a16="http://schemas.microsoft.com/office/drawing/2014/main" id="{0D1285B8-CFDD-0C44-EE16-CFCC8320B10B}"/>
              </a:ext>
            </a:extLst>
          </p:cNvPr>
          <p:cNvPicPr>
            <a:picLocks noGrp="1" noChangeAspect="1"/>
          </p:cNvPicPr>
          <p:nvPr>
            <p:ph type="pic" sz="quarter" idx="25"/>
          </p:nvPr>
        </p:nvPicPr>
        <p:blipFill>
          <a:blip r:embed="rId5">
            <a:extLst>
              <a:ext uri="{28A0092B-C50C-407E-A947-70E740481C1C}">
                <a14:useLocalDpi xmlns:a14="http://schemas.microsoft.com/office/drawing/2010/main" val="0"/>
              </a:ext>
            </a:extLst>
          </a:blip>
          <a:srcRect l="14224" r="14224"/>
          <a:stretch>
            <a:fillRect/>
          </a:stretch>
        </p:blipFill>
        <p:spPr/>
      </p:pic>
      <p:pic>
        <p:nvPicPr>
          <p:cNvPr id="5" name="Picture Placeholder 18" descr="A picture containing indoor, floor, person">
            <a:extLst>
              <a:ext uri="{FF2B5EF4-FFF2-40B4-BE49-F238E27FC236}">
                <a16:creationId xmlns:a16="http://schemas.microsoft.com/office/drawing/2014/main" id="{3477A009-7E8B-79D4-25FB-CF4CC919D699}"/>
              </a:ext>
            </a:extLst>
          </p:cNvPr>
          <p:cNvPicPr>
            <a:picLocks noGrp="1" noChangeAspect="1"/>
          </p:cNvPicPr>
          <p:nvPr>
            <p:ph type="pic" sz="quarter" idx="26"/>
          </p:nvPr>
        </p:nvPicPr>
        <p:blipFill rotWithShape="1">
          <a:blip r:embed="rId6">
            <a:extLst>
              <a:ext uri="{28A0092B-C50C-407E-A947-70E740481C1C}">
                <a14:useLocalDpi xmlns:a14="http://schemas.microsoft.com/office/drawing/2010/main" val="0"/>
              </a:ext>
            </a:extLst>
          </a:blip>
          <a:srcRect l="14224" r="14224"/>
          <a:stretch/>
        </p:blipFill>
        <p:spPr/>
      </p:pic>
      <p:sp>
        <p:nvSpPr>
          <p:cNvPr id="4" name="Text Placeholder 3">
            <a:extLst>
              <a:ext uri="{FF2B5EF4-FFF2-40B4-BE49-F238E27FC236}">
                <a16:creationId xmlns:a16="http://schemas.microsoft.com/office/drawing/2014/main" id="{5C526079-B083-B785-7A7E-B6D90DF1589F}"/>
              </a:ext>
            </a:extLst>
          </p:cNvPr>
          <p:cNvSpPr>
            <a:spLocks noGrp="1"/>
          </p:cNvSpPr>
          <p:nvPr>
            <p:ph type="body" sz="quarter" idx="27"/>
          </p:nvPr>
        </p:nvSpPr>
        <p:spPr>
          <a:xfrm>
            <a:off x="9032170" y="3822699"/>
            <a:ext cx="2680405" cy="1673226"/>
          </a:xfrm>
        </p:spPr>
        <p:txBody>
          <a:bodyPr>
            <a:noAutofit/>
          </a:bodyPr>
          <a:lstStyle/>
          <a:p>
            <a:r>
              <a:rPr lang="en-GB" dirty="0"/>
              <a:t>Predictability of payback varies by video channel</a:t>
            </a:r>
          </a:p>
          <a:p>
            <a:r>
              <a:rPr lang="en-GB" dirty="0"/>
              <a:t>Attitude to risk has a bearing on optimal mix and potential ROI</a:t>
            </a:r>
          </a:p>
        </p:txBody>
      </p:sp>
    </p:spTree>
    <p:extLst>
      <p:ext uri="{BB962C8B-B14F-4D97-AF65-F5344CB8AC3E}">
        <p14:creationId xmlns:p14="http://schemas.microsoft.com/office/powerpoint/2010/main" val="233321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rrow: Right 9">
            <a:extLst>
              <a:ext uri="{FF2B5EF4-FFF2-40B4-BE49-F238E27FC236}">
                <a16:creationId xmlns:a16="http://schemas.microsoft.com/office/drawing/2014/main" id="{7EA761E9-7C6C-0380-D2BB-60352F631768}"/>
              </a:ext>
            </a:extLst>
          </p:cNvPr>
          <p:cNvSpPr/>
          <p:nvPr/>
        </p:nvSpPr>
        <p:spPr>
          <a:xfrm>
            <a:off x="1900225" y="1518689"/>
            <a:ext cx="8815227" cy="461665"/>
          </a:xfrm>
          <a:prstGeom prst="rightArrow">
            <a:avLst/>
          </a:prstGeom>
          <a:solidFill>
            <a:schemeClr val="bg1">
              <a:lumMod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a:ea typeface="+mn-ea"/>
                <a:cs typeface="+mn-cs"/>
              </a:rPr>
              <a:t>Increasing risk / reward of achieving return</a:t>
            </a:r>
          </a:p>
        </p:txBody>
      </p:sp>
      <p:sp>
        <p:nvSpPr>
          <p:cNvPr id="5" name="Title 4">
            <a:extLst>
              <a:ext uri="{FF2B5EF4-FFF2-40B4-BE49-F238E27FC236}">
                <a16:creationId xmlns:a16="http://schemas.microsoft.com/office/drawing/2014/main" id="{E3D4FA14-9952-335F-3702-431E509567C1}"/>
              </a:ext>
            </a:extLst>
          </p:cNvPr>
          <p:cNvSpPr>
            <a:spLocks noGrp="1"/>
          </p:cNvSpPr>
          <p:nvPr>
            <p:ph type="title"/>
          </p:nvPr>
        </p:nvSpPr>
        <p:spPr/>
        <p:txBody>
          <a:bodyPr>
            <a:normAutofit/>
          </a:bodyPr>
          <a:lstStyle/>
          <a:p>
            <a:r>
              <a:rPr lang="en-GB" dirty="0"/>
              <a:t>Video channels at different ends of predictability spectrum</a:t>
            </a:r>
          </a:p>
        </p:txBody>
      </p:sp>
      <p:graphicFrame>
        <p:nvGraphicFramePr>
          <p:cNvPr id="7" name="Chart 6">
            <a:extLst>
              <a:ext uri="{FF2B5EF4-FFF2-40B4-BE49-F238E27FC236}">
                <a16:creationId xmlns:a16="http://schemas.microsoft.com/office/drawing/2014/main" id="{575235CB-F8D7-63D9-D1F8-AC7D3C79ADEB}"/>
              </a:ext>
            </a:extLst>
          </p:cNvPr>
          <p:cNvGraphicFramePr/>
          <p:nvPr/>
        </p:nvGraphicFramePr>
        <p:xfrm>
          <a:off x="770021" y="1842790"/>
          <a:ext cx="10130749" cy="4102253"/>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B8B8B673-B3C3-A3C4-D463-D7F3DABE4756}"/>
              </a:ext>
            </a:extLst>
          </p:cNvPr>
          <p:cNvSpPr txBox="1"/>
          <p:nvPr/>
        </p:nvSpPr>
        <p:spPr>
          <a:xfrm>
            <a:off x="10900770" y="3175084"/>
            <a:ext cx="760741" cy="50783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2B2C41"/>
                </a:solidFill>
                <a:effectLst/>
                <a:uLnTx/>
                <a:uFillTx/>
                <a:latin typeface="Arial"/>
                <a:ea typeface="+mn-ea"/>
                <a:cs typeface="+mn-cs"/>
              </a:rPr>
              <a:t>0% = Median ROI</a:t>
            </a:r>
          </a:p>
        </p:txBody>
      </p:sp>
      <p:sp>
        <p:nvSpPr>
          <p:cNvPr id="6" name="Text Placeholder 5">
            <a:extLst>
              <a:ext uri="{FF2B5EF4-FFF2-40B4-BE49-F238E27FC236}">
                <a16:creationId xmlns:a16="http://schemas.microsoft.com/office/drawing/2014/main" id="{59EE352F-A9A2-0CDA-B053-01DE6DC583DC}"/>
              </a:ext>
            </a:extLst>
          </p:cNvPr>
          <p:cNvSpPr>
            <a:spLocks noGrp="1"/>
          </p:cNvSpPr>
          <p:nvPr>
            <p:ph type="body" sz="quarter" idx="15"/>
          </p:nvPr>
        </p:nvSpPr>
        <p:spPr/>
        <p:txBody>
          <a:bodyPr/>
          <a:lstStyle/>
          <a:p>
            <a:r>
              <a:rPr lang="en-GB" dirty="0"/>
              <a:t>Source: Media Mix Navigator, Sept. 2022, EssenceMediacom  / Wavemaker / Mindshare / Gain Theory</a:t>
            </a:r>
          </a:p>
          <a:p>
            <a:endParaRPr lang="en-GB" dirty="0"/>
          </a:p>
        </p:txBody>
      </p:sp>
    </p:spTree>
    <p:extLst>
      <p:ext uri="{BB962C8B-B14F-4D97-AF65-F5344CB8AC3E}">
        <p14:creationId xmlns:p14="http://schemas.microsoft.com/office/powerpoint/2010/main" val="120291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3A1C-B8FD-CEA0-C1E5-CB572B940B0C}"/>
              </a:ext>
            </a:extLst>
          </p:cNvPr>
          <p:cNvSpPr>
            <a:spLocks noGrp="1"/>
          </p:cNvSpPr>
          <p:nvPr>
            <p:ph type="title"/>
          </p:nvPr>
        </p:nvSpPr>
        <p:spPr/>
        <p:txBody>
          <a:bodyPr/>
          <a:lstStyle/>
          <a:p>
            <a:r>
              <a:rPr lang="en-GB" dirty="0"/>
              <a:t>But many questions have remained unanswered</a:t>
            </a:r>
          </a:p>
        </p:txBody>
      </p:sp>
      <p:sp>
        <p:nvSpPr>
          <p:cNvPr id="5" name="Text Placeholder 4">
            <a:extLst>
              <a:ext uri="{FF2B5EF4-FFF2-40B4-BE49-F238E27FC236}">
                <a16:creationId xmlns:a16="http://schemas.microsoft.com/office/drawing/2014/main" id="{D30BD28D-0D6E-A839-16A7-1A3987708FF9}"/>
              </a:ext>
            </a:extLst>
          </p:cNvPr>
          <p:cNvSpPr>
            <a:spLocks noGrp="1"/>
          </p:cNvSpPr>
          <p:nvPr>
            <p:ph type="body" sz="quarter" idx="15"/>
          </p:nvPr>
        </p:nvSpPr>
        <p:spPr/>
        <p:txBody>
          <a:bodyPr/>
          <a:lstStyle/>
          <a:p>
            <a:endParaRPr lang="en-GB" dirty="0"/>
          </a:p>
        </p:txBody>
      </p:sp>
      <p:sp>
        <p:nvSpPr>
          <p:cNvPr id="8" name="Freeform 8">
            <a:extLst>
              <a:ext uri="{FF2B5EF4-FFF2-40B4-BE49-F238E27FC236}">
                <a16:creationId xmlns:a16="http://schemas.microsoft.com/office/drawing/2014/main" id="{93129CFB-B028-A3F6-106F-D15D6AD73A6A}"/>
              </a:ext>
            </a:extLst>
          </p:cNvPr>
          <p:cNvSpPr>
            <a:spLocks/>
          </p:cNvSpPr>
          <p:nvPr/>
        </p:nvSpPr>
        <p:spPr bwMode="auto">
          <a:xfrm>
            <a:off x="432678" y="1795734"/>
            <a:ext cx="3287648" cy="1260000"/>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solidFill>
              <a:schemeClr val="bg1">
                <a:lumMod val="75000"/>
              </a:schemeClr>
            </a:solid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Does BVOD viewing follow the same patterns as linear TV?</a:t>
            </a:r>
          </a:p>
        </p:txBody>
      </p:sp>
      <p:sp>
        <p:nvSpPr>
          <p:cNvPr id="4" name="Freeform 8">
            <a:extLst>
              <a:ext uri="{FF2B5EF4-FFF2-40B4-BE49-F238E27FC236}">
                <a16:creationId xmlns:a16="http://schemas.microsoft.com/office/drawing/2014/main" id="{1289B8D9-8865-511B-451C-3B86CA93197B}"/>
              </a:ext>
            </a:extLst>
          </p:cNvPr>
          <p:cNvSpPr>
            <a:spLocks/>
          </p:cNvSpPr>
          <p:nvPr/>
        </p:nvSpPr>
        <p:spPr bwMode="auto">
          <a:xfrm>
            <a:off x="4452176" y="1795734"/>
            <a:ext cx="3287648" cy="1260000"/>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What guidelines do you have for how best to implement BVOD alongside linear TV? </a:t>
            </a:r>
          </a:p>
        </p:txBody>
      </p:sp>
      <p:sp>
        <p:nvSpPr>
          <p:cNvPr id="11" name="Freeform 8">
            <a:extLst>
              <a:ext uri="{FF2B5EF4-FFF2-40B4-BE49-F238E27FC236}">
                <a16:creationId xmlns:a16="http://schemas.microsoft.com/office/drawing/2014/main" id="{BD6A8CFC-3DFA-43DF-06ED-122FD459E464}"/>
              </a:ext>
            </a:extLst>
          </p:cNvPr>
          <p:cNvSpPr>
            <a:spLocks/>
          </p:cNvSpPr>
          <p:nvPr/>
        </p:nvSpPr>
        <p:spPr bwMode="auto">
          <a:xfrm>
            <a:off x="8471674" y="3424752"/>
            <a:ext cx="3287648" cy="1260000"/>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With a higher CPT than linear for most audiences, how can I be sure BVOD delivers an ROI?</a:t>
            </a:r>
          </a:p>
        </p:txBody>
      </p:sp>
      <p:sp>
        <p:nvSpPr>
          <p:cNvPr id="14" name="Freeform 8">
            <a:extLst>
              <a:ext uri="{FF2B5EF4-FFF2-40B4-BE49-F238E27FC236}">
                <a16:creationId xmlns:a16="http://schemas.microsoft.com/office/drawing/2014/main" id="{5A4B7E0A-29D5-E16B-7D99-5A54C97019E7}"/>
              </a:ext>
            </a:extLst>
          </p:cNvPr>
          <p:cNvSpPr>
            <a:spLocks/>
          </p:cNvSpPr>
          <p:nvPr/>
        </p:nvSpPr>
        <p:spPr bwMode="auto">
          <a:xfrm>
            <a:off x="4452176" y="3424752"/>
            <a:ext cx="3287648" cy="1260000"/>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Do consumers think about BVOD ads differently from the ones they see on video sharing platforms?</a:t>
            </a:r>
          </a:p>
        </p:txBody>
      </p:sp>
      <p:sp>
        <p:nvSpPr>
          <p:cNvPr id="17" name="Freeform 8">
            <a:extLst>
              <a:ext uri="{FF2B5EF4-FFF2-40B4-BE49-F238E27FC236}">
                <a16:creationId xmlns:a16="http://schemas.microsoft.com/office/drawing/2014/main" id="{0FDF1C5D-93E2-B033-8A2C-00F6275667AD}"/>
              </a:ext>
            </a:extLst>
          </p:cNvPr>
          <p:cNvSpPr>
            <a:spLocks/>
          </p:cNvSpPr>
          <p:nvPr/>
        </p:nvSpPr>
        <p:spPr bwMode="auto">
          <a:xfrm>
            <a:off x="432678" y="3424752"/>
            <a:ext cx="3287648" cy="1260000"/>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Should I plan BVOD in bursts or is it a more ‘always on’ medium?</a:t>
            </a:r>
          </a:p>
        </p:txBody>
      </p:sp>
      <p:sp>
        <p:nvSpPr>
          <p:cNvPr id="20" name="Freeform 8">
            <a:extLst>
              <a:ext uri="{FF2B5EF4-FFF2-40B4-BE49-F238E27FC236}">
                <a16:creationId xmlns:a16="http://schemas.microsoft.com/office/drawing/2014/main" id="{6991183F-D37C-394D-EA7B-C518A7649AA6}"/>
              </a:ext>
            </a:extLst>
          </p:cNvPr>
          <p:cNvSpPr>
            <a:spLocks/>
          </p:cNvSpPr>
          <p:nvPr/>
        </p:nvSpPr>
        <p:spPr bwMode="auto">
          <a:xfrm>
            <a:off x="8471674" y="1795734"/>
            <a:ext cx="3287648" cy="1260000"/>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4D4D4D"/>
                </a:solidFill>
                <a:effectLst/>
                <a:uLnTx/>
                <a:uFillTx/>
                <a:latin typeface="Arial"/>
                <a:ea typeface="+mn-ea"/>
                <a:cs typeface="+mn-cs"/>
              </a:rPr>
              <a:t>Does BVOD have a role beyond reaching light viewers to help add incremental reach?</a:t>
            </a:r>
          </a:p>
        </p:txBody>
      </p:sp>
    </p:spTree>
    <p:extLst>
      <p:ext uri="{BB962C8B-B14F-4D97-AF65-F5344CB8AC3E}">
        <p14:creationId xmlns:p14="http://schemas.microsoft.com/office/powerpoint/2010/main" val="357153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02F19F8-F7D5-31F4-15E7-37531FF13FBD}"/>
              </a:ext>
            </a:extLst>
          </p:cNvPr>
          <p:cNvGrpSpPr/>
          <p:nvPr/>
        </p:nvGrpSpPr>
        <p:grpSpPr>
          <a:xfrm>
            <a:off x="7861115" y="1604243"/>
            <a:ext cx="3957095" cy="3382493"/>
            <a:chOff x="7861115" y="1771285"/>
            <a:chExt cx="3957095" cy="3382493"/>
          </a:xfrm>
        </p:grpSpPr>
        <p:cxnSp>
          <p:nvCxnSpPr>
            <p:cNvPr id="57" name="Straight Connector 56">
              <a:extLst>
                <a:ext uri="{FF2B5EF4-FFF2-40B4-BE49-F238E27FC236}">
                  <a16:creationId xmlns:a16="http://schemas.microsoft.com/office/drawing/2014/main" id="{7065094E-9687-55C4-B2BB-4B2229080810}"/>
                </a:ext>
              </a:extLst>
            </p:cNvPr>
            <p:cNvCxnSpPr>
              <a:cxnSpLocks/>
            </p:cNvCxnSpPr>
            <p:nvPr/>
          </p:nvCxnSpPr>
          <p:spPr>
            <a:xfrm flipH="1">
              <a:off x="9348489" y="3213383"/>
              <a:ext cx="3669" cy="796910"/>
            </a:xfrm>
            <a:prstGeom prst="line">
              <a:avLst/>
            </a:prstGeom>
            <a:ln w="190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F725DC9-1A17-A432-44F3-CF087ED4564B}"/>
                </a:ext>
              </a:extLst>
            </p:cNvPr>
            <p:cNvCxnSpPr>
              <a:cxnSpLocks/>
            </p:cNvCxnSpPr>
            <p:nvPr/>
          </p:nvCxnSpPr>
          <p:spPr>
            <a:xfrm flipH="1">
              <a:off x="10235246" y="2855875"/>
              <a:ext cx="9784" cy="1254143"/>
            </a:xfrm>
            <a:prstGeom prst="line">
              <a:avLst/>
            </a:prstGeom>
            <a:ln w="190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9C2FC21-07D7-B455-966B-6BA167B2265A}"/>
                </a:ext>
              </a:extLst>
            </p:cNvPr>
            <p:cNvCxnSpPr>
              <a:cxnSpLocks/>
            </p:cNvCxnSpPr>
            <p:nvPr/>
          </p:nvCxnSpPr>
          <p:spPr>
            <a:xfrm flipH="1">
              <a:off x="11208664" y="2614475"/>
              <a:ext cx="9812" cy="1751575"/>
            </a:xfrm>
            <a:prstGeom prst="line">
              <a:avLst/>
            </a:prstGeom>
            <a:ln w="190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6943CD-EFF0-6AE8-D2FB-44B2D7FD3D99}"/>
                </a:ext>
              </a:extLst>
            </p:cNvPr>
            <p:cNvSpPr txBox="1"/>
            <p:nvPr/>
          </p:nvSpPr>
          <p:spPr>
            <a:xfrm>
              <a:off x="7923523" y="1771285"/>
              <a:ext cx="353029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rPr>
                <a:t>Profit ROI &amp; Confidence Interval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rPr>
                <a:t>By Risk Level</a:t>
              </a:r>
              <a:endParaRPr kumimoji="0" lang="en-GB" sz="1400" b="0"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endParaRPr>
            </a:p>
          </p:txBody>
        </p:sp>
        <p:cxnSp>
          <p:nvCxnSpPr>
            <p:cNvPr id="44" name="Straight Connector 43">
              <a:extLst>
                <a:ext uri="{FF2B5EF4-FFF2-40B4-BE49-F238E27FC236}">
                  <a16:creationId xmlns:a16="http://schemas.microsoft.com/office/drawing/2014/main" id="{C854F37A-8C84-95DC-96D3-ED9868A3041E}"/>
                </a:ext>
              </a:extLst>
            </p:cNvPr>
            <p:cNvCxnSpPr>
              <a:cxnSpLocks/>
            </p:cNvCxnSpPr>
            <p:nvPr/>
          </p:nvCxnSpPr>
          <p:spPr>
            <a:xfrm>
              <a:off x="8459366" y="3345482"/>
              <a:ext cx="3752" cy="609947"/>
            </a:xfrm>
            <a:prstGeom prst="line">
              <a:avLst/>
            </a:prstGeom>
            <a:ln w="190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253084E4-D694-4FD2-A6DE-156768DB277C}"/>
                </a:ext>
              </a:extLst>
            </p:cNvPr>
            <p:cNvGrpSpPr/>
            <p:nvPr/>
          </p:nvGrpSpPr>
          <p:grpSpPr>
            <a:xfrm>
              <a:off x="7861115" y="3493502"/>
              <a:ext cx="1196502" cy="315158"/>
              <a:chOff x="7233848" y="1504904"/>
              <a:chExt cx="1196502" cy="360000"/>
            </a:xfrm>
          </p:grpSpPr>
          <p:sp>
            <p:nvSpPr>
              <p:cNvPr id="71" name="Oval 70">
                <a:extLst>
                  <a:ext uri="{FF2B5EF4-FFF2-40B4-BE49-F238E27FC236}">
                    <a16:creationId xmlns:a16="http://schemas.microsoft.com/office/drawing/2014/main" id="{820B6A8C-D6C0-2ED6-0B1A-156A6BF16F39}"/>
                  </a:ext>
                </a:extLst>
              </p:cNvPr>
              <p:cNvSpPr/>
              <p:nvPr/>
            </p:nvSpPr>
            <p:spPr>
              <a:xfrm>
                <a:off x="7657424" y="1504904"/>
                <a:ext cx="360000" cy="360000"/>
              </a:xfrm>
              <a:prstGeom prst="ellipse">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0" cap="none" spc="0" normalizeH="0" baseline="0" noProof="0" dirty="0">
                  <a:ln>
                    <a:noFill/>
                  </a:ln>
                  <a:solidFill>
                    <a:srgbClr val="FFFFFF"/>
                  </a:solidFill>
                  <a:effectLst/>
                  <a:uLnTx/>
                  <a:uFillTx/>
                  <a:latin typeface="Arial" panose="020B0604020202020204" pitchFamily="34" charset="0"/>
                  <a:ea typeface="Franklin Gothic Book" charset="0"/>
                  <a:cs typeface="Arial" panose="020B0604020202020204" pitchFamily="34" charset="0"/>
                </a:endParaRPr>
              </a:p>
            </p:txBody>
          </p:sp>
          <p:sp>
            <p:nvSpPr>
              <p:cNvPr id="72" name="TextBox 71">
                <a:extLst>
                  <a:ext uri="{FF2B5EF4-FFF2-40B4-BE49-F238E27FC236}">
                    <a16:creationId xmlns:a16="http://schemas.microsoft.com/office/drawing/2014/main" id="{5312D9B6-86B5-A8DD-C660-28F62633DD82}"/>
                  </a:ext>
                </a:extLst>
              </p:cNvPr>
              <p:cNvSpPr txBox="1"/>
              <p:nvPr/>
            </p:nvSpPr>
            <p:spPr>
              <a:xfrm>
                <a:off x="7233848" y="1521915"/>
                <a:ext cx="1196502" cy="316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4.5</a:t>
                </a:r>
              </a:p>
            </p:txBody>
          </p:sp>
        </p:grpSp>
        <p:sp>
          <p:nvSpPr>
            <p:cNvPr id="46" name="TextBox 45">
              <a:extLst>
                <a:ext uri="{FF2B5EF4-FFF2-40B4-BE49-F238E27FC236}">
                  <a16:creationId xmlns:a16="http://schemas.microsoft.com/office/drawing/2014/main" id="{606EF9BC-B6AE-847A-9977-D0F7F077C851}"/>
                </a:ext>
              </a:extLst>
            </p:cNvPr>
            <p:cNvSpPr txBox="1"/>
            <p:nvPr/>
          </p:nvSpPr>
          <p:spPr>
            <a:xfrm>
              <a:off x="8242952" y="4045084"/>
              <a:ext cx="48230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rPr>
                <a:t>3.7</a:t>
              </a:r>
            </a:p>
          </p:txBody>
        </p:sp>
        <p:sp>
          <p:nvSpPr>
            <p:cNvPr id="47" name="TextBox 46">
              <a:extLst>
                <a:ext uri="{FF2B5EF4-FFF2-40B4-BE49-F238E27FC236}">
                  <a16:creationId xmlns:a16="http://schemas.microsoft.com/office/drawing/2014/main" id="{54FE7CB7-B58A-A619-BD03-47DCA2333BD0}"/>
                </a:ext>
              </a:extLst>
            </p:cNvPr>
            <p:cNvSpPr txBox="1"/>
            <p:nvPr/>
          </p:nvSpPr>
          <p:spPr>
            <a:xfrm flipH="1">
              <a:off x="8084458" y="3060313"/>
              <a:ext cx="757033"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rPr>
                <a:t>5.3</a:t>
              </a:r>
            </a:p>
          </p:txBody>
        </p:sp>
        <p:sp>
          <p:nvSpPr>
            <p:cNvPr id="48" name="TextBox 47">
              <a:extLst>
                <a:ext uri="{FF2B5EF4-FFF2-40B4-BE49-F238E27FC236}">
                  <a16:creationId xmlns:a16="http://schemas.microsoft.com/office/drawing/2014/main" id="{D420E4AD-F0E8-CEB3-1914-AEA813BC8DAE}"/>
                </a:ext>
              </a:extLst>
            </p:cNvPr>
            <p:cNvSpPr txBox="1"/>
            <p:nvPr/>
          </p:nvSpPr>
          <p:spPr>
            <a:xfrm>
              <a:off x="9172157" y="4145859"/>
              <a:ext cx="366977"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rPr>
                <a:t>3.5</a:t>
              </a:r>
            </a:p>
          </p:txBody>
        </p:sp>
        <p:grpSp>
          <p:nvGrpSpPr>
            <p:cNvPr id="49" name="Group 48">
              <a:extLst>
                <a:ext uri="{FF2B5EF4-FFF2-40B4-BE49-F238E27FC236}">
                  <a16:creationId xmlns:a16="http://schemas.microsoft.com/office/drawing/2014/main" id="{71AAC5DA-62ED-EAB0-4018-7A8D22CFF9B7}"/>
                </a:ext>
              </a:extLst>
            </p:cNvPr>
            <p:cNvGrpSpPr/>
            <p:nvPr/>
          </p:nvGrpSpPr>
          <p:grpSpPr>
            <a:xfrm>
              <a:off x="8754241" y="3268247"/>
              <a:ext cx="1196502" cy="484992"/>
              <a:chOff x="7239508" y="1310906"/>
              <a:chExt cx="1196502" cy="553998"/>
            </a:xfrm>
          </p:grpSpPr>
          <p:sp>
            <p:nvSpPr>
              <p:cNvPr id="68" name="TextBox 67">
                <a:extLst>
                  <a:ext uri="{FF2B5EF4-FFF2-40B4-BE49-F238E27FC236}">
                    <a16:creationId xmlns:a16="http://schemas.microsoft.com/office/drawing/2014/main" id="{322916DA-9AD9-C68F-EEC2-8EC57C6C387E}"/>
                  </a:ext>
                </a:extLst>
              </p:cNvPr>
              <p:cNvSpPr txBox="1"/>
              <p:nvPr/>
            </p:nvSpPr>
            <p:spPr>
              <a:xfrm>
                <a:off x="7361653" y="1310906"/>
                <a:ext cx="951543" cy="2109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endParaRPr>
              </a:p>
            </p:txBody>
          </p:sp>
          <p:sp>
            <p:nvSpPr>
              <p:cNvPr id="69" name="Oval 68">
                <a:extLst>
                  <a:ext uri="{FF2B5EF4-FFF2-40B4-BE49-F238E27FC236}">
                    <a16:creationId xmlns:a16="http://schemas.microsoft.com/office/drawing/2014/main" id="{AA6909AA-4591-218D-FF70-C12D46DEE01C}"/>
                  </a:ext>
                </a:extLst>
              </p:cNvPr>
              <p:cNvSpPr/>
              <p:nvPr/>
            </p:nvSpPr>
            <p:spPr>
              <a:xfrm>
                <a:off x="7657424" y="1504904"/>
                <a:ext cx="360000" cy="360000"/>
              </a:xfrm>
              <a:prstGeom prst="ellipse">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0" cap="none" spc="0" normalizeH="0" baseline="0" noProof="0" dirty="0">
                  <a:ln>
                    <a:noFill/>
                  </a:ln>
                  <a:solidFill>
                    <a:srgbClr val="FFFFFF"/>
                  </a:solidFill>
                  <a:effectLst/>
                  <a:uLnTx/>
                  <a:uFillTx/>
                  <a:latin typeface="Arial" panose="020B0604020202020204" pitchFamily="34" charset="0"/>
                  <a:ea typeface="Franklin Gothic Book" charset="0"/>
                  <a:cs typeface="Arial" panose="020B0604020202020204" pitchFamily="34" charset="0"/>
                </a:endParaRPr>
              </a:p>
            </p:txBody>
          </p:sp>
          <p:sp>
            <p:nvSpPr>
              <p:cNvPr id="70" name="TextBox 69">
                <a:extLst>
                  <a:ext uri="{FF2B5EF4-FFF2-40B4-BE49-F238E27FC236}">
                    <a16:creationId xmlns:a16="http://schemas.microsoft.com/office/drawing/2014/main" id="{A0648881-68D2-829C-A8D7-C956693FB499}"/>
                  </a:ext>
                </a:extLst>
              </p:cNvPr>
              <p:cNvSpPr txBox="1"/>
              <p:nvPr/>
            </p:nvSpPr>
            <p:spPr>
              <a:xfrm>
                <a:off x="7239508" y="1520850"/>
                <a:ext cx="1196502" cy="3164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4.6</a:t>
                </a:r>
              </a:p>
            </p:txBody>
          </p:sp>
        </p:grpSp>
        <p:sp>
          <p:nvSpPr>
            <p:cNvPr id="50" name="TextBox 49">
              <a:extLst>
                <a:ext uri="{FF2B5EF4-FFF2-40B4-BE49-F238E27FC236}">
                  <a16:creationId xmlns:a16="http://schemas.microsoft.com/office/drawing/2014/main" id="{DA0FB180-1D02-B707-EC9A-487B3B1CF144}"/>
                </a:ext>
              </a:extLst>
            </p:cNvPr>
            <p:cNvSpPr txBox="1"/>
            <p:nvPr/>
          </p:nvSpPr>
          <p:spPr>
            <a:xfrm>
              <a:off x="9211607" y="2922778"/>
              <a:ext cx="25227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rPr>
                <a:t>5.6</a:t>
              </a:r>
            </a:p>
          </p:txBody>
        </p:sp>
        <p:sp>
          <p:nvSpPr>
            <p:cNvPr id="51" name="TextBox 50">
              <a:extLst>
                <a:ext uri="{FF2B5EF4-FFF2-40B4-BE49-F238E27FC236}">
                  <a16:creationId xmlns:a16="http://schemas.microsoft.com/office/drawing/2014/main" id="{86C2F624-F05F-45CA-CFC1-F9AA9A7937CC}"/>
                </a:ext>
              </a:extLst>
            </p:cNvPr>
            <p:cNvSpPr txBox="1"/>
            <p:nvPr/>
          </p:nvSpPr>
          <p:spPr>
            <a:xfrm>
              <a:off x="10061122" y="4201310"/>
              <a:ext cx="37059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rPr>
                <a:t>3.4</a:t>
              </a:r>
            </a:p>
          </p:txBody>
        </p:sp>
        <p:grpSp>
          <p:nvGrpSpPr>
            <p:cNvPr id="52" name="Group 51">
              <a:extLst>
                <a:ext uri="{FF2B5EF4-FFF2-40B4-BE49-F238E27FC236}">
                  <a16:creationId xmlns:a16="http://schemas.microsoft.com/office/drawing/2014/main" id="{70AE613C-CB00-C8B2-B9CD-CCD63FD08F20}"/>
                </a:ext>
              </a:extLst>
            </p:cNvPr>
            <p:cNvGrpSpPr/>
            <p:nvPr/>
          </p:nvGrpSpPr>
          <p:grpSpPr>
            <a:xfrm>
              <a:off x="9640159" y="3142528"/>
              <a:ext cx="1196502" cy="484992"/>
              <a:chOff x="7239989" y="1310906"/>
              <a:chExt cx="1196502" cy="553998"/>
            </a:xfrm>
          </p:grpSpPr>
          <p:sp>
            <p:nvSpPr>
              <p:cNvPr id="65" name="TextBox 64">
                <a:extLst>
                  <a:ext uri="{FF2B5EF4-FFF2-40B4-BE49-F238E27FC236}">
                    <a16:creationId xmlns:a16="http://schemas.microsoft.com/office/drawing/2014/main" id="{CB5D1448-1100-F707-A90C-A7C686E15EC7}"/>
                  </a:ext>
                </a:extLst>
              </p:cNvPr>
              <p:cNvSpPr txBox="1"/>
              <p:nvPr/>
            </p:nvSpPr>
            <p:spPr>
              <a:xfrm>
                <a:off x="7361653" y="1310906"/>
                <a:ext cx="951543" cy="2109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endParaRPr>
              </a:p>
            </p:txBody>
          </p:sp>
          <p:sp>
            <p:nvSpPr>
              <p:cNvPr id="66" name="Oval 65">
                <a:extLst>
                  <a:ext uri="{FF2B5EF4-FFF2-40B4-BE49-F238E27FC236}">
                    <a16:creationId xmlns:a16="http://schemas.microsoft.com/office/drawing/2014/main" id="{0F3B3031-25D4-FEE6-E24A-93AAD510957D}"/>
                  </a:ext>
                </a:extLst>
              </p:cNvPr>
              <p:cNvSpPr/>
              <p:nvPr/>
            </p:nvSpPr>
            <p:spPr>
              <a:xfrm>
                <a:off x="7657424" y="1504904"/>
                <a:ext cx="360000" cy="360000"/>
              </a:xfrm>
              <a:prstGeom prst="ellipse">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0" cap="none" spc="0" normalizeH="0" baseline="0" noProof="0" dirty="0">
                  <a:ln>
                    <a:noFill/>
                  </a:ln>
                  <a:solidFill>
                    <a:srgbClr val="FFFFFF"/>
                  </a:solidFill>
                  <a:effectLst/>
                  <a:uLnTx/>
                  <a:uFillTx/>
                  <a:latin typeface="Arial" panose="020B0604020202020204" pitchFamily="34" charset="0"/>
                  <a:ea typeface="Franklin Gothic Book" charset="0"/>
                  <a:cs typeface="Arial" panose="020B0604020202020204" pitchFamily="34" charset="0"/>
                </a:endParaRPr>
              </a:p>
            </p:txBody>
          </p:sp>
          <p:sp>
            <p:nvSpPr>
              <p:cNvPr id="67" name="TextBox 66">
                <a:extLst>
                  <a:ext uri="{FF2B5EF4-FFF2-40B4-BE49-F238E27FC236}">
                    <a16:creationId xmlns:a16="http://schemas.microsoft.com/office/drawing/2014/main" id="{59E9DA4A-45D6-FB56-DFF9-0D7628F01A4F}"/>
                  </a:ext>
                </a:extLst>
              </p:cNvPr>
              <p:cNvSpPr txBox="1"/>
              <p:nvPr/>
            </p:nvSpPr>
            <p:spPr>
              <a:xfrm>
                <a:off x="7239989" y="1531717"/>
                <a:ext cx="1196502" cy="3164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4.7</a:t>
                </a:r>
              </a:p>
            </p:txBody>
          </p:sp>
        </p:grpSp>
        <p:sp>
          <p:nvSpPr>
            <p:cNvPr id="53" name="TextBox 52">
              <a:extLst>
                <a:ext uri="{FF2B5EF4-FFF2-40B4-BE49-F238E27FC236}">
                  <a16:creationId xmlns:a16="http://schemas.microsoft.com/office/drawing/2014/main" id="{39DE738E-F883-F0EC-E02B-9F848504846F}"/>
                </a:ext>
              </a:extLst>
            </p:cNvPr>
            <p:cNvSpPr txBox="1"/>
            <p:nvPr/>
          </p:nvSpPr>
          <p:spPr>
            <a:xfrm>
              <a:off x="10074996" y="2617772"/>
              <a:ext cx="34259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rPr>
                <a:t>5.9</a:t>
              </a:r>
            </a:p>
          </p:txBody>
        </p:sp>
        <p:sp>
          <p:nvSpPr>
            <p:cNvPr id="54" name="TextBox 53">
              <a:extLst>
                <a:ext uri="{FF2B5EF4-FFF2-40B4-BE49-F238E27FC236}">
                  <a16:creationId xmlns:a16="http://schemas.microsoft.com/office/drawing/2014/main" id="{2B594605-A842-793C-3CE8-FA1C3F435B46}"/>
                </a:ext>
              </a:extLst>
            </p:cNvPr>
            <p:cNvSpPr txBox="1"/>
            <p:nvPr/>
          </p:nvSpPr>
          <p:spPr>
            <a:xfrm>
              <a:off x="11061602" y="2357886"/>
              <a:ext cx="31276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rPr>
                <a:t>6.2</a:t>
              </a:r>
            </a:p>
          </p:txBody>
        </p:sp>
        <p:grpSp>
          <p:nvGrpSpPr>
            <p:cNvPr id="55" name="Group 54">
              <a:extLst>
                <a:ext uri="{FF2B5EF4-FFF2-40B4-BE49-F238E27FC236}">
                  <a16:creationId xmlns:a16="http://schemas.microsoft.com/office/drawing/2014/main" id="{48387978-1A59-864C-02A0-68888523566F}"/>
                </a:ext>
              </a:extLst>
            </p:cNvPr>
            <p:cNvGrpSpPr/>
            <p:nvPr/>
          </p:nvGrpSpPr>
          <p:grpSpPr>
            <a:xfrm>
              <a:off x="10621708" y="3110794"/>
              <a:ext cx="1196502" cy="484992"/>
              <a:chOff x="7239173" y="1310906"/>
              <a:chExt cx="1196502" cy="553998"/>
            </a:xfrm>
          </p:grpSpPr>
          <p:sp>
            <p:nvSpPr>
              <p:cNvPr id="62" name="TextBox 61">
                <a:extLst>
                  <a:ext uri="{FF2B5EF4-FFF2-40B4-BE49-F238E27FC236}">
                    <a16:creationId xmlns:a16="http://schemas.microsoft.com/office/drawing/2014/main" id="{B6927C9F-F578-BAC5-E7CA-EDE27F4DD608}"/>
                  </a:ext>
                </a:extLst>
              </p:cNvPr>
              <p:cNvSpPr txBox="1"/>
              <p:nvPr/>
            </p:nvSpPr>
            <p:spPr>
              <a:xfrm>
                <a:off x="7361653" y="1310906"/>
                <a:ext cx="951543" cy="2109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endParaRPr>
              </a:p>
            </p:txBody>
          </p:sp>
          <p:sp>
            <p:nvSpPr>
              <p:cNvPr id="63" name="Oval 62">
                <a:extLst>
                  <a:ext uri="{FF2B5EF4-FFF2-40B4-BE49-F238E27FC236}">
                    <a16:creationId xmlns:a16="http://schemas.microsoft.com/office/drawing/2014/main" id="{EA67A259-2552-75E3-77B8-C9E8B3FB52C9}"/>
                  </a:ext>
                </a:extLst>
              </p:cNvPr>
              <p:cNvSpPr/>
              <p:nvPr/>
            </p:nvSpPr>
            <p:spPr>
              <a:xfrm>
                <a:off x="7657424" y="1504904"/>
                <a:ext cx="360000" cy="360000"/>
              </a:xfrm>
              <a:prstGeom prst="ellipse">
                <a:avLst/>
              </a:prstGeom>
              <a:solidFill>
                <a:schemeClr val="tx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0" cap="none" spc="0" normalizeH="0" baseline="0" noProof="0" dirty="0">
                  <a:ln>
                    <a:noFill/>
                  </a:ln>
                  <a:solidFill>
                    <a:srgbClr val="FFFFFF"/>
                  </a:solidFill>
                  <a:effectLst/>
                  <a:uLnTx/>
                  <a:uFillTx/>
                  <a:latin typeface="Arial" panose="020B0604020202020204" pitchFamily="34" charset="0"/>
                  <a:ea typeface="Franklin Gothic Book" charset="0"/>
                  <a:cs typeface="Arial" panose="020B0604020202020204" pitchFamily="34" charset="0"/>
                </a:endParaRPr>
              </a:p>
            </p:txBody>
          </p:sp>
          <p:sp>
            <p:nvSpPr>
              <p:cNvPr id="64" name="TextBox 63">
                <a:extLst>
                  <a:ext uri="{FF2B5EF4-FFF2-40B4-BE49-F238E27FC236}">
                    <a16:creationId xmlns:a16="http://schemas.microsoft.com/office/drawing/2014/main" id="{F30BECD3-3655-0FAC-9BE9-BEF3A67D7910}"/>
                  </a:ext>
                </a:extLst>
              </p:cNvPr>
              <p:cNvSpPr txBox="1"/>
              <p:nvPr/>
            </p:nvSpPr>
            <p:spPr>
              <a:xfrm>
                <a:off x="7239173" y="1530629"/>
                <a:ext cx="1196502" cy="3164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4.7</a:t>
                </a:r>
              </a:p>
            </p:txBody>
          </p:sp>
        </p:grpSp>
        <p:sp>
          <p:nvSpPr>
            <p:cNvPr id="56" name="TextBox 55">
              <a:extLst>
                <a:ext uri="{FF2B5EF4-FFF2-40B4-BE49-F238E27FC236}">
                  <a16:creationId xmlns:a16="http://schemas.microsoft.com/office/drawing/2014/main" id="{827FE5EF-FA9A-D32B-7E12-BA4A9F59845C}"/>
                </a:ext>
              </a:extLst>
            </p:cNvPr>
            <p:cNvSpPr txBox="1"/>
            <p:nvPr/>
          </p:nvSpPr>
          <p:spPr>
            <a:xfrm>
              <a:off x="11081865" y="4506634"/>
              <a:ext cx="292506"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rPr>
                <a:t>3.2  </a:t>
              </a:r>
            </a:p>
          </p:txBody>
        </p:sp>
        <p:sp>
          <p:nvSpPr>
            <p:cNvPr id="58" name="TextBox 57">
              <a:extLst>
                <a:ext uri="{FF2B5EF4-FFF2-40B4-BE49-F238E27FC236}">
                  <a16:creationId xmlns:a16="http://schemas.microsoft.com/office/drawing/2014/main" id="{5B73203A-3FD4-6FFF-2D94-150E03AEC8B8}"/>
                </a:ext>
              </a:extLst>
            </p:cNvPr>
            <p:cNvSpPr txBox="1"/>
            <p:nvPr/>
          </p:nvSpPr>
          <p:spPr>
            <a:xfrm>
              <a:off x="7906707" y="4892168"/>
              <a:ext cx="114807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rPr>
                <a:t>Very Low Risk</a:t>
              </a:r>
            </a:p>
          </p:txBody>
        </p:sp>
        <p:sp>
          <p:nvSpPr>
            <p:cNvPr id="59" name="TextBox 58">
              <a:extLst>
                <a:ext uri="{FF2B5EF4-FFF2-40B4-BE49-F238E27FC236}">
                  <a16:creationId xmlns:a16="http://schemas.microsoft.com/office/drawing/2014/main" id="{7AC17D14-DCB5-8101-E19F-2868500B00FD}"/>
                </a:ext>
              </a:extLst>
            </p:cNvPr>
            <p:cNvSpPr txBox="1"/>
            <p:nvPr/>
          </p:nvSpPr>
          <p:spPr>
            <a:xfrm>
              <a:off x="10836132" y="4892168"/>
              <a:ext cx="83548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rPr>
                <a:t>High Risk</a:t>
              </a:r>
            </a:p>
          </p:txBody>
        </p:sp>
        <p:sp>
          <p:nvSpPr>
            <p:cNvPr id="60" name="TextBox 59">
              <a:extLst>
                <a:ext uri="{FF2B5EF4-FFF2-40B4-BE49-F238E27FC236}">
                  <a16:creationId xmlns:a16="http://schemas.microsoft.com/office/drawing/2014/main" id="{15A65AB1-90FE-E7BE-D133-F8FC2E7BE5FE}"/>
                </a:ext>
              </a:extLst>
            </p:cNvPr>
            <p:cNvSpPr txBox="1"/>
            <p:nvPr/>
          </p:nvSpPr>
          <p:spPr>
            <a:xfrm>
              <a:off x="9036945" y="4892168"/>
              <a:ext cx="80342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rPr>
                <a:t>Low Risk</a:t>
              </a:r>
            </a:p>
          </p:txBody>
        </p:sp>
        <p:sp>
          <p:nvSpPr>
            <p:cNvPr id="61" name="TextBox 60">
              <a:extLst>
                <a:ext uri="{FF2B5EF4-FFF2-40B4-BE49-F238E27FC236}">
                  <a16:creationId xmlns:a16="http://schemas.microsoft.com/office/drawing/2014/main" id="{38897720-CE16-2C27-1BF5-17CDE212F55D}"/>
                </a:ext>
              </a:extLst>
            </p:cNvPr>
            <p:cNvSpPr txBox="1"/>
            <p:nvPr/>
          </p:nvSpPr>
          <p:spPr>
            <a:xfrm>
              <a:off x="9808110" y="4892168"/>
              <a:ext cx="104547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rPr>
                <a:t>Medium Risk</a:t>
              </a:r>
            </a:p>
          </p:txBody>
        </p:sp>
      </p:grpSp>
      <p:sp>
        <p:nvSpPr>
          <p:cNvPr id="2" name="Title 1">
            <a:extLst>
              <a:ext uri="{FF2B5EF4-FFF2-40B4-BE49-F238E27FC236}">
                <a16:creationId xmlns:a16="http://schemas.microsoft.com/office/drawing/2014/main" id="{079D26CF-9320-337E-6633-26217B453D9A}"/>
              </a:ext>
            </a:extLst>
          </p:cNvPr>
          <p:cNvSpPr>
            <a:spLocks noGrp="1"/>
          </p:cNvSpPr>
          <p:nvPr>
            <p:ph type="title"/>
          </p:nvPr>
        </p:nvSpPr>
        <p:spPr/>
        <p:txBody>
          <a:bodyPr>
            <a:normAutofit/>
          </a:bodyPr>
          <a:lstStyle/>
          <a:p>
            <a:r>
              <a:rPr lang="en-GB" dirty="0"/>
              <a:t>Risk appetite impacts share of spend allocated to video</a:t>
            </a:r>
          </a:p>
        </p:txBody>
      </p:sp>
      <p:sp>
        <p:nvSpPr>
          <p:cNvPr id="9" name="Text Placeholder 3">
            <a:extLst>
              <a:ext uri="{FF2B5EF4-FFF2-40B4-BE49-F238E27FC236}">
                <a16:creationId xmlns:a16="http://schemas.microsoft.com/office/drawing/2014/main" id="{48134025-B01B-A1BE-6051-2F08935B4838}"/>
              </a:ext>
            </a:extLst>
          </p:cNvPr>
          <p:cNvSpPr>
            <a:spLocks noGrp="1"/>
          </p:cNvSpPr>
          <p:nvPr>
            <p:ph type="body" sz="quarter" idx="15"/>
          </p:nvPr>
        </p:nvSpPr>
        <p:spPr>
          <a:xfrm>
            <a:off x="267385" y="5514082"/>
            <a:ext cx="9572985" cy="304800"/>
          </a:xfrm>
        </p:spPr>
        <p:txBody>
          <a:bodyPr/>
          <a:lstStyle/>
          <a:p>
            <a:pPr>
              <a:spcBef>
                <a:spcPts val="0"/>
              </a:spcBef>
            </a:pPr>
            <a:r>
              <a:rPr lang="en-GB" dirty="0">
                <a:solidFill>
                  <a:srgbClr val="4D4D4D"/>
                </a:solidFill>
                <a:latin typeface="Arial" panose="020B0604020202020204" pitchFamily="34" charset="0"/>
                <a:cs typeface="Arial" panose="020B0604020202020204" pitchFamily="34" charset="0"/>
              </a:rPr>
              <a:t>Source: Media Mix Navigator, Sept. 2022, EssenceMediacom  / Wavemaker / Mindshare / Gain Theory</a:t>
            </a:r>
          </a:p>
          <a:p>
            <a:pPr>
              <a:spcBef>
                <a:spcPts val="0"/>
              </a:spcBef>
            </a:pPr>
            <a:r>
              <a:rPr lang="en-GB" dirty="0">
                <a:solidFill>
                  <a:srgbClr val="4D4D4D"/>
                </a:solidFill>
                <a:latin typeface="Arial" panose="020B0604020202020204" pitchFamily="34" charset="0"/>
                <a:cs typeface="Arial" panose="020B0604020202020204" pitchFamily="34" charset="0"/>
              </a:rPr>
              <a:t>Note:  Based on a mass market brand, £500m brand size, 11-20% online sales and media budget of £20m. Assumes 30% margin.</a:t>
            </a:r>
          </a:p>
        </p:txBody>
      </p:sp>
      <p:grpSp>
        <p:nvGrpSpPr>
          <p:cNvPr id="4" name="Group 3">
            <a:extLst>
              <a:ext uri="{FF2B5EF4-FFF2-40B4-BE49-F238E27FC236}">
                <a16:creationId xmlns:a16="http://schemas.microsoft.com/office/drawing/2014/main" id="{38567807-F851-DC52-5A7F-8EC2441B6EAB}"/>
              </a:ext>
            </a:extLst>
          </p:cNvPr>
          <p:cNvGrpSpPr/>
          <p:nvPr/>
        </p:nvGrpSpPr>
        <p:grpSpPr>
          <a:xfrm>
            <a:off x="206125" y="1604243"/>
            <a:ext cx="7225240" cy="3878446"/>
            <a:chOff x="206125" y="1746856"/>
            <a:chExt cx="7225240" cy="3878446"/>
          </a:xfrm>
        </p:grpSpPr>
        <p:graphicFrame>
          <p:nvGraphicFramePr>
            <p:cNvPr id="7" name="Chart 6">
              <a:extLst>
                <a:ext uri="{FF2B5EF4-FFF2-40B4-BE49-F238E27FC236}">
                  <a16:creationId xmlns:a16="http://schemas.microsoft.com/office/drawing/2014/main" id="{45166BB0-A8A5-ECB7-727D-B8382448D88E}"/>
                </a:ext>
              </a:extLst>
            </p:cNvPr>
            <p:cNvGraphicFramePr/>
            <p:nvPr>
              <p:extLst>
                <p:ext uri="{D42A27DB-BD31-4B8C-83A1-F6EECF244321}">
                  <p14:modId xmlns:p14="http://schemas.microsoft.com/office/powerpoint/2010/main" val="487843321"/>
                </p:ext>
              </p:extLst>
            </p:nvPr>
          </p:nvGraphicFramePr>
          <p:xfrm>
            <a:off x="206125" y="2117620"/>
            <a:ext cx="7225240" cy="350768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13E91ACA-E101-AE0D-0671-81C125351983}"/>
                </a:ext>
              </a:extLst>
            </p:cNvPr>
            <p:cNvSpPr txBox="1"/>
            <p:nvPr/>
          </p:nvSpPr>
          <p:spPr>
            <a:xfrm>
              <a:off x="929040" y="1746856"/>
              <a:ext cx="60639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B2C41"/>
                  </a:solidFill>
                  <a:effectLst/>
                  <a:uLnTx/>
                  <a:uFillTx/>
                  <a:latin typeface="Arial" panose="020B0604020202020204" pitchFamily="34" charset="0"/>
                  <a:ea typeface="+mn-ea"/>
                  <a:cs typeface="Arial" panose="020B0604020202020204" pitchFamily="34" charset="0"/>
                </a:rPr>
                <a:t>Optimised Media Deployment By Risk Level</a:t>
              </a:r>
            </a:p>
          </p:txBody>
        </p:sp>
      </p:grpSp>
    </p:spTree>
    <p:extLst>
      <p:ext uri="{BB962C8B-B14F-4D97-AF65-F5344CB8AC3E}">
        <p14:creationId xmlns:p14="http://schemas.microsoft.com/office/powerpoint/2010/main" val="266173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FA4BA3-5CBF-4AB7-90BE-C9951AF1F63E}"/>
              </a:ext>
            </a:extLst>
          </p:cNvPr>
          <p:cNvSpPr>
            <a:spLocks noGrp="1"/>
          </p:cNvSpPr>
          <p:nvPr>
            <p:ph type="title"/>
          </p:nvPr>
        </p:nvSpPr>
        <p:spPr/>
        <p:txBody>
          <a:bodyPr/>
          <a:lstStyle/>
          <a:p>
            <a:r>
              <a:rPr lang="en-GB" dirty="0"/>
              <a:t>Four key take-outs for video from the latest data</a:t>
            </a:r>
          </a:p>
        </p:txBody>
      </p:sp>
      <p:sp>
        <p:nvSpPr>
          <p:cNvPr id="25" name="Text Placeholder 24">
            <a:extLst>
              <a:ext uri="{FF2B5EF4-FFF2-40B4-BE49-F238E27FC236}">
                <a16:creationId xmlns:a16="http://schemas.microsoft.com/office/drawing/2014/main" id="{B2E3EB34-14FD-6FFF-9B9F-E8C304203AA5}"/>
              </a:ext>
            </a:extLst>
          </p:cNvPr>
          <p:cNvSpPr>
            <a:spLocks noGrp="1"/>
          </p:cNvSpPr>
          <p:nvPr>
            <p:ph type="body" sz="quarter" idx="13"/>
          </p:nvPr>
        </p:nvSpPr>
        <p:spPr>
          <a:xfrm>
            <a:off x="377759" y="3831702"/>
            <a:ext cx="2792238" cy="1673226"/>
          </a:xfrm>
        </p:spPr>
        <p:txBody>
          <a:bodyPr>
            <a:normAutofit/>
          </a:bodyPr>
          <a:lstStyle/>
          <a:p>
            <a:r>
              <a:rPr lang="en-GB" dirty="0"/>
              <a:t>Linear TV and BVOD both deliver good short-term and long-term ROI</a:t>
            </a:r>
          </a:p>
        </p:txBody>
      </p:sp>
      <p:sp>
        <p:nvSpPr>
          <p:cNvPr id="29" name="Text Placeholder 28">
            <a:extLst>
              <a:ext uri="{FF2B5EF4-FFF2-40B4-BE49-F238E27FC236}">
                <a16:creationId xmlns:a16="http://schemas.microsoft.com/office/drawing/2014/main" id="{6D30F81A-5E5C-5922-1478-3D75AF1D3103}"/>
              </a:ext>
            </a:extLst>
          </p:cNvPr>
          <p:cNvSpPr>
            <a:spLocks noGrp="1"/>
          </p:cNvSpPr>
          <p:nvPr>
            <p:ph type="body" sz="quarter" idx="17"/>
          </p:nvPr>
        </p:nvSpPr>
        <p:spPr>
          <a:xfrm>
            <a:off x="3337118" y="3822699"/>
            <a:ext cx="2680405" cy="1673226"/>
          </a:xfrm>
        </p:spPr>
        <p:txBody>
          <a:bodyPr>
            <a:normAutofit/>
          </a:bodyPr>
          <a:lstStyle/>
          <a:p>
            <a:r>
              <a:rPr lang="en-GB" dirty="0"/>
              <a:t>Optimal share of total spend into video varies greatly by product category</a:t>
            </a:r>
          </a:p>
        </p:txBody>
      </p:sp>
      <p:sp>
        <p:nvSpPr>
          <p:cNvPr id="30" name="Text Placeholder 29">
            <a:extLst>
              <a:ext uri="{FF2B5EF4-FFF2-40B4-BE49-F238E27FC236}">
                <a16:creationId xmlns:a16="http://schemas.microsoft.com/office/drawing/2014/main" id="{2FA6B04C-315A-0470-B4FF-3CC12E018134}"/>
              </a:ext>
            </a:extLst>
          </p:cNvPr>
          <p:cNvSpPr>
            <a:spLocks noGrp="1"/>
          </p:cNvSpPr>
          <p:nvPr>
            <p:ph type="body" sz="quarter" idx="18"/>
          </p:nvPr>
        </p:nvSpPr>
        <p:spPr>
          <a:xfrm>
            <a:off x="6184644" y="3822699"/>
            <a:ext cx="2680405" cy="1673226"/>
          </a:xfrm>
        </p:spPr>
        <p:txBody>
          <a:bodyPr>
            <a:noAutofit/>
          </a:bodyPr>
          <a:lstStyle/>
          <a:p>
            <a:r>
              <a:rPr lang="en-GB" dirty="0"/>
              <a:t>Video’s optimised share of budget is impacted by budget level – driven by the law of diminishing returns</a:t>
            </a:r>
          </a:p>
        </p:txBody>
      </p:sp>
      <p:pic>
        <p:nvPicPr>
          <p:cNvPr id="33" name="Picture Placeholder 2" descr="A picture containing text, posing, hairpiece">
            <a:extLst>
              <a:ext uri="{FF2B5EF4-FFF2-40B4-BE49-F238E27FC236}">
                <a16:creationId xmlns:a16="http://schemas.microsoft.com/office/drawing/2014/main" id="{73BE1251-D5CE-936C-DB8F-84428C62FFE2}"/>
              </a:ext>
            </a:extLst>
          </p:cNvPr>
          <p:cNvPicPr>
            <a:picLocks noGrp="1" noChangeAspect="1"/>
          </p:cNvPicPr>
          <p:nvPr>
            <p:ph type="pic" sz="quarter" idx="23"/>
          </p:nvPr>
        </p:nvPicPr>
        <p:blipFill rotWithShape="1">
          <a:blip r:embed="rId3">
            <a:extLst>
              <a:ext uri="{28A0092B-C50C-407E-A947-70E740481C1C}">
                <a14:useLocalDpi xmlns:a14="http://schemas.microsoft.com/office/drawing/2010/main" val="0"/>
              </a:ext>
            </a:extLst>
          </a:blip>
          <a:srcRect l="14224" r="14224"/>
          <a:stretch/>
        </p:blipFill>
        <p:spPr/>
      </p:pic>
      <p:pic>
        <p:nvPicPr>
          <p:cNvPr id="32" name="Picture Placeholder 2">
            <a:extLst>
              <a:ext uri="{FF2B5EF4-FFF2-40B4-BE49-F238E27FC236}">
                <a16:creationId xmlns:a16="http://schemas.microsoft.com/office/drawing/2014/main" id="{C238AFD3-A35C-73DA-D80B-4C048C342083}"/>
              </a:ext>
            </a:extLst>
          </p:cNvPr>
          <p:cNvPicPr>
            <a:picLocks noGrp="1" noChangeAspect="1"/>
          </p:cNvPicPr>
          <p:nvPr>
            <p:ph type="pic" sz="quarter" idx="24"/>
          </p:nvPr>
        </p:nvPicPr>
        <p:blipFill rotWithShape="1">
          <a:blip r:embed="rId4">
            <a:extLst>
              <a:ext uri="{28A0092B-C50C-407E-A947-70E740481C1C}">
                <a14:useLocalDpi xmlns:a14="http://schemas.microsoft.com/office/drawing/2010/main" val="0"/>
              </a:ext>
            </a:extLst>
          </a:blip>
          <a:srcRect l="14224" r="14224"/>
          <a:stretch/>
        </p:blipFill>
        <p:spPr/>
      </p:pic>
      <p:pic>
        <p:nvPicPr>
          <p:cNvPr id="9" name="Picture Placeholder 14" descr="A picture containing grass, outdoor, sport, athletic game">
            <a:extLst>
              <a:ext uri="{FF2B5EF4-FFF2-40B4-BE49-F238E27FC236}">
                <a16:creationId xmlns:a16="http://schemas.microsoft.com/office/drawing/2014/main" id="{0D1285B8-CFDD-0C44-EE16-CFCC8320B10B}"/>
              </a:ext>
            </a:extLst>
          </p:cNvPr>
          <p:cNvPicPr>
            <a:picLocks noGrp="1" noChangeAspect="1"/>
          </p:cNvPicPr>
          <p:nvPr>
            <p:ph type="pic" sz="quarter" idx="25"/>
          </p:nvPr>
        </p:nvPicPr>
        <p:blipFill>
          <a:blip r:embed="rId5">
            <a:extLst>
              <a:ext uri="{28A0092B-C50C-407E-A947-70E740481C1C}">
                <a14:useLocalDpi xmlns:a14="http://schemas.microsoft.com/office/drawing/2010/main" val="0"/>
              </a:ext>
            </a:extLst>
          </a:blip>
          <a:srcRect l="14224" r="14224"/>
          <a:stretch>
            <a:fillRect/>
          </a:stretch>
        </p:blipFill>
        <p:spPr/>
      </p:pic>
      <p:pic>
        <p:nvPicPr>
          <p:cNvPr id="5" name="Picture Placeholder 18" descr="A picture containing indoor, floor, person">
            <a:extLst>
              <a:ext uri="{FF2B5EF4-FFF2-40B4-BE49-F238E27FC236}">
                <a16:creationId xmlns:a16="http://schemas.microsoft.com/office/drawing/2014/main" id="{3477A009-7E8B-79D4-25FB-CF4CC919D699}"/>
              </a:ext>
            </a:extLst>
          </p:cNvPr>
          <p:cNvPicPr>
            <a:picLocks noGrp="1" noChangeAspect="1"/>
          </p:cNvPicPr>
          <p:nvPr>
            <p:ph type="pic" sz="quarter" idx="26"/>
          </p:nvPr>
        </p:nvPicPr>
        <p:blipFill rotWithShape="1">
          <a:blip r:embed="rId6">
            <a:extLst>
              <a:ext uri="{28A0092B-C50C-407E-A947-70E740481C1C}">
                <a14:useLocalDpi xmlns:a14="http://schemas.microsoft.com/office/drawing/2010/main" val="0"/>
              </a:ext>
            </a:extLst>
          </a:blip>
          <a:srcRect l="14224" r="14224"/>
          <a:stretch/>
        </p:blipFill>
        <p:spPr/>
      </p:pic>
      <p:sp>
        <p:nvSpPr>
          <p:cNvPr id="4" name="Text Placeholder 3">
            <a:extLst>
              <a:ext uri="{FF2B5EF4-FFF2-40B4-BE49-F238E27FC236}">
                <a16:creationId xmlns:a16="http://schemas.microsoft.com/office/drawing/2014/main" id="{5C526079-B083-B785-7A7E-B6D90DF1589F}"/>
              </a:ext>
            </a:extLst>
          </p:cNvPr>
          <p:cNvSpPr>
            <a:spLocks noGrp="1"/>
          </p:cNvSpPr>
          <p:nvPr>
            <p:ph type="body" sz="quarter" idx="27"/>
          </p:nvPr>
        </p:nvSpPr>
        <p:spPr>
          <a:xfrm>
            <a:off x="9032170" y="3822699"/>
            <a:ext cx="2680405" cy="1673226"/>
          </a:xfrm>
        </p:spPr>
        <p:txBody>
          <a:bodyPr>
            <a:noAutofit/>
          </a:bodyPr>
          <a:lstStyle/>
          <a:p>
            <a:r>
              <a:rPr lang="en-GB" dirty="0"/>
              <a:t>Predictability of payback varies by video channel</a:t>
            </a:r>
          </a:p>
          <a:p>
            <a:r>
              <a:rPr lang="en-GB" dirty="0"/>
              <a:t>Attitude to risk has a bearing on optimal mix and potential ROI</a:t>
            </a:r>
          </a:p>
        </p:txBody>
      </p:sp>
    </p:spTree>
    <p:extLst>
      <p:ext uri="{BB962C8B-B14F-4D97-AF65-F5344CB8AC3E}">
        <p14:creationId xmlns:p14="http://schemas.microsoft.com/office/powerpoint/2010/main" val="429370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askmaster | All 4">
            <a:extLst>
              <a:ext uri="{FF2B5EF4-FFF2-40B4-BE49-F238E27FC236}">
                <a16:creationId xmlns:a16="http://schemas.microsoft.com/office/drawing/2014/main" id="{29F2F147-EF50-25D3-4A41-0E43BDE32708}"/>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396D74F-50B4-4A85-D603-659EF6634A82}"/>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B2150235-DCE2-C90B-0307-AF6402C4D7BD}"/>
              </a:ext>
            </a:extLst>
          </p:cNvPr>
          <p:cNvSpPr>
            <a:spLocks noGrp="1"/>
          </p:cNvSpPr>
          <p:nvPr>
            <p:ph type="ctrTitle"/>
          </p:nvPr>
        </p:nvSpPr>
        <p:spPr/>
        <p:txBody>
          <a:bodyPr/>
          <a:lstStyle/>
          <a:p>
            <a:pPr marL="742950" indent="-742950">
              <a:buFont typeface="+mj-lt"/>
              <a:buAutoNum type="arabicPeriod" startAt="3"/>
            </a:pPr>
            <a:r>
              <a:rPr lang="en-GB" dirty="0"/>
              <a:t>What variables impact total campaign reach?</a:t>
            </a:r>
          </a:p>
        </p:txBody>
      </p:sp>
      <p:sp>
        <p:nvSpPr>
          <p:cNvPr id="4" name="Text Placeholder 3">
            <a:extLst>
              <a:ext uri="{FF2B5EF4-FFF2-40B4-BE49-F238E27FC236}">
                <a16:creationId xmlns:a16="http://schemas.microsoft.com/office/drawing/2014/main" id="{AE1EC188-BA9C-4A61-04A2-C4F9DA085F5B}"/>
              </a:ext>
            </a:extLst>
          </p:cNvPr>
          <p:cNvSpPr>
            <a:spLocks noGrp="1"/>
          </p:cNvSpPr>
          <p:nvPr>
            <p:ph type="body" sz="quarter" idx="14"/>
          </p:nvPr>
        </p:nvSpPr>
        <p:spPr/>
        <p:txBody>
          <a:bodyPr/>
          <a:lstStyle/>
          <a:p>
            <a:endParaRPr lang="en-GB" dirty="0"/>
          </a:p>
        </p:txBody>
      </p:sp>
      <p:sp>
        <p:nvSpPr>
          <p:cNvPr id="6" name="Text Placeholder 5">
            <a:extLst>
              <a:ext uri="{FF2B5EF4-FFF2-40B4-BE49-F238E27FC236}">
                <a16:creationId xmlns:a16="http://schemas.microsoft.com/office/drawing/2014/main" id="{152555A6-A130-1846-A081-E85EE64F2B3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Taskmaster, Channel 4</a:t>
            </a:r>
          </a:p>
        </p:txBody>
      </p:sp>
    </p:spTree>
    <p:extLst>
      <p:ext uri="{BB962C8B-B14F-4D97-AF65-F5344CB8AC3E}">
        <p14:creationId xmlns:p14="http://schemas.microsoft.com/office/powerpoint/2010/main" val="3167378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F78F23-FA09-57B4-2DE3-ECFF29D8398E}"/>
              </a:ext>
            </a:extLst>
          </p:cNvPr>
          <p:cNvSpPr>
            <a:spLocks noGrp="1"/>
          </p:cNvSpPr>
          <p:nvPr>
            <p:ph type="title"/>
          </p:nvPr>
        </p:nvSpPr>
        <p:spPr/>
        <p:txBody>
          <a:bodyPr/>
          <a:lstStyle/>
          <a:p>
            <a:r>
              <a:rPr lang="en-GB" dirty="0"/>
              <a:t>PwC Methodology</a:t>
            </a:r>
          </a:p>
        </p:txBody>
      </p:sp>
      <p:pic>
        <p:nvPicPr>
          <p:cNvPr id="33" name="Picture 32">
            <a:extLst>
              <a:ext uri="{FF2B5EF4-FFF2-40B4-BE49-F238E27FC236}">
                <a16:creationId xmlns:a16="http://schemas.microsoft.com/office/drawing/2014/main" id="{946553DF-FDF0-4B71-C961-0CDC46C64566}"/>
              </a:ext>
            </a:extLst>
          </p:cNvPr>
          <p:cNvPicPr>
            <a:picLocks noChangeAspect="1"/>
          </p:cNvPicPr>
          <p:nvPr/>
        </p:nvPicPr>
        <p:blipFill>
          <a:blip r:embed="rId3"/>
          <a:stretch>
            <a:fillRect/>
          </a:stretch>
        </p:blipFill>
        <p:spPr>
          <a:xfrm>
            <a:off x="4580367" y="1643526"/>
            <a:ext cx="3164946" cy="3109229"/>
          </a:xfrm>
          <a:prstGeom prst="rect">
            <a:avLst/>
          </a:prstGeom>
        </p:spPr>
      </p:pic>
      <p:sp>
        <p:nvSpPr>
          <p:cNvPr id="35" name="TextBox 34">
            <a:extLst>
              <a:ext uri="{FF2B5EF4-FFF2-40B4-BE49-F238E27FC236}">
                <a16:creationId xmlns:a16="http://schemas.microsoft.com/office/drawing/2014/main" id="{FD384FCE-8438-5AD3-5460-8E5E8DBDE5A8}"/>
              </a:ext>
            </a:extLst>
          </p:cNvPr>
          <p:cNvSpPr txBox="1"/>
          <p:nvPr/>
        </p:nvSpPr>
        <p:spPr>
          <a:xfrm>
            <a:off x="371475" y="1498255"/>
            <a:ext cx="4483764" cy="30064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GB" sz="1400" b="1" i="0" u="none" strike="noStrike" kern="0" cap="none" spc="0" normalizeH="0" baseline="0" noProof="0" dirty="0">
                <a:ln>
                  <a:noFill/>
                </a:ln>
                <a:solidFill>
                  <a:srgbClr val="E10514"/>
                </a:solidFill>
                <a:effectLst/>
                <a:uLnTx/>
                <a:uFillTx/>
                <a:latin typeface="Arial"/>
                <a:ea typeface="Helvetica Neue"/>
                <a:cs typeface="Helvetica Neue"/>
                <a:sym typeface="Helvetica Neue"/>
              </a:rPr>
              <a:t>CFlight output data</a:t>
            </a:r>
          </a:p>
          <a:p>
            <a:pPr marL="225420" marR="0" lvl="1" indent="-225420" algn="l" defTabSz="914377" rtl="0" eaLnBrk="1" fontAlgn="auto" latinLnBrk="0" hangingPunct="1">
              <a:lnSpc>
                <a:spcPct val="100000"/>
              </a:lnSpc>
              <a:spcBef>
                <a:spcPts val="500"/>
              </a:spcBef>
              <a:spcAft>
                <a:spcPts val="600"/>
              </a:spcAft>
              <a:buClr>
                <a:srgbClr val="372D87"/>
              </a:buClr>
              <a:buSzTx/>
              <a:buFont typeface="Arial" panose="020B0604020202020204" pitchFamily="34" charset="0"/>
              <a:buChar char="—"/>
              <a:tabLst/>
              <a:defRPr/>
            </a:pPr>
            <a:r>
              <a:rPr kumimoji="0" lang="en-GB" sz="1050" b="0" i="0" u="none" strike="noStrike" kern="0" cap="none" spc="0" normalizeH="0" baseline="0" noProof="0" dirty="0">
                <a:ln>
                  <a:noFill/>
                </a:ln>
                <a:solidFill>
                  <a:srgbClr val="4D4D4D"/>
                </a:solidFill>
                <a:effectLst/>
                <a:uLnTx/>
                <a:uFillTx/>
                <a:latin typeface="Arial"/>
                <a:ea typeface="+mn-ea"/>
                <a:cs typeface="+mn-cs"/>
                <a:sym typeface="Arial"/>
              </a:rPr>
              <a:t>Campaign reach values (Linear, BVOD, Total, Incremental)</a:t>
            </a:r>
          </a:p>
          <a:p>
            <a:pPr marL="225420" marR="0" lvl="1" indent="-225420" algn="l" defTabSz="914377" rtl="0" eaLnBrk="1" fontAlgn="auto" latinLnBrk="0" hangingPunct="1">
              <a:lnSpc>
                <a:spcPct val="100000"/>
              </a:lnSpc>
              <a:spcBef>
                <a:spcPts val="500"/>
              </a:spcBef>
              <a:spcAft>
                <a:spcPts val="600"/>
              </a:spcAft>
              <a:buClr>
                <a:srgbClr val="372D87"/>
              </a:buClr>
              <a:buSzTx/>
              <a:buFont typeface="Arial" panose="020B0604020202020204" pitchFamily="34" charset="0"/>
              <a:buChar char="—"/>
              <a:tabLst/>
              <a:defRPr/>
            </a:pPr>
            <a:r>
              <a:rPr kumimoji="0" lang="en-GB" sz="1050" b="0" i="0" u="none" strike="noStrike" kern="0" cap="none" spc="0" normalizeH="0" baseline="0" noProof="0" dirty="0">
                <a:ln>
                  <a:noFill/>
                </a:ln>
                <a:solidFill>
                  <a:srgbClr val="4D4D4D"/>
                </a:solidFill>
                <a:effectLst/>
                <a:uLnTx/>
                <a:uFillTx/>
                <a:latin typeface="Arial"/>
                <a:ea typeface="+mn-ea"/>
                <a:cs typeface="+mn-cs"/>
                <a:sym typeface="Arial"/>
              </a:rPr>
              <a:t>1,259 campaigns, 292 brand advertisers, 9 broadcasters</a:t>
            </a:r>
          </a:p>
          <a:p>
            <a:pPr marL="225420" marR="0" lvl="1" indent="-225420" algn="l" defTabSz="914377" rtl="0" eaLnBrk="1" fontAlgn="auto" latinLnBrk="0" hangingPunct="1">
              <a:lnSpc>
                <a:spcPct val="100000"/>
              </a:lnSpc>
              <a:spcBef>
                <a:spcPts val="500"/>
              </a:spcBef>
              <a:spcAft>
                <a:spcPts val="600"/>
              </a:spcAft>
              <a:buClr>
                <a:srgbClr val="372D87"/>
              </a:buClr>
              <a:buSzTx/>
              <a:buFont typeface="Arial" panose="020B0604020202020204" pitchFamily="34" charset="0"/>
              <a:buChar char="—"/>
              <a:tabLst/>
              <a:defRPr/>
            </a:pPr>
            <a:r>
              <a:rPr kumimoji="0" lang="en-GB" sz="1050" b="0" i="0" u="none" strike="noStrike" kern="0" cap="none" spc="0" normalizeH="0" baseline="0" noProof="0" dirty="0">
                <a:ln>
                  <a:noFill/>
                </a:ln>
                <a:solidFill>
                  <a:srgbClr val="4D4D4D"/>
                </a:solidFill>
                <a:effectLst/>
                <a:uLnTx/>
                <a:uFillTx/>
                <a:latin typeface="Arial"/>
                <a:ea typeface="+mn-ea"/>
                <a:cs typeface="+mn-cs"/>
                <a:sym typeface="Arial"/>
              </a:rPr>
              <a:t>July 2021 - August 2022</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endParaRPr kumimoji="0" lang="en-GB" sz="1400" b="0" i="0" u="none" strike="noStrike" kern="0" cap="none" spc="0" normalizeH="0" baseline="0" noProof="0" dirty="0">
              <a:ln>
                <a:noFill/>
              </a:ln>
              <a:solidFill>
                <a:srgbClr val="000000"/>
              </a:solidFill>
              <a:effectLst/>
              <a:uLnTx/>
              <a:uFillTx/>
              <a:latin typeface="Arial"/>
              <a:ea typeface="Helvetica Neue Light"/>
              <a:cs typeface="Helvetica Neue Light"/>
              <a:sym typeface="Helvetica Neue Light"/>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GB" sz="1400" b="1" i="0" u="none" strike="noStrike" kern="0" cap="none" spc="0" normalizeH="0" baseline="0" noProof="0" dirty="0">
                <a:ln>
                  <a:noFill/>
                </a:ln>
                <a:solidFill>
                  <a:srgbClr val="E10514"/>
                </a:solidFill>
                <a:effectLst/>
                <a:uLnTx/>
                <a:uFillTx/>
                <a:latin typeface="Arial"/>
                <a:ea typeface="Helvetica Neue Light"/>
                <a:cs typeface="Helvetica Neue Light"/>
                <a:sym typeface="Helvetica Neue Light"/>
              </a:rPr>
              <a:t>Enriched with:</a:t>
            </a:r>
          </a:p>
          <a:p>
            <a:pPr marL="225420" marR="0" lvl="1" indent="-225420" algn="l" defTabSz="914377" rtl="0" eaLnBrk="1" fontAlgn="auto" latinLnBrk="0" hangingPunct="1">
              <a:lnSpc>
                <a:spcPct val="100000"/>
              </a:lnSpc>
              <a:spcBef>
                <a:spcPts val="500"/>
              </a:spcBef>
              <a:spcAft>
                <a:spcPts val="600"/>
              </a:spcAft>
              <a:buClr>
                <a:srgbClr val="372D87"/>
              </a:buClr>
              <a:buSzTx/>
              <a:buFont typeface="Arial" panose="020B0604020202020204" pitchFamily="34" charset="0"/>
              <a:buChar char="—"/>
              <a:tabLst/>
              <a:defRPr/>
            </a:pPr>
            <a:r>
              <a:rPr kumimoji="0" lang="en-GB" sz="1050" b="0" i="0" u="none" strike="noStrike" kern="0" cap="none" spc="0" normalizeH="0" baseline="0" noProof="0" dirty="0">
                <a:ln>
                  <a:noFill/>
                </a:ln>
                <a:solidFill>
                  <a:srgbClr val="4D4D4D"/>
                </a:solidFill>
                <a:effectLst/>
                <a:uLnTx/>
                <a:uFillTx/>
                <a:latin typeface="Arial"/>
                <a:ea typeface="Helvetica Neue"/>
                <a:cs typeface="Helvetica Neue"/>
                <a:sym typeface="Helvetica Neue"/>
              </a:rPr>
              <a:t>CFlight impression data (from broadcasters)</a:t>
            </a:r>
          </a:p>
          <a:p>
            <a:pPr marL="225420" marR="0" lvl="1" indent="-225420" algn="l" defTabSz="914377" rtl="0" eaLnBrk="1" fontAlgn="auto" latinLnBrk="0" hangingPunct="1">
              <a:lnSpc>
                <a:spcPct val="100000"/>
              </a:lnSpc>
              <a:spcBef>
                <a:spcPts val="500"/>
              </a:spcBef>
              <a:spcAft>
                <a:spcPts val="600"/>
              </a:spcAft>
              <a:buClr>
                <a:srgbClr val="372D87"/>
              </a:buClr>
              <a:buSzTx/>
              <a:buFont typeface="Arial" panose="020B0604020202020204" pitchFamily="34" charset="0"/>
              <a:buChar char="—"/>
              <a:tabLst/>
              <a:defRPr/>
            </a:pPr>
            <a:r>
              <a:rPr kumimoji="0" lang="en-GB" sz="1050" b="0" i="0" u="none" strike="noStrike" kern="0" cap="none" spc="0" normalizeH="0" baseline="0" noProof="0" dirty="0">
                <a:ln>
                  <a:noFill/>
                </a:ln>
                <a:solidFill>
                  <a:srgbClr val="4D4D4D"/>
                </a:solidFill>
                <a:effectLst/>
                <a:uLnTx/>
                <a:uFillTx/>
                <a:latin typeface="Arial"/>
                <a:ea typeface="+mn-ea"/>
                <a:cs typeface="+mn-cs"/>
                <a:sym typeface="Arial"/>
              </a:rPr>
              <a:t>Additional metadata: device, content genre, dayparts (from broadcasters)</a:t>
            </a:r>
          </a:p>
          <a:p>
            <a:pPr marL="225420" marR="0" lvl="1" indent="-225420" algn="l" defTabSz="914377" rtl="0" eaLnBrk="1" fontAlgn="auto" latinLnBrk="0" hangingPunct="1">
              <a:lnSpc>
                <a:spcPct val="100000"/>
              </a:lnSpc>
              <a:spcBef>
                <a:spcPts val="500"/>
              </a:spcBef>
              <a:spcAft>
                <a:spcPts val="600"/>
              </a:spcAft>
              <a:buClr>
                <a:srgbClr val="372D87"/>
              </a:buClr>
              <a:buSzTx/>
              <a:buFont typeface="Arial" panose="020B0604020202020204" pitchFamily="34" charset="0"/>
              <a:buChar char="—"/>
              <a:tabLst/>
              <a:defRPr/>
            </a:pPr>
            <a:r>
              <a:rPr kumimoji="0" lang="en-GB" sz="1050" b="0" i="0" u="none" strike="noStrike" kern="0" cap="none" spc="0" normalizeH="0" baseline="0" noProof="0" dirty="0">
                <a:ln>
                  <a:noFill/>
                </a:ln>
                <a:solidFill>
                  <a:srgbClr val="4D4D4D"/>
                </a:solidFill>
                <a:effectLst/>
                <a:uLnTx/>
                <a:uFillTx/>
                <a:latin typeface="Arial"/>
                <a:ea typeface="Helvetica Neue"/>
                <a:cs typeface="Helvetica Neue"/>
                <a:sym typeface="Helvetica Neue"/>
              </a:rPr>
              <a:t>Demographics data (Barb)</a:t>
            </a:r>
          </a:p>
          <a:p>
            <a:pPr marL="225420" marR="0" lvl="1" indent="-225420" algn="l" defTabSz="914377" rtl="0" eaLnBrk="1" fontAlgn="auto" latinLnBrk="0" hangingPunct="1">
              <a:lnSpc>
                <a:spcPct val="100000"/>
              </a:lnSpc>
              <a:spcBef>
                <a:spcPts val="500"/>
              </a:spcBef>
              <a:spcAft>
                <a:spcPts val="600"/>
              </a:spcAft>
              <a:buClr>
                <a:srgbClr val="372D87"/>
              </a:buClr>
              <a:buSzTx/>
              <a:buFont typeface="Arial" panose="020B0604020202020204" pitchFamily="34" charset="0"/>
              <a:buChar char="—"/>
              <a:tabLst/>
              <a:defRPr/>
            </a:pPr>
            <a:r>
              <a:rPr kumimoji="0" lang="en-GB" sz="1050" b="0" i="0" u="none" strike="noStrike" kern="0" cap="none" spc="0" normalizeH="0" baseline="0" noProof="0" dirty="0">
                <a:ln>
                  <a:noFill/>
                </a:ln>
                <a:solidFill>
                  <a:srgbClr val="4D4D4D"/>
                </a:solidFill>
                <a:effectLst/>
                <a:uLnTx/>
                <a:uFillTx/>
                <a:latin typeface="Arial"/>
                <a:ea typeface="+mn-ea"/>
                <a:cs typeface="+mn-cs"/>
                <a:sym typeface="Arial"/>
              </a:rPr>
              <a:t>Estimated campaign </a:t>
            </a:r>
            <a:r>
              <a:rPr kumimoji="0" lang="en-GB" sz="1050" b="0" i="0" u="none" strike="noStrike" kern="0" cap="none" spc="0" normalizeH="0" baseline="0" noProof="0" dirty="0">
                <a:ln>
                  <a:noFill/>
                </a:ln>
                <a:solidFill>
                  <a:srgbClr val="4D4D4D"/>
                </a:solidFill>
                <a:effectLst/>
                <a:uLnTx/>
                <a:uFillTx/>
                <a:latin typeface="Arial"/>
                <a:ea typeface="Helvetica Neue"/>
                <a:cs typeface="Helvetica Neue"/>
                <a:sym typeface="Helvetica Neue"/>
              </a:rPr>
              <a:t>CPT pricing data (WARC)</a:t>
            </a:r>
            <a:endParaRPr kumimoji="0" lang="en-GB" sz="1050" b="0" i="0" u="none" strike="noStrike" kern="0" cap="none" spc="0" normalizeH="0" baseline="0" noProof="0" dirty="0">
              <a:ln>
                <a:noFill/>
              </a:ln>
              <a:solidFill>
                <a:srgbClr val="4D4D4D"/>
              </a:solidFill>
              <a:effectLst/>
              <a:uLnTx/>
              <a:uFillTx/>
              <a:latin typeface="Arial"/>
              <a:ea typeface="+mn-ea"/>
              <a:cs typeface="+mn-cs"/>
            </a:endParaRPr>
          </a:p>
        </p:txBody>
      </p:sp>
      <p:pic>
        <p:nvPicPr>
          <p:cNvPr id="36" name="Picture 35" descr="Logo&#10;&#10;Description automatically generated">
            <a:extLst>
              <a:ext uri="{FF2B5EF4-FFF2-40B4-BE49-F238E27FC236}">
                <a16:creationId xmlns:a16="http://schemas.microsoft.com/office/drawing/2014/main" id="{50A7D586-FFB1-5F37-BF3C-090156D77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580" y="4376458"/>
            <a:ext cx="894521" cy="679517"/>
          </a:xfrm>
          <a:prstGeom prst="rect">
            <a:avLst/>
          </a:prstGeom>
        </p:spPr>
      </p:pic>
      <p:sp>
        <p:nvSpPr>
          <p:cNvPr id="52" name="Google Shape;163;g17c3d4ad44d_0_97">
            <a:extLst>
              <a:ext uri="{FF2B5EF4-FFF2-40B4-BE49-F238E27FC236}">
                <a16:creationId xmlns:a16="http://schemas.microsoft.com/office/drawing/2014/main" id="{6D7D8BDD-2BE3-201C-5271-65BA73550BEC}"/>
              </a:ext>
            </a:extLst>
          </p:cNvPr>
          <p:cNvSpPr/>
          <p:nvPr/>
        </p:nvSpPr>
        <p:spPr>
          <a:xfrm>
            <a:off x="4144553" y="1381127"/>
            <a:ext cx="551400" cy="3674850"/>
          </a:xfrm>
          <a:prstGeom prst="rightBrace">
            <a:avLst>
              <a:gd name="adj1" fmla="val 50000"/>
              <a:gd name="adj2" fmla="val 44549"/>
            </a:avLst>
          </a:prstGeom>
          <a:noFill/>
          <a:ln w="9525"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53" name="Google Shape;164;g17c3d4ad44d_0_97">
            <a:extLst>
              <a:ext uri="{FF2B5EF4-FFF2-40B4-BE49-F238E27FC236}">
                <a16:creationId xmlns:a16="http://schemas.microsoft.com/office/drawing/2014/main" id="{7992F402-E6C6-6248-7DF6-5CA24FFCF41E}"/>
              </a:ext>
            </a:extLst>
          </p:cNvPr>
          <p:cNvSpPr/>
          <p:nvPr/>
        </p:nvSpPr>
        <p:spPr>
          <a:xfrm rot="10800000">
            <a:off x="7543068" y="1381125"/>
            <a:ext cx="551400" cy="3674850"/>
          </a:xfrm>
          <a:prstGeom prst="rightBrace">
            <a:avLst>
              <a:gd name="adj1" fmla="val 50000"/>
              <a:gd name="adj2" fmla="val 53298"/>
            </a:avLst>
          </a:prstGeom>
          <a:noFill/>
          <a:ln w="9525" cap="flat" cmpd="sng">
            <a:solidFill>
              <a:srgbClr val="E030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nvGrpSpPr>
          <p:cNvPr id="15" name="Group 14">
            <a:extLst>
              <a:ext uri="{FF2B5EF4-FFF2-40B4-BE49-F238E27FC236}">
                <a16:creationId xmlns:a16="http://schemas.microsoft.com/office/drawing/2014/main" id="{5FC7EBA3-3AA0-47E7-F243-22219F8C6C59}"/>
              </a:ext>
            </a:extLst>
          </p:cNvPr>
          <p:cNvGrpSpPr/>
          <p:nvPr/>
        </p:nvGrpSpPr>
        <p:grpSpPr>
          <a:xfrm>
            <a:off x="8165677" y="1498255"/>
            <a:ext cx="3422014" cy="3511363"/>
            <a:chOff x="8146499" y="1389745"/>
            <a:chExt cx="3422014" cy="3511363"/>
          </a:xfrm>
        </p:grpSpPr>
        <p:grpSp>
          <p:nvGrpSpPr>
            <p:cNvPr id="14" name="Group 13">
              <a:extLst>
                <a:ext uri="{FF2B5EF4-FFF2-40B4-BE49-F238E27FC236}">
                  <a16:creationId xmlns:a16="http://schemas.microsoft.com/office/drawing/2014/main" id="{A695041B-C27F-433E-5F7C-440EC1D80A7B}"/>
                </a:ext>
              </a:extLst>
            </p:cNvPr>
            <p:cNvGrpSpPr/>
            <p:nvPr/>
          </p:nvGrpSpPr>
          <p:grpSpPr>
            <a:xfrm>
              <a:off x="8146499" y="3046383"/>
              <a:ext cx="3422014" cy="1854725"/>
              <a:chOff x="8217008" y="3574287"/>
              <a:chExt cx="3422014" cy="1854725"/>
            </a:xfrm>
          </p:grpSpPr>
          <p:sp>
            <p:nvSpPr>
              <p:cNvPr id="38" name="TextBox 37">
                <a:extLst>
                  <a:ext uri="{FF2B5EF4-FFF2-40B4-BE49-F238E27FC236}">
                    <a16:creationId xmlns:a16="http://schemas.microsoft.com/office/drawing/2014/main" id="{90D88521-916F-A03C-3358-F42632C20D14}"/>
                  </a:ext>
                </a:extLst>
              </p:cNvPr>
              <p:cNvSpPr txBox="1"/>
              <p:nvPr/>
            </p:nvSpPr>
            <p:spPr>
              <a:xfrm>
                <a:off x="8217008" y="3574287"/>
                <a:ext cx="3422014" cy="11592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400" b="1" i="0" u="none" strike="noStrike" kern="1200" cap="none" spc="0" normalizeH="0" baseline="0" noProof="0" dirty="0">
                    <a:ln>
                      <a:noFill/>
                    </a:ln>
                    <a:solidFill>
                      <a:srgbClr val="E0301E"/>
                    </a:solidFill>
                    <a:effectLst/>
                    <a:uLnTx/>
                    <a:uFillTx/>
                    <a:latin typeface="Arial"/>
                    <a:ea typeface="Helvetica Neue"/>
                    <a:cs typeface="Helvetica Neue"/>
                    <a:sym typeface="Helvetica Neue"/>
                  </a:rPr>
                  <a:t>Feature estimation:</a:t>
                </a:r>
                <a:r>
                  <a:rPr kumimoji="0" lang="en-GB" sz="1400" b="1" i="0" u="none" strike="noStrike" kern="1200" cap="none" spc="0" normalizeH="0" baseline="0" noProof="0" dirty="0">
                    <a:ln>
                      <a:noFill/>
                    </a:ln>
                    <a:solidFill>
                      <a:prstClr val="black"/>
                    </a:solidFill>
                    <a:effectLst/>
                    <a:uLnTx/>
                    <a:uFillTx/>
                    <a:latin typeface="Arial"/>
                    <a:ea typeface="Helvetica Neue"/>
                    <a:cs typeface="Helvetica Neue"/>
                    <a:sym typeface="Helvetica Neue"/>
                  </a:rPr>
                  <a:t> </a:t>
                </a:r>
              </a:p>
              <a:p>
                <a:pPr marL="225420" marR="0" lvl="1" indent="-225420" algn="l" defTabSz="914377" rtl="0" eaLnBrk="1" fontAlgn="auto" latinLnBrk="0" hangingPunct="1">
                  <a:lnSpc>
                    <a:spcPct val="100000"/>
                  </a:lnSpc>
                  <a:spcBef>
                    <a:spcPts val="500"/>
                  </a:spcBef>
                  <a:spcAft>
                    <a:spcPts val="600"/>
                  </a:spcAft>
                  <a:buClr>
                    <a:srgbClr val="372D87"/>
                  </a:buClr>
                  <a:buSzTx/>
                  <a:buFont typeface="Arial" panose="020B0604020202020204" pitchFamily="34" charset="0"/>
                  <a:buChar char="—"/>
                  <a:tabLst/>
                  <a:defRPr/>
                </a:pPr>
                <a:r>
                  <a:rPr kumimoji="0" lang="en-GB" sz="1050" b="0" i="0" u="none" strike="noStrike" kern="0" cap="none" spc="0" normalizeH="0" baseline="0" noProof="0" dirty="0">
                    <a:ln>
                      <a:noFill/>
                    </a:ln>
                    <a:solidFill>
                      <a:srgbClr val="4D4D4D"/>
                    </a:solidFill>
                    <a:effectLst/>
                    <a:uLnTx/>
                    <a:uFillTx/>
                    <a:latin typeface="Arial"/>
                    <a:ea typeface="+mn-ea"/>
                    <a:cs typeface="+mn-cs"/>
                    <a:sym typeface="Arial"/>
                  </a:rPr>
                  <a:t>Aids identification of key features impacting a BVOD incremental reach  </a:t>
                </a:r>
              </a:p>
              <a:p>
                <a:pPr marL="225420" marR="0" lvl="1" indent="-225420" algn="l" defTabSz="914377" rtl="0" eaLnBrk="1" fontAlgn="auto" latinLnBrk="0" hangingPunct="1">
                  <a:lnSpc>
                    <a:spcPct val="100000"/>
                  </a:lnSpc>
                  <a:spcBef>
                    <a:spcPts val="500"/>
                  </a:spcBef>
                  <a:spcAft>
                    <a:spcPts val="600"/>
                  </a:spcAft>
                  <a:buClr>
                    <a:srgbClr val="372D87"/>
                  </a:buClr>
                  <a:buSzTx/>
                  <a:buFont typeface="Arial" panose="020B0604020202020204" pitchFamily="34" charset="0"/>
                  <a:buChar char="—"/>
                  <a:tabLst/>
                  <a:defRPr/>
                </a:pPr>
                <a:r>
                  <a:rPr kumimoji="0" lang="en-GB" sz="1050" b="0" i="0" u="none" strike="noStrike" kern="0" cap="none" spc="0" normalizeH="0" baseline="0" noProof="0" dirty="0">
                    <a:ln>
                      <a:noFill/>
                    </a:ln>
                    <a:solidFill>
                      <a:srgbClr val="4D4D4D"/>
                    </a:solidFill>
                    <a:effectLst/>
                    <a:uLnTx/>
                    <a:uFillTx/>
                    <a:latin typeface="Arial"/>
                    <a:ea typeface="+mn-ea"/>
                    <a:cs typeface="+mn-cs"/>
                    <a:sym typeface="Arial"/>
                  </a:rPr>
                  <a:t>Provides deeper understanding of viewer demographics and viewing preferences</a:t>
                </a:r>
                <a:endParaRPr kumimoji="0" lang="en-GB" sz="1400" b="0" i="0" u="none" strike="noStrike" kern="1200" cap="none" spc="0" normalizeH="0" baseline="0" noProof="0" dirty="0">
                  <a:ln>
                    <a:noFill/>
                  </a:ln>
                  <a:solidFill>
                    <a:prstClr val="black"/>
                  </a:solidFill>
                  <a:effectLst/>
                  <a:uLnTx/>
                  <a:uFillTx/>
                  <a:latin typeface="Arial"/>
                  <a:ea typeface="Helvetica Neue"/>
                  <a:cs typeface="Helvetica Neue"/>
                  <a:sym typeface="Helvetica Neue"/>
                </a:endParaRPr>
              </a:p>
            </p:txBody>
          </p:sp>
          <p:grpSp>
            <p:nvGrpSpPr>
              <p:cNvPr id="11" name="Group 10">
                <a:extLst>
                  <a:ext uri="{FF2B5EF4-FFF2-40B4-BE49-F238E27FC236}">
                    <a16:creationId xmlns:a16="http://schemas.microsoft.com/office/drawing/2014/main" id="{55A3D060-4C5C-212B-7C64-D10E3B3ABAC5}"/>
                  </a:ext>
                </a:extLst>
              </p:cNvPr>
              <p:cNvGrpSpPr/>
              <p:nvPr/>
            </p:nvGrpSpPr>
            <p:grpSpPr>
              <a:xfrm>
                <a:off x="8511302" y="4818812"/>
                <a:ext cx="2833427" cy="610200"/>
                <a:chOff x="8659101" y="4960217"/>
                <a:chExt cx="2833427" cy="610200"/>
              </a:xfrm>
            </p:grpSpPr>
            <p:pic>
              <p:nvPicPr>
                <p:cNvPr id="40" name="Google Shape;140;g17c3d4ad44d_0_97">
                  <a:extLst>
                    <a:ext uri="{FF2B5EF4-FFF2-40B4-BE49-F238E27FC236}">
                      <a16:creationId xmlns:a16="http://schemas.microsoft.com/office/drawing/2014/main" id="{DD4EEB2F-696A-D149-54AC-6F0D476492B0}"/>
                    </a:ext>
                  </a:extLst>
                </p:cNvPr>
                <p:cNvPicPr preferRelativeResize="0"/>
                <p:nvPr/>
              </p:nvPicPr>
              <p:blipFill rotWithShape="1">
                <a:blip r:embed="rId5">
                  <a:alphaModFix/>
                </a:blip>
                <a:srcRect/>
                <a:stretch/>
              </p:blipFill>
              <p:spPr>
                <a:xfrm>
                  <a:off x="10232528" y="4960217"/>
                  <a:ext cx="1260000" cy="610200"/>
                </a:xfrm>
                <a:prstGeom prst="rect">
                  <a:avLst/>
                </a:prstGeom>
                <a:noFill/>
                <a:ln>
                  <a:noFill/>
                </a:ln>
              </p:spPr>
            </p:pic>
            <p:pic>
              <p:nvPicPr>
                <p:cNvPr id="41" name="Google Shape;162;g17c3d4ad44d_0_97">
                  <a:extLst>
                    <a:ext uri="{FF2B5EF4-FFF2-40B4-BE49-F238E27FC236}">
                      <a16:creationId xmlns:a16="http://schemas.microsoft.com/office/drawing/2014/main" id="{61D8A3AA-2E8B-F059-2908-EAACA2C82BB9}"/>
                    </a:ext>
                  </a:extLst>
                </p:cNvPr>
                <p:cNvPicPr preferRelativeResize="0"/>
                <p:nvPr/>
              </p:nvPicPr>
              <p:blipFill rotWithShape="1">
                <a:blip r:embed="rId6">
                  <a:alphaModFix/>
                </a:blip>
                <a:srcRect/>
                <a:stretch/>
              </p:blipFill>
              <p:spPr>
                <a:xfrm>
                  <a:off x="8659101" y="4960217"/>
                  <a:ext cx="1260000" cy="610200"/>
                </a:xfrm>
                <a:prstGeom prst="rect">
                  <a:avLst/>
                </a:prstGeom>
                <a:noFill/>
                <a:ln>
                  <a:noFill/>
                </a:ln>
              </p:spPr>
            </p:pic>
          </p:grpSp>
        </p:grpSp>
        <p:grpSp>
          <p:nvGrpSpPr>
            <p:cNvPr id="13" name="Group 12">
              <a:extLst>
                <a:ext uri="{FF2B5EF4-FFF2-40B4-BE49-F238E27FC236}">
                  <a16:creationId xmlns:a16="http://schemas.microsoft.com/office/drawing/2014/main" id="{74E79D20-7B0C-6C98-CD07-A41FC9D3A453}"/>
                </a:ext>
              </a:extLst>
            </p:cNvPr>
            <p:cNvGrpSpPr/>
            <p:nvPr/>
          </p:nvGrpSpPr>
          <p:grpSpPr>
            <a:xfrm>
              <a:off x="8146499" y="1389745"/>
              <a:ext cx="3422014" cy="1386923"/>
              <a:chOff x="8146499" y="1389745"/>
              <a:chExt cx="3422014" cy="1386923"/>
            </a:xfrm>
          </p:grpSpPr>
          <p:sp>
            <p:nvSpPr>
              <p:cNvPr id="37" name="TextBox 36">
                <a:extLst>
                  <a:ext uri="{FF2B5EF4-FFF2-40B4-BE49-F238E27FC236}">
                    <a16:creationId xmlns:a16="http://schemas.microsoft.com/office/drawing/2014/main" id="{083AAED8-428F-8BF4-9EDB-5FF03D175570}"/>
                  </a:ext>
                </a:extLst>
              </p:cNvPr>
              <p:cNvSpPr txBox="1"/>
              <p:nvPr/>
            </p:nvSpPr>
            <p:spPr>
              <a:xfrm>
                <a:off x="8146499" y="1389745"/>
                <a:ext cx="3422014" cy="6950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GB" sz="1400" b="1" i="0" u="none" strike="noStrike" kern="1200" cap="none" spc="0" normalizeH="0" baseline="0" noProof="0" dirty="0">
                    <a:ln>
                      <a:noFill/>
                    </a:ln>
                    <a:solidFill>
                      <a:srgbClr val="E10514"/>
                    </a:solidFill>
                    <a:effectLst/>
                    <a:uLnTx/>
                    <a:uFillTx/>
                    <a:latin typeface="Arial"/>
                    <a:ea typeface="Helvetica Neue"/>
                    <a:cs typeface="Helvetica Neue"/>
                    <a:sym typeface="Helvetica Neue"/>
                  </a:rPr>
                  <a:t>Campaign segmentation</a:t>
                </a:r>
              </a:p>
              <a:p>
                <a:pPr marL="225420" marR="0" lvl="1" indent="-225420" algn="l" defTabSz="914377" rtl="0" eaLnBrk="1" fontAlgn="auto" latinLnBrk="0" hangingPunct="1">
                  <a:lnSpc>
                    <a:spcPct val="100000"/>
                  </a:lnSpc>
                  <a:spcBef>
                    <a:spcPts val="500"/>
                  </a:spcBef>
                  <a:spcAft>
                    <a:spcPts val="600"/>
                  </a:spcAft>
                  <a:buClr>
                    <a:srgbClr val="372D87"/>
                  </a:buClr>
                  <a:buSzTx/>
                  <a:buFont typeface="Arial" panose="020B0604020202020204" pitchFamily="34" charset="0"/>
                  <a:buChar char="—"/>
                  <a:tabLst/>
                  <a:defRPr/>
                </a:pPr>
                <a:r>
                  <a:rPr kumimoji="0" lang="en-GB" sz="1050" b="0" i="0" u="none" strike="noStrike" kern="0" cap="none" spc="0" normalizeH="0" baseline="0" noProof="0" dirty="0">
                    <a:ln>
                      <a:noFill/>
                    </a:ln>
                    <a:solidFill>
                      <a:srgbClr val="4D4D4D"/>
                    </a:solidFill>
                    <a:effectLst/>
                    <a:uLnTx/>
                    <a:uFillTx/>
                    <a:latin typeface="Arial"/>
                    <a:ea typeface="+mn-ea"/>
                    <a:cs typeface="+mn-cs"/>
                    <a:sym typeface="Arial"/>
                  </a:rPr>
                  <a:t>Split campaigns into segments based on overall reach</a:t>
                </a:r>
                <a:endParaRPr kumimoji="0" lang="en-GB" sz="1400" b="0" i="0" u="none" strike="noStrike" kern="1200" cap="none" spc="0" normalizeH="0" baseline="0" noProof="0" dirty="0">
                  <a:ln>
                    <a:noFill/>
                  </a:ln>
                  <a:solidFill>
                    <a:srgbClr val="009B3C"/>
                  </a:solidFill>
                  <a:effectLst/>
                  <a:uLnTx/>
                  <a:uFillTx/>
                  <a:latin typeface="Arial"/>
                  <a:ea typeface="Helvetica Neue"/>
                  <a:cs typeface="Helvetica Neue"/>
                  <a:sym typeface="Helvetica Neue"/>
                </a:endParaRPr>
              </a:p>
            </p:txBody>
          </p:sp>
          <p:grpSp>
            <p:nvGrpSpPr>
              <p:cNvPr id="10" name="Group 9">
                <a:extLst>
                  <a:ext uri="{FF2B5EF4-FFF2-40B4-BE49-F238E27FC236}">
                    <a16:creationId xmlns:a16="http://schemas.microsoft.com/office/drawing/2014/main" id="{D86ABBEB-B370-1FA8-A20F-8E4D8CDE8117}"/>
                  </a:ext>
                </a:extLst>
              </p:cNvPr>
              <p:cNvGrpSpPr/>
              <p:nvPr/>
            </p:nvGrpSpPr>
            <p:grpSpPr>
              <a:xfrm>
                <a:off x="8390504" y="2164668"/>
                <a:ext cx="2934004" cy="612000"/>
                <a:chOff x="8446904" y="2306073"/>
                <a:chExt cx="2934004" cy="612000"/>
              </a:xfrm>
            </p:grpSpPr>
            <p:pic>
              <p:nvPicPr>
                <p:cNvPr id="43" name="Google Shape;165;g17c3d4ad44d_0_97">
                  <a:extLst>
                    <a:ext uri="{FF2B5EF4-FFF2-40B4-BE49-F238E27FC236}">
                      <a16:creationId xmlns:a16="http://schemas.microsoft.com/office/drawing/2014/main" id="{B520647E-62CD-06A3-1827-D70B67911689}"/>
                    </a:ext>
                  </a:extLst>
                </p:cNvPr>
                <p:cNvPicPr preferRelativeResize="0"/>
                <p:nvPr/>
              </p:nvPicPr>
              <p:blipFill rotWithShape="1">
                <a:blip r:embed="rId7">
                  <a:alphaModFix/>
                </a:blip>
                <a:srcRect/>
                <a:stretch/>
              </p:blipFill>
              <p:spPr>
                <a:xfrm>
                  <a:off x="8446904" y="2306073"/>
                  <a:ext cx="900000" cy="612000"/>
                </a:xfrm>
                <a:prstGeom prst="rect">
                  <a:avLst/>
                </a:prstGeom>
                <a:noFill/>
                <a:ln>
                  <a:noFill/>
                </a:ln>
              </p:spPr>
            </p:pic>
            <p:pic>
              <p:nvPicPr>
                <p:cNvPr id="44" name="Google Shape;166;g17c3d4ad44d_0_97">
                  <a:extLst>
                    <a:ext uri="{FF2B5EF4-FFF2-40B4-BE49-F238E27FC236}">
                      <a16:creationId xmlns:a16="http://schemas.microsoft.com/office/drawing/2014/main" id="{3A044338-F1CF-D237-9D8D-4B91EC79506E}"/>
                    </a:ext>
                  </a:extLst>
                </p:cNvPr>
                <p:cNvPicPr preferRelativeResize="0"/>
                <p:nvPr/>
              </p:nvPicPr>
              <p:blipFill rotWithShape="1">
                <a:blip r:embed="rId8">
                  <a:alphaModFix/>
                </a:blip>
                <a:srcRect/>
                <a:stretch/>
              </p:blipFill>
              <p:spPr>
                <a:xfrm>
                  <a:off x="9450713" y="2306073"/>
                  <a:ext cx="900000" cy="612000"/>
                </a:xfrm>
                <a:prstGeom prst="rect">
                  <a:avLst/>
                </a:prstGeom>
                <a:noFill/>
                <a:ln>
                  <a:noFill/>
                </a:ln>
              </p:spPr>
            </p:pic>
            <p:pic>
              <p:nvPicPr>
                <p:cNvPr id="9" name="Picture 8">
                  <a:extLst>
                    <a:ext uri="{FF2B5EF4-FFF2-40B4-BE49-F238E27FC236}">
                      <a16:creationId xmlns:a16="http://schemas.microsoft.com/office/drawing/2014/main" id="{5643BB75-FF71-2987-0E7A-3D9D7B528879}"/>
                    </a:ext>
                  </a:extLst>
                </p:cNvPr>
                <p:cNvPicPr preferRelativeResize="0">
                  <a:picLocks noChangeAspect="1"/>
                </p:cNvPicPr>
                <p:nvPr/>
              </p:nvPicPr>
              <p:blipFill>
                <a:blip r:embed="rId9"/>
                <a:stretch>
                  <a:fillRect/>
                </a:stretch>
              </p:blipFill>
              <p:spPr>
                <a:xfrm>
                  <a:off x="10454523" y="2306073"/>
                  <a:ext cx="926385" cy="612000"/>
                </a:xfrm>
                <a:prstGeom prst="rect">
                  <a:avLst/>
                </a:prstGeom>
              </p:spPr>
            </p:pic>
          </p:grpSp>
        </p:grpSp>
      </p:grpSp>
    </p:spTree>
    <p:extLst>
      <p:ext uri="{BB962C8B-B14F-4D97-AF65-F5344CB8AC3E}">
        <p14:creationId xmlns:p14="http://schemas.microsoft.com/office/powerpoint/2010/main" val="334822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1EBD-FEF7-9F2F-EE42-8196FA7DCF16}"/>
              </a:ext>
            </a:extLst>
          </p:cNvPr>
          <p:cNvSpPr>
            <a:spLocks noGrp="1"/>
          </p:cNvSpPr>
          <p:nvPr>
            <p:ph type="title"/>
          </p:nvPr>
        </p:nvSpPr>
        <p:spPr/>
        <p:txBody>
          <a:bodyPr/>
          <a:lstStyle/>
          <a:p>
            <a:r>
              <a:rPr lang="en-GB" dirty="0"/>
              <a:t>BVOD viewing habits</a:t>
            </a:r>
          </a:p>
        </p:txBody>
      </p:sp>
      <p:sp>
        <p:nvSpPr>
          <p:cNvPr id="3" name="Text Placeholder 2">
            <a:extLst>
              <a:ext uri="{FF2B5EF4-FFF2-40B4-BE49-F238E27FC236}">
                <a16:creationId xmlns:a16="http://schemas.microsoft.com/office/drawing/2014/main" id="{14EFC775-53AA-1A2E-7314-B5AF07B5D0AE}"/>
              </a:ext>
            </a:extLst>
          </p:cNvPr>
          <p:cNvSpPr>
            <a:spLocks noGrp="1"/>
          </p:cNvSpPr>
          <p:nvPr>
            <p:ph type="body" sz="quarter" idx="13"/>
          </p:nvPr>
        </p:nvSpPr>
        <p:spPr>
          <a:xfrm>
            <a:off x="377758" y="1614207"/>
            <a:ext cx="4729501" cy="3651531"/>
          </a:xfrm>
        </p:spPr>
        <p:txBody>
          <a:bodyPr>
            <a:normAutofit fontScale="92500" lnSpcReduction="10000"/>
          </a:bodyPr>
          <a:lstStyle/>
          <a:p>
            <a:r>
              <a:rPr lang="en-GB" dirty="0"/>
              <a:t>Drama &amp; Entertainment account for 77% of BVOD average daily minutes</a:t>
            </a:r>
          </a:p>
          <a:p>
            <a:endParaRPr lang="en-GB" dirty="0"/>
          </a:p>
          <a:p>
            <a:pPr lvl="0"/>
            <a:r>
              <a:rPr lang="en-GB" dirty="0"/>
              <a:t>64% of BVOD viewing is through the TV set</a:t>
            </a:r>
          </a:p>
          <a:p>
            <a:pPr lvl="0"/>
            <a:endParaRPr lang="en-GB" dirty="0"/>
          </a:p>
          <a:p>
            <a:pPr lvl="0"/>
            <a:r>
              <a:rPr lang="en-GB" dirty="0"/>
              <a:t>Average adult BVOD Viewer-Per-View (VPV) is 1.34</a:t>
            </a:r>
          </a:p>
          <a:p>
            <a:r>
              <a:rPr lang="en-GB" dirty="0"/>
              <a:t>Average 16-34 BVOD VPV is 1.72</a:t>
            </a:r>
          </a:p>
          <a:p>
            <a:pPr lvl="0"/>
            <a:endParaRPr lang="en-GB" dirty="0"/>
          </a:p>
          <a:p>
            <a:pPr lvl="0"/>
            <a:r>
              <a:rPr lang="en-GB" dirty="0"/>
              <a:t>Skewed towards ABC1s and 16-34s:</a:t>
            </a:r>
          </a:p>
          <a:p>
            <a:pPr marL="285750" indent="-285750">
              <a:buFont typeface="Arial" panose="020B0604020202020204" pitchFamily="34" charset="0"/>
              <a:buChar char="—"/>
              <a:defRPr/>
            </a:pPr>
            <a:r>
              <a:rPr lang="en-GB" dirty="0"/>
              <a:t>ABC1: 61% of BVOD minutes vs 49% of linear</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dirty="0"/>
              <a:t>16-34: 26% of BVOD minutes vs 8% of linear</a:t>
            </a:r>
          </a:p>
          <a:p>
            <a:endParaRPr lang="en-GB" dirty="0"/>
          </a:p>
        </p:txBody>
      </p:sp>
      <p:pic>
        <p:nvPicPr>
          <p:cNvPr id="25602" name="Picture 2" descr="The Masked Singer comes to a close with record ratings, peaking with 10.6  million viewers">
            <a:extLst>
              <a:ext uri="{FF2B5EF4-FFF2-40B4-BE49-F238E27FC236}">
                <a16:creationId xmlns:a16="http://schemas.microsoft.com/office/drawing/2014/main" id="{2C74E418-27EE-9FE5-840C-38EA90C81A65}"/>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15333" r="15333"/>
          <a:stretch/>
        </p:blipFill>
        <p:spPr/>
      </p:pic>
      <p:sp>
        <p:nvSpPr>
          <p:cNvPr id="6" name="Text Placeholder 5">
            <a:extLst>
              <a:ext uri="{FF2B5EF4-FFF2-40B4-BE49-F238E27FC236}">
                <a16:creationId xmlns:a16="http://schemas.microsoft.com/office/drawing/2014/main" id="{9D136A1E-ADEF-A538-6071-246CE95800E3}"/>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The Masked Singer, ITV</a:t>
            </a:r>
          </a:p>
        </p:txBody>
      </p:sp>
      <p:pic>
        <p:nvPicPr>
          <p:cNvPr id="4" name="Picture 3" descr="Logo">
            <a:extLst>
              <a:ext uri="{FF2B5EF4-FFF2-40B4-BE49-F238E27FC236}">
                <a16:creationId xmlns:a16="http://schemas.microsoft.com/office/drawing/2014/main" id="{D31A8AED-5785-E80F-1417-9BEE8B7B3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308" y="5172057"/>
            <a:ext cx="909527" cy="690916"/>
          </a:xfrm>
          <a:prstGeom prst="rect">
            <a:avLst/>
          </a:prstGeom>
        </p:spPr>
      </p:pic>
      <p:sp>
        <p:nvSpPr>
          <p:cNvPr id="5" name="Text Placeholder 3">
            <a:extLst>
              <a:ext uri="{FF2B5EF4-FFF2-40B4-BE49-F238E27FC236}">
                <a16:creationId xmlns:a16="http://schemas.microsoft.com/office/drawing/2014/main" id="{24E393A8-4A5B-820A-5931-672C88BC07C7}"/>
              </a:ext>
            </a:extLst>
          </p:cNvPr>
          <p:cNvSpPr>
            <a:spLocks noGrp="1"/>
          </p:cNvSpPr>
          <p:nvPr>
            <p:ph type="body" sz="quarter" idx="15"/>
          </p:nvPr>
        </p:nvSpPr>
        <p:spPr>
          <a:xfrm>
            <a:off x="377825" y="5365750"/>
            <a:ext cx="4368800" cy="304800"/>
          </a:xfrm>
        </p:spPr>
        <p:txBody>
          <a:bodyPr/>
          <a:lstStyle/>
          <a:p>
            <a:r>
              <a:rPr lang="en-GB" dirty="0"/>
              <a:t>Source: PwC UK, Barb</a:t>
            </a:r>
          </a:p>
        </p:txBody>
      </p:sp>
    </p:spTree>
    <p:extLst>
      <p:ext uri="{BB962C8B-B14F-4D97-AF65-F5344CB8AC3E}">
        <p14:creationId xmlns:p14="http://schemas.microsoft.com/office/powerpoint/2010/main" val="246466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5B467-0282-E22C-9A7A-3193742F7E1D}"/>
              </a:ext>
            </a:extLst>
          </p:cNvPr>
          <p:cNvSpPr>
            <a:spLocks noGrp="1"/>
          </p:cNvSpPr>
          <p:nvPr>
            <p:ph type="title"/>
          </p:nvPr>
        </p:nvSpPr>
        <p:spPr/>
        <p:txBody>
          <a:bodyPr/>
          <a:lstStyle/>
          <a:p>
            <a:r>
              <a:rPr lang="en-GB" dirty="0"/>
              <a:t>BVOD adds incremental reach to linear campaigns</a:t>
            </a:r>
          </a:p>
        </p:txBody>
      </p:sp>
      <p:sp>
        <p:nvSpPr>
          <p:cNvPr id="3" name="Text Placeholder 2">
            <a:extLst>
              <a:ext uri="{FF2B5EF4-FFF2-40B4-BE49-F238E27FC236}">
                <a16:creationId xmlns:a16="http://schemas.microsoft.com/office/drawing/2014/main" id="{F37FD621-4766-6A74-33F6-AEA947EF34AE}"/>
              </a:ext>
            </a:extLst>
          </p:cNvPr>
          <p:cNvSpPr>
            <a:spLocks noGrp="1"/>
          </p:cNvSpPr>
          <p:nvPr>
            <p:ph type="body" sz="quarter" idx="13"/>
          </p:nvPr>
        </p:nvSpPr>
        <p:spPr/>
        <p:txBody>
          <a:bodyPr>
            <a:noAutofit/>
          </a:bodyPr>
          <a:lstStyle/>
          <a:p>
            <a:pPr lvl="0"/>
            <a:r>
              <a:rPr lang="en-GB" dirty="0">
                <a:sym typeface="Arial"/>
              </a:rPr>
              <a:t>On average, BVOD adds: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dirty="0">
                <a:sym typeface="Arial"/>
              </a:rPr>
              <a:t>4% increase adult (16+) reach</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dirty="0">
                <a:sym typeface="Arial"/>
              </a:rPr>
              <a:t>6% increase for Adult ABC1s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dirty="0">
                <a:sym typeface="Arial"/>
              </a:rPr>
              <a:t>8% increase for 16-34s</a:t>
            </a:r>
          </a:p>
          <a:p>
            <a:pPr lvl="0"/>
            <a:endParaRPr lang="en-GB" dirty="0">
              <a:sym typeface="Arial"/>
            </a:endParaRPr>
          </a:p>
          <a:p>
            <a:pPr lvl="0"/>
            <a:r>
              <a:rPr lang="en-GB" dirty="0">
                <a:sym typeface="Arial"/>
              </a:rPr>
              <a:t>Among the top 10% performing campaigns, BVOD adds: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dirty="0">
                <a:sym typeface="Arial"/>
              </a:rPr>
              <a:t>9% increase for Adults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dirty="0">
                <a:sym typeface="Arial"/>
              </a:rPr>
              <a:t>8% increase for Adult ABC1s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GB" dirty="0">
                <a:sym typeface="Arial"/>
              </a:rPr>
              <a:t>11% increase for 16-34s</a:t>
            </a:r>
            <a:endParaRPr lang="en-GB" dirty="0"/>
          </a:p>
        </p:txBody>
      </p:sp>
      <p:pic>
        <p:nvPicPr>
          <p:cNvPr id="26626" name="Picture 2" descr="Gogglebox - Series 20: Episode 11 | All 4">
            <a:extLst>
              <a:ext uri="{FF2B5EF4-FFF2-40B4-BE49-F238E27FC236}">
                <a16:creationId xmlns:a16="http://schemas.microsoft.com/office/drawing/2014/main" id="{0532359E-D0AF-FDC8-AA20-15B37688E283}"/>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8" name="Text Placeholder 7">
            <a:extLst>
              <a:ext uri="{FF2B5EF4-FFF2-40B4-BE49-F238E27FC236}">
                <a16:creationId xmlns:a16="http://schemas.microsoft.com/office/drawing/2014/main" id="{60DBBE15-0759-790D-0BE9-DE952AADACDE}"/>
              </a:ext>
            </a:extLst>
          </p:cNvPr>
          <p:cNvSpPr>
            <a:spLocks noGrp="1"/>
          </p:cNvSpPr>
          <p:nvPr>
            <p:ph type="body" sz="quarter" idx="15"/>
          </p:nvPr>
        </p:nvSpPr>
        <p:spPr/>
        <p:txBody>
          <a:bodyPr/>
          <a:lstStyle/>
          <a:p>
            <a:r>
              <a:rPr lang="en-GB" dirty="0"/>
              <a:t>Source: PwC UK, Barb</a:t>
            </a:r>
          </a:p>
        </p:txBody>
      </p:sp>
      <p:sp>
        <p:nvSpPr>
          <p:cNvPr id="6" name="Text Placeholder 5">
            <a:extLst>
              <a:ext uri="{FF2B5EF4-FFF2-40B4-BE49-F238E27FC236}">
                <a16:creationId xmlns:a16="http://schemas.microsoft.com/office/drawing/2014/main" id="{85EB3D54-E613-1F8A-7BB9-896673561E61}"/>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Gogglebox, Channel 4</a:t>
            </a:r>
          </a:p>
        </p:txBody>
      </p:sp>
      <p:pic>
        <p:nvPicPr>
          <p:cNvPr id="4" name="Picture 3" descr="Logo">
            <a:extLst>
              <a:ext uri="{FF2B5EF4-FFF2-40B4-BE49-F238E27FC236}">
                <a16:creationId xmlns:a16="http://schemas.microsoft.com/office/drawing/2014/main" id="{8DDB03D5-1329-3F7B-6ED3-F61196CD9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308" y="5172057"/>
            <a:ext cx="909527" cy="690916"/>
          </a:xfrm>
          <a:prstGeom prst="rect">
            <a:avLst/>
          </a:prstGeom>
        </p:spPr>
      </p:pic>
    </p:spTree>
    <p:extLst>
      <p:ext uri="{BB962C8B-B14F-4D97-AF65-F5344CB8AC3E}">
        <p14:creationId xmlns:p14="http://schemas.microsoft.com/office/powerpoint/2010/main" val="296912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AD1D56B8-2C0E-B839-3904-71DFCBAD3684}"/>
              </a:ext>
            </a:extLst>
          </p:cNvPr>
          <p:cNvSpPr/>
          <p:nvPr/>
        </p:nvSpPr>
        <p:spPr>
          <a:xfrm>
            <a:off x="6522614" y="4450940"/>
            <a:ext cx="5166000" cy="615600"/>
          </a:xfrm>
          <a:prstGeom prst="rect">
            <a:avLst/>
          </a:prstGeom>
          <a:solidFill>
            <a:schemeClr val="accent3">
              <a:lumMod val="40000"/>
              <a:lumOff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2"/>
                </a:solidFill>
              </a:rPr>
              <a:t>Heaviest tier 50-100%</a:t>
            </a:r>
            <a:endParaRPr lang="en-GB" sz="1200" b="1" i="1" dirty="0">
              <a:solidFill>
                <a:schemeClr val="bg2"/>
              </a:solidFill>
            </a:endParaRPr>
          </a:p>
        </p:txBody>
      </p:sp>
      <p:sp>
        <p:nvSpPr>
          <p:cNvPr id="29" name="Rectangle 28">
            <a:extLst>
              <a:ext uri="{FF2B5EF4-FFF2-40B4-BE49-F238E27FC236}">
                <a16:creationId xmlns:a16="http://schemas.microsoft.com/office/drawing/2014/main" id="{62F26046-FC50-80D1-1F01-51CE1FAE753D}"/>
              </a:ext>
            </a:extLst>
          </p:cNvPr>
          <p:cNvSpPr/>
          <p:nvPr/>
        </p:nvSpPr>
        <p:spPr>
          <a:xfrm>
            <a:off x="3268338" y="4452088"/>
            <a:ext cx="3196800" cy="615600"/>
          </a:xfrm>
          <a:prstGeom prst="rect">
            <a:avLst/>
          </a:prstGeom>
          <a:solidFill>
            <a:schemeClr val="accent5">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2"/>
                </a:solidFill>
              </a:rPr>
              <a:t>Middle tier 20-49%</a:t>
            </a:r>
            <a:endParaRPr lang="en-GB" sz="1200" b="1" i="1" dirty="0">
              <a:solidFill>
                <a:schemeClr val="bg2"/>
              </a:solidFill>
            </a:endParaRPr>
          </a:p>
        </p:txBody>
      </p:sp>
      <p:sp>
        <p:nvSpPr>
          <p:cNvPr id="7" name="Rectangle 6">
            <a:extLst>
              <a:ext uri="{FF2B5EF4-FFF2-40B4-BE49-F238E27FC236}">
                <a16:creationId xmlns:a16="http://schemas.microsoft.com/office/drawing/2014/main" id="{358243E8-D475-7232-D41F-90792B99945E}"/>
              </a:ext>
            </a:extLst>
          </p:cNvPr>
          <p:cNvSpPr/>
          <p:nvPr/>
        </p:nvSpPr>
        <p:spPr>
          <a:xfrm>
            <a:off x="1210239" y="4450940"/>
            <a:ext cx="2005200" cy="615600"/>
          </a:xfrm>
          <a:prstGeom prst="rect">
            <a:avLst/>
          </a:prstGeom>
          <a:solidFill>
            <a:schemeClr val="accent2">
              <a:lumMod val="40000"/>
              <a:lumOff val="6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2"/>
                </a:solidFill>
              </a:rPr>
              <a:t>Lightest tier 0-19%</a:t>
            </a:r>
            <a:endParaRPr lang="en-GB" sz="1200" b="1" i="1" dirty="0">
              <a:solidFill>
                <a:schemeClr val="bg2"/>
              </a:solidFill>
            </a:endParaRPr>
          </a:p>
        </p:txBody>
      </p:sp>
      <p:sp>
        <p:nvSpPr>
          <p:cNvPr id="17" name="Title 16">
            <a:extLst>
              <a:ext uri="{FF2B5EF4-FFF2-40B4-BE49-F238E27FC236}">
                <a16:creationId xmlns:a16="http://schemas.microsoft.com/office/drawing/2014/main" id="{B0DF17F9-071B-D8BF-A5B6-7289FA430E85}"/>
              </a:ext>
            </a:extLst>
          </p:cNvPr>
          <p:cNvSpPr>
            <a:spLocks noGrp="1"/>
          </p:cNvSpPr>
          <p:nvPr>
            <p:ph type="title"/>
          </p:nvPr>
        </p:nvSpPr>
        <p:spPr/>
        <p:txBody>
          <a:bodyPr/>
          <a:lstStyle/>
          <a:p>
            <a:r>
              <a:rPr lang="en-GB" dirty="0"/>
              <a:t>Weight of viewing is a key factor in incremental reach</a:t>
            </a:r>
          </a:p>
        </p:txBody>
      </p:sp>
      <p:sp>
        <p:nvSpPr>
          <p:cNvPr id="4" name="Text Placeholder 3">
            <a:extLst>
              <a:ext uri="{FF2B5EF4-FFF2-40B4-BE49-F238E27FC236}">
                <a16:creationId xmlns:a16="http://schemas.microsoft.com/office/drawing/2014/main" id="{AF85F358-57E2-EB2C-F7F4-12D26ABB6F84}"/>
              </a:ext>
            </a:extLst>
          </p:cNvPr>
          <p:cNvSpPr>
            <a:spLocks noGrp="1"/>
          </p:cNvSpPr>
          <p:nvPr>
            <p:ph type="body" sz="quarter" idx="15"/>
          </p:nvPr>
        </p:nvSpPr>
        <p:spPr/>
        <p:txBody>
          <a:bodyPr/>
          <a:lstStyle/>
          <a:p>
            <a:r>
              <a:rPr lang="en-GB" dirty="0"/>
              <a:t>Source: PwC UK, Barb, all viewers split into tenths based upon their weight of linear TV viewing </a:t>
            </a:r>
          </a:p>
        </p:txBody>
      </p:sp>
      <p:sp>
        <p:nvSpPr>
          <p:cNvPr id="18" name="Rectangle 17">
            <a:extLst>
              <a:ext uri="{FF2B5EF4-FFF2-40B4-BE49-F238E27FC236}">
                <a16:creationId xmlns:a16="http://schemas.microsoft.com/office/drawing/2014/main" id="{90EC29ED-662D-C373-FCEA-74E8468C6320}"/>
              </a:ext>
            </a:extLst>
          </p:cNvPr>
          <p:cNvSpPr/>
          <p:nvPr/>
        </p:nvSpPr>
        <p:spPr>
          <a:xfrm>
            <a:off x="1234366" y="1707400"/>
            <a:ext cx="2060220" cy="2750559"/>
          </a:xfrm>
          <a:prstGeom prst="rect">
            <a:avLst/>
          </a:prstGeom>
          <a:solidFill>
            <a:schemeClr val="bg1">
              <a:lumMod val="95000"/>
              <a:alpha val="7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C4DC91C-8CF7-130F-6061-44923916D03E}"/>
              </a:ext>
            </a:extLst>
          </p:cNvPr>
          <p:cNvSpPr/>
          <p:nvPr/>
        </p:nvSpPr>
        <p:spPr>
          <a:xfrm>
            <a:off x="6447388" y="1707400"/>
            <a:ext cx="5213022" cy="2750559"/>
          </a:xfrm>
          <a:prstGeom prst="rect">
            <a:avLst/>
          </a:prstGeom>
          <a:solidFill>
            <a:schemeClr val="bg1">
              <a:lumMod val="95000"/>
              <a:alpha val="7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728A4E6A-5131-8297-58F0-9F44F5633288}"/>
              </a:ext>
            </a:extLst>
          </p:cNvPr>
          <p:cNvSpPr/>
          <p:nvPr/>
        </p:nvSpPr>
        <p:spPr>
          <a:xfrm>
            <a:off x="3294586" y="1707399"/>
            <a:ext cx="3152802" cy="2750559"/>
          </a:xfrm>
          <a:prstGeom prst="rect">
            <a:avLst/>
          </a:prstGeom>
          <a:solidFill>
            <a:schemeClr val="accent5">
              <a:alpha val="2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graphicFrame>
        <p:nvGraphicFramePr>
          <p:cNvPr id="2056" name="Chart 2055">
            <a:extLst>
              <a:ext uri="{FF2B5EF4-FFF2-40B4-BE49-F238E27FC236}">
                <a16:creationId xmlns:a16="http://schemas.microsoft.com/office/drawing/2014/main" id="{DF06147C-FD21-B455-2682-7E8E717A9EDF}"/>
              </a:ext>
            </a:extLst>
          </p:cNvPr>
          <p:cNvGraphicFramePr/>
          <p:nvPr>
            <p:extLst>
              <p:ext uri="{D42A27DB-BD31-4B8C-83A1-F6EECF244321}">
                <p14:modId xmlns:p14="http://schemas.microsoft.com/office/powerpoint/2010/main" val="2286890736"/>
              </p:ext>
            </p:extLst>
          </p:nvPr>
        </p:nvGraphicFramePr>
        <p:xfrm>
          <a:off x="714558" y="1562865"/>
          <a:ext cx="10998016" cy="2897502"/>
        </p:xfrm>
        <a:graphic>
          <a:graphicData uri="http://schemas.openxmlformats.org/drawingml/2006/chart">
            <c:chart xmlns:c="http://schemas.openxmlformats.org/drawingml/2006/chart" xmlns:r="http://schemas.openxmlformats.org/officeDocument/2006/relationships" r:id="rId3"/>
          </a:graphicData>
        </a:graphic>
      </p:graphicFrame>
      <p:sp>
        <p:nvSpPr>
          <p:cNvPr id="2058" name="TextBox 2057">
            <a:extLst>
              <a:ext uri="{FF2B5EF4-FFF2-40B4-BE49-F238E27FC236}">
                <a16:creationId xmlns:a16="http://schemas.microsoft.com/office/drawing/2014/main" id="{20D183ED-5D49-E342-7346-2E70F9AA6CBF}"/>
              </a:ext>
            </a:extLst>
          </p:cNvPr>
          <p:cNvSpPr txBox="1"/>
          <p:nvPr/>
        </p:nvSpPr>
        <p:spPr>
          <a:xfrm rot="16200000">
            <a:off x="-621642" y="2712203"/>
            <a:ext cx="256807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Average mins per day of linear TV</a:t>
            </a:r>
          </a:p>
        </p:txBody>
      </p:sp>
      <p:sp>
        <p:nvSpPr>
          <p:cNvPr id="2061" name="Rectangle 2060">
            <a:extLst>
              <a:ext uri="{FF2B5EF4-FFF2-40B4-BE49-F238E27FC236}">
                <a16:creationId xmlns:a16="http://schemas.microsoft.com/office/drawing/2014/main" id="{7DBB574B-7B82-B179-0196-8802C8B606EA}"/>
              </a:ext>
            </a:extLst>
          </p:cNvPr>
          <p:cNvSpPr/>
          <p:nvPr/>
        </p:nvSpPr>
        <p:spPr>
          <a:xfrm>
            <a:off x="1222902" y="1279932"/>
            <a:ext cx="10437508" cy="281905"/>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D1A457D3-B77D-26B0-413F-02CD88CA209A}"/>
              </a:ext>
            </a:extLst>
          </p:cNvPr>
          <p:cNvSpPr txBox="1"/>
          <p:nvPr/>
        </p:nvSpPr>
        <p:spPr>
          <a:xfrm>
            <a:off x="10906316" y="1297361"/>
            <a:ext cx="42030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734</a:t>
            </a:r>
          </a:p>
        </p:txBody>
      </p:sp>
      <p:sp>
        <p:nvSpPr>
          <p:cNvPr id="6" name="TextBox 5">
            <a:extLst>
              <a:ext uri="{FF2B5EF4-FFF2-40B4-BE49-F238E27FC236}">
                <a16:creationId xmlns:a16="http://schemas.microsoft.com/office/drawing/2014/main" id="{ED4A2DAC-CB04-6E0E-D9B4-1A53E8E02847}"/>
              </a:ext>
            </a:extLst>
          </p:cNvPr>
          <p:cNvSpPr txBox="1"/>
          <p:nvPr/>
        </p:nvSpPr>
        <p:spPr>
          <a:xfrm>
            <a:off x="9873350" y="1297361"/>
            <a:ext cx="42030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360</a:t>
            </a:r>
          </a:p>
        </p:txBody>
      </p:sp>
      <p:sp>
        <p:nvSpPr>
          <p:cNvPr id="8" name="TextBox 7">
            <a:extLst>
              <a:ext uri="{FF2B5EF4-FFF2-40B4-BE49-F238E27FC236}">
                <a16:creationId xmlns:a16="http://schemas.microsoft.com/office/drawing/2014/main" id="{51F48BF4-9986-9C67-7E5E-229969489DB2}"/>
              </a:ext>
            </a:extLst>
          </p:cNvPr>
          <p:cNvSpPr txBox="1"/>
          <p:nvPr/>
        </p:nvSpPr>
        <p:spPr>
          <a:xfrm>
            <a:off x="8840384" y="1297361"/>
            <a:ext cx="42030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244</a:t>
            </a:r>
          </a:p>
        </p:txBody>
      </p:sp>
      <p:sp>
        <p:nvSpPr>
          <p:cNvPr id="9" name="TextBox 8">
            <a:extLst>
              <a:ext uri="{FF2B5EF4-FFF2-40B4-BE49-F238E27FC236}">
                <a16:creationId xmlns:a16="http://schemas.microsoft.com/office/drawing/2014/main" id="{639F93CD-3B58-5810-17DC-702E3C07DD02}"/>
              </a:ext>
            </a:extLst>
          </p:cNvPr>
          <p:cNvSpPr txBox="1"/>
          <p:nvPr/>
        </p:nvSpPr>
        <p:spPr>
          <a:xfrm>
            <a:off x="7781457" y="1297361"/>
            <a:ext cx="42030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169</a:t>
            </a:r>
          </a:p>
        </p:txBody>
      </p:sp>
      <p:sp>
        <p:nvSpPr>
          <p:cNvPr id="10" name="TextBox 9">
            <a:extLst>
              <a:ext uri="{FF2B5EF4-FFF2-40B4-BE49-F238E27FC236}">
                <a16:creationId xmlns:a16="http://schemas.microsoft.com/office/drawing/2014/main" id="{B28673F6-A5AB-F0B3-5117-FBA0B8D5C3C0}"/>
              </a:ext>
            </a:extLst>
          </p:cNvPr>
          <p:cNvSpPr txBox="1"/>
          <p:nvPr/>
        </p:nvSpPr>
        <p:spPr>
          <a:xfrm>
            <a:off x="6703837" y="1297361"/>
            <a:ext cx="42030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115</a:t>
            </a:r>
          </a:p>
        </p:txBody>
      </p:sp>
      <p:sp>
        <p:nvSpPr>
          <p:cNvPr id="11" name="TextBox 10">
            <a:extLst>
              <a:ext uri="{FF2B5EF4-FFF2-40B4-BE49-F238E27FC236}">
                <a16:creationId xmlns:a16="http://schemas.microsoft.com/office/drawing/2014/main" id="{C59D8AB6-609B-C8D9-4D4C-D56DCB9906DB}"/>
              </a:ext>
            </a:extLst>
          </p:cNvPr>
          <p:cNvSpPr txBox="1"/>
          <p:nvPr/>
        </p:nvSpPr>
        <p:spPr>
          <a:xfrm>
            <a:off x="5727464" y="1297361"/>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75</a:t>
            </a:r>
          </a:p>
        </p:txBody>
      </p:sp>
      <p:sp>
        <p:nvSpPr>
          <p:cNvPr id="12" name="TextBox 11">
            <a:extLst>
              <a:ext uri="{FF2B5EF4-FFF2-40B4-BE49-F238E27FC236}">
                <a16:creationId xmlns:a16="http://schemas.microsoft.com/office/drawing/2014/main" id="{2C8785F7-2363-118F-BC97-D7E4F785BA15}"/>
              </a:ext>
            </a:extLst>
          </p:cNvPr>
          <p:cNvSpPr txBox="1"/>
          <p:nvPr/>
        </p:nvSpPr>
        <p:spPr>
          <a:xfrm>
            <a:off x="4698847" y="1297361"/>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47</a:t>
            </a:r>
          </a:p>
        </p:txBody>
      </p:sp>
      <p:sp>
        <p:nvSpPr>
          <p:cNvPr id="13" name="TextBox 12">
            <a:extLst>
              <a:ext uri="{FF2B5EF4-FFF2-40B4-BE49-F238E27FC236}">
                <a16:creationId xmlns:a16="http://schemas.microsoft.com/office/drawing/2014/main" id="{BFCA190C-EC3E-73E4-29CF-E9F9FA33E622}"/>
              </a:ext>
            </a:extLst>
          </p:cNvPr>
          <p:cNvSpPr txBox="1"/>
          <p:nvPr/>
        </p:nvSpPr>
        <p:spPr>
          <a:xfrm>
            <a:off x="3669465" y="1297361"/>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25</a:t>
            </a:r>
          </a:p>
        </p:txBody>
      </p:sp>
      <p:sp>
        <p:nvSpPr>
          <p:cNvPr id="14" name="TextBox 13">
            <a:extLst>
              <a:ext uri="{FF2B5EF4-FFF2-40B4-BE49-F238E27FC236}">
                <a16:creationId xmlns:a16="http://schemas.microsoft.com/office/drawing/2014/main" id="{7D110CC1-C158-5B9C-78F2-08B9693F4009}"/>
              </a:ext>
            </a:extLst>
          </p:cNvPr>
          <p:cNvSpPr txBox="1"/>
          <p:nvPr/>
        </p:nvSpPr>
        <p:spPr>
          <a:xfrm>
            <a:off x="2624170" y="1297361"/>
            <a:ext cx="34176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12</a:t>
            </a:r>
          </a:p>
        </p:txBody>
      </p:sp>
      <p:sp>
        <p:nvSpPr>
          <p:cNvPr id="15" name="TextBox 14">
            <a:extLst>
              <a:ext uri="{FF2B5EF4-FFF2-40B4-BE49-F238E27FC236}">
                <a16:creationId xmlns:a16="http://schemas.microsoft.com/office/drawing/2014/main" id="{4517FF60-430B-A759-2238-C4F7BF29B1B3}"/>
              </a:ext>
            </a:extLst>
          </p:cNvPr>
          <p:cNvSpPr txBox="1"/>
          <p:nvPr/>
        </p:nvSpPr>
        <p:spPr>
          <a:xfrm>
            <a:off x="1624591" y="1297361"/>
            <a:ext cx="26321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D4D4D"/>
                </a:solidFill>
                <a:effectLst/>
                <a:uLnTx/>
                <a:uFillTx/>
                <a:latin typeface="Arial"/>
                <a:ea typeface="+mn-ea"/>
                <a:cs typeface="+mn-cs"/>
              </a:rPr>
              <a:t>4</a:t>
            </a:r>
          </a:p>
        </p:txBody>
      </p:sp>
      <p:sp>
        <p:nvSpPr>
          <p:cNvPr id="37" name="Rectangle 36">
            <a:extLst>
              <a:ext uri="{FF2B5EF4-FFF2-40B4-BE49-F238E27FC236}">
                <a16:creationId xmlns:a16="http://schemas.microsoft.com/office/drawing/2014/main" id="{974AC554-CC15-E023-A6E7-57F4DF01AD5A}"/>
              </a:ext>
            </a:extLst>
          </p:cNvPr>
          <p:cNvSpPr/>
          <p:nvPr/>
        </p:nvSpPr>
        <p:spPr>
          <a:xfrm>
            <a:off x="3281862" y="1263730"/>
            <a:ext cx="3163009" cy="3776499"/>
          </a:xfrm>
          <a:prstGeom prst="rect">
            <a:avLst/>
          </a:prstGeom>
          <a:noFill/>
          <a:ln w="28575">
            <a:solidFill>
              <a:srgbClr val="99D7B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038178EA-CAD2-A739-0A13-2DE3551E8156}"/>
              </a:ext>
            </a:extLst>
          </p:cNvPr>
          <p:cNvSpPr/>
          <p:nvPr/>
        </p:nvSpPr>
        <p:spPr>
          <a:xfrm>
            <a:off x="6534078" y="1260682"/>
            <a:ext cx="5137796" cy="3773117"/>
          </a:xfrm>
          <a:prstGeom prst="rect">
            <a:avLst/>
          </a:prstGeom>
          <a:noFill/>
          <a:ln w="28575">
            <a:solidFill>
              <a:schemeClr val="accent3">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C369895F-FC7E-602B-A4B3-A42E3867EB3E}"/>
              </a:ext>
            </a:extLst>
          </p:cNvPr>
          <p:cNvSpPr/>
          <p:nvPr/>
        </p:nvSpPr>
        <p:spPr>
          <a:xfrm>
            <a:off x="1222902" y="1257300"/>
            <a:ext cx="1974080" cy="3776499"/>
          </a:xfrm>
          <a:prstGeom prst="rect">
            <a:avLst/>
          </a:prstGeom>
          <a:noFill/>
          <a:ln w="28575">
            <a:solidFill>
              <a:schemeClr val="accent2">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 name="Picture 1" descr="Logo">
            <a:extLst>
              <a:ext uri="{FF2B5EF4-FFF2-40B4-BE49-F238E27FC236}">
                <a16:creationId xmlns:a16="http://schemas.microsoft.com/office/drawing/2014/main" id="{6BABBF26-13FC-4A00-4246-C237F3B98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3431" y="5172057"/>
            <a:ext cx="909527" cy="690916"/>
          </a:xfrm>
          <a:prstGeom prst="rect">
            <a:avLst/>
          </a:prstGeom>
        </p:spPr>
      </p:pic>
    </p:spTree>
    <p:extLst>
      <p:ext uri="{BB962C8B-B14F-4D97-AF65-F5344CB8AC3E}">
        <p14:creationId xmlns:p14="http://schemas.microsoft.com/office/powerpoint/2010/main" val="35923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7464433E-A68E-C0FE-0598-32460295887C}"/>
              </a:ext>
            </a:extLst>
          </p:cNvPr>
          <p:cNvCxnSpPr>
            <a:cxnSpLocks/>
          </p:cNvCxnSpPr>
          <p:nvPr/>
        </p:nvCxnSpPr>
        <p:spPr>
          <a:xfrm flipV="1">
            <a:off x="1443674" y="2171700"/>
            <a:ext cx="0" cy="127220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0183B50-AD0A-8137-31B3-938CFD3766AC}"/>
              </a:ext>
            </a:extLst>
          </p:cNvPr>
          <p:cNvCxnSpPr>
            <a:cxnSpLocks/>
          </p:cNvCxnSpPr>
          <p:nvPr/>
        </p:nvCxnSpPr>
        <p:spPr>
          <a:xfrm flipV="1">
            <a:off x="11625828" y="2483052"/>
            <a:ext cx="0" cy="96085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54AB309-1BCB-2006-AA57-A6E7656EF5DC}"/>
              </a:ext>
            </a:extLst>
          </p:cNvPr>
          <p:cNvGrpSpPr/>
          <p:nvPr/>
        </p:nvGrpSpPr>
        <p:grpSpPr>
          <a:xfrm>
            <a:off x="377757" y="1379514"/>
            <a:ext cx="11605049" cy="3533573"/>
            <a:chOff x="73010" y="2705853"/>
            <a:chExt cx="11605049" cy="2968174"/>
          </a:xfrm>
        </p:grpSpPr>
        <p:cxnSp>
          <p:nvCxnSpPr>
            <p:cNvPr id="23" name="Straight Connector 22">
              <a:extLst>
                <a:ext uri="{FF2B5EF4-FFF2-40B4-BE49-F238E27FC236}">
                  <a16:creationId xmlns:a16="http://schemas.microsoft.com/office/drawing/2014/main" id="{CF17E602-A71F-9317-0891-8650301B91A0}"/>
                </a:ext>
              </a:extLst>
            </p:cNvPr>
            <p:cNvCxnSpPr>
              <a:cxnSpLocks/>
            </p:cNvCxnSpPr>
            <p:nvPr/>
          </p:nvCxnSpPr>
          <p:spPr>
            <a:xfrm flipH="1" flipV="1">
              <a:off x="1610905" y="3664010"/>
              <a:ext cx="3627898" cy="62946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143A09A-DFDF-7F4F-3290-9D36D041C133}"/>
                </a:ext>
              </a:extLst>
            </p:cNvPr>
            <p:cNvCxnSpPr>
              <a:cxnSpLocks/>
            </p:cNvCxnSpPr>
            <p:nvPr/>
          </p:nvCxnSpPr>
          <p:spPr>
            <a:xfrm flipH="1" flipV="1">
              <a:off x="1138927" y="3703674"/>
              <a:ext cx="1261426" cy="71491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D6EA74B-662E-34CD-211F-B14C4F875F5A}"/>
                </a:ext>
              </a:extLst>
            </p:cNvPr>
            <p:cNvSpPr txBox="1"/>
            <p:nvPr/>
          </p:nvSpPr>
          <p:spPr>
            <a:xfrm>
              <a:off x="4939967" y="5412417"/>
              <a:ext cx="1976611" cy="261610"/>
            </a:xfrm>
            <a:prstGeom prst="rect">
              <a:avLst/>
            </a:prstGeom>
            <a:noFill/>
          </p:spPr>
          <p:txBody>
            <a:bodyPr wrap="square" rtlCol="0">
              <a:spAutoFit/>
            </a:bodyPr>
            <a:lstStyle/>
            <a:p>
              <a:pPr algn="l"/>
              <a:r>
                <a:rPr lang="en-GB" sz="1100" b="1" dirty="0">
                  <a:solidFill>
                    <a:schemeClr val="bg2"/>
                  </a:solidFill>
                </a:rPr>
                <a:t>% contribution to viewing</a:t>
              </a:r>
            </a:p>
          </p:txBody>
        </p:sp>
        <p:sp>
          <p:nvSpPr>
            <p:cNvPr id="39" name="TextBox 38">
              <a:extLst>
                <a:ext uri="{FF2B5EF4-FFF2-40B4-BE49-F238E27FC236}">
                  <a16:creationId xmlns:a16="http://schemas.microsoft.com/office/drawing/2014/main" id="{02DBFB33-9680-245A-BC9A-E4DAA56A7BE1}"/>
                </a:ext>
              </a:extLst>
            </p:cNvPr>
            <p:cNvSpPr txBox="1"/>
            <p:nvPr/>
          </p:nvSpPr>
          <p:spPr>
            <a:xfrm>
              <a:off x="3283599" y="2752725"/>
              <a:ext cx="5657982" cy="276999"/>
            </a:xfrm>
            <a:prstGeom prst="rect">
              <a:avLst/>
            </a:prstGeom>
            <a:noFill/>
          </p:spPr>
          <p:txBody>
            <a:bodyPr wrap="square" rtlCol="0">
              <a:spAutoFit/>
            </a:bodyPr>
            <a:lstStyle/>
            <a:p>
              <a:pPr algn="ctr"/>
              <a:r>
                <a:rPr lang="en-GB" sz="1200" b="1" dirty="0">
                  <a:solidFill>
                    <a:schemeClr val="bg2"/>
                  </a:solidFill>
                </a:rPr>
                <a:t>All viewers split into tenths based on their weight of linear TV viewing</a:t>
              </a:r>
            </a:p>
          </p:txBody>
        </p:sp>
        <p:sp>
          <p:nvSpPr>
            <p:cNvPr id="41" name="TextBox 40">
              <a:extLst>
                <a:ext uri="{FF2B5EF4-FFF2-40B4-BE49-F238E27FC236}">
                  <a16:creationId xmlns:a16="http://schemas.microsoft.com/office/drawing/2014/main" id="{67E2861D-4D86-5A30-2B3E-15C76F75B370}"/>
                </a:ext>
              </a:extLst>
            </p:cNvPr>
            <p:cNvSpPr txBox="1"/>
            <p:nvPr/>
          </p:nvSpPr>
          <p:spPr>
            <a:xfrm>
              <a:off x="133987" y="4420181"/>
              <a:ext cx="1207143" cy="369332"/>
            </a:xfrm>
            <a:prstGeom prst="rect">
              <a:avLst/>
            </a:prstGeom>
            <a:noFill/>
          </p:spPr>
          <p:txBody>
            <a:bodyPr wrap="square" rtlCol="0">
              <a:spAutoFit/>
            </a:bodyPr>
            <a:lstStyle/>
            <a:p>
              <a:pPr algn="l"/>
              <a:r>
                <a:rPr lang="en-GB" b="1" dirty="0">
                  <a:solidFill>
                    <a:schemeClr val="bg2"/>
                  </a:solidFill>
                </a:rPr>
                <a:t>BVOD</a:t>
              </a:r>
            </a:p>
          </p:txBody>
        </p:sp>
        <p:sp>
          <p:nvSpPr>
            <p:cNvPr id="42" name="TextBox 41">
              <a:extLst>
                <a:ext uri="{FF2B5EF4-FFF2-40B4-BE49-F238E27FC236}">
                  <a16:creationId xmlns:a16="http://schemas.microsoft.com/office/drawing/2014/main" id="{F1249E6C-EF7D-7158-BF8E-0C3C245B1EEF}"/>
                </a:ext>
              </a:extLst>
            </p:cNvPr>
            <p:cNvSpPr txBox="1"/>
            <p:nvPr/>
          </p:nvSpPr>
          <p:spPr>
            <a:xfrm>
              <a:off x="73010" y="3232706"/>
              <a:ext cx="1207143" cy="400110"/>
            </a:xfrm>
            <a:prstGeom prst="rect">
              <a:avLst/>
            </a:prstGeom>
            <a:noFill/>
          </p:spPr>
          <p:txBody>
            <a:bodyPr wrap="square" rtlCol="0">
              <a:spAutoFit/>
            </a:bodyPr>
            <a:lstStyle/>
            <a:p>
              <a:pPr algn="l"/>
              <a:r>
                <a:rPr lang="en-GB" sz="2000" b="1" dirty="0">
                  <a:solidFill>
                    <a:schemeClr val="bg2"/>
                  </a:solidFill>
                </a:rPr>
                <a:t>Linear</a:t>
              </a:r>
            </a:p>
          </p:txBody>
        </p:sp>
        <p:graphicFrame>
          <p:nvGraphicFramePr>
            <p:cNvPr id="4" name="Chart 3">
              <a:extLst>
                <a:ext uri="{FF2B5EF4-FFF2-40B4-BE49-F238E27FC236}">
                  <a16:creationId xmlns:a16="http://schemas.microsoft.com/office/drawing/2014/main" id="{FCFC98EB-B143-7897-9DD0-E0172EA2D90A}"/>
                </a:ext>
              </a:extLst>
            </p:cNvPr>
            <p:cNvGraphicFramePr/>
            <p:nvPr>
              <p:extLst>
                <p:ext uri="{D42A27DB-BD31-4B8C-83A1-F6EECF244321}">
                  <p14:modId xmlns:p14="http://schemas.microsoft.com/office/powerpoint/2010/main" val="1215371122"/>
                </p:ext>
              </p:extLst>
            </p:nvPr>
          </p:nvGraphicFramePr>
          <p:xfrm>
            <a:off x="869152" y="2705853"/>
            <a:ext cx="10808907" cy="2713588"/>
          </p:xfrm>
          <a:graphic>
            <a:graphicData uri="http://schemas.openxmlformats.org/drawingml/2006/chart">
              <c:chart xmlns:c="http://schemas.openxmlformats.org/drawingml/2006/chart" xmlns:r="http://schemas.openxmlformats.org/officeDocument/2006/relationships" r:id="rId3"/>
            </a:graphicData>
          </a:graphic>
        </p:graphicFrame>
      </p:grpSp>
      <p:sp>
        <p:nvSpPr>
          <p:cNvPr id="43" name="Title 16">
            <a:extLst>
              <a:ext uri="{FF2B5EF4-FFF2-40B4-BE49-F238E27FC236}">
                <a16:creationId xmlns:a16="http://schemas.microsoft.com/office/drawing/2014/main" id="{E8052DC5-C43A-7B43-DA1F-73573362CF74}"/>
              </a:ext>
            </a:extLst>
          </p:cNvPr>
          <p:cNvSpPr>
            <a:spLocks noGrp="1"/>
          </p:cNvSpPr>
          <p:nvPr>
            <p:ph type="title"/>
          </p:nvPr>
        </p:nvSpPr>
        <p:spPr/>
        <p:txBody>
          <a:bodyPr/>
          <a:lstStyle/>
          <a:p>
            <a:r>
              <a:rPr lang="en-GB" dirty="0"/>
              <a:t>‘Middle tier’ of viewers are key to BVOD’s incremental reach</a:t>
            </a:r>
          </a:p>
        </p:txBody>
      </p:sp>
      <p:sp>
        <p:nvSpPr>
          <p:cNvPr id="6" name="Text Placeholder 3">
            <a:extLst>
              <a:ext uri="{FF2B5EF4-FFF2-40B4-BE49-F238E27FC236}">
                <a16:creationId xmlns:a16="http://schemas.microsoft.com/office/drawing/2014/main" id="{92280014-7DA6-A700-DAF4-D31A9EF3509F}"/>
              </a:ext>
            </a:extLst>
          </p:cNvPr>
          <p:cNvSpPr>
            <a:spLocks noGrp="1"/>
          </p:cNvSpPr>
          <p:nvPr>
            <p:ph type="body" sz="quarter" idx="15"/>
          </p:nvPr>
        </p:nvSpPr>
        <p:spPr/>
        <p:txBody>
          <a:bodyPr/>
          <a:lstStyle/>
          <a:p>
            <a:r>
              <a:rPr lang="en-GB" dirty="0"/>
              <a:t>Source: PwC UK, Barb, all viewers split into tenths based upon their weight of linear TV viewing </a:t>
            </a:r>
          </a:p>
        </p:txBody>
      </p:sp>
      <p:sp>
        <p:nvSpPr>
          <p:cNvPr id="34" name="TextBox 33">
            <a:extLst>
              <a:ext uri="{FF2B5EF4-FFF2-40B4-BE49-F238E27FC236}">
                <a16:creationId xmlns:a16="http://schemas.microsoft.com/office/drawing/2014/main" id="{4EC454DD-18D4-42A1-55F6-08D99069E2E1}"/>
              </a:ext>
            </a:extLst>
          </p:cNvPr>
          <p:cNvSpPr txBox="1"/>
          <p:nvPr/>
        </p:nvSpPr>
        <p:spPr>
          <a:xfrm>
            <a:off x="7995541" y="2952529"/>
            <a:ext cx="4257040" cy="230832"/>
          </a:xfrm>
          <a:prstGeom prst="rect">
            <a:avLst/>
          </a:prstGeom>
          <a:noFill/>
        </p:spPr>
        <p:txBody>
          <a:bodyPr wrap="square" rtlCol="0">
            <a:spAutoFit/>
          </a:bodyPr>
          <a:lstStyle/>
          <a:p>
            <a:pPr algn="l"/>
            <a:r>
              <a:rPr lang="en-GB" sz="900" b="1" dirty="0">
                <a:solidFill>
                  <a:schemeClr val="accent3"/>
                </a:solidFill>
              </a:rPr>
              <a:t>Heaviest tier 50-100%</a:t>
            </a:r>
          </a:p>
        </p:txBody>
      </p:sp>
      <p:sp>
        <p:nvSpPr>
          <p:cNvPr id="35" name="TextBox 34">
            <a:extLst>
              <a:ext uri="{FF2B5EF4-FFF2-40B4-BE49-F238E27FC236}">
                <a16:creationId xmlns:a16="http://schemas.microsoft.com/office/drawing/2014/main" id="{B3BE66B6-3E8E-9DCF-193D-7D5E881614B4}"/>
              </a:ext>
            </a:extLst>
          </p:cNvPr>
          <p:cNvSpPr txBox="1"/>
          <p:nvPr/>
        </p:nvSpPr>
        <p:spPr>
          <a:xfrm>
            <a:off x="2585423" y="2963479"/>
            <a:ext cx="1538902" cy="230832"/>
          </a:xfrm>
          <a:prstGeom prst="rect">
            <a:avLst/>
          </a:prstGeom>
          <a:noFill/>
        </p:spPr>
        <p:txBody>
          <a:bodyPr wrap="square" rtlCol="0">
            <a:spAutoFit/>
          </a:bodyPr>
          <a:lstStyle/>
          <a:p>
            <a:r>
              <a:rPr lang="en-GB" sz="900" b="1" dirty="0">
                <a:solidFill>
                  <a:schemeClr val="accent5"/>
                </a:solidFill>
              </a:rPr>
              <a:t>Middle tier 20-49%</a:t>
            </a:r>
          </a:p>
        </p:txBody>
      </p:sp>
      <p:sp>
        <p:nvSpPr>
          <p:cNvPr id="36" name="TextBox 35">
            <a:extLst>
              <a:ext uri="{FF2B5EF4-FFF2-40B4-BE49-F238E27FC236}">
                <a16:creationId xmlns:a16="http://schemas.microsoft.com/office/drawing/2014/main" id="{59D647E0-11F5-2377-9DA3-35C5D341F15E}"/>
              </a:ext>
            </a:extLst>
          </p:cNvPr>
          <p:cNvSpPr txBox="1"/>
          <p:nvPr/>
        </p:nvSpPr>
        <p:spPr>
          <a:xfrm>
            <a:off x="1443673" y="2894874"/>
            <a:ext cx="786111" cy="338554"/>
          </a:xfrm>
          <a:prstGeom prst="rect">
            <a:avLst/>
          </a:prstGeom>
          <a:noFill/>
        </p:spPr>
        <p:txBody>
          <a:bodyPr wrap="square" rtlCol="0">
            <a:spAutoFit/>
          </a:bodyPr>
          <a:lstStyle/>
          <a:p>
            <a:pPr algn="l"/>
            <a:r>
              <a:rPr lang="en-GB" sz="800" b="1" dirty="0">
                <a:solidFill>
                  <a:schemeClr val="tx2"/>
                </a:solidFill>
              </a:rPr>
              <a:t>0-19%</a:t>
            </a:r>
          </a:p>
          <a:p>
            <a:pPr algn="l"/>
            <a:r>
              <a:rPr lang="en-GB" sz="800" b="1" dirty="0">
                <a:solidFill>
                  <a:schemeClr val="tx2"/>
                </a:solidFill>
              </a:rPr>
              <a:t>Lightest tier</a:t>
            </a:r>
          </a:p>
        </p:txBody>
      </p:sp>
      <p:pic>
        <p:nvPicPr>
          <p:cNvPr id="2" name="Picture 1" descr="Logo">
            <a:extLst>
              <a:ext uri="{FF2B5EF4-FFF2-40B4-BE49-F238E27FC236}">
                <a16:creationId xmlns:a16="http://schemas.microsoft.com/office/drawing/2014/main" id="{D214A932-484B-6DBB-0E95-DA8D43D71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3431" y="5172057"/>
            <a:ext cx="909527" cy="690916"/>
          </a:xfrm>
          <a:prstGeom prst="rect">
            <a:avLst/>
          </a:prstGeom>
        </p:spPr>
      </p:pic>
    </p:spTree>
    <p:extLst>
      <p:ext uri="{BB962C8B-B14F-4D97-AF65-F5344CB8AC3E}">
        <p14:creationId xmlns:p14="http://schemas.microsoft.com/office/powerpoint/2010/main" val="3427018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C8A23B-96E7-4C3D-8E7E-F2F708769270}"/>
              </a:ext>
            </a:extLst>
          </p:cNvPr>
          <p:cNvSpPr/>
          <p:nvPr/>
        </p:nvSpPr>
        <p:spPr>
          <a:xfrm>
            <a:off x="210368" y="3881464"/>
            <a:ext cx="11334817" cy="263697"/>
          </a:xfrm>
          <a:prstGeom prst="rect">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dirty="0">
              <a:solidFill>
                <a:schemeClr val="tx1"/>
              </a:solidFill>
            </a:endParaRPr>
          </a:p>
        </p:txBody>
      </p:sp>
      <p:sp>
        <p:nvSpPr>
          <p:cNvPr id="2" name="Title 1">
            <a:extLst>
              <a:ext uri="{FF2B5EF4-FFF2-40B4-BE49-F238E27FC236}">
                <a16:creationId xmlns:a16="http://schemas.microsoft.com/office/drawing/2014/main" id="{7AB70B69-FC6D-ABB5-5B89-8DAB46BC6BA9}"/>
              </a:ext>
            </a:extLst>
          </p:cNvPr>
          <p:cNvSpPr>
            <a:spLocks noGrp="1"/>
          </p:cNvSpPr>
          <p:nvPr>
            <p:ph type="title"/>
          </p:nvPr>
        </p:nvSpPr>
        <p:spPr/>
        <p:txBody>
          <a:bodyPr/>
          <a:lstStyle/>
          <a:p>
            <a:r>
              <a:rPr lang="en-GB" dirty="0"/>
              <a:t>BVOD provides good odds of reaching an attractive audience</a:t>
            </a:r>
          </a:p>
        </p:txBody>
      </p:sp>
      <p:graphicFrame>
        <p:nvGraphicFramePr>
          <p:cNvPr id="20" name="Chart 19">
            <a:extLst>
              <a:ext uri="{FF2B5EF4-FFF2-40B4-BE49-F238E27FC236}">
                <a16:creationId xmlns:a16="http://schemas.microsoft.com/office/drawing/2014/main" id="{E815E820-853C-9450-D450-A7FB1830A630}"/>
              </a:ext>
            </a:extLst>
          </p:cNvPr>
          <p:cNvGraphicFramePr/>
          <p:nvPr/>
        </p:nvGraphicFramePr>
        <p:xfrm>
          <a:off x="1176654" y="713507"/>
          <a:ext cx="10535920" cy="3149193"/>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29B33314-929D-E453-FB41-D56A8BE57CBE}"/>
              </a:ext>
            </a:extLst>
          </p:cNvPr>
          <p:cNvSpPr txBox="1"/>
          <p:nvPr/>
        </p:nvSpPr>
        <p:spPr>
          <a:xfrm>
            <a:off x="192037" y="3842672"/>
            <a:ext cx="1081116" cy="338554"/>
          </a:xfrm>
          <a:prstGeom prst="rect">
            <a:avLst/>
          </a:prstGeom>
          <a:noFill/>
        </p:spPr>
        <p:txBody>
          <a:bodyPr wrap="square">
            <a:spAutoFit/>
          </a:bodyPr>
          <a:lstStyle/>
          <a:p>
            <a:pPr algn="ctr"/>
            <a:r>
              <a:rPr lang="en-GB" sz="800" b="1" dirty="0"/>
              <a:t>Average linear TV viewing per day</a:t>
            </a:r>
          </a:p>
        </p:txBody>
      </p:sp>
      <p:sp>
        <p:nvSpPr>
          <p:cNvPr id="23" name="TextBox 22">
            <a:extLst>
              <a:ext uri="{FF2B5EF4-FFF2-40B4-BE49-F238E27FC236}">
                <a16:creationId xmlns:a16="http://schemas.microsoft.com/office/drawing/2014/main" id="{2D7AB090-D2DD-733F-2F6C-15BC744D7108}"/>
              </a:ext>
            </a:extLst>
          </p:cNvPr>
          <p:cNvSpPr txBox="1"/>
          <p:nvPr/>
        </p:nvSpPr>
        <p:spPr>
          <a:xfrm>
            <a:off x="1939525" y="3906675"/>
            <a:ext cx="807630" cy="230832"/>
          </a:xfrm>
          <a:prstGeom prst="rect">
            <a:avLst/>
          </a:prstGeom>
          <a:noFill/>
        </p:spPr>
        <p:txBody>
          <a:bodyPr wrap="square">
            <a:spAutoFit/>
          </a:bodyPr>
          <a:lstStyle/>
          <a:p>
            <a:pPr algn="ctr"/>
            <a:r>
              <a:rPr lang="en-GB" sz="900" b="1" dirty="0"/>
              <a:t>8 minutes</a:t>
            </a:r>
          </a:p>
        </p:txBody>
      </p:sp>
      <p:sp>
        <p:nvSpPr>
          <p:cNvPr id="24" name="TextBox 23">
            <a:extLst>
              <a:ext uri="{FF2B5EF4-FFF2-40B4-BE49-F238E27FC236}">
                <a16:creationId xmlns:a16="http://schemas.microsoft.com/office/drawing/2014/main" id="{F6338379-F73B-4DE5-42CD-B5C0B908E91F}"/>
              </a:ext>
            </a:extLst>
          </p:cNvPr>
          <p:cNvSpPr txBox="1"/>
          <p:nvPr/>
        </p:nvSpPr>
        <p:spPr>
          <a:xfrm>
            <a:off x="4493411" y="3906675"/>
            <a:ext cx="807630" cy="230832"/>
          </a:xfrm>
          <a:prstGeom prst="rect">
            <a:avLst/>
          </a:prstGeom>
          <a:noFill/>
        </p:spPr>
        <p:txBody>
          <a:bodyPr wrap="square">
            <a:spAutoFit/>
          </a:bodyPr>
          <a:lstStyle/>
          <a:p>
            <a:pPr algn="ctr"/>
            <a:r>
              <a:rPr lang="en-GB" sz="900" b="1" dirty="0"/>
              <a:t>49 minutes</a:t>
            </a:r>
          </a:p>
        </p:txBody>
      </p:sp>
      <p:sp>
        <p:nvSpPr>
          <p:cNvPr id="25" name="TextBox 24">
            <a:extLst>
              <a:ext uri="{FF2B5EF4-FFF2-40B4-BE49-F238E27FC236}">
                <a16:creationId xmlns:a16="http://schemas.microsoft.com/office/drawing/2014/main" id="{FF04C55F-D2CB-5089-7763-BAFF3634944E}"/>
              </a:ext>
            </a:extLst>
          </p:cNvPr>
          <p:cNvSpPr txBox="1"/>
          <p:nvPr/>
        </p:nvSpPr>
        <p:spPr>
          <a:xfrm>
            <a:off x="7971563" y="3896533"/>
            <a:ext cx="1788972" cy="230832"/>
          </a:xfrm>
          <a:prstGeom prst="rect">
            <a:avLst/>
          </a:prstGeom>
          <a:noFill/>
        </p:spPr>
        <p:txBody>
          <a:bodyPr wrap="square">
            <a:spAutoFit/>
          </a:bodyPr>
          <a:lstStyle/>
          <a:p>
            <a:pPr algn="ctr"/>
            <a:r>
              <a:rPr lang="en-GB" sz="900" b="1" dirty="0"/>
              <a:t>5 hours and 24 minutes</a:t>
            </a:r>
          </a:p>
        </p:txBody>
      </p:sp>
      <p:sp>
        <p:nvSpPr>
          <p:cNvPr id="26" name="TextBox 25">
            <a:extLst>
              <a:ext uri="{FF2B5EF4-FFF2-40B4-BE49-F238E27FC236}">
                <a16:creationId xmlns:a16="http://schemas.microsoft.com/office/drawing/2014/main" id="{66A0F832-DB28-67AA-2266-14F2E4419209}"/>
              </a:ext>
            </a:extLst>
          </p:cNvPr>
          <p:cNvSpPr txBox="1"/>
          <p:nvPr/>
        </p:nvSpPr>
        <p:spPr>
          <a:xfrm>
            <a:off x="1582514" y="3080122"/>
            <a:ext cx="1521652" cy="276999"/>
          </a:xfrm>
          <a:prstGeom prst="rect">
            <a:avLst/>
          </a:prstGeom>
          <a:noFill/>
        </p:spPr>
        <p:txBody>
          <a:bodyPr wrap="square" rtlCol="0">
            <a:spAutoFit/>
          </a:bodyPr>
          <a:lstStyle/>
          <a:p>
            <a:pPr algn="ctr"/>
            <a:r>
              <a:rPr lang="en-GB" sz="1200" b="1" dirty="0">
                <a:solidFill>
                  <a:schemeClr val="bg1"/>
                </a:solidFill>
              </a:rPr>
              <a:t>Linear: 1 in 185</a:t>
            </a:r>
          </a:p>
        </p:txBody>
      </p:sp>
      <p:sp>
        <p:nvSpPr>
          <p:cNvPr id="27" name="TextBox 26">
            <a:extLst>
              <a:ext uri="{FF2B5EF4-FFF2-40B4-BE49-F238E27FC236}">
                <a16:creationId xmlns:a16="http://schemas.microsoft.com/office/drawing/2014/main" id="{28E82FC8-E1A2-D98B-BB54-319C25E3966C}"/>
              </a:ext>
            </a:extLst>
          </p:cNvPr>
          <p:cNvSpPr txBox="1"/>
          <p:nvPr/>
        </p:nvSpPr>
        <p:spPr>
          <a:xfrm>
            <a:off x="1711151" y="3374141"/>
            <a:ext cx="1202573" cy="276999"/>
          </a:xfrm>
          <a:prstGeom prst="rect">
            <a:avLst/>
          </a:prstGeom>
          <a:noFill/>
        </p:spPr>
        <p:txBody>
          <a:bodyPr wrap="none" rtlCol="0">
            <a:spAutoFit/>
          </a:bodyPr>
          <a:lstStyle/>
          <a:p>
            <a:pPr algn="ctr"/>
            <a:r>
              <a:rPr lang="en-GB" sz="1200" b="1" dirty="0">
                <a:solidFill>
                  <a:schemeClr val="bg1"/>
                </a:solidFill>
              </a:rPr>
              <a:t>BVOD: 1 in 12</a:t>
            </a:r>
          </a:p>
        </p:txBody>
      </p:sp>
      <p:sp>
        <p:nvSpPr>
          <p:cNvPr id="28" name="TextBox 27">
            <a:extLst>
              <a:ext uri="{FF2B5EF4-FFF2-40B4-BE49-F238E27FC236}">
                <a16:creationId xmlns:a16="http://schemas.microsoft.com/office/drawing/2014/main" id="{BF1ADC11-1DCE-3DBD-242F-0923301AC897}"/>
              </a:ext>
            </a:extLst>
          </p:cNvPr>
          <p:cNvSpPr txBox="1"/>
          <p:nvPr/>
        </p:nvSpPr>
        <p:spPr>
          <a:xfrm>
            <a:off x="4154553" y="3069951"/>
            <a:ext cx="1521652" cy="276999"/>
          </a:xfrm>
          <a:prstGeom prst="rect">
            <a:avLst/>
          </a:prstGeom>
          <a:noFill/>
        </p:spPr>
        <p:txBody>
          <a:bodyPr wrap="square" rtlCol="0">
            <a:spAutoFit/>
          </a:bodyPr>
          <a:lstStyle/>
          <a:p>
            <a:pPr algn="ctr"/>
            <a:r>
              <a:rPr lang="en-GB" sz="1200" b="1" dirty="0">
                <a:solidFill>
                  <a:schemeClr val="bg1"/>
                </a:solidFill>
              </a:rPr>
              <a:t>Linear: 1 in 14</a:t>
            </a:r>
          </a:p>
        </p:txBody>
      </p:sp>
      <p:sp>
        <p:nvSpPr>
          <p:cNvPr id="29" name="TextBox 28">
            <a:extLst>
              <a:ext uri="{FF2B5EF4-FFF2-40B4-BE49-F238E27FC236}">
                <a16:creationId xmlns:a16="http://schemas.microsoft.com/office/drawing/2014/main" id="{A60A077D-E6A8-4D01-B26C-8D57513AFEA0}"/>
              </a:ext>
            </a:extLst>
          </p:cNvPr>
          <p:cNvSpPr txBox="1"/>
          <p:nvPr/>
        </p:nvSpPr>
        <p:spPr>
          <a:xfrm>
            <a:off x="4356571" y="3378944"/>
            <a:ext cx="1117614" cy="276999"/>
          </a:xfrm>
          <a:prstGeom prst="rect">
            <a:avLst/>
          </a:prstGeom>
          <a:noFill/>
        </p:spPr>
        <p:txBody>
          <a:bodyPr wrap="none" rtlCol="0">
            <a:spAutoFit/>
          </a:bodyPr>
          <a:lstStyle/>
          <a:p>
            <a:pPr algn="ctr"/>
            <a:r>
              <a:rPr lang="en-GB" sz="1200" b="1" dirty="0">
                <a:solidFill>
                  <a:schemeClr val="bg1"/>
                </a:solidFill>
              </a:rPr>
              <a:t>BVOD: 1 in 4</a:t>
            </a:r>
          </a:p>
        </p:txBody>
      </p:sp>
      <p:sp>
        <p:nvSpPr>
          <p:cNvPr id="30" name="TextBox 29">
            <a:extLst>
              <a:ext uri="{FF2B5EF4-FFF2-40B4-BE49-F238E27FC236}">
                <a16:creationId xmlns:a16="http://schemas.microsoft.com/office/drawing/2014/main" id="{A58B2C37-5056-6AF8-C78C-4EACE1A2D1FC}"/>
              </a:ext>
            </a:extLst>
          </p:cNvPr>
          <p:cNvSpPr txBox="1"/>
          <p:nvPr/>
        </p:nvSpPr>
        <p:spPr>
          <a:xfrm>
            <a:off x="8105224" y="3106311"/>
            <a:ext cx="1521652" cy="276999"/>
          </a:xfrm>
          <a:prstGeom prst="rect">
            <a:avLst/>
          </a:prstGeom>
          <a:noFill/>
        </p:spPr>
        <p:txBody>
          <a:bodyPr wrap="square" rtlCol="0">
            <a:spAutoFit/>
          </a:bodyPr>
          <a:lstStyle/>
          <a:p>
            <a:pPr algn="ctr"/>
            <a:r>
              <a:rPr lang="en-GB" sz="1200" b="1" dirty="0">
                <a:solidFill>
                  <a:schemeClr val="bg1"/>
                </a:solidFill>
              </a:rPr>
              <a:t>Linear: 1 in 1.1</a:t>
            </a:r>
          </a:p>
        </p:txBody>
      </p:sp>
      <p:sp>
        <p:nvSpPr>
          <p:cNvPr id="31" name="TextBox 30">
            <a:extLst>
              <a:ext uri="{FF2B5EF4-FFF2-40B4-BE49-F238E27FC236}">
                <a16:creationId xmlns:a16="http://schemas.microsoft.com/office/drawing/2014/main" id="{59AA2B71-D1B7-A153-7E04-F0527C0B3C2E}"/>
              </a:ext>
            </a:extLst>
          </p:cNvPr>
          <p:cNvSpPr txBox="1"/>
          <p:nvPr/>
        </p:nvSpPr>
        <p:spPr>
          <a:xfrm>
            <a:off x="8307243" y="3374141"/>
            <a:ext cx="1117614" cy="276999"/>
          </a:xfrm>
          <a:prstGeom prst="rect">
            <a:avLst/>
          </a:prstGeom>
          <a:noFill/>
        </p:spPr>
        <p:txBody>
          <a:bodyPr wrap="none" rtlCol="0">
            <a:spAutoFit/>
          </a:bodyPr>
          <a:lstStyle/>
          <a:p>
            <a:pPr algn="ctr"/>
            <a:r>
              <a:rPr lang="en-GB" sz="1200" b="1" dirty="0">
                <a:solidFill>
                  <a:schemeClr val="bg1"/>
                </a:solidFill>
              </a:rPr>
              <a:t>BVOD: 1 in 2</a:t>
            </a:r>
          </a:p>
        </p:txBody>
      </p:sp>
      <p:sp>
        <p:nvSpPr>
          <p:cNvPr id="35" name="TextBox 34">
            <a:extLst>
              <a:ext uri="{FF2B5EF4-FFF2-40B4-BE49-F238E27FC236}">
                <a16:creationId xmlns:a16="http://schemas.microsoft.com/office/drawing/2014/main" id="{E35567D0-DDFF-71DA-070A-57B7B65AC9C6}"/>
              </a:ext>
            </a:extLst>
          </p:cNvPr>
          <p:cNvSpPr txBox="1"/>
          <p:nvPr/>
        </p:nvSpPr>
        <p:spPr>
          <a:xfrm>
            <a:off x="3269099" y="4145161"/>
            <a:ext cx="3292555"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4D4D4D"/>
                </a:solidFill>
                <a:effectLst/>
                <a:uLnTx/>
                <a:uFillTx/>
                <a:latin typeface="Arial"/>
                <a:ea typeface="+mn-ea"/>
                <a:cs typeface="+mn-cs"/>
              </a:rPr>
              <a:t>skews towards: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4D4D4D"/>
                </a:solidFill>
                <a:effectLst/>
                <a:uLnTx/>
                <a:uFillTx/>
                <a:latin typeface="Arial"/>
                <a:ea typeface="+mn-ea"/>
                <a:cs typeface="+mn-cs"/>
              </a:rPr>
              <a:t> ABC1 adults (71%) and 16-34 adults (42%)</a:t>
            </a:r>
          </a:p>
        </p:txBody>
      </p:sp>
      <p:sp>
        <p:nvSpPr>
          <p:cNvPr id="37" name="Rectangle 36">
            <a:extLst>
              <a:ext uri="{FF2B5EF4-FFF2-40B4-BE49-F238E27FC236}">
                <a16:creationId xmlns:a16="http://schemas.microsoft.com/office/drawing/2014/main" id="{69CA01CD-9E5D-AC9A-961F-8259FF002A6E}"/>
              </a:ext>
            </a:extLst>
          </p:cNvPr>
          <p:cNvSpPr/>
          <p:nvPr/>
        </p:nvSpPr>
        <p:spPr>
          <a:xfrm>
            <a:off x="6505759" y="2323831"/>
            <a:ext cx="5022722" cy="612000"/>
          </a:xfrm>
          <a:prstGeom prst="rect">
            <a:avLst/>
          </a:prstGeom>
          <a:solidFill>
            <a:srgbClr val="E30615"/>
          </a:solidFill>
          <a:ln w="19050">
            <a:solidFill>
              <a:srgbClr val="E105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Easily reachable via linear TV</a:t>
            </a:r>
          </a:p>
        </p:txBody>
      </p:sp>
      <p:sp>
        <p:nvSpPr>
          <p:cNvPr id="38" name="Rectangle 37">
            <a:extLst>
              <a:ext uri="{FF2B5EF4-FFF2-40B4-BE49-F238E27FC236}">
                <a16:creationId xmlns:a16="http://schemas.microsoft.com/office/drawing/2014/main" id="{68501023-C566-F3F7-55EA-37E23B3D4D6C}"/>
              </a:ext>
            </a:extLst>
          </p:cNvPr>
          <p:cNvSpPr/>
          <p:nvPr/>
        </p:nvSpPr>
        <p:spPr>
          <a:xfrm>
            <a:off x="3408578" y="2325817"/>
            <a:ext cx="2985181" cy="612000"/>
          </a:xfrm>
          <a:prstGeom prst="rect">
            <a:avLst/>
          </a:prstGeom>
          <a:solidFill>
            <a:schemeClr val="accent5"/>
          </a:solidFill>
          <a:ln w="19050">
            <a:solidFill>
              <a:srgbClr val="009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TV reach extenders</a:t>
            </a:r>
          </a:p>
        </p:txBody>
      </p:sp>
      <p:sp>
        <p:nvSpPr>
          <p:cNvPr id="39" name="Rectangle 38">
            <a:extLst>
              <a:ext uri="{FF2B5EF4-FFF2-40B4-BE49-F238E27FC236}">
                <a16:creationId xmlns:a16="http://schemas.microsoft.com/office/drawing/2014/main" id="{6A71AE7A-85BE-3FD1-AA44-91414E41173B}"/>
              </a:ext>
            </a:extLst>
          </p:cNvPr>
          <p:cNvSpPr/>
          <p:nvPr/>
        </p:nvSpPr>
        <p:spPr>
          <a:xfrm>
            <a:off x="1368984" y="2342595"/>
            <a:ext cx="1944000" cy="612000"/>
          </a:xfrm>
          <a:prstGeom prst="rect">
            <a:avLst/>
          </a:prstGeom>
          <a:solidFill>
            <a:srgbClr val="372D87"/>
          </a:solidFill>
          <a:ln w="19050">
            <a:solidFill>
              <a:srgbClr val="372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schemeClr val="bg1"/>
                </a:solidFill>
              </a:rPr>
              <a:t>Hard to reach via TV</a:t>
            </a:r>
          </a:p>
        </p:txBody>
      </p:sp>
      <p:sp>
        <p:nvSpPr>
          <p:cNvPr id="40" name="Rectangle 39">
            <a:extLst>
              <a:ext uri="{FF2B5EF4-FFF2-40B4-BE49-F238E27FC236}">
                <a16:creationId xmlns:a16="http://schemas.microsoft.com/office/drawing/2014/main" id="{8B035DC8-E4C7-18A9-D934-A34F961B5AE3}"/>
              </a:ext>
            </a:extLst>
          </p:cNvPr>
          <p:cNvSpPr/>
          <p:nvPr/>
        </p:nvSpPr>
        <p:spPr>
          <a:xfrm>
            <a:off x="3391168" y="1561830"/>
            <a:ext cx="3012116" cy="3114850"/>
          </a:xfrm>
          <a:prstGeom prst="rect">
            <a:avLst/>
          </a:prstGeom>
          <a:noFill/>
          <a:ln w="28575">
            <a:solidFill>
              <a:srgbClr val="009B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4DD3BCD0-A927-7996-7B9F-1AAA060492A3}"/>
              </a:ext>
            </a:extLst>
          </p:cNvPr>
          <p:cNvSpPr txBox="1"/>
          <p:nvPr/>
        </p:nvSpPr>
        <p:spPr>
          <a:xfrm>
            <a:off x="51784" y="3106311"/>
            <a:ext cx="1287281" cy="530915"/>
          </a:xfrm>
          <a:prstGeom prst="rect">
            <a:avLst/>
          </a:prstGeom>
          <a:noFill/>
        </p:spPr>
        <p:txBody>
          <a:bodyPr wrap="square">
            <a:spAutoFit/>
          </a:bodyPr>
          <a:lstStyle/>
          <a:p>
            <a:pPr algn="ctr"/>
            <a:r>
              <a:rPr lang="en-GB" sz="950" b="1" dirty="0"/>
              <a:t>Average odds of reaching segment per exposure</a:t>
            </a:r>
          </a:p>
        </p:txBody>
      </p:sp>
      <p:pic>
        <p:nvPicPr>
          <p:cNvPr id="6" name="Picture 5" descr="Logo">
            <a:extLst>
              <a:ext uri="{FF2B5EF4-FFF2-40B4-BE49-F238E27FC236}">
                <a16:creationId xmlns:a16="http://schemas.microsoft.com/office/drawing/2014/main" id="{AE14AF9E-3AB2-698D-B583-7B423D36A2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3431" y="5172057"/>
            <a:ext cx="909527" cy="690916"/>
          </a:xfrm>
          <a:prstGeom prst="rect">
            <a:avLst/>
          </a:prstGeom>
        </p:spPr>
      </p:pic>
      <p:sp>
        <p:nvSpPr>
          <p:cNvPr id="11" name="Text Placeholder 3">
            <a:extLst>
              <a:ext uri="{FF2B5EF4-FFF2-40B4-BE49-F238E27FC236}">
                <a16:creationId xmlns:a16="http://schemas.microsoft.com/office/drawing/2014/main" id="{C1C0E1BF-9A41-2D17-F7A0-7776FAE77F68}"/>
              </a:ext>
            </a:extLst>
          </p:cNvPr>
          <p:cNvSpPr>
            <a:spLocks noGrp="1"/>
          </p:cNvSpPr>
          <p:nvPr>
            <p:ph type="body" sz="quarter" idx="15"/>
          </p:nvPr>
        </p:nvSpPr>
        <p:spPr>
          <a:xfrm>
            <a:off x="377825" y="5424473"/>
            <a:ext cx="11334750" cy="304800"/>
          </a:xfrm>
        </p:spPr>
        <p:txBody>
          <a:bodyPr/>
          <a:lstStyle/>
          <a:p>
            <a:r>
              <a:rPr lang="en-GB" dirty="0"/>
              <a:t>Source: PwC UK, Barb, all viewers split into tenths based upon their weight of linear TV viewing </a:t>
            </a:r>
          </a:p>
        </p:txBody>
      </p:sp>
      <p:sp>
        <p:nvSpPr>
          <p:cNvPr id="3" name="Rectangle 2">
            <a:extLst>
              <a:ext uri="{FF2B5EF4-FFF2-40B4-BE49-F238E27FC236}">
                <a16:creationId xmlns:a16="http://schemas.microsoft.com/office/drawing/2014/main" id="{3ACDF5CF-DA51-4095-61E6-29E75C36633D}"/>
              </a:ext>
            </a:extLst>
          </p:cNvPr>
          <p:cNvSpPr/>
          <p:nvPr/>
        </p:nvSpPr>
        <p:spPr>
          <a:xfrm>
            <a:off x="6507157" y="1561830"/>
            <a:ext cx="5022722" cy="612000"/>
          </a:xfrm>
          <a:prstGeom prst="rect">
            <a:avLst/>
          </a:prstGeom>
          <a:solidFill>
            <a:srgbClr val="E30615"/>
          </a:solidFill>
          <a:ln w="19050">
            <a:solidFill>
              <a:srgbClr val="E105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Heaviest tier </a:t>
            </a:r>
          </a:p>
          <a:p>
            <a:pPr algn="ctr"/>
            <a:r>
              <a:rPr lang="en-GB" sz="1400" b="1" dirty="0">
                <a:solidFill>
                  <a:schemeClr val="bg1"/>
                </a:solidFill>
              </a:rPr>
              <a:t>50-100%</a:t>
            </a:r>
            <a:endParaRPr lang="en-GB" sz="1400" b="1" i="1" dirty="0">
              <a:solidFill>
                <a:schemeClr val="bg1"/>
              </a:solidFill>
            </a:endParaRPr>
          </a:p>
        </p:txBody>
      </p:sp>
      <p:sp>
        <p:nvSpPr>
          <p:cNvPr id="7" name="Rectangle 6">
            <a:extLst>
              <a:ext uri="{FF2B5EF4-FFF2-40B4-BE49-F238E27FC236}">
                <a16:creationId xmlns:a16="http://schemas.microsoft.com/office/drawing/2014/main" id="{44BCD8D8-7B09-BC5B-78FE-4AECB035A21E}"/>
              </a:ext>
            </a:extLst>
          </p:cNvPr>
          <p:cNvSpPr/>
          <p:nvPr/>
        </p:nvSpPr>
        <p:spPr>
          <a:xfrm>
            <a:off x="3409976" y="1580594"/>
            <a:ext cx="2985181" cy="612000"/>
          </a:xfrm>
          <a:prstGeom prst="rect">
            <a:avLst/>
          </a:prstGeom>
          <a:solidFill>
            <a:schemeClr val="accent5"/>
          </a:solidFill>
          <a:ln w="19050">
            <a:solidFill>
              <a:srgbClr val="009B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Middle tier </a:t>
            </a:r>
          </a:p>
          <a:p>
            <a:pPr algn="ctr"/>
            <a:r>
              <a:rPr lang="en-GB" sz="1400" b="1" dirty="0">
                <a:solidFill>
                  <a:schemeClr val="bg1"/>
                </a:solidFill>
              </a:rPr>
              <a:t>20-49%</a:t>
            </a:r>
            <a:endParaRPr lang="en-GB" sz="1400" b="1" i="1" dirty="0">
              <a:solidFill>
                <a:schemeClr val="bg1"/>
              </a:solidFill>
            </a:endParaRPr>
          </a:p>
        </p:txBody>
      </p:sp>
      <p:sp>
        <p:nvSpPr>
          <p:cNvPr id="8" name="Rectangle 7">
            <a:extLst>
              <a:ext uri="{FF2B5EF4-FFF2-40B4-BE49-F238E27FC236}">
                <a16:creationId xmlns:a16="http://schemas.microsoft.com/office/drawing/2014/main" id="{BB4ABC3F-E686-9F76-2CFD-04A423F56191}"/>
              </a:ext>
            </a:extLst>
          </p:cNvPr>
          <p:cNvSpPr/>
          <p:nvPr/>
        </p:nvSpPr>
        <p:spPr>
          <a:xfrm>
            <a:off x="1370382" y="1580594"/>
            <a:ext cx="1944000" cy="612000"/>
          </a:xfrm>
          <a:prstGeom prst="rect">
            <a:avLst/>
          </a:prstGeom>
          <a:solidFill>
            <a:srgbClr val="372D87"/>
          </a:solidFill>
          <a:ln w="19050">
            <a:solidFill>
              <a:srgbClr val="372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Lightest tier </a:t>
            </a:r>
          </a:p>
          <a:p>
            <a:pPr algn="ctr"/>
            <a:r>
              <a:rPr lang="en-GB" sz="1400" b="1" dirty="0">
                <a:solidFill>
                  <a:schemeClr val="bg1"/>
                </a:solidFill>
              </a:rPr>
              <a:t>0-19%</a:t>
            </a:r>
            <a:endParaRPr lang="en-GB" sz="1400" b="1" i="1" dirty="0">
              <a:solidFill>
                <a:schemeClr val="bg1"/>
              </a:solidFill>
            </a:endParaRPr>
          </a:p>
        </p:txBody>
      </p:sp>
    </p:spTree>
    <p:extLst>
      <p:ext uri="{BB962C8B-B14F-4D97-AF65-F5344CB8AC3E}">
        <p14:creationId xmlns:p14="http://schemas.microsoft.com/office/powerpoint/2010/main" val="292000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indoor, person, green&#10;&#10;Description automatically generated">
            <a:extLst>
              <a:ext uri="{FF2B5EF4-FFF2-40B4-BE49-F238E27FC236}">
                <a16:creationId xmlns:a16="http://schemas.microsoft.com/office/drawing/2014/main" id="{BD97837D-78F4-F2C9-1EFA-9E04FF5F4E1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7" name="Rectangle 6">
            <a:extLst>
              <a:ext uri="{FF2B5EF4-FFF2-40B4-BE49-F238E27FC236}">
                <a16:creationId xmlns:a16="http://schemas.microsoft.com/office/drawing/2014/main" id="{B07B05A8-D6BF-FF9A-DE2C-DC4099402BB9}"/>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27E117FB-8AD4-BB1C-B3A9-9550CB497828}"/>
              </a:ext>
            </a:extLst>
          </p:cNvPr>
          <p:cNvSpPr>
            <a:spLocks noGrp="1"/>
          </p:cNvSpPr>
          <p:nvPr>
            <p:ph type="ctrTitle"/>
          </p:nvPr>
        </p:nvSpPr>
        <p:spPr/>
        <p:txBody>
          <a:bodyPr/>
          <a:lstStyle/>
          <a:p>
            <a:pPr marL="742950" indent="-742950">
              <a:buFont typeface="+mj-lt"/>
              <a:buAutoNum type="arabicPeriod" startAt="4"/>
            </a:pPr>
            <a:r>
              <a:rPr kumimoji="0" lang="en-GB" sz="4000" b="1" i="0" u="none" strike="noStrike" kern="1200" cap="none" spc="0" normalizeH="0" baseline="0" noProof="0" dirty="0">
                <a:ln>
                  <a:noFill/>
                </a:ln>
                <a:solidFill>
                  <a:prstClr val="white"/>
                </a:solidFill>
                <a:effectLst/>
                <a:uLnTx/>
                <a:uFillTx/>
                <a:latin typeface="Arial"/>
                <a:ea typeface="+mj-ea"/>
                <a:cs typeface="+mj-cs"/>
              </a:rPr>
              <a:t>Five BVOD planning levers that help deliver increased total TV campaign reach</a:t>
            </a:r>
            <a:endParaRPr lang="en-GB" dirty="0"/>
          </a:p>
        </p:txBody>
      </p:sp>
      <p:sp>
        <p:nvSpPr>
          <p:cNvPr id="4" name="Text Placeholder 3">
            <a:extLst>
              <a:ext uri="{FF2B5EF4-FFF2-40B4-BE49-F238E27FC236}">
                <a16:creationId xmlns:a16="http://schemas.microsoft.com/office/drawing/2014/main" id="{CE699373-8B72-CA83-DE1A-C2D14744678C}"/>
              </a:ext>
            </a:extLst>
          </p:cNvPr>
          <p:cNvSpPr>
            <a:spLocks noGrp="1"/>
          </p:cNvSpPr>
          <p:nvPr>
            <p:ph type="body" sz="quarter" idx="14"/>
          </p:nvPr>
        </p:nvSpPr>
        <p:spPr/>
        <p:txBody>
          <a:bodyPr/>
          <a:lstStyle/>
          <a:p>
            <a:endParaRPr lang="en-GB" dirty="0"/>
          </a:p>
        </p:txBody>
      </p:sp>
      <p:sp>
        <p:nvSpPr>
          <p:cNvPr id="8" name="Text Placeholder 5">
            <a:extLst>
              <a:ext uri="{FF2B5EF4-FFF2-40B4-BE49-F238E27FC236}">
                <a16:creationId xmlns:a16="http://schemas.microsoft.com/office/drawing/2014/main" id="{AE8C8B71-1ABE-F6B3-522D-C94F0640B39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“Planet Chorizo”, Papa John's</a:t>
            </a:r>
          </a:p>
        </p:txBody>
      </p:sp>
    </p:spTree>
    <p:extLst>
      <p:ext uri="{BB962C8B-B14F-4D97-AF65-F5344CB8AC3E}">
        <p14:creationId xmlns:p14="http://schemas.microsoft.com/office/powerpoint/2010/main" val="104519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7686-F871-EAEB-BF3A-9C2D594AA887}"/>
              </a:ext>
            </a:extLst>
          </p:cNvPr>
          <p:cNvSpPr>
            <a:spLocks noGrp="1"/>
          </p:cNvSpPr>
          <p:nvPr>
            <p:ph type="title"/>
          </p:nvPr>
        </p:nvSpPr>
        <p:spPr/>
        <p:txBody>
          <a:bodyPr/>
          <a:lstStyle/>
          <a:p>
            <a:r>
              <a:rPr lang="en-GB" dirty="0"/>
              <a:t>BVOD Almighty:  Reach and Return</a:t>
            </a:r>
          </a:p>
        </p:txBody>
      </p:sp>
      <p:sp>
        <p:nvSpPr>
          <p:cNvPr id="6" name="Text Placeholder 5">
            <a:extLst>
              <a:ext uri="{FF2B5EF4-FFF2-40B4-BE49-F238E27FC236}">
                <a16:creationId xmlns:a16="http://schemas.microsoft.com/office/drawing/2014/main" id="{279C115A-2AD2-CA84-2079-CC93E1FA5C6E}"/>
              </a:ext>
            </a:extLst>
          </p:cNvPr>
          <p:cNvSpPr>
            <a:spLocks noGrp="1"/>
          </p:cNvSpPr>
          <p:nvPr>
            <p:ph type="body" sz="quarter" idx="4294967295"/>
          </p:nvPr>
        </p:nvSpPr>
        <p:spPr>
          <a:xfrm>
            <a:off x="629804" y="3361697"/>
            <a:ext cx="3392488" cy="1974850"/>
          </a:xfrm>
        </p:spPr>
        <p:txBody>
          <a:bodyPr>
            <a:normAutofit/>
          </a:bodyPr>
          <a:lstStyle/>
          <a:p>
            <a:pPr>
              <a:spcBef>
                <a:spcPts val="3000"/>
              </a:spcBef>
            </a:pPr>
            <a:r>
              <a:rPr lang="en-US" dirty="0">
                <a:effectLst/>
                <a:ea typeface="Calibri" panose="020F0502020204030204" pitchFamily="34" charset="0"/>
                <a:cs typeface="Times New Roman" panose="02020603050405020304" pitchFamily="18" charset="0"/>
              </a:rPr>
              <a:t>Ethnographic and videographic study of </a:t>
            </a:r>
            <a:r>
              <a:rPr lang="en-US" dirty="0">
                <a:ea typeface="Calibri" panose="020F0502020204030204" pitchFamily="34" charset="0"/>
                <a:cs typeface="Times New Roman" panose="02020603050405020304" pitchFamily="18" charset="0"/>
              </a:rPr>
              <a:t>video advertising experience in </a:t>
            </a:r>
            <a:r>
              <a:rPr lang="en-US" dirty="0">
                <a:effectLst/>
                <a:ea typeface="Calibri" panose="020F0502020204030204" pitchFamily="34" charset="0"/>
                <a:cs typeface="Times New Roman" panose="02020603050405020304" pitchFamily="18" charset="0"/>
              </a:rPr>
              <a:t>30 households</a:t>
            </a:r>
          </a:p>
          <a:p>
            <a:pPr>
              <a:spcBef>
                <a:spcPts val="3000"/>
              </a:spcBef>
            </a:pPr>
            <a:r>
              <a:rPr lang="en-US" dirty="0">
                <a:effectLst/>
                <a:ea typeface="Calibri" panose="020F0502020204030204" pitchFamily="34" charset="0"/>
                <a:cs typeface="Times New Roman" panose="02020603050405020304" pitchFamily="18" charset="0"/>
              </a:rPr>
              <a:t>What impact do device, platform,  environment and creative have on advertising engagement?</a:t>
            </a:r>
          </a:p>
        </p:txBody>
      </p:sp>
      <p:pic>
        <p:nvPicPr>
          <p:cNvPr id="24" name="Picture 23">
            <a:extLst>
              <a:ext uri="{FF2B5EF4-FFF2-40B4-BE49-F238E27FC236}">
                <a16:creationId xmlns:a16="http://schemas.microsoft.com/office/drawing/2014/main" id="{805ACD23-35B1-C477-9661-45436A18A3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7156" y="1728993"/>
            <a:ext cx="3157784" cy="776994"/>
          </a:xfrm>
          <a:prstGeom prst="rect">
            <a:avLst/>
          </a:prstGeom>
          <a:effectLst/>
        </p:spPr>
      </p:pic>
      <p:sp>
        <p:nvSpPr>
          <p:cNvPr id="20" name="Text Placeholder 3">
            <a:extLst>
              <a:ext uri="{FF2B5EF4-FFF2-40B4-BE49-F238E27FC236}">
                <a16:creationId xmlns:a16="http://schemas.microsoft.com/office/drawing/2014/main" id="{CAFDB7C8-3CC4-13B2-EE68-88CEE41D98DC}"/>
              </a:ext>
            </a:extLst>
          </p:cNvPr>
          <p:cNvSpPr txBox="1">
            <a:spLocks/>
          </p:cNvSpPr>
          <p:nvPr/>
        </p:nvSpPr>
        <p:spPr>
          <a:xfrm>
            <a:off x="8280712" y="3361696"/>
            <a:ext cx="3391408" cy="1976400"/>
          </a:xfrm>
          <a:prstGeom prst="rect">
            <a:avLst/>
          </a:prstGeom>
        </p:spPr>
        <p:txBody>
          <a:bodyPr vert="horz" lIns="91440" tIns="45720" rIns="91440" bIns="45720" rtlCol="0">
            <a:normAutofit/>
          </a:bodyPr>
          <a:lst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3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D4D4D"/>
                </a:solidFill>
                <a:effectLst/>
                <a:uLnTx/>
                <a:uFillTx/>
                <a:latin typeface="Arial"/>
                <a:ea typeface="Calibri" panose="020F0502020204030204" pitchFamily="34" charset="0"/>
                <a:cs typeface="Times New Roman" panose="02020603050405020304" pitchFamily="18" charset="0"/>
              </a:rPr>
              <a:t>Advanced data science evaluation of 1,259 campaigns using BVOD measured by CFlight</a:t>
            </a:r>
          </a:p>
          <a:p>
            <a:pPr marL="0" marR="0" lvl="0" indent="0" algn="l" defTabSz="914377" rtl="0" eaLnBrk="1" fontAlgn="auto" latinLnBrk="0" hangingPunct="1">
              <a:lnSpc>
                <a:spcPct val="100000"/>
              </a:lnSpc>
              <a:spcBef>
                <a:spcPts val="3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D4D4D"/>
                </a:solidFill>
                <a:effectLst/>
                <a:uLnTx/>
                <a:uFillTx/>
                <a:latin typeface="Arial"/>
                <a:ea typeface="Calibri" panose="020F0502020204030204" pitchFamily="34" charset="0"/>
                <a:cs typeface="Times New Roman" panose="02020603050405020304" pitchFamily="18" charset="0"/>
              </a:rPr>
              <a:t>What variables impact total campaign reach?</a:t>
            </a:r>
          </a:p>
        </p:txBody>
      </p:sp>
      <p:grpSp>
        <p:nvGrpSpPr>
          <p:cNvPr id="21" name="Group 20">
            <a:extLst>
              <a:ext uri="{FF2B5EF4-FFF2-40B4-BE49-F238E27FC236}">
                <a16:creationId xmlns:a16="http://schemas.microsoft.com/office/drawing/2014/main" id="{6C2413CB-0648-59C4-B728-3DD844A0069B}"/>
              </a:ext>
            </a:extLst>
          </p:cNvPr>
          <p:cNvGrpSpPr>
            <a:grpSpLocks noChangeAspect="1"/>
          </p:cNvGrpSpPr>
          <p:nvPr/>
        </p:nvGrpSpPr>
        <p:grpSpPr>
          <a:xfrm>
            <a:off x="4440000" y="1726438"/>
            <a:ext cx="3312000" cy="782104"/>
            <a:chOff x="1853967" y="1496036"/>
            <a:chExt cx="3611727" cy="852881"/>
          </a:xfrm>
        </p:grpSpPr>
        <p:pic>
          <p:nvPicPr>
            <p:cNvPr id="22" name="Picture 21" descr="Gain Theory - A Global Foresight Consultancy Gain Theory">
              <a:extLst>
                <a:ext uri="{FF2B5EF4-FFF2-40B4-BE49-F238E27FC236}">
                  <a16:creationId xmlns:a16="http://schemas.microsoft.com/office/drawing/2014/main" id="{E50F0EF3-4B51-AEA3-1642-1D1841A132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70" t="25046" r="8378" b="27198"/>
            <a:stretch/>
          </p:blipFill>
          <p:spPr bwMode="auto">
            <a:xfrm>
              <a:off x="1853967" y="1496036"/>
              <a:ext cx="1426128" cy="8528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GROUPM ANNOUNCES NEXT STEPS IN ITS TRANSFORMATION WITH ENHANCED AGENCY  OFFERINGS AND UNIFIED PERFORMANCE ORGANIZATION">
              <a:extLst>
                <a:ext uri="{FF2B5EF4-FFF2-40B4-BE49-F238E27FC236}">
                  <a16:creationId xmlns:a16="http://schemas.microsoft.com/office/drawing/2014/main" id="{FFAFD8F1-DEFC-2EB8-E26A-85D670E25D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517" b="19962"/>
            <a:stretch/>
          </p:blipFill>
          <p:spPr bwMode="auto">
            <a:xfrm>
              <a:off x="3411610" y="1586917"/>
              <a:ext cx="2054084" cy="671119"/>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descr="Logo">
            <a:extLst>
              <a:ext uri="{FF2B5EF4-FFF2-40B4-BE49-F238E27FC236}">
                <a16:creationId xmlns:a16="http://schemas.microsoft.com/office/drawing/2014/main" id="{B8B37058-BADB-4048-9B6A-A5F8173C37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60" y="1192040"/>
            <a:ext cx="2161982" cy="1642336"/>
          </a:xfrm>
          <a:prstGeom prst="rect">
            <a:avLst/>
          </a:prstGeom>
        </p:spPr>
      </p:pic>
      <p:cxnSp>
        <p:nvCxnSpPr>
          <p:cNvPr id="10" name="Straight Connector 9">
            <a:extLst>
              <a:ext uri="{FF2B5EF4-FFF2-40B4-BE49-F238E27FC236}">
                <a16:creationId xmlns:a16="http://schemas.microsoft.com/office/drawing/2014/main" id="{4ADA3B55-FA9F-E741-3718-9E9F893AC9E9}"/>
              </a:ext>
            </a:extLst>
          </p:cNvPr>
          <p:cNvCxnSpPr>
            <a:cxnSpLocks/>
          </p:cNvCxnSpPr>
          <p:nvPr/>
        </p:nvCxnSpPr>
        <p:spPr>
          <a:xfrm>
            <a:off x="543849" y="3177766"/>
            <a:ext cx="3603279"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14B89F-A5CD-23A7-71A5-D975271CDBB8}"/>
              </a:ext>
            </a:extLst>
          </p:cNvPr>
          <p:cNvCxnSpPr>
            <a:cxnSpLocks/>
          </p:cNvCxnSpPr>
          <p:nvPr/>
        </p:nvCxnSpPr>
        <p:spPr>
          <a:xfrm>
            <a:off x="4349322" y="3177766"/>
            <a:ext cx="3603279"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5FA708-A87D-829F-0828-BB9DD499EA6F}"/>
              </a:ext>
            </a:extLst>
          </p:cNvPr>
          <p:cNvCxnSpPr>
            <a:cxnSpLocks/>
          </p:cNvCxnSpPr>
          <p:nvPr/>
        </p:nvCxnSpPr>
        <p:spPr>
          <a:xfrm>
            <a:off x="8164258" y="3177766"/>
            <a:ext cx="3603279"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B5CFC7E4-65D4-8FDA-557F-F480D007A0D7}"/>
              </a:ext>
            </a:extLst>
          </p:cNvPr>
          <p:cNvSpPr txBox="1">
            <a:spLocks/>
          </p:cNvSpPr>
          <p:nvPr/>
        </p:nvSpPr>
        <p:spPr>
          <a:xfrm>
            <a:off x="4349322" y="3361696"/>
            <a:ext cx="3391200" cy="1976400"/>
          </a:xfrm>
          <a:prstGeom prst="rect">
            <a:avLst/>
          </a:prstGeom>
        </p:spPr>
        <p:txBody>
          <a:bodyPr>
            <a:normAutofit/>
          </a:bodyPr>
          <a:lstStyle>
            <a:lvl1pPr marL="0" indent="0" algn="l" defTabSz="914377"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0" indent="-225420"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tabLst>
                <a:tab pos="447663" algn="l"/>
              </a:tabLst>
              <a:defRPr sz="1400" kern="1200">
                <a:solidFill>
                  <a:schemeClr val="bg2"/>
                </a:solidFill>
                <a:latin typeface="+mn-lt"/>
                <a:ea typeface="+mn-ea"/>
                <a:cs typeface="+mn-cs"/>
              </a:defRPr>
            </a:lvl3pPr>
            <a:lvl4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3" indent="-223833" algn="l" defTabSz="914377"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3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D4D4D"/>
                </a:solidFill>
                <a:effectLst/>
                <a:uLnTx/>
                <a:uFillTx/>
                <a:latin typeface="Arial"/>
                <a:ea typeface="Calibri" panose="020F0502020204030204" pitchFamily="34" charset="0"/>
                <a:cs typeface="Times New Roman" panose="02020603050405020304" pitchFamily="18" charset="0"/>
              </a:rPr>
              <a:t>Econometric analysis of £1.1 billion of advertising expenditure in video channels</a:t>
            </a:r>
            <a:endParaRPr kumimoji="0" lang="en-GB" sz="1600" b="0" i="0" u="none" strike="noStrike" kern="1200" cap="none" spc="0" normalizeH="0" baseline="0" noProof="0" dirty="0">
              <a:ln>
                <a:noFill/>
              </a:ln>
              <a:solidFill>
                <a:srgbClr val="4D4D4D"/>
              </a:solidFill>
              <a:effectLst/>
              <a:uLnTx/>
              <a:uFillTx/>
              <a:latin typeface="Arial"/>
              <a:ea typeface="+mn-ea"/>
              <a:cs typeface="+mn-cs"/>
            </a:endParaRPr>
          </a:p>
          <a:p>
            <a:pPr marL="0" marR="0" lvl="0" indent="0" algn="l" defTabSz="914377" rtl="0" eaLnBrk="1" fontAlgn="auto" latinLnBrk="0" hangingPunct="1">
              <a:lnSpc>
                <a:spcPct val="100000"/>
              </a:lnSpc>
              <a:spcBef>
                <a:spcPts val="3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4D4D4D"/>
                </a:solidFill>
                <a:effectLst/>
                <a:uLnTx/>
                <a:uFillTx/>
                <a:latin typeface="Arial"/>
                <a:ea typeface="Calibri" panose="020F0502020204030204" pitchFamily="34" charset="0"/>
                <a:cs typeface="Times New Roman" panose="02020603050405020304" pitchFamily="18" charset="0"/>
              </a:rPr>
              <a:t>What ROI does BVOD deliver?</a:t>
            </a:r>
          </a:p>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4D4D4D"/>
              </a:solidFill>
              <a:effectLst/>
              <a:uLnTx/>
              <a:uFillTx/>
              <a:latin typeface="Arial"/>
              <a:ea typeface="+mn-ea"/>
              <a:cs typeface="+mn-cs"/>
            </a:endParaRPr>
          </a:p>
        </p:txBody>
      </p:sp>
    </p:spTree>
    <p:extLst>
      <p:ext uri="{BB962C8B-B14F-4D97-AF65-F5344CB8AC3E}">
        <p14:creationId xmlns:p14="http://schemas.microsoft.com/office/powerpoint/2010/main" val="240018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uiExpand="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1DC6B-5AB6-C867-8D12-FF554F479230}"/>
              </a:ext>
            </a:extLst>
          </p:cNvPr>
          <p:cNvSpPr>
            <a:spLocks noGrp="1"/>
          </p:cNvSpPr>
          <p:nvPr>
            <p:ph type="title"/>
          </p:nvPr>
        </p:nvSpPr>
        <p:spPr/>
        <p:txBody>
          <a:bodyPr>
            <a:normAutofit fontScale="90000"/>
          </a:bodyPr>
          <a:lstStyle/>
          <a:p>
            <a:r>
              <a:rPr lang="en-GB" dirty="0"/>
              <a:t>Five BVOD planning levers that deliver increased total TV reach</a:t>
            </a:r>
          </a:p>
        </p:txBody>
      </p:sp>
      <p:sp>
        <p:nvSpPr>
          <p:cNvPr id="3" name="Text Placeholder 2">
            <a:extLst>
              <a:ext uri="{FF2B5EF4-FFF2-40B4-BE49-F238E27FC236}">
                <a16:creationId xmlns:a16="http://schemas.microsoft.com/office/drawing/2014/main" id="{A4043BF7-DC5D-4BF2-CE7C-4E24F965C7D3}"/>
              </a:ext>
            </a:extLst>
          </p:cNvPr>
          <p:cNvSpPr>
            <a:spLocks noGrp="1"/>
          </p:cNvSpPr>
          <p:nvPr>
            <p:ph type="body" sz="quarter" idx="13"/>
          </p:nvPr>
        </p:nvSpPr>
        <p:spPr>
          <a:xfrm>
            <a:off x="377758" y="1614207"/>
            <a:ext cx="4368867" cy="3981250"/>
          </a:xfrm>
        </p:spPr>
        <p:txBody>
          <a:bodyPr>
            <a:normAutofit fontScale="62500" lnSpcReduction="20000"/>
          </a:bodyPr>
          <a:lstStyle/>
          <a:p>
            <a:pPr marL="342900" indent="-342900">
              <a:lnSpc>
                <a:spcPct val="120000"/>
              </a:lnSpc>
              <a:spcBef>
                <a:spcPts val="600"/>
              </a:spcBef>
              <a:buFont typeface="+mj-lt"/>
              <a:buAutoNum type="arabicPeriod"/>
            </a:pPr>
            <a:r>
              <a:rPr lang="en-GB" dirty="0"/>
              <a:t>Plan longer campaigns:</a:t>
            </a:r>
          </a:p>
          <a:p>
            <a:pPr marL="342900" indent="-342900">
              <a:lnSpc>
                <a:spcPct val="120000"/>
              </a:lnSpc>
              <a:spcBef>
                <a:spcPts val="600"/>
              </a:spcBef>
              <a:buFont typeface="Arial" panose="020B0604020202020204" pitchFamily="34" charset="0"/>
              <a:buChar char="—"/>
            </a:pPr>
            <a:r>
              <a:rPr lang="en-GB" dirty="0"/>
              <a:t>Campaigns that run for 30-50 days deliver 3 times the incremental reach of sub 30 day campaigns</a:t>
            </a:r>
          </a:p>
          <a:p>
            <a:pPr marL="342900" indent="-342900">
              <a:lnSpc>
                <a:spcPct val="120000"/>
              </a:lnSpc>
              <a:spcBef>
                <a:spcPts val="600"/>
              </a:spcBef>
              <a:buFont typeface="Arial" panose="020B0604020202020204" pitchFamily="34" charset="0"/>
              <a:buChar char="—"/>
            </a:pPr>
            <a:endParaRPr lang="en-GB" dirty="0"/>
          </a:p>
          <a:p>
            <a:pPr marL="342900" indent="-342900">
              <a:lnSpc>
                <a:spcPct val="120000"/>
              </a:lnSpc>
              <a:spcBef>
                <a:spcPts val="600"/>
              </a:spcBef>
              <a:buFont typeface="+mj-lt"/>
              <a:buAutoNum type="arabicPeriod" startAt="2"/>
            </a:pPr>
            <a:r>
              <a:rPr lang="en-GB" dirty="0"/>
              <a:t>Plan across all three TV sales houses:</a:t>
            </a:r>
          </a:p>
          <a:p>
            <a:pPr marL="342900" indent="-342900">
              <a:lnSpc>
                <a:spcPct val="120000"/>
              </a:lnSpc>
              <a:spcBef>
                <a:spcPts val="600"/>
              </a:spcBef>
              <a:buFont typeface="Arial" panose="020B0604020202020204" pitchFamily="34" charset="0"/>
              <a:buChar char="—"/>
            </a:pPr>
            <a:r>
              <a:rPr lang="en-GB" dirty="0"/>
              <a:t>27% uplift in incremental reach using 2 sales houses</a:t>
            </a:r>
          </a:p>
          <a:p>
            <a:pPr marL="342900" indent="-342900">
              <a:lnSpc>
                <a:spcPct val="120000"/>
              </a:lnSpc>
              <a:spcBef>
                <a:spcPts val="600"/>
              </a:spcBef>
              <a:buFont typeface="Arial" panose="020B0604020202020204" pitchFamily="34" charset="0"/>
              <a:buChar char="—"/>
            </a:pPr>
            <a:r>
              <a:rPr lang="en-GB" dirty="0"/>
              <a:t>41% uplift in incremental reach using 3 sales houses</a:t>
            </a:r>
          </a:p>
          <a:p>
            <a:pPr marL="342900" indent="-342900">
              <a:lnSpc>
                <a:spcPct val="120000"/>
              </a:lnSpc>
              <a:spcBef>
                <a:spcPts val="600"/>
              </a:spcBef>
              <a:buFont typeface="Arial" panose="020B0604020202020204" pitchFamily="34" charset="0"/>
              <a:buChar char="—"/>
            </a:pPr>
            <a:endParaRPr lang="en-GB" dirty="0"/>
          </a:p>
          <a:p>
            <a:pPr marL="342900" indent="-342900">
              <a:lnSpc>
                <a:spcPct val="120000"/>
              </a:lnSpc>
              <a:spcBef>
                <a:spcPts val="600"/>
              </a:spcBef>
              <a:buFont typeface="+mj-lt"/>
              <a:buAutoNum type="arabicPeriod" startAt="3"/>
            </a:pPr>
            <a:r>
              <a:rPr lang="en-GB" dirty="0"/>
              <a:t>Plan across multiple genres:</a:t>
            </a:r>
          </a:p>
          <a:p>
            <a:pPr marL="342900" indent="-342900">
              <a:lnSpc>
                <a:spcPct val="120000"/>
              </a:lnSpc>
              <a:spcBef>
                <a:spcPts val="600"/>
              </a:spcBef>
              <a:buFont typeface="Arial" panose="020B0604020202020204" pitchFamily="34" charset="0"/>
              <a:buChar char="—"/>
            </a:pPr>
            <a:r>
              <a:rPr lang="en-GB" dirty="0"/>
              <a:t>Campaigns delivered across 6-10 genres provide twice the incremental reach of those delivered across 1-5 genres</a:t>
            </a:r>
          </a:p>
          <a:p>
            <a:pPr marL="342900" indent="-342900">
              <a:lnSpc>
                <a:spcPct val="120000"/>
              </a:lnSpc>
              <a:spcBef>
                <a:spcPts val="600"/>
              </a:spcBef>
              <a:buFont typeface="Arial" panose="020B0604020202020204" pitchFamily="34" charset="0"/>
              <a:buChar char="—"/>
            </a:pPr>
            <a:endParaRPr lang="en-GB" dirty="0"/>
          </a:p>
          <a:p>
            <a:pPr marL="342900" indent="-342900">
              <a:lnSpc>
                <a:spcPct val="120000"/>
              </a:lnSpc>
              <a:spcBef>
                <a:spcPts val="600"/>
              </a:spcBef>
              <a:buFont typeface="+mj-lt"/>
              <a:buAutoNum type="arabicPeriod" startAt="4"/>
            </a:pPr>
            <a:r>
              <a:rPr lang="en-GB" dirty="0"/>
              <a:t>Plan in and around key programming:</a:t>
            </a:r>
          </a:p>
          <a:p>
            <a:pPr marL="342900" indent="-342900">
              <a:lnSpc>
                <a:spcPct val="120000"/>
              </a:lnSpc>
              <a:spcBef>
                <a:spcPts val="600"/>
              </a:spcBef>
              <a:buFont typeface="Arial" panose="020B0604020202020204" pitchFamily="34" charset="0"/>
              <a:buChar char="—"/>
            </a:pPr>
            <a:r>
              <a:rPr lang="en-GB" dirty="0"/>
              <a:t>e.g. Love Island (ITV), Gogglebox (Channel 4), high profile box sets like The Midwich Cuckoos (Sky)</a:t>
            </a:r>
          </a:p>
          <a:p>
            <a:pPr marL="342900" indent="-342900">
              <a:lnSpc>
                <a:spcPct val="120000"/>
              </a:lnSpc>
              <a:spcBef>
                <a:spcPts val="600"/>
              </a:spcBef>
              <a:buFont typeface="Arial" panose="020B0604020202020204" pitchFamily="34" charset="0"/>
              <a:buChar char="—"/>
            </a:pPr>
            <a:endParaRPr lang="en-GB" dirty="0"/>
          </a:p>
          <a:p>
            <a:pPr marL="342900" indent="-342900">
              <a:lnSpc>
                <a:spcPct val="120000"/>
              </a:lnSpc>
              <a:spcBef>
                <a:spcPts val="600"/>
              </a:spcBef>
              <a:buFont typeface="+mj-lt"/>
              <a:buAutoNum type="arabicPeriod" startAt="5"/>
            </a:pPr>
            <a:r>
              <a:rPr lang="en-GB" dirty="0"/>
              <a:t>Plan across a longer daypart window:</a:t>
            </a:r>
          </a:p>
          <a:p>
            <a:pPr marL="342900" indent="-342900">
              <a:lnSpc>
                <a:spcPct val="120000"/>
              </a:lnSpc>
              <a:spcBef>
                <a:spcPts val="600"/>
              </a:spcBef>
              <a:buFont typeface="Arial" panose="020B0604020202020204" pitchFamily="34" charset="0"/>
              <a:buChar char="—"/>
            </a:pPr>
            <a:r>
              <a:rPr lang="en-GB" dirty="0"/>
              <a:t>BVOD peak time is 17.30-00.30 vs linear’s 20.00-23.00</a:t>
            </a:r>
          </a:p>
        </p:txBody>
      </p:sp>
      <p:pic>
        <p:nvPicPr>
          <p:cNvPr id="28674" name="Picture 2" descr="The White Lotus | Sky.com">
            <a:extLst>
              <a:ext uri="{FF2B5EF4-FFF2-40B4-BE49-F238E27FC236}">
                <a16:creationId xmlns:a16="http://schemas.microsoft.com/office/drawing/2014/main" id="{C5CFA4BF-A58A-41DA-211C-8BE1C735C541}"/>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6" name="Text Placeholder 5">
            <a:extLst>
              <a:ext uri="{FF2B5EF4-FFF2-40B4-BE49-F238E27FC236}">
                <a16:creationId xmlns:a16="http://schemas.microsoft.com/office/drawing/2014/main" id="{E5C88F57-96E7-D0C8-5D09-A085066B973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The White Lotus, Sky Atlantic</a:t>
            </a:r>
          </a:p>
        </p:txBody>
      </p:sp>
      <p:pic>
        <p:nvPicPr>
          <p:cNvPr id="4" name="Picture 3" descr="Logo">
            <a:extLst>
              <a:ext uri="{FF2B5EF4-FFF2-40B4-BE49-F238E27FC236}">
                <a16:creationId xmlns:a16="http://schemas.microsoft.com/office/drawing/2014/main" id="{10EE22F4-C1B5-D064-A206-A8F4656422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308" y="5172057"/>
            <a:ext cx="909527" cy="690916"/>
          </a:xfrm>
          <a:prstGeom prst="rect">
            <a:avLst/>
          </a:prstGeom>
        </p:spPr>
      </p:pic>
    </p:spTree>
    <p:extLst>
      <p:ext uri="{BB962C8B-B14F-4D97-AF65-F5344CB8AC3E}">
        <p14:creationId xmlns:p14="http://schemas.microsoft.com/office/powerpoint/2010/main" val="209268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group of people in a room&#10;&#10;Description automatically generated with medium confidence">
            <a:extLst>
              <a:ext uri="{FF2B5EF4-FFF2-40B4-BE49-F238E27FC236}">
                <a16:creationId xmlns:a16="http://schemas.microsoft.com/office/drawing/2014/main" id="{35DE75F1-6F2E-E4C3-E332-CE346E88880B}"/>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9084" r="6721" b="15805"/>
          <a:stretch/>
        </p:blipFill>
        <p:spPr>
          <a:xfrm>
            <a:off x="0" y="-1"/>
            <a:ext cx="12192000" cy="6858001"/>
          </a:xfrm>
        </p:spPr>
      </p:pic>
      <p:sp>
        <p:nvSpPr>
          <p:cNvPr id="4" name="Rectangle 3">
            <a:extLst>
              <a:ext uri="{FF2B5EF4-FFF2-40B4-BE49-F238E27FC236}">
                <a16:creationId xmlns:a16="http://schemas.microsoft.com/office/drawing/2014/main" id="{CF00120E-9AD5-BE78-831B-126EE1CD8E5A}"/>
              </a:ext>
            </a:extLst>
          </p:cNvPr>
          <p:cNvSpPr/>
          <p:nvPr/>
        </p:nvSpPr>
        <p:spPr>
          <a:xfrm flipH="1">
            <a:off x="0" y="0"/>
            <a:ext cx="12181124"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itle 5">
            <a:extLst>
              <a:ext uri="{FF2B5EF4-FFF2-40B4-BE49-F238E27FC236}">
                <a16:creationId xmlns:a16="http://schemas.microsoft.com/office/drawing/2014/main" id="{E1B42DD7-54A7-AC4C-545F-8CE5F48C6A69}"/>
              </a:ext>
            </a:extLst>
          </p:cNvPr>
          <p:cNvSpPr>
            <a:spLocks noGrp="1"/>
          </p:cNvSpPr>
          <p:nvPr>
            <p:ph type="ctrTitle"/>
          </p:nvPr>
        </p:nvSpPr>
        <p:spPr/>
        <p:txBody>
          <a:bodyPr/>
          <a:lstStyle/>
          <a:p>
            <a:pPr marL="742950" indent="-742950">
              <a:buFont typeface="+mj-lt"/>
              <a:buAutoNum type="arabicPeriod" startAt="5"/>
            </a:pPr>
            <a:r>
              <a:rPr lang="en-GB" dirty="0"/>
              <a:t>Summary</a:t>
            </a:r>
          </a:p>
        </p:txBody>
      </p:sp>
      <p:sp>
        <p:nvSpPr>
          <p:cNvPr id="8" name="Text Placeholder 7">
            <a:extLst>
              <a:ext uri="{FF2B5EF4-FFF2-40B4-BE49-F238E27FC236}">
                <a16:creationId xmlns:a16="http://schemas.microsoft.com/office/drawing/2014/main" id="{87F8D670-08C4-8244-C475-70A33E0D3328}"/>
              </a:ext>
            </a:extLst>
          </p:cNvPr>
          <p:cNvSpPr>
            <a:spLocks noGrp="1"/>
          </p:cNvSpPr>
          <p:nvPr>
            <p:ph type="body" sz="quarter" idx="14"/>
          </p:nvPr>
        </p:nvSpPr>
        <p:spPr/>
        <p:txBody>
          <a:bodyPr/>
          <a:lstStyle/>
          <a:p>
            <a:endParaRPr lang="en-GB" dirty="0"/>
          </a:p>
        </p:txBody>
      </p:sp>
      <p:sp>
        <p:nvSpPr>
          <p:cNvPr id="5" name="Text Placeholder 5">
            <a:extLst>
              <a:ext uri="{FF2B5EF4-FFF2-40B4-BE49-F238E27FC236}">
                <a16:creationId xmlns:a16="http://schemas.microsoft.com/office/drawing/2014/main" id="{E4EA2C69-AE07-3DCA-17C2-2E4D8CF1AFDE}"/>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“Snip” – Carwow</a:t>
            </a:r>
          </a:p>
        </p:txBody>
      </p:sp>
      <p:pic>
        <p:nvPicPr>
          <p:cNvPr id="2" name="Picture 1">
            <a:extLst>
              <a:ext uri="{FF2B5EF4-FFF2-40B4-BE49-F238E27FC236}">
                <a16:creationId xmlns:a16="http://schemas.microsoft.com/office/drawing/2014/main" id="{D0530831-194F-6CE1-DE8C-096BA1ED5E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5931" y="6069537"/>
            <a:ext cx="1618438" cy="681207"/>
          </a:xfrm>
          <a:prstGeom prst="rect">
            <a:avLst/>
          </a:prstGeom>
        </p:spPr>
      </p:pic>
    </p:spTree>
    <p:extLst>
      <p:ext uri="{BB962C8B-B14F-4D97-AF65-F5344CB8AC3E}">
        <p14:creationId xmlns:p14="http://schemas.microsoft.com/office/powerpoint/2010/main" val="21355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6B8C94-8710-46E2-3244-FB563035857B}"/>
              </a:ext>
            </a:extLst>
          </p:cNvPr>
          <p:cNvSpPr>
            <a:spLocks noGrp="1"/>
          </p:cNvSpPr>
          <p:nvPr>
            <p:ph type="title"/>
          </p:nvPr>
        </p:nvSpPr>
        <p:spPr/>
        <p:txBody>
          <a:bodyPr/>
          <a:lstStyle/>
          <a:p>
            <a:r>
              <a:rPr lang="en-GB" dirty="0"/>
              <a:t>Summary</a:t>
            </a:r>
          </a:p>
        </p:txBody>
      </p:sp>
      <p:sp>
        <p:nvSpPr>
          <p:cNvPr id="26" name="Text Placeholder 25">
            <a:extLst>
              <a:ext uri="{FF2B5EF4-FFF2-40B4-BE49-F238E27FC236}">
                <a16:creationId xmlns:a16="http://schemas.microsoft.com/office/drawing/2014/main" id="{32AC9634-1258-93FE-77C4-8C8248D48670}"/>
              </a:ext>
            </a:extLst>
          </p:cNvPr>
          <p:cNvSpPr>
            <a:spLocks noGrp="1"/>
          </p:cNvSpPr>
          <p:nvPr>
            <p:ph type="body" sz="quarter" idx="16"/>
          </p:nvPr>
        </p:nvSpPr>
        <p:spPr/>
        <p:txBody>
          <a:bodyPr/>
          <a:lstStyle/>
          <a:p>
            <a:endParaRPr lang="en-GB" dirty="0"/>
          </a:p>
        </p:txBody>
      </p:sp>
      <p:sp>
        <p:nvSpPr>
          <p:cNvPr id="6" name="Text Placeholder 5">
            <a:extLst>
              <a:ext uri="{FF2B5EF4-FFF2-40B4-BE49-F238E27FC236}">
                <a16:creationId xmlns:a16="http://schemas.microsoft.com/office/drawing/2014/main" id="{27E4E129-0AEB-501E-55D7-178BF49B3E86}"/>
              </a:ext>
            </a:extLst>
          </p:cNvPr>
          <p:cNvSpPr>
            <a:spLocks noGrp="1"/>
          </p:cNvSpPr>
          <p:nvPr>
            <p:ph type="body" sz="quarter" idx="13"/>
          </p:nvPr>
        </p:nvSpPr>
        <p:spPr/>
        <p:txBody>
          <a:bodyPr/>
          <a:lstStyle/>
          <a:p>
            <a:r>
              <a:rPr lang="en-GB" dirty="0"/>
              <a:t>BVOD is a significant medium in it’s own right – and predicted to grow strongly </a:t>
            </a:r>
          </a:p>
        </p:txBody>
      </p:sp>
      <p:sp>
        <p:nvSpPr>
          <p:cNvPr id="8" name="Text Placeholder 7">
            <a:extLst>
              <a:ext uri="{FF2B5EF4-FFF2-40B4-BE49-F238E27FC236}">
                <a16:creationId xmlns:a16="http://schemas.microsoft.com/office/drawing/2014/main" id="{1ED40C13-B9BC-9B6E-7B9F-962FA8C3D93B}"/>
              </a:ext>
            </a:extLst>
          </p:cNvPr>
          <p:cNvSpPr>
            <a:spLocks noGrp="1"/>
          </p:cNvSpPr>
          <p:nvPr>
            <p:ph type="body" sz="quarter" idx="17"/>
          </p:nvPr>
        </p:nvSpPr>
        <p:spPr/>
        <p:txBody>
          <a:bodyPr/>
          <a:lstStyle/>
          <a:p>
            <a:r>
              <a:rPr lang="en-GB" sz="1600" dirty="0"/>
              <a:t>Driven by screen size, shared viewing and an appreciated value exchange, BVOD delivers advertising engagement </a:t>
            </a:r>
          </a:p>
          <a:p>
            <a:endParaRPr lang="en-GB" dirty="0"/>
          </a:p>
        </p:txBody>
      </p:sp>
      <p:sp>
        <p:nvSpPr>
          <p:cNvPr id="9" name="Text Placeholder 8">
            <a:extLst>
              <a:ext uri="{FF2B5EF4-FFF2-40B4-BE49-F238E27FC236}">
                <a16:creationId xmlns:a16="http://schemas.microsoft.com/office/drawing/2014/main" id="{5CB08711-1A31-3CE3-6D96-DC4B81BEF968}"/>
              </a:ext>
            </a:extLst>
          </p:cNvPr>
          <p:cNvSpPr>
            <a:spLocks noGrp="1"/>
          </p:cNvSpPr>
          <p:nvPr>
            <p:ph type="body" sz="quarter" idx="18"/>
          </p:nvPr>
        </p:nvSpPr>
        <p:spPr/>
        <p:txBody>
          <a:bodyPr/>
          <a:lstStyle/>
          <a:p>
            <a:r>
              <a:rPr lang="en-GB" dirty="0"/>
              <a:t>BVOD delivers good short-term and long-term ROI and improves total ROI by up to 10%</a:t>
            </a:r>
          </a:p>
        </p:txBody>
      </p:sp>
      <p:pic>
        <p:nvPicPr>
          <p:cNvPr id="22" name="Picture Placeholder 21" descr="A person wearing a helmet&#10;&#10;Description automatically generated with medium confidence">
            <a:extLst>
              <a:ext uri="{FF2B5EF4-FFF2-40B4-BE49-F238E27FC236}">
                <a16:creationId xmlns:a16="http://schemas.microsoft.com/office/drawing/2014/main" id="{7B13077E-611F-4381-F784-CB4B1BAF1A89}"/>
              </a:ext>
            </a:extLst>
          </p:cNvPr>
          <p:cNvPicPr>
            <a:picLocks noGrp="1" noChangeAspect="1"/>
          </p:cNvPicPr>
          <p:nvPr>
            <p:ph type="pic" sz="quarter" idx="23"/>
          </p:nvPr>
        </p:nvPicPr>
        <p:blipFill rotWithShape="1">
          <a:blip r:embed="rId3">
            <a:extLst>
              <a:ext uri="{28A0092B-C50C-407E-A947-70E740481C1C}">
                <a14:useLocalDpi xmlns:a14="http://schemas.microsoft.com/office/drawing/2010/main" val="0"/>
              </a:ext>
            </a:extLst>
          </a:blip>
          <a:srcRect l="14224" r="14224"/>
          <a:stretch/>
        </p:blipFill>
        <p:spPr/>
      </p:pic>
      <p:pic>
        <p:nvPicPr>
          <p:cNvPr id="12" name="Picture Placeholder 19" descr="A picture containing person, person, indoor">
            <a:extLst>
              <a:ext uri="{FF2B5EF4-FFF2-40B4-BE49-F238E27FC236}">
                <a16:creationId xmlns:a16="http://schemas.microsoft.com/office/drawing/2014/main" id="{EB6328A8-11F7-9005-B860-68F249392F3F}"/>
              </a:ext>
            </a:extLst>
          </p:cNvPr>
          <p:cNvPicPr>
            <a:picLocks noGrp="1" noChangeAspect="1"/>
          </p:cNvPicPr>
          <p:nvPr>
            <p:ph type="pic" sz="quarter" idx="24"/>
          </p:nvPr>
        </p:nvPicPr>
        <p:blipFill rotWithShape="1">
          <a:blip r:embed="rId4">
            <a:extLst>
              <a:ext uri="{28A0092B-C50C-407E-A947-70E740481C1C}">
                <a14:useLocalDpi xmlns:a14="http://schemas.microsoft.com/office/drawing/2010/main" val="0"/>
              </a:ext>
            </a:extLst>
          </a:blip>
          <a:srcRect l="14224" r="14224"/>
          <a:stretch/>
        </p:blipFill>
        <p:spPr/>
      </p:pic>
      <p:pic>
        <p:nvPicPr>
          <p:cNvPr id="13" name="Picture Placeholder 12" descr="A picture containing person, indoor">
            <a:extLst>
              <a:ext uri="{FF2B5EF4-FFF2-40B4-BE49-F238E27FC236}">
                <a16:creationId xmlns:a16="http://schemas.microsoft.com/office/drawing/2014/main" id="{6D8F465A-024D-CFB6-5087-7144D2128B5E}"/>
              </a:ext>
            </a:extLst>
          </p:cNvPr>
          <p:cNvPicPr>
            <a:picLocks noGrp="1" noChangeAspect="1"/>
          </p:cNvPicPr>
          <p:nvPr>
            <p:ph type="pic" sz="quarter" idx="25"/>
          </p:nvPr>
        </p:nvPicPr>
        <p:blipFill rotWithShape="1">
          <a:blip r:embed="rId5">
            <a:extLst>
              <a:ext uri="{28A0092B-C50C-407E-A947-70E740481C1C}">
                <a14:useLocalDpi xmlns:a14="http://schemas.microsoft.com/office/drawing/2010/main" val="0"/>
              </a:ext>
            </a:extLst>
          </a:blip>
          <a:srcRect l="14224" r="14224"/>
          <a:stretch/>
        </p:blipFill>
        <p:spPr/>
      </p:pic>
      <p:sp>
        <p:nvSpPr>
          <p:cNvPr id="14" name="Text Placeholder 13">
            <a:extLst>
              <a:ext uri="{FF2B5EF4-FFF2-40B4-BE49-F238E27FC236}">
                <a16:creationId xmlns:a16="http://schemas.microsoft.com/office/drawing/2014/main" id="{817A4EBB-2B71-E579-1E2B-F18144583F8A}"/>
              </a:ext>
            </a:extLst>
          </p:cNvPr>
          <p:cNvSpPr>
            <a:spLocks noGrp="1"/>
          </p:cNvSpPr>
          <p:nvPr>
            <p:ph type="body" sz="quarter" idx="27"/>
          </p:nvPr>
        </p:nvSpPr>
        <p:spPr/>
        <p:txBody>
          <a:bodyPr/>
          <a:lstStyle/>
          <a:p>
            <a:r>
              <a:rPr lang="en-GB" dirty="0"/>
              <a:t>BVOD adds incremental campaign reach – driven by its ability to reach the valuable ‘middle tier’ of viewers</a:t>
            </a:r>
          </a:p>
        </p:txBody>
      </p:sp>
      <p:pic>
        <p:nvPicPr>
          <p:cNvPr id="28" name="Picture Placeholder 12" descr="A couple of people in a car">
            <a:extLst>
              <a:ext uri="{FF2B5EF4-FFF2-40B4-BE49-F238E27FC236}">
                <a16:creationId xmlns:a16="http://schemas.microsoft.com/office/drawing/2014/main" id="{83D2DC3F-5FA2-C211-7761-00C2370437FA}"/>
              </a:ext>
            </a:extLst>
          </p:cNvPr>
          <p:cNvPicPr>
            <a:picLocks noGrp="1" noChangeAspect="1"/>
          </p:cNvPicPr>
          <p:nvPr>
            <p:ph type="pic" sz="quarter" idx="26"/>
          </p:nvPr>
        </p:nvPicPr>
        <p:blipFill>
          <a:blip r:embed="rId6">
            <a:extLst>
              <a:ext uri="{28A0092B-C50C-407E-A947-70E740481C1C}">
                <a14:useLocalDpi xmlns:a14="http://schemas.microsoft.com/office/drawing/2010/main" val="0"/>
              </a:ext>
            </a:extLst>
          </a:blip>
          <a:srcRect l="14224" r="14224"/>
          <a:stretch>
            <a:fillRect/>
          </a:stretch>
        </p:blipFill>
        <p:spPr>
          <a:xfrm>
            <a:off x="9032875" y="1428750"/>
            <a:ext cx="2679700" cy="2106613"/>
          </a:xfrm>
        </p:spPr>
      </p:pic>
    </p:spTree>
    <p:extLst>
      <p:ext uri="{BB962C8B-B14F-4D97-AF65-F5344CB8AC3E}">
        <p14:creationId xmlns:p14="http://schemas.microsoft.com/office/powerpoint/2010/main" val="1769614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72576-973B-79D4-1DAC-DECA59A6A5C3}"/>
              </a:ext>
            </a:extLst>
          </p:cNvPr>
          <p:cNvSpPr>
            <a:spLocks noGrp="1"/>
          </p:cNvSpPr>
          <p:nvPr>
            <p:ph type="title"/>
          </p:nvPr>
        </p:nvSpPr>
        <p:spPr/>
        <p:txBody>
          <a:bodyPr/>
          <a:lstStyle/>
          <a:p>
            <a:r>
              <a:rPr lang="en-GB" dirty="0"/>
              <a:t>Agenda </a:t>
            </a:r>
          </a:p>
        </p:txBody>
      </p:sp>
      <p:graphicFrame>
        <p:nvGraphicFramePr>
          <p:cNvPr id="4" name="Table 3">
            <a:extLst>
              <a:ext uri="{FF2B5EF4-FFF2-40B4-BE49-F238E27FC236}">
                <a16:creationId xmlns:a16="http://schemas.microsoft.com/office/drawing/2014/main" id="{02800D29-944D-515C-39D0-2DB141C4B096}"/>
              </a:ext>
            </a:extLst>
          </p:cNvPr>
          <p:cNvGraphicFramePr>
            <a:graphicFrameLocks noGrp="1"/>
          </p:cNvGraphicFramePr>
          <p:nvPr>
            <p:extLst>
              <p:ext uri="{D42A27DB-BD31-4B8C-83A1-F6EECF244321}">
                <p14:modId xmlns:p14="http://schemas.microsoft.com/office/powerpoint/2010/main" val="625281763"/>
              </p:ext>
            </p:extLst>
          </p:nvPr>
        </p:nvGraphicFramePr>
        <p:xfrm>
          <a:off x="371476" y="1869276"/>
          <a:ext cx="5133435" cy="2844000"/>
        </p:xfrm>
        <a:graphic>
          <a:graphicData uri="http://schemas.openxmlformats.org/drawingml/2006/table">
            <a:tbl>
              <a:tblPr firstRow="1" bandRow="1">
                <a:tableStyleId>{5C22544A-7EE6-4342-B048-85BDC9FD1C3A}</a:tableStyleId>
              </a:tblPr>
              <a:tblGrid>
                <a:gridCol w="4668239">
                  <a:extLst>
                    <a:ext uri="{9D8B030D-6E8A-4147-A177-3AD203B41FA5}">
                      <a16:colId xmlns:a16="http://schemas.microsoft.com/office/drawing/2014/main" val="1497214192"/>
                    </a:ext>
                  </a:extLst>
                </a:gridCol>
                <a:gridCol w="465196">
                  <a:extLst>
                    <a:ext uri="{9D8B030D-6E8A-4147-A177-3AD203B41FA5}">
                      <a16:colId xmlns:a16="http://schemas.microsoft.com/office/drawing/2014/main" val="2303286546"/>
                    </a:ext>
                  </a:extLst>
                </a:gridCol>
              </a:tblGrid>
              <a:tr h="568800">
                <a:tc>
                  <a:txBody>
                    <a:bodyPr/>
                    <a:lstStyle/>
                    <a:p>
                      <a:r>
                        <a:rPr lang="en-GB" sz="1400" b="1" cap="all" baseline="0" dirty="0">
                          <a:solidFill>
                            <a:schemeClr val="tx2"/>
                          </a:solidFill>
                        </a:rPr>
                        <a:t>factors driving VIDEO ad ENGagement</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55761"/>
                  </a:ext>
                </a:extLst>
              </a:tr>
              <a:tr h="568800">
                <a:tc>
                  <a:txBody>
                    <a:bodyPr/>
                    <a:lstStyle/>
                    <a:p>
                      <a:r>
                        <a:rPr lang="en-GB" sz="1400" b="1" cap="all" baseline="0" dirty="0">
                          <a:solidFill>
                            <a:schemeClr val="accent2"/>
                          </a:solidFill>
                        </a:rPr>
                        <a:t>Does BVOD deliver a decent ROI?</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935599331"/>
                  </a:ext>
                </a:extLst>
              </a:tr>
              <a:tr h="568800">
                <a:tc>
                  <a:txBody>
                    <a:bodyPr/>
                    <a:lstStyle/>
                    <a:p>
                      <a:r>
                        <a:rPr lang="en-GB" sz="1400" b="1" cap="all" baseline="0" dirty="0">
                          <a:solidFill>
                            <a:schemeClr val="accent3"/>
                          </a:solidFill>
                        </a:rPr>
                        <a:t>variables impactING total campaign reach</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177238576"/>
                  </a:ext>
                </a:extLst>
              </a:tr>
              <a:tr h="568800">
                <a:tc>
                  <a:txBody>
                    <a:bodyPr/>
                    <a:lstStyle/>
                    <a:p>
                      <a:r>
                        <a:rPr lang="en-GB" sz="1400" b="1" cap="all" baseline="0" dirty="0">
                          <a:solidFill>
                            <a:schemeClr val="accent4"/>
                          </a:solidFill>
                        </a:rPr>
                        <a:t>BVOD planning levers</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378674728"/>
                  </a:ext>
                </a:extLst>
              </a:tr>
              <a:tr h="568800">
                <a:tc>
                  <a:txBody>
                    <a:bodyPr/>
                    <a:lstStyle/>
                    <a:p>
                      <a:r>
                        <a:rPr lang="en-GB" sz="1400" b="1" dirty="0">
                          <a:solidFill>
                            <a:schemeClr val="accent5"/>
                          </a:solidFill>
                        </a:rPr>
                        <a:t>SUMMARY</a:t>
                      </a:r>
                    </a:p>
                  </a:txBody>
                  <a:tcPr marL="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r"/>
                      <a:endParaRPr lang="en-GB" sz="1400" b="1" dirty="0">
                        <a:solidFill>
                          <a:schemeClr val="tx1"/>
                        </a:solidFill>
                      </a:endParaRPr>
                    </a:p>
                  </a:txBody>
                  <a:tcPr marL="0" marR="0" anchor="ct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2854702179"/>
                  </a:ext>
                </a:extLst>
              </a:tr>
            </a:tbl>
          </a:graphicData>
        </a:graphic>
      </p:graphicFrame>
      <p:pic>
        <p:nvPicPr>
          <p:cNvPr id="7" name="Picture Placeholder 7" descr="A couple of women sitting on a couch and smiling at the camera&#10;&#10;Description automatically generated with medium confidence">
            <a:extLst>
              <a:ext uri="{FF2B5EF4-FFF2-40B4-BE49-F238E27FC236}">
                <a16:creationId xmlns:a16="http://schemas.microsoft.com/office/drawing/2014/main" id="{D8947BCC-B082-6634-B70E-88FE53269380}"/>
              </a:ext>
            </a:extLst>
          </p:cNvPr>
          <p:cNvPicPr>
            <a:picLocks noChangeAspect="1"/>
          </p:cNvPicPr>
          <p:nvPr/>
        </p:nvPicPr>
        <p:blipFill>
          <a:blip r:embed="rId3">
            <a:extLst>
              <a:ext uri="{28A0092B-C50C-407E-A947-70E740481C1C}">
                <a14:useLocalDpi xmlns:a14="http://schemas.microsoft.com/office/drawing/2010/main" val="0"/>
              </a:ext>
            </a:extLst>
          </a:blip>
          <a:srcRect l="20764" r="20764"/>
          <a:stretch>
            <a:fillRect/>
          </a:stretch>
        </p:blipFill>
        <p:spPr>
          <a:xfrm>
            <a:off x="6007894" y="-9729"/>
            <a:ext cx="6184106" cy="5948364"/>
          </a:xfrm>
          <a:prstGeom prst="rect">
            <a:avLst/>
          </a:prstGeom>
        </p:spPr>
      </p:pic>
      <p:sp>
        <p:nvSpPr>
          <p:cNvPr id="10" name="Text Placeholder 5">
            <a:extLst>
              <a:ext uri="{FF2B5EF4-FFF2-40B4-BE49-F238E27FC236}">
                <a16:creationId xmlns:a16="http://schemas.microsoft.com/office/drawing/2014/main" id="{6DD62D10-1949-5137-1A25-FB26D33BBAAF}"/>
              </a:ext>
            </a:extLst>
          </p:cNvPr>
          <p:cNvSpPr txBox="1">
            <a:spLocks/>
          </p:cNvSpPr>
          <p:nvPr/>
        </p:nvSpPr>
        <p:spPr>
          <a:xfrm rot="16200000">
            <a:off x="10052272" y="3699872"/>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“Mega” – LG Televisions</a:t>
            </a:r>
          </a:p>
        </p:txBody>
      </p:sp>
    </p:spTree>
    <p:extLst>
      <p:ext uri="{BB962C8B-B14F-4D97-AF65-F5344CB8AC3E}">
        <p14:creationId xmlns:p14="http://schemas.microsoft.com/office/powerpoint/2010/main" val="323450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person, standing, suit&#10;&#10;Description automatically generated">
            <a:extLst>
              <a:ext uri="{FF2B5EF4-FFF2-40B4-BE49-F238E27FC236}">
                <a16:creationId xmlns:a16="http://schemas.microsoft.com/office/drawing/2014/main" id="{0E794D2B-864F-A07E-F642-E3BF4CA5E4D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7" name="Rectangle 6">
            <a:extLst>
              <a:ext uri="{FF2B5EF4-FFF2-40B4-BE49-F238E27FC236}">
                <a16:creationId xmlns:a16="http://schemas.microsoft.com/office/drawing/2014/main" id="{868EB637-84D8-1392-8638-DCAE088F1263}"/>
              </a:ext>
            </a:extLst>
          </p:cNvPr>
          <p:cNvSpPr/>
          <p:nvPr/>
        </p:nvSpPr>
        <p:spPr>
          <a:xfrm flipH="1">
            <a:off x="-6" y="0"/>
            <a:ext cx="11617897" cy="4427621"/>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2CEDC610-05A1-E9EB-4338-BA4B41169B98}"/>
              </a:ext>
            </a:extLst>
          </p:cNvPr>
          <p:cNvSpPr>
            <a:spLocks noGrp="1"/>
          </p:cNvSpPr>
          <p:nvPr>
            <p:ph type="ctrTitle"/>
          </p:nvPr>
        </p:nvSpPr>
        <p:spPr/>
        <p:txBody>
          <a:bodyPr/>
          <a:lstStyle/>
          <a:p>
            <a:pPr marL="742950" indent="-742950">
              <a:buFont typeface="+mj-lt"/>
              <a:buAutoNum type="arabicPeriod"/>
            </a:pPr>
            <a:r>
              <a:rPr lang="en-GB" dirty="0"/>
              <a:t>What factors drive advertising engagement on video platforms?</a:t>
            </a:r>
          </a:p>
        </p:txBody>
      </p:sp>
      <p:sp>
        <p:nvSpPr>
          <p:cNvPr id="4" name="Text Placeholder 3">
            <a:extLst>
              <a:ext uri="{FF2B5EF4-FFF2-40B4-BE49-F238E27FC236}">
                <a16:creationId xmlns:a16="http://schemas.microsoft.com/office/drawing/2014/main" id="{45F4D6D7-79DA-5FA7-6F38-2DE8F71E95C5}"/>
              </a:ext>
            </a:extLst>
          </p:cNvPr>
          <p:cNvSpPr>
            <a:spLocks noGrp="1"/>
          </p:cNvSpPr>
          <p:nvPr>
            <p:ph type="body" sz="quarter" idx="14"/>
          </p:nvPr>
        </p:nvSpPr>
        <p:spPr/>
        <p:txBody>
          <a:bodyPr/>
          <a:lstStyle/>
          <a:p>
            <a:endParaRPr lang="en-GB" dirty="0"/>
          </a:p>
        </p:txBody>
      </p:sp>
      <p:sp>
        <p:nvSpPr>
          <p:cNvPr id="8" name="Text Placeholder 5">
            <a:extLst>
              <a:ext uri="{FF2B5EF4-FFF2-40B4-BE49-F238E27FC236}">
                <a16:creationId xmlns:a16="http://schemas.microsoft.com/office/drawing/2014/main" id="{5CAEBDCE-E727-A0A5-7D49-E970874476B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Gangs of London, Sky Atlantic</a:t>
            </a:r>
          </a:p>
        </p:txBody>
      </p:sp>
    </p:spTree>
    <p:extLst>
      <p:ext uri="{BB962C8B-B14F-4D97-AF65-F5344CB8AC3E}">
        <p14:creationId xmlns:p14="http://schemas.microsoft.com/office/powerpoint/2010/main" val="244706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EFD494-3C83-FF5C-DBC3-EB2387768E3D}"/>
              </a:ext>
            </a:extLst>
          </p:cNvPr>
          <p:cNvSpPr>
            <a:spLocks noGrp="1"/>
          </p:cNvSpPr>
          <p:nvPr>
            <p:ph type="title"/>
          </p:nvPr>
        </p:nvSpPr>
        <p:spPr/>
        <p:txBody>
          <a:bodyPr/>
          <a:lstStyle/>
          <a:p>
            <a:r>
              <a:rPr lang="en-GB" dirty="0"/>
              <a:t>Acacia Avenue Methodology</a:t>
            </a:r>
          </a:p>
        </p:txBody>
      </p:sp>
      <p:sp>
        <p:nvSpPr>
          <p:cNvPr id="20" name="Text Placeholder 19">
            <a:extLst>
              <a:ext uri="{FF2B5EF4-FFF2-40B4-BE49-F238E27FC236}">
                <a16:creationId xmlns:a16="http://schemas.microsoft.com/office/drawing/2014/main" id="{CF5B7300-9B4E-AF5A-E5B8-4F8D1A605C19}"/>
              </a:ext>
            </a:extLst>
          </p:cNvPr>
          <p:cNvSpPr>
            <a:spLocks noGrp="1"/>
          </p:cNvSpPr>
          <p:nvPr>
            <p:ph type="body" sz="quarter" idx="16"/>
          </p:nvPr>
        </p:nvSpPr>
        <p:spPr/>
        <p:txBody>
          <a:bodyPr/>
          <a:lstStyle/>
          <a:p>
            <a:r>
              <a:rPr lang="en-GB" dirty="0"/>
              <a:t>Source:  BVOD Almighty: Reach and Return, Acacia Avenue, 2022 </a:t>
            </a:r>
          </a:p>
        </p:txBody>
      </p:sp>
      <p:sp>
        <p:nvSpPr>
          <p:cNvPr id="5" name="Text Placeholder 4">
            <a:extLst>
              <a:ext uri="{FF2B5EF4-FFF2-40B4-BE49-F238E27FC236}">
                <a16:creationId xmlns:a16="http://schemas.microsoft.com/office/drawing/2014/main" id="{5A3F6039-4B21-535D-AE65-E3B29F1D116E}"/>
              </a:ext>
            </a:extLst>
          </p:cNvPr>
          <p:cNvSpPr>
            <a:spLocks noGrp="1"/>
          </p:cNvSpPr>
          <p:nvPr>
            <p:ph type="body" sz="quarter" idx="13"/>
          </p:nvPr>
        </p:nvSpPr>
        <p:spPr/>
        <p:txBody>
          <a:bodyPr>
            <a:normAutofit lnSpcReduction="10000"/>
          </a:bodyPr>
          <a:lstStyle/>
          <a:p>
            <a:r>
              <a:rPr lang="en-GB" dirty="0"/>
              <a:t>20-people</a:t>
            </a:r>
          </a:p>
          <a:p>
            <a:r>
              <a:rPr lang="en-GB" dirty="0"/>
              <a:t>What, where, when and how</a:t>
            </a:r>
          </a:p>
          <a:p>
            <a:r>
              <a:rPr lang="en-GB" dirty="0"/>
              <a:t>Reactions and feelings about ads</a:t>
            </a:r>
          </a:p>
          <a:p>
            <a:r>
              <a:rPr lang="en-GB" dirty="0"/>
              <a:t>Moderated online conversation</a:t>
            </a:r>
          </a:p>
        </p:txBody>
      </p:sp>
      <p:sp>
        <p:nvSpPr>
          <p:cNvPr id="9" name="Text Placeholder 8">
            <a:extLst>
              <a:ext uri="{FF2B5EF4-FFF2-40B4-BE49-F238E27FC236}">
                <a16:creationId xmlns:a16="http://schemas.microsoft.com/office/drawing/2014/main" id="{0D5FCBF1-8E9F-59F6-DBB4-BC590DE3FDEF}"/>
              </a:ext>
            </a:extLst>
          </p:cNvPr>
          <p:cNvSpPr>
            <a:spLocks noGrp="1"/>
          </p:cNvSpPr>
          <p:nvPr>
            <p:ph type="body" sz="quarter" idx="17"/>
          </p:nvPr>
        </p:nvSpPr>
        <p:spPr/>
        <p:txBody>
          <a:bodyPr>
            <a:normAutofit lnSpcReduction="10000"/>
          </a:bodyPr>
          <a:lstStyle/>
          <a:p>
            <a:r>
              <a:rPr lang="en-GB" dirty="0"/>
              <a:t>10 fresh respondents</a:t>
            </a:r>
          </a:p>
          <a:p>
            <a:r>
              <a:rPr lang="en-GB" dirty="0"/>
              <a:t>Video recording glasses</a:t>
            </a:r>
          </a:p>
          <a:p>
            <a:r>
              <a:rPr lang="en-GB" dirty="0"/>
              <a:t>In situ commentary on content viewing</a:t>
            </a:r>
          </a:p>
          <a:p>
            <a:r>
              <a:rPr lang="en-GB" dirty="0"/>
              <a:t>Thoughts on ad placements</a:t>
            </a:r>
          </a:p>
          <a:p>
            <a:endParaRPr lang="en-GB" dirty="0"/>
          </a:p>
        </p:txBody>
      </p:sp>
      <p:sp>
        <p:nvSpPr>
          <p:cNvPr id="10" name="Text Placeholder 9">
            <a:extLst>
              <a:ext uri="{FF2B5EF4-FFF2-40B4-BE49-F238E27FC236}">
                <a16:creationId xmlns:a16="http://schemas.microsoft.com/office/drawing/2014/main" id="{21CF6FC7-FEE2-046E-AF9B-B85E77E74EAD}"/>
              </a:ext>
            </a:extLst>
          </p:cNvPr>
          <p:cNvSpPr>
            <a:spLocks noGrp="1"/>
          </p:cNvSpPr>
          <p:nvPr>
            <p:ph type="body" sz="quarter" idx="18"/>
          </p:nvPr>
        </p:nvSpPr>
        <p:spPr/>
        <p:txBody>
          <a:bodyPr>
            <a:normAutofit lnSpcReduction="10000"/>
          </a:bodyPr>
          <a:lstStyle/>
          <a:p>
            <a:r>
              <a:rPr lang="en-GB" dirty="0"/>
              <a:t>Home visit with glasses respondents</a:t>
            </a:r>
          </a:p>
          <a:p>
            <a:r>
              <a:rPr lang="en-GB" dirty="0"/>
              <a:t>Revisit and dive into their recordings</a:t>
            </a:r>
          </a:p>
          <a:p>
            <a:r>
              <a:rPr lang="en-GB" dirty="0"/>
              <a:t>Ad reel exposure</a:t>
            </a:r>
          </a:p>
          <a:p>
            <a:r>
              <a:rPr lang="en-GB" dirty="0"/>
              <a:t>Videographic interview</a:t>
            </a:r>
          </a:p>
          <a:p>
            <a:endParaRPr lang="en-GB" dirty="0"/>
          </a:p>
        </p:txBody>
      </p:sp>
      <p:pic>
        <p:nvPicPr>
          <p:cNvPr id="2" name="Picture Placeholder 18" descr="A person wearing a hat">
            <a:extLst>
              <a:ext uri="{FF2B5EF4-FFF2-40B4-BE49-F238E27FC236}">
                <a16:creationId xmlns:a16="http://schemas.microsoft.com/office/drawing/2014/main" id="{B0FEBF12-ABE6-E93B-B892-95E7348E34C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338" r="1338"/>
          <a:stretch>
            <a:fillRect/>
          </a:stretch>
        </p:blipFill>
        <p:spPr/>
      </p:pic>
      <p:pic>
        <p:nvPicPr>
          <p:cNvPr id="3" name="Picture Placeholder 6" descr="A picture containing person, child, colorful, crowd">
            <a:extLst>
              <a:ext uri="{FF2B5EF4-FFF2-40B4-BE49-F238E27FC236}">
                <a16:creationId xmlns:a16="http://schemas.microsoft.com/office/drawing/2014/main" id="{3080654D-2E9F-F783-A413-13CF9773E892}"/>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1338" r="1338"/>
          <a:stretch/>
        </p:blipFill>
        <p:spPr/>
      </p:pic>
      <p:pic>
        <p:nvPicPr>
          <p:cNvPr id="12" name="Picture Placeholder 11">
            <a:extLst>
              <a:ext uri="{FF2B5EF4-FFF2-40B4-BE49-F238E27FC236}">
                <a16:creationId xmlns:a16="http://schemas.microsoft.com/office/drawing/2014/main" id="{B4AEAD75-19C4-7428-3E77-54C37A887C62}"/>
              </a:ext>
            </a:extLst>
          </p:cNvPr>
          <p:cNvPicPr>
            <a:picLocks noGrp="1" noChangeAspect="1"/>
          </p:cNvPicPr>
          <p:nvPr>
            <p:ph type="pic" sz="quarter" idx="22"/>
          </p:nvPr>
        </p:nvPicPr>
        <p:blipFill>
          <a:blip r:embed="rId5"/>
          <a:srcRect t="19977" b="19977"/>
          <a:stretch>
            <a:fillRect/>
          </a:stretch>
        </p:blipFill>
        <p:spPr/>
      </p:pic>
      <p:pic>
        <p:nvPicPr>
          <p:cNvPr id="6" name="Picture 5">
            <a:extLst>
              <a:ext uri="{FF2B5EF4-FFF2-40B4-BE49-F238E27FC236}">
                <a16:creationId xmlns:a16="http://schemas.microsoft.com/office/drawing/2014/main" id="{85F54EEA-D69B-B849-92AF-9CAFCDADCA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9425" y="6286138"/>
            <a:ext cx="1722510" cy="423835"/>
          </a:xfrm>
          <a:prstGeom prst="rect">
            <a:avLst/>
          </a:prstGeom>
          <a:effectLst/>
        </p:spPr>
      </p:pic>
      <p:sp>
        <p:nvSpPr>
          <p:cNvPr id="7" name="TextBox 6">
            <a:extLst>
              <a:ext uri="{FF2B5EF4-FFF2-40B4-BE49-F238E27FC236}">
                <a16:creationId xmlns:a16="http://schemas.microsoft.com/office/drawing/2014/main" id="{81756A4C-F276-511E-0EF7-DAB124217F4A}"/>
              </a:ext>
            </a:extLst>
          </p:cNvPr>
          <p:cNvSpPr txBox="1"/>
          <p:nvPr/>
        </p:nvSpPr>
        <p:spPr>
          <a:xfrm>
            <a:off x="744874" y="1424401"/>
            <a:ext cx="3379451" cy="338554"/>
          </a:xfrm>
          <a:prstGeom prst="rect">
            <a:avLst/>
          </a:prstGeom>
          <a:noFill/>
        </p:spPr>
        <p:txBody>
          <a:bodyPr wrap="none" rtlCol="0">
            <a:spAutoFit/>
          </a:bodyPr>
          <a:lstStyle/>
          <a:p>
            <a:pPr algn="l"/>
            <a:r>
              <a:rPr lang="en-GB" sz="1600" b="1" dirty="0">
                <a:solidFill>
                  <a:schemeClr val="bg1"/>
                </a:solidFill>
                <a:latin typeface="+mj-lt"/>
              </a:rPr>
              <a:t>Individual content and ad diaries</a:t>
            </a:r>
          </a:p>
        </p:txBody>
      </p:sp>
      <p:sp>
        <p:nvSpPr>
          <p:cNvPr id="11" name="TextBox 10">
            <a:extLst>
              <a:ext uri="{FF2B5EF4-FFF2-40B4-BE49-F238E27FC236}">
                <a16:creationId xmlns:a16="http://schemas.microsoft.com/office/drawing/2014/main" id="{2143D41A-EDB4-3913-0B0F-4D2FBD0324E5}"/>
              </a:ext>
            </a:extLst>
          </p:cNvPr>
          <p:cNvSpPr txBox="1"/>
          <p:nvPr/>
        </p:nvSpPr>
        <p:spPr>
          <a:xfrm>
            <a:off x="5124095" y="1424401"/>
            <a:ext cx="2794355" cy="338554"/>
          </a:xfrm>
          <a:prstGeom prst="rect">
            <a:avLst/>
          </a:prstGeom>
          <a:noFill/>
        </p:spPr>
        <p:txBody>
          <a:bodyPr wrap="none" rtlCol="0">
            <a:spAutoFit/>
          </a:bodyPr>
          <a:lstStyle/>
          <a:p>
            <a:pPr algn="l"/>
            <a:r>
              <a:rPr lang="en-GB" sz="1600" b="1" dirty="0">
                <a:solidFill>
                  <a:schemeClr val="bg1"/>
                </a:solidFill>
                <a:latin typeface="+mj-lt"/>
              </a:rPr>
              <a:t>Ads close up and personal</a:t>
            </a:r>
          </a:p>
        </p:txBody>
      </p:sp>
      <p:sp>
        <p:nvSpPr>
          <p:cNvPr id="13" name="TextBox 12">
            <a:extLst>
              <a:ext uri="{FF2B5EF4-FFF2-40B4-BE49-F238E27FC236}">
                <a16:creationId xmlns:a16="http://schemas.microsoft.com/office/drawing/2014/main" id="{B342AEB1-DF91-8A04-E9FB-B5BC42E243A2}"/>
              </a:ext>
            </a:extLst>
          </p:cNvPr>
          <p:cNvSpPr txBox="1"/>
          <p:nvPr/>
        </p:nvSpPr>
        <p:spPr>
          <a:xfrm>
            <a:off x="8801200" y="1424401"/>
            <a:ext cx="2911374" cy="338554"/>
          </a:xfrm>
          <a:prstGeom prst="rect">
            <a:avLst/>
          </a:prstGeom>
          <a:noFill/>
        </p:spPr>
        <p:txBody>
          <a:bodyPr wrap="none" rtlCol="0">
            <a:spAutoFit/>
          </a:bodyPr>
          <a:lstStyle/>
          <a:p>
            <a:pPr algn="l"/>
            <a:r>
              <a:rPr lang="en-GB" sz="1600" b="1" dirty="0">
                <a:solidFill>
                  <a:schemeClr val="bg1"/>
                </a:solidFill>
                <a:latin typeface="+mj-lt"/>
              </a:rPr>
              <a:t>Ads in a social environment</a:t>
            </a:r>
          </a:p>
        </p:txBody>
      </p:sp>
    </p:spTree>
    <p:extLst>
      <p:ext uri="{BB962C8B-B14F-4D97-AF65-F5344CB8AC3E}">
        <p14:creationId xmlns:p14="http://schemas.microsoft.com/office/powerpoint/2010/main" val="47807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EFD494-3C83-FF5C-DBC3-EB2387768E3D}"/>
              </a:ext>
            </a:extLst>
          </p:cNvPr>
          <p:cNvSpPr>
            <a:spLocks noGrp="1"/>
          </p:cNvSpPr>
          <p:nvPr>
            <p:ph type="title"/>
          </p:nvPr>
        </p:nvSpPr>
        <p:spPr/>
        <p:txBody>
          <a:bodyPr/>
          <a:lstStyle/>
          <a:p>
            <a:r>
              <a:rPr lang="en-GB" dirty="0"/>
              <a:t>Interplay of 3 factors sets expectations for ad engagement</a:t>
            </a:r>
          </a:p>
        </p:txBody>
      </p:sp>
      <p:sp>
        <p:nvSpPr>
          <p:cNvPr id="19" name="Text Placeholder 18">
            <a:extLst>
              <a:ext uri="{FF2B5EF4-FFF2-40B4-BE49-F238E27FC236}">
                <a16:creationId xmlns:a16="http://schemas.microsoft.com/office/drawing/2014/main" id="{32D65127-D572-62C7-5191-B3F13E733182}"/>
              </a:ext>
            </a:extLst>
          </p:cNvPr>
          <p:cNvSpPr>
            <a:spLocks noGrp="1"/>
          </p:cNvSpPr>
          <p:nvPr>
            <p:ph type="body" sz="quarter" idx="16"/>
          </p:nvPr>
        </p:nvSpPr>
        <p:spPr/>
        <p:txBody>
          <a:bodyPr/>
          <a:lstStyle/>
          <a:p>
            <a:r>
              <a:rPr lang="en-GB" dirty="0"/>
              <a:t>Source:  BVOD Almighty: Reach and Return, Acacia Avenue, 2022</a:t>
            </a:r>
          </a:p>
        </p:txBody>
      </p:sp>
      <p:sp>
        <p:nvSpPr>
          <p:cNvPr id="5" name="Text Placeholder 4">
            <a:extLst>
              <a:ext uri="{FF2B5EF4-FFF2-40B4-BE49-F238E27FC236}">
                <a16:creationId xmlns:a16="http://schemas.microsoft.com/office/drawing/2014/main" id="{5A3F6039-4B21-535D-AE65-E3B29F1D116E}"/>
              </a:ext>
            </a:extLst>
          </p:cNvPr>
          <p:cNvSpPr>
            <a:spLocks noGrp="1"/>
          </p:cNvSpPr>
          <p:nvPr>
            <p:ph type="body" sz="quarter" idx="13"/>
          </p:nvPr>
        </p:nvSpPr>
        <p:spPr/>
        <p:txBody>
          <a:bodyPr>
            <a:normAutofit lnSpcReduction="10000"/>
          </a:bodyPr>
          <a:lstStyle/>
          <a:p>
            <a:r>
              <a:rPr lang="en-GB" dirty="0"/>
              <a:t>Who the sender brand is</a:t>
            </a:r>
          </a:p>
          <a:p>
            <a:r>
              <a:rPr lang="en-GB" dirty="0"/>
              <a:t>How much the content is valued</a:t>
            </a:r>
          </a:p>
          <a:p>
            <a:r>
              <a:rPr lang="en-GB" dirty="0"/>
              <a:t>Content to ad viewing ratio</a:t>
            </a:r>
          </a:p>
          <a:p>
            <a:r>
              <a:rPr lang="en-GB" dirty="0"/>
              <a:t>Content: fresh/relevant vs old/niche</a:t>
            </a:r>
          </a:p>
        </p:txBody>
      </p:sp>
      <p:sp>
        <p:nvSpPr>
          <p:cNvPr id="9" name="Text Placeholder 8">
            <a:extLst>
              <a:ext uri="{FF2B5EF4-FFF2-40B4-BE49-F238E27FC236}">
                <a16:creationId xmlns:a16="http://schemas.microsoft.com/office/drawing/2014/main" id="{0D5FCBF1-8E9F-59F6-DBB4-BC590DE3FDEF}"/>
              </a:ext>
            </a:extLst>
          </p:cNvPr>
          <p:cNvSpPr>
            <a:spLocks noGrp="1"/>
          </p:cNvSpPr>
          <p:nvPr>
            <p:ph type="body" sz="quarter" idx="17"/>
          </p:nvPr>
        </p:nvSpPr>
        <p:spPr/>
        <p:txBody>
          <a:bodyPr>
            <a:normAutofit lnSpcReduction="10000"/>
          </a:bodyPr>
          <a:lstStyle/>
          <a:p>
            <a:r>
              <a:rPr lang="en-GB" dirty="0"/>
              <a:t>Nature of interaction with device</a:t>
            </a:r>
          </a:p>
          <a:p>
            <a:r>
              <a:rPr lang="en-GB" dirty="0"/>
              <a:t>Size and volume (sound)</a:t>
            </a:r>
          </a:p>
          <a:p>
            <a:r>
              <a:rPr lang="en-GB" dirty="0"/>
              <a:t>Solus vs co-viewed</a:t>
            </a:r>
          </a:p>
          <a:p>
            <a:r>
              <a:rPr lang="en-GB" dirty="0"/>
              <a:t>Perceived use of algorithm/tracking</a:t>
            </a:r>
          </a:p>
        </p:txBody>
      </p:sp>
      <p:sp>
        <p:nvSpPr>
          <p:cNvPr id="10" name="Text Placeholder 9">
            <a:extLst>
              <a:ext uri="{FF2B5EF4-FFF2-40B4-BE49-F238E27FC236}">
                <a16:creationId xmlns:a16="http://schemas.microsoft.com/office/drawing/2014/main" id="{21CF6FC7-FEE2-046E-AF9B-B85E77E74EAD}"/>
              </a:ext>
            </a:extLst>
          </p:cNvPr>
          <p:cNvSpPr>
            <a:spLocks noGrp="1"/>
          </p:cNvSpPr>
          <p:nvPr>
            <p:ph type="body" sz="quarter" idx="18"/>
          </p:nvPr>
        </p:nvSpPr>
        <p:spPr/>
        <p:txBody>
          <a:bodyPr>
            <a:normAutofit lnSpcReduction="10000"/>
          </a:bodyPr>
          <a:lstStyle/>
          <a:p>
            <a:pPr lvl="0"/>
            <a:r>
              <a:rPr lang="en-GB" dirty="0"/>
              <a:t>Harmony of ad + brand to environment</a:t>
            </a:r>
          </a:p>
          <a:p>
            <a:pPr lvl="0"/>
            <a:r>
              <a:rPr lang="en-GB" dirty="0"/>
              <a:t>Frequency</a:t>
            </a:r>
          </a:p>
          <a:p>
            <a:pPr lvl="0"/>
            <a:r>
              <a:rPr lang="en-GB" dirty="0"/>
              <a:t>How targeted or tailored it is</a:t>
            </a:r>
          </a:p>
          <a:p>
            <a:pPr lvl="0"/>
            <a:r>
              <a:rPr lang="en-GB" dirty="0"/>
              <a:t>How recognisable it is as an ad</a:t>
            </a:r>
          </a:p>
        </p:txBody>
      </p:sp>
      <p:pic>
        <p:nvPicPr>
          <p:cNvPr id="3" name="Picture Placeholder 2">
            <a:extLst>
              <a:ext uri="{FF2B5EF4-FFF2-40B4-BE49-F238E27FC236}">
                <a16:creationId xmlns:a16="http://schemas.microsoft.com/office/drawing/2014/main" id="{10BC43F3-8128-A52E-DA35-C666A7297044}"/>
              </a:ext>
            </a:extLst>
          </p:cNvPr>
          <p:cNvPicPr>
            <a:picLocks noGrp="1" noChangeAspect="1"/>
          </p:cNvPicPr>
          <p:nvPr>
            <p:ph type="pic" sz="quarter" idx="14"/>
          </p:nvPr>
        </p:nvPicPr>
        <p:blipFill>
          <a:blip r:embed="rId3"/>
          <a:srcRect t="19977" b="19977"/>
          <a:stretch>
            <a:fillRect/>
          </a:stretch>
        </p:blipFill>
        <p:spPr/>
      </p:pic>
      <p:pic>
        <p:nvPicPr>
          <p:cNvPr id="18" name="Picture Placeholder 17">
            <a:extLst>
              <a:ext uri="{FF2B5EF4-FFF2-40B4-BE49-F238E27FC236}">
                <a16:creationId xmlns:a16="http://schemas.microsoft.com/office/drawing/2014/main" id="{F4C33A53-86D2-C3F0-B017-0F9224DBFFAB}"/>
              </a:ext>
            </a:extLst>
          </p:cNvPr>
          <p:cNvPicPr>
            <a:picLocks noGrp="1" noChangeAspect="1"/>
          </p:cNvPicPr>
          <p:nvPr>
            <p:ph type="pic" sz="quarter" idx="15"/>
          </p:nvPr>
        </p:nvPicPr>
        <p:blipFill>
          <a:blip r:embed="rId4"/>
          <a:srcRect t="19977" b="19977"/>
          <a:stretch>
            <a:fillRect/>
          </a:stretch>
        </p:blipFill>
        <p:spPr/>
      </p:pic>
      <p:pic>
        <p:nvPicPr>
          <p:cNvPr id="11" name="Picture Placeholder 13" descr="A person and person posing for a picture">
            <a:extLst>
              <a:ext uri="{FF2B5EF4-FFF2-40B4-BE49-F238E27FC236}">
                <a16:creationId xmlns:a16="http://schemas.microsoft.com/office/drawing/2014/main" id="{6A2D0F65-BA6D-9146-B84B-4AAC510AC7FF}"/>
              </a:ext>
            </a:extLst>
          </p:cNvPr>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l="1338" r="1338"/>
          <a:stretch>
            <a:fillRect/>
          </a:stretch>
        </p:blipFill>
        <p:spPr/>
      </p:pic>
      <p:sp>
        <p:nvSpPr>
          <p:cNvPr id="13" name="TextBox 12">
            <a:extLst>
              <a:ext uri="{FF2B5EF4-FFF2-40B4-BE49-F238E27FC236}">
                <a16:creationId xmlns:a16="http://schemas.microsoft.com/office/drawing/2014/main" id="{B9396DD2-2E9D-3AB1-8B4B-CF7106588221}"/>
              </a:ext>
            </a:extLst>
          </p:cNvPr>
          <p:cNvSpPr txBox="1"/>
          <p:nvPr/>
        </p:nvSpPr>
        <p:spPr>
          <a:xfrm>
            <a:off x="2378723" y="1430760"/>
            <a:ext cx="17459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Content Signals</a:t>
            </a:r>
          </a:p>
        </p:txBody>
      </p:sp>
      <p:sp>
        <p:nvSpPr>
          <p:cNvPr id="14" name="TextBox 13">
            <a:extLst>
              <a:ext uri="{FF2B5EF4-FFF2-40B4-BE49-F238E27FC236}">
                <a16:creationId xmlns:a16="http://schemas.microsoft.com/office/drawing/2014/main" id="{2E016EE3-1114-E912-979E-3988517442D0}"/>
              </a:ext>
            </a:extLst>
          </p:cNvPr>
          <p:cNvSpPr txBox="1"/>
          <p:nvPr/>
        </p:nvSpPr>
        <p:spPr>
          <a:xfrm>
            <a:off x="6265634" y="1428749"/>
            <a:ext cx="163217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Device Signals</a:t>
            </a:r>
          </a:p>
        </p:txBody>
      </p:sp>
      <p:sp>
        <p:nvSpPr>
          <p:cNvPr id="15" name="TextBox 14">
            <a:extLst>
              <a:ext uri="{FF2B5EF4-FFF2-40B4-BE49-F238E27FC236}">
                <a16:creationId xmlns:a16="http://schemas.microsoft.com/office/drawing/2014/main" id="{45632E00-5D24-A979-6649-FDBD346A46D6}"/>
              </a:ext>
            </a:extLst>
          </p:cNvPr>
          <p:cNvSpPr txBox="1"/>
          <p:nvPr/>
        </p:nvSpPr>
        <p:spPr>
          <a:xfrm>
            <a:off x="10460069" y="1428749"/>
            <a:ext cx="124425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white"/>
                </a:solidFill>
                <a:effectLst/>
                <a:uLnTx/>
                <a:uFillTx/>
                <a:latin typeface="Arial"/>
                <a:ea typeface="+mn-ea"/>
                <a:cs typeface="+mn-cs"/>
              </a:rPr>
              <a:t>Ad Signals</a:t>
            </a:r>
          </a:p>
        </p:txBody>
      </p:sp>
      <p:pic>
        <p:nvPicPr>
          <p:cNvPr id="22" name="Picture 21">
            <a:extLst>
              <a:ext uri="{FF2B5EF4-FFF2-40B4-BE49-F238E27FC236}">
                <a16:creationId xmlns:a16="http://schemas.microsoft.com/office/drawing/2014/main" id="{C9571120-153A-1B1C-61DD-BD2E1FAF1B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9425" y="6286138"/>
            <a:ext cx="1722510" cy="423835"/>
          </a:xfrm>
          <a:prstGeom prst="rect">
            <a:avLst/>
          </a:prstGeom>
          <a:effectLst/>
        </p:spPr>
      </p:pic>
    </p:spTree>
    <p:extLst>
      <p:ext uri="{BB962C8B-B14F-4D97-AF65-F5344CB8AC3E}">
        <p14:creationId xmlns:p14="http://schemas.microsoft.com/office/powerpoint/2010/main" val="226861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9" grpId="0" uiExpand="1" build="p"/>
      <p:bldP spid="1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193F-0A1D-905A-6C36-A7DBC3FC4694}"/>
              </a:ext>
            </a:extLst>
          </p:cNvPr>
          <p:cNvSpPr>
            <a:spLocks noGrp="1"/>
          </p:cNvSpPr>
          <p:nvPr>
            <p:ph type="title"/>
          </p:nvPr>
        </p:nvSpPr>
        <p:spPr/>
        <p:txBody>
          <a:bodyPr/>
          <a:lstStyle/>
          <a:p>
            <a:r>
              <a:rPr lang="en-GB" dirty="0"/>
              <a:t>Ad factors that differ across platforms</a:t>
            </a:r>
          </a:p>
        </p:txBody>
      </p:sp>
      <p:sp>
        <p:nvSpPr>
          <p:cNvPr id="3" name="Text Placeholder 2">
            <a:extLst>
              <a:ext uri="{FF2B5EF4-FFF2-40B4-BE49-F238E27FC236}">
                <a16:creationId xmlns:a16="http://schemas.microsoft.com/office/drawing/2014/main" id="{94B4EB77-D355-D120-DFED-DB01C1EB9DCE}"/>
              </a:ext>
            </a:extLst>
          </p:cNvPr>
          <p:cNvSpPr>
            <a:spLocks noGrp="1"/>
          </p:cNvSpPr>
          <p:nvPr>
            <p:ph type="body" sz="quarter" idx="13"/>
          </p:nvPr>
        </p:nvSpPr>
        <p:spPr>
          <a:xfrm>
            <a:off x="371476" y="1692027"/>
            <a:ext cx="5442018" cy="4055708"/>
          </a:xfrm>
        </p:spPr>
        <p:txBody>
          <a:bodyPr>
            <a:normAutofit/>
          </a:bodyPr>
          <a:lstStyle/>
          <a:p>
            <a:pPr marL="342900" indent="-342900">
              <a:lnSpc>
                <a:spcPct val="200000"/>
              </a:lnSpc>
              <a:buFont typeface="+mj-lt"/>
              <a:buAutoNum type="arabicPeriod"/>
            </a:pPr>
            <a:r>
              <a:rPr lang="en-GB" dirty="0"/>
              <a:t>Ad to content value exchange</a:t>
            </a:r>
          </a:p>
          <a:p>
            <a:pPr marL="342900" indent="-342900">
              <a:lnSpc>
                <a:spcPct val="200000"/>
              </a:lnSpc>
              <a:buFont typeface="+mj-lt"/>
              <a:buAutoNum type="arabicPeriod"/>
            </a:pPr>
            <a:r>
              <a:rPr lang="en-GB" dirty="0"/>
              <a:t>Advertising environment</a:t>
            </a:r>
          </a:p>
          <a:p>
            <a:pPr marL="342900" indent="-342900">
              <a:lnSpc>
                <a:spcPct val="200000"/>
              </a:lnSpc>
              <a:buFont typeface="+mj-lt"/>
              <a:buAutoNum type="arabicPeriod"/>
            </a:pPr>
            <a:r>
              <a:rPr lang="en-GB" dirty="0"/>
              <a:t>Perception of targeting</a:t>
            </a:r>
          </a:p>
        </p:txBody>
      </p:sp>
      <p:pic>
        <p:nvPicPr>
          <p:cNvPr id="7" name="Picture Placeholder 6" descr="A picture containing building, outdoor&#10;&#10;Description automatically generated">
            <a:extLst>
              <a:ext uri="{FF2B5EF4-FFF2-40B4-BE49-F238E27FC236}">
                <a16:creationId xmlns:a16="http://schemas.microsoft.com/office/drawing/2014/main" id="{2B9FF8C1-7F68-1018-EAAA-3BA7072CD8B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488" t="-164" r="41040" b="164"/>
          <a:stretch/>
        </p:blipFill>
        <p:spPr>
          <a:xfrm>
            <a:off x="6007894" y="-9729"/>
            <a:ext cx="6184106" cy="5948364"/>
          </a:xfrm>
        </p:spPr>
      </p:pic>
      <p:sp>
        <p:nvSpPr>
          <p:cNvPr id="8" name="Text Placeholder 5">
            <a:extLst>
              <a:ext uri="{FF2B5EF4-FFF2-40B4-BE49-F238E27FC236}">
                <a16:creationId xmlns:a16="http://schemas.microsoft.com/office/drawing/2014/main" id="{B5DE428E-2178-CCE9-5BAC-BE26421BA9E4}"/>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white"/>
                </a:solidFill>
                <a:effectLst/>
                <a:uLnTx/>
                <a:uFillTx/>
                <a:latin typeface="Arial"/>
                <a:ea typeface="+mn-ea"/>
                <a:cs typeface="+mn-cs"/>
              </a:rPr>
              <a:t>“Wits End”, Dunelm</a:t>
            </a:r>
          </a:p>
        </p:txBody>
      </p:sp>
      <p:pic>
        <p:nvPicPr>
          <p:cNvPr id="4" name="Picture 3">
            <a:extLst>
              <a:ext uri="{FF2B5EF4-FFF2-40B4-BE49-F238E27FC236}">
                <a16:creationId xmlns:a16="http://schemas.microsoft.com/office/drawing/2014/main" id="{E0238600-C9C2-8629-73EC-5F5CE48AC1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9425" y="6286138"/>
            <a:ext cx="1722510" cy="423835"/>
          </a:xfrm>
          <a:prstGeom prst="rect">
            <a:avLst/>
          </a:prstGeom>
          <a:effectLst/>
        </p:spPr>
      </p:pic>
    </p:spTree>
    <p:extLst>
      <p:ext uri="{BB962C8B-B14F-4D97-AF65-F5344CB8AC3E}">
        <p14:creationId xmlns:p14="http://schemas.microsoft.com/office/powerpoint/2010/main" val="159871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ThinkboxPowerPoint_Template_Nov17_FINAL.pptx" id="{3F326CAD-93B2-44EF-A03C-22051131FAD6}" vid="{43955D0F-805C-462F-9BA3-8D8784816F2A}"/>
    </a:ext>
  </a:extLst>
</a:theme>
</file>

<file path=ppt/theme/theme2.xml><?xml version="1.0" encoding="utf-8"?>
<a:theme xmlns:a="http://schemas.openxmlformats.org/drawingml/2006/main" name="7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ediacom New">
    <a:dk1>
      <a:srgbClr val="2B2C41"/>
    </a:dk1>
    <a:lt1>
      <a:srgbClr val="FFFFFF"/>
    </a:lt1>
    <a:dk2>
      <a:srgbClr val="9B123C"/>
    </a:dk2>
    <a:lt2>
      <a:srgbClr val="E1005D"/>
    </a:lt2>
    <a:accent1>
      <a:srgbClr val="8D99AE"/>
    </a:accent1>
    <a:accent2>
      <a:srgbClr val="ECF1F4"/>
    </a:accent2>
    <a:accent3>
      <a:srgbClr val="00CCAF"/>
    </a:accent3>
    <a:accent4>
      <a:srgbClr val="EDF2F3"/>
    </a:accent4>
    <a:accent5>
      <a:srgbClr val="ECF1F4"/>
    </a:accent5>
    <a:accent6>
      <a:srgbClr val="414B5B"/>
    </a:accent6>
    <a:hlink>
      <a:srgbClr val="E1005D"/>
    </a:hlink>
    <a:folHlink>
      <a:srgbClr val="E1005D"/>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5918</TotalTime>
  <Words>5611</Words>
  <Application>Microsoft Office PowerPoint</Application>
  <PresentationFormat>Widescreen</PresentationFormat>
  <Paragraphs>549</Paragraphs>
  <Slides>42</Slides>
  <Notes>39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42</vt:i4>
      </vt:variant>
    </vt:vector>
  </HeadingPairs>
  <TitlesOfParts>
    <vt:vector size="53" baseType="lpstr">
      <vt:lpstr>Arial</vt:lpstr>
      <vt:lpstr>Arial (Body)</vt:lpstr>
      <vt:lpstr>Arial (Headings)</vt:lpstr>
      <vt:lpstr>Calibri</vt:lpstr>
      <vt:lpstr>Calibri Light</vt:lpstr>
      <vt:lpstr>Century Gothic</vt:lpstr>
      <vt:lpstr>Franklin Gothic Book</vt:lpstr>
      <vt:lpstr>Franklin Gothic Demi</vt:lpstr>
      <vt:lpstr>1_Thinkbox</vt:lpstr>
      <vt:lpstr>7_Thinkbox</vt:lpstr>
      <vt:lpstr>Thinkbox</vt:lpstr>
      <vt:lpstr>PowerPoint Presentation</vt:lpstr>
      <vt:lpstr>BVOD has become a significant part of the video world</vt:lpstr>
      <vt:lpstr>But many questions have remained unanswered</vt:lpstr>
      <vt:lpstr>BVOD Almighty:  Reach and Return</vt:lpstr>
      <vt:lpstr>Agenda </vt:lpstr>
      <vt:lpstr>What factors drive advertising engagement on video platforms?</vt:lpstr>
      <vt:lpstr>Acacia Avenue Methodology</vt:lpstr>
      <vt:lpstr>Interplay of 3 factors sets expectations for ad engagement</vt:lpstr>
      <vt:lpstr>Ad factors that differ across platforms</vt:lpstr>
      <vt:lpstr>Ad to content value exchange</vt:lpstr>
      <vt:lpstr>Advertising environment</vt:lpstr>
      <vt:lpstr>Perception of targeting</vt:lpstr>
      <vt:lpstr>Summary</vt:lpstr>
      <vt:lpstr>Does BVOD deliver a decent return on investment?</vt:lpstr>
      <vt:lpstr>Four key take-outs for video from the latest data</vt:lpstr>
      <vt:lpstr>WPP effectiveness databank:  £1.1bn of video spend</vt:lpstr>
      <vt:lpstr>Both linear TV and BVOD deliver good ROI performance</vt:lpstr>
      <vt:lpstr>Media Mix Navigator identifies optimal mix for your business</vt:lpstr>
      <vt:lpstr>Four key take-outs for video from the latest data</vt:lpstr>
      <vt:lpstr>Share of total spend into video varies greatly by sector</vt:lpstr>
      <vt:lpstr>Four key take-outs for video from the latest data</vt:lpstr>
      <vt:lpstr>Optimal video share of total investment varies by budget</vt:lpstr>
      <vt:lpstr>“Will performance improve if a brand spends more money in a given media channel?”</vt:lpstr>
      <vt:lpstr>Not necessarily - all channels experience diminishing returns</vt:lpstr>
      <vt:lpstr>But this happens at different rates in different channels</vt:lpstr>
      <vt:lpstr>BVOD + Linear TV generates up to a 10% higher ROI</vt:lpstr>
      <vt:lpstr>Considerations for proportion of  budget into BVOD</vt:lpstr>
      <vt:lpstr>Four key take-outs for video from the latest data</vt:lpstr>
      <vt:lpstr>Video channels at different ends of predictability spectrum</vt:lpstr>
      <vt:lpstr>Risk appetite impacts share of spend allocated to video</vt:lpstr>
      <vt:lpstr>Four key take-outs for video from the latest data</vt:lpstr>
      <vt:lpstr>What variables impact total campaign reach?</vt:lpstr>
      <vt:lpstr>PwC Methodology</vt:lpstr>
      <vt:lpstr>BVOD viewing habits</vt:lpstr>
      <vt:lpstr>BVOD adds incremental reach to linear campaigns</vt:lpstr>
      <vt:lpstr>Weight of viewing is a key factor in incremental reach</vt:lpstr>
      <vt:lpstr>‘Middle tier’ of viewers are key to BVOD’s incremental reach</vt:lpstr>
      <vt:lpstr>BVOD provides good odds of reaching an attractive audience</vt:lpstr>
      <vt:lpstr>Five BVOD planning levers that help deliver increased total TV campaign reach</vt:lpstr>
      <vt:lpstr>Five BVOD planning levers that deliver increased total TV reach</vt:lpstr>
      <vt:lpstr>Summary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Naz Erten</dc:creator>
  <cp:lastModifiedBy>Nailah Uddin</cp:lastModifiedBy>
  <cp:revision>577</cp:revision>
  <cp:lastPrinted>2022-12-22T11:29:43Z</cp:lastPrinted>
  <dcterms:created xsi:type="dcterms:W3CDTF">2022-06-09T14:27:07Z</dcterms:created>
  <dcterms:modified xsi:type="dcterms:W3CDTF">2023-02-27T14:19:16Z</dcterms:modified>
</cp:coreProperties>
</file>