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8.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9.xml" ContentType="application/vnd.openxmlformats-officedocument.them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slideLayouts/slideLayout199.xml" ContentType="application/vnd.openxmlformats-officedocument.presentationml.slideLayout+xml"/>
  <Override PartName="/ppt/theme/theme10.xml" ContentType="application/vnd.openxmlformats-officedocument.theme+xml"/>
  <Override PartName="/ppt/tags/tag149.xml" ContentType="application/vnd.openxmlformats-officedocument.presentationml.tags+xml"/>
  <Override PartName="/ppt/tags/tag150.xml" ContentType="application/vnd.openxmlformats-officedocument.presentationml.tags+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1.xml" ContentType="application/vnd.openxmlformats-officedocument.them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2.xml" ContentType="application/vnd.openxmlformats-officedocument.them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heme/theme1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2.xml" ContentType="application/vnd.openxmlformats-officedocument.presentationml.notesSlide+xml"/>
  <Override PartName="/ppt/charts/chart13.xml" ContentType="application/vnd.openxmlformats-officedocument.drawingml.chart+xml"/>
  <Override PartName="/ppt/theme/themeOverride2.xml" ContentType="application/vnd.openxmlformats-officedocument.themeOverride+xml"/>
  <Override PartName="/ppt/notesSlides/notesSlide13.xml" ContentType="application/vnd.openxmlformats-officedocument.presentationml.notesSlide+xml"/>
  <Override PartName="/ppt/charts/chart14.xml" ContentType="application/vnd.openxmlformats-officedocument.drawingml.chart+xml"/>
  <Override PartName="/ppt/theme/themeOverride3.xml" ContentType="application/vnd.openxmlformats-officedocument.themeOverr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92" r:id="rId1"/>
    <p:sldMasterId id="2147484304" r:id="rId2"/>
    <p:sldMasterId id="2147484202" r:id="rId3"/>
    <p:sldMasterId id="2147484310" r:id="rId4"/>
    <p:sldMasterId id="2147484238" r:id="rId5"/>
    <p:sldMasterId id="2147484232" r:id="rId6"/>
    <p:sldMasterId id="2147484174" r:id="rId7"/>
    <p:sldMasterId id="2147484118" r:id="rId8"/>
    <p:sldMasterId id="2147483988" r:id="rId9"/>
    <p:sldMasterId id="2147484291" r:id="rId10"/>
    <p:sldMasterId id="2147484255" r:id="rId11"/>
    <p:sldMasterId id="2147484343" r:id="rId12"/>
  </p:sldMasterIdLst>
  <p:notesMasterIdLst>
    <p:notesMasterId r:id="rId40"/>
  </p:notesMasterIdLst>
  <p:sldIdLst>
    <p:sldId id="256" r:id="rId13"/>
    <p:sldId id="2147376513" r:id="rId14"/>
    <p:sldId id="2147376514" r:id="rId15"/>
    <p:sldId id="2147376515" r:id="rId16"/>
    <p:sldId id="2147376516" r:id="rId17"/>
    <p:sldId id="2147376517" r:id="rId18"/>
    <p:sldId id="2147376518" r:id="rId19"/>
    <p:sldId id="2147376519" r:id="rId20"/>
    <p:sldId id="2147376520" r:id="rId21"/>
    <p:sldId id="2147376522" r:id="rId22"/>
    <p:sldId id="2147376523" r:id="rId23"/>
    <p:sldId id="2147376524" r:id="rId24"/>
    <p:sldId id="2147376525" r:id="rId25"/>
    <p:sldId id="2147376526" r:id="rId26"/>
    <p:sldId id="2147376527" r:id="rId27"/>
    <p:sldId id="2147376528" r:id="rId28"/>
    <p:sldId id="2147376529" r:id="rId29"/>
    <p:sldId id="2147376530" r:id="rId30"/>
    <p:sldId id="2147376531" r:id="rId31"/>
    <p:sldId id="2147376532" r:id="rId32"/>
    <p:sldId id="2147377052" r:id="rId33"/>
    <p:sldId id="2147376538" r:id="rId34"/>
    <p:sldId id="2147376539" r:id="rId35"/>
    <p:sldId id="2147376540" r:id="rId36"/>
    <p:sldId id="2147376541" r:id="rId37"/>
    <p:sldId id="2147376542" r:id="rId38"/>
    <p:sldId id="2147376544" r:id="rId3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xton Finishing School Team" initials="" lastIdx="3" clrIdx="0"/>
  <p:cmAuthor id="2" name="Ally Owe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0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0" autoAdjust="0"/>
    <p:restoredTop sz="85280" autoAdjust="0"/>
  </p:normalViewPr>
  <p:slideViewPr>
    <p:cSldViewPr snapToGrid="0">
      <p:cViewPr varScale="1">
        <p:scale>
          <a:sx n="94" d="100"/>
          <a:sy n="94" d="100"/>
        </p:scale>
        <p:origin x="1092" y="9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20" Type="http://schemas.openxmlformats.org/officeDocument/2006/relationships/slide" Target="slides/slide8.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2.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microsoft.com/office/2011/relationships/chartColorStyle" Target="colors8.xml"/><Relationship Id="rId1" Type="http://schemas.microsoft.com/office/2011/relationships/chartStyle" Target="style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884177097342185E-2"/>
          <c:y val="0.12833241713494584"/>
          <c:w val="0.75793881334981461"/>
          <c:h val="0.7612789111491165"/>
        </c:manualLayout>
      </c:layout>
      <c:areaChart>
        <c:grouping val="stacked"/>
        <c:varyColors val="0"/>
        <c:ser>
          <c:idx val="0"/>
          <c:order val="0"/>
          <c:tx>
            <c:strRef>
              <c:f>Sheet1!$B$1</c:f>
              <c:strCache>
                <c:ptCount val="1"/>
                <c:pt idx="0">
                  <c:v>Broadcaster TV + SVOD</c:v>
                </c:pt>
              </c:strCache>
            </c:strRef>
          </c:tx>
          <c:spPr>
            <a:ln w="25400">
              <a:noFill/>
            </a:ln>
          </c:spPr>
          <c:val>
            <c:numRef>
              <c:f>Sheet1!$B$2:$B$11</c:f>
              <c:numCache>
                <c:formatCode>[$-F400]h:mm:ss\ AM/PM</c:formatCode>
                <c:ptCount val="10"/>
                <c:pt idx="0">
                  <c:v>0.15717916666666668</c:v>
                </c:pt>
                <c:pt idx="1">
                  <c:v>0.16522500000000001</c:v>
                </c:pt>
                <c:pt idx="2">
                  <c:v>0.17097916666666665</c:v>
                </c:pt>
                <c:pt idx="3">
                  <c:v>0.16526250000000001</c:v>
                </c:pt>
                <c:pt idx="4">
                  <c:v>0.15857083333333333</c:v>
                </c:pt>
                <c:pt idx="5">
                  <c:v>0.17637916666666667</c:v>
                </c:pt>
                <c:pt idx="6">
                  <c:v>0.18126250000000002</c:v>
                </c:pt>
                <c:pt idx="7">
                  <c:v>0.16277083333333331</c:v>
                </c:pt>
                <c:pt idx="8">
                  <c:v>0.15994166666666668</c:v>
                </c:pt>
                <c:pt idx="9">
                  <c:v>0.15087916666666668</c:v>
                </c:pt>
              </c:numCache>
            </c:numRef>
          </c:val>
          <c:extLst>
            <c:ext xmlns:c16="http://schemas.microsoft.com/office/drawing/2014/chart" uri="{C3380CC4-5D6E-409C-BE32-E72D297353CC}">
              <c16:uniqueId val="{00000000-830E-44DE-945F-6BA4C407A199}"/>
            </c:ext>
          </c:extLst>
        </c:ser>
        <c:ser>
          <c:idx val="2"/>
          <c:order val="1"/>
          <c:tx>
            <c:strRef>
              <c:f>Sheet1!$C$1</c:f>
              <c:strCache>
                <c:ptCount val="1"/>
                <c:pt idx="0">
                  <c:v>DVD</c:v>
                </c:pt>
              </c:strCache>
            </c:strRef>
          </c:tx>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Sheet1!$C$2:$C$11</c:f>
              <c:numCache>
                <c:formatCode>[$-F400]h:mm:ss\ AM/PM</c:formatCode>
                <c:ptCount val="10"/>
                <c:pt idx="0">
                  <c:v>5.3458333333333326E-3</c:v>
                </c:pt>
                <c:pt idx="1">
                  <c:v>5.6250000000000007E-3</c:v>
                </c:pt>
                <c:pt idx="2">
                  <c:v>5.0750000000000005E-3</c:v>
                </c:pt>
                <c:pt idx="3">
                  <c:v>4.8958333333333336E-3</c:v>
                </c:pt>
                <c:pt idx="4">
                  <c:v>3.8916666666666665E-3</c:v>
                </c:pt>
                <c:pt idx="5">
                  <c:v>4.2166666666666663E-3</c:v>
                </c:pt>
                <c:pt idx="6">
                  <c:v>3.1041666666666665E-3</c:v>
                </c:pt>
                <c:pt idx="7">
                  <c:v>1.7166666666666667E-3</c:v>
                </c:pt>
                <c:pt idx="8">
                  <c:v>1.8166666666666667E-3</c:v>
                </c:pt>
                <c:pt idx="9">
                  <c:v>1.5833333333333333E-3</c:v>
                </c:pt>
              </c:numCache>
            </c:numRef>
          </c:val>
          <c:extLst>
            <c:ext xmlns:c16="http://schemas.microsoft.com/office/drawing/2014/chart" uri="{C3380CC4-5D6E-409C-BE32-E72D297353CC}">
              <c16:uniqueId val="{00000002-B9F1-4DD2-864D-15C23E871B8F}"/>
            </c:ext>
          </c:extLst>
        </c:ser>
        <c:ser>
          <c:idx val="3"/>
          <c:order val="2"/>
          <c:tx>
            <c:strRef>
              <c:f>Sheet1!$D$1</c:f>
              <c:strCache>
                <c:ptCount val="1"/>
                <c:pt idx="0">
                  <c:v>Cinema</c:v>
                </c:pt>
              </c:strCache>
            </c:strRef>
          </c:tx>
          <c:spPr>
            <a:solidFill>
              <a:srgbClr val="18FF72"/>
            </a:solidFill>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Sheet1!$D$2:$D$11</c:f>
              <c:numCache>
                <c:formatCode>[$-F400]h:mm:ss\ AM/PM</c:formatCode>
                <c:ptCount val="10"/>
                <c:pt idx="0">
                  <c:v>1.2708333333333335E-3</c:v>
                </c:pt>
                <c:pt idx="1">
                  <c:v>1.4541666666666665E-3</c:v>
                </c:pt>
                <c:pt idx="2">
                  <c:v>1.5458333333333333E-3</c:v>
                </c:pt>
                <c:pt idx="3">
                  <c:v>1.4875000000000003E-3</c:v>
                </c:pt>
                <c:pt idx="4">
                  <c:v>1.2875E-3</c:v>
                </c:pt>
                <c:pt idx="5">
                  <c:v>2.541666666666667E-4</c:v>
                </c:pt>
                <c:pt idx="6">
                  <c:v>1.2499999999999999E-5</c:v>
                </c:pt>
                <c:pt idx="7">
                  <c:v>1.2499999999999998E-3</c:v>
                </c:pt>
                <c:pt idx="8">
                  <c:v>9.8333333333333324E-4</c:v>
                </c:pt>
                <c:pt idx="9">
                  <c:v>1.3791666666666666E-3</c:v>
                </c:pt>
              </c:numCache>
            </c:numRef>
          </c:val>
          <c:extLst>
            <c:ext xmlns:c16="http://schemas.microsoft.com/office/drawing/2014/chart" uri="{C3380CC4-5D6E-409C-BE32-E72D297353CC}">
              <c16:uniqueId val="{00000003-B9F1-4DD2-864D-15C23E871B8F}"/>
            </c:ext>
          </c:extLst>
        </c:ser>
        <c:ser>
          <c:idx val="4"/>
          <c:order val="3"/>
          <c:tx>
            <c:strRef>
              <c:f>Sheet1!$E$1</c:f>
              <c:strCache>
                <c:ptCount val="1"/>
                <c:pt idx="0">
                  <c:v>Other online video</c:v>
                </c:pt>
              </c:strCache>
            </c:strRef>
          </c:tx>
          <c:spPr>
            <a:solidFill>
              <a:srgbClr val="004F87"/>
            </a:solidFill>
            <a:ln>
              <a:noFill/>
            </a:ln>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Sheet1!$E$2:$E$11</c:f>
              <c:numCache>
                <c:formatCode>[$-F400]h:mm:ss\ AM/PM</c:formatCode>
                <c:ptCount val="10"/>
                <c:pt idx="0">
                  <c:v>2.8625E-3</c:v>
                </c:pt>
                <c:pt idx="1">
                  <c:v>4.1749999999999999E-3</c:v>
                </c:pt>
                <c:pt idx="2">
                  <c:v>4.2791666666666664E-3</c:v>
                </c:pt>
                <c:pt idx="3">
                  <c:v>1.8541666666666667E-3</c:v>
                </c:pt>
                <c:pt idx="4">
                  <c:v>2.0416666666666665E-3</c:v>
                </c:pt>
                <c:pt idx="5">
                  <c:v>3.7916666666666667E-3</c:v>
                </c:pt>
                <c:pt idx="6">
                  <c:v>2.7333333333333337E-3</c:v>
                </c:pt>
                <c:pt idx="7">
                  <c:v>2.3395833333333333E-3</c:v>
                </c:pt>
                <c:pt idx="8">
                  <c:v>3.1291666666666668E-3</c:v>
                </c:pt>
                <c:pt idx="9">
                  <c:v>3.8958333333333336E-3</c:v>
                </c:pt>
              </c:numCache>
            </c:numRef>
          </c:val>
          <c:extLst>
            <c:ext xmlns:c16="http://schemas.microsoft.com/office/drawing/2014/chart" uri="{C3380CC4-5D6E-409C-BE32-E72D297353CC}">
              <c16:uniqueId val="{00000000-9075-4441-A94F-036DB1C8A320}"/>
            </c:ext>
          </c:extLst>
        </c:ser>
        <c:ser>
          <c:idx val="7"/>
          <c:order val="4"/>
          <c:tx>
            <c:strRef>
              <c:f>Sheet1!$F$1</c:f>
              <c:strCache>
                <c:ptCount val="1"/>
                <c:pt idx="0">
                  <c:v>YouTube</c:v>
                </c:pt>
              </c:strCache>
            </c:strRef>
          </c:tx>
          <c:spPr>
            <a:solidFill>
              <a:srgbClr val="39ACFF"/>
            </a:solidFill>
            <a:ln>
              <a:noFill/>
            </a:ln>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Sheet1!$F$2:$F$11</c:f>
              <c:numCache>
                <c:formatCode>[$-F400]h:mm:ss\ AM/PM</c:formatCode>
                <c:ptCount val="10"/>
                <c:pt idx="0">
                  <c:v>4.5333333333333328E-3</c:v>
                </c:pt>
                <c:pt idx="1">
                  <c:v>5.5750000000000001E-3</c:v>
                </c:pt>
                <c:pt idx="2">
                  <c:v>9.0333333333333325E-3</c:v>
                </c:pt>
                <c:pt idx="3">
                  <c:v>1.11E-2</c:v>
                </c:pt>
                <c:pt idx="4">
                  <c:v>1.2749999999999999E-2</c:v>
                </c:pt>
                <c:pt idx="5">
                  <c:v>1.8095833333333332E-2</c:v>
                </c:pt>
                <c:pt idx="6">
                  <c:v>1.4195833333333333E-2</c:v>
                </c:pt>
                <c:pt idx="7">
                  <c:v>1.5424999999999999E-2</c:v>
                </c:pt>
                <c:pt idx="8">
                  <c:v>1.6445833333333333E-2</c:v>
                </c:pt>
                <c:pt idx="9">
                  <c:v>1.8308333333333333E-2</c:v>
                </c:pt>
              </c:numCache>
            </c:numRef>
          </c:val>
          <c:extLst>
            <c:ext xmlns:c16="http://schemas.microsoft.com/office/drawing/2014/chart" uri="{C3380CC4-5D6E-409C-BE32-E72D297353CC}">
              <c16:uniqueId val="{00000000-3422-4ED2-8C18-4E689444D11E}"/>
            </c:ext>
          </c:extLst>
        </c:ser>
        <c:ser>
          <c:idx val="5"/>
          <c:order val="5"/>
          <c:tx>
            <c:strRef>
              <c:f>Sheet1!$G$1</c:f>
              <c:strCache>
                <c:ptCount val="1"/>
                <c:pt idx="0">
                  <c:v>TikTok</c:v>
                </c:pt>
              </c:strCache>
            </c:strRef>
          </c:tx>
          <c:spPr>
            <a:solidFill>
              <a:srgbClr val="BAE2FF"/>
            </a:solidFill>
            <a:ln>
              <a:solidFill>
                <a:srgbClr val="BAE2FF"/>
              </a:solidFill>
            </a:ln>
          </c:spPr>
          <c:cat>
            <c:numRef>
              <c:f>Sheet1!$A$2:$A$11</c:f>
              <c:numCache>
                <c:formatCode>General</c:formatCode>
                <c:ptCount val="10"/>
                <c:pt idx="0">
                  <c:v>2015</c:v>
                </c:pt>
                <c:pt idx="1">
                  <c:v>2016</c:v>
                </c:pt>
                <c:pt idx="2">
                  <c:v>2017</c:v>
                </c:pt>
                <c:pt idx="3">
                  <c:v>2018</c:v>
                </c:pt>
                <c:pt idx="4">
                  <c:v>2019</c:v>
                </c:pt>
                <c:pt idx="5">
                  <c:v>2020</c:v>
                </c:pt>
                <c:pt idx="6">
                  <c:v>2021</c:v>
                </c:pt>
                <c:pt idx="7" formatCode="0">
                  <c:v>2022</c:v>
                </c:pt>
                <c:pt idx="8" formatCode="0">
                  <c:v>2023</c:v>
                </c:pt>
                <c:pt idx="9" formatCode="0">
                  <c:v>2024</c:v>
                </c:pt>
              </c:numCache>
            </c:numRef>
          </c:cat>
          <c:val>
            <c:numRef>
              <c:f>Sheet1!$G$2:$G$11</c:f>
              <c:numCache>
                <c:formatCode>[$-F400]h:mm:ss\ AM/PM</c:formatCode>
                <c:ptCount val="10"/>
                <c:pt idx="0">
                  <c:v>0</c:v>
                </c:pt>
                <c:pt idx="1">
                  <c:v>0</c:v>
                </c:pt>
                <c:pt idx="2">
                  <c:v>0</c:v>
                </c:pt>
                <c:pt idx="3">
                  <c:v>0</c:v>
                </c:pt>
                <c:pt idx="4">
                  <c:v>0</c:v>
                </c:pt>
                <c:pt idx="5">
                  <c:v>3.4833333333333335E-3</c:v>
                </c:pt>
                <c:pt idx="6">
                  <c:v>5.7041666666666673E-3</c:v>
                </c:pt>
                <c:pt idx="7">
                  <c:v>9.5750000000000002E-3</c:v>
                </c:pt>
                <c:pt idx="8">
                  <c:v>1.1279166666666667E-2</c:v>
                </c:pt>
                <c:pt idx="9">
                  <c:v>1.1250000000000001E-2</c:v>
                </c:pt>
              </c:numCache>
            </c:numRef>
          </c:val>
          <c:extLst>
            <c:ext xmlns:c16="http://schemas.microsoft.com/office/drawing/2014/chart" uri="{C3380CC4-5D6E-409C-BE32-E72D297353CC}">
              <c16:uniqueId val="{00000001-9075-4441-A94F-036DB1C8A320}"/>
            </c:ext>
          </c:extLst>
        </c:ser>
        <c:dLbls>
          <c:showLegendKey val="0"/>
          <c:showVal val="0"/>
          <c:showCatName val="0"/>
          <c:showSerName val="0"/>
          <c:showPercent val="0"/>
          <c:showBubbleSize val="0"/>
        </c:dLbls>
        <c:axId val="34584448"/>
        <c:axId val="34585984"/>
      </c:areaChart>
      <c:catAx>
        <c:axId val="34584448"/>
        <c:scaling>
          <c:orientation val="minMax"/>
        </c:scaling>
        <c:delete val="0"/>
        <c:axPos val="b"/>
        <c:numFmt formatCode="General" sourceLinked="1"/>
        <c:majorTickMark val="out"/>
        <c:minorTickMark val="none"/>
        <c:tickLblPos val="nextTo"/>
        <c:spPr>
          <a:ln>
            <a:noFill/>
          </a:ln>
        </c:spPr>
        <c:txPr>
          <a:bodyPr/>
          <a:lstStyle/>
          <a:p>
            <a:pPr>
              <a:defRPr sz="1200" b="0"/>
            </a:pPr>
            <a:endParaRPr lang="en-US"/>
          </a:p>
        </c:txPr>
        <c:crossAx val="34585984"/>
        <c:crosses val="autoZero"/>
        <c:auto val="1"/>
        <c:lblAlgn val="ctr"/>
        <c:lblOffset val="100"/>
        <c:noMultiLvlLbl val="0"/>
      </c:catAx>
      <c:valAx>
        <c:axId val="34585984"/>
        <c:scaling>
          <c:orientation val="minMax"/>
          <c:max val="0.22916300000000003"/>
        </c:scaling>
        <c:delete val="0"/>
        <c:axPos val="l"/>
        <c:numFmt formatCode="h:mm" sourceLinked="0"/>
        <c:majorTickMark val="out"/>
        <c:minorTickMark val="none"/>
        <c:tickLblPos val="nextTo"/>
        <c:spPr>
          <a:ln>
            <a:noFill/>
          </a:ln>
        </c:spPr>
        <c:txPr>
          <a:bodyPr/>
          <a:lstStyle/>
          <a:p>
            <a:pPr>
              <a:defRPr sz="1200" b="0"/>
            </a:pPr>
            <a:endParaRPr lang="en-US"/>
          </a:p>
        </c:txPr>
        <c:crossAx val="34584448"/>
        <c:crosses val="autoZero"/>
        <c:crossBetween val="midCat"/>
        <c:majorUnit val="2.0833000000000001E-2"/>
      </c:valAx>
    </c:plotArea>
    <c:legend>
      <c:legendPos val="r"/>
      <c:layout>
        <c:manualLayout>
          <c:xMode val="edge"/>
          <c:yMode val="edge"/>
          <c:x val="0.83269803255047381"/>
          <c:y val="0.26374627143922447"/>
          <c:w val="0.15858063796181843"/>
          <c:h val="0.50506245339299027"/>
        </c:manualLayout>
      </c:layout>
      <c:overlay val="0"/>
      <c:txPr>
        <a:bodyPr/>
        <a:lstStyle/>
        <a:p>
          <a:pPr>
            <a:defRPr sz="1200" b="0"/>
          </a:pPr>
          <a:endParaRPr lang="en-US"/>
        </a:p>
      </c:txPr>
    </c:legend>
    <c:plotVisOnly val="1"/>
    <c:dispBlanksAs val="zero"/>
    <c:showDLblsOverMax val="0"/>
  </c:chart>
  <c:spPr>
    <a:ln>
      <a:prstDash val="sysDash"/>
    </a:ln>
  </c:spPr>
  <c:txPr>
    <a:bodyPr/>
    <a:lstStyle/>
    <a:p>
      <a:pPr>
        <a:defRPr sz="12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Amazon Prime</c:v>
                </c:pt>
              </c:strCache>
            </c:strRef>
          </c:tx>
          <c:spPr>
            <a:ln w="28575" cap="rnd">
              <a:solidFill>
                <a:schemeClr val="accent1"/>
              </a:solidFill>
              <a:round/>
            </a:ln>
            <a:effectLst/>
          </c:spPr>
          <c:marker>
            <c:symbol val="none"/>
          </c:marker>
          <c:cat>
            <c:strRef>
              <c:f>Sheet1!$B$1:$I$1</c:f>
              <c:strCache>
                <c:ptCount val="8"/>
                <c:pt idx="0">
                  <c:v>Q1 2023</c:v>
                </c:pt>
                <c:pt idx="1">
                  <c:v>Q2 2023</c:v>
                </c:pt>
                <c:pt idx="2">
                  <c:v>Q3 2023</c:v>
                </c:pt>
                <c:pt idx="3">
                  <c:v>Q4 2023</c:v>
                </c:pt>
                <c:pt idx="4">
                  <c:v>Q1 2024</c:v>
                </c:pt>
                <c:pt idx="5">
                  <c:v>Q2 2024</c:v>
                </c:pt>
                <c:pt idx="6">
                  <c:v>Q3 2024</c:v>
                </c:pt>
                <c:pt idx="7">
                  <c:v>Q4 2024</c:v>
                </c:pt>
              </c:strCache>
            </c:strRef>
          </c:cat>
          <c:val>
            <c:numRef>
              <c:f>Sheet1!$B$2:$I$2</c:f>
              <c:numCache>
                <c:formatCode>General</c:formatCode>
                <c:ptCount val="8"/>
                <c:pt idx="0">
                  <c:v>0</c:v>
                </c:pt>
                <c:pt idx="1">
                  <c:v>0</c:v>
                </c:pt>
                <c:pt idx="2">
                  <c:v>0</c:v>
                </c:pt>
                <c:pt idx="3">
                  <c:v>0</c:v>
                </c:pt>
                <c:pt idx="4">
                  <c:v>0</c:v>
                </c:pt>
                <c:pt idx="5">
                  <c:v>9.7200000000000006</c:v>
                </c:pt>
                <c:pt idx="6">
                  <c:v>10.17</c:v>
                </c:pt>
                <c:pt idx="7">
                  <c:v>10.29</c:v>
                </c:pt>
              </c:numCache>
            </c:numRef>
          </c:val>
          <c:smooth val="0"/>
          <c:extLst>
            <c:ext xmlns:c16="http://schemas.microsoft.com/office/drawing/2014/chart" uri="{C3380CC4-5D6E-409C-BE32-E72D297353CC}">
              <c16:uniqueId val="{00000000-0496-4785-A6C3-6B1D2D5F1508}"/>
            </c:ext>
          </c:extLst>
        </c:ser>
        <c:ser>
          <c:idx val="1"/>
          <c:order val="1"/>
          <c:tx>
            <c:strRef>
              <c:f>Sheet1!$A$3</c:f>
              <c:strCache>
                <c:ptCount val="1"/>
                <c:pt idx="0">
                  <c:v>Netflix</c:v>
                </c:pt>
              </c:strCache>
            </c:strRef>
          </c:tx>
          <c:spPr>
            <a:ln w="28575" cap="rnd">
              <a:solidFill>
                <a:schemeClr val="accent2"/>
              </a:solidFill>
              <a:round/>
            </a:ln>
            <a:effectLst/>
          </c:spPr>
          <c:marker>
            <c:symbol val="none"/>
          </c:marker>
          <c:cat>
            <c:strRef>
              <c:f>Sheet1!$B$1:$I$1</c:f>
              <c:strCache>
                <c:ptCount val="8"/>
                <c:pt idx="0">
                  <c:v>Q1 2023</c:v>
                </c:pt>
                <c:pt idx="1">
                  <c:v>Q2 2023</c:v>
                </c:pt>
                <c:pt idx="2">
                  <c:v>Q3 2023</c:v>
                </c:pt>
                <c:pt idx="3">
                  <c:v>Q4 2023</c:v>
                </c:pt>
                <c:pt idx="4">
                  <c:v>Q1 2024</c:v>
                </c:pt>
                <c:pt idx="5">
                  <c:v>Q2 2024</c:v>
                </c:pt>
                <c:pt idx="6">
                  <c:v>Q3 2024</c:v>
                </c:pt>
                <c:pt idx="7">
                  <c:v>Q4 2024</c:v>
                </c:pt>
              </c:strCache>
            </c:strRef>
          </c:cat>
          <c:val>
            <c:numRef>
              <c:f>Sheet1!$B$3:$I$3</c:f>
              <c:numCache>
                <c:formatCode>General</c:formatCode>
                <c:ptCount val="8"/>
                <c:pt idx="0">
                  <c:v>0</c:v>
                </c:pt>
                <c:pt idx="1">
                  <c:v>0</c:v>
                </c:pt>
                <c:pt idx="2">
                  <c:v>1.49</c:v>
                </c:pt>
                <c:pt idx="3">
                  <c:v>1.45</c:v>
                </c:pt>
                <c:pt idx="4">
                  <c:v>2.12</c:v>
                </c:pt>
                <c:pt idx="5">
                  <c:v>2.78</c:v>
                </c:pt>
                <c:pt idx="6">
                  <c:v>3.85</c:v>
                </c:pt>
                <c:pt idx="7">
                  <c:v>4.6900000000000004</c:v>
                </c:pt>
              </c:numCache>
            </c:numRef>
          </c:val>
          <c:smooth val="0"/>
          <c:extLst>
            <c:ext xmlns:c16="http://schemas.microsoft.com/office/drawing/2014/chart" uri="{C3380CC4-5D6E-409C-BE32-E72D297353CC}">
              <c16:uniqueId val="{00000001-0496-4785-A6C3-6B1D2D5F1508}"/>
            </c:ext>
          </c:extLst>
        </c:ser>
        <c:ser>
          <c:idx val="2"/>
          <c:order val="2"/>
          <c:tx>
            <c:strRef>
              <c:f>Sheet1!$A$4</c:f>
              <c:strCache>
                <c:ptCount val="1"/>
                <c:pt idx="0">
                  <c:v>Disney+</c:v>
                </c:pt>
              </c:strCache>
            </c:strRef>
          </c:tx>
          <c:spPr>
            <a:ln w="28575" cap="rnd">
              <a:solidFill>
                <a:schemeClr val="accent3"/>
              </a:solidFill>
              <a:round/>
            </a:ln>
            <a:effectLst/>
          </c:spPr>
          <c:marker>
            <c:symbol val="none"/>
          </c:marker>
          <c:cat>
            <c:strRef>
              <c:f>Sheet1!$B$1:$I$1</c:f>
              <c:strCache>
                <c:ptCount val="8"/>
                <c:pt idx="0">
                  <c:v>Q1 2023</c:v>
                </c:pt>
                <c:pt idx="1">
                  <c:v>Q2 2023</c:v>
                </c:pt>
                <c:pt idx="2">
                  <c:v>Q3 2023</c:v>
                </c:pt>
                <c:pt idx="3">
                  <c:v>Q4 2023</c:v>
                </c:pt>
                <c:pt idx="4">
                  <c:v>Q1 2024</c:v>
                </c:pt>
                <c:pt idx="5">
                  <c:v>Q2 2024</c:v>
                </c:pt>
                <c:pt idx="6">
                  <c:v>Q3 2024</c:v>
                </c:pt>
                <c:pt idx="7">
                  <c:v>Q4 2024</c:v>
                </c:pt>
              </c:strCache>
            </c:strRef>
          </c:cat>
          <c:val>
            <c:numRef>
              <c:f>Sheet1!$B$4:$I$4</c:f>
              <c:numCache>
                <c:formatCode>General</c:formatCode>
                <c:ptCount val="8"/>
                <c:pt idx="0">
                  <c:v>0</c:v>
                </c:pt>
                <c:pt idx="1">
                  <c:v>0</c:v>
                </c:pt>
                <c:pt idx="2">
                  <c:v>0</c:v>
                </c:pt>
                <c:pt idx="3">
                  <c:v>0</c:v>
                </c:pt>
                <c:pt idx="4">
                  <c:v>0.52</c:v>
                </c:pt>
                <c:pt idx="5">
                  <c:v>0.82</c:v>
                </c:pt>
                <c:pt idx="6">
                  <c:v>1.2</c:v>
                </c:pt>
                <c:pt idx="7">
                  <c:v>1.51</c:v>
                </c:pt>
              </c:numCache>
            </c:numRef>
          </c:val>
          <c:smooth val="0"/>
          <c:extLst>
            <c:ext xmlns:c16="http://schemas.microsoft.com/office/drawing/2014/chart" uri="{C3380CC4-5D6E-409C-BE32-E72D297353CC}">
              <c16:uniqueId val="{00000002-0496-4785-A6C3-6B1D2D5F1508}"/>
            </c:ext>
          </c:extLst>
        </c:ser>
        <c:dLbls>
          <c:showLegendKey val="0"/>
          <c:showVal val="0"/>
          <c:showCatName val="0"/>
          <c:showSerName val="0"/>
          <c:showPercent val="0"/>
          <c:showBubbleSize val="0"/>
        </c:dLbls>
        <c:smooth val="0"/>
        <c:axId val="385723232"/>
        <c:axId val="336187472"/>
      </c:lineChart>
      <c:catAx>
        <c:axId val="38572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6187472"/>
        <c:crosses val="autoZero"/>
        <c:auto val="1"/>
        <c:lblAlgn val="ctr"/>
        <c:lblOffset val="100"/>
        <c:noMultiLvlLbl val="0"/>
      </c:catAx>
      <c:valAx>
        <c:axId val="336187472"/>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Millions of households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5723232"/>
        <c:crosses val="autoZero"/>
        <c:crossBetween val="between"/>
        <c:majorUnit val="1"/>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Ad supported</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2"/>
                <c:pt idx="0">
                  <c:v>2023</c:v>
                </c:pt>
                <c:pt idx="1">
                  <c:v>2024</c:v>
                </c:pt>
              </c:numCache>
              <c:extLst/>
            </c:numRef>
          </c:cat>
          <c:val>
            <c:numRef>
              <c:f>Sheet1!$B$2:$B$4</c:f>
              <c:numCache>
                <c:formatCode>0%</c:formatCode>
                <c:ptCount val="2"/>
                <c:pt idx="0">
                  <c:v>0.57652436535792995</c:v>
                </c:pt>
                <c:pt idx="1">
                  <c:v>0.62092965448670134</c:v>
                </c:pt>
              </c:numCache>
              <c:extLst/>
            </c:numRef>
          </c:val>
          <c:extLst>
            <c:ext xmlns:c16="http://schemas.microsoft.com/office/drawing/2014/chart" uri="{C3380CC4-5D6E-409C-BE32-E72D297353CC}">
              <c16:uniqueId val="{00000000-CDEE-4566-81E4-A8804F97327A}"/>
            </c:ext>
          </c:extLst>
        </c:ser>
        <c:ser>
          <c:idx val="1"/>
          <c:order val="1"/>
          <c:tx>
            <c:strRef>
              <c:f>Sheet1!$C$1</c:f>
              <c:strCache>
                <c:ptCount val="1"/>
                <c:pt idx="0">
                  <c:v>Ad free</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2"/>
                <c:pt idx="0">
                  <c:v>2023</c:v>
                </c:pt>
                <c:pt idx="1">
                  <c:v>2024</c:v>
                </c:pt>
              </c:numCache>
              <c:extLst/>
            </c:numRef>
          </c:cat>
          <c:val>
            <c:numRef>
              <c:f>Sheet1!$C$2:$C$4</c:f>
              <c:numCache>
                <c:formatCode>0%</c:formatCode>
                <c:ptCount val="2"/>
                <c:pt idx="0">
                  <c:v>0.42347563464207005</c:v>
                </c:pt>
                <c:pt idx="1">
                  <c:v>0.37907034551329866</c:v>
                </c:pt>
              </c:numCache>
              <c:extLst/>
            </c:numRef>
          </c:val>
          <c:extLst>
            <c:ext xmlns:c16="http://schemas.microsoft.com/office/drawing/2014/chart" uri="{C3380CC4-5D6E-409C-BE32-E72D297353CC}">
              <c16:uniqueId val="{00000001-CDEE-4566-81E4-A8804F97327A}"/>
            </c:ext>
          </c:extLst>
        </c:ser>
        <c:dLbls>
          <c:showLegendKey val="0"/>
          <c:showVal val="0"/>
          <c:showCatName val="0"/>
          <c:showSerName val="0"/>
          <c:showPercent val="0"/>
          <c:showBubbleSize val="0"/>
        </c:dLbls>
        <c:gapWidth val="150"/>
        <c:overlap val="100"/>
        <c:serLines>
          <c:spPr>
            <a:ln w="9525" cap="flat" cmpd="sng" algn="ctr">
              <a:solidFill>
                <a:schemeClr val="tx1">
                  <a:lumMod val="35000"/>
                  <a:lumOff val="65000"/>
                </a:schemeClr>
              </a:solidFill>
              <a:round/>
            </a:ln>
            <a:effectLst/>
          </c:spPr>
        </c:serLines>
        <c:axId val="376030735"/>
        <c:axId val="376033135"/>
      </c:barChart>
      <c:catAx>
        <c:axId val="376030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6033135"/>
        <c:crosses val="autoZero"/>
        <c:auto val="1"/>
        <c:lblAlgn val="ctr"/>
        <c:lblOffset val="100"/>
        <c:noMultiLvlLbl val="0"/>
      </c:catAx>
      <c:valAx>
        <c:axId val="376033135"/>
        <c:scaling>
          <c:orientation val="minMax"/>
        </c:scaling>
        <c:delete val="1"/>
        <c:axPos val="l"/>
        <c:numFmt formatCode="0%" sourceLinked="1"/>
        <c:majorTickMark val="none"/>
        <c:minorTickMark val="none"/>
        <c:tickLblPos val="nextTo"/>
        <c:crossAx val="3760307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Ad supported</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2"/>
                <c:pt idx="0">
                  <c:v>2023</c:v>
                </c:pt>
                <c:pt idx="1">
                  <c:v>2024</c:v>
                </c:pt>
              </c:numCache>
              <c:extLst/>
            </c:numRef>
          </c:cat>
          <c:val>
            <c:numRef>
              <c:f>Sheet1!$B$2:$B$4</c:f>
              <c:numCache>
                <c:formatCode>0%</c:formatCode>
                <c:ptCount val="2"/>
                <c:pt idx="0">
                  <c:v>0.39078156312625245</c:v>
                </c:pt>
                <c:pt idx="1">
                  <c:v>0.48650079407093688</c:v>
                </c:pt>
              </c:numCache>
              <c:extLst/>
            </c:numRef>
          </c:val>
          <c:extLst>
            <c:ext xmlns:c16="http://schemas.microsoft.com/office/drawing/2014/chart" uri="{C3380CC4-5D6E-409C-BE32-E72D297353CC}">
              <c16:uniqueId val="{00000000-D9ED-4065-9ED4-A5921988F19B}"/>
            </c:ext>
          </c:extLst>
        </c:ser>
        <c:ser>
          <c:idx val="1"/>
          <c:order val="1"/>
          <c:tx>
            <c:strRef>
              <c:f>Sheet1!$C$1</c:f>
              <c:strCache>
                <c:ptCount val="1"/>
                <c:pt idx="0">
                  <c:v>Ad free</c:v>
                </c:pt>
              </c:strCache>
            </c:strRef>
          </c:tx>
          <c:spPr>
            <a:solidFill>
              <a:schemeClr val="accent2"/>
            </a:solidFill>
            <a:ln>
              <a:noFill/>
            </a:ln>
            <a:effectLst/>
          </c:spPr>
          <c:invertIfNegative val="0"/>
          <c:dPt>
            <c:idx val="0"/>
            <c:invertIfNegative val="0"/>
            <c:bubble3D val="0"/>
            <c:spPr>
              <a:solidFill>
                <a:schemeClr val="accent2"/>
              </a:solidFill>
              <a:ln>
                <a:solidFill>
                  <a:schemeClr val="bg1"/>
                </a:solidFill>
              </a:ln>
              <a:effectLst/>
            </c:spPr>
            <c:extLst>
              <c:ext xmlns:c16="http://schemas.microsoft.com/office/drawing/2014/chart" uri="{C3380CC4-5D6E-409C-BE32-E72D297353CC}">
                <c16:uniqueId val="{00000002-5596-4BD5-9468-A7A1072DD1C8}"/>
              </c:ext>
            </c:extLst>
          </c:dPt>
          <c:dPt>
            <c:idx val="1"/>
            <c:invertIfNegative val="0"/>
            <c:bubble3D val="0"/>
            <c:spPr>
              <a:solidFill>
                <a:schemeClr val="accent2"/>
              </a:solidFill>
              <a:ln>
                <a:solidFill>
                  <a:schemeClr val="bg1"/>
                </a:solidFill>
              </a:ln>
              <a:effectLst/>
            </c:spPr>
            <c:extLst>
              <c:ext xmlns:c16="http://schemas.microsoft.com/office/drawing/2014/chart" uri="{C3380CC4-5D6E-409C-BE32-E72D297353CC}">
                <c16:uniqueId val="{00000001-5596-4BD5-9468-A7A1072DD1C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2"/>
                <c:pt idx="0">
                  <c:v>2023</c:v>
                </c:pt>
                <c:pt idx="1">
                  <c:v>2024</c:v>
                </c:pt>
              </c:numCache>
              <c:extLst/>
            </c:numRef>
          </c:cat>
          <c:val>
            <c:numRef>
              <c:f>Sheet1!$C$2:$C$4</c:f>
              <c:numCache>
                <c:formatCode>0%</c:formatCode>
                <c:ptCount val="2"/>
                <c:pt idx="0">
                  <c:v>0.60921843687374755</c:v>
                </c:pt>
                <c:pt idx="1">
                  <c:v>0.51349920592906306</c:v>
                </c:pt>
              </c:numCache>
              <c:extLst/>
            </c:numRef>
          </c:val>
          <c:extLst>
            <c:ext xmlns:c16="http://schemas.microsoft.com/office/drawing/2014/chart" uri="{C3380CC4-5D6E-409C-BE32-E72D297353CC}">
              <c16:uniqueId val="{00000001-D9ED-4065-9ED4-A5921988F19B}"/>
            </c:ext>
          </c:extLst>
        </c:ser>
        <c:dLbls>
          <c:showLegendKey val="0"/>
          <c:showVal val="0"/>
          <c:showCatName val="0"/>
          <c:showSerName val="0"/>
          <c:showPercent val="0"/>
          <c:showBubbleSize val="0"/>
        </c:dLbls>
        <c:gapWidth val="150"/>
        <c:overlap val="100"/>
        <c:serLines>
          <c:spPr>
            <a:ln w="9525" cap="flat" cmpd="sng" algn="ctr">
              <a:solidFill>
                <a:schemeClr val="tx1">
                  <a:lumMod val="35000"/>
                  <a:lumOff val="65000"/>
                </a:schemeClr>
              </a:solidFill>
              <a:round/>
            </a:ln>
            <a:effectLst/>
          </c:spPr>
        </c:serLines>
        <c:axId val="376030735"/>
        <c:axId val="376033135"/>
      </c:barChart>
      <c:catAx>
        <c:axId val="376030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6033135"/>
        <c:crosses val="autoZero"/>
        <c:auto val="1"/>
        <c:lblAlgn val="ctr"/>
        <c:lblOffset val="100"/>
        <c:noMultiLvlLbl val="0"/>
      </c:catAx>
      <c:valAx>
        <c:axId val="376033135"/>
        <c:scaling>
          <c:orientation val="minMax"/>
        </c:scaling>
        <c:delete val="1"/>
        <c:axPos val="l"/>
        <c:numFmt formatCode="0%" sourceLinked="1"/>
        <c:majorTickMark val="none"/>
        <c:minorTickMark val="none"/>
        <c:tickLblPos val="nextTo"/>
        <c:crossAx val="3760307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92507788490175"/>
          <c:y val="0.10237531080620181"/>
          <c:w val="0.5032121287783603"/>
          <c:h val="0.81056653481713259"/>
        </c:manualLayout>
      </c:layout>
      <c:doughnutChart>
        <c:varyColors val="1"/>
        <c:ser>
          <c:idx val="0"/>
          <c:order val="0"/>
          <c:tx>
            <c:strRef>
              <c:f>Sheet1!$B$1</c:f>
              <c:strCache>
                <c:ptCount val="1"/>
                <c:pt idx="0">
                  <c:v>16-34s</c:v>
                </c:pt>
              </c:strCache>
            </c:strRef>
          </c:tx>
          <c:dPt>
            <c:idx val="0"/>
            <c:bubble3D val="0"/>
            <c:spPr>
              <a:solidFill>
                <a:srgbClr val="0069B4">
                  <a:lumMod val="40000"/>
                  <a:lumOff val="60000"/>
                </a:srgbClr>
              </a:solidFill>
            </c:spPr>
            <c:extLst>
              <c:ext xmlns:c16="http://schemas.microsoft.com/office/drawing/2014/chart" uri="{C3380CC4-5D6E-409C-BE32-E72D297353CC}">
                <c16:uniqueId val="{00000001-AAFF-45A3-A865-F04D69EBD962}"/>
              </c:ext>
            </c:extLst>
          </c:dPt>
          <c:dPt>
            <c:idx val="1"/>
            <c:bubble3D val="0"/>
            <c:spPr>
              <a:solidFill>
                <a:srgbClr val="0069B4"/>
              </a:solidFill>
            </c:spPr>
            <c:extLst>
              <c:ext xmlns:c16="http://schemas.microsoft.com/office/drawing/2014/chart" uri="{C3380CC4-5D6E-409C-BE32-E72D297353CC}">
                <c16:uniqueId val="{00000003-AAFF-45A3-A865-F04D69EBD962}"/>
              </c:ext>
            </c:extLst>
          </c:dPt>
          <c:dPt>
            <c:idx val="2"/>
            <c:bubble3D val="0"/>
            <c:spPr>
              <a:solidFill>
                <a:srgbClr val="372D87"/>
              </a:solidFill>
            </c:spPr>
            <c:extLst>
              <c:ext xmlns:c16="http://schemas.microsoft.com/office/drawing/2014/chart" uri="{C3380CC4-5D6E-409C-BE32-E72D297353CC}">
                <c16:uniqueId val="{00000005-AAFF-45A3-A865-F04D69EBD962}"/>
              </c:ext>
            </c:extLst>
          </c:dPt>
          <c:dPt>
            <c:idx val="3"/>
            <c:bubble3D val="0"/>
            <c:spPr>
              <a:solidFill>
                <a:srgbClr val="009B3C"/>
              </a:solidFill>
            </c:spPr>
            <c:extLst>
              <c:ext xmlns:c16="http://schemas.microsoft.com/office/drawing/2014/chart" uri="{C3380CC4-5D6E-409C-BE32-E72D297353CC}">
                <c16:uniqueId val="{00000007-AAFF-45A3-A865-F04D69EBD962}"/>
              </c:ext>
            </c:extLst>
          </c:dPt>
          <c:dPt>
            <c:idx val="4"/>
            <c:bubble3D val="0"/>
            <c:spPr>
              <a:solidFill>
                <a:srgbClr val="C00000"/>
              </a:solidFill>
              <a:ln>
                <a:noFill/>
              </a:ln>
            </c:spPr>
            <c:extLst>
              <c:ext xmlns:c16="http://schemas.microsoft.com/office/drawing/2014/chart" uri="{C3380CC4-5D6E-409C-BE32-E72D297353CC}">
                <c16:uniqueId val="{00000009-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0-DA6B-47CB-B25D-940A3E552215}"/>
              </c:ext>
            </c:extLst>
          </c:dPt>
          <c:dPt>
            <c:idx val="6"/>
            <c:bubble3D val="0"/>
            <c:spPr>
              <a:solidFill>
                <a:srgbClr val="C00000"/>
              </a:solidFill>
            </c:spPr>
            <c:extLst>
              <c:ext xmlns:c16="http://schemas.microsoft.com/office/drawing/2014/chart" uri="{C3380CC4-5D6E-409C-BE32-E72D297353CC}">
                <c16:uniqueId val="{0000000D-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0F-AAFF-45A3-A865-F04D69EBD962}"/>
              </c:ext>
            </c:extLst>
          </c:dPt>
          <c:dPt>
            <c:idx val="8"/>
            <c:bubble3D val="0"/>
            <c:spPr>
              <a:solidFill>
                <a:srgbClr val="EB7305"/>
              </a:solidFill>
            </c:spPr>
            <c:extLst>
              <c:ext xmlns:c16="http://schemas.microsoft.com/office/drawing/2014/chart" uri="{C3380CC4-5D6E-409C-BE32-E72D297353CC}">
                <c16:uniqueId val="{00000011-AAFF-45A3-A865-F04D69EBD962}"/>
              </c:ext>
            </c:extLst>
          </c:dPt>
          <c:dPt>
            <c:idx val="9"/>
            <c:bubble3D val="0"/>
            <c:spPr>
              <a:solidFill>
                <a:schemeClr val="tx2"/>
              </a:solidFill>
            </c:spPr>
            <c:extLst>
              <c:ext xmlns:c16="http://schemas.microsoft.com/office/drawing/2014/chart" uri="{C3380CC4-5D6E-409C-BE32-E72D297353CC}">
                <c16:uniqueId val="{00000013-AAFF-45A3-A865-F04D69EBD962}"/>
              </c:ext>
            </c:extLst>
          </c:dPt>
          <c:dLbls>
            <c:dLbl>
              <c:idx val="0"/>
              <c:layout>
                <c:manualLayout>
                  <c:x val="4.3391186350339979E-3"/>
                  <c:y val="4.5715396459576098E-3"/>
                </c:manualLayout>
              </c:layout>
              <c:numFmt formatCode="0.0%" sourceLinked="0"/>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FF-45A3-A865-F04D69EBD962}"/>
                </c:ext>
              </c:extLst>
            </c:dLbl>
            <c:dLbl>
              <c:idx val="1"/>
              <c:layout>
                <c:manualLayout>
                  <c:x val="1.115643206005012E-3"/>
                  <c:y val="-1.9290457450935154E-3"/>
                </c:manualLayout>
              </c:layout>
              <c:numFmt formatCode="0.0%" sourceLinked="0"/>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5.6104803950989594E-2"/>
                      <c:h val="4.2286741725108275E-2"/>
                    </c:manualLayout>
                  </c15:layout>
                </c:ext>
                <c:ext xmlns:c16="http://schemas.microsoft.com/office/drawing/2014/chart" uri="{C3380CC4-5D6E-409C-BE32-E72D297353CC}">
                  <c16:uniqueId val="{00000003-AAFF-45A3-A865-F04D69EBD962}"/>
                </c:ext>
              </c:extLst>
            </c:dLbl>
            <c:dLbl>
              <c:idx val="2"/>
              <c:layout>
                <c:manualLayout>
                  <c:x val="3.9052067715305928E-2"/>
                  <c:y val="6.8573094689364775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FF-45A3-A865-F04D69EBD962}"/>
                </c:ext>
              </c:extLst>
            </c:dLbl>
            <c:dLbl>
              <c:idx val="3"/>
              <c:layout>
                <c:manualLayout>
                  <c:x val="-1.3017355905101995E-2"/>
                  <c:y val="7.3144634335322437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2.8927457566893322E-3"/>
                  <c:y val="-4.5715396459577355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2.1695593175170044E-2"/>
                  <c:y val="-7.7716173981280001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0F-AAFF-45A3-A865-F04D69EBD962}"/>
                </c:ext>
              </c:extLst>
            </c:dLbl>
            <c:dLbl>
              <c:idx val="9"/>
              <c:layout>
                <c:manualLayout>
                  <c:x val="-1.7728317646261638E-2"/>
                  <c:y val="6.600583321259541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Sheet1!$B$2:$B$6</c:f>
              <c:numCache>
                <c:formatCode>0.00</c:formatCode>
                <c:ptCount val="5"/>
                <c:pt idx="0">
                  <c:v>1.1322000000000001</c:v>
                </c:pt>
                <c:pt idx="1">
                  <c:v>3.0116520000000002</c:v>
                </c:pt>
                <c:pt idx="2">
                  <c:v>0.34875102344119602</c:v>
                </c:pt>
                <c:pt idx="3">
                  <c:v>0.153722487804939</c:v>
                </c:pt>
                <c:pt idx="4">
                  <c:v>5.1752199802654033</c:v>
                </c:pt>
              </c:numCache>
            </c:numRef>
          </c:val>
          <c:extLst>
            <c:ext xmlns:c16="http://schemas.microsoft.com/office/drawing/2014/chart" uri="{C3380CC4-5D6E-409C-BE32-E72D297353CC}">
              <c16:uniqueId val="{00000014-AAFF-45A3-A865-F04D69EBD962}"/>
            </c:ext>
          </c:extLst>
        </c:ser>
        <c:ser>
          <c:idx val="1"/>
          <c:order val="1"/>
          <c:tx>
            <c:strRef>
              <c:f>Sheet1!$C$1</c:f>
              <c:strCache>
                <c:ptCount val="1"/>
                <c:pt idx="0">
                  <c:v>Column1</c:v>
                </c:pt>
              </c:strCache>
            </c:strRef>
          </c:tx>
          <c:dPt>
            <c:idx val="0"/>
            <c:bubble3D val="0"/>
            <c:spPr>
              <a:solidFill>
                <a:schemeClr val="accent4">
                  <a:lumMod val="20000"/>
                  <a:lumOff val="80000"/>
                </a:schemeClr>
              </a:solidFill>
            </c:spPr>
            <c:extLst>
              <c:ext xmlns:c16="http://schemas.microsoft.com/office/drawing/2014/chart" uri="{C3380CC4-5D6E-409C-BE32-E72D297353CC}">
                <c16:uniqueId val="{00000016-AAFF-45A3-A865-F04D69EBD962}"/>
              </c:ext>
            </c:extLst>
          </c:dPt>
          <c:dLbls>
            <c:spPr>
              <a:noFill/>
              <a:ln>
                <a:noFill/>
              </a:ln>
              <a:effectLst/>
            </c:spPr>
            <c:txPr>
              <a:bodyPr/>
              <a:lstStyle/>
              <a:p>
                <a:pPr>
                  <a:defRPr sz="105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Sheet1!$C$2:$C$6</c:f>
              <c:numCache>
                <c:formatCode>General</c:formatCode>
                <c:ptCount val="5"/>
              </c:numCache>
            </c:numRef>
          </c:val>
          <c:extLst>
            <c:ext xmlns:c16="http://schemas.microsoft.com/office/drawing/2014/chart" uri="{C3380CC4-5D6E-409C-BE32-E72D297353CC}">
              <c16:uniqueId val="{00000017-AAFF-45A3-A865-F04D69EBD962}"/>
            </c:ext>
          </c:extLst>
        </c:ser>
        <c:ser>
          <c:idx val="2"/>
          <c:order val="2"/>
          <c:tx>
            <c:strRef>
              <c:f>Sheet1!$D$1</c:f>
              <c:strCache>
                <c:ptCount val="1"/>
                <c:pt idx="0">
                  <c:v>All Inds2</c:v>
                </c:pt>
              </c:strCache>
            </c:strRef>
          </c:tx>
          <c:dPt>
            <c:idx val="0"/>
            <c:bubble3D val="0"/>
            <c:spPr>
              <a:solidFill>
                <a:srgbClr val="0069B4">
                  <a:lumMod val="40000"/>
                  <a:lumOff val="60000"/>
                </a:srgbClr>
              </a:solidFill>
            </c:spPr>
            <c:extLst>
              <c:ext xmlns:c16="http://schemas.microsoft.com/office/drawing/2014/chart" uri="{C3380CC4-5D6E-409C-BE32-E72D297353CC}">
                <c16:uniqueId val="{00000019-AAFF-45A3-A865-F04D69EBD962}"/>
              </c:ext>
            </c:extLst>
          </c:dPt>
          <c:dPt>
            <c:idx val="1"/>
            <c:bubble3D val="0"/>
            <c:spPr>
              <a:solidFill>
                <a:srgbClr val="0069B4"/>
              </a:solidFill>
            </c:spPr>
            <c:extLst>
              <c:ext xmlns:c16="http://schemas.microsoft.com/office/drawing/2014/chart" uri="{C3380CC4-5D6E-409C-BE32-E72D297353CC}">
                <c16:uniqueId val="{0000001B-AAFF-45A3-A865-F04D69EBD962}"/>
              </c:ext>
            </c:extLst>
          </c:dPt>
          <c:dPt>
            <c:idx val="2"/>
            <c:bubble3D val="0"/>
            <c:spPr>
              <a:solidFill>
                <a:srgbClr val="372D87"/>
              </a:solidFill>
            </c:spPr>
            <c:extLst>
              <c:ext xmlns:c16="http://schemas.microsoft.com/office/drawing/2014/chart" uri="{C3380CC4-5D6E-409C-BE32-E72D297353CC}">
                <c16:uniqueId val="{0000001D-AAFF-45A3-A865-F04D69EBD962}"/>
              </c:ext>
            </c:extLst>
          </c:dPt>
          <c:dPt>
            <c:idx val="3"/>
            <c:bubble3D val="0"/>
            <c:spPr>
              <a:solidFill>
                <a:srgbClr val="009B3C"/>
              </a:solidFill>
            </c:spPr>
            <c:extLst>
              <c:ext xmlns:c16="http://schemas.microsoft.com/office/drawing/2014/chart" uri="{C3380CC4-5D6E-409C-BE32-E72D297353CC}">
                <c16:uniqueId val="{0000001F-AAFF-45A3-A865-F04D69EBD962}"/>
              </c:ext>
            </c:extLst>
          </c:dPt>
          <c:dPt>
            <c:idx val="4"/>
            <c:bubble3D val="0"/>
            <c:spPr>
              <a:solidFill>
                <a:srgbClr val="C00000"/>
              </a:solidFill>
            </c:spPr>
            <c:extLst>
              <c:ext xmlns:c16="http://schemas.microsoft.com/office/drawing/2014/chart" uri="{C3380CC4-5D6E-409C-BE32-E72D297353CC}">
                <c16:uniqueId val="{00000021-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1-DA6B-47CB-B25D-940A3E552215}"/>
              </c:ext>
            </c:extLst>
          </c:dPt>
          <c:dPt>
            <c:idx val="6"/>
            <c:bubble3D val="0"/>
            <c:spPr>
              <a:solidFill>
                <a:srgbClr val="C00000"/>
              </a:solidFill>
            </c:spPr>
            <c:extLst>
              <c:ext xmlns:c16="http://schemas.microsoft.com/office/drawing/2014/chart" uri="{C3380CC4-5D6E-409C-BE32-E72D297353CC}">
                <c16:uniqueId val="{00000025-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27-AAFF-45A3-A865-F04D69EBD962}"/>
              </c:ext>
            </c:extLst>
          </c:dPt>
          <c:dPt>
            <c:idx val="8"/>
            <c:bubble3D val="0"/>
            <c:spPr>
              <a:solidFill>
                <a:schemeClr val="accent2"/>
              </a:solidFill>
            </c:spPr>
            <c:extLst>
              <c:ext xmlns:c16="http://schemas.microsoft.com/office/drawing/2014/chart" uri="{C3380CC4-5D6E-409C-BE32-E72D297353CC}">
                <c16:uniqueId val="{00000029-AAFF-45A3-A865-F04D69EBD962}"/>
              </c:ext>
            </c:extLst>
          </c:dPt>
          <c:dPt>
            <c:idx val="9"/>
            <c:bubble3D val="0"/>
            <c:spPr>
              <a:solidFill>
                <a:schemeClr val="tx2"/>
              </a:solidFill>
            </c:spPr>
            <c:extLst>
              <c:ext xmlns:c16="http://schemas.microsoft.com/office/drawing/2014/chart" uri="{C3380CC4-5D6E-409C-BE32-E72D297353CC}">
                <c16:uniqueId val="{0000002B-AAFF-45A3-A865-F04D69EBD962}"/>
              </c:ext>
            </c:extLst>
          </c:dPt>
          <c:dLbls>
            <c:dLbl>
              <c:idx val="0"/>
              <c:layout>
                <c:manualLayout>
                  <c:x val="4.339118635033945E-3"/>
                  <c:y val="-4.5715396459576523E-3"/>
                </c:manualLayout>
              </c:layout>
              <c:numFmt formatCode="0.0%" sourceLinked="0"/>
              <c:spPr>
                <a:noFill/>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9-AAFF-45A3-A865-F04D69EBD962}"/>
                </c:ext>
              </c:extLst>
            </c:dLbl>
            <c:dLbl>
              <c:idx val="1"/>
              <c:layout>
                <c:manualLayout>
                  <c:x val="5.7854915133786645E-3"/>
                  <c:y val="0"/>
                </c:manualLayout>
              </c:layout>
              <c:numFmt formatCode="0.0%" sourceLinked="0"/>
              <c:spPr>
                <a:noFill/>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B-AAFF-45A3-A865-F04D69EBD962}"/>
                </c:ext>
              </c:extLst>
            </c:dLbl>
            <c:dLbl>
              <c:idx val="2"/>
              <c:layout>
                <c:manualLayout>
                  <c:x val="8.8228745579024631E-2"/>
                  <c:y val="-5.4858475751491824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D-AAFF-45A3-A865-F04D69EBD962}"/>
                </c:ext>
              </c:extLst>
            </c:dLbl>
            <c:dLbl>
              <c:idx val="3"/>
              <c:layout>
                <c:manualLayout>
                  <c:x val="9.2567864214058632E-2"/>
                  <c:y val="-2.0571928406809433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F-AAFF-45A3-A865-F04D69EBD962}"/>
                </c:ext>
              </c:extLst>
            </c:dLbl>
            <c:dLbl>
              <c:idx val="4"/>
              <c:layout>
                <c:manualLayout>
                  <c:x val="-9.2567864214058632E-2"/>
                  <c:y val="-0.1645754272544755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1-AAFF-45A3-A865-F04D69EBD962}"/>
                </c:ext>
              </c:extLst>
            </c:dLbl>
            <c:dLbl>
              <c:idx val="5"/>
              <c:layout>
                <c:manualLayout>
                  <c:x val="5.7854915133786641E-2"/>
                  <c:y val="-1.8286158583830609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27-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 + SVOD</c:v>
                </c:pt>
              </c:strCache>
            </c:strRef>
          </c:cat>
          <c:val>
            <c:numRef>
              <c:f>Sheet1!$D$2:$D$6</c:f>
              <c:numCache>
                <c:formatCode>0.00</c:formatCode>
                <c:ptCount val="5"/>
                <c:pt idx="0">
                  <c:v>0.46240000000000003</c:v>
                </c:pt>
                <c:pt idx="1">
                  <c:v>1.9993320000000001</c:v>
                </c:pt>
                <c:pt idx="2">
                  <c:v>0.16194553802911188</c:v>
                </c:pt>
                <c:pt idx="3">
                  <c:v>8.1357679115450207E-2</c:v>
                </c:pt>
                <c:pt idx="4" formatCode="0.0">
                  <c:v>15.38385462071866</c:v>
                </c:pt>
              </c:numCache>
            </c:numRef>
          </c:val>
          <c:extLst>
            <c:ext xmlns:c16="http://schemas.microsoft.com/office/drawing/2014/chart" uri="{C3380CC4-5D6E-409C-BE32-E72D297353CC}">
              <c16:uniqueId val="{0000002C-AAFF-45A3-A865-F04D69EBD962}"/>
            </c:ext>
          </c:extLst>
        </c:ser>
        <c:dLbls>
          <c:showLegendKey val="0"/>
          <c:showVal val="0"/>
          <c:showCatName val="0"/>
          <c:showSerName val="0"/>
          <c:showPercent val="0"/>
          <c:showBubbleSize val="0"/>
          <c:showLeaderLines val="1"/>
        </c:dLbls>
        <c:firstSliceAng val="0"/>
        <c:holeSize val="32"/>
      </c:doughnutChart>
    </c:plotArea>
    <c:legend>
      <c:legendPos val="r"/>
      <c:layout>
        <c:manualLayout>
          <c:xMode val="edge"/>
          <c:yMode val="edge"/>
          <c:x val="0.66552069138901337"/>
          <c:y val="0.31148455350546195"/>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884177097342185E-2"/>
          <c:y val="5.7303318419090241E-2"/>
          <c:w val="0.73831582200247214"/>
          <c:h val="0.8323079791200596"/>
        </c:manualLayout>
      </c:layout>
      <c:areaChart>
        <c:grouping val="stacked"/>
        <c:varyColors val="0"/>
        <c:ser>
          <c:idx val="0"/>
          <c:order val="0"/>
          <c:tx>
            <c:strRef>
              <c:f>Sheet1!$B$1</c:f>
              <c:strCache>
                <c:ptCount val="1"/>
                <c:pt idx="0">
                  <c:v> Broadcaster TV + SVOD</c:v>
                </c:pt>
              </c:strCache>
            </c:strRef>
          </c:tx>
          <c:spPr>
            <a:solidFill>
              <a:srgbClr val="C00000"/>
            </a:solidFill>
            <a:ln>
              <a:solidFill>
                <a:srgbClr val="E10514"/>
              </a:solidFill>
            </a:ln>
          </c:spPr>
          <c:cat>
            <c:numRef>
              <c:f>Sheet1!$A$9:$A$18</c:f>
              <c:numCache>
                <c:formatCode>General</c:formatCode>
                <c:ptCount val="10"/>
                <c:pt idx="0">
                  <c:v>2015</c:v>
                </c:pt>
                <c:pt idx="1">
                  <c:v>2016</c:v>
                </c:pt>
                <c:pt idx="2">
                  <c:v>2017</c:v>
                </c:pt>
                <c:pt idx="3">
                  <c:v>2018</c:v>
                </c:pt>
                <c:pt idx="4">
                  <c:v>2019</c:v>
                </c:pt>
                <c:pt idx="5">
                  <c:v>2020</c:v>
                </c:pt>
                <c:pt idx="6">
                  <c:v>2021</c:v>
                </c:pt>
                <c:pt idx="7">
                  <c:v>2022</c:v>
                </c:pt>
                <c:pt idx="8">
                  <c:v>2023</c:v>
                </c:pt>
                <c:pt idx="9" formatCode="0">
                  <c:v>2024</c:v>
                </c:pt>
              </c:numCache>
            </c:numRef>
          </c:cat>
          <c:val>
            <c:numRef>
              <c:f>Sheet1!$B$9:$B$18</c:f>
              <c:numCache>
                <c:formatCode>[$-F400]h:mm:ss\ AM/PM</c:formatCode>
                <c:ptCount val="10"/>
                <c:pt idx="0">
                  <c:v>1.3232959281548249E-2</c:v>
                </c:pt>
                <c:pt idx="1">
                  <c:v>1.3290009728251931E-2</c:v>
                </c:pt>
                <c:pt idx="2">
                  <c:v>1.2754663788067062E-2</c:v>
                </c:pt>
                <c:pt idx="3">
                  <c:v>1.2128871675677269E-2</c:v>
                </c:pt>
                <c:pt idx="4">
                  <c:v>1.1577508884066508E-2</c:v>
                </c:pt>
                <c:pt idx="5">
                  <c:v>1.2158203116253702E-2</c:v>
                </c:pt>
                <c:pt idx="6">
                  <c:v>1.0840943488819534E-2</c:v>
                </c:pt>
                <c:pt idx="7">
                  <c:v>9.868055555555557E-3</c:v>
                </c:pt>
                <c:pt idx="8">
                  <c:v>9.8611111111111122E-3</c:v>
                </c:pt>
                <c:pt idx="9">
                  <c:v>1.068323237549907E-2</c:v>
                </c:pt>
              </c:numCache>
            </c:numRef>
          </c:val>
          <c:extLst>
            <c:ext xmlns:c16="http://schemas.microsoft.com/office/drawing/2014/chart" uri="{C3380CC4-5D6E-409C-BE32-E72D297353CC}">
              <c16:uniqueId val="{00000000-B9F1-4DD2-864D-15C23E871B8F}"/>
            </c:ext>
          </c:extLst>
        </c:ser>
        <c:ser>
          <c:idx val="2"/>
          <c:order val="1"/>
          <c:tx>
            <c:strRef>
              <c:f>Sheet1!$C$1</c:f>
              <c:strCache>
                <c:ptCount val="1"/>
                <c:pt idx="0">
                  <c:v>Cinema</c:v>
                </c:pt>
              </c:strCache>
            </c:strRef>
          </c:tx>
          <c:spPr>
            <a:solidFill>
              <a:srgbClr val="009B3C"/>
            </a:solidFill>
          </c:spPr>
          <c:cat>
            <c:numRef>
              <c:f>Sheet1!$A$9:$A$18</c:f>
              <c:numCache>
                <c:formatCode>General</c:formatCode>
                <c:ptCount val="10"/>
                <c:pt idx="0">
                  <c:v>2015</c:v>
                </c:pt>
                <c:pt idx="1">
                  <c:v>2016</c:v>
                </c:pt>
                <c:pt idx="2">
                  <c:v>2017</c:v>
                </c:pt>
                <c:pt idx="3">
                  <c:v>2018</c:v>
                </c:pt>
                <c:pt idx="4">
                  <c:v>2019</c:v>
                </c:pt>
                <c:pt idx="5">
                  <c:v>2020</c:v>
                </c:pt>
                <c:pt idx="6">
                  <c:v>2021</c:v>
                </c:pt>
                <c:pt idx="7">
                  <c:v>2022</c:v>
                </c:pt>
                <c:pt idx="8">
                  <c:v>2023</c:v>
                </c:pt>
                <c:pt idx="9" formatCode="0">
                  <c:v>2024</c:v>
                </c:pt>
              </c:numCache>
            </c:numRef>
          </c:cat>
          <c:val>
            <c:numRef>
              <c:f>Sheet1!$C$9:$C$18</c:f>
              <c:numCache>
                <c:formatCode>[$-F400]h:mm:ss\ AM/PM</c:formatCode>
                <c:ptCount val="10"/>
                <c:pt idx="0">
                  <c:v>5.6365976306091229E-5</c:v>
                </c:pt>
                <c:pt idx="1">
                  <c:v>5.531424963449069E-5</c:v>
                </c:pt>
                <c:pt idx="2">
                  <c:v>5.4526695233507096E-5</c:v>
                </c:pt>
                <c:pt idx="3">
                  <c:v>5.6567247752106898E-5</c:v>
                </c:pt>
                <c:pt idx="4">
                  <c:v>5.6278981758093264E-5</c:v>
                </c:pt>
                <c:pt idx="5">
                  <c:v>1.4055908991396021E-5</c:v>
                </c:pt>
                <c:pt idx="6">
                  <c:v>2.3613927105545314E-5</c:v>
                </c:pt>
                <c:pt idx="7">
                  <c:v>5.2764813592220692E-5</c:v>
                </c:pt>
                <c:pt idx="8">
                  <c:v>5.5555555555555558E-5</c:v>
                </c:pt>
                <c:pt idx="9">
                  <c:v>5.64983882746182E-5</c:v>
                </c:pt>
              </c:numCache>
            </c:numRef>
          </c:val>
          <c:extLst>
            <c:ext xmlns:c16="http://schemas.microsoft.com/office/drawing/2014/chart" uri="{C3380CC4-5D6E-409C-BE32-E72D297353CC}">
              <c16:uniqueId val="{00000002-B9F1-4DD2-864D-15C23E871B8F}"/>
            </c:ext>
          </c:extLst>
        </c:ser>
        <c:ser>
          <c:idx val="3"/>
          <c:order val="2"/>
          <c:tx>
            <c:strRef>
              <c:f>Sheet1!$D$1</c:f>
              <c:strCache>
                <c:ptCount val="1"/>
                <c:pt idx="0">
                  <c:v>Other Online</c:v>
                </c:pt>
              </c:strCache>
            </c:strRef>
          </c:tx>
          <c:spPr>
            <a:solidFill>
              <a:srgbClr val="372D87"/>
            </a:solidFill>
          </c:spPr>
          <c:cat>
            <c:numRef>
              <c:f>Sheet1!$A$9:$A$18</c:f>
              <c:numCache>
                <c:formatCode>General</c:formatCode>
                <c:ptCount val="10"/>
                <c:pt idx="0">
                  <c:v>2015</c:v>
                </c:pt>
                <c:pt idx="1">
                  <c:v>2016</c:v>
                </c:pt>
                <c:pt idx="2">
                  <c:v>2017</c:v>
                </c:pt>
                <c:pt idx="3">
                  <c:v>2018</c:v>
                </c:pt>
                <c:pt idx="4">
                  <c:v>2019</c:v>
                </c:pt>
                <c:pt idx="5">
                  <c:v>2020</c:v>
                </c:pt>
                <c:pt idx="6">
                  <c:v>2021</c:v>
                </c:pt>
                <c:pt idx="7">
                  <c:v>2022</c:v>
                </c:pt>
                <c:pt idx="8">
                  <c:v>2023</c:v>
                </c:pt>
                <c:pt idx="9" formatCode="0">
                  <c:v>2024</c:v>
                </c:pt>
              </c:numCache>
            </c:numRef>
          </c:cat>
          <c:val>
            <c:numRef>
              <c:f>Sheet1!$D$9:$D$18</c:f>
              <c:numCache>
                <c:formatCode>[$-F400]h:mm:ss\ AM/PM</c:formatCode>
                <c:ptCount val="10"/>
                <c:pt idx="0">
                  <c:v>1.8025444612689644E-4</c:v>
                </c:pt>
                <c:pt idx="1">
                  <c:v>1.919357105390774E-4</c:v>
                </c:pt>
                <c:pt idx="2">
                  <c:v>2.0361697495125834E-4</c:v>
                </c:pt>
                <c:pt idx="3">
                  <c:v>2.1529823936343928E-4</c:v>
                </c:pt>
                <c:pt idx="4">
                  <c:v>2.2697950377562024E-4</c:v>
                </c:pt>
                <c:pt idx="5">
                  <c:v>2.3866076818780121E-4</c:v>
                </c:pt>
                <c:pt idx="6">
                  <c:v>1.7199311184347258E-4</c:v>
                </c:pt>
                <c:pt idx="7">
                  <c:v>1.4722222222222223E-4</c:v>
                </c:pt>
                <c:pt idx="8">
                  <c:v>1.7777777777777779E-4</c:v>
                </c:pt>
                <c:pt idx="9">
                  <c:v>1.1246217918688325E-4</c:v>
                </c:pt>
              </c:numCache>
            </c:numRef>
          </c:val>
          <c:extLst>
            <c:ext xmlns:c16="http://schemas.microsoft.com/office/drawing/2014/chart" uri="{C3380CC4-5D6E-409C-BE32-E72D297353CC}">
              <c16:uniqueId val="{00000003-B9F1-4DD2-864D-15C23E871B8F}"/>
            </c:ext>
          </c:extLst>
        </c:ser>
        <c:ser>
          <c:idx val="4"/>
          <c:order val="3"/>
          <c:tx>
            <c:strRef>
              <c:f>Sheet1!$E$1</c:f>
              <c:strCache>
                <c:ptCount val="1"/>
                <c:pt idx="0">
                  <c:v>YouTube</c:v>
                </c:pt>
              </c:strCache>
            </c:strRef>
          </c:tx>
          <c:spPr>
            <a:solidFill>
              <a:srgbClr val="0069B4"/>
            </a:solidFill>
            <a:ln>
              <a:noFill/>
            </a:ln>
          </c:spPr>
          <c:cat>
            <c:numRef>
              <c:f>Sheet1!$A$9:$A$18</c:f>
              <c:numCache>
                <c:formatCode>General</c:formatCode>
                <c:ptCount val="10"/>
                <c:pt idx="0">
                  <c:v>2015</c:v>
                </c:pt>
                <c:pt idx="1">
                  <c:v>2016</c:v>
                </c:pt>
                <c:pt idx="2">
                  <c:v>2017</c:v>
                </c:pt>
                <c:pt idx="3">
                  <c:v>2018</c:v>
                </c:pt>
                <c:pt idx="4">
                  <c:v>2019</c:v>
                </c:pt>
                <c:pt idx="5">
                  <c:v>2020</c:v>
                </c:pt>
                <c:pt idx="6">
                  <c:v>2021</c:v>
                </c:pt>
                <c:pt idx="7">
                  <c:v>2022</c:v>
                </c:pt>
                <c:pt idx="8">
                  <c:v>2023</c:v>
                </c:pt>
                <c:pt idx="9" formatCode="0">
                  <c:v>2024</c:v>
                </c:pt>
              </c:numCache>
            </c:numRef>
          </c:cat>
          <c:val>
            <c:numRef>
              <c:f>Sheet1!$E$9:$E$18</c:f>
              <c:numCache>
                <c:formatCode>[$-F400]h:mm:ss\ AM/PM</c:formatCode>
                <c:ptCount val="10"/>
                <c:pt idx="0">
                  <c:v>1.7499543172882126E-4</c:v>
                </c:pt>
                <c:pt idx="1">
                  <c:v>2.5683173202579437E-4</c:v>
                </c:pt>
                <c:pt idx="2">
                  <c:v>3.6968741729447437E-4</c:v>
                </c:pt>
                <c:pt idx="3">
                  <c:v>4.518363140270767E-4</c:v>
                </c:pt>
                <c:pt idx="4">
                  <c:v>5.207922845059062E-4</c:v>
                </c:pt>
                <c:pt idx="5">
                  <c:v>7.4186231884057951E-4</c:v>
                </c:pt>
                <c:pt idx="6">
                  <c:v>1.1515E-3</c:v>
                </c:pt>
                <c:pt idx="7">
                  <c:v>1.1597352062792587E-3</c:v>
                </c:pt>
                <c:pt idx="8">
                  <c:v>1.3463706467661692E-3</c:v>
                </c:pt>
                <c:pt idx="9">
                  <c:v>1.388425E-3</c:v>
                </c:pt>
              </c:numCache>
            </c:numRef>
          </c:val>
          <c:extLst>
            <c:ext xmlns:c16="http://schemas.microsoft.com/office/drawing/2014/chart" uri="{C3380CC4-5D6E-409C-BE32-E72D297353CC}">
              <c16:uniqueId val="{00000000-9075-4441-A94F-036DB1C8A320}"/>
            </c:ext>
          </c:extLst>
        </c:ser>
        <c:ser>
          <c:idx val="5"/>
          <c:order val="4"/>
          <c:tx>
            <c:strRef>
              <c:f>Sheet1!$F$1</c:f>
              <c:strCache>
                <c:ptCount val="1"/>
                <c:pt idx="0">
                  <c:v>TikTok</c:v>
                </c:pt>
              </c:strCache>
            </c:strRef>
          </c:tx>
          <c:spPr>
            <a:solidFill>
              <a:srgbClr val="0069B4">
                <a:lumMod val="40000"/>
                <a:lumOff val="60000"/>
              </a:srgbClr>
            </a:solidFill>
          </c:spPr>
          <c:cat>
            <c:numRef>
              <c:f>Sheet1!$A$9:$A$18</c:f>
              <c:numCache>
                <c:formatCode>General</c:formatCode>
                <c:ptCount val="10"/>
                <c:pt idx="0">
                  <c:v>2015</c:v>
                </c:pt>
                <c:pt idx="1">
                  <c:v>2016</c:v>
                </c:pt>
                <c:pt idx="2">
                  <c:v>2017</c:v>
                </c:pt>
                <c:pt idx="3">
                  <c:v>2018</c:v>
                </c:pt>
                <c:pt idx="4">
                  <c:v>2019</c:v>
                </c:pt>
                <c:pt idx="5">
                  <c:v>2020</c:v>
                </c:pt>
                <c:pt idx="6">
                  <c:v>2021</c:v>
                </c:pt>
                <c:pt idx="7">
                  <c:v>2022</c:v>
                </c:pt>
                <c:pt idx="8">
                  <c:v>2023</c:v>
                </c:pt>
                <c:pt idx="9" formatCode="0">
                  <c:v>2024</c:v>
                </c:pt>
              </c:numCache>
            </c:numRef>
          </c:cat>
          <c:val>
            <c:numRef>
              <c:f>Sheet1!$F$9:$F$18</c:f>
              <c:numCache>
                <c:formatCode>[$-F400]h:mm:ss\ AM/PM</c:formatCode>
                <c:ptCount val="10"/>
                <c:pt idx="0">
                  <c:v>0</c:v>
                </c:pt>
                <c:pt idx="1">
                  <c:v>0</c:v>
                </c:pt>
                <c:pt idx="2">
                  <c:v>0</c:v>
                </c:pt>
                <c:pt idx="3">
                  <c:v>0</c:v>
                </c:pt>
                <c:pt idx="4">
                  <c:v>0</c:v>
                </c:pt>
                <c:pt idx="5">
                  <c:v>1.875E-4</c:v>
                </c:pt>
                <c:pt idx="6">
                  <c:v>2.8541666666666667E-4</c:v>
                </c:pt>
                <c:pt idx="7">
                  <c:v>2.9866934468872287E-4</c:v>
                </c:pt>
                <c:pt idx="8">
                  <c:v>3.689166666666667E-4</c:v>
                </c:pt>
                <c:pt idx="9">
                  <c:v>3.2111111111111115E-4</c:v>
                </c:pt>
              </c:numCache>
            </c:numRef>
          </c:val>
          <c:extLst>
            <c:ext xmlns:c16="http://schemas.microsoft.com/office/drawing/2014/chart" uri="{C3380CC4-5D6E-409C-BE32-E72D297353CC}">
              <c16:uniqueId val="{00000000-B593-4B7C-A390-5B3F1DB8DB96}"/>
            </c:ext>
          </c:extLst>
        </c:ser>
        <c:dLbls>
          <c:showLegendKey val="0"/>
          <c:showVal val="0"/>
          <c:showCatName val="0"/>
          <c:showSerName val="0"/>
          <c:showPercent val="0"/>
          <c:showBubbleSize val="0"/>
        </c:dLbls>
        <c:axId val="34584448"/>
        <c:axId val="34585984"/>
      </c:areaChart>
      <c:catAx>
        <c:axId val="34584448"/>
        <c:scaling>
          <c:orientation val="minMax"/>
        </c:scaling>
        <c:delete val="0"/>
        <c:axPos val="b"/>
        <c:numFmt formatCode="General" sourceLinked="1"/>
        <c:majorTickMark val="out"/>
        <c:minorTickMark val="none"/>
        <c:tickLblPos val="nextTo"/>
        <c:spPr>
          <a:ln>
            <a:noFill/>
          </a:ln>
        </c:spPr>
        <c:txPr>
          <a:bodyPr/>
          <a:lstStyle/>
          <a:p>
            <a:pPr>
              <a:defRPr sz="1100" b="1"/>
            </a:pPr>
            <a:endParaRPr lang="en-US"/>
          </a:p>
        </c:txPr>
        <c:crossAx val="34585984"/>
        <c:crosses val="autoZero"/>
        <c:auto val="1"/>
        <c:lblAlgn val="ctr"/>
        <c:lblOffset val="100"/>
        <c:noMultiLvlLbl val="0"/>
      </c:catAx>
      <c:valAx>
        <c:axId val="34585984"/>
        <c:scaling>
          <c:orientation val="minMax"/>
          <c:max val="1.5000000000000003E-2"/>
          <c:min val="0"/>
        </c:scaling>
        <c:delete val="0"/>
        <c:axPos val="l"/>
        <c:numFmt formatCode="h:mm" sourceLinked="0"/>
        <c:majorTickMark val="out"/>
        <c:minorTickMark val="none"/>
        <c:tickLblPos val="nextTo"/>
        <c:spPr>
          <a:ln>
            <a:noFill/>
          </a:ln>
        </c:spPr>
        <c:txPr>
          <a:bodyPr/>
          <a:lstStyle/>
          <a:p>
            <a:pPr>
              <a:defRPr sz="1200" b="1"/>
            </a:pPr>
            <a:endParaRPr lang="en-US"/>
          </a:p>
        </c:txPr>
        <c:crossAx val="34584448"/>
        <c:crosses val="autoZero"/>
        <c:crossBetween val="midCat"/>
        <c:majorUnit val="1.0000000000000002E-3"/>
      </c:valAx>
    </c:plotArea>
    <c:legend>
      <c:legendPos val="r"/>
      <c:layout>
        <c:manualLayout>
          <c:xMode val="edge"/>
          <c:yMode val="edge"/>
          <c:x val="0.82724162202994089"/>
          <c:y val="0.19460523862788964"/>
          <c:w val="0.16621738085427826"/>
          <c:h val="0.50128635346756156"/>
        </c:manualLayout>
      </c:layout>
      <c:overlay val="0"/>
    </c:legend>
    <c:plotVisOnly val="1"/>
    <c:dispBlanksAs val="zero"/>
    <c:showDLblsOverMax val="0"/>
  </c:chart>
  <c:spPr>
    <a:ln>
      <a:prstDash val="sysDash"/>
    </a:ln>
  </c:spPr>
  <c:txPr>
    <a:bodyPr/>
    <a:lstStyle/>
    <a:p>
      <a:pPr>
        <a:defRPr sz="12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ATV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E75-4453-A085-6EA7FE6EF70B}"/>
              </c:ext>
            </c:extLst>
          </c:dPt>
          <c:dPt>
            <c:idx val="1"/>
            <c:bubble3D val="0"/>
            <c:spPr>
              <a:solidFill>
                <a:srgbClr val="C00000"/>
              </a:solidFill>
              <a:ln w="19050">
                <a:solidFill>
                  <a:schemeClr val="bg1"/>
                </a:solidFill>
              </a:ln>
              <a:effectLst/>
            </c:spPr>
            <c:extLst>
              <c:ext xmlns:c16="http://schemas.microsoft.com/office/drawing/2014/chart" uri="{C3380CC4-5D6E-409C-BE32-E72D297353CC}">
                <c16:uniqueId val="{00000002-CE75-4453-A085-6EA7FE6EF70B}"/>
              </c:ext>
            </c:extLst>
          </c:dPt>
          <c:dLbls>
            <c:delete val="1"/>
          </c:dLbls>
          <c:cat>
            <c:strRef>
              <c:f>Sheet1!$A$2:$A$3</c:f>
              <c:strCache>
                <c:ptCount val="2"/>
                <c:pt idx="0">
                  <c:v>Heaviest quartile of viewers </c:v>
                </c:pt>
                <c:pt idx="1">
                  <c:v>Others</c:v>
                </c:pt>
              </c:strCache>
            </c:strRef>
          </c:cat>
          <c:val>
            <c:numRef>
              <c:f>Sheet1!$B$2:$B$3</c:f>
              <c:numCache>
                <c:formatCode>h:mm:ss</c:formatCode>
                <c:ptCount val="2"/>
                <c:pt idx="0">
                  <c:v>7.4305555555555555E-2</c:v>
                </c:pt>
                <c:pt idx="1">
                  <c:v>1.0891203703703703E-2</c:v>
                </c:pt>
              </c:numCache>
            </c:numRef>
          </c:val>
          <c:extLst>
            <c:ext xmlns:c16="http://schemas.microsoft.com/office/drawing/2014/chart" uri="{C3380CC4-5D6E-409C-BE32-E72D297353CC}">
              <c16:uniqueId val="{00000000-CE75-4453-A085-6EA7FE6EF70B}"/>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Amazon</c:v>
                </c:pt>
              </c:strCache>
            </c:strRef>
          </c:tx>
          <c:spPr>
            <a:ln w="28575" cap="rnd">
              <a:solidFill>
                <a:srgbClr val="79C7FF"/>
              </a:solidFill>
              <a:round/>
            </a:ln>
            <a:effectLst/>
          </c:spPr>
          <c:marker>
            <c:symbol val="none"/>
          </c:marker>
          <c:cat>
            <c:strRef>
              <c:f>Sheet1!$B$1:$L$1</c:f>
              <c:strCache>
                <c:ptCount val="11"/>
                <c:pt idx="0">
                  <c:v>Q4 
2014</c:v>
                </c:pt>
                <c:pt idx="1">
                  <c:v>Q4 
2015</c:v>
                </c:pt>
                <c:pt idx="2">
                  <c:v>Q4 
2016</c:v>
                </c:pt>
                <c:pt idx="3">
                  <c:v>Q4 
2017</c:v>
                </c:pt>
                <c:pt idx="4">
                  <c:v>Q4 
2018</c:v>
                </c:pt>
                <c:pt idx="5">
                  <c:v>Q4 
2019</c:v>
                </c:pt>
                <c:pt idx="6">
                  <c:v>Q3 
2020*</c:v>
                </c:pt>
                <c:pt idx="7">
                  <c:v>Q4 
2021</c:v>
                </c:pt>
                <c:pt idx="8">
                  <c:v>Q4 
2022</c:v>
                </c:pt>
                <c:pt idx="9">
                  <c:v>Q4 
2023</c:v>
                </c:pt>
                <c:pt idx="10">
                  <c:v>Q4 
2024</c:v>
                </c:pt>
              </c:strCache>
            </c:strRef>
          </c:cat>
          <c:val>
            <c:numRef>
              <c:f>Sheet1!$B$2:$L$2</c:f>
              <c:numCache>
                <c:formatCode>General</c:formatCode>
                <c:ptCount val="11"/>
                <c:pt idx="0">
                  <c:v>1.03</c:v>
                </c:pt>
                <c:pt idx="1">
                  <c:v>1.57</c:v>
                </c:pt>
                <c:pt idx="2">
                  <c:v>3.02</c:v>
                </c:pt>
                <c:pt idx="3">
                  <c:v>4.2699999999999996</c:v>
                </c:pt>
                <c:pt idx="4">
                  <c:v>5.28</c:v>
                </c:pt>
                <c:pt idx="5">
                  <c:v>7.14</c:v>
                </c:pt>
                <c:pt idx="6">
                  <c:v>9.5399999999999991</c:v>
                </c:pt>
                <c:pt idx="7">
                  <c:v>12.16</c:v>
                </c:pt>
                <c:pt idx="8">
                  <c:v>12.73</c:v>
                </c:pt>
                <c:pt idx="9">
                  <c:v>12.02</c:v>
                </c:pt>
                <c:pt idx="10">
                  <c:v>12.94</c:v>
                </c:pt>
              </c:numCache>
            </c:numRef>
          </c:val>
          <c:smooth val="1"/>
          <c:extLst>
            <c:ext xmlns:c16="http://schemas.microsoft.com/office/drawing/2014/chart" uri="{C3380CC4-5D6E-409C-BE32-E72D297353CC}">
              <c16:uniqueId val="{00000000-52E1-45B9-B327-BCF243C57264}"/>
            </c:ext>
          </c:extLst>
        </c:ser>
        <c:ser>
          <c:idx val="1"/>
          <c:order val="1"/>
          <c:tx>
            <c:strRef>
              <c:f>Sheet1!$A$3</c:f>
              <c:strCache>
                <c:ptCount val="1"/>
                <c:pt idx="0">
                  <c:v>Apple TV+</c:v>
                </c:pt>
              </c:strCache>
            </c:strRef>
          </c:tx>
          <c:spPr>
            <a:ln w="28575" cap="rnd">
              <a:solidFill>
                <a:srgbClr val="4B4B4B"/>
              </a:solidFill>
              <a:round/>
            </a:ln>
            <a:effectLst/>
          </c:spPr>
          <c:marker>
            <c:symbol val="none"/>
          </c:marker>
          <c:cat>
            <c:strRef>
              <c:f>Sheet1!$B$1:$L$1</c:f>
              <c:strCache>
                <c:ptCount val="11"/>
                <c:pt idx="0">
                  <c:v>Q4 
2014</c:v>
                </c:pt>
                <c:pt idx="1">
                  <c:v>Q4 
2015</c:v>
                </c:pt>
                <c:pt idx="2">
                  <c:v>Q4 
2016</c:v>
                </c:pt>
                <c:pt idx="3">
                  <c:v>Q4 
2017</c:v>
                </c:pt>
                <c:pt idx="4">
                  <c:v>Q4 
2018</c:v>
                </c:pt>
                <c:pt idx="5">
                  <c:v>Q4 
2019</c:v>
                </c:pt>
                <c:pt idx="6">
                  <c:v>Q3 
2020*</c:v>
                </c:pt>
                <c:pt idx="7">
                  <c:v>Q4 
2021</c:v>
                </c:pt>
                <c:pt idx="8">
                  <c:v>Q4 
2022</c:v>
                </c:pt>
                <c:pt idx="9">
                  <c:v>Q4 
2023</c:v>
                </c:pt>
                <c:pt idx="10">
                  <c:v>Q4 
2024</c:v>
                </c:pt>
              </c:strCache>
            </c:strRef>
          </c:cat>
          <c:val>
            <c:numRef>
              <c:f>Sheet1!$B$3:$L$3</c:f>
              <c:numCache>
                <c:formatCode>General</c:formatCode>
                <c:ptCount val="11"/>
                <c:pt idx="0">
                  <c:v>0</c:v>
                </c:pt>
                <c:pt idx="1">
                  <c:v>0</c:v>
                </c:pt>
                <c:pt idx="2">
                  <c:v>0</c:v>
                </c:pt>
                <c:pt idx="3">
                  <c:v>0</c:v>
                </c:pt>
                <c:pt idx="4">
                  <c:v>0</c:v>
                </c:pt>
                <c:pt idx="5">
                  <c:v>0</c:v>
                </c:pt>
                <c:pt idx="6">
                  <c:v>0.96</c:v>
                </c:pt>
                <c:pt idx="7">
                  <c:v>1.06</c:v>
                </c:pt>
                <c:pt idx="8">
                  <c:v>1.41</c:v>
                </c:pt>
                <c:pt idx="9">
                  <c:v>1.7</c:v>
                </c:pt>
                <c:pt idx="10">
                  <c:v>2.21</c:v>
                </c:pt>
              </c:numCache>
            </c:numRef>
          </c:val>
          <c:smooth val="1"/>
          <c:extLst>
            <c:ext xmlns:c16="http://schemas.microsoft.com/office/drawing/2014/chart" uri="{C3380CC4-5D6E-409C-BE32-E72D297353CC}">
              <c16:uniqueId val="{00000001-52E1-45B9-B327-BCF243C57264}"/>
            </c:ext>
          </c:extLst>
        </c:ser>
        <c:ser>
          <c:idx val="4"/>
          <c:order val="4"/>
          <c:tx>
            <c:strRef>
              <c:f>Sheet1!$A$6</c:f>
              <c:strCache>
                <c:ptCount val="1"/>
                <c:pt idx="0">
                  <c:v>Disney+</c:v>
                </c:pt>
              </c:strCache>
            </c:strRef>
          </c:tx>
          <c:spPr>
            <a:ln w="28575" cap="rnd">
              <a:solidFill>
                <a:srgbClr val="0064B1"/>
              </a:solidFill>
              <a:round/>
            </a:ln>
            <a:effectLst/>
          </c:spPr>
          <c:marker>
            <c:symbol val="none"/>
          </c:marker>
          <c:cat>
            <c:strRef>
              <c:f>Sheet1!$B$1:$L$1</c:f>
              <c:strCache>
                <c:ptCount val="11"/>
                <c:pt idx="0">
                  <c:v>Q4 
2014</c:v>
                </c:pt>
                <c:pt idx="1">
                  <c:v>Q4 
2015</c:v>
                </c:pt>
                <c:pt idx="2">
                  <c:v>Q4 
2016</c:v>
                </c:pt>
                <c:pt idx="3">
                  <c:v>Q4 
2017</c:v>
                </c:pt>
                <c:pt idx="4">
                  <c:v>Q4 
2018</c:v>
                </c:pt>
                <c:pt idx="5">
                  <c:v>Q4 
2019</c:v>
                </c:pt>
                <c:pt idx="6">
                  <c:v>Q3 
2020*</c:v>
                </c:pt>
                <c:pt idx="7">
                  <c:v>Q4 
2021</c:v>
                </c:pt>
                <c:pt idx="8">
                  <c:v>Q4 
2022</c:v>
                </c:pt>
                <c:pt idx="9">
                  <c:v>Q4 
2023</c:v>
                </c:pt>
                <c:pt idx="10">
                  <c:v>Q4 
2024</c:v>
                </c:pt>
              </c:strCache>
            </c:strRef>
          </c:cat>
          <c:val>
            <c:numRef>
              <c:f>Sheet1!$B$6:$L$6</c:f>
              <c:numCache>
                <c:formatCode>General</c:formatCode>
                <c:ptCount val="11"/>
                <c:pt idx="0">
                  <c:v>0</c:v>
                </c:pt>
                <c:pt idx="1">
                  <c:v>0</c:v>
                </c:pt>
                <c:pt idx="2">
                  <c:v>0.09</c:v>
                </c:pt>
                <c:pt idx="3">
                  <c:v>0.09</c:v>
                </c:pt>
                <c:pt idx="4">
                  <c:v>0.11</c:v>
                </c:pt>
                <c:pt idx="5">
                  <c:v>0.11</c:v>
                </c:pt>
                <c:pt idx="6">
                  <c:v>3.38</c:v>
                </c:pt>
                <c:pt idx="7">
                  <c:v>5.15</c:v>
                </c:pt>
                <c:pt idx="8">
                  <c:v>6.89</c:v>
                </c:pt>
                <c:pt idx="9">
                  <c:v>6.95</c:v>
                </c:pt>
                <c:pt idx="10">
                  <c:v>7.09</c:v>
                </c:pt>
              </c:numCache>
            </c:numRef>
          </c:val>
          <c:smooth val="1"/>
          <c:extLst>
            <c:ext xmlns:c16="http://schemas.microsoft.com/office/drawing/2014/chart" uri="{C3380CC4-5D6E-409C-BE32-E72D297353CC}">
              <c16:uniqueId val="{00000004-52E1-45B9-B327-BCF243C57264}"/>
            </c:ext>
          </c:extLst>
        </c:ser>
        <c:ser>
          <c:idx val="6"/>
          <c:order val="6"/>
          <c:tx>
            <c:strRef>
              <c:f>Sheet1!$A$8</c:f>
              <c:strCache>
                <c:ptCount val="1"/>
                <c:pt idx="0">
                  <c:v>Netflix</c:v>
                </c:pt>
              </c:strCache>
            </c:strRef>
          </c:tx>
          <c:spPr>
            <a:ln w="28575" cap="rnd">
              <a:solidFill>
                <a:srgbClr val="E0000C"/>
              </a:solidFill>
              <a:round/>
            </a:ln>
            <a:effectLst/>
          </c:spPr>
          <c:marker>
            <c:symbol val="none"/>
          </c:marker>
          <c:cat>
            <c:strRef>
              <c:f>Sheet1!$B$1:$L$1</c:f>
              <c:strCache>
                <c:ptCount val="11"/>
                <c:pt idx="0">
                  <c:v>Q4 
2014</c:v>
                </c:pt>
                <c:pt idx="1">
                  <c:v>Q4 
2015</c:v>
                </c:pt>
                <c:pt idx="2">
                  <c:v>Q4 
2016</c:v>
                </c:pt>
                <c:pt idx="3">
                  <c:v>Q4 
2017</c:v>
                </c:pt>
                <c:pt idx="4">
                  <c:v>Q4 
2018</c:v>
                </c:pt>
                <c:pt idx="5">
                  <c:v>Q4 
2019</c:v>
                </c:pt>
                <c:pt idx="6">
                  <c:v>Q3 
2020*</c:v>
                </c:pt>
                <c:pt idx="7">
                  <c:v>Q4 
2021</c:v>
                </c:pt>
                <c:pt idx="8">
                  <c:v>Q4 
2022</c:v>
                </c:pt>
                <c:pt idx="9">
                  <c:v>Q4 
2023</c:v>
                </c:pt>
                <c:pt idx="10">
                  <c:v>Q4 
2024</c:v>
                </c:pt>
              </c:strCache>
            </c:strRef>
          </c:cat>
          <c:val>
            <c:numRef>
              <c:f>Sheet1!$B$8:$L$8</c:f>
              <c:numCache>
                <c:formatCode>General</c:formatCode>
                <c:ptCount val="11"/>
                <c:pt idx="0">
                  <c:v>3.83</c:v>
                </c:pt>
                <c:pt idx="1">
                  <c:v>5.23</c:v>
                </c:pt>
                <c:pt idx="2">
                  <c:v>6.53</c:v>
                </c:pt>
                <c:pt idx="3">
                  <c:v>8.15</c:v>
                </c:pt>
                <c:pt idx="4">
                  <c:v>10.31</c:v>
                </c:pt>
                <c:pt idx="5">
                  <c:v>12.35</c:v>
                </c:pt>
                <c:pt idx="6">
                  <c:v>14.81</c:v>
                </c:pt>
                <c:pt idx="7">
                  <c:v>16.48</c:v>
                </c:pt>
                <c:pt idx="8">
                  <c:v>16.78</c:v>
                </c:pt>
                <c:pt idx="9">
                  <c:v>15.83</c:v>
                </c:pt>
                <c:pt idx="10">
                  <c:v>16.739999999999998</c:v>
                </c:pt>
              </c:numCache>
            </c:numRef>
          </c:val>
          <c:smooth val="1"/>
          <c:extLst>
            <c:ext xmlns:c16="http://schemas.microsoft.com/office/drawing/2014/chart" uri="{C3380CC4-5D6E-409C-BE32-E72D297353CC}">
              <c16:uniqueId val="{00000006-52E1-45B9-B327-BCF243C57264}"/>
            </c:ext>
          </c:extLst>
        </c:ser>
        <c:ser>
          <c:idx val="11"/>
          <c:order val="11"/>
          <c:tx>
            <c:strRef>
              <c:f>Sheet1!$A$13</c:f>
              <c:strCache>
                <c:ptCount val="1"/>
                <c:pt idx="0">
                  <c:v>Other SVOD</c:v>
                </c:pt>
              </c:strCache>
            </c:strRef>
          </c:tx>
          <c:spPr>
            <a:ln w="28575" cap="rnd">
              <a:solidFill>
                <a:srgbClr val="007322"/>
              </a:solidFill>
              <a:round/>
            </a:ln>
            <a:effectLst/>
          </c:spPr>
          <c:marker>
            <c:symbol val="none"/>
          </c:marker>
          <c:cat>
            <c:strRef>
              <c:f>Sheet1!$B$1:$L$1</c:f>
              <c:strCache>
                <c:ptCount val="11"/>
                <c:pt idx="0">
                  <c:v>Q4 
2014</c:v>
                </c:pt>
                <c:pt idx="1">
                  <c:v>Q4 
2015</c:v>
                </c:pt>
                <c:pt idx="2">
                  <c:v>Q4 
2016</c:v>
                </c:pt>
                <c:pt idx="3">
                  <c:v>Q4 
2017</c:v>
                </c:pt>
                <c:pt idx="4">
                  <c:v>Q4 
2018</c:v>
                </c:pt>
                <c:pt idx="5">
                  <c:v>Q4 
2019</c:v>
                </c:pt>
                <c:pt idx="6">
                  <c:v>Q3 
2020*</c:v>
                </c:pt>
                <c:pt idx="7">
                  <c:v>Q4 
2021</c:v>
                </c:pt>
                <c:pt idx="8">
                  <c:v>Q4 
2022</c:v>
                </c:pt>
                <c:pt idx="9">
                  <c:v>Q4 
2023</c:v>
                </c:pt>
                <c:pt idx="10">
                  <c:v>Q4 
2024</c:v>
                </c:pt>
              </c:strCache>
            </c:strRef>
          </c:cat>
          <c:val>
            <c:numRef>
              <c:f>Sheet1!$B$13:$L$13</c:f>
              <c:numCache>
                <c:formatCode>General</c:formatCode>
                <c:ptCount val="11"/>
                <c:pt idx="0">
                  <c:v>0.45</c:v>
                </c:pt>
                <c:pt idx="1">
                  <c:v>0.78</c:v>
                </c:pt>
                <c:pt idx="2">
                  <c:v>1.07</c:v>
                </c:pt>
                <c:pt idx="3">
                  <c:v>1.5</c:v>
                </c:pt>
                <c:pt idx="4">
                  <c:v>1.65</c:v>
                </c:pt>
                <c:pt idx="5">
                  <c:v>1.69</c:v>
                </c:pt>
                <c:pt idx="6">
                  <c:v>2.33</c:v>
                </c:pt>
                <c:pt idx="7">
                  <c:v>3.01</c:v>
                </c:pt>
                <c:pt idx="8">
                  <c:v>3.67</c:v>
                </c:pt>
                <c:pt idx="9">
                  <c:v>4.1500000000000004</c:v>
                </c:pt>
                <c:pt idx="10">
                  <c:v>5.58</c:v>
                </c:pt>
              </c:numCache>
            </c:numRef>
          </c:val>
          <c:smooth val="1"/>
          <c:extLst>
            <c:ext xmlns:c16="http://schemas.microsoft.com/office/drawing/2014/chart" uri="{C3380CC4-5D6E-409C-BE32-E72D297353CC}">
              <c16:uniqueId val="{0000000B-52E1-45B9-B327-BCF243C57264}"/>
            </c:ext>
          </c:extLst>
        </c:ser>
        <c:dLbls>
          <c:showLegendKey val="0"/>
          <c:showVal val="0"/>
          <c:showCatName val="0"/>
          <c:showSerName val="0"/>
          <c:showPercent val="0"/>
          <c:showBubbleSize val="0"/>
        </c:dLbls>
        <c:smooth val="0"/>
        <c:axId val="867420144"/>
        <c:axId val="867422064"/>
        <c:extLst>
          <c:ext xmlns:c15="http://schemas.microsoft.com/office/drawing/2012/chart" uri="{02D57815-91ED-43cb-92C2-25804820EDAC}">
            <c15:filteredLineSeries>
              <c15:ser>
                <c:idx val="2"/>
                <c:order val="2"/>
                <c:tx>
                  <c:strRef>
                    <c:extLst>
                      <c:ext uri="{02D57815-91ED-43cb-92C2-25804820EDAC}">
                        <c15:formulaRef>
                          <c15:sqref>Sheet1!$A$4</c15:sqref>
                        </c15:formulaRef>
                      </c:ext>
                    </c:extLst>
                    <c:strCache>
                      <c:ptCount val="1"/>
                      <c:pt idx="0">
                        <c:v>Britbox</c:v>
                      </c:pt>
                    </c:strCache>
                  </c:strRef>
                </c:tx>
                <c:spPr>
                  <a:ln w="28575" cap="rnd">
                    <a:solidFill>
                      <a:schemeClr val="accent3"/>
                    </a:solidFill>
                    <a:round/>
                  </a:ln>
                  <a:effectLst/>
                </c:spPr>
                <c:marker>
                  <c:symbol val="none"/>
                </c:marker>
                <c:cat>
                  <c:strRef>
                    <c:extLst>
                      <c:ext uri="{02D57815-91ED-43cb-92C2-25804820EDAC}">
                        <c15:formulaRef>
                          <c15:sqref>Sheet1!$B$1:$L$1</c15:sqref>
                        </c15:formulaRef>
                      </c:ext>
                    </c:extLst>
                    <c:strCache>
                      <c:ptCount val="11"/>
                      <c:pt idx="0">
                        <c:v>Q4 
2014</c:v>
                      </c:pt>
                      <c:pt idx="1">
                        <c:v>Q4 
2015</c:v>
                      </c:pt>
                      <c:pt idx="2">
                        <c:v>Q4 
2016</c:v>
                      </c:pt>
                      <c:pt idx="3">
                        <c:v>Q4 
2017</c:v>
                      </c:pt>
                      <c:pt idx="4">
                        <c:v>Q4 
2018</c:v>
                      </c:pt>
                      <c:pt idx="5">
                        <c:v>Q4 
2019</c:v>
                      </c:pt>
                      <c:pt idx="6">
                        <c:v>Q3 
2020*</c:v>
                      </c:pt>
                      <c:pt idx="7">
                        <c:v>Q4 
2021</c:v>
                      </c:pt>
                      <c:pt idx="8">
                        <c:v>Q4 
2022</c:v>
                      </c:pt>
                      <c:pt idx="9">
                        <c:v>Q4 
2023</c:v>
                      </c:pt>
                      <c:pt idx="10">
                        <c:v>Q4 
2024</c:v>
                      </c:pt>
                    </c:strCache>
                  </c:strRef>
                </c:cat>
                <c:val>
                  <c:numRef>
                    <c:extLst>
                      <c:ext uri="{02D57815-91ED-43cb-92C2-25804820EDAC}">
                        <c15:formulaRef>
                          <c15:sqref>Sheet1!$B$4:$L$4</c15:sqref>
                        </c15:formulaRef>
                      </c:ext>
                    </c:extLst>
                    <c:numCache>
                      <c:formatCode>General</c:formatCode>
                      <c:ptCount val="11"/>
                      <c:pt idx="0">
                        <c:v>0</c:v>
                      </c:pt>
                      <c:pt idx="1">
                        <c:v>0</c:v>
                      </c:pt>
                      <c:pt idx="2">
                        <c:v>0</c:v>
                      </c:pt>
                      <c:pt idx="3">
                        <c:v>0</c:v>
                      </c:pt>
                      <c:pt idx="4">
                        <c:v>0</c:v>
                      </c:pt>
                      <c:pt idx="5">
                        <c:v>0</c:v>
                      </c:pt>
                      <c:pt idx="6">
                        <c:v>0.2</c:v>
                      </c:pt>
                      <c:pt idx="7">
                        <c:v>0.41</c:v>
                      </c:pt>
                      <c:pt idx="8">
                        <c:v>0.31</c:v>
                      </c:pt>
                      <c:pt idx="9">
                        <c:v>0.24</c:v>
                      </c:pt>
                      <c:pt idx="10">
                        <c:v>0.12</c:v>
                      </c:pt>
                    </c:numCache>
                  </c:numRef>
                </c:val>
                <c:smooth val="0"/>
                <c:extLst>
                  <c:ext xmlns:c16="http://schemas.microsoft.com/office/drawing/2014/chart" uri="{C3380CC4-5D6E-409C-BE32-E72D297353CC}">
                    <c16:uniqueId val="{00000002-52E1-45B9-B327-BCF243C57264}"/>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Sheet1!$A$5</c15:sqref>
                        </c15:formulaRef>
                      </c:ext>
                    </c:extLst>
                    <c:strCache>
                      <c:ptCount val="1"/>
                      <c:pt idx="0">
                        <c:v>Discovery+</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Sheet1!$B$1:$L$1</c15:sqref>
                        </c15:formulaRef>
                      </c:ext>
                    </c:extLst>
                    <c:strCache>
                      <c:ptCount val="11"/>
                      <c:pt idx="0">
                        <c:v>Q4 
2014</c:v>
                      </c:pt>
                      <c:pt idx="1">
                        <c:v>Q4 
2015</c:v>
                      </c:pt>
                      <c:pt idx="2">
                        <c:v>Q4 
2016</c:v>
                      </c:pt>
                      <c:pt idx="3">
                        <c:v>Q4 
2017</c:v>
                      </c:pt>
                      <c:pt idx="4">
                        <c:v>Q4 
2018</c:v>
                      </c:pt>
                      <c:pt idx="5">
                        <c:v>Q4 
2019</c:v>
                      </c:pt>
                      <c:pt idx="6">
                        <c:v>Q3 
2020*</c:v>
                      </c:pt>
                      <c:pt idx="7">
                        <c:v>Q4 
2021</c:v>
                      </c:pt>
                      <c:pt idx="8">
                        <c:v>Q4 
2022</c:v>
                      </c:pt>
                      <c:pt idx="9">
                        <c:v>Q4 
2023</c:v>
                      </c:pt>
                      <c:pt idx="10">
                        <c:v>Q4 
2024</c:v>
                      </c:pt>
                    </c:strCache>
                  </c:strRef>
                </c:cat>
                <c:val>
                  <c:numRef>
                    <c:extLst xmlns:c15="http://schemas.microsoft.com/office/drawing/2012/chart">
                      <c:ext xmlns:c15="http://schemas.microsoft.com/office/drawing/2012/chart" uri="{02D57815-91ED-43cb-92C2-25804820EDAC}">
                        <c15:formulaRef>
                          <c15:sqref>Sheet1!$B$5:$L$5</c15:sqref>
                        </c15:formulaRef>
                      </c:ext>
                    </c:extLst>
                    <c:numCache>
                      <c:formatCode>General</c:formatCode>
                      <c:ptCount val="11"/>
                      <c:pt idx="0">
                        <c:v>0</c:v>
                      </c:pt>
                      <c:pt idx="1">
                        <c:v>0</c:v>
                      </c:pt>
                      <c:pt idx="2">
                        <c:v>0</c:v>
                      </c:pt>
                      <c:pt idx="3">
                        <c:v>0</c:v>
                      </c:pt>
                      <c:pt idx="4">
                        <c:v>0</c:v>
                      </c:pt>
                      <c:pt idx="5">
                        <c:v>0</c:v>
                      </c:pt>
                      <c:pt idx="6">
                        <c:v>0</c:v>
                      </c:pt>
                      <c:pt idx="7">
                        <c:v>0.82</c:v>
                      </c:pt>
                      <c:pt idx="8">
                        <c:v>1.04</c:v>
                      </c:pt>
                      <c:pt idx="9">
                        <c:v>1.27</c:v>
                      </c:pt>
                      <c:pt idx="10">
                        <c:v>2.95</c:v>
                      </c:pt>
                    </c:numCache>
                  </c:numRef>
                </c:val>
                <c:smooth val="0"/>
                <c:extLst xmlns:c15="http://schemas.microsoft.com/office/drawing/2012/chart">
                  <c:ext xmlns:c16="http://schemas.microsoft.com/office/drawing/2014/chart" uri="{C3380CC4-5D6E-409C-BE32-E72D297353CC}">
                    <c16:uniqueId val="{00000003-52E1-45B9-B327-BCF243C57264}"/>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Sheet1!$A$7</c15:sqref>
                        </c15:formulaRef>
                      </c:ext>
                    </c:extLst>
                    <c:strCache>
                      <c:ptCount val="1"/>
                      <c:pt idx="0">
                        <c:v>HayU</c:v>
                      </c:pt>
                    </c:strCache>
                  </c:strRef>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Sheet1!$B$1:$L$1</c15:sqref>
                        </c15:formulaRef>
                      </c:ext>
                    </c:extLst>
                    <c:strCache>
                      <c:ptCount val="11"/>
                      <c:pt idx="0">
                        <c:v>Q4 
2014</c:v>
                      </c:pt>
                      <c:pt idx="1">
                        <c:v>Q4 
2015</c:v>
                      </c:pt>
                      <c:pt idx="2">
                        <c:v>Q4 
2016</c:v>
                      </c:pt>
                      <c:pt idx="3">
                        <c:v>Q4 
2017</c:v>
                      </c:pt>
                      <c:pt idx="4">
                        <c:v>Q4 
2018</c:v>
                      </c:pt>
                      <c:pt idx="5">
                        <c:v>Q4 
2019</c:v>
                      </c:pt>
                      <c:pt idx="6">
                        <c:v>Q3 
2020*</c:v>
                      </c:pt>
                      <c:pt idx="7">
                        <c:v>Q4 
2021</c:v>
                      </c:pt>
                      <c:pt idx="8">
                        <c:v>Q4 
2022</c:v>
                      </c:pt>
                      <c:pt idx="9">
                        <c:v>Q4 
2023</c:v>
                      </c:pt>
                      <c:pt idx="10">
                        <c:v>Q4 
2024</c:v>
                      </c:pt>
                    </c:strCache>
                  </c:strRef>
                </c:cat>
                <c:val>
                  <c:numRef>
                    <c:extLst xmlns:c15="http://schemas.microsoft.com/office/drawing/2012/chart">
                      <c:ext xmlns:c15="http://schemas.microsoft.com/office/drawing/2012/chart" uri="{02D57815-91ED-43cb-92C2-25804820EDAC}">
                        <c15:formulaRef>
                          <c15:sqref>Sheet1!$B$7:$L$7</c15:sqref>
                        </c15:formulaRef>
                      </c:ext>
                    </c:extLst>
                    <c:numCache>
                      <c:formatCode>General</c:formatCode>
                      <c:ptCount val="11"/>
                      <c:pt idx="0">
                        <c:v>0</c:v>
                      </c:pt>
                      <c:pt idx="1">
                        <c:v>0</c:v>
                      </c:pt>
                      <c:pt idx="2">
                        <c:v>0</c:v>
                      </c:pt>
                      <c:pt idx="3">
                        <c:v>0</c:v>
                      </c:pt>
                      <c:pt idx="4">
                        <c:v>0</c:v>
                      </c:pt>
                      <c:pt idx="5">
                        <c:v>0</c:v>
                      </c:pt>
                      <c:pt idx="6">
                        <c:v>0.19</c:v>
                      </c:pt>
                      <c:pt idx="7">
                        <c:v>0.18</c:v>
                      </c:pt>
                      <c:pt idx="8">
                        <c:v>0.16</c:v>
                      </c:pt>
                      <c:pt idx="9">
                        <c:v>0.21</c:v>
                      </c:pt>
                      <c:pt idx="10">
                        <c:v>0.24</c:v>
                      </c:pt>
                    </c:numCache>
                  </c:numRef>
                </c:val>
                <c:smooth val="0"/>
                <c:extLst xmlns:c15="http://schemas.microsoft.com/office/drawing/2012/chart">
                  <c:ext xmlns:c16="http://schemas.microsoft.com/office/drawing/2014/chart" uri="{C3380CC4-5D6E-409C-BE32-E72D297353CC}">
                    <c16:uniqueId val="{00000005-52E1-45B9-B327-BCF243C57264}"/>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Sheet1!$A$9</c15:sqref>
                        </c15:formulaRef>
                      </c:ext>
                    </c:extLst>
                    <c:strCache>
                      <c:ptCount val="1"/>
                      <c:pt idx="0">
                        <c:v>Now</c:v>
                      </c:pt>
                    </c:strCache>
                  </c:strRef>
                </c:tx>
                <c:spPr>
                  <a:ln w="28575" cap="rnd">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Sheet1!$B$1:$L$1</c15:sqref>
                        </c15:formulaRef>
                      </c:ext>
                    </c:extLst>
                    <c:strCache>
                      <c:ptCount val="11"/>
                      <c:pt idx="0">
                        <c:v>Q4 
2014</c:v>
                      </c:pt>
                      <c:pt idx="1">
                        <c:v>Q4 
2015</c:v>
                      </c:pt>
                      <c:pt idx="2">
                        <c:v>Q4 
2016</c:v>
                      </c:pt>
                      <c:pt idx="3">
                        <c:v>Q4 
2017</c:v>
                      </c:pt>
                      <c:pt idx="4">
                        <c:v>Q4 
2018</c:v>
                      </c:pt>
                      <c:pt idx="5">
                        <c:v>Q4 
2019</c:v>
                      </c:pt>
                      <c:pt idx="6">
                        <c:v>Q3 
2020*</c:v>
                      </c:pt>
                      <c:pt idx="7">
                        <c:v>Q4 
2021</c:v>
                      </c:pt>
                      <c:pt idx="8">
                        <c:v>Q4 
2022</c:v>
                      </c:pt>
                      <c:pt idx="9">
                        <c:v>Q4 
2023</c:v>
                      </c:pt>
                      <c:pt idx="10">
                        <c:v>Q4 
2024</c:v>
                      </c:pt>
                    </c:strCache>
                  </c:strRef>
                </c:cat>
                <c:val>
                  <c:numRef>
                    <c:extLst xmlns:c15="http://schemas.microsoft.com/office/drawing/2012/chart">
                      <c:ext xmlns:c15="http://schemas.microsoft.com/office/drawing/2012/chart" uri="{02D57815-91ED-43cb-92C2-25804820EDAC}">
                        <c15:formulaRef>
                          <c15:sqref>Sheet1!$B$9:$L$9</c15:sqref>
                        </c15:formulaRef>
                      </c:ext>
                    </c:extLst>
                    <c:numCache>
                      <c:formatCode>General</c:formatCode>
                      <c:ptCount val="11"/>
                      <c:pt idx="0">
                        <c:v>0.45</c:v>
                      </c:pt>
                      <c:pt idx="1">
                        <c:v>0.78</c:v>
                      </c:pt>
                      <c:pt idx="2">
                        <c:v>1.07</c:v>
                      </c:pt>
                      <c:pt idx="3">
                        <c:v>1.5</c:v>
                      </c:pt>
                      <c:pt idx="4">
                        <c:v>1.57</c:v>
                      </c:pt>
                      <c:pt idx="5">
                        <c:v>1.69</c:v>
                      </c:pt>
                      <c:pt idx="6">
                        <c:v>1.94</c:v>
                      </c:pt>
                      <c:pt idx="7">
                        <c:v>1.86</c:v>
                      </c:pt>
                      <c:pt idx="8">
                        <c:v>1.68</c:v>
                      </c:pt>
                      <c:pt idx="9">
                        <c:v>1.62</c:v>
                      </c:pt>
                      <c:pt idx="10">
                        <c:v>1.74</c:v>
                      </c:pt>
                    </c:numCache>
                  </c:numRef>
                </c:val>
                <c:smooth val="0"/>
                <c:extLst xmlns:c15="http://schemas.microsoft.com/office/drawing/2012/chart">
                  <c:ext xmlns:c16="http://schemas.microsoft.com/office/drawing/2014/chart" uri="{C3380CC4-5D6E-409C-BE32-E72D297353CC}">
                    <c16:uniqueId val="{00000007-52E1-45B9-B327-BCF243C57264}"/>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Sheet1!$A$10</c15:sqref>
                        </c15:formulaRef>
                      </c:ext>
                    </c:extLst>
                    <c:strCache>
                      <c:ptCount val="1"/>
                      <c:pt idx="0">
                        <c:v>Paramount +</c:v>
                      </c:pt>
                    </c:strCache>
                  </c:strRef>
                </c:tx>
                <c:spPr>
                  <a:ln w="285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Sheet1!$B$1:$L$1</c15:sqref>
                        </c15:formulaRef>
                      </c:ext>
                    </c:extLst>
                    <c:strCache>
                      <c:ptCount val="11"/>
                      <c:pt idx="0">
                        <c:v>Q4 
2014</c:v>
                      </c:pt>
                      <c:pt idx="1">
                        <c:v>Q4 
2015</c:v>
                      </c:pt>
                      <c:pt idx="2">
                        <c:v>Q4 
2016</c:v>
                      </c:pt>
                      <c:pt idx="3">
                        <c:v>Q4 
2017</c:v>
                      </c:pt>
                      <c:pt idx="4">
                        <c:v>Q4 
2018</c:v>
                      </c:pt>
                      <c:pt idx="5">
                        <c:v>Q4 
2019</c:v>
                      </c:pt>
                      <c:pt idx="6">
                        <c:v>Q3 
2020*</c:v>
                      </c:pt>
                      <c:pt idx="7">
                        <c:v>Q4 
2021</c:v>
                      </c:pt>
                      <c:pt idx="8">
                        <c:v>Q4 
2022</c:v>
                      </c:pt>
                      <c:pt idx="9">
                        <c:v>Q4 
2023</c:v>
                      </c:pt>
                      <c:pt idx="10">
                        <c:v>Q4 
2024</c:v>
                      </c:pt>
                    </c:strCache>
                  </c:strRef>
                </c:cat>
                <c:val>
                  <c:numRef>
                    <c:extLst xmlns:c15="http://schemas.microsoft.com/office/drawing/2012/chart">
                      <c:ext xmlns:c15="http://schemas.microsoft.com/office/drawing/2012/chart" uri="{02D57815-91ED-43cb-92C2-25804820EDAC}">
                        <c15:formulaRef>
                          <c15:sqref>Sheet1!$B$10:$L$10</c15:sqref>
                        </c15:formulaRef>
                      </c:ext>
                    </c:extLst>
                    <c:numCache>
                      <c:formatCode>General</c:formatCode>
                      <c:ptCount val="11"/>
                      <c:pt idx="0">
                        <c:v>0</c:v>
                      </c:pt>
                      <c:pt idx="1">
                        <c:v>0</c:v>
                      </c:pt>
                      <c:pt idx="2">
                        <c:v>0</c:v>
                      </c:pt>
                      <c:pt idx="3">
                        <c:v>0</c:v>
                      </c:pt>
                      <c:pt idx="4">
                        <c:v>0</c:v>
                      </c:pt>
                      <c:pt idx="5">
                        <c:v>0</c:v>
                      </c:pt>
                      <c:pt idx="6">
                        <c:v>0</c:v>
                      </c:pt>
                      <c:pt idx="7">
                        <c:v>0</c:v>
                      </c:pt>
                      <c:pt idx="8">
                        <c:v>1.1499999999999999</c:v>
                      </c:pt>
                      <c:pt idx="9">
                        <c:v>1.78</c:v>
                      </c:pt>
                      <c:pt idx="10">
                        <c:v>2.44</c:v>
                      </c:pt>
                    </c:numCache>
                  </c:numRef>
                </c:val>
                <c:smooth val="0"/>
                <c:extLst xmlns:c15="http://schemas.microsoft.com/office/drawing/2012/chart">
                  <c:ext xmlns:c16="http://schemas.microsoft.com/office/drawing/2014/chart" uri="{C3380CC4-5D6E-409C-BE32-E72D297353CC}">
                    <c16:uniqueId val="{00000008-52E1-45B9-B327-BCF243C57264}"/>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Sheet1!$A$11</c15:sqref>
                        </c15:formulaRef>
                      </c:ext>
                    </c:extLst>
                    <c:strCache>
                      <c:ptCount val="1"/>
                      <c:pt idx="0">
                        <c:v>Peacock</c:v>
                      </c:pt>
                    </c:strCache>
                  </c:strRef>
                </c:tx>
                <c:spPr>
                  <a:ln w="28575" cap="rnd">
                    <a:solidFill>
                      <a:schemeClr val="accent4">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Sheet1!$B$1:$L$1</c15:sqref>
                        </c15:formulaRef>
                      </c:ext>
                    </c:extLst>
                    <c:strCache>
                      <c:ptCount val="11"/>
                      <c:pt idx="0">
                        <c:v>Q4 
2014</c:v>
                      </c:pt>
                      <c:pt idx="1">
                        <c:v>Q4 
2015</c:v>
                      </c:pt>
                      <c:pt idx="2">
                        <c:v>Q4 
2016</c:v>
                      </c:pt>
                      <c:pt idx="3">
                        <c:v>Q4 
2017</c:v>
                      </c:pt>
                      <c:pt idx="4">
                        <c:v>Q4 
2018</c:v>
                      </c:pt>
                      <c:pt idx="5">
                        <c:v>Q4 
2019</c:v>
                      </c:pt>
                      <c:pt idx="6">
                        <c:v>Q3 
2020*</c:v>
                      </c:pt>
                      <c:pt idx="7">
                        <c:v>Q4 
2021</c:v>
                      </c:pt>
                      <c:pt idx="8">
                        <c:v>Q4 
2022</c:v>
                      </c:pt>
                      <c:pt idx="9">
                        <c:v>Q4 
2023</c:v>
                      </c:pt>
                      <c:pt idx="10">
                        <c:v>Q4 
2024</c:v>
                      </c:pt>
                    </c:strCache>
                  </c:strRef>
                </c:cat>
                <c:val>
                  <c:numRef>
                    <c:extLst xmlns:c15="http://schemas.microsoft.com/office/drawing/2012/chart">
                      <c:ext xmlns:c15="http://schemas.microsoft.com/office/drawing/2012/chart" uri="{02D57815-91ED-43cb-92C2-25804820EDAC}">
                        <c15:formulaRef>
                          <c15:sqref>Sheet1!$B$11:$L$11</c15:sqref>
                        </c15:formulaRef>
                      </c:ext>
                    </c:extLst>
                    <c:numCache>
                      <c:formatCode>General</c:formatCode>
                      <c:ptCount val="11"/>
                      <c:pt idx="0">
                        <c:v>0</c:v>
                      </c:pt>
                      <c:pt idx="1">
                        <c:v>0</c:v>
                      </c:pt>
                      <c:pt idx="2">
                        <c:v>0</c:v>
                      </c:pt>
                      <c:pt idx="3">
                        <c:v>0</c:v>
                      </c:pt>
                      <c:pt idx="4">
                        <c:v>0</c:v>
                      </c:pt>
                      <c:pt idx="5">
                        <c:v>0</c:v>
                      </c:pt>
                      <c:pt idx="6">
                        <c:v>0</c:v>
                      </c:pt>
                      <c:pt idx="7">
                        <c:v>0</c:v>
                      </c:pt>
                      <c:pt idx="8">
                        <c:v>0</c:v>
                      </c:pt>
                      <c:pt idx="9">
                        <c:v>0.16</c:v>
                      </c:pt>
                      <c:pt idx="10">
                        <c:v>0</c:v>
                      </c:pt>
                    </c:numCache>
                  </c:numRef>
                </c:val>
                <c:smooth val="0"/>
                <c:extLst xmlns:c15="http://schemas.microsoft.com/office/drawing/2012/chart">
                  <c:ext xmlns:c16="http://schemas.microsoft.com/office/drawing/2014/chart" uri="{C3380CC4-5D6E-409C-BE32-E72D297353CC}">
                    <c16:uniqueId val="{00000009-52E1-45B9-B327-BCF243C57264}"/>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Sheet1!$A$12</c15:sqref>
                        </c15:formulaRef>
                      </c:ext>
                    </c:extLst>
                    <c:strCache>
                      <c:ptCount val="1"/>
                      <c:pt idx="0">
                        <c:v>Other</c:v>
                      </c:pt>
                    </c:strCache>
                  </c:strRef>
                </c:tx>
                <c:spPr>
                  <a:ln w="28575"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Sheet1!$B$1:$L$1</c15:sqref>
                        </c15:formulaRef>
                      </c:ext>
                    </c:extLst>
                    <c:strCache>
                      <c:ptCount val="11"/>
                      <c:pt idx="0">
                        <c:v>Q4 
2014</c:v>
                      </c:pt>
                      <c:pt idx="1">
                        <c:v>Q4 
2015</c:v>
                      </c:pt>
                      <c:pt idx="2">
                        <c:v>Q4 
2016</c:v>
                      </c:pt>
                      <c:pt idx="3">
                        <c:v>Q4 
2017</c:v>
                      </c:pt>
                      <c:pt idx="4">
                        <c:v>Q4 
2018</c:v>
                      </c:pt>
                      <c:pt idx="5">
                        <c:v>Q4 
2019</c:v>
                      </c:pt>
                      <c:pt idx="6">
                        <c:v>Q3 
2020*</c:v>
                      </c:pt>
                      <c:pt idx="7">
                        <c:v>Q4 
2021</c:v>
                      </c:pt>
                      <c:pt idx="8">
                        <c:v>Q4 
2022</c:v>
                      </c:pt>
                      <c:pt idx="9">
                        <c:v>Q4 
2023</c:v>
                      </c:pt>
                      <c:pt idx="10">
                        <c:v>Q4 
2024</c:v>
                      </c:pt>
                    </c:strCache>
                  </c:strRef>
                </c:cat>
                <c:val>
                  <c:numRef>
                    <c:extLst xmlns:c15="http://schemas.microsoft.com/office/drawing/2012/chart">
                      <c:ext xmlns:c15="http://schemas.microsoft.com/office/drawing/2012/chart" uri="{02D57815-91ED-43cb-92C2-25804820EDAC}">
                        <c15:formulaRef>
                          <c15:sqref>Sheet1!$B$12:$L$12</c15:sqref>
                        </c15:formulaRef>
                      </c:ext>
                    </c:extLst>
                    <c:numCache>
                      <c:formatCode>General</c:formatCode>
                      <c:ptCount val="11"/>
                      <c:pt idx="0">
                        <c:v>0</c:v>
                      </c:pt>
                      <c:pt idx="1">
                        <c:v>0</c:v>
                      </c:pt>
                      <c:pt idx="2">
                        <c:v>0</c:v>
                      </c:pt>
                      <c:pt idx="3">
                        <c:v>0</c:v>
                      </c:pt>
                      <c:pt idx="4">
                        <c:v>0.1</c:v>
                      </c:pt>
                      <c:pt idx="5">
                        <c:v>0</c:v>
                      </c:pt>
                      <c:pt idx="6">
                        <c:v>0.17</c:v>
                      </c:pt>
                      <c:pt idx="7">
                        <c:v>0.17</c:v>
                      </c:pt>
                      <c:pt idx="8">
                        <c:v>0.27</c:v>
                      </c:pt>
                      <c:pt idx="9">
                        <c:v>0.26</c:v>
                      </c:pt>
                      <c:pt idx="10">
                        <c:v>0.19</c:v>
                      </c:pt>
                    </c:numCache>
                  </c:numRef>
                </c:val>
                <c:smooth val="0"/>
                <c:extLst xmlns:c15="http://schemas.microsoft.com/office/drawing/2012/chart">
                  <c:ext xmlns:c16="http://schemas.microsoft.com/office/drawing/2014/chart" uri="{C3380CC4-5D6E-409C-BE32-E72D297353CC}">
                    <c16:uniqueId val="{0000000A-52E1-45B9-B327-BCF243C57264}"/>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Sheet1!$A$14</c15:sqref>
                        </c15:formulaRef>
                      </c:ext>
                    </c:extLst>
                    <c:strCache>
                      <c:ptCount val="1"/>
                      <c:pt idx="0">
                        <c:v>Any SVOD</c:v>
                      </c:pt>
                    </c:strCache>
                  </c:strRef>
                </c:tx>
                <c:spPr>
                  <a:ln w="28575" cap="rnd">
                    <a:solidFill>
                      <a:srgbClr val="EB7202"/>
                    </a:solidFill>
                    <a:round/>
                  </a:ln>
                  <a:effectLst/>
                </c:spPr>
                <c:marker>
                  <c:symbol val="none"/>
                </c:marker>
                <c:cat>
                  <c:strRef>
                    <c:extLst xmlns:c15="http://schemas.microsoft.com/office/drawing/2012/chart">
                      <c:ext xmlns:c15="http://schemas.microsoft.com/office/drawing/2012/chart" uri="{02D57815-91ED-43cb-92C2-25804820EDAC}">
                        <c15:formulaRef>
                          <c15:sqref>Sheet1!$B$1:$L$1</c15:sqref>
                        </c15:formulaRef>
                      </c:ext>
                    </c:extLst>
                    <c:strCache>
                      <c:ptCount val="11"/>
                      <c:pt idx="0">
                        <c:v>Q4 
2014</c:v>
                      </c:pt>
                      <c:pt idx="1">
                        <c:v>Q4 
2015</c:v>
                      </c:pt>
                      <c:pt idx="2">
                        <c:v>Q4 
2016</c:v>
                      </c:pt>
                      <c:pt idx="3">
                        <c:v>Q4 
2017</c:v>
                      </c:pt>
                      <c:pt idx="4">
                        <c:v>Q4 
2018</c:v>
                      </c:pt>
                      <c:pt idx="5">
                        <c:v>Q4 
2019</c:v>
                      </c:pt>
                      <c:pt idx="6">
                        <c:v>Q3 
2020*</c:v>
                      </c:pt>
                      <c:pt idx="7">
                        <c:v>Q4 
2021</c:v>
                      </c:pt>
                      <c:pt idx="8">
                        <c:v>Q4 
2022</c:v>
                      </c:pt>
                      <c:pt idx="9">
                        <c:v>Q4 
2023</c:v>
                      </c:pt>
                      <c:pt idx="10">
                        <c:v>Q4 
2024</c:v>
                      </c:pt>
                    </c:strCache>
                  </c:strRef>
                </c:cat>
                <c:val>
                  <c:numRef>
                    <c:extLst xmlns:c15="http://schemas.microsoft.com/office/drawing/2012/chart">
                      <c:ext xmlns:c15="http://schemas.microsoft.com/office/drawing/2012/chart" uri="{02D57815-91ED-43cb-92C2-25804820EDAC}">
                        <c15:formulaRef>
                          <c15:sqref>Sheet1!$B$14:$L$14</c15:sqref>
                        </c15:formulaRef>
                      </c:ext>
                    </c:extLst>
                    <c:numCache>
                      <c:formatCode>General</c:formatCode>
                      <c:ptCount val="11"/>
                      <c:pt idx="0">
                        <c:v>4.74</c:v>
                      </c:pt>
                      <c:pt idx="1">
                        <c:v>6.49</c:v>
                      </c:pt>
                      <c:pt idx="2">
                        <c:v>8.3699999999999992</c:v>
                      </c:pt>
                      <c:pt idx="3">
                        <c:v>10.25</c:v>
                      </c:pt>
                      <c:pt idx="4">
                        <c:v>12.35</c:v>
                      </c:pt>
                      <c:pt idx="5">
                        <c:v>14.28</c:v>
                      </c:pt>
                      <c:pt idx="6">
                        <c:v>16.98</c:v>
                      </c:pt>
                      <c:pt idx="7">
                        <c:v>18.8</c:v>
                      </c:pt>
                      <c:pt idx="8">
                        <c:v>19.13</c:v>
                      </c:pt>
                      <c:pt idx="9">
                        <c:v>18.45</c:v>
                      </c:pt>
                      <c:pt idx="10">
                        <c:v>19.73</c:v>
                      </c:pt>
                    </c:numCache>
                  </c:numRef>
                </c:val>
                <c:smooth val="1"/>
                <c:extLst xmlns:c15="http://schemas.microsoft.com/office/drawing/2012/chart">
                  <c:ext xmlns:c16="http://schemas.microsoft.com/office/drawing/2014/chart" uri="{C3380CC4-5D6E-409C-BE32-E72D297353CC}">
                    <c16:uniqueId val="{0000000C-52E1-45B9-B327-BCF243C57264}"/>
                  </c:ext>
                </c:extLst>
              </c15:ser>
            </c15:filteredLineSeries>
          </c:ext>
        </c:extLst>
      </c:lineChart>
      <c:catAx>
        <c:axId val="867420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867422064"/>
        <c:crosses val="autoZero"/>
        <c:auto val="1"/>
        <c:lblAlgn val="ctr"/>
        <c:lblOffset val="100"/>
        <c:noMultiLvlLbl val="0"/>
      </c:catAx>
      <c:valAx>
        <c:axId val="867422064"/>
        <c:scaling>
          <c:orientation val="minMax"/>
          <c:min val="0"/>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b="0" i="0" u="none" strike="noStrike" kern="1200" baseline="0">
                    <a:solidFill>
                      <a:schemeClr val="bg2"/>
                    </a:solidFill>
                  </a:rPr>
                  <a:t>Millions of households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7420144"/>
        <c:crosses val="autoZero"/>
        <c:crossBetween val="between"/>
        <c:majorUnit val="2"/>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2022</c:v>
                </c:pt>
              </c:strCache>
            </c:strRef>
          </c:tx>
          <c:spPr>
            <a:solidFill>
              <a:schemeClr val="accent1"/>
            </a:solidFill>
            <a:ln>
              <a:noFill/>
            </a:ln>
            <a:effectLst/>
          </c:spPr>
          <c:invertIfNegative val="0"/>
          <c:cat>
            <c:strRef>
              <c:f>Sheet1!$C$1:$H$1</c:f>
              <c:strCache>
                <c:ptCount val="6"/>
                <c:pt idx="0">
                  <c:v>Commercial Linear TV</c:v>
                </c:pt>
                <c:pt idx="1">
                  <c:v>Commercial BVOD</c:v>
                </c:pt>
                <c:pt idx="2">
                  <c:v>SVOD</c:v>
                </c:pt>
                <c:pt idx="3">
                  <c:v>Other AVOD</c:v>
                </c:pt>
                <c:pt idx="4">
                  <c:v>TikTok</c:v>
                </c:pt>
                <c:pt idx="5">
                  <c:v>YouTube</c:v>
                </c:pt>
              </c:strCache>
            </c:strRef>
          </c:cat>
          <c:val>
            <c:numRef>
              <c:f>Sheet1!$C$2:$H$2</c:f>
              <c:numCache>
                <c:formatCode>[hh]:mm:ss</c:formatCode>
                <c:ptCount val="6"/>
                <c:pt idx="0">
                  <c:v>7.7962962962962956E-2</c:v>
                </c:pt>
                <c:pt idx="1">
                  <c:v>6.3425925925925924E-3</c:v>
                </c:pt>
                <c:pt idx="2">
                  <c:v>2.4884259259259259E-2</c:v>
                </c:pt>
                <c:pt idx="3">
                  <c:v>1.0416666666666667E-4</c:v>
                </c:pt>
                <c:pt idx="4">
                  <c:v>5.3356481481481484E-3</c:v>
                </c:pt>
                <c:pt idx="5">
                  <c:v>2.0393518518518519E-2</c:v>
                </c:pt>
              </c:numCache>
            </c:numRef>
          </c:val>
          <c:extLst>
            <c:ext xmlns:c16="http://schemas.microsoft.com/office/drawing/2014/chart" uri="{C3380CC4-5D6E-409C-BE32-E72D297353CC}">
              <c16:uniqueId val="{00000000-21E7-4373-A6D9-73701D2A8E29}"/>
            </c:ext>
          </c:extLst>
        </c:ser>
        <c:ser>
          <c:idx val="1"/>
          <c:order val="1"/>
          <c:tx>
            <c:strRef>
              <c:f>Sheet1!$A$3</c:f>
              <c:strCache>
                <c:ptCount val="1"/>
                <c:pt idx="0">
                  <c:v>2023</c:v>
                </c:pt>
              </c:strCache>
            </c:strRef>
          </c:tx>
          <c:spPr>
            <a:solidFill>
              <a:schemeClr val="accent2"/>
            </a:solidFill>
            <a:ln>
              <a:noFill/>
            </a:ln>
            <a:effectLst/>
          </c:spPr>
          <c:invertIfNegative val="0"/>
          <c:cat>
            <c:strRef>
              <c:f>Sheet1!$C$1:$H$1</c:f>
              <c:strCache>
                <c:ptCount val="6"/>
                <c:pt idx="0">
                  <c:v>Commercial Linear TV</c:v>
                </c:pt>
                <c:pt idx="1">
                  <c:v>Commercial BVOD</c:v>
                </c:pt>
                <c:pt idx="2">
                  <c:v>SVOD</c:v>
                </c:pt>
                <c:pt idx="3">
                  <c:v>Other AVOD</c:v>
                </c:pt>
                <c:pt idx="4">
                  <c:v>TikTok</c:v>
                </c:pt>
                <c:pt idx="5">
                  <c:v>YouTube</c:v>
                </c:pt>
              </c:strCache>
            </c:strRef>
          </c:cat>
          <c:val>
            <c:numRef>
              <c:f>Sheet1!$C$3:$H$3</c:f>
              <c:numCache>
                <c:formatCode>[hh]:mm:ss</c:formatCode>
                <c:ptCount val="6"/>
                <c:pt idx="0">
                  <c:v>7.4097222222222217E-2</c:v>
                </c:pt>
                <c:pt idx="1">
                  <c:v>8.7384259259259255E-3</c:v>
                </c:pt>
                <c:pt idx="2">
                  <c:v>2.6215277777777778E-2</c:v>
                </c:pt>
                <c:pt idx="3">
                  <c:v>1.3888888888888889E-4</c:v>
                </c:pt>
                <c:pt idx="4">
                  <c:v>6.6898148148148151E-3</c:v>
                </c:pt>
                <c:pt idx="5">
                  <c:v>2.2766203703703705E-2</c:v>
                </c:pt>
              </c:numCache>
            </c:numRef>
          </c:val>
          <c:extLst>
            <c:ext xmlns:c16="http://schemas.microsoft.com/office/drawing/2014/chart" uri="{C3380CC4-5D6E-409C-BE32-E72D297353CC}">
              <c16:uniqueId val="{00000001-21E7-4373-A6D9-73701D2A8E29}"/>
            </c:ext>
          </c:extLst>
        </c:ser>
        <c:ser>
          <c:idx val="2"/>
          <c:order val="2"/>
          <c:tx>
            <c:strRef>
              <c:f>Sheet1!$A$4</c:f>
              <c:strCache>
                <c:ptCount val="1"/>
                <c:pt idx="0">
                  <c:v>2024</c:v>
                </c:pt>
              </c:strCache>
            </c:strRef>
          </c:tx>
          <c:spPr>
            <a:solidFill>
              <a:schemeClr val="accent3"/>
            </a:solidFill>
            <a:ln>
              <a:noFill/>
            </a:ln>
            <a:effectLst/>
          </c:spPr>
          <c:invertIfNegative val="0"/>
          <c:cat>
            <c:strRef>
              <c:f>Sheet1!$C$1:$H$1</c:f>
              <c:strCache>
                <c:ptCount val="6"/>
                <c:pt idx="0">
                  <c:v>Commercial Linear TV</c:v>
                </c:pt>
                <c:pt idx="1">
                  <c:v>Commercial BVOD</c:v>
                </c:pt>
                <c:pt idx="2">
                  <c:v>SVOD</c:v>
                </c:pt>
                <c:pt idx="3">
                  <c:v>Other AVOD</c:v>
                </c:pt>
                <c:pt idx="4">
                  <c:v>TikTok</c:v>
                </c:pt>
                <c:pt idx="5">
                  <c:v>YouTube</c:v>
                </c:pt>
              </c:strCache>
            </c:strRef>
          </c:cat>
          <c:val>
            <c:numRef>
              <c:f>Sheet1!$C$4:$H$4</c:f>
              <c:numCache>
                <c:formatCode>[hh]:mm:ss</c:formatCode>
                <c:ptCount val="6"/>
                <c:pt idx="0">
                  <c:v>6.7465277777777777E-2</c:v>
                </c:pt>
                <c:pt idx="1">
                  <c:v>1.0775462962962962E-2</c:v>
                </c:pt>
                <c:pt idx="2">
                  <c:v>2.7465277777777779E-2</c:v>
                </c:pt>
                <c:pt idx="3">
                  <c:v>2.3148148148148149E-4</c:v>
                </c:pt>
                <c:pt idx="4">
                  <c:v>6.5856481481481478E-3</c:v>
                </c:pt>
                <c:pt idx="5">
                  <c:v>2.476851851851852E-2</c:v>
                </c:pt>
              </c:numCache>
            </c:numRef>
          </c:val>
          <c:extLst>
            <c:ext xmlns:c16="http://schemas.microsoft.com/office/drawing/2014/chart" uri="{C3380CC4-5D6E-409C-BE32-E72D297353CC}">
              <c16:uniqueId val="{00000000-7F88-4640-8F14-88B58630B4FE}"/>
            </c:ext>
          </c:extLst>
        </c:ser>
        <c:dLbls>
          <c:showLegendKey val="0"/>
          <c:showVal val="0"/>
          <c:showCatName val="0"/>
          <c:showSerName val="0"/>
          <c:showPercent val="0"/>
          <c:showBubbleSize val="0"/>
        </c:dLbls>
        <c:gapWidth val="219"/>
        <c:overlap val="-27"/>
        <c:axId val="1948013440"/>
        <c:axId val="1491871888"/>
      </c:barChart>
      <c:catAx>
        <c:axId val="194801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91871888"/>
        <c:crosses val="autoZero"/>
        <c:auto val="1"/>
        <c:lblAlgn val="ctr"/>
        <c:lblOffset val="100"/>
        <c:noMultiLvlLbl val="0"/>
      </c:catAx>
      <c:valAx>
        <c:axId val="1491871888"/>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Hours per day</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h:mm"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8013440"/>
        <c:crosses val="autoZero"/>
        <c:crossBetween val="between"/>
        <c:majorUnit val="2.0833330000000004E-2"/>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12897742393977"/>
          <c:y val="3.826086956521739E-2"/>
          <c:w val="0.86402004699044588"/>
          <c:h val="0.78735720643615204"/>
        </c:manualLayout>
      </c:layout>
      <c:barChart>
        <c:barDir val="bar"/>
        <c:grouping val="stacked"/>
        <c:varyColors val="0"/>
        <c:ser>
          <c:idx val="0"/>
          <c:order val="0"/>
          <c:tx>
            <c:strRef>
              <c:f>Sheet1!$B$1</c:f>
              <c:strCache>
                <c:ptCount val="1"/>
                <c:pt idx="0">
                  <c:v>Linear</c:v>
                </c:pt>
              </c:strCache>
            </c:strRef>
          </c:tx>
          <c:spPr>
            <a:solidFill>
              <a:schemeClr val="accent1"/>
            </a:solidFill>
            <a:ln>
              <a:noFill/>
            </a:ln>
            <a:effectLst/>
          </c:spPr>
          <c:invertIfNegative val="0"/>
          <c:cat>
            <c:strRef>
              <c:f>Sheet1!$A$2:$A$11</c:f>
              <c:strCache>
                <c:ptCount val="10"/>
                <c:pt idx="0">
                  <c:v>Music</c:v>
                </c:pt>
                <c:pt idx="1">
                  <c:v>Children</c:v>
                </c:pt>
                <c:pt idx="2">
                  <c:v>Current Affairs</c:v>
                </c:pt>
                <c:pt idx="3">
                  <c:v>Hobbies/Leisure</c:v>
                </c:pt>
                <c:pt idx="4">
                  <c:v>Films</c:v>
                </c:pt>
                <c:pt idx="5">
                  <c:v>Documentaries</c:v>
                </c:pt>
                <c:pt idx="6">
                  <c:v>News/Weather</c:v>
                </c:pt>
                <c:pt idx="7">
                  <c:v>Sport</c:v>
                </c:pt>
                <c:pt idx="8">
                  <c:v>Drama</c:v>
                </c:pt>
                <c:pt idx="9">
                  <c:v>Entertainment</c:v>
                </c:pt>
              </c:strCache>
            </c:strRef>
          </c:cat>
          <c:val>
            <c:numRef>
              <c:f>Sheet1!$B$2:$B$11</c:f>
              <c:numCache>
                <c:formatCode>General</c:formatCode>
                <c:ptCount val="10"/>
                <c:pt idx="0">
                  <c:v>1.5</c:v>
                </c:pt>
                <c:pt idx="1">
                  <c:v>1.5</c:v>
                </c:pt>
                <c:pt idx="2">
                  <c:v>4.5</c:v>
                </c:pt>
                <c:pt idx="3">
                  <c:v>11.1</c:v>
                </c:pt>
                <c:pt idx="4">
                  <c:v>8.6</c:v>
                </c:pt>
                <c:pt idx="5">
                  <c:v>14.2</c:v>
                </c:pt>
                <c:pt idx="6">
                  <c:v>16.600000000000001</c:v>
                </c:pt>
                <c:pt idx="7">
                  <c:v>16.100000000000001</c:v>
                </c:pt>
                <c:pt idx="8">
                  <c:v>16.399999999999999</c:v>
                </c:pt>
                <c:pt idx="9">
                  <c:v>28.6</c:v>
                </c:pt>
              </c:numCache>
            </c:numRef>
          </c:val>
          <c:extLst>
            <c:ext xmlns:c16="http://schemas.microsoft.com/office/drawing/2014/chart" uri="{C3380CC4-5D6E-409C-BE32-E72D297353CC}">
              <c16:uniqueId val="{00000000-634F-4246-AFCB-E161EA73757F}"/>
            </c:ext>
          </c:extLst>
        </c:ser>
        <c:ser>
          <c:idx val="1"/>
          <c:order val="1"/>
          <c:tx>
            <c:strRef>
              <c:f>Sheet1!$C$1</c:f>
              <c:strCache>
                <c:ptCount val="1"/>
                <c:pt idx="0">
                  <c:v>BVOD</c:v>
                </c:pt>
              </c:strCache>
            </c:strRef>
          </c:tx>
          <c:spPr>
            <a:solidFill>
              <a:srgbClr val="FF0000"/>
            </a:solidFill>
            <a:ln>
              <a:noFill/>
            </a:ln>
            <a:effectLst/>
          </c:spPr>
          <c:invertIfNegative val="0"/>
          <c:cat>
            <c:strRef>
              <c:f>Sheet1!$A$2:$A$11</c:f>
              <c:strCache>
                <c:ptCount val="10"/>
                <c:pt idx="0">
                  <c:v>Music</c:v>
                </c:pt>
                <c:pt idx="1">
                  <c:v>Children</c:v>
                </c:pt>
                <c:pt idx="2">
                  <c:v>Current Affairs</c:v>
                </c:pt>
                <c:pt idx="3">
                  <c:v>Hobbies/Leisure</c:v>
                </c:pt>
                <c:pt idx="4">
                  <c:v>Films</c:v>
                </c:pt>
                <c:pt idx="5">
                  <c:v>Documentaries</c:v>
                </c:pt>
                <c:pt idx="6">
                  <c:v>News/Weather</c:v>
                </c:pt>
                <c:pt idx="7">
                  <c:v>Sport</c:v>
                </c:pt>
                <c:pt idx="8">
                  <c:v>Drama</c:v>
                </c:pt>
                <c:pt idx="9">
                  <c:v>Entertainment</c:v>
                </c:pt>
              </c:strCache>
            </c:strRef>
          </c:cat>
          <c:val>
            <c:numRef>
              <c:f>Sheet1!$C$2:$C$11</c:f>
              <c:numCache>
                <c:formatCode>General</c:formatCode>
                <c:ptCount val="10"/>
                <c:pt idx="0">
                  <c:v>0.1</c:v>
                </c:pt>
                <c:pt idx="1">
                  <c:v>0.7</c:v>
                </c:pt>
                <c:pt idx="2">
                  <c:v>0.4</c:v>
                </c:pt>
                <c:pt idx="3">
                  <c:v>1</c:v>
                </c:pt>
                <c:pt idx="4">
                  <c:v>1.3</c:v>
                </c:pt>
                <c:pt idx="5">
                  <c:v>2</c:v>
                </c:pt>
                <c:pt idx="6">
                  <c:v>0.9</c:v>
                </c:pt>
                <c:pt idx="7">
                  <c:v>1.7</c:v>
                </c:pt>
                <c:pt idx="8">
                  <c:v>7.4</c:v>
                </c:pt>
                <c:pt idx="9">
                  <c:v>5.2</c:v>
                </c:pt>
              </c:numCache>
            </c:numRef>
          </c:val>
          <c:extLst>
            <c:ext xmlns:c16="http://schemas.microsoft.com/office/drawing/2014/chart" uri="{C3380CC4-5D6E-409C-BE32-E72D297353CC}">
              <c16:uniqueId val="{00000001-634F-4246-AFCB-E161EA73757F}"/>
            </c:ext>
          </c:extLst>
        </c:ser>
        <c:ser>
          <c:idx val="2"/>
          <c:order val="2"/>
          <c:tx>
            <c:strRef>
              <c:f>Sheet1!$D$1</c:f>
              <c:strCache>
                <c:ptCount val="1"/>
                <c:pt idx="0">
                  <c:v>SVOD</c:v>
                </c:pt>
              </c:strCache>
            </c:strRef>
          </c:tx>
          <c:spPr>
            <a:solidFill>
              <a:schemeClr val="accent5"/>
            </a:solidFill>
            <a:ln>
              <a:noFill/>
            </a:ln>
            <a:effectLst/>
          </c:spPr>
          <c:invertIfNegative val="0"/>
          <c:cat>
            <c:strRef>
              <c:f>Sheet1!$A$2:$A$11</c:f>
              <c:strCache>
                <c:ptCount val="10"/>
                <c:pt idx="0">
                  <c:v>Music</c:v>
                </c:pt>
                <c:pt idx="1">
                  <c:v>Children</c:v>
                </c:pt>
                <c:pt idx="2">
                  <c:v>Current Affairs</c:v>
                </c:pt>
                <c:pt idx="3">
                  <c:v>Hobbies/Leisure</c:v>
                </c:pt>
                <c:pt idx="4">
                  <c:v>Films</c:v>
                </c:pt>
                <c:pt idx="5">
                  <c:v>Documentaries</c:v>
                </c:pt>
                <c:pt idx="6">
                  <c:v>News/Weather</c:v>
                </c:pt>
                <c:pt idx="7">
                  <c:v>Sport</c:v>
                </c:pt>
                <c:pt idx="8">
                  <c:v>Drama</c:v>
                </c:pt>
                <c:pt idx="9">
                  <c:v>Entertainment</c:v>
                </c:pt>
              </c:strCache>
            </c:strRef>
          </c:cat>
          <c:val>
            <c:numRef>
              <c:f>Sheet1!$D$2:$D$11</c:f>
              <c:numCache>
                <c:formatCode>General</c:formatCode>
                <c:ptCount val="10"/>
                <c:pt idx="0">
                  <c:v>0</c:v>
                </c:pt>
                <c:pt idx="1">
                  <c:v>1.6</c:v>
                </c:pt>
                <c:pt idx="2">
                  <c:v>0</c:v>
                </c:pt>
                <c:pt idx="3">
                  <c:v>0.4</c:v>
                </c:pt>
                <c:pt idx="4">
                  <c:v>7.2</c:v>
                </c:pt>
                <c:pt idx="5">
                  <c:v>1</c:v>
                </c:pt>
                <c:pt idx="6">
                  <c:v>0</c:v>
                </c:pt>
                <c:pt idx="7">
                  <c:v>0.1</c:v>
                </c:pt>
                <c:pt idx="8">
                  <c:v>12.4</c:v>
                </c:pt>
                <c:pt idx="9">
                  <c:v>4.5999999999999996</c:v>
                </c:pt>
              </c:numCache>
            </c:numRef>
          </c:val>
          <c:extLst>
            <c:ext xmlns:c16="http://schemas.microsoft.com/office/drawing/2014/chart" uri="{C3380CC4-5D6E-409C-BE32-E72D297353CC}">
              <c16:uniqueId val="{00000002-634F-4246-AFCB-E161EA73757F}"/>
            </c:ext>
          </c:extLst>
        </c:ser>
        <c:dLbls>
          <c:showLegendKey val="0"/>
          <c:showVal val="0"/>
          <c:showCatName val="0"/>
          <c:showSerName val="0"/>
          <c:showPercent val="0"/>
          <c:showBubbleSize val="0"/>
        </c:dLbls>
        <c:gapWidth val="48"/>
        <c:overlap val="100"/>
        <c:axId val="59161104"/>
        <c:axId val="59161584"/>
      </c:barChart>
      <c:catAx>
        <c:axId val="59161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161584"/>
        <c:crosses val="autoZero"/>
        <c:auto val="1"/>
        <c:lblAlgn val="ctr"/>
        <c:lblOffset val="100"/>
        <c:noMultiLvlLbl val="0"/>
      </c:catAx>
      <c:valAx>
        <c:axId val="5916158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kumimoji="0" lang="en-GB" sz="1200" b="0" i="0" u="none" strike="noStrike" kern="1200" cap="none" spc="0" normalizeH="0" baseline="0" noProof="0">
                    <a:ln>
                      <a:noFill/>
                    </a:ln>
                    <a:solidFill>
                      <a:srgbClr val="4D4D4D"/>
                    </a:solidFill>
                    <a:effectLst/>
                    <a:uLnTx/>
                    <a:uFillTx/>
                    <a:latin typeface="Arial"/>
                  </a:rPr>
                  <a:t>Minutes per person per day</a:t>
                </a:r>
              </a:p>
            </c:rich>
          </c:tx>
          <c:layout>
            <c:manualLayout>
              <c:xMode val="edge"/>
              <c:yMode val="edge"/>
              <c:x val="0.3991467244712778"/>
              <c:y val="0.9153517288599792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161104"/>
        <c:crosses val="autoZero"/>
        <c:crossBetween val="between"/>
      </c:valAx>
      <c:spPr>
        <a:noFill/>
        <a:ln>
          <a:noFill/>
        </a:ln>
        <a:effectLst/>
      </c:spPr>
    </c:plotArea>
    <c:legend>
      <c:legendPos val="b"/>
      <c:layout>
        <c:manualLayout>
          <c:xMode val="edge"/>
          <c:yMode val="edge"/>
          <c:x val="0.75711448064649833"/>
          <c:y val="0.30700390277302292"/>
          <c:w val="0.18513851451191679"/>
          <c:h val="6.690914070523792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Any co-viewing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c:v>
                </c:pt>
                <c:pt idx="1">
                  <c:v>Playback</c:v>
                </c:pt>
                <c:pt idx="2">
                  <c:v>BVOD</c:v>
                </c:pt>
                <c:pt idx="3">
                  <c:v>SVOD</c:v>
                </c:pt>
                <c:pt idx="4">
                  <c:v>YouTube</c:v>
                </c:pt>
              </c:strCache>
            </c:strRef>
          </c:cat>
          <c:val>
            <c:numRef>
              <c:f>Sheet1!$B$2:$B$6</c:f>
              <c:numCache>
                <c:formatCode>0%</c:formatCode>
                <c:ptCount val="5"/>
                <c:pt idx="0">
                  <c:v>0.42</c:v>
                </c:pt>
                <c:pt idx="1">
                  <c:v>0.5</c:v>
                </c:pt>
                <c:pt idx="2">
                  <c:v>0.44</c:v>
                </c:pt>
                <c:pt idx="3">
                  <c:v>0.43</c:v>
                </c:pt>
                <c:pt idx="4">
                  <c:v>0.1</c:v>
                </c:pt>
              </c:numCache>
            </c:numRef>
          </c:val>
          <c:extLst>
            <c:ext xmlns:c16="http://schemas.microsoft.com/office/drawing/2014/chart" uri="{C3380CC4-5D6E-409C-BE32-E72D297353CC}">
              <c16:uniqueId val="{00000000-F941-44EC-BB06-79F338A8089F}"/>
            </c:ext>
          </c:extLst>
        </c:ser>
        <c:dLbls>
          <c:dLblPos val="outEnd"/>
          <c:showLegendKey val="0"/>
          <c:showVal val="1"/>
          <c:showCatName val="0"/>
          <c:showSerName val="0"/>
          <c:showPercent val="0"/>
          <c:showBubbleSize val="0"/>
        </c:dLbls>
        <c:gapWidth val="70"/>
        <c:overlap val="-27"/>
        <c:axId val="1458182016"/>
        <c:axId val="1458182496"/>
      </c:barChart>
      <c:catAx>
        <c:axId val="1458182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458182496"/>
        <c:crosses val="autoZero"/>
        <c:auto val="1"/>
        <c:lblAlgn val="ctr"/>
        <c:lblOffset val="100"/>
        <c:noMultiLvlLbl val="0"/>
      </c:catAx>
      <c:valAx>
        <c:axId val="1458182496"/>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b="0" i="0" u="none" strike="noStrike" kern="1200" baseline="0">
                    <a:solidFill>
                      <a:prstClr val="black">
                        <a:lumMod val="65000"/>
                        <a:lumOff val="35000"/>
                      </a:prstClr>
                    </a:solidFill>
                  </a:rPr>
                  <a:t>% of viewing that is co-viewing</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8182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644069240168852"/>
          <c:y val="1.3804313591235878E-2"/>
          <c:w val="0.31542518314640505"/>
          <c:h val="0.97576090380006852"/>
        </c:manualLayout>
      </c:layout>
      <c:doughnutChart>
        <c:varyColors val="1"/>
        <c:ser>
          <c:idx val="0"/>
          <c:order val="0"/>
          <c:tx>
            <c:strRef>
              <c:f>Sheet1!$B$1</c:f>
              <c:strCache>
                <c:ptCount val="1"/>
                <c:pt idx="0">
                  <c:v>Co-viewing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88C-4D52-B802-EF69F0E4E12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88C-4D52-B802-EF69F0E4E12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88C-4D52-B802-EF69F0E4E12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88C-4D52-B802-EF69F0E4E12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88C-4D52-B802-EF69F0E4E12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88C-4D52-B802-EF69F0E4E12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88C-4D52-B802-EF69F0E4E12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88C-4D52-B802-EF69F0E4E12B}"/>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88C-4D52-B802-EF69F0E4E12B}"/>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988C-4D52-B802-EF69F0E4E12B}"/>
              </c:ext>
            </c:extLst>
          </c:dPt>
          <c:dLbls>
            <c:dLbl>
              <c:idx val="0"/>
              <c:layout>
                <c:manualLayout>
                  <c:x val="0.17315531335728834"/>
                  <c:y val="-1.73913043478260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8C-4D52-B802-EF69F0E4E12B}"/>
                </c:ext>
              </c:extLst>
            </c:dLbl>
            <c:dLbl>
              <c:idx val="1"/>
              <c:layout>
                <c:manualLayout>
                  <c:x val="0.15853830638556912"/>
                  <c:y val="3.4782608695652175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8C-4D52-B802-EF69F0E4E12B}"/>
                </c:ext>
              </c:extLst>
            </c:dLbl>
            <c:dLbl>
              <c:idx val="2"/>
              <c:layout>
                <c:manualLayout>
                  <c:x val="0.2035136681852654"/>
                  <c:y val="8.5217391304347828E-2"/>
                </c:manualLayout>
              </c:layout>
              <c:spPr>
                <a:noFill/>
                <a:ln>
                  <a:noFill/>
                </a:ln>
                <a:effectLst/>
              </c:spPr>
              <c:txPr>
                <a:bodyPr rot="0" spcFirstLastPara="1" vertOverflow="overflow" horzOverflow="overflow"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8C-4D52-B802-EF69F0E4E12B}"/>
                </c:ext>
              </c:extLst>
            </c:dLbl>
            <c:dLbl>
              <c:idx val="3"/>
              <c:layout>
                <c:manualLayout>
                  <c:x val="-0.193394246087361"/>
                  <c:y val="5.91304347826085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88C-4D52-B802-EF69F0E4E12B}"/>
                </c:ext>
              </c:extLst>
            </c:dLbl>
            <c:dLbl>
              <c:idx val="4"/>
              <c:layout>
                <c:manualLayout>
                  <c:x val="-0.16640900244726411"/>
                  <c:y val="4.869565217391304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88C-4D52-B802-EF69F0E4E12B}"/>
                </c:ext>
              </c:extLst>
            </c:dLbl>
            <c:dLbl>
              <c:idx val="5"/>
              <c:layout>
                <c:manualLayout>
                  <c:x val="-0.16978215790227624"/>
                  <c:y val="-1.3913043478260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88C-4D52-B802-EF69F0E4E12B}"/>
                </c:ext>
              </c:extLst>
            </c:dLbl>
            <c:dLbl>
              <c:idx val="6"/>
              <c:layout>
                <c:manualLayout>
                  <c:x val="-0.21813071942411649"/>
                  <c:y val="3.4782608695651854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88C-4D52-B802-EF69F0E4E12B}"/>
                </c:ext>
              </c:extLst>
            </c:dLbl>
            <c:dLbl>
              <c:idx val="7"/>
              <c:layout>
                <c:manualLayout>
                  <c:x val="-0.19226986093569032"/>
                  <c:y val="-2.78260869565217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88C-4D52-B802-EF69F0E4E12B}"/>
                </c:ext>
              </c:extLst>
            </c:dLbl>
            <c:dLbl>
              <c:idx val="8"/>
              <c:layout>
                <c:manualLayout>
                  <c:x val="-0.17427969850895908"/>
                  <c:y val="-0.1113695309825402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88C-4D52-B802-EF69F0E4E12B}"/>
                </c:ext>
              </c:extLst>
            </c:dLbl>
            <c:dLbl>
              <c:idx val="9"/>
              <c:layout>
                <c:manualLayout>
                  <c:x val="0.19451863123903171"/>
                  <c:y val="-9.043478260869565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88C-4D52-B802-EF69F0E4E12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Entertainment</c:v>
                </c:pt>
                <c:pt idx="1">
                  <c:v>News/Weather</c:v>
                </c:pt>
                <c:pt idx="2">
                  <c:v>Sport</c:v>
                </c:pt>
                <c:pt idx="3">
                  <c:v>Drama</c:v>
                </c:pt>
                <c:pt idx="4">
                  <c:v>Documentaries</c:v>
                </c:pt>
                <c:pt idx="5">
                  <c:v>Hobbies/Leisure</c:v>
                </c:pt>
                <c:pt idx="6">
                  <c:v>Films</c:v>
                </c:pt>
                <c:pt idx="7">
                  <c:v>Current Affairs</c:v>
                </c:pt>
                <c:pt idx="8">
                  <c:v>Children</c:v>
                </c:pt>
                <c:pt idx="9">
                  <c:v>Other</c:v>
                </c:pt>
              </c:strCache>
            </c:strRef>
          </c:cat>
          <c:val>
            <c:numRef>
              <c:f>Sheet1!$B$2:$B$11</c:f>
              <c:numCache>
                <c:formatCode>0%</c:formatCode>
                <c:ptCount val="10"/>
                <c:pt idx="0">
                  <c:v>0.24</c:v>
                </c:pt>
                <c:pt idx="1">
                  <c:v>0.15</c:v>
                </c:pt>
                <c:pt idx="2">
                  <c:v>0.14000000000000001</c:v>
                </c:pt>
                <c:pt idx="3">
                  <c:v>0.13</c:v>
                </c:pt>
                <c:pt idx="4">
                  <c:v>0.1</c:v>
                </c:pt>
                <c:pt idx="5">
                  <c:v>0.09</c:v>
                </c:pt>
                <c:pt idx="6">
                  <c:v>7.0000000000000007E-2</c:v>
                </c:pt>
                <c:pt idx="7">
                  <c:v>0.03</c:v>
                </c:pt>
                <c:pt idx="8">
                  <c:v>0.03</c:v>
                </c:pt>
                <c:pt idx="9">
                  <c:v>0.02</c:v>
                </c:pt>
              </c:numCache>
            </c:numRef>
          </c:val>
          <c:extLst>
            <c:ext xmlns:c16="http://schemas.microsoft.com/office/drawing/2014/chart" uri="{C3380CC4-5D6E-409C-BE32-E72D297353CC}">
              <c16:uniqueId val="{00000014-988C-4D52-B802-EF69F0E4E12B}"/>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972653182426092"/>
          <c:y val="3.81521396781924E-2"/>
          <c:w val="0.28510193215406876"/>
          <c:h val="0.88195659020883255"/>
        </c:manualLayout>
      </c:layout>
      <c:doughnutChart>
        <c:varyColors val="1"/>
        <c:ser>
          <c:idx val="0"/>
          <c:order val="0"/>
          <c:tx>
            <c:strRef>
              <c:f>Sheet1!$B$1</c:f>
              <c:strCache>
                <c:ptCount val="1"/>
                <c:pt idx="0">
                  <c:v>ATV</c:v>
                </c:pt>
              </c:strCache>
            </c:strRef>
          </c:tx>
          <c:dPt>
            <c:idx val="0"/>
            <c:bubble3D val="0"/>
            <c:spPr>
              <a:solidFill>
                <a:srgbClr val="BF0000"/>
              </a:solidFill>
              <a:ln w="19050">
                <a:solidFill>
                  <a:schemeClr val="lt1"/>
                </a:solidFill>
              </a:ln>
              <a:effectLst/>
            </c:spPr>
            <c:extLst>
              <c:ext xmlns:c16="http://schemas.microsoft.com/office/drawing/2014/chart" uri="{C3380CC4-5D6E-409C-BE32-E72D297353CC}">
                <c16:uniqueId val="{00000001-E9D9-4949-A98A-CC17B16FC50E}"/>
              </c:ext>
            </c:extLst>
          </c:dPt>
          <c:dPt>
            <c:idx val="1"/>
            <c:bubble3D val="0"/>
            <c:spPr>
              <a:solidFill>
                <a:srgbClr val="FD9199"/>
              </a:solidFill>
              <a:ln w="19050">
                <a:solidFill>
                  <a:schemeClr val="lt1"/>
                </a:solidFill>
              </a:ln>
              <a:effectLst/>
            </c:spPr>
            <c:extLst>
              <c:ext xmlns:c16="http://schemas.microsoft.com/office/drawing/2014/chart" uri="{C3380CC4-5D6E-409C-BE32-E72D297353CC}">
                <c16:uniqueId val="{00000002-E9D9-4949-A98A-CC17B16FC50E}"/>
              </c:ext>
            </c:extLst>
          </c:dPt>
          <c:dPt>
            <c:idx val="2"/>
            <c:bubble3D val="0"/>
            <c:spPr>
              <a:solidFill>
                <a:srgbClr val="7BC8FF"/>
              </a:solidFill>
              <a:ln w="19050">
                <a:solidFill>
                  <a:schemeClr val="lt1"/>
                </a:solidFill>
              </a:ln>
              <a:effectLst/>
            </c:spPr>
            <c:extLst>
              <c:ext xmlns:c16="http://schemas.microsoft.com/office/drawing/2014/chart" uri="{C3380CC4-5D6E-409C-BE32-E72D297353CC}">
                <c16:uniqueId val="{00000003-E9D9-4949-A98A-CC17B16FC5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Broadcaster TV</c:v>
                </c:pt>
                <c:pt idx="1">
                  <c:v>SVOD / AVOD</c:v>
                </c:pt>
                <c:pt idx="2">
                  <c:v>Video-Sharing services</c:v>
                </c:pt>
              </c:strCache>
            </c:strRef>
          </c:cat>
          <c:val>
            <c:numRef>
              <c:f>Sheet1!$B$2:$B$4</c:f>
              <c:numCache>
                <c:formatCode>h:mm:ss</c:formatCode>
                <c:ptCount val="3"/>
                <c:pt idx="0">
                  <c:v>0.11547453703703704</c:v>
                </c:pt>
                <c:pt idx="1">
                  <c:v>2.4212962962962964E-2</c:v>
                </c:pt>
                <c:pt idx="2">
                  <c:v>9.7337962962962959E-3</c:v>
                </c:pt>
              </c:numCache>
            </c:numRef>
          </c:val>
          <c:extLst>
            <c:ext xmlns:c16="http://schemas.microsoft.com/office/drawing/2014/chart" uri="{C3380CC4-5D6E-409C-BE32-E72D297353CC}">
              <c16:uniqueId val="{00000000-E9D9-4949-A98A-CC17B16FC50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4008564096416642"/>
          <c:y val="0.39615802807257794"/>
          <c:w val="0.15864941688677758"/>
          <c:h val="0.2007274221157137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972653182426092"/>
          <c:y val="3.81521396781924E-2"/>
          <c:w val="0.28510193215406876"/>
          <c:h val="0.88195659020883255"/>
        </c:manualLayout>
      </c:layout>
      <c:doughnutChart>
        <c:varyColors val="1"/>
        <c:ser>
          <c:idx val="0"/>
          <c:order val="0"/>
          <c:tx>
            <c:strRef>
              <c:f>Sheet1!$B$1</c:f>
              <c:strCache>
                <c:ptCount val="1"/>
                <c:pt idx="0">
                  <c:v>ATV</c:v>
                </c:pt>
              </c:strCache>
            </c:strRef>
          </c:tx>
          <c:dPt>
            <c:idx val="0"/>
            <c:bubble3D val="0"/>
            <c:spPr>
              <a:solidFill>
                <a:srgbClr val="BF0000"/>
              </a:solidFill>
              <a:ln w="19050">
                <a:solidFill>
                  <a:schemeClr val="lt1"/>
                </a:solidFill>
              </a:ln>
              <a:effectLst/>
            </c:spPr>
            <c:extLst>
              <c:ext xmlns:c16="http://schemas.microsoft.com/office/drawing/2014/chart" uri="{C3380CC4-5D6E-409C-BE32-E72D297353CC}">
                <c16:uniqueId val="{00000001-E9D9-4949-A98A-CC17B16FC50E}"/>
              </c:ext>
            </c:extLst>
          </c:dPt>
          <c:dPt>
            <c:idx val="1"/>
            <c:bubble3D val="0"/>
            <c:spPr>
              <a:solidFill>
                <a:srgbClr val="FD9199"/>
              </a:solidFill>
              <a:ln w="19050">
                <a:solidFill>
                  <a:schemeClr val="lt1"/>
                </a:solidFill>
              </a:ln>
              <a:effectLst/>
            </c:spPr>
            <c:extLst>
              <c:ext xmlns:c16="http://schemas.microsoft.com/office/drawing/2014/chart" uri="{C3380CC4-5D6E-409C-BE32-E72D297353CC}">
                <c16:uniqueId val="{00000002-E9D9-4949-A98A-CC17B16FC50E}"/>
              </c:ext>
            </c:extLst>
          </c:dPt>
          <c:dPt>
            <c:idx val="2"/>
            <c:bubble3D val="0"/>
            <c:spPr>
              <a:solidFill>
                <a:srgbClr val="7BC8FF"/>
              </a:solidFill>
              <a:ln w="19050">
                <a:solidFill>
                  <a:schemeClr val="lt1"/>
                </a:solidFill>
              </a:ln>
              <a:effectLst/>
            </c:spPr>
            <c:extLst>
              <c:ext xmlns:c16="http://schemas.microsoft.com/office/drawing/2014/chart" uri="{C3380CC4-5D6E-409C-BE32-E72D297353CC}">
                <c16:uniqueId val="{00000003-E9D9-4949-A98A-CC17B16FC5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Broadcaster TV</c:v>
                </c:pt>
                <c:pt idx="1">
                  <c:v>SVOD / AVOD</c:v>
                </c:pt>
                <c:pt idx="2">
                  <c:v>Video-Sharing services</c:v>
                </c:pt>
              </c:strCache>
            </c:strRef>
          </c:cat>
          <c:val>
            <c:numRef>
              <c:f>Sheet1!$B$2:$B$4</c:f>
              <c:numCache>
                <c:formatCode>h:mm:ss</c:formatCode>
                <c:ptCount val="3"/>
                <c:pt idx="0">
                  <c:v>3.3935185185185186E-2</c:v>
                </c:pt>
                <c:pt idx="1">
                  <c:v>3.1655092592592596E-2</c:v>
                </c:pt>
                <c:pt idx="2">
                  <c:v>1.2997685185185185E-2</c:v>
                </c:pt>
              </c:numCache>
            </c:numRef>
          </c:val>
          <c:extLst>
            <c:ext xmlns:c16="http://schemas.microsoft.com/office/drawing/2014/chart" uri="{C3380CC4-5D6E-409C-BE32-E72D297353CC}">
              <c16:uniqueId val="{00000000-E9D9-4949-A98A-CC17B16FC50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4008564096416642"/>
          <c:y val="0.39615802807257794"/>
          <c:w val="0.15864941688677758"/>
          <c:h val="0.2007274221157137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90740740740734E-2"/>
          <c:y val="3.5277777777777776E-2"/>
          <c:w val="0.89623796296296299"/>
          <c:h val="0.87631363636363635"/>
        </c:manualLayout>
      </c:layout>
      <c:bubbleChart>
        <c:varyColors val="0"/>
        <c:ser>
          <c:idx val="0"/>
          <c:order val="0"/>
          <c:tx>
            <c:strRef>
              <c:f>Sheet14!$D$3</c:f>
              <c:strCache>
                <c:ptCount val="1"/>
                <c:pt idx="0">
                  <c:v> Ave reach per day </c:v>
                </c:pt>
              </c:strCache>
            </c:strRef>
          </c:tx>
          <c:spPr>
            <a:solidFill>
              <a:schemeClr val="accent1">
                <a:alpha val="75000"/>
              </a:schemeClr>
            </a:solidFill>
            <a:ln>
              <a:noFill/>
            </a:ln>
            <a:effectLst/>
          </c:spPr>
          <c:invertIfNegative val="0"/>
          <c:dPt>
            <c:idx val="0"/>
            <c:invertIfNegative val="0"/>
            <c:bubble3D val="1"/>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8E35-48D8-B4CC-55DFCFFC5389}"/>
              </c:ext>
            </c:extLst>
          </c:dPt>
          <c:dPt>
            <c:idx val="1"/>
            <c:invertIfNegative val="0"/>
            <c:bubble3D val="1"/>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3-8E35-48D8-B4CC-55DFCFFC5389}"/>
              </c:ext>
            </c:extLst>
          </c:dPt>
          <c:dPt>
            <c:idx val="2"/>
            <c:invertIfNegative val="0"/>
            <c:bubble3D val="1"/>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5-8E35-48D8-B4CC-55DFCFFC5389}"/>
              </c:ext>
            </c:extLst>
          </c:dPt>
          <c:dPt>
            <c:idx val="3"/>
            <c:invertIfNegative val="0"/>
            <c:bubble3D val="1"/>
            <c:spPr>
              <a:blipFill>
                <a:blip xmlns:r="http://schemas.openxmlformats.org/officeDocument/2006/relationships" r:embed="rId6"/>
                <a:stretch>
                  <a:fillRect/>
                </a:stretch>
              </a:blipFill>
              <a:ln>
                <a:noFill/>
              </a:ln>
              <a:effectLst/>
            </c:spPr>
            <c:extLst>
              <c:ext xmlns:c16="http://schemas.microsoft.com/office/drawing/2014/chart" uri="{C3380CC4-5D6E-409C-BE32-E72D297353CC}">
                <c16:uniqueId val="{00000007-8E35-48D8-B4CC-55DFCFFC5389}"/>
              </c:ext>
            </c:extLst>
          </c:dPt>
          <c:dPt>
            <c:idx val="4"/>
            <c:invertIfNegative val="0"/>
            <c:bubble3D val="1"/>
            <c:spPr>
              <a:blipFill>
                <a:blip xmlns:r="http://schemas.openxmlformats.org/officeDocument/2006/relationships" r:embed="rId7"/>
                <a:stretch>
                  <a:fillRect/>
                </a:stretch>
              </a:blipFill>
              <a:ln>
                <a:noFill/>
              </a:ln>
              <a:effectLst/>
            </c:spPr>
            <c:extLst>
              <c:ext xmlns:c16="http://schemas.microsoft.com/office/drawing/2014/chart" uri="{C3380CC4-5D6E-409C-BE32-E72D297353CC}">
                <c16:uniqueId val="{00000009-8E35-48D8-B4CC-55DFCFFC5389}"/>
              </c:ext>
            </c:extLst>
          </c:dPt>
          <c:dPt>
            <c:idx val="6"/>
            <c:invertIfNegative val="0"/>
            <c:bubble3D val="1"/>
            <c:spPr>
              <a:solidFill>
                <a:schemeClr val="accent6"/>
              </a:solidFill>
              <a:ln>
                <a:noFill/>
              </a:ln>
              <a:effectLst/>
            </c:spPr>
            <c:extLst>
              <c:ext xmlns:c16="http://schemas.microsoft.com/office/drawing/2014/chart" uri="{C3380CC4-5D6E-409C-BE32-E72D297353CC}">
                <c16:uniqueId val="{0000000D-8E35-48D8-B4CC-55DFCFFC5389}"/>
              </c:ext>
            </c:extLst>
          </c:dPt>
          <c:dPt>
            <c:idx val="7"/>
            <c:invertIfNegative val="0"/>
            <c:bubble3D val="1"/>
            <c:spPr>
              <a:solidFill>
                <a:schemeClr val="accent2"/>
              </a:solidFill>
              <a:ln>
                <a:noFill/>
              </a:ln>
              <a:effectLst/>
            </c:spPr>
            <c:extLst>
              <c:ext xmlns:c16="http://schemas.microsoft.com/office/drawing/2014/chart" uri="{C3380CC4-5D6E-409C-BE32-E72D297353CC}">
                <c16:uniqueId val="{0000000E-8E35-48D8-B4CC-55DFCFFC5389}"/>
              </c:ext>
            </c:extLst>
          </c:dPt>
          <c:dPt>
            <c:idx val="8"/>
            <c:invertIfNegative val="0"/>
            <c:bubble3D val="1"/>
            <c:spPr>
              <a:blipFill>
                <a:blip xmlns:r="http://schemas.openxmlformats.org/officeDocument/2006/relationships" r:embed="rId8"/>
                <a:stretch>
                  <a:fillRect/>
                </a:stretch>
              </a:blipFill>
              <a:ln>
                <a:noFill/>
              </a:ln>
              <a:effectLst/>
            </c:spPr>
            <c:extLst>
              <c:ext xmlns:c16="http://schemas.microsoft.com/office/drawing/2014/chart" uri="{C3380CC4-5D6E-409C-BE32-E72D297353CC}">
                <c16:uniqueId val="{0000000B-8E35-48D8-B4CC-55DFCFFC5389}"/>
              </c:ext>
            </c:extLst>
          </c:dPt>
          <c:dPt>
            <c:idx val="9"/>
            <c:invertIfNegative val="0"/>
            <c:bubble3D val="1"/>
            <c:spPr>
              <a:noFill/>
              <a:ln>
                <a:noFill/>
              </a:ln>
              <a:effectLst/>
            </c:spPr>
            <c:extLst>
              <c:ext xmlns:c16="http://schemas.microsoft.com/office/drawing/2014/chart" uri="{C3380CC4-5D6E-409C-BE32-E72D297353CC}">
                <c16:uniqueId val="{00000010-6940-4BEB-A4F5-9B0A42C8F936}"/>
              </c:ext>
            </c:extLst>
          </c:dPt>
          <c:xVal>
            <c:numRef>
              <c:f>Sheet14!$C$4:$C$15</c:f>
              <c:numCache>
                <c:formatCode>[$-F400]h:mm:ss\ AM/PM</c:formatCode>
                <c:ptCount val="12"/>
                <c:pt idx="0">
                  <c:v>0.15414644322683707</c:v>
                </c:pt>
                <c:pt idx="1">
                  <c:v>9.2937217563625898E-2</c:v>
                </c:pt>
                <c:pt idx="2">
                  <c:v>7.6657824000706101E-2</c:v>
                </c:pt>
                <c:pt idx="3">
                  <c:v>6.2264863259055898E-2</c:v>
                </c:pt>
                <c:pt idx="4">
                  <c:v>7.6364745546086868E-2</c:v>
                </c:pt>
                <c:pt idx="6">
                  <c:v>5.5726255736094819E-2</c:v>
                </c:pt>
                <c:pt idx="7">
                  <c:v>3.7897668869312603E-2</c:v>
                </c:pt>
                <c:pt idx="8">
                  <c:v>8.617128108774276E-2</c:v>
                </c:pt>
                <c:pt idx="9">
                  <c:v>1.7162888810318414E-2</c:v>
                </c:pt>
                <c:pt idx="10">
                  <c:v>7.4513240836805578E-2</c:v>
                </c:pt>
                <c:pt idx="11">
                  <c:v>7.0966199186012413E-3</c:v>
                </c:pt>
              </c:numCache>
            </c:numRef>
          </c:xVal>
          <c:yVal>
            <c:numRef>
              <c:f>Sheet14!$D$4:$D$15</c:f>
              <c:numCache>
                <c:formatCode>_-* #,##0\ _k_r_-;\-* #,##0\ _k_r_-;_-* "-"??\ _k_r_-;_-@_-</c:formatCode>
                <c:ptCount val="12"/>
                <c:pt idx="0">
                  <c:v>27158.657054644809</c:v>
                </c:pt>
                <c:pt idx="1">
                  <c:v>22400.447243169398</c:v>
                </c:pt>
                <c:pt idx="2">
                  <c:v>9375.3043934426241</c:v>
                </c:pt>
                <c:pt idx="3">
                  <c:v>3981.7380765027324</c:v>
                </c:pt>
                <c:pt idx="4">
                  <c:v>3554.8104426229506</c:v>
                </c:pt>
                <c:pt idx="6">
                  <c:v>1136.4300765027322</c:v>
                </c:pt>
                <c:pt idx="7">
                  <c:v>275.08109289617488</c:v>
                </c:pt>
                <c:pt idx="8">
                  <c:v>6075.7029480874317</c:v>
                </c:pt>
                <c:pt idx="9">
                  <c:v>221.78909562841528</c:v>
                </c:pt>
                <c:pt idx="10">
                  <c:v>23.726043715846995</c:v>
                </c:pt>
                <c:pt idx="11">
                  <c:v>6.2717349726775957</c:v>
                </c:pt>
              </c:numCache>
            </c:numRef>
          </c:yVal>
          <c:bubbleSize>
            <c:numRef>
              <c:f>Sheet14!$E$4:$E$15</c:f>
              <c:numCache>
                <c:formatCode>_-* #,##0\ _k_r_-;\-* #,##0\ _k_r_-;_-* "-"??\ _k_r_-;_-@_-</c:formatCode>
                <c:ptCount val="12"/>
                <c:pt idx="0">
                  <c:v>4193.6464480874311</c:v>
                </c:pt>
                <c:pt idx="1">
                  <c:v>2092.3325136612025</c:v>
                </c:pt>
                <c:pt idx="2">
                  <c:v>722.06393442622959</c:v>
                </c:pt>
                <c:pt idx="3">
                  <c:v>249.98715846994537</c:v>
                </c:pt>
                <c:pt idx="4">
                  <c:v>272.02431693989075</c:v>
                </c:pt>
                <c:pt idx="6">
                  <c:v>63.754918032786883</c:v>
                </c:pt>
                <c:pt idx="7">
                  <c:v>10.501092896174864</c:v>
                </c:pt>
                <c:pt idx="8">
                  <c:v>524.56092896174857</c:v>
                </c:pt>
                <c:pt idx="9">
                  <c:v>3.7846994535519123</c:v>
                </c:pt>
                <c:pt idx="10">
                  <c:v>1.5453551912568304</c:v>
                </c:pt>
                <c:pt idx="11">
                  <c:v>9.8360655737704916E-2</c:v>
                </c:pt>
              </c:numCache>
            </c:numRef>
          </c:bubbleSize>
          <c:bubble3D val="1"/>
          <c:extLst>
            <c:ext xmlns:c16="http://schemas.microsoft.com/office/drawing/2014/chart" uri="{C3380CC4-5D6E-409C-BE32-E72D297353CC}">
              <c16:uniqueId val="{0000000C-8E35-48D8-B4CC-55DFCFFC5389}"/>
            </c:ext>
          </c:extLst>
        </c:ser>
        <c:dLbls>
          <c:showLegendKey val="0"/>
          <c:showVal val="0"/>
          <c:showCatName val="0"/>
          <c:showSerName val="0"/>
          <c:showPercent val="0"/>
          <c:showBubbleSize val="0"/>
        </c:dLbls>
        <c:bubbleScale val="100"/>
        <c:showNegBubbles val="0"/>
        <c:axId val="1236676079"/>
        <c:axId val="1236675599"/>
      </c:bubbleChart>
      <c:valAx>
        <c:axId val="1236676079"/>
        <c:scaling>
          <c:orientation val="minMax"/>
          <c:min val="0"/>
        </c:scaling>
        <c:delete val="0"/>
        <c:axPos val="b"/>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236675599"/>
        <c:crosses val="autoZero"/>
        <c:crossBetween val="midCat"/>
        <c:majorUnit val="2.0833000000000001E-2"/>
      </c:valAx>
      <c:valAx>
        <c:axId val="1236675599"/>
        <c:scaling>
          <c:orientation val="minMax"/>
          <c:min val="0"/>
        </c:scaling>
        <c:delete val="0"/>
        <c:axPos val="l"/>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23667607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9">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6AF06AE0-FA0E-4B2C-BA8E-1DBEFC0EB81B}" type="datetimeFigureOut">
              <a:rPr lang="en-GB" smtClean="0"/>
              <a:t>20/05/2025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5"/>
            <a:ext cx="2945659" cy="498055"/>
          </a:xfrm>
          <a:prstGeom prst="rect">
            <a:avLst/>
          </a:prstGeom>
        </p:spPr>
        <p:txBody>
          <a:bodyPr vert="horz" lIns="91440" tIns="45720" rIns="91440" bIns="45720" rtlCol="0" anchor="b"/>
          <a:lstStyle>
            <a:lvl1pPr algn="r">
              <a:defRPr sz="1200"/>
            </a:lvl1pPr>
          </a:lstStyle>
          <a:p>
            <a:fld id="{81FBA66E-2E48-479D-BCB5-E0D11BE9259E}" type="slidenum">
              <a:rPr lang="en-GB" smtClean="0"/>
              <a:t>‹#›</a:t>
            </a:fld>
            <a:endParaRPr lang="en-GB"/>
          </a:p>
        </p:txBody>
      </p:sp>
    </p:spTree>
    <p:extLst>
      <p:ext uri="{BB962C8B-B14F-4D97-AF65-F5344CB8AC3E}">
        <p14:creationId xmlns:p14="http://schemas.microsoft.com/office/powerpoint/2010/main" val="420201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023B9-0490-FBA7-A042-7AF575D74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A03A2-9BA0-5EC7-05B1-1984B7028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D1E83-DA74-B33C-8839-EC971117DF8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B817904-B642-C01C-A0ED-AE05B5D79B63}"/>
              </a:ext>
            </a:extLst>
          </p:cNvPr>
          <p:cNvSpPr>
            <a:spLocks noGrp="1"/>
          </p:cNvSpPr>
          <p:nvPr>
            <p:ph type="sldNum" sz="quarter" idx="10"/>
          </p:nvPr>
        </p:nvSpPr>
        <p:spPr/>
        <p:txBody>
          <a:bodyPr/>
          <a:lstStyle/>
          <a:p>
            <a:pPr defTabSz="941923">
              <a:defRPr/>
            </a:pPr>
            <a:fld id="{BA0DFD36-33EA-4DB4-B32D-6EBE0B1D4496}" type="slidenum">
              <a:rPr lang="en-GB">
                <a:solidFill>
                  <a:prstClr val="black"/>
                </a:solidFill>
                <a:latin typeface="Calibri" panose="020F0502020204030204"/>
              </a:rPr>
              <a:pPr defTabSz="941923">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2705365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dirty="0">
                <a:solidFill>
                  <a:srgbClr val="323A4E"/>
                </a:solidFill>
                <a:effectLst/>
                <a:latin typeface="proxima-nova"/>
              </a:rPr>
              <a:t>This chart breaks down viewing to the various platforms in terms of the average number of adults watching per day (for at least 3 minutes) on a TV set compared with the average time spent watching per viewer (i.e. only counting those who watched on that day).</a:t>
            </a:r>
          </a:p>
          <a:p>
            <a:pPr algn="l"/>
            <a:endParaRPr lang="en-GB" sz="1200" b="0" i="0" dirty="0">
              <a:solidFill>
                <a:srgbClr val="323A4E"/>
              </a:solidFill>
              <a:effectLst/>
              <a:latin typeface="proxima-nova"/>
            </a:endParaRPr>
          </a:p>
          <a:p>
            <a:pPr algn="l"/>
            <a:r>
              <a:rPr lang="en-GB" sz="1200" b="0" i="0" dirty="0">
                <a:solidFill>
                  <a:srgbClr val="323A4E"/>
                </a:solidFill>
                <a:effectLst/>
                <a:latin typeface="proxima-nova"/>
              </a:rPr>
              <a:t>Analysis across 2024 shows that the commercial broadcasters (linear and on demand) collectively reach just over 27 million adult viewers every day, with each of those viewers watching for an average of 3hrs, 42 mins a day. The combined portfolio of BBC channels (linear and on demand) has a daily reach of 22 million and an average view time of 2hr 14 mins.  YouTube has a daily reach of 6 million adults and a view time of 2hr 4 mins. </a:t>
            </a:r>
          </a:p>
          <a:p>
            <a:pPr algn="l"/>
            <a:endParaRPr lang="en-GB" sz="1200" b="0" i="0" dirty="0">
              <a:solidFill>
                <a:srgbClr val="323A4E"/>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323A4E"/>
                </a:solidFill>
                <a:effectLst/>
                <a:latin typeface="proxima-nova"/>
              </a:rPr>
              <a:t>SVOD services such as Netflix has a daily reach of 9 million people and a view time of 1hr 50 mins. </a:t>
            </a:r>
            <a:endParaRPr lang="en-GB" dirty="0"/>
          </a:p>
          <a:p>
            <a:pPr algn="l"/>
            <a:endParaRPr lang="en-GB" sz="1200" b="0" i="0" dirty="0">
              <a:solidFill>
                <a:srgbClr val="323A4E"/>
              </a:solidFill>
              <a:effectLst/>
              <a:latin typeface="proxima-nova"/>
            </a:endParaRP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01CE4-3762-45B6-9736-1C63892740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767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39CACF-CA70-446E-A87E-F1B38C1B6C21}" type="slidenum">
              <a:rPr lang="en-GB" smtClean="0"/>
              <a:t>24</a:t>
            </a:fld>
            <a:endParaRPr lang="en-GB"/>
          </a:p>
        </p:txBody>
      </p:sp>
    </p:spTree>
    <p:extLst>
      <p:ext uri="{BB962C8B-B14F-4D97-AF65-F5344CB8AC3E}">
        <p14:creationId xmlns:p14="http://schemas.microsoft.com/office/powerpoint/2010/main" val="3111155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41923">
              <a:defRPr/>
            </a:pPr>
            <a:fld id="{F281A8CC-AA9E-4ED1-97A5-A7C9D992D055}" type="slidenum">
              <a:rPr lang="en-GB">
                <a:solidFill>
                  <a:prstClr val="black"/>
                </a:solidFill>
                <a:latin typeface="Calibri" panose="020F0502020204030204"/>
              </a:rPr>
              <a:pPr defTabSz="941923">
                <a:defRPr/>
              </a:pPr>
              <a:t>25</a:t>
            </a:fld>
            <a:endParaRPr lang="en-GB">
              <a:solidFill>
                <a:prstClr val="black"/>
              </a:solidFill>
              <a:latin typeface="Calibri" panose="020F0502020204030204"/>
            </a:endParaRPr>
          </a:p>
        </p:txBody>
      </p:sp>
    </p:spTree>
    <p:extLst>
      <p:ext uri="{BB962C8B-B14F-4D97-AF65-F5344CB8AC3E}">
        <p14:creationId xmlns:p14="http://schemas.microsoft.com/office/powerpoint/2010/main" val="3685998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E379B-E34C-DE35-5F70-3260F2B90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645BB-9B2A-DAC9-2816-33A17D7EBB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25385-6779-0031-E7F6-D66BE1EA74B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0242975-721B-C2FF-420F-C7957F4C3C19}"/>
              </a:ext>
            </a:extLst>
          </p:cNvPr>
          <p:cNvSpPr>
            <a:spLocks noGrp="1"/>
          </p:cNvSpPr>
          <p:nvPr>
            <p:ph type="sldNum" sz="quarter" idx="10"/>
          </p:nvPr>
        </p:nvSpPr>
        <p:spPr/>
        <p:txBody>
          <a:bodyPr/>
          <a:lstStyle/>
          <a:p>
            <a:pPr defTabSz="941923">
              <a:defRPr/>
            </a:pPr>
            <a:fld id="{BA0DFD36-33EA-4DB4-B32D-6EBE0B1D4496}" type="slidenum">
              <a:rPr lang="en-GB">
                <a:solidFill>
                  <a:prstClr val="black"/>
                </a:solidFill>
                <a:latin typeface="Calibri" panose="020F0502020204030204"/>
              </a:rPr>
              <a:pPr defTabSz="941923">
                <a:defRPr/>
              </a:pPr>
              <a:t>26</a:t>
            </a:fld>
            <a:endParaRPr lang="en-GB">
              <a:solidFill>
                <a:prstClr val="black"/>
              </a:solidFill>
              <a:latin typeface="Calibri" panose="020F0502020204030204"/>
            </a:endParaRPr>
          </a:p>
        </p:txBody>
      </p:sp>
    </p:spTree>
    <p:extLst>
      <p:ext uri="{BB962C8B-B14F-4D97-AF65-F5344CB8AC3E}">
        <p14:creationId xmlns:p14="http://schemas.microsoft.com/office/powerpoint/2010/main" val="2081976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00691-0B2D-D570-8EBC-40092C86D8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C4786C-A00E-3ED8-177B-C3FE83F849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93BE1-836F-61DC-97D5-7D0EFC7B61E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3B61A1C-7EDA-7EFE-8AF8-51D9EFE3E990}"/>
              </a:ext>
            </a:extLst>
          </p:cNvPr>
          <p:cNvSpPr>
            <a:spLocks noGrp="1"/>
          </p:cNvSpPr>
          <p:nvPr>
            <p:ph type="sldNum" sz="quarter" idx="5"/>
          </p:nvPr>
        </p:nvSpPr>
        <p:spPr/>
        <p:txBody>
          <a:bodyPr/>
          <a:lstStyle/>
          <a:p>
            <a:fld id="{4639CACF-CA70-446E-A87E-F1B38C1B6C21}" type="slidenum">
              <a:rPr lang="en-GB" smtClean="0"/>
              <a:t>4</a:t>
            </a:fld>
            <a:endParaRPr lang="en-GB"/>
          </a:p>
        </p:txBody>
      </p:sp>
    </p:spTree>
    <p:extLst>
      <p:ext uri="{BB962C8B-B14F-4D97-AF65-F5344CB8AC3E}">
        <p14:creationId xmlns:p14="http://schemas.microsoft.com/office/powerpoint/2010/main" val="3023632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EAF82-6377-267F-70A5-84DC54B2E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7849D-D9C1-21E2-46DE-E272EE8F4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09F0EC-41F8-B0A7-99C0-245ED6BDBC8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5871467-E5E4-F4F5-C3A9-37A641613DC0}"/>
              </a:ext>
            </a:extLst>
          </p:cNvPr>
          <p:cNvSpPr>
            <a:spLocks noGrp="1"/>
          </p:cNvSpPr>
          <p:nvPr>
            <p:ph type="sldNum" sz="quarter" idx="5"/>
          </p:nvPr>
        </p:nvSpPr>
        <p:spPr/>
        <p:txBody>
          <a:bodyPr/>
          <a:lstStyle/>
          <a:p>
            <a:fld id="{4639CACF-CA70-446E-A87E-F1B38C1B6C21}" type="slidenum">
              <a:rPr lang="en-GB" smtClean="0"/>
              <a:t>6</a:t>
            </a:fld>
            <a:endParaRPr lang="en-GB"/>
          </a:p>
        </p:txBody>
      </p:sp>
    </p:spTree>
    <p:extLst>
      <p:ext uri="{BB962C8B-B14F-4D97-AF65-F5344CB8AC3E}">
        <p14:creationId xmlns:p14="http://schemas.microsoft.com/office/powerpoint/2010/main" val="1557666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39CACF-CA70-446E-A87E-F1B38C1B6C21}" type="slidenum">
              <a:rPr lang="en-GB" smtClean="0"/>
              <a:t>8</a:t>
            </a:fld>
            <a:endParaRPr lang="en-GB"/>
          </a:p>
        </p:txBody>
      </p:sp>
    </p:spTree>
    <p:extLst>
      <p:ext uri="{BB962C8B-B14F-4D97-AF65-F5344CB8AC3E}">
        <p14:creationId xmlns:p14="http://schemas.microsoft.com/office/powerpoint/2010/main" val="3890913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39CACF-CA70-446E-A87E-F1B38C1B6C21}" type="slidenum">
              <a:rPr lang="en-GB" smtClean="0"/>
              <a:t>14</a:t>
            </a:fld>
            <a:endParaRPr lang="en-GB"/>
          </a:p>
        </p:txBody>
      </p:sp>
    </p:spTree>
    <p:extLst>
      <p:ext uri="{BB962C8B-B14F-4D97-AF65-F5344CB8AC3E}">
        <p14:creationId xmlns:p14="http://schemas.microsoft.com/office/powerpoint/2010/main" val="3348701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39CACF-CA70-446E-A87E-F1B38C1B6C21}" type="slidenum">
              <a:rPr lang="en-GB" smtClean="0"/>
              <a:t>15</a:t>
            </a:fld>
            <a:endParaRPr lang="en-GB"/>
          </a:p>
        </p:txBody>
      </p:sp>
    </p:spTree>
    <p:extLst>
      <p:ext uri="{BB962C8B-B14F-4D97-AF65-F5344CB8AC3E}">
        <p14:creationId xmlns:p14="http://schemas.microsoft.com/office/powerpoint/2010/main" val="45809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16</a:t>
            </a:fld>
            <a:endParaRPr lang="en-GB"/>
          </a:p>
        </p:txBody>
      </p:sp>
    </p:spTree>
    <p:extLst>
      <p:ext uri="{BB962C8B-B14F-4D97-AF65-F5344CB8AC3E}">
        <p14:creationId xmlns:p14="http://schemas.microsoft.com/office/powerpoint/2010/main" val="2909606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39CACF-CA70-446E-A87E-F1B38C1B6C21}" type="slidenum">
              <a:rPr lang="en-GB" smtClean="0"/>
              <a:t>17</a:t>
            </a:fld>
            <a:endParaRPr lang="en-GB"/>
          </a:p>
        </p:txBody>
      </p:sp>
    </p:spTree>
    <p:extLst>
      <p:ext uri="{BB962C8B-B14F-4D97-AF65-F5344CB8AC3E}">
        <p14:creationId xmlns:p14="http://schemas.microsoft.com/office/powerpoint/2010/main" val="185895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39CACF-CA70-446E-A87E-F1B38C1B6C21}" type="slidenum">
              <a:rPr lang="en-GB" smtClean="0"/>
              <a:t>20</a:t>
            </a:fld>
            <a:endParaRPr lang="en-GB"/>
          </a:p>
        </p:txBody>
      </p:sp>
    </p:spTree>
    <p:extLst>
      <p:ext uri="{BB962C8B-B14F-4D97-AF65-F5344CB8AC3E}">
        <p14:creationId xmlns:p14="http://schemas.microsoft.com/office/powerpoint/2010/main" val="2930438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9.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4.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6.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8.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9.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0.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1.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3.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4.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5.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6.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7.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8.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9.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0.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1.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3.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4.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5.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6.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7.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8.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9.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0.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2.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4.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5.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6.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7.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8.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9.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00.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01.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02.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0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04.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05.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06.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07.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08.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09.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10.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11.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12.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14.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15.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16.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17.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18.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0.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1.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2.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3.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5.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6.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7.xml"/></Relationships>
</file>

<file path=ppt/slideLayouts/_rels/slideLayout17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8.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9.xml"/></Relationships>
</file>

<file path=ppt/slideLayouts/_rels/slideLayout17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0.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1.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2.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3.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5.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6.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7.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8.xml"/></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39.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0.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1.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2.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3.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5.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6.xml"/></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7.xml"/></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5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52.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53.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54.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55.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56.xml"/></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57.xml"/></Relationships>
</file>

<file path=ppt/slideLayouts/_rels/slideLayout20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58.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59.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60.xml"/></Relationships>
</file>

<file path=ppt/slideLayouts/_rels/slideLayout20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6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62.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63.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64.xml"/></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65.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66.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67.xml"/></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68.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69.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70.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7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72.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73.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74.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75.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76.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77.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78.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79.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8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82.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83.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84.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85.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86.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87.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88.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89.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90.xml"/></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9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92.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93.xml"/></Relationships>
</file>

<file path=ppt/slideLayouts/_rels/slideLayout24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94.xml"/></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95.xml"/></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96.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97.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98.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99.xml"/></Relationships>
</file>

<file path=ppt/slideLayouts/_rels/slideLayout24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0.xml"/></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2.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3.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4.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5.xml"/></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6.xml"/></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7.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8.xml"/></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09.xml"/></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2.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3.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4.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5.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6.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7.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9.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0.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1.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2.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3.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4.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5.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6.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7.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9.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0.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1.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2.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3.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4.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5.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6.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7.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E5681-5495-7C97-86BA-04FE618A14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00686EB-F49C-7596-3630-EA9C73F6D5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DE3583-63D3-B3B9-D3D8-A02EB9BE4BE5}"/>
              </a:ext>
            </a:extLst>
          </p:cNvPr>
          <p:cNvSpPr>
            <a:spLocks noGrp="1"/>
          </p:cNvSpPr>
          <p:nvPr>
            <p:ph type="dt" sz="half" idx="10"/>
          </p:nvPr>
        </p:nvSpPr>
        <p:spPr/>
        <p:txBody>
          <a:bodyPr/>
          <a:lstStyle/>
          <a:p>
            <a:fld id="{CE9F1112-95FC-48AC-9B8F-A58D72F711CA}" type="datetimeFigureOut">
              <a:rPr lang="en-GB" smtClean="0"/>
              <a:t>20/05/2025</a:t>
            </a:fld>
            <a:endParaRPr lang="en-GB"/>
          </a:p>
        </p:txBody>
      </p:sp>
      <p:sp>
        <p:nvSpPr>
          <p:cNvPr id="5" name="Footer Placeholder 4">
            <a:extLst>
              <a:ext uri="{FF2B5EF4-FFF2-40B4-BE49-F238E27FC236}">
                <a16:creationId xmlns:a16="http://schemas.microsoft.com/office/drawing/2014/main" id="{3728881C-BAC9-A3B5-716D-DA74A69618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98AD51-5FE7-7F24-8DCD-AE45926F6FAC}"/>
              </a:ext>
            </a:extLst>
          </p:cNvPr>
          <p:cNvSpPr>
            <a:spLocks noGrp="1"/>
          </p:cNvSpPr>
          <p:nvPr>
            <p:ph type="sldNum" sz="quarter" idx="12"/>
          </p:nvPr>
        </p:nvSpPr>
        <p:spPr/>
        <p:txBody>
          <a:bodyPr/>
          <a:lstStyle/>
          <a:p>
            <a:fld id="{315039D5-A155-437D-9C5B-4308CFA9D3E6}" type="slidenum">
              <a:rPr lang="en-GB" smtClean="0"/>
              <a:t>‹#›</a:t>
            </a:fld>
            <a:endParaRPr lang="en-GB"/>
          </a:p>
        </p:txBody>
      </p:sp>
    </p:spTree>
    <p:extLst>
      <p:ext uri="{BB962C8B-B14F-4D97-AF65-F5344CB8AC3E}">
        <p14:creationId xmlns:p14="http://schemas.microsoft.com/office/powerpoint/2010/main" val="40903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09346-B902-79BC-8DFF-30235EA3F4D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CB5E2E-4133-0C25-C162-825220AD7F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D0677A-FF68-078C-20FA-BB920E5A8064}"/>
              </a:ext>
            </a:extLst>
          </p:cNvPr>
          <p:cNvSpPr>
            <a:spLocks noGrp="1"/>
          </p:cNvSpPr>
          <p:nvPr>
            <p:ph type="dt" sz="half" idx="10"/>
          </p:nvPr>
        </p:nvSpPr>
        <p:spPr/>
        <p:txBody>
          <a:bodyPr/>
          <a:lstStyle/>
          <a:p>
            <a:fld id="{CE9F1112-95FC-48AC-9B8F-A58D72F711CA}" type="datetimeFigureOut">
              <a:rPr lang="en-GB" smtClean="0"/>
              <a:t>20/05/2025</a:t>
            </a:fld>
            <a:endParaRPr lang="en-GB"/>
          </a:p>
        </p:txBody>
      </p:sp>
      <p:sp>
        <p:nvSpPr>
          <p:cNvPr id="5" name="Footer Placeholder 4">
            <a:extLst>
              <a:ext uri="{FF2B5EF4-FFF2-40B4-BE49-F238E27FC236}">
                <a16:creationId xmlns:a16="http://schemas.microsoft.com/office/drawing/2014/main" id="{BC5E525D-5C59-68A9-6ED4-5766EC7E48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9CE6FE-E48C-CE98-0DF8-58A27091E2D4}"/>
              </a:ext>
            </a:extLst>
          </p:cNvPr>
          <p:cNvSpPr>
            <a:spLocks noGrp="1"/>
          </p:cNvSpPr>
          <p:nvPr>
            <p:ph type="sldNum" sz="quarter" idx="12"/>
          </p:nvPr>
        </p:nvSpPr>
        <p:spPr/>
        <p:txBody>
          <a:bodyPr/>
          <a:lstStyle/>
          <a:p>
            <a:fld id="{315039D5-A155-437D-9C5B-4308CFA9D3E6}" type="slidenum">
              <a:rPr lang="en-GB" smtClean="0"/>
              <a:t>‹#›</a:t>
            </a:fld>
            <a:endParaRPr lang="en-GB"/>
          </a:p>
        </p:txBody>
      </p:sp>
    </p:spTree>
    <p:extLst>
      <p:ext uri="{BB962C8B-B14F-4D97-AF65-F5344CB8AC3E}">
        <p14:creationId xmlns:p14="http://schemas.microsoft.com/office/powerpoint/2010/main" val="16487408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398372"/>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3864754120"/>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20/05/2025</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41178513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191507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ge  x1">
    <p:spTree>
      <p:nvGrpSpPr>
        <p:cNvPr id="1" name=""/>
        <p:cNvGrpSpPr/>
        <p:nvPr/>
      </p:nvGrpSpPr>
      <p:grpSpPr>
        <a:xfrm>
          <a:off x="0" y="0"/>
          <a:ext cx="0" cy="0"/>
          <a:chOff x="0" y="0"/>
          <a:chExt cx="0" cy="0"/>
        </a:xfrm>
      </p:grpSpPr>
      <p:sp>
        <p:nvSpPr>
          <p:cNvPr id="2" name="Freeform: Shape 18">
            <a:extLst>
              <a:ext uri="{FF2B5EF4-FFF2-40B4-BE49-F238E27FC236}">
                <a16:creationId xmlns:a16="http://schemas.microsoft.com/office/drawing/2014/main" id="{AA02A1DD-A22A-566E-72AF-A698FC806A97}"/>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accent6">
              <a:lumMod val="20000"/>
              <a:lumOff val="80000"/>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3A65A14E-FC48-B7EE-1237-C17B2515F4FA}"/>
              </a:ext>
            </a:extLst>
          </p:cNvPr>
          <p:cNvSpPr>
            <a:spLocks noGrp="1"/>
          </p:cNvSpPr>
          <p:nvPr>
            <p:ph sz="half" idx="1"/>
          </p:nvPr>
        </p:nvSpPr>
        <p:spPr>
          <a:xfrm>
            <a:off x="838200" y="1825624"/>
            <a:ext cx="5181600" cy="4351339"/>
          </a:xfrm>
        </p:spPr>
        <p:txBody>
          <a:bodyPr/>
          <a:lstStyle>
            <a:lvl1pPr>
              <a:defRPr sz="2000">
                <a:latin typeface="Helvetica Neue" panose="02000503000000020004"/>
              </a:defRPr>
            </a:lvl1pPr>
            <a:lvl2pPr>
              <a:defRPr sz="1800">
                <a:latin typeface="Helvetica Neue" panose="02000503000000020004"/>
              </a:defRPr>
            </a:lvl2pPr>
            <a:lvl3pPr>
              <a:defRPr sz="1600">
                <a:latin typeface="Helvetica Neue" panose="02000503000000020004"/>
              </a:defRPr>
            </a:lvl3pPr>
            <a:lvl4pPr>
              <a:defRPr sz="1400">
                <a:latin typeface="Helvetica Neue" panose="02000503000000020004"/>
              </a:defRPr>
            </a:lvl4pPr>
            <a:lvl5pPr>
              <a:defRPr sz="1400">
                <a:latin typeface="Helvetica Neue" panose="02000503000000020004"/>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A9034912-8023-7D51-2B8D-B760D2DA62BB}"/>
              </a:ext>
            </a:extLst>
          </p:cNvPr>
          <p:cNvSpPr>
            <a:spLocks noGrp="1"/>
          </p:cNvSpPr>
          <p:nvPr>
            <p:ph sz="half" idx="2"/>
          </p:nvPr>
        </p:nvSpPr>
        <p:spPr>
          <a:xfrm>
            <a:off x="6172200" y="1825625"/>
            <a:ext cx="5181600" cy="4351338"/>
          </a:xfrm>
        </p:spPr>
        <p:txBody>
          <a:bodyPr/>
          <a:lstStyle>
            <a:lvl1pPr>
              <a:defRPr sz="2000">
                <a:latin typeface="Helvetica Neue" panose="02000503000000020004"/>
              </a:defRPr>
            </a:lvl1pPr>
            <a:lvl2pPr>
              <a:defRPr sz="1800">
                <a:latin typeface="Helvetica Neue" panose="02000503000000020004"/>
              </a:defRPr>
            </a:lvl2pPr>
            <a:lvl3pPr>
              <a:defRPr sz="1600">
                <a:latin typeface="Helvetica Neue" panose="02000503000000020004"/>
              </a:defRPr>
            </a:lvl3pPr>
            <a:lvl4pPr>
              <a:defRPr sz="1400">
                <a:latin typeface="Helvetica Neue" panose="02000503000000020004"/>
              </a:defRPr>
            </a:lvl4pPr>
            <a:lvl5pPr>
              <a:defRPr sz="1400">
                <a:latin typeface="Helvetica Neue" panose="02000503000000020004"/>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016EF0DC-B950-EC7E-79D3-51CA876FEA49}"/>
              </a:ext>
            </a:extLst>
          </p:cNvPr>
          <p:cNvSpPr>
            <a:spLocks noGrp="1"/>
          </p:cNvSpPr>
          <p:nvPr>
            <p:ph type="title"/>
          </p:nvPr>
        </p:nvSpPr>
        <p:spPr>
          <a:xfrm>
            <a:off x="371475" y="347034"/>
            <a:ext cx="11449050" cy="1325563"/>
          </a:xfrm>
        </p:spPr>
        <p:txBody>
          <a:bodyPr anchor="t">
            <a:normAutofit/>
          </a:bodyPr>
          <a:lstStyle>
            <a:lvl1pPr>
              <a:defRPr sz="3200">
                <a:latin typeface="Helvetica Neue" panose="02000503000000020004"/>
              </a:defRPr>
            </a:lvl1pPr>
          </a:lstStyle>
          <a:p>
            <a:r>
              <a:rPr lang="en-GB"/>
              <a:t>Click to edit Master title style</a:t>
            </a:r>
            <a:endParaRPr lang="en-US"/>
          </a:p>
        </p:txBody>
      </p:sp>
    </p:spTree>
    <p:extLst>
      <p:ext uri="{BB962C8B-B14F-4D97-AF65-F5344CB8AC3E}">
        <p14:creationId xmlns:p14="http://schemas.microsoft.com/office/powerpoint/2010/main" val="123239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Image  x1">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AE05CCD6-4731-F078-4AC8-72337E6DAE28}"/>
              </a:ext>
            </a:extLst>
          </p:cNvPr>
          <p:cNvSpPr>
            <a:spLocks noGrp="1"/>
          </p:cNvSpPr>
          <p:nvPr>
            <p:ph type="pic" idx="10"/>
          </p:nvPr>
        </p:nvSpPr>
        <p:spPr>
          <a:xfrm>
            <a:off x="6172200" y="1825626"/>
            <a:ext cx="5181600" cy="4351337"/>
          </a:xfrm>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2" name="Freeform: Shape 18">
            <a:extLst>
              <a:ext uri="{FF2B5EF4-FFF2-40B4-BE49-F238E27FC236}">
                <a16:creationId xmlns:a16="http://schemas.microsoft.com/office/drawing/2014/main" id="{AA02A1DD-A22A-566E-72AF-A698FC806A97}"/>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accent6">
              <a:lumMod val="20000"/>
              <a:lumOff val="80000"/>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CC527BFA-0B5C-B391-446F-F763FE1A675A}"/>
              </a:ext>
            </a:extLst>
          </p:cNvPr>
          <p:cNvSpPr>
            <a:spLocks noGrp="1"/>
          </p:cNvSpPr>
          <p:nvPr>
            <p:ph type="title"/>
          </p:nvPr>
        </p:nvSpPr>
        <p:spPr>
          <a:xfrm>
            <a:off x="371475" y="347034"/>
            <a:ext cx="11449050" cy="1325563"/>
          </a:xfrm>
        </p:spPr>
        <p:txBody>
          <a:bodyPr anchor="t">
            <a:normAutofit/>
          </a:bodyPr>
          <a:lstStyle>
            <a:lvl1pPr>
              <a:defRPr sz="3200">
                <a:latin typeface="Helvetica Neue" panose="02000503000000020004"/>
              </a:defRPr>
            </a:lvl1pPr>
          </a:lstStyle>
          <a:p>
            <a:r>
              <a:rPr lang="en-GB"/>
              <a:t>Click to edit Master title style</a:t>
            </a:r>
            <a:endParaRPr lang="en-US"/>
          </a:p>
        </p:txBody>
      </p:sp>
      <p:sp>
        <p:nvSpPr>
          <p:cNvPr id="4" name="Content Placeholder 2">
            <a:extLst>
              <a:ext uri="{FF2B5EF4-FFF2-40B4-BE49-F238E27FC236}">
                <a16:creationId xmlns:a16="http://schemas.microsoft.com/office/drawing/2014/main" id="{3A65A14E-FC48-B7EE-1237-C17B2515F4FA}"/>
              </a:ext>
            </a:extLst>
          </p:cNvPr>
          <p:cNvSpPr>
            <a:spLocks noGrp="1"/>
          </p:cNvSpPr>
          <p:nvPr>
            <p:ph sz="half" idx="1"/>
          </p:nvPr>
        </p:nvSpPr>
        <p:spPr>
          <a:xfrm>
            <a:off x="838200" y="1825625"/>
            <a:ext cx="5181600" cy="4351338"/>
          </a:xfrm>
        </p:spPr>
        <p:txBody>
          <a:bodyPr/>
          <a:lstStyle>
            <a:lvl1pPr>
              <a:defRPr sz="2000">
                <a:latin typeface="Helvetica Neue" panose="02000503000000020004"/>
              </a:defRPr>
            </a:lvl1pPr>
            <a:lvl2pPr>
              <a:defRPr sz="1800">
                <a:latin typeface="Helvetica Neue" panose="02000503000000020004"/>
              </a:defRPr>
            </a:lvl2pPr>
            <a:lvl3pPr>
              <a:defRPr sz="1600">
                <a:latin typeface="Helvetica Neue" panose="02000503000000020004"/>
              </a:defRPr>
            </a:lvl3pPr>
            <a:lvl4pPr>
              <a:defRPr sz="1400">
                <a:latin typeface="Helvetica Neue" panose="02000503000000020004"/>
              </a:defRPr>
            </a:lvl4pPr>
            <a:lvl5pPr>
              <a:defRPr sz="1400">
                <a:latin typeface="Helvetica Neue" panose="02000503000000020004"/>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31982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Image  x1">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A65A14E-FC48-B7EE-1237-C17B2515F4FA}"/>
              </a:ext>
            </a:extLst>
          </p:cNvPr>
          <p:cNvSpPr>
            <a:spLocks noGrp="1"/>
          </p:cNvSpPr>
          <p:nvPr>
            <p:ph sz="half" idx="1"/>
          </p:nvPr>
        </p:nvSpPr>
        <p:spPr>
          <a:xfrm>
            <a:off x="838200" y="1825624"/>
            <a:ext cx="10515600" cy="4351339"/>
          </a:xfrm>
        </p:spPr>
        <p:txBody>
          <a:bodyPr/>
          <a:lstStyle>
            <a:lvl1pPr>
              <a:defRPr sz="2000">
                <a:latin typeface="Helvetica Neue" panose="02000503000000020004"/>
              </a:defRPr>
            </a:lvl1pPr>
            <a:lvl2pPr>
              <a:defRPr sz="1800">
                <a:latin typeface="Helvetica Neue" panose="02000503000000020004"/>
              </a:defRPr>
            </a:lvl2pPr>
            <a:lvl3pPr>
              <a:defRPr sz="1600">
                <a:latin typeface="Helvetica Neue" panose="02000503000000020004"/>
              </a:defRPr>
            </a:lvl3pPr>
            <a:lvl4pPr>
              <a:defRPr sz="1400">
                <a:latin typeface="Helvetica Neue" panose="02000503000000020004"/>
              </a:defRPr>
            </a:lvl4pPr>
            <a:lvl5pPr>
              <a:defRPr sz="1400">
                <a:latin typeface="Helvetica Neue" panose="02000503000000020004"/>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reeform: Shape 18">
            <a:extLst>
              <a:ext uri="{FF2B5EF4-FFF2-40B4-BE49-F238E27FC236}">
                <a16:creationId xmlns:a16="http://schemas.microsoft.com/office/drawing/2014/main" id="{AA02A1DD-A22A-566E-72AF-A698FC806A97}"/>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accent6">
              <a:lumMod val="20000"/>
              <a:lumOff val="80000"/>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016EF0DC-B950-EC7E-79D3-51CA876FEA49}"/>
              </a:ext>
            </a:extLst>
          </p:cNvPr>
          <p:cNvSpPr>
            <a:spLocks noGrp="1"/>
          </p:cNvSpPr>
          <p:nvPr>
            <p:ph type="title"/>
          </p:nvPr>
        </p:nvSpPr>
        <p:spPr>
          <a:xfrm>
            <a:off x="371475" y="347034"/>
            <a:ext cx="11449050" cy="1325563"/>
          </a:xfrm>
        </p:spPr>
        <p:txBody>
          <a:bodyPr anchor="t">
            <a:normAutofit/>
          </a:bodyPr>
          <a:lstStyle>
            <a:lvl1pPr>
              <a:defRPr sz="3200">
                <a:latin typeface="Helvetica Neue" panose="02000503000000020004"/>
              </a:defRPr>
            </a:lvl1pPr>
          </a:lstStyle>
          <a:p>
            <a:r>
              <a:rPr lang="en-GB"/>
              <a:t>Click to edit Master title style</a:t>
            </a:r>
            <a:endParaRPr lang="en-US"/>
          </a:p>
        </p:txBody>
      </p:sp>
    </p:spTree>
    <p:extLst>
      <p:ext uri="{BB962C8B-B14F-4D97-AF65-F5344CB8AC3E}">
        <p14:creationId xmlns:p14="http://schemas.microsoft.com/office/powerpoint/2010/main" val="20811034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559792-3C47-0806-ED7E-092115DFB23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4F0406-1450-BCCF-BEF7-9E0A5B5D7E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0C1B6E-FA8A-3EBE-3B87-DA0F3004E336}"/>
              </a:ext>
            </a:extLst>
          </p:cNvPr>
          <p:cNvSpPr>
            <a:spLocks noGrp="1"/>
          </p:cNvSpPr>
          <p:nvPr>
            <p:ph type="dt" sz="half" idx="10"/>
          </p:nvPr>
        </p:nvSpPr>
        <p:spPr/>
        <p:txBody>
          <a:bodyPr/>
          <a:lstStyle/>
          <a:p>
            <a:fld id="{CE9F1112-95FC-48AC-9B8F-A58D72F711CA}" type="datetimeFigureOut">
              <a:rPr lang="en-GB" smtClean="0"/>
              <a:t>20/05/2025</a:t>
            </a:fld>
            <a:endParaRPr lang="en-GB"/>
          </a:p>
        </p:txBody>
      </p:sp>
      <p:sp>
        <p:nvSpPr>
          <p:cNvPr id="5" name="Footer Placeholder 4">
            <a:extLst>
              <a:ext uri="{FF2B5EF4-FFF2-40B4-BE49-F238E27FC236}">
                <a16:creationId xmlns:a16="http://schemas.microsoft.com/office/drawing/2014/main" id="{72A6BE9C-2816-619D-504E-F782BE62B4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2F7DDD-EAE4-5C86-ED11-347AC6694287}"/>
              </a:ext>
            </a:extLst>
          </p:cNvPr>
          <p:cNvSpPr>
            <a:spLocks noGrp="1"/>
          </p:cNvSpPr>
          <p:nvPr>
            <p:ph type="sldNum" sz="quarter" idx="12"/>
          </p:nvPr>
        </p:nvSpPr>
        <p:spPr/>
        <p:txBody>
          <a:bodyPr/>
          <a:lstStyle/>
          <a:p>
            <a:fld id="{315039D5-A155-437D-9C5B-4308CFA9D3E6}" type="slidenum">
              <a:rPr lang="en-GB" smtClean="0"/>
              <a:t>‹#›</a:t>
            </a:fld>
            <a:endParaRPr lang="en-GB"/>
          </a:p>
        </p:txBody>
      </p:sp>
    </p:spTree>
    <p:extLst>
      <p:ext uri="{BB962C8B-B14F-4D97-AF65-F5344CB8AC3E}">
        <p14:creationId xmlns:p14="http://schemas.microsoft.com/office/powerpoint/2010/main" val="27021762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1754" y="4830533"/>
            <a:ext cx="10948492" cy="706140"/>
          </a:xfrm>
        </p:spPr>
        <p:txBody>
          <a:bodyPr anchor="b" anchorCtr="1">
            <a:noAutofit/>
          </a:bodyPr>
          <a:lstStyle>
            <a:lvl1pPr algn="ctr">
              <a:defRPr sz="2916">
                <a:solidFill>
                  <a:srgbClr val="0644A1"/>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621755" y="5552549"/>
            <a:ext cx="10948492" cy="702834"/>
          </a:xfrm>
        </p:spPr>
        <p:txBody>
          <a:bodyPr anchor="t" anchorCtr="1">
            <a:noAutofit/>
          </a:bodyPr>
          <a:lstStyle>
            <a:lvl1pPr marL="0" indent="0" algn="ctr">
              <a:buNone/>
              <a:defRPr sz="2083">
                <a:solidFill>
                  <a:srgbClr val="323232"/>
                </a:solidFill>
                <a:latin typeface="+mn-lt"/>
              </a:defRPr>
            </a:lvl1pPr>
            <a:lvl2pPr marL="609561" indent="0" algn="ctr">
              <a:buNone/>
              <a:defRPr>
                <a:solidFill>
                  <a:schemeClr val="tx1">
                    <a:tint val="75000"/>
                  </a:schemeClr>
                </a:solidFill>
              </a:defRPr>
            </a:lvl2pPr>
            <a:lvl3pPr marL="1219122" indent="0" algn="ctr">
              <a:buNone/>
              <a:defRPr>
                <a:solidFill>
                  <a:schemeClr val="tx1">
                    <a:tint val="75000"/>
                  </a:schemeClr>
                </a:solidFill>
              </a:defRPr>
            </a:lvl3pPr>
            <a:lvl4pPr marL="1828683" indent="0" algn="ctr">
              <a:buNone/>
              <a:defRPr>
                <a:solidFill>
                  <a:schemeClr val="tx1">
                    <a:tint val="75000"/>
                  </a:schemeClr>
                </a:solidFill>
              </a:defRPr>
            </a:lvl4pPr>
            <a:lvl5pPr marL="2438244" indent="0" algn="ctr">
              <a:buNone/>
              <a:defRPr>
                <a:solidFill>
                  <a:schemeClr val="tx1">
                    <a:tint val="75000"/>
                  </a:schemeClr>
                </a:solidFill>
              </a:defRPr>
            </a:lvl5pPr>
            <a:lvl6pPr marL="3047805" indent="0" algn="ctr">
              <a:buNone/>
              <a:defRPr>
                <a:solidFill>
                  <a:schemeClr val="tx1">
                    <a:tint val="75000"/>
                  </a:schemeClr>
                </a:solidFill>
              </a:defRPr>
            </a:lvl6pPr>
            <a:lvl7pPr marL="3657366" indent="0" algn="ctr">
              <a:buNone/>
              <a:defRPr>
                <a:solidFill>
                  <a:schemeClr val="tx1">
                    <a:tint val="75000"/>
                  </a:schemeClr>
                </a:solidFill>
              </a:defRPr>
            </a:lvl7pPr>
            <a:lvl8pPr marL="4266927" indent="0" algn="ctr">
              <a:buNone/>
              <a:defRPr>
                <a:solidFill>
                  <a:schemeClr val="tx1">
                    <a:tint val="75000"/>
                  </a:schemeClr>
                </a:solidFill>
              </a:defRPr>
            </a:lvl8pPr>
            <a:lvl9pPr marL="4876488" indent="0" algn="ctr">
              <a:buNone/>
              <a:defRPr>
                <a:solidFill>
                  <a:schemeClr val="tx1">
                    <a:tint val="75000"/>
                  </a:schemeClr>
                </a:solidFill>
              </a:defRPr>
            </a:lvl9pPr>
          </a:lstStyle>
          <a:p>
            <a:r>
              <a:rPr lang="en-US"/>
              <a:t>Click to edit Master subtitle style</a:t>
            </a:r>
            <a:endParaRPr lang="en-GB"/>
          </a:p>
        </p:txBody>
      </p:sp>
      <p:pic>
        <p:nvPicPr>
          <p:cNvPr id="6" name="Picture 5" descr="Sky Logo">
            <a:extLst>
              <a:ext uri="{FF2B5EF4-FFF2-40B4-BE49-F238E27FC236}">
                <a16:creationId xmlns:a16="http://schemas.microsoft.com/office/drawing/2014/main" id="{FDD1F656-A282-466D-BC80-173E1532C4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1232" y="1201750"/>
            <a:ext cx="6009537" cy="3671900"/>
          </a:xfrm>
          <a:prstGeom prst="rect">
            <a:avLst/>
          </a:prstGeom>
        </p:spPr>
      </p:pic>
    </p:spTree>
    <p:extLst>
      <p:ext uri="{BB962C8B-B14F-4D97-AF65-F5344CB8AC3E}">
        <p14:creationId xmlns:p14="http://schemas.microsoft.com/office/powerpoint/2010/main" val="2171912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line and Content">
    <p:spTree>
      <p:nvGrpSpPr>
        <p:cNvPr id="1" name=""/>
        <p:cNvGrpSpPr/>
        <p:nvPr/>
      </p:nvGrpSpPr>
      <p:grpSpPr>
        <a:xfrm>
          <a:off x="0" y="0"/>
          <a:ext cx="0" cy="0"/>
          <a:chOff x="0" y="0"/>
          <a:chExt cx="0" cy="0"/>
        </a:xfrm>
      </p:grpSpPr>
      <p:sp>
        <p:nvSpPr>
          <p:cNvPr id="6" name="TextBox 5"/>
          <p:cNvSpPr txBox="1"/>
          <p:nvPr/>
        </p:nvSpPr>
        <p:spPr>
          <a:xfrm>
            <a:off x="5772876" y="6344846"/>
            <a:ext cx="646249" cy="273340"/>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2" name="Title 1"/>
          <p:cNvSpPr>
            <a:spLocks noGrp="1"/>
          </p:cNvSpPr>
          <p:nvPr>
            <p:ph type="title" hasCustomPrompt="1"/>
          </p:nvPr>
        </p:nvSpPr>
        <p:spPr>
          <a:xfrm>
            <a:off x="621755" y="608571"/>
            <a:ext cx="10948492" cy="1060039"/>
          </a:xfrm>
        </p:spPr>
        <p:txBody>
          <a:bodyPr lIns="0" tIns="0" rIns="0" bIns="0">
            <a:noAutofit/>
          </a:bodyPr>
          <a:lstStyle>
            <a:lvl1pPr marL="0" marR="0" indent="0" algn="l" defTabSz="1219043" rtl="0" eaLnBrk="1" fontAlgn="auto" latinLnBrk="0" hangingPunct="1">
              <a:lnSpc>
                <a:spcPts val="3125"/>
              </a:lnSpc>
              <a:spcBef>
                <a:spcPts val="0"/>
              </a:spcBef>
              <a:spcAft>
                <a:spcPts val="0"/>
              </a:spcAft>
              <a:buClrTx/>
              <a:buSzTx/>
              <a:buFontTx/>
              <a:buNone/>
              <a:tabLst/>
              <a:defRPr lang="en-US" sz="2916" kern="1200" dirty="0">
                <a:gradFill flip="none" rotWithShape="1">
                  <a:gsLst>
                    <a:gs pos="0">
                      <a:srgbClr val="FF9E00"/>
                    </a:gs>
                    <a:gs pos="100000">
                      <a:srgbClr val="0071FF"/>
                    </a:gs>
                    <a:gs pos="35000">
                      <a:srgbClr val="E10000"/>
                    </a:gs>
                    <a:gs pos="85000">
                      <a:srgbClr val="21429C"/>
                    </a:gs>
                    <a:gs pos="60000">
                      <a:srgbClr val="B5007D"/>
                    </a:gs>
                  </a:gsLst>
                  <a:lin ang="0" scaled="1"/>
                  <a:tileRect/>
                </a:gradFill>
                <a:latin typeface="+mj-lt"/>
                <a:ea typeface="+mj-ea"/>
                <a:cs typeface="Sky Text Light"/>
              </a:defRPr>
            </a:lvl1pPr>
          </a:lstStyle>
          <a:p>
            <a:r>
              <a:rPr lang="en-US"/>
              <a:t>Heading Sky text 28pt</a:t>
            </a:r>
            <a:endParaRPr lang="en-GB"/>
          </a:p>
        </p:txBody>
      </p:sp>
      <p:sp>
        <p:nvSpPr>
          <p:cNvPr id="3" name="Content Placeholder 2"/>
          <p:cNvSpPr>
            <a:spLocks noGrp="1"/>
          </p:cNvSpPr>
          <p:nvPr>
            <p:ph idx="1" hasCustomPrompt="1"/>
          </p:nvPr>
        </p:nvSpPr>
        <p:spPr>
          <a:xfrm>
            <a:off x="621755" y="1684484"/>
            <a:ext cx="10948492" cy="4223616"/>
          </a:xfrm>
        </p:spPr>
        <p:txBody>
          <a:bodyPr lIns="0" tIns="0" rIns="0" bIns="0"/>
          <a:lstStyle>
            <a:lvl1pPr>
              <a:buClr>
                <a:srgbClr val="0644A1"/>
              </a:buClr>
              <a:defRPr sz="1875">
                <a:solidFill>
                  <a:srgbClr val="323232"/>
                </a:solidFill>
              </a:defRPr>
            </a:lvl1pPr>
            <a:lvl2pPr>
              <a:buClr>
                <a:srgbClr val="0644A1"/>
              </a:buClr>
              <a:defRPr sz="1667">
                <a:solidFill>
                  <a:srgbClr val="323232"/>
                </a:solidFill>
              </a:defRPr>
            </a:lvl2pPr>
            <a:lvl3pPr>
              <a:buClr>
                <a:srgbClr val="0644A1"/>
              </a:buClr>
              <a:defRPr sz="1458">
                <a:solidFill>
                  <a:srgbClr val="323232"/>
                </a:solidFill>
              </a:defRPr>
            </a:lvl3pPr>
            <a:lvl4pPr>
              <a:buClr>
                <a:srgbClr val="0644A1"/>
              </a:buClr>
              <a:defRPr sz="1250">
                <a:solidFill>
                  <a:srgbClr val="323232"/>
                </a:solidFill>
              </a:defRPr>
            </a:lvl4pPr>
          </a:lstStyle>
          <a:p>
            <a:r>
              <a:rPr lang="en-US"/>
              <a:t>Bullet point Sky text 18pt</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sp>
        <p:nvSpPr>
          <p:cNvPr id="9" name="Rectangle 8">
            <a:extLst>
              <a:ext uri="{FF2B5EF4-FFF2-40B4-BE49-F238E27FC236}">
                <a16:creationId xmlns:a16="http://schemas.microsoft.com/office/drawing/2014/main" id="{0F8AA8C5-A49C-4887-833B-48B4E7314B43}"/>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pic>
        <p:nvPicPr>
          <p:cNvPr id="10" name="Picture 9" descr="Sky Logo">
            <a:extLst>
              <a:ext uri="{FF2B5EF4-FFF2-40B4-BE49-F238E27FC236}">
                <a16:creationId xmlns:a16="http://schemas.microsoft.com/office/drawing/2014/main" id="{5CA1FEE4-CFC7-40B5-B935-F66AA543AC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4" y="6007077"/>
            <a:ext cx="793282" cy="484705"/>
          </a:xfrm>
          <a:prstGeom prst="rect">
            <a:avLst/>
          </a:prstGeom>
        </p:spPr>
      </p:pic>
    </p:spTree>
    <p:extLst>
      <p:ext uri="{BB962C8B-B14F-4D97-AF65-F5344CB8AC3E}">
        <p14:creationId xmlns:p14="http://schemas.microsoft.com/office/powerpoint/2010/main" val="665337143"/>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3"/>
            <a:ext cx="5298141" cy="2412000"/>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1" y="571620"/>
            <a:ext cx="5530379" cy="352613"/>
          </a:xfrm>
        </p:spPr>
        <p:txBody>
          <a:bodyPr>
            <a:normAutofit/>
          </a:bodyPr>
          <a:lstStyle>
            <a:lvl1pPr marL="0" algn="l" defTabSz="914377"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9"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27090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3">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90" y="651159"/>
            <a:ext cx="6450012" cy="352613"/>
          </a:xfrm>
        </p:spPr>
        <p:txBody>
          <a:bodyPr>
            <a:normAutofit/>
          </a:bodyPr>
          <a:lstStyle>
            <a:lvl1pPr marL="0" algn="l" defTabSz="914377" rtl="0" eaLnBrk="1" latinLnBrk="0" hangingPunct="1">
              <a:lnSpc>
                <a:spcPct val="90000"/>
              </a:lnSpc>
              <a:spcBef>
                <a:spcPct val="0"/>
              </a:spcBef>
              <a:buNone/>
              <a:defRPr lang="en-US" sz="1800" b="1" kern="1200" spc="31"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33286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lin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1755" y="608571"/>
            <a:ext cx="10948492" cy="1060039"/>
          </a:xfrm>
        </p:spPr>
        <p:txBody>
          <a:bodyPr/>
          <a:lstStyle>
            <a:lvl1pPr>
              <a:lnSpc>
                <a:spcPts val="3125"/>
              </a:lnSpc>
              <a:spcBef>
                <a:spcPts val="0"/>
              </a:spcBef>
              <a:defRPr lang="en-US" sz="2916" kern="1200">
                <a:gradFill flip="none" rotWithShape="1">
                  <a:gsLst>
                    <a:gs pos="0">
                      <a:srgbClr val="FF9E00"/>
                    </a:gs>
                    <a:gs pos="100000">
                      <a:srgbClr val="0071FF"/>
                    </a:gs>
                    <a:gs pos="35000">
                      <a:srgbClr val="E10000"/>
                    </a:gs>
                    <a:gs pos="85000">
                      <a:srgbClr val="21429C"/>
                    </a:gs>
                    <a:gs pos="60000">
                      <a:srgbClr val="B5007D"/>
                    </a:gs>
                  </a:gsLst>
                  <a:lin ang="0" scaled="1"/>
                  <a:tileRect/>
                </a:gradFill>
                <a:latin typeface="+mj-lt"/>
                <a:ea typeface="+mj-ea"/>
                <a:cs typeface="Sky Text Light"/>
              </a:defRPr>
            </a:lvl1pPr>
          </a:lstStyle>
          <a:p>
            <a:r>
              <a:rPr lang="en-US"/>
              <a:t>Heading Sky text 28pt</a:t>
            </a:r>
            <a:endParaRPr lang="en-GB"/>
          </a:p>
        </p:txBody>
      </p:sp>
      <p:sp>
        <p:nvSpPr>
          <p:cNvPr id="3" name="Content Placeholder 2"/>
          <p:cNvSpPr>
            <a:spLocks noGrp="1"/>
          </p:cNvSpPr>
          <p:nvPr>
            <p:ph sz="half" idx="1" hasCustomPrompt="1"/>
          </p:nvPr>
        </p:nvSpPr>
        <p:spPr>
          <a:xfrm>
            <a:off x="621754" y="1684486"/>
            <a:ext cx="5353596"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1" y="1684486"/>
            <a:ext cx="5347745"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9" name="TextBox 8">
            <a:extLst>
              <a:ext uri="{FF2B5EF4-FFF2-40B4-BE49-F238E27FC236}">
                <a16:creationId xmlns:a16="http://schemas.microsoft.com/office/drawing/2014/main" id="{8D38A737-86D3-D248-994C-31E28E338663}"/>
              </a:ext>
            </a:extLst>
          </p:cNvPr>
          <p:cNvSpPr txBox="1"/>
          <p:nvPr/>
        </p:nvSpPr>
        <p:spPr>
          <a:xfrm>
            <a:off x="5772876" y="6344846"/>
            <a:ext cx="646249" cy="273340"/>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sp>
        <p:nvSpPr>
          <p:cNvPr id="11" name="Rectangle 10">
            <a:extLst>
              <a:ext uri="{FF2B5EF4-FFF2-40B4-BE49-F238E27FC236}">
                <a16:creationId xmlns:a16="http://schemas.microsoft.com/office/drawing/2014/main" id="{3F0B3148-08FB-43AF-BC72-1ECE3B8F645B}"/>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pic>
        <p:nvPicPr>
          <p:cNvPr id="14" name="Picture 13" descr="Sky Logo">
            <a:extLst>
              <a:ext uri="{FF2B5EF4-FFF2-40B4-BE49-F238E27FC236}">
                <a16:creationId xmlns:a16="http://schemas.microsoft.com/office/drawing/2014/main" id="{DAE42BD6-AF58-4EDC-8B62-4026586A2A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4" y="6007077"/>
            <a:ext cx="793282" cy="484705"/>
          </a:xfrm>
          <a:prstGeom prst="rect">
            <a:avLst/>
          </a:prstGeom>
        </p:spPr>
      </p:pic>
    </p:spTree>
    <p:extLst>
      <p:ext uri="{BB962C8B-B14F-4D97-AF65-F5344CB8AC3E}">
        <p14:creationId xmlns:p14="http://schemas.microsoft.com/office/powerpoint/2010/main" val="2308026674"/>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7" y="359948"/>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60"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81251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7" y="359948"/>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3" y="1911351"/>
            <a:ext cx="11296031"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7" y="1752600"/>
            <a:ext cx="112331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908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7" y="359948"/>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3"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8139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3" y="359945"/>
            <a:ext cx="5594827"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60" y="1911240"/>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60"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1556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60" y="1911240"/>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3" y="-9729"/>
            <a:ext cx="6184107"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60"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27013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7" y="359948"/>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61"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60" y="3831706"/>
            <a:ext cx="3713547"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9"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5" y="3822703"/>
            <a:ext cx="3713547"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3" y="3822703"/>
            <a:ext cx="3713547"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5"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3"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5"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761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7" y="359948"/>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61"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7"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6"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71"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49201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60"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9"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60"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3215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7" y="1911237"/>
            <a:ext cx="5442019"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9"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7"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9"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60"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7462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60"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3"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4"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4"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3"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60"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5614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line, Content and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3953B32-5941-5240-BE3B-FEA0D9D21B10}"/>
              </a:ext>
            </a:extLst>
          </p:cNvPr>
          <p:cNvSpPr>
            <a:spLocks noGrp="1"/>
          </p:cNvSpPr>
          <p:nvPr>
            <p:ph type="pic" sz="quarter" idx="12" hasCustomPrompt="1"/>
          </p:nvPr>
        </p:nvSpPr>
        <p:spPr>
          <a:xfrm>
            <a:off x="6089032" y="-1"/>
            <a:ext cx="6102969" cy="6858001"/>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2" name="Title 1"/>
          <p:cNvSpPr>
            <a:spLocks noGrp="1"/>
          </p:cNvSpPr>
          <p:nvPr>
            <p:ph type="title" hasCustomPrompt="1"/>
          </p:nvPr>
        </p:nvSpPr>
        <p:spPr>
          <a:xfrm>
            <a:off x="621756" y="608571"/>
            <a:ext cx="5353595" cy="1060039"/>
          </a:xfrm>
        </p:spPr>
        <p:txBody>
          <a:bodyPr/>
          <a:lstStyle>
            <a:lvl1pPr>
              <a:lnSpc>
                <a:spcPts val="3125"/>
              </a:lnSpc>
              <a:spcBef>
                <a:spcPts val="0"/>
              </a:spcBef>
              <a:defRPr>
                <a:latin typeface="+mj-lt"/>
              </a:defRPr>
            </a:lvl1pPr>
          </a:lstStyle>
          <a:p>
            <a:r>
              <a:rPr lang="en-US"/>
              <a:t>Heading Sky text 28pt</a:t>
            </a:r>
            <a:endParaRPr lang="en-GB"/>
          </a:p>
        </p:txBody>
      </p:sp>
      <p:sp>
        <p:nvSpPr>
          <p:cNvPr id="3" name="Content Placeholder 2"/>
          <p:cNvSpPr>
            <a:spLocks noGrp="1"/>
          </p:cNvSpPr>
          <p:nvPr>
            <p:ph sz="half" idx="1" hasCustomPrompt="1"/>
          </p:nvPr>
        </p:nvSpPr>
        <p:spPr>
          <a:xfrm>
            <a:off x="621754" y="1684486"/>
            <a:ext cx="5353596"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320F6A7D-3E4B-5241-94AF-CF8EB9FCB656}"/>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sp>
        <p:nvSpPr>
          <p:cNvPr id="7" name="Rectangle 6">
            <a:extLst>
              <a:ext uri="{FF2B5EF4-FFF2-40B4-BE49-F238E27FC236}">
                <a16:creationId xmlns:a16="http://schemas.microsoft.com/office/drawing/2014/main" id="{537DF7A7-BAD5-426D-9522-2F2B1527596B}"/>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Tree>
    <p:extLst>
      <p:ext uri="{BB962C8B-B14F-4D97-AF65-F5344CB8AC3E}">
        <p14:creationId xmlns:p14="http://schemas.microsoft.com/office/powerpoint/2010/main" val="1417074176"/>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8"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8"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8"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8"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8"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60"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8"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98936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8" y="359948"/>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41"/>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44115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8" y="359948"/>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403"/>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27361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3" y="651778"/>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3" y="1814304"/>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9902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60"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8" y="182087"/>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9262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39977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4"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80"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99070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3"/>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5" y="3773512"/>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4"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5" y="3652420"/>
            <a:ext cx="3019047"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3394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3"/>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5" y="3773512"/>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4"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2"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5" y="3652420"/>
            <a:ext cx="3019047"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382386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2"/>
            <a:ext cx="1746971"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17661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lin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lnSpc>
                <a:spcPts val="3125"/>
              </a:lnSpc>
              <a:spcBef>
                <a:spcPts val="0"/>
              </a:spcBef>
              <a:defRPr sz="2916">
                <a:latin typeface="+mj-lt"/>
              </a:defRPr>
            </a:lvl1pPr>
          </a:lstStyle>
          <a:p>
            <a:r>
              <a:rPr lang="en-US"/>
              <a:t>Heading Sky text 28pt</a:t>
            </a:r>
            <a:endParaRPr lang="en-GB"/>
          </a:p>
        </p:txBody>
      </p:sp>
      <p:sp>
        <p:nvSpPr>
          <p:cNvPr id="7" name="TextBox 6">
            <a:extLst>
              <a:ext uri="{FF2B5EF4-FFF2-40B4-BE49-F238E27FC236}">
                <a16:creationId xmlns:a16="http://schemas.microsoft.com/office/drawing/2014/main" id="{5FDA7EFF-A56F-EA4F-8F5D-BBB210D4127B}"/>
              </a:ext>
            </a:extLst>
          </p:cNvPr>
          <p:cNvSpPr txBox="1"/>
          <p:nvPr/>
        </p:nvSpPr>
        <p:spPr>
          <a:xfrm>
            <a:off x="5772876" y="6344846"/>
            <a:ext cx="646249" cy="273340"/>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sp>
        <p:nvSpPr>
          <p:cNvPr id="9" name="Rectangle 8">
            <a:extLst>
              <a:ext uri="{FF2B5EF4-FFF2-40B4-BE49-F238E27FC236}">
                <a16:creationId xmlns:a16="http://schemas.microsoft.com/office/drawing/2014/main" id="{BDA25447-7AC6-4F79-BFEE-68239FB9941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pic>
        <p:nvPicPr>
          <p:cNvPr id="12" name="Picture 11" descr="Sky Logo">
            <a:extLst>
              <a:ext uri="{FF2B5EF4-FFF2-40B4-BE49-F238E27FC236}">
                <a16:creationId xmlns:a16="http://schemas.microsoft.com/office/drawing/2014/main" id="{5B176E83-4C3A-4246-88A1-8426318799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4" y="6007077"/>
            <a:ext cx="793282" cy="484705"/>
          </a:xfrm>
          <a:prstGeom prst="rect">
            <a:avLst/>
          </a:prstGeom>
        </p:spPr>
      </p:pic>
    </p:spTree>
    <p:extLst>
      <p:ext uri="{BB962C8B-B14F-4D97-AF65-F5344CB8AC3E}">
        <p14:creationId xmlns:p14="http://schemas.microsoft.com/office/powerpoint/2010/main" val="4097611581"/>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5" y="3773512"/>
            <a:ext cx="2858127"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72373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4" y="3773512"/>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25849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371477" y="359948"/>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0672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60"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6910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7" y="759297"/>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9"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4277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3">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122868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153784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25740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3070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7982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FB51EE-244D-0749-8FE7-11C5C387FCAF}"/>
              </a:ext>
            </a:extLst>
          </p:cNvPr>
          <p:cNvSpPr txBox="1"/>
          <p:nvPr/>
        </p:nvSpPr>
        <p:spPr>
          <a:xfrm>
            <a:off x="5772876" y="6344846"/>
            <a:ext cx="646249" cy="273340"/>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6" name="Rectangle 5">
            <a:extLst>
              <a:ext uri="{FF2B5EF4-FFF2-40B4-BE49-F238E27FC236}">
                <a16:creationId xmlns:a16="http://schemas.microsoft.com/office/drawing/2014/main" id="{F546BFA0-F927-432A-9D99-8ACC0E0FCEF0}"/>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pic>
        <p:nvPicPr>
          <p:cNvPr id="9" name="Picture 8" descr="Sky Logo">
            <a:extLst>
              <a:ext uri="{FF2B5EF4-FFF2-40B4-BE49-F238E27FC236}">
                <a16:creationId xmlns:a16="http://schemas.microsoft.com/office/drawing/2014/main" id="{9D4397D3-7F43-410A-BA8E-87266A2458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4" y="6007077"/>
            <a:ext cx="793282" cy="484705"/>
          </a:xfrm>
          <a:prstGeom prst="rect">
            <a:avLst/>
          </a:prstGeom>
        </p:spPr>
      </p:pic>
    </p:spTree>
    <p:extLst>
      <p:ext uri="{BB962C8B-B14F-4D97-AF65-F5344CB8AC3E}">
        <p14:creationId xmlns:p14="http://schemas.microsoft.com/office/powerpoint/2010/main" val="177217631"/>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68370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7075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84981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77636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28110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9341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87294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47991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02526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2382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line and Content-NL">
    <p:spTree>
      <p:nvGrpSpPr>
        <p:cNvPr id="1" name=""/>
        <p:cNvGrpSpPr/>
        <p:nvPr/>
      </p:nvGrpSpPr>
      <p:grpSpPr>
        <a:xfrm>
          <a:off x="0" y="0"/>
          <a:ext cx="0" cy="0"/>
          <a:chOff x="0" y="0"/>
          <a:chExt cx="0" cy="0"/>
        </a:xfrm>
      </p:grpSpPr>
      <p:sp>
        <p:nvSpPr>
          <p:cNvPr id="6" name="TextBox 5"/>
          <p:cNvSpPr txBox="1"/>
          <p:nvPr/>
        </p:nvSpPr>
        <p:spPr>
          <a:xfrm>
            <a:off x="5772876" y="6344846"/>
            <a:ext cx="646249" cy="273340"/>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2" name="Title 1"/>
          <p:cNvSpPr>
            <a:spLocks noGrp="1"/>
          </p:cNvSpPr>
          <p:nvPr>
            <p:ph type="title" hasCustomPrompt="1"/>
          </p:nvPr>
        </p:nvSpPr>
        <p:spPr>
          <a:xfrm>
            <a:off x="621755" y="608571"/>
            <a:ext cx="10948492" cy="1060039"/>
          </a:xfrm>
        </p:spPr>
        <p:txBody>
          <a:bodyPr lIns="0" tIns="0" rIns="0" bIns="0">
            <a:noAutofit/>
          </a:bodyPr>
          <a:lstStyle>
            <a:lvl1pPr marL="0" marR="0" indent="0" algn="l" defTabSz="1219043" rtl="0" eaLnBrk="1" fontAlgn="auto" latinLnBrk="0" hangingPunct="1">
              <a:lnSpc>
                <a:spcPts val="3125"/>
              </a:lnSpc>
              <a:spcBef>
                <a:spcPts val="0"/>
              </a:spcBef>
              <a:spcAft>
                <a:spcPts val="0"/>
              </a:spcAft>
              <a:buClrTx/>
              <a:buSzTx/>
              <a:buFontTx/>
              <a:buNone/>
              <a:tabLst/>
              <a:defRPr lang="en-US" sz="2916" kern="1200">
                <a:gradFill flip="none" rotWithShape="1">
                  <a:gsLst>
                    <a:gs pos="0">
                      <a:srgbClr val="FF9E00"/>
                    </a:gs>
                    <a:gs pos="100000">
                      <a:srgbClr val="0071FF"/>
                    </a:gs>
                    <a:gs pos="35000">
                      <a:srgbClr val="E10000"/>
                    </a:gs>
                    <a:gs pos="85000">
                      <a:srgbClr val="21429C"/>
                    </a:gs>
                    <a:gs pos="60000">
                      <a:srgbClr val="B5007D"/>
                    </a:gs>
                  </a:gsLst>
                  <a:lin ang="0" scaled="1"/>
                  <a:tileRect/>
                </a:gradFill>
                <a:latin typeface="+mj-lt"/>
                <a:ea typeface="+mj-ea"/>
                <a:cs typeface="Sky Text Light"/>
              </a:defRPr>
            </a:lvl1pPr>
          </a:lstStyle>
          <a:p>
            <a:r>
              <a:rPr lang="en-US"/>
              <a:t>Heading Sky text 28pt</a:t>
            </a:r>
            <a:endParaRPr lang="en-GB"/>
          </a:p>
        </p:txBody>
      </p:sp>
      <p:sp>
        <p:nvSpPr>
          <p:cNvPr id="3" name="Content Placeholder 2"/>
          <p:cNvSpPr>
            <a:spLocks noGrp="1"/>
          </p:cNvSpPr>
          <p:nvPr>
            <p:ph idx="1" hasCustomPrompt="1"/>
          </p:nvPr>
        </p:nvSpPr>
        <p:spPr>
          <a:xfrm>
            <a:off x="621755" y="1684484"/>
            <a:ext cx="10948492" cy="4223616"/>
          </a:xfrm>
        </p:spPr>
        <p:txBody>
          <a:bodyPr lIns="0" tIns="0" rIns="0" bIns="0"/>
          <a:lstStyle>
            <a:lvl1pPr>
              <a:buClr>
                <a:srgbClr val="0644A1"/>
              </a:buClr>
              <a:defRPr sz="1875">
                <a:solidFill>
                  <a:srgbClr val="323232"/>
                </a:solidFill>
              </a:defRPr>
            </a:lvl1pPr>
            <a:lvl2pPr>
              <a:buClr>
                <a:srgbClr val="0644A1"/>
              </a:buClr>
              <a:defRPr sz="1667">
                <a:solidFill>
                  <a:srgbClr val="323232"/>
                </a:solidFill>
              </a:defRPr>
            </a:lvl2pPr>
            <a:lvl3pPr>
              <a:buClr>
                <a:srgbClr val="0644A1"/>
              </a:buClr>
              <a:defRPr sz="1458">
                <a:solidFill>
                  <a:srgbClr val="323232"/>
                </a:solidFill>
              </a:defRPr>
            </a:lvl3pPr>
            <a:lvl4pPr>
              <a:buClr>
                <a:srgbClr val="0644A1"/>
              </a:buClr>
              <a:defRPr sz="1250">
                <a:solidFill>
                  <a:srgbClr val="323232"/>
                </a:solidFill>
              </a:defRPr>
            </a:lvl4pPr>
          </a:lstStyle>
          <a:p>
            <a:r>
              <a:rPr lang="en-US"/>
              <a:t>Bullet point Sky text 18pt</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sp>
        <p:nvSpPr>
          <p:cNvPr id="9" name="Rectangle 8">
            <a:extLst>
              <a:ext uri="{FF2B5EF4-FFF2-40B4-BE49-F238E27FC236}">
                <a16:creationId xmlns:a16="http://schemas.microsoft.com/office/drawing/2014/main" id="{F03A252A-12CD-4BDA-BD92-9543C85A85BC}"/>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Tree>
    <p:extLst>
      <p:ext uri="{BB962C8B-B14F-4D97-AF65-F5344CB8AC3E}">
        <p14:creationId xmlns:p14="http://schemas.microsoft.com/office/powerpoint/2010/main" val="3309822274"/>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2344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80027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658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42038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73819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308723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2835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63845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65595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52604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line and Content 2-N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1755" y="608571"/>
            <a:ext cx="10948492" cy="1060039"/>
          </a:xfrm>
        </p:spPr>
        <p:txBody>
          <a:bodyPr/>
          <a:lstStyle>
            <a:lvl1pPr>
              <a:lnSpc>
                <a:spcPts val="3125"/>
              </a:lnSpc>
              <a:spcBef>
                <a:spcPts val="0"/>
              </a:spcBef>
              <a:defRPr>
                <a:latin typeface="+mj-lt"/>
              </a:defRPr>
            </a:lvl1pPr>
          </a:lstStyle>
          <a:p>
            <a:r>
              <a:rPr lang="en-US"/>
              <a:t>Heading Sky text 28pt</a:t>
            </a:r>
            <a:endParaRPr lang="en-GB"/>
          </a:p>
        </p:txBody>
      </p:sp>
      <p:sp>
        <p:nvSpPr>
          <p:cNvPr id="3" name="Content Placeholder 2"/>
          <p:cNvSpPr>
            <a:spLocks noGrp="1"/>
          </p:cNvSpPr>
          <p:nvPr>
            <p:ph sz="half" idx="1" hasCustomPrompt="1"/>
          </p:nvPr>
        </p:nvSpPr>
        <p:spPr>
          <a:xfrm>
            <a:off x="621754" y="1684486"/>
            <a:ext cx="5353596"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1" y="1684486"/>
            <a:ext cx="5347745"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9" name="TextBox 8">
            <a:extLst>
              <a:ext uri="{FF2B5EF4-FFF2-40B4-BE49-F238E27FC236}">
                <a16:creationId xmlns:a16="http://schemas.microsoft.com/office/drawing/2014/main" id="{8D38A737-86D3-D248-994C-31E28E338663}"/>
              </a:ext>
            </a:extLst>
          </p:cNvPr>
          <p:cNvSpPr txBox="1"/>
          <p:nvPr/>
        </p:nvSpPr>
        <p:spPr>
          <a:xfrm>
            <a:off x="5772876" y="6344846"/>
            <a:ext cx="646249" cy="273340"/>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sp>
        <p:nvSpPr>
          <p:cNvPr id="8" name="Rectangle 7">
            <a:extLst>
              <a:ext uri="{FF2B5EF4-FFF2-40B4-BE49-F238E27FC236}">
                <a16:creationId xmlns:a16="http://schemas.microsoft.com/office/drawing/2014/main" id="{39CAFC24-F8B2-4534-8D77-AB9BA699A879}"/>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Tree>
    <p:extLst>
      <p:ext uri="{BB962C8B-B14F-4D97-AF65-F5344CB8AC3E}">
        <p14:creationId xmlns:p14="http://schemas.microsoft.com/office/powerpoint/2010/main" val="542870276"/>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70354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0782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0260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82352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FAC5BB-39CE-1A4C-8812-F3A17EA4417C}"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11677035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165684056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02AD01-465C-6E6F-9997-5F168F7B4F98}"/>
              </a:ext>
            </a:extLst>
          </p:cNvPr>
          <p:cNvSpPr>
            <a:spLocks noGrp="1"/>
          </p:cNvSpPr>
          <p:nvPr>
            <p:ph type="dt" sz="half" idx="10"/>
          </p:nvPr>
        </p:nvSpPr>
        <p:spPr/>
        <p:txBody>
          <a:bodyPr/>
          <a:lstStyle/>
          <a:p>
            <a:fld id="{22A0F3AA-3630-432D-9A17-7178E67AC098}" type="datetimeFigureOut">
              <a:rPr lang="en-GB" smtClean="0"/>
              <a:t>20/05/2025</a:t>
            </a:fld>
            <a:endParaRPr lang="en-GB"/>
          </a:p>
        </p:txBody>
      </p:sp>
      <p:sp>
        <p:nvSpPr>
          <p:cNvPr id="3" name="Footer Placeholder 2">
            <a:extLst>
              <a:ext uri="{FF2B5EF4-FFF2-40B4-BE49-F238E27FC236}">
                <a16:creationId xmlns:a16="http://schemas.microsoft.com/office/drawing/2014/main" id="{ABBE2E86-8A48-37CE-6BEC-3F8E4FBFB13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2E789B6-61A6-E4B4-A1B8-F04D41FEF0C9}"/>
              </a:ext>
            </a:extLst>
          </p:cNvPr>
          <p:cNvSpPr>
            <a:spLocks noGrp="1"/>
          </p:cNvSpPr>
          <p:nvPr>
            <p:ph type="sldNum" sz="quarter" idx="12"/>
          </p:nvPr>
        </p:nvSpPr>
        <p:spPr/>
        <p:txBody>
          <a:bodyPr/>
          <a:lstStyle/>
          <a:p>
            <a:fld id="{3556D5F5-7E58-43EA-A7B4-12B2EFB618FF}" type="slidenum">
              <a:rPr lang="en-GB" smtClean="0"/>
              <a:t>‹#›</a:t>
            </a:fld>
            <a:endParaRPr lang="en-GB"/>
          </a:p>
        </p:txBody>
      </p:sp>
    </p:spTree>
    <p:extLst>
      <p:ext uri="{BB962C8B-B14F-4D97-AF65-F5344CB8AC3E}">
        <p14:creationId xmlns:p14="http://schemas.microsoft.com/office/powerpoint/2010/main" val="34383111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E5681-5495-7C97-86BA-04FE618A14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00686EB-F49C-7596-3630-EA9C73F6D5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DE3583-63D3-B3B9-D3D8-A02EB9BE4BE5}"/>
              </a:ext>
            </a:extLst>
          </p:cNvPr>
          <p:cNvSpPr>
            <a:spLocks noGrp="1"/>
          </p:cNvSpPr>
          <p:nvPr>
            <p:ph type="dt" sz="half" idx="10"/>
          </p:nvPr>
        </p:nvSpPr>
        <p:spPr/>
        <p:txBody>
          <a:bodyPr/>
          <a:lstStyle/>
          <a:p>
            <a:fld id="{CE9F1112-95FC-48AC-9B8F-A58D72F711CA}" type="datetimeFigureOut">
              <a:rPr lang="en-GB" smtClean="0"/>
              <a:t>20/05/2025</a:t>
            </a:fld>
            <a:endParaRPr lang="en-GB"/>
          </a:p>
        </p:txBody>
      </p:sp>
      <p:sp>
        <p:nvSpPr>
          <p:cNvPr id="5" name="Footer Placeholder 4">
            <a:extLst>
              <a:ext uri="{FF2B5EF4-FFF2-40B4-BE49-F238E27FC236}">
                <a16:creationId xmlns:a16="http://schemas.microsoft.com/office/drawing/2014/main" id="{3728881C-BAC9-A3B5-716D-DA74A69618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98AD51-5FE7-7F24-8DCD-AE45926F6FAC}"/>
              </a:ext>
            </a:extLst>
          </p:cNvPr>
          <p:cNvSpPr>
            <a:spLocks noGrp="1"/>
          </p:cNvSpPr>
          <p:nvPr>
            <p:ph type="sldNum" sz="quarter" idx="12"/>
          </p:nvPr>
        </p:nvSpPr>
        <p:spPr/>
        <p:txBody>
          <a:bodyPr/>
          <a:lstStyle/>
          <a:p>
            <a:fld id="{315039D5-A155-437D-9C5B-4308CFA9D3E6}" type="slidenum">
              <a:rPr lang="en-GB" smtClean="0"/>
              <a:t>‹#›</a:t>
            </a:fld>
            <a:endParaRPr lang="en-GB"/>
          </a:p>
        </p:txBody>
      </p:sp>
    </p:spTree>
    <p:extLst>
      <p:ext uri="{BB962C8B-B14F-4D97-AF65-F5344CB8AC3E}">
        <p14:creationId xmlns:p14="http://schemas.microsoft.com/office/powerpoint/2010/main" val="2725916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5" name="Title Text">
            <a:extLst>
              <a:ext uri="{FF2B5EF4-FFF2-40B4-BE49-F238E27FC236}">
                <a16:creationId xmlns:a16="http://schemas.microsoft.com/office/drawing/2014/main" id="{EFFA389B-4509-C6F9-ADDB-B9F0B8A058D6}"/>
              </a:ext>
            </a:extLst>
          </p:cNvPr>
          <p:cNvSpPr txBox="1">
            <a:spLocks noGrp="1"/>
          </p:cNvSpPr>
          <p:nvPr>
            <p:ph type="title" hasCustomPrompt="1"/>
          </p:nvPr>
        </p:nvSpPr>
        <p:spPr>
          <a:xfrm>
            <a:off x="623354" y="574209"/>
            <a:ext cx="10757900" cy="624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b">
            <a:normAutofit/>
          </a:bodyPr>
          <a:lstStyle>
            <a:lvl1pPr>
              <a:defRPr sz="3600" b="0" i="0">
                <a:latin typeface="Helvetica Neue" panose="02000503000000020004" pitchFamily="2" charset="0"/>
                <a:ea typeface="Helvetica Neue" panose="02000503000000020004" pitchFamily="2" charset="0"/>
                <a:cs typeface="Helvetica Neue" panose="02000503000000020004" pitchFamily="2" charset="0"/>
              </a:defRPr>
            </a:lvl1pPr>
          </a:lstStyle>
          <a:p>
            <a:r>
              <a:rPr dirty="0"/>
              <a:t>Title Text</a:t>
            </a:r>
          </a:p>
        </p:txBody>
      </p:sp>
      <p:sp>
        <p:nvSpPr>
          <p:cNvPr id="7" name="Text Placeholder 11">
            <a:extLst>
              <a:ext uri="{FF2B5EF4-FFF2-40B4-BE49-F238E27FC236}">
                <a16:creationId xmlns:a16="http://schemas.microsoft.com/office/drawing/2014/main" id="{9EAB1BB7-537C-D044-FFD4-78A883DB51BD}"/>
              </a:ext>
            </a:extLst>
          </p:cNvPr>
          <p:cNvSpPr>
            <a:spLocks noGrp="1"/>
          </p:cNvSpPr>
          <p:nvPr>
            <p:ph type="body" sz="quarter" idx="10"/>
          </p:nvPr>
        </p:nvSpPr>
        <p:spPr>
          <a:xfrm>
            <a:off x="673893" y="1559124"/>
            <a:ext cx="10757900" cy="3657600"/>
          </a:xfrm>
        </p:spPr>
        <p:txBody>
          <a:bodyPr/>
          <a:lstStyle>
            <a:lvl1pPr marL="305594" indent="-305594">
              <a:buSzPct val="90000"/>
              <a:buFont typeface="System Font Regular"/>
              <a:buChar char="–"/>
              <a:defRPr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527844" indent="-305594">
              <a:buSzPct val="90000"/>
              <a:buFont typeface="System Font Regular"/>
              <a:buChar char="–"/>
              <a:defRPr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750094" indent="-305594">
              <a:buSzPct val="90000"/>
              <a:buFont typeface="System Font Regular"/>
              <a:buChar char="–"/>
              <a:defRPr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972344" indent="-305594">
              <a:buSzPct val="90000"/>
              <a:buFont typeface="System Font Regular"/>
              <a:buChar char="–"/>
              <a:defRPr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194594" indent="-305594">
              <a:buSzPct val="90000"/>
              <a:buFont typeface="System Font Regular"/>
              <a:buChar char="–"/>
              <a:defRPr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15331489"/>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dirty="0"/>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08997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F0CB-1AC2-EF23-58DE-BBEF2A03C1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1C7E7E-E0A3-C960-B3C5-F91B8FF6E5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427AC9-8D4B-F0AD-7CA8-C0D124DDA73B}"/>
              </a:ext>
            </a:extLst>
          </p:cNvPr>
          <p:cNvSpPr>
            <a:spLocks noGrp="1"/>
          </p:cNvSpPr>
          <p:nvPr>
            <p:ph type="dt" sz="half" idx="10"/>
          </p:nvPr>
        </p:nvSpPr>
        <p:spPr/>
        <p:txBody>
          <a:bodyPr/>
          <a:lstStyle/>
          <a:p>
            <a:fld id="{CE9F1112-95FC-48AC-9B8F-A58D72F711CA}" type="datetimeFigureOut">
              <a:rPr lang="en-GB" smtClean="0"/>
              <a:t>20/05/2025</a:t>
            </a:fld>
            <a:endParaRPr lang="en-GB"/>
          </a:p>
        </p:txBody>
      </p:sp>
      <p:sp>
        <p:nvSpPr>
          <p:cNvPr id="5" name="Footer Placeholder 4">
            <a:extLst>
              <a:ext uri="{FF2B5EF4-FFF2-40B4-BE49-F238E27FC236}">
                <a16:creationId xmlns:a16="http://schemas.microsoft.com/office/drawing/2014/main" id="{757D8548-41CD-1E1C-40DF-060AA7BB0B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35C0E3-B0CD-A922-4CA1-0622C036AE35}"/>
              </a:ext>
            </a:extLst>
          </p:cNvPr>
          <p:cNvSpPr>
            <a:spLocks noGrp="1"/>
          </p:cNvSpPr>
          <p:nvPr>
            <p:ph type="sldNum" sz="quarter" idx="12"/>
          </p:nvPr>
        </p:nvSpPr>
        <p:spPr/>
        <p:txBody>
          <a:bodyPr/>
          <a:lstStyle/>
          <a:p>
            <a:fld id="{315039D5-A155-437D-9C5B-4308CFA9D3E6}" type="slidenum">
              <a:rPr lang="en-GB" smtClean="0"/>
              <a:t>‹#›</a:t>
            </a:fld>
            <a:endParaRPr lang="en-GB"/>
          </a:p>
        </p:txBody>
      </p:sp>
    </p:spTree>
    <p:extLst>
      <p:ext uri="{BB962C8B-B14F-4D97-AF65-F5344CB8AC3E}">
        <p14:creationId xmlns:p14="http://schemas.microsoft.com/office/powerpoint/2010/main" val="1262187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eadline only-N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lnSpc>
                <a:spcPts val="3125"/>
              </a:lnSpc>
              <a:spcBef>
                <a:spcPts val="0"/>
              </a:spcBef>
              <a:defRPr sz="2916">
                <a:latin typeface="+mj-lt"/>
              </a:defRPr>
            </a:lvl1pPr>
          </a:lstStyle>
          <a:p>
            <a:r>
              <a:rPr lang="en-US"/>
              <a:t>Heading Sky text 28pt</a:t>
            </a:r>
            <a:endParaRPr lang="en-GB"/>
          </a:p>
        </p:txBody>
      </p:sp>
      <p:sp>
        <p:nvSpPr>
          <p:cNvPr id="7" name="TextBox 6">
            <a:extLst>
              <a:ext uri="{FF2B5EF4-FFF2-40B4-BE49-F238E27FC236}">
                <a16:creationId xmlns:a16="http://schemas.microsoft.com/office/drawing/2014/main" id="{5FDA7EFF-A56F-EA4F-8F5D-BBB210D4127B}"/>
              </a:ext>
            </a:extLst>
          </p:cNvPr>
          <p:cNvSpPr txBox="1"/>
          <p:nvPr/>
        </p:nvSpPr>
        <p:spPr>
          <a:xfrm>
            <a:off x="5772876" y="6344846"/>
            <a:ext cx="646249" cy="273340"/>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sp>
        <p:nvSpPr>
          <p:cNvPr id="6" name="Rectangle 5">
            <a:extLst>
              <a:ext uri="{FF2B5EF4-FFF2-40B4-BE49-F238E27FC236}">
                <a16:creationId xmlns:a16="http://schemas.microsoft.com/office/drawing/2014/main" id="{27530171-CA3E-44F8-A2A3-02FFDD6A2312}"/>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Tree>
    <p:extLst>
      <p:ext uri="{BB962C8B-B14F-4D97-AF65-F5344CB8AC3E}">
        <p14:creationId xmlns:p14="http://schemas.microsoft.com/office/powerpoint/2010/main" val="382194730"/>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87D4F53B-E777-4D22-BF14-5A6FF8D3BEAE}"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102936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87D4F53B-E777-4D22-BF14-5A6FF8D3BEAE}"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39863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07123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3677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9804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57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27963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65781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15849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52533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NL">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FB51EE-244D-0749-8FE7-11C5C387FCAF}"/>
              </a:ext>
            </a:extLst>
          </p:cNvPr>
          <p:cNvSpPr txBox="1"/>
          <p:nvPr/>
        </p:nvSpPr>
        <p:spPr>
          <a:xfrm>
            <a:off x="5772876" y="6344846"/>
            <a:ext cx="646249" cy="273340"/>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4" name="Rectangle 3">
            <a:extLst>
              <a:ext uri="{FF2B5EF4-FFF2-40B4-BE49-F238E27FC236}">
                <a16:creationId xmlns:a16="http://schemas.microsoft.com/office/drawing/2014/main" id="{7B2668D3-5B3A-46C7-8C6E-D1B9462E8104}"/>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Tree>
    <p:extLst>
      <p:ext uri="{BB962C8B-B14F-4D97-AF65-F5344CB8AC3E}">
        <p14:creationId xmlns:p14="http://schemas.microsoft.com/office/powerpoint/2010/main" val="2522689649"/>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7441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47267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8227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50807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7D4F53B-E777-4D22-BF14-5A6FF8D3BEAE}"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48408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7D4F53B-E777-4D22-BF14-5A6FF8D3BEAE}"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47461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7D4F53B-E777-4D22-BF14-5A6FF8D3BEAE}"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49341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3909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53272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a:p>
        </p:txBody>
      </p:sp>
      <p:sp>
        <p:nvSpPr>
          <p:cNvPr id="2" name="Date Placeholder 1"/>
          <p:cNvSpPr>
            <a:spLocks noGrp="1"/>
          </p:cNvSpPr>
          <p:nvPr>
            <p:ph type="dt" sz="half" idx="10"/>
          </p:nvPr>
        </p:nvSpPr>
        <p:spPr/>
        <p:txBody>
          <a:bodyPr/>
          <a:lstStyle/>
          <a:p>
            <a:fld id="{87D4F53B-E777-4D22-BF14-5A6FF8D3BEAE}"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20390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mage Placeholder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22ECAF-592E-2742-A8B4-BAFECA80D3AF}"/>
              </a:ext>
            </a:extLst>
          </p:cNvPr>
          <p:cNvSpPr>
            <a:spLocks noGrp="1"/>
          </p:cNvSpPr>
          <p:nvPr>
            <p:ph type="pic" sz="quarter" idx="10" hasCustomPrompt="1"/>
          </p:nvPr>
        </p:nvSpPr>
        <p:spPr>
          <a:xfrm>
            <a:off x="-2" y="1"/>
            <a:ext cx="12192001"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121796529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31424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34381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89835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58291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28927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94361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34007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67156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87D4F53B-E777-4D22-BF14-5A6FF8D3BEAE}"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93060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378225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Placeholder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22ECAF-592E-2742-A8B4-BAFECA80D3AF}"/>
              </a:ext>
            </a:extLst>
          </p:cNvPr>
          <p:cNvSpPr>
            <a:spLocks noGrp="1"/>
          </p:cNvSpPr>
          <p:nvPr>
            <p:ph type="pic" sz="quarter" idx="10" hasCustomPrompt="1"/>
          </p:nvPr>
        </p:nvSpPr>
        <p:spPr>
          <a:xfrm>
            <a:off x="-1" y="1"/>
            <a:ext cx="6089032"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0" name="Picture Placeholder 2">
            <a:extLst>
              <a:ext uri="{FF2B5EF4-FFF2-40B4-BE49-F238E27FC236}">
                <a16:creationId xmlns:a16="http://schemas.microsoft.com/office/drawing/2014/main" id="{1F689F95-F7B2-F94C-88BE-7B8EC3E04C04}"/>
              </a:ext>
            </a:extLst>
          </p:cNvPr>
          <p:cNvSpPr>
            <a:spLocks noGrp="1"/>
          </p:cNvSpPr>
          <p:nvPr>
            <p:ph type="pic" sz="quarter" idx="12" hasCustomPrompt="1"/>
          </p:nvPr>
        </p:nvSpPr>
        <p:spPr>
          <a:xfrm>
            <a:off x="6089032" y="1"/>
            <a:ext cx="6102969"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948837655"/>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28990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348166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00148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7825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744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6572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4560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70802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86916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55137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mage Placeholder 3">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50E749BF-9C93-1247-825E-08855363E874}"/>
              </a:ext>
            </a:extLst>
          </p:cNvPr>
          <p:cNvSpPr>
            <a:spLocks noGrp="1"/>
          </p:cNvSpPr>
          <p:nvPr>
            <p:ph type="pic" sz="quarter" idx="13" hasCustomPrompt="1"/>
          </p:nvPr>
        </p:nvSpPr>
        <p:spPr>
          <a:xfrm>
            <a:off x="-2" y="-1"/>
            <a:ext cx="6102969"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4" name="Picture Placeholder 2">
            <a:extLst>
              <a:ext uri="{FF2B5EF4-FFF2-40B4-BE49-F238E27FC236}">
                <a16:creationId xmlns:a16="http://schemas.microsoft.com/office/drawing/2014/main" id="{476C71CA-4204-2E40-9A5A-093606814E16}"/>
              </a:ext>
            </a:extLst>
          </p:cNvPr>
          <p:cNvSpPr>
            <a:spLocks noGrp="1"/>
          </p:cNvSpPr>
          <p:nvPr>
            <p:ph type="pic" sz="quarter" idx="15" hasCustomPrompt="1"/>
          </p:nvPr>
        </p:nvSpPr>
        <p:spPr>
          <a:xfrm>
            <a:off x="6102968" y="-1"/>
            <a:ext cx="6089032"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5" name="Picture Placeholder 2">
            <a:extLst>
              <a:ext uri="{FF2B5EF4-FFF2-40B4-BE49-F238E27FC236}">
                <a16:creationId xmlns:a16="http://schemas.microsoft.com/office/drawing/2014/main" id="{0E386B42-295A-7D4E-9ECF-3804A4D9A783}"/>
              </a:ext>
            </a:extLst>
          </p:cNvPr>
          <p:cNvSpPr>
            <a:spLocks noGrp="1"/>
          </p:cNvSpPr>
          <p:nvPr>
            <p:ph type="pic" sz="quarter" idx="16" hasCustomPrompt="1"/>
          </p:nvPr>
        </p:nvSpPr>
        <p:spPr>
          <a:xfrm>
            <a:off x="-1" y="3427463"/>
            <a:ext cx="6102968"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6" name="Picture Placeholder 2">
            <a:extLst>
              <a:ext uri="{FF2B5EF4-FFF2-40B4-BE49-F238E27FC236}">
                <a16:creationId xmlns:a16="http://schemas.microsoft.com/office/drawing/2014/main" id="{5796028E-C9FE-1F4D-BC03-0EC6AFA34E5F}"/>
              </a:ext>
            </a:extLst>
          </p:cNvPr>
          <p:cNvSpPr>
            <a:spLocks noGrp="1"/>
          </p:cNvSpPr>
          <p:nvPr>
            <p:ph type="pic" sz="quarter" idx="17" hasCustomPrompt="1"/>
          </p:nvPr>
        </p:nvSpPr>
        <p:spPr>
          <a:xfrm>
            <a:off x="6102968" y="3427463"/>
            <a:ext cx="6089032"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2839048646"/>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8392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6466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13479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28268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9898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4586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21263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5238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27168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3102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Break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11538D-00A3-974D-BC1A-AF082FBC3A8C}"/>
              </a:ext>
            </a:extLst>
          </p:cNvPr>
          <p:cNvSpPr/>
          <p:nvPr/>
        </p:nvSpPr>
        <p:spPr>
          <a:xfrm>
            <a:off x="297648" y="293537"/>
            <a:ext cx="11596705" cy="6270928"/>
          </a:xfrm>
          <a:prstGeom prst="rect">
            <a:avLst/>
          </a:prstGeom>
          <a:gradFill>
            <a:gsLst>
              <a:gs pos="0">
                <a:srgbClr val="FFEB00"/>
              </a:gs>
              <a:gs pos="100000">
                <a:srgbClr val="FF6400"/>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a:p>
        </p:txBody>
      </p:sp>
      <p:sp>
        <p:nvSpPr>
          <p:cNvPr id="2" name="Title 1"/>
          <p:cNvSpPr>
            <a:spLocks noGrp="1"/>
          </p:cNvSpPr>
          <p:nvPr>
            <p:ph type="title" hasCustomPrompt="1"/>
          </p:nvPr>
        </p:nvSpPr>
        <p:spPr>
          <a:xfrm>
            <a:off x="621755" y="3076322"/>
            <a:ext cx="10948493" cy="705355"/>
          </a:xfrm>
        </p:spPr>
        <p:txBody>
          <a:bodyPr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566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DCECCB84-F9BA-43D5-87BE-67443E8EF086}">
      <p15:sldGuideLst xmlns:p15="http://schemas.microsoft.com/office/powerpoint/2012/main">
        <p15:guide id="1" orient="horz" pos="2073">
          <p15:clr>
            <a:srgbClr val="FBAE40"/>
          </p15:clr>
        </p15:guide>
        <p15:guide id="2" pos="3686">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331672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01465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3619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93873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9178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29845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0030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75863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6979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FAC5BB-39CE-1A4C-8812-F3A17EA4417C}"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4270495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Section Break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A091BE-5AB4-8842-A985-C26B3FAE0987}"/>
              </a:ext>
            </a:extLst>
          </p:cNvPr>
          <p:cNvSpPr/>
          <p:nvPr/>
        </p:nvSpPr>
        <p:spPr>
          <a:xfrm>
            <a:off x="297648" y="293537"/>
            <a:ext cx="11596705" cy="6270928"/>
          </a:xfrm>
          <a:prstGeom prst="rect">
            <a:avLst/>
          </a:prstGeom>
          <a:gradFill>
            <a:gsLst>
              <a:gs pos="0">
                <a:srgbClr val="FF6400"/>
              </a:gs>
              <a:gs pos="100000">
                <a:srgbClr val="FF00A5"/>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a:p>
        </p:txBody>
      </p:sp>
      <p:sp>
        <p:nvSpPr>
          <p:cNvPr id="6" name="Title 1">
            <a:extLst>
              <a:ext uri="{FF2B5EF4-FFF2-40B4-BE49-F238E27FC236}">
                <a16:creationId xmlns:a16="http://schemas.microsoft.com/office/drawing/2014/main" id="{B874CD87-BA88-3C46-9011-B0FD0A28F32C}"/>
              </a:ext>
            </a:extLst>
          </p:cNvPr>
          <p:cNvSpPr>
            <a:spLocks noGrp="1"/>
          </p:cNvSpPr>
          <p:nvPr>
            <p:ph type="title" hasCustomPrompt="1"/>
          </p:nvPr>
        </p:nvSpPr>
        <p:spPr>
          <a:xfrm>
            <a:off x="621755" y="3076322"/>
            <a:ext cx="10948493" cy="705355"/>
          </a:xfrm>
        </p:spPr>
        <p:txBody>
          <a:bodyPr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1142142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073">
          <p15:clr>
            <a:srgbClr val="FBAE40"/>
          </p15:clr>
        </p15:guide>
        <p15:guide id="2" pos="3686">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3491992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Break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2356CD-5F6B-ED44-8AF2-F5EE86C948B6}"/>
              </a:ext>
            </a:extLst>
          </p:cNvPr>
          <p:cNvSpPr/>
          <p:nvPr/>
        </p:nvSpPr>
        <p:spPr>
          <a:xfrm>
            <a:off x="297648" y="293537"/>
            <a:ext cx="11596705" cy="6270928"/>
          </a:xfrm>
          <a:prstGeom prst="rect">
            <a:avLst/>
          </a:prstGeom>
          <a:gradFill>
            <a:gsLst>
              <a:gs pos="100000">
                <a:srgbClr val="6E00FF"/>
              </a:gs>
              <a:gs pos="0">
                <a:srgbClr val="FF00A5"/>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a:p>
        </p:txBody>
      </p:sp>
      <p:sp>
        <p:nvSpPr>
          <p:cNvPr id="6" name="Title 1">
            <a:extLst>
              <a:ext uri="{FF2B5EF4-FFF2-40B4-BE49-F238E27FC236}">
                <a16:creationId xmlns:a16="http://schemas.microsoft.com/office/drawing/2014/main" id="{02E79A0D-5A92-6549-A3BA-FB6C2A5E9F28}"/>
              </a:ext>
            </a:extLst>
          </p:cNvPr>
          <p:cNvSpPr>
            <a:spLocks noGrp="1"/>
          </p:cNvSpPr>
          <p:nvPr>
            <p:ph type="title" hasCustomPrompt="1"/>
          </p:nvPr>
        </p:nvSpPr>
        <p:spPr>
          <a:xfrm>
            <a:off x="621755" y="3076322"/>
            <a:ext cx="10948493" cy="705355"/>
          </a:xfrm>
        </p:spPr>
        <p:txBody>
          <a:bodyPr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4201538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073">
          <p15:clr>
            <a:srgbClr val="FBAE40"/>
          </p15:clr>
        </p15:guide>
        <p15:guide id="2" pos="368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Section Break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77F02F-D94C-954F-A8E9-DFC6F146690A}"/>
              </a:ext>
            </a:extLst>
          </p:cNvPr>
          <p:cNvSpPr/>
          <p:nvPr/>
        </p:nvSpPr>
        <p:spPr>
          <a:xfrm>
            <a:off x="297648" y="293537"/>
            <a:ext cx="11596705" cy="6270928"/>
          </a:xfrm>
          <a:prstGeom prst="rect">
            <a:avLst/>
          </a:prstGeom>
          <a:gradFill>
            <a:gsLst>
              <a:gs pos="0">
                <a:srgbClr val="6E00FF"/>
              </a:gs>
              <a:gs pos="100000">
                <a:srgbClr val="00FFDC"/>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a:p>
        </p:txBody>
      </p:sp>
      <p:sp>
        <p:nvSpPr>
          <p:cNvPr id="6" name="Title 1">
            <a:extLst>
              <a:ext uri="{FF2B5EF4-FFF2-40B4-BE49-F238E27FC236}">
                <a16:creationId xmlns:a16="http://schemas.microsoft.com/office/drawing/2014/main" id="{14C2F201-3E04-6F4A-A8AC-904D535903B2}"/>
              </a:ext>
            </a:extLst>
          </p:cNvPr>
          <p:cNvSpPr>
            <a:spLocks noGrp="1"/>
          </p:cNvSpPr>
          <p:nvPr>
            <p:ph type="title" hasCustomPrompt="1"/>
          </p:nvPr>
        </p:nvSpPr>
        <p:spPr>
          <a:xfrm>
            <a:off x="621755" y="3076322"/>
            <a:ext cx="10948493" cy="705355"/>
          </a:xfrm>
        </p:spPr>
        <p:txBody>
          <a:bodyPr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3390451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073">
          <p15:clr>
            <a:srgbClr val="FBAE40"/>
          </p15:clr>
        </p15:guide>
        <p15:guide id="2" pos="368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1754" y="4830533"/>
            <a:ext cx="10948492" cy="706140"/>
          </a:xfrm>
        </p:spPr>
        <p:txBody>
          <a:bodyPr anchor="b" anchorCtr="1">
            <a:noAutofit/>
          </a:bodyPr>
          <a:lstStyle>
            <a:lvl1pPr algn="ctr">
              <a:defRPr sz="2916">
                <a:solidFill>
                  <a:srgbClr val="0644A1"/>
                </a:solidFill>
                <a:latin typeface="+mj-lt"/>
              </a:defRPr>
            </a:lvl1pPr>
          </a:lstStyle>
          <a:p>
            <a:r>
              <a:rPr lang="en-GB" noProof="0"/>
              <a:t>Click to edit Master title style</a:t>
            </a:r>
          </a:p>
        </p:txBody>
      </p:sp>
      <p:sp>
        <p:nvSpPr>
          <p:cNvPr id="3" name="Subtitle 2"/>
          <p:cNvSpPr>
            <a:spLocks noGrp="1"/>
          </p:cNvSpPr>
          <p:nvPr>
            <p:ph type="subTitle" idx="1"/>
          </p:nvPr>
        </p:nvSpPr>
        <p:spPr>
          <a:xfrm>
            <a:off x="621755" y="5552549"/>
            <a:ext cx="10948492" cy="702834"/>
          </a:xfrm>
        </p:spPr>
        <p:txBody>
          <a:bodyPr anchor="t" anchorCtr="1">
            <a:noAutofit/>
          </a:bodyPr>
          <a:lstStyle>
            <a:lvl1pPr marL="0" indent="0" algn="ctr">
              <a:buNone/>
              <a:defRPr sz="2083">
                <a:solidFill>
                  <a:srgbClr val="323232"/>
                </a:solidFill>
                <a:latin typeface="+mn-lt"/>
              </a:defRPr>
            </a:lvl1pPr>
            <a:lvl2pPr marL="609561" indent="0" algn="ctr">
              <a:buNone/>
              <a:defRPr>
                <a:solidFill>
                  <a:schemeClr val="tx1">
                    <a:tint val="75000"/>
                  </a:schemeClr>
                </a:solidFill>
              </a:defRPr>
            </a:lvl2pPr>
            <a:lvl3pPr marL="1219122" indent="0" algn="ctr">
              <a:buNone/>
              <a:defRPr>
                <a:solidFill>
                  <a:schemeClr val="tx1">
                    <a:tint val="75000"/>
                  </a:schemeClr>
                </a:solidFill>
              </a:defRPr>
            </a:lvl3pPr>
            <a:lvl4pPr marL="1828683" indent="0" algn="ctr">
              <a:buNone/>
              <a:defRPr>
                <a:solidFill>
                  <a:schemeClr val="tx1">
                    <a:tint val="75000"/>
                  </a:schemeClr>
                </a:solidFill>
              </a:defRPr>
            </a:lvl4pPr>
            <a:lvl5pPr marL="2438244" indent="0" algn="ctr">
              <a:buNone/>
              <a:defRPr>
                <a:solidFill>
                  <a:schemeClr val="tx1">
                    <a:tint val="75000"/>
                  </a:schemeClr>
                </a:solidFill>
              </a:defRPr>
            </a:lvl5pPr>
            <a:lvl6pPr marL="3047805" indent="0" algn="ctr">
              <a:buNone/>
              <a:defRPr>
                <a:solidFill>
                  <a:schemeClr val="tx1">
                    <a:tint val="75000"/>
                  </a:schemeClr>
                </a:solidFill>
              </a:defRPr>
            </a:lvl6pPr>
            <a:lvl7pPr marL="3657366" indent="0" algn="ctr">
              <a:buNone/>
              <a:defRPr>
                <a:solidFill>
                  <a:schemeClr val="tx1">
                    <a:tint val="75000"/>
                  </a:schemeClr>
                </a:solidFill>
              </a:defRPr>
            </a:lvl7pPr>
            <a:lvl8pPr marL="4266927" indent="0" algn="ctr">
              <a:buNone/>
              <a:defRPr>
                <a:solidFill>
                  <a:schemeClr val="tx1">
                    <a:tint val="75000"/>
                  </a:schemeClr>
                </a:solidFill>
              </a:defRPr>
            </a:lvl8pPr>
            <a:lvl9pPr marL="4876488" indent="0" algn="ctr">
              <a:buNone/>
              <a:defRPr>
                <a:solidFill>
                  <a:schemeClr val="tx1">
                    <a:tint val="75000"/>
                  </a:schemeClr>
                </a:solidFill>
              </a:defRPr>
            </a:lvl9pPr>
          </a:lstStyle>
          <a:p>
            <a:r>
              <a:rPr lang="en-GB" noProof="0"/>
              <a:t>Click to edit Master subtitle style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5654" y="756175"/>
            <a:ext cx="8111479" cy="4563051"/>
          </a:xfrm>
          <a:prstGeom prst="rect">
            <a:avLst/>
          </a:prstGeom>
        </p:spPr>
      </p:pic>
    </p:spTree>
    <p:extLst>
      <p:ext uri="{BB962C8B-B14F-4D97-AF65-F5344CB8AC3E}">
        <p14:creationId xmlns:p14="http://schemas.microsoft.com/office/powerpoint/2010/main" val="1777808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CD9BB-E092-CFA4-0AB9-20E2E1E500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7EC3F7-6841-DB52-6355-FAA4733867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EF55D2-2D28-9E84-7113-51399692F80D}"/>
              </a:ext>
            </a:extLst>
          </p:cNvPr>
          <p:cNvSpPr>
            <a:spLocks noGrp="1"/>
          </p:cNvSpPr>
          <p:nvPr>
            <p:ph type="dt" sz="half" idx="10"/>
          </p:nvPr>
        </p:nvSpPr>
        <p:spPr/>
        <p:txBody>
          <a:bodyPr/>
          <a:lstStyle/>
          <a:p>
            <a:fld id="{CE9F1112-95FC-48AC-9B8F-A58D72F711CA}" type="datetimeFigureOut">
              <a:rPr lang="en-GB" smtClean="0"/>
              <a:t>20/05/2025</a:t>
            </a:fld>
            <a:endParaRPr lang="en-GB"/>
          </a:p>
        </p:txBody>
      </p:sp>
      <p:sp>
        <p:nvSpPr>
          <p:cNvPr id="5" name="Footer Placeholder 4">
            <a:extLst>
              <a:ext uri="{FF2B5EF4-FFF2-40B4-BE49-F238E27FC236}">
                <a16:creationId xmlns:a16="http://schemas.microsoft.com/office/drawing/2014/main" id="{465675CF-4719-B199-B051-DD6BDC1792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0BA8F1-847B-8F52-801A-D62AE88352FB}"/>
              </a:ext>
            </a:extLst>
          </p:cNvPr>
          <p:cNvSpPr>
            <a:spLocks noGrp="1"/>
          </p:cNvSpPr>
          <p:nvPr>
            <p:ph type="sldNum" sz="quarter" idx="12"/>
          </p:nvPr>
        </p:nvSpPr>
        <p:spPr/>
        <p:txBody>
          <a:bodyPr/>
          <a:lstStyle/>
          <a:p>
            <a:fld id="{315039D5-A155-437D-9C5B-4308CFA9D3E6}" type="slidenum">
              <a:rPr lang="en-GB" smtClean="0"/>
              <a:t>‹#›</a:t>
            </a:fld>
            <a:endParaRPr lang="en-GB"/>
          </a:p>
        </p:txBody>
      </p:sp>
    </p:spTree>
    <p:extLst>
      <p:ext uri="{BB962C8B-B14F-4D97-AF65-F5344CB8AC3E}">
        <p14:creationId xmlns:p14="http://schemas.microsoft.com/office/powerpoint/2010/main" val="2284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6" name="TextBox 5"/>
          <p:cNvSpPr txBox="1"/>
          <p:nvPr userDrawn="1"/>
        </p:nvSpPr>
        <p:spPr>
          <a:xfrm>
            <a:off x="5772876" y="6344846"/>
            <a:ext cx="646249" cy="273340"/>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2" name="Title 1"/>
          <p:cNvSpPr>
            <a:spLocks noGrp="1"/>
          </p:cNvSpPr>
          <p:nvPr>
            <p:ph type="title" hasCustomPrompt="1"/>
          </p:nvPr>
        </p:nvSpPr>
        <p:spPr>
          <a:xfrm>
            <a:off x="621755" y="608571"/>
            <a:ext cx="10948492" cy="1060039"/>
          </a:xfrm>
          <a:noFill/>
        </p:spPr>
        <p:txBody>
          <a:bodyPr lIns="0" tIns="0" rIns="0" bIns="0">
            <a:noAutofit/>
          </a:bodyPr>
          <a:lstStyle>
            <a:lvl1pPr marL="0" marR="0" indent="0" algn="l" defTabSz="1219043" rtl="0" eaLnBrk="1" fontAlgn="auto" latinLnBrk="0" hangingPunct="1">
              <a:lnSpc>
                <a:spcPts val="3125"/>
              </a:lnSpc>
              <a:spcBef>
                <a:spcPts val="0"/>
              </a:spcBef>
              <a:spcAft>
                <a:spcPts val="0"/>
              </a:spcAft>
              <a:buClrTx/>
              <a:buSzTx/>
              <a:buFontTx/>
              <a:buNone/>
              <a:tabLst/>
              <a:defRPr lang="en-GB" sz="2916" kern="1200" dirty="0">
                <a:solidFill>
                  <a:srgbClr val="6BED4B"/>
                </a:solidFill>
                <a:latin typeface="+mj-lt"/>
                <a:ea typeface="+mj-ea"/>
                <a:cs typeface="Sky Text Light"/>
              </a:defRPr>
            </a:lvl1pPr>
          </a:lstStyle>
          <a:p>
            <a:r>
              <a:rPr lang="en-GB" noProof="0"/>
              <a:t>Heading Sky text 28pt</a:t>
            </a:r>
          </a:p>
        </p:txBody>
      </p:sp>
      <p:sp>
        <p:nvSpPr>
          <p:cNvPr id="3" name="Content Placeholder 2"/>
          <p:cNvSpPr>
            <a:spLocks noGrp="1"/>
          </p:cNvSpPr>
          <p:nvPr>
            <p:ph idx="1" hasCustomPrompt="1"/>
          </p:nvPr>
        </p:nvSpPr>
        <p:spPr>
          <a:xfrm>
            <a:off x="621755" y="1684484"/>
            <a:ext cx="10948492" cy="4223616"/>
          </a:xfrm>
        </p:spPr>
        <p:txBody>
          <a:bodyPr lIns="0" tIns="0" rIns="0" bIns="0"/>
          <a:lstStyle>
            <a:lvl1pPr>
              <a:buClr>
                <a:srgbClr val="0644A1"/>
              </a:buClr>
              <a:defRPr sz="1875">
                <a:solidFill>
                  <a:srgbClr val="323232"/>
                </a:solidFill>
              </a:defRPr>
            </a:lvl1pPr>
            <a:lvl2pPr>
              <a:buClr>
                <a:srgbClr val="0644A1"/>
              </a:buClr>
              <a:defRPr sz="1667">
                <a:solidFill>
                  <a:srgbClr val="323232"/>
                </a:solidFill>
              </a:defRPr>
            </a:lvl2pPr>
            <a:lvl3pPr>
              <a:buClr>
                <a:srgbClr val="0644A1"/>
              </a:buClr>
              <a:defRPr sz="1458">
                <a:solidFill>
                  <a:srgbClr val="323232"/>
                </a:solidFill>
              </a:defRPr>
            </a:lvl3pPr>
            <a:lvl4pPr>
              <a:buClr>
                <a:srgbClr val="0644A1"/>
              </a:buClr>
              <a:defRPr sz="1250">
                <a:solidFill>
                  <a:srgbClr val="323232"/>
                </a:solidFill>
              </a:defRPr>
            </a:lvl4pPr>
          </a:lstStyle>
          <a:p>
            <a:r>
              <a:rPr lang="en-US"/>
              <a:t>Bullet point Sky text 18pt</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GB"/>
              <a:t>Click to edit Master text styles</a:t>
            </a:r>
          </a:p>
        </p:txBody>
      </p:sp>
    </p:spTree>
    <p:extLst>
      <p:ext uri="{BB962C8B-B14F-4D97-AF65-F5344CB8AC3E}">
        <p14:creationId xmlns:p14="http://schemas.microsoft.com/office/powerpoint/2010/main" val="406296732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lin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1755" y="608571"/>
            <a:ext cx="10948492" cy="1060039"/>
          </a:xfrm>
        </p:spPr>
        <p:txBody>
          <a:bodyPr/>
          <a:lstStyle>
            <a:lvl1pPr>
              <a:lnSpc>
                <a:spcPts val="3125"/>
              </a:lnSpc>
              <a:spcBef>
                <a:spcPts val="0"/>
              </a:spcBef>
              <a:defRPr>
                <a:latin typeface="+mj-lt"/>
              </a:defRPr>
            </a:lvl1pPr>
          </a:lstStyle>
          <a:p>
            <a:r>
              <a:rPr lang="en-GB" noProof="0"/>
              <a:t>Heading Sky text 28pt</a:t>
            </a:r>
          </a:p>
        </p:txBody>
      </p:sp>
      <p:sp>
        <p:nvSpPr>
          <p:cNvPr id="3" name="Content Placeholder 2"/>
          <p:cNvSpPr>
            <a:spLocks noGrp="1"/>
          </p:cNvSpPr>
          <p:nvPr>
            <p:ph sz="half" idx="1" hasCustomPrompt="1"/>
          </p:nvPr>
        </p:nvSpPr>
        <p:spPr>
          <a:xfrm>
            <a:off x="621754" y="1684486"/>
            <a:ext cx="5353596"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GB" noProof="0"/>
              <a:t>Bullet point Sky text 18pt</a:t>
            </a:r>
          </a:p>
          <a:p>
            <a:pPr lvl="1"/>
            <a:r>
              <a:rPr lang="en-GB" noProof="0"/>
              <a:t>Second level</a:t>
            </a:r>
          </a:p>
          <a:p>
            <a:pPr lvl="2"/>
            <a:r>
              <a:rPr lang="en-GB" noProof="0"/>
              <a:t>Third level</a:t>
            </a:r>
          </a:p>
          <a:p>
            <a:pPr lvl="3"/>
            <a:r>
              <a:rPr lang="en-GB" noProof="0"/>
              <a:t>Fourth level</a:t>
            </a:r>
          </a:p>
        </p:txBody>
      </p:sp>
      <p:sp>
        <p:nvSpPr>
          <p:cNvPr id="4" name="Content Placeholder 3"/>
          <p:cNvSpPr>
            <a:spLocks noGrp="1"/>
          </p:cNvSpPr>
          <p:nvPr>
            <p:ph sz="half" idx="2" hasCustomPrompt="1"/>
          </p:nvPr>
        </p:nvSpPr>
        <p:spPr>
          <a:xfrm>
            <a:off x="6222501" y="1684486"/>
            <a:ext cx="5347745"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GB" noProof="0"/>
              <a:t>Bullet point Sky text 18pt</a:t>
            </a:r>
          </a:p>
          <a:p>
            <a:pPr lvl="1"/>
            <a:r>
              <a:rPr lang="en-GB" noProof="0"/>
              <a:t>Second level</a:t>
            </a:r>
          </a:p>
          <a:p>
            <a:pPr lvl="2"/>
            <a:r>
              <a:rPr lang="en-GB" noProof="0"/>
              <a:t>Third level</a:t>
            </a:r>
          </a:p>
          <a:p>
            <a:pPr lvl="3"/>
            <a:r>
              <a:rPr lang="en-GB" noProof="0"/>
              <a:t>Fourth level</a:t>
            </a:r>
          </a:p>
        </p:txBody>
      </p:sp>
      <p:sp>
        <p:nvSpPr>
          <p:cNvPr id="9" name="TextBox 8">
            <a:extLst>
              <a:ext uri="{FF2B5EF4-FFF2-40B4-BE49-F238E27FC236}">
                <a16:creationId xmlns:a16="http://schemas.microsoft.com/office/drawing/2014/main" id="{8D38A737-86D3-D248-994C-31E28E338663}"/>
              </a:ext>
            </a:extLst>
          </p:cNvPr>
          <p:cNvSpPr txBox="1"/>
          <p:nvPr userDrawn="1"/>
        </p:nvSpPr>
        <p:spPr>
          <a:xfrm>
            <a:off x="5772876" y="6344846"/>
            <a:ext cx="646249" cy="273340"/>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GB" noProof="0"/>
              <a:t>Click to edit Master text styles</a:t>
            </a:r>
          </a:p>
        </p:txBody>
      </p:sp>
    </p:spTree>
    <p:extLst>
      <p:ext uri="{BB962C8B-B14F-4D97-AF65-F5344CB8AC3E}">
        <p14:creationId xmlns:p14="http://schemas.microsoft.com/office/powerpoint/2010/main" val="146471112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line, Content and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3953B32-5941-5240-BE3B-FEA0D9D21B10}"/>
              </a:ext>
            </a:extLst>
          </p:cNvPr>
          <p:cNvSpPr>
            <a:spLocks noGrp="1"/>
          </p:cNvSpPr>
          <p:nvPr>
            <p:ph type="pic" sz="quarter" idx="12" hasCustomPrompt="1"/>
          </p:nvPr>
        </p:nvSpPr>
        <p:spPr>
          <a:xfrm>
            <a:off x="6089032" y="-1"/>
            <a:ext cx="6102969" cy="6858001"/>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2" name="Title 1"/>
          <p:cNvSpPr>
            <a:spLocks noGrp="1"/>
          </p:cNvSpPr>
          <p:nvPr>
            <p:ph type="title" hasCustomPrompt="1"/>
          </p:nvPr>
        </p:nvSpPr>
        <p:spPr>
          <a:xfrm>
            <a:off x="621756" y="608571"/>
            <a:ext cx="5353595" cy="1060039"/>
          </a:xfrm>
        </p:spPr>
        <p:txBody>
          <a:bodyPr/>
          <a:lstStyle>
            <a:lvl1pPr>
              <a:lnSpc>
                <a:spcPts val="3125"/>
              </a:lnSpc>
              <a:spcBef>
                <a:spcPts val="0"/>
              </a:spcBef>
              <a:defRPr>
                <a:latin typeface="+mj-lt"/>
              </a:defRPr>
            </a:lvl1pPr>
          </a:lstStyle>
          <a:p>
            <a:r>
              <a:rPr lang="en-GB" noProof="0"/>
              <a:t>Heading Sky text 28pt</a:t>
            </a:r>
          </a:p>
        </p:txBody>
      </p:sp>
      <p:sp>
        <p:nvSpPr>
          <p:cNvPr id="3" name="Content Placeholder 2"/>
          <p:cNvSpPr>
            <a:spLocks noGrp="1"/>
          </p:cNvSpPr>
          <p:nvPr>
            <p:ph sz="half" idx="1" hasCustomPrompt="1"/>
          </p:nvPr>
        </p:nvSpPr>
        <p:spPr>
          <a:xfrm>
            <a:off x="621754" y="1684486"/>
            <a:ext cx="5353596"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GB" noProof="0"/>
              <a:t>Bullet point Sky text 18pt</a:t>
            </a:r>
          </a:p>
          <a:p>
            <a:pPr lvl="1"/>
            <a:r>
              <a:rPr lang="en-GB" noProof="0"/>
              <a:t>Second level</a:t>
            </a:r>
          </a:p>
          <a:p>
            <a:pPr lvl="2"/>
            <a:r>
              <a:rPr lang="en-GB" noProof="0"/>
              <a:t>Third level</a:t>
            </a:r>
          </a:p>
          <a:p>
            <a:pPr lvl="3"/>
            <a:r>
              <a:rPr lang="en-GB" noProof="0"/>
              <a:t>Fourth level</a:t>
            </a:r>
          </a:p>
        </p:txBody>
      </p:sp>
      <p:sp>
        <p:nvSpPr>
          <p:cNvPr id="10" name="Text Placeholder 4">
            <a:extLst>
              <a:ext uri="{FF2B5EF4-FFF2-40B4-BE49-F238E27FC236}">
                <a16:creationId xmlns:a16="http://schemas.microsoft.com/office/drawing/2014/main" id="{320F6A7D-3E4B-5241-94AF-CF8EB9FCB656}"/>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GB" noProof="0"/>
              <a:t>Click to edit Master text styles</a:t>
            </a:r>
          </a:p>
        </p:txBody>
      </p:sp>
    </p:spTree>
    <p:extLst>
      <p:ext uri="{BB962C8B-B14F-4D97-AF65-F5344CB8AC3E}">
        <p14:creationId xmlns:p14="http://schemas.microsoft.com/office/powerpoint/2010/main" val="85461925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lnSpc>
                <a:spcPts val="3125"/>
              </a:lnSpc>
              <a:spcBef>
                <a:spcPts val="0"/>
              </a:spcBef>
              <a:defRPr sz="2916">
                <a:latin typeface="+mj-lt"/>
              </a:defRPr>
            </a:lvl1pPr>
          </a:lstStyle>
          <a:p>
            <a:r>
              <a:rPr lang="en-GB" noProof="0"/>
              <a:t>Heading Sky text 28pt</a:t>
            </a:r>
          </a:p>
        </p:txBody>
      </p:sp>
      <p:sp>
        <p:nvSpPr>
          <p:cNvPr id="7" name="TextBox 6">
            <a:extLst>
              <a:ext uri="{FF2B5EF4-FFF2-40B4-BE49-F238E27FC236}">
                <a16:creationId xmlns:a16="http://schemas.microsoft.com/office/drawing/2014/main" id="{5FDA7EFF-A56F-EA4F-8F5D-BBB210D4127B}"/>
              </a:ext>
            </a:extLst>
          </p:cNvPr>
          <p:cNvSpPr txBox="1"/>
          <p:nvPr userDrawn="1"/>
        </p:nvSpPr>
        <p:spPr>
          <a:xfrm>
            <a:off x="5772876" y="6344846"/>
            <a:ext cx="646249" cy="273340"/>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Tree>
    <p:extLst>
      <p:ext uri="{BB962C8B-B14F-4D97-AF65-F5344CB8AC3E}">
        <p14:creationId xmlns:p14="http://schemas.microsoft.com/office/powerpoint/2010/main" val="271828607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FB51EE-244D-0749-8FE7-11C5C387FCAF}"/>
              </a:ext>
            </a:extLst>
          </p:cNvPr>
          <p:cNvSpPr txBox="1"/>
          <p:nvPr userDrawn="1"/>
        </p:nvSpPr>
        <p:spPr>
          <a:xfrm>
            <a:off x="5772876" y="6344846"/>
            <a:ext cx="646249" cy="273340"/>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Tree>
    <p:extLst>
      <p:ext uri="{BB962C8B-B14F-4D97-AF65-F5344CB8AC3E}">
        <p14:creationId xmlns:p14="http://schemas.microsoft.com/office/powerpoint/2010/main" val="414997230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line and Content-NL">
    <p:spTree>
      <p:nvGrpSpPr>
        <p:cNvPr id="1" name=""/>
        <p:cNvGrpSpPr/>
        <p:nvPr/>
      </p:nvGrpSpPr>
      <p:grpSpPr>
        <a:xfrm>
          <a:off x="0" y="0"/>
          <a:ext cx="0" cy="0"/>
          <a:chOff x="0" y="0"/>
          <a:chExt cx="0" cy="0"/>
        </a:xfrm>
      </p:grpSpPr>
      <p:sp>
        <p:nvSpPr>
          <p:cNvPr id="6" name="TextBox 5"/>
          <p:cNvSpPr txBox="1"/>
          <p:nvPr userDrawn="1"/>
        </p:nvSpPr>
        <p:spPr>
          <a:xfrm>
            <a:off x="5772876" y="6344846"/>
            <a:ext cx="646249" cy="273340"/>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GB" sz="937" noProof="0" smtClean="0">
                <a:solidFill>
                  <a:schemeClr val="tx1"/>
                </a:solidFill>
                <a:latin typeface="+mj-lt"/>
                <a:ea typeface="Sky Text"/>
              </a:rPr>
              <a:pPr algn="ctr" eaLnBrk="1" hangingPunct="1"/>
              <a:t>‹#›</a:t>
            </a:fld>
            <a:endParaRPr lang="en-GB" sz="937" noProof="0">
              <a:solidFill>
                <a:schemeClr val="tx1"/>
              </a:solidFill>
              <a:latin typeface="+mj-lt"/>
              <a:ea typeface="Sky Text"/>
            </a:endParaRPr>
          </a:p>
        </p:txBody>
      </p:sp>
      <p:sp>
        <p:nvSpPr>
          <p:cNvPr id="2" name="Title 1"/>
          <p:cNvSpPr>
            <a:spLocks noGrp="1"/>
          </p:cNvSpPr>
          <p:nvPr>
            <p:ph type="title" hasCustomPrompt="1"/>
          </p:nvPr>
        </p:nvSpPr>
        <p:spPr>
          <a:xfrm>
            <a:off x="621755" y="608571"/>
            <a:ext cx="10948492" cy="1060039"/>
          </a:xfrm>
        </p:spPr>
        <p:txBody>
          <a:bodyPr lIns="0" tIns="0" rIns="0" bIns="0">
            <a:noAutofit/>
          </a:bodyPr>
          <a:lstStyle>
            <a:lvl1pPr marL="0" marR="0" indent="0" algn="l" defTabSz="1219043" rtl="0" eaLnBrk="1" fontAlgn="auto" latinLnBrk="0" hangingPunct="1">
              <a:lnSpc>
                <a:spcPts val="3125"/>
              </a:lnSpc>
              <a:spcBef>
                <a:spcPts val="0"/>
              </a:spcBef>
              <a:spcAft>
                <a:spcPts val="0"/>
              </a:spcAft>
              <a:buClrTx/>
              <a:buSzTx/>
              <a:buFontTx/>
              <a:buNone/>
              <a:tabLst/>
              <a:defRPr lang="en-GB" sz="2916" kern="1200" dirty="0">
                <a:solidFill>
                  <a:srgbClr val="6BED4B"/>
                </a:solidFill>
                <a:latin typeface="+mj-lt"/>
                <a:ea typeface="+mj-ea"/>
                <a:cs typeface="Sky Text Light"/>
              </a:defRPr>
            </a:lvl1pPr>
          </a:lstStyle>
          <a:p>
            <a:r>
              <a:rPr lang="en-GB" noProof="0"/>
              <a:t>Heading Sky text 28pt</a:t>
            </a:r>
          </a:p>
        </p:txBody>
      </p:sp>
      <p:sp>
        <p:nvSpPr>
          <p:cNvPr id="3" name="Content Placeholder 2"/>
          <p:cNvSpPr>
            <a:spLocks noGrp="1"/>
          </p:cNvSpPr>
          <p:nvPr>
            <p:ph idx="1" hasCustomPrompt="1"/>
          </p:nvPr>
        </p:nvSpPr>
        <p:spPr>
          <a:xfrm>
            <a:off x="621755" y="1684484"/>
            <a:ext cx="10948492" cy="4223616"/>
          </a:xfrm>
        </p:spPr>
        <p:txBody>
          <a:bodyPr lIns="0" tIns="0" rIns="0" bIns="0"/>
          <a:lstStyle>
            <a:lvl1pPr>
              <a:buClr>
                <a:srgbClr val="0644A1"/>
              </a:buClr>
              <a:defRPr sz="1875">
                <a:solidFill>
                  <a:srgbClr val="323232"/>
                </a:solidFill>
              </a:defRPr>
            </a:lvl1pPr>
            <a:lvl2pPr>
              <a:buClr>
                <a:srgbClr val="0644A1"/>
              </a:buClr>
              <a:defRPr sz="1667">
                <a:solidFill>
                  <a:srgbClr val="323232"/>
                </a:solidFill>
              </a:defRPr>
            </a:lvl2pPr>
            <a:lvl3pPr>
              <a:buClr>
                <a:srgbClr val="0644A1"/>
              </a:buClr>
              <a:defRPr sz="1458">
                <a:solidFill>
                  <a:srgbClr val="323232"/>
                </a:solidFill>
              </a:defRPr>
            </a:lvl3pPr>
            <a:lvl4pPr>
              <a:buClr>
                <a:srgbClr val="0644A1"/>
              </a:buClr>
              <a:defRPr sz="1250">
                <a:solidFill>
                  <a:srgbClr val="323232"/>
                </a:solidFill>
              </a:defRPr>
            </a:lvl4pPr>
          </a:lstStyle>
          <a:p>
            <a:r>
              <a:rPr lang="en-GB" noProof="0"/>
              <a:t>Bullet point Sky text 18pt</a:t>
            </a:r>
          </a:p>
          <a:p>
            <a:pPr lvl="1"/>
            <a:r>
              <a:rPr lang="en-GB" noProof="0"/>
              <a:t>Second level</a:t>
            </a:r>
          </a:p>
          <a:p>
            <a:pPr lvl="2"/>
            <a:r>
              <a:rPr lang="en-GB" noProof="0"/>
              <a:t>Third level</a:t>
            </a:r>
          </a:p>
          <a:p>
            <a:pPr lvl="3"/>
            <a:r>
              <a:rPr lang="en-GB" noProof="0"/>
              <a:t>Fourth level</a:t>
            </a:r>
          </a:p>
        </p:txBody>
      </p:sp>
      <p:sp>
        <p:nvSpPr>
          <p:cNvPr id="5" name="Text Placeholder 4"/>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GB" noProof="0"/>
              <a:t>Click to edit Master text styles</a:t>
            </a:r>
          </a:p>
        </p:txBody>
      </p:sp>
    </p:spTree>
    <p:extLst>
      <p:ext uri="{BB962C8B-B14F-4D97-AF65-F5344CB8AC3E}">
        <p14:creationId xmlns:p14="http://schemas.microsoft.com/office/powerpoint/2010/main" val="93940198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line and Content 2-N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1755" y="608571"/>
            <a:ext cx="10948492" cy="1060039"/>
          </a:xfrm>
        </p:spPr>
        <p:txBody>
          <a:bodyPr/>
          <a:lstStyle>
            <a:lvl1pPr>
              <a:lnSpc>
                <a:spcPts val="3125"/>
              </a:lnSpc>
              <a:spcBef>
                <a:spcPts val="0"/>
              </a:spcBef>
              <a:defRPr>
                <a:latin typeface="+mj-lt"/>
              </a:defRPr>
            </a:lvl1pPr>
          </a:lstStyle>
          <a:p>
            <a:r>
              <a:rPr lang="en-GB" noProof="0"/>
              <a:t>Heading Sky text 28pt</a:t>
            </a:r>
          </a:p>
        </p:txBody>
      </p:sp>
      <p:sp>
        <p:nvSpPr>
          <p:cNvPr id="3" name="Content Placeholder 2"/>
          <p:cNvSpPr>
            <a:spLocks noGrp="1"/>
          </p:cNvSpPr>
          <p:nvPr>
            <p:ph sz="half" idx="1" hasCustomPrompt="1"/>
          </p:nvPr>
        </p:nvSpPr>
        <p:spPr>
          <a:xfrm>
            <a:off x="621754" y="1684486"/>
            <a:ext cx="5353596"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GB" noProof="0"/>
              <a:t>Bullet point Sky text 18pt</a:t>
            </a:r>
          </a:p>
          <a:p>
            <a:pPr lvl="1"/>
            <a:r>
              <a:rPr lang="en-GB" noProof="0"/>
              <a:t>Second level</a:t>
            </a:r>
          </a:p>
          <a:p>
            <a:pPr lvl="2"/>
            <a:r>
              <a:rPr lang="en-GB" noProof="0"/>
              <a:t>Third level</a:t>
            </a:r>
          </a:p>
          <a:p>
            <a:pPr lvl="3"/>
            <a:r>
              <a:rPr lang="en-GB" noProof="0"/>
              <a:t>Fourth level</a:t>
            </a:r>
          </a:p>
        </p:txBody>
      </p:sp>
      <p:sp>
        <p:nvSpPr>
          <p:cNvPr id="4" name="Content Placeholder 3"/>
          <p:cNvSpPr>
            <a:spLocks noGrp="1"/>
          </p:cNvSpPr>
          <p:nvPr>
            <p:ph sz="half" idx="2" hasCustomPrompt="1"/>
          </p:nvPr>
        </p:nvSpPr>
        <p:spPr>
          <a:xfrm>
            <a:off x="6222501" y="1684486"/>
            <a:ext cx="5347745"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GB" noProof="0"/>
              <a:t>Bullet point Sky text 18pt</a:t>
            </a:r>
          </a:p>
          <a:p>
            <a:pPr lvl="1"/>
            <a:r>
              <a:rPr lang="en-GB" noProof="0"/>
              <a:t>Second level</a:t>
            </a:r>
          </a:p>
          <a:p>
            <a:pPr lvl="2"/>
            <a:r>
              <a:rPr lang="en-GB" noProof="0"/>
              <a:t>Third level</a:t>
            </a:r>
          </a:p>
          <a:p>
            <a:pPr lvl="3"/>
            <a:r>
              <a:rPr lang="en-GB" noProof="0"/>
              <a:t>Fourth level</a:t>
            </a:r>
          </a:p>
        </p:txBody>
      </p:sp>
      <p:sp>
        <p:nvSpPr>
          <p:cNvPr id="9" name="TextBox 8">
            <a:extLst>
              <a:ext uri="{FF2B5EF4-FFF2-40B4-BE49-F238E27FC236}">
                <a16:creationId xmlns:a16="http://schemas.microsoft.com/office/drawing/2014/main" id="{8D38A737-86D3-D248-994C-31E28E338663}"/>
              </a:ext>
            </a:extLst>
          </p:cNvPr>
          <p:cNvSpPr txBox="1"/>
          <p:nvPr userDrawn="1"/>
        </p:nvSpPr>
        <p:spPr>
          <a:xfrm>
            <a:off x="5772876" y="6344846"/>
            <a:ext cx="646249" cy="273340"/>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GB" noProof="0"/>
              <a:t>Click to edit Master text styles</a:t>
            </a:r>
          </a:p>
        </p:txBody>
      </p:sp>
    </p:spTree>
    <p:extLst>
      <p:ext uri="{BB962C8B-B14F-4D97-AF65-F5344CB8AC3E}">
        <p14:creationId xmlns:p14="http://schemas.microsoft.com/office/powerpoint/2010/main" val="363104529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line-N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lnSpc>
                <a:spcPts val="3125"/>
              </a:lnSpc>
              <a:spcBef>
                <a:spcPts val="0"/>
              </a:spcBef>
              <a:defRPr sz="2916">
                <a:latin typeface="+mj-lt"/>
              </a:defRPr>
            </a:lvl1pPr>
          </a:lstStyle>
          <a:p>
            <a:r>
              <a:rPr lang="en-GB" noProof="0"/>
              <a:t>Heading Sky text 28pt</a:t>
            </a:r>
          </a:p>
        </p:txBody>
      </p:sp>
      <p:sp>
        <p:nvSpPr>
          <p:cNvPr id="7" name="TextBox 6">
            <a:extLst>
              <a:ext uri="{FF2B5EF4-FFF2-40B4-BE49-F238E27FC236}">
                <a16:creationId xmlns:a16="http://schemas.microsoft.com/office/drawing/2014/main" id="{5FDA7EFF-A56F-EA4F-8F5D-BBB210D4127B}"/>
              </a:ext>
            </a:extLst>
          </p:cNvPr>
          <p:cNvSpPr txBox="1"/>
          <p:nvPr userDrawn="1"/>
        </p:nvSpPr>
        <p:spPr>
          <a:xfrm>
            <a:off x="5772876" y="6344846"/>
            <a:ext cx="646249" cy="273340"/>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Tree>
    <p:extLst>
      <p:ext uri="{BB962C8B-B14F-4D97-AF65-F5344CB8AC3E}">
        <p14:creationId xmlns:p14="http://schemas.microsoft.com/office/powerpoint/2010/main" val="301526184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NL">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FB51EE-244D-0749-8FE7-11C5C387FCAF}"/>
              </a:ext>
            </a:extLst>
          </p:cNvPr>
          <p:cNvSpPr txBox="1"/>
          <p:nvPr userDrawn="1"/>
        </p:nvSpPr>
        <p:spPr>
          <a:xfrm>
            <a:off x="5772876" y="6344846"/>
            <a:ext cx="646249" cy="273340"/>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Tree>
    <p:extLst>
      <p:ext uri="{BB962C8B-B14F-4D97-AF65-F5344CB8AC3E}">
        <p14:creationId xmlns:p14="http://schemas.microsoft.com/office/powerpoint/2010/main" val="321648241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Placeholder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22ECAF-592E-2742-A8B4-BAFECA80D3AF}"/>
              </a:ext>
            </a:extLst>
          </p:cNvPr>
          <p:cNvSpPr>
            <a:spLocks noGrp="1"/>
          </p:cNvSpPr>
          <p:nvPr>
            <p:ph type="pic" sz="quarter" idx="10" hasCustomPrompt="1"/>
          </p:nvPr>
        </p:nvSpPr>
        <p:spPr>
          <a:xfrm>
            <a:off x="-2" y="1"/>
            <a:ext cx="12192001"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22681162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7F91D-5129-DE23-B24B-1DDD9C1AB5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AB625A-42E9-ABF3-9C13-3BE8D6A000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87AF63E-7E68-337F-8D5A-DD7F4E6463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ED2A238-0281-DFAD-F25C-1163B09FCA55}"/>
              </a:ext>
            </a:extLst>
          </p:cNvPr>
          <p:cNvSpPr>
            <a:spLocks noGrp="1"/>
          </p:cNvSpPr>
          <p:nvPr>
            <p:ph type="dt" sz="half" idx="10"/>
          </p:nvPr>
        </p:nvSpPr>
        <p:spPr/>
        <p:txBody>
          <a:bodyPr/>
          <a:lstStyle/>
          <a:p>
            <a:fld id="{CE9F1112-95FC-48AC-9B8F-A58D72F711CA}" type="datetimeFigureOut">
              <a:rPr lang="en-GB" smtClean="0"/>
              <a:t>20/05/2025</a:t>
            </a:fld>
            <a:endParaRPr lang="en-GB"/>
          </a:p>
        </p:txBody>
      </p:sp>
      <p:sp>
        <p:nvSpPr>
          <p:cNvPr id="6" name="Footer Placeholder 5">
            <a:extLst>
              <a:ext uri="{FF2B5EF4-FFF2-40B4-BE49-F238E27FC236}">
                <a16:creationId xmlns:a16="http://schemas.microsoft.com/office/drawing/2014/main" id="{C8148546-61AB-47BE-D4D6-FAE053420E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0E23C6-BBC5-C73A-18BC-53B4B5688DBB}"/>
              </a:ext>
            </a:extLst>
          </p:cNvPr>
          <p:cNvSpPr>
            <a:spLocks noGrp="1"/>
          </p:cNvSpPr>
          <p:nvPr>
            <p:ph type="sldNum" sz="quarter" idx="12"/>
          </p:nvPr>
        </p:nvSpPr>
        <p:spPr/>
        <p:txBody>
          <a:bodyPr/>
          <a:lstStyle/>
          <a:p>
            <a:fld id="{315039D5-A155-437D-9C5B-4308CFA9D3E6}" type="slidenum">
              <a:rPr lang="en-GB" smtClean="0"/>
              <a:t>‹#›</a:t>
            </a:fld>
            <a:endParaRPr lang="en-GB"/>
          </a:p>
        </p:txBody>
      </p:sp>
    </p:spTree>
    <p:extLst>
      <p:ext uri="{BB962C8B-B14F-4D97-AF65-F5344CB8AC3E}">
        <p14:creationId xmlns:p14="http://schemas.microsoft.com/office/powerpoint/2010/main" val="29134527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Placeholder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22ECAF-592E-2742-A8B4-BAFECA80D3AF}"/>
              </a:ext>
            </a:extLst>
          </p:cNvPr>
          <p:cNvSpPr>
            <a:spLocks noGrp="1"/>
          </p:cNvSpPr>
          <p:nvPr>
            <p:ph type="pic" sz="quarter" idx="10" hasCustomPrompt="1"/>
          </p:nvPr>
        </p:nvSpPr>
        <p:spPr>
          <a:xfrm>
            <a:off x="-1" y="1"/>
            <a:ext cx="6089032"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0" name="Picture Placeholder 2">
            <a:extLst>
              <a:ext uri="{FF2B5EF4-FFF2-40B4-BE49-F238E27FC236}">
                <a16:creationId xmlns:a16="http://schemas.microsoft.com/office/drawing/2014/main" id="{1F689F95-F7B2-F94C-88BE-7B8EC3E04C04}"/>
              </a:ext>
            </a:extLst>
          </p:cNvPr>
          <p:cNvSpPr>
            <a:spLocks noGrp="1"/>
          </p:cNvSpPr>
          <p:nvPr>
            <p:ph type="pic" sz="quarter" idx="12" hasCustomPrompt="1"/>
          </p:nvPr>
        </p:nvSpPr>
        <p:spPr>
          <a:xfrm>
            <a:off x="6089032" y="1"/>
            <a:ext cx="6102969"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237098345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Placeholder 3">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50E749BF-9C93-1247-825E-08855363E874}"/>
              </a:ext>
            </a:extLst>
          </p:cNvPr>
          <p:cNvSpPr>
            <a:spLocks noGrp="1"/>
          </p:cNvSpPr>
          <p:nvPr>
            <p:ph type="pic" sz="quarter" idx="13" hasCustomPrompt="1"/>
          </p:nvPr>
        </p:nvSpPr>
        <p:spPr>
          <a:xfrm>
            <a:off x="-2" y="-1"/>
            <a:ext cx="6102969"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4" name="Picture Placeholder 2">
            <a:extLst>
              <a:ext uri="{FF2B5EF4-FFF2-40B4-BE49-F238E27FC236}">
                <a16:creationId xmlns:a16="http://schemas.microsoft.com/office/drawing/2014/main" id="{476C71CA-4204-2E40-9A5A-093606814E16}"/>
              </a:ext>
            </a:extLst>
          </p:cNvPr>
          <p:cNvSpPr>
            <a:spLocks noGrp="1"/>
          </p:cNvSpPr>
          <p:nvPr>
            <p:ph type="pic" sz="quarter" idx="15" hasCustomPrompt="1"/>
          </p:nvPr>
        </p:nvSpPr>
        <p:spPr>
          <a:xfrm>
            <a:off x="6102968" y="-1"/>
            <a:ext cx="6089032"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5" name="Picture Placeholder 2">
            <a:extLst>
              <a:ext uri="{FF2B5EF4-FFF2-40B4-BE49-F238E27FC236}">
                <a16:creationId xmlns:a16="http://schemas.microsoft.com/office/drawing/2014/main" id="{0E386B42-295A-7D4E-9ECF-3804A4D9A783}"/>
              </a:ext>
            </a:extLst>
          </p:cNvPr>
          <p:cNvSpPr>
            <a:spLocks noGrp="1"/>
          </p:cNvSpPr>
          <p:nvPr>
            <p:ph type="pic" sz="quarter" idx="16" hasCustomPrompt="1"/>
          </p:nvPr>
        </p:nvSpPr>
        <p:spPr>
          <a:xfrm>
            <a:off x="-1" y="3427463"/>
            <a:ext cx="6102968"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6" name="Picture Placeholder 2">
            <a:extLst>
              <a:ext uri="{FF2B5EF4-FFF2-40B4-BE49-F238E27FC236}">
                <a16:creationId xmlns:a16="http://schemas.microsoft.com/office/drawing/2014/main" id="{5796028E-C9FE-1F4D-BC03-0EC6AFA34E5F}"/>
              </a:ext>
            </a:extLst>
          </p:cNvPr>
          <p:cNvSpPr>
            <a:spLocks noGrp="1"/>
          </p:cNvSpPr>
          <p:nvPr>
            <p:ph type="pic" sz="quarter" idx="17" hasCustomPrompt="1"/>
          </p:nvPr>
        </p:nvSpPr>
        <p:spPr>
          <a:xfrm>
            <a:off x="6102968" y="3427463"/>
            <a:ext cx="6089032"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91846660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Break 1">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green, food, rain, fruit&#10;&#10;Description automatically generated">
            <a:extLst>
              <a:ext uri="{FF2B5EF4-FFF2-40B4-BE49-F238E27FC236}">
                <a16:creationId xmlns:a16="http://schemas.microsoft.com/office/drawing/2014/main" id="{EEFECCFC-8A1E-7140-A405-737AB4EC52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7646" y="293537"/>
            <a:ext cx="11596705" cy="6270928"/>
          </a:xfrm>
          <a:prstGeom prst="rect">
            <a:avLst/>
          </a:prstGeom>
        </p:spPr>
      </p:pic>
      <p:sp>
        <p:nvSpPr>
          <p:cNvPr id="2" name="Title 1"/>
          <p:cNvSpPr>
            <a:spLocks noGrp="1"/>
          </p:cNvSpPr>
          <p:nvPr>
            <p:ph type="title" hasCustomPrompt="1"/>
          </p:nvPr>
        </p:nvSpPr>
        <p:spPr>
          <a:xfrm>
            <a:off x="621755" y="3076322"/>
            <a:ext cx="10948493" cy="705355"/>
          </a:xfrm>
        </p:spPr>
        <p:txBody>
          <a:bodyPr anchor="ctr">
            <a:spAutoFit/>
          </a:bodyPr>
          <a:lstStyle>
            <a:lvl1pPr algn="ctr">
              <a:lnSpc>
                <a:spcPct val="100000"/>
              </a:lnSpc>
              <a:spcBef>
                <a:spcPts val="0"/>
              </a:spcBef>
              <a:defRPr sz="4583">
                <a:solidFill>
                  <a:schemeClr val="bg1"/>
                </a:solidFill>
                <a:latin typeface="+mn-lt"/>
              </a:defRPr>
            </a:lvl1pPr>
          </a:lstStyle>
          <a:p>
            <a:r>
              <a:rPr lang="en-GB" noProof="0"/>
              <a:t>Title Sky text 44pt</a:t>
            </a:r>
          </a:p>
        </p:txBody>
      </p:sp>
    </p:spTree>
    <p:extLst>
      <p:ext uri="{BB962C8B-B14F-4D97-AF65-F5344CB8AC3E}">
        <p14:creationId xmlns:p14="http://schemas.microsoft.com/office/powerpoint/2010/main" val="3950428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DCECCB84-F9BA-43D5-87BE-67443E8EF086}">
      <p15:sldGuideLst xmlns:p15="http://schemas.microsoft.com/office/powerpoint/2012/main">
        <p15:guide id="1" orient="horz" pos="2073">
          <p15:clr>
            <a:srgbClr val="FBAE40"/>
          </p15:clr>
        </p15:guide>
        <p15:guide id="2" pos="368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Section Break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77F02F-D94C-954F-A8E9-DFC6F146690A}"/>
              </a:ext>
            </a:extLst>
          </p:cNvPr>
          <p:cNvSpPr/>
          <p:nvPr userDrawn="1"/>
        </p:nvSpPr>
        <p:spPr>
          <a:xfrm>
            <a:off x="297648" y="293537"/>
            <a:ext cx="11596705" cy="6270928"/>
          </a:xfrm>
          <a:prstGeom prst="rect">
            <a:avLst/>
          </a:prstGeom>
          <a:solidFill>
            <a:srgbClr val="6BE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a:p>
        </p:txBody>
      </p:sp>
      <p:sp>
        <p:nvSpPr>
          <p:cNvPr id="6" name="Title 1">
            <a:extLst>
              <a:ext uri="{FF2B5EF4-FFF2-40B4-BE49-F238E27FC236}">
                <a16:creationId xmlns:a16="http://schemas.microsoft.com/office/drawing/2014/main" id="{14C2F201-3E04-6F4A-A8AC-904D535903B2}"/>
              </a:ext>
            </a:extLst>
          </p:cNvPr>
          <p:cNvSpPr>
            <a:spLocks noGrp="1"/>
          </p:cNvSpPr>
          <p:nvPr>
            <p:ph type="title" hasCustomPrompt="1"/>
          </p:nvPr>
        </p:nvSpPr>
        <p:spPr>
          <a:xfrm>
            <a:off x="621755" y="3076322"/>
            <a:ext cx="10948493" cy="705355"/>
          </a:xfrm>
        </p:spPr>
        <p:txBody>
          <a:bodyPr anchor="ctr">
            <a:spAutoFit/>
          </a:bodyPr>
          <a:lstStyle>
            <a:lvl1pPr algn="ctr">
              <a:lnSpc>
                <a:spcPct val="100000"/>
              </a:lnSpc>
              <a:spcBef>
                <a:spcPts val="0"/>
              </a:spcBef>
              <a:defRPr sz="4583">
                <a:solidFill>
                  <a:schemeClr val="bg1"/>
                </a:solidFill>
                <a:latin typeface="+mn-lt"/>
              </a:defRPr>
            </a:lvl1pPr>
          </a:lstStyle>
          <a:p>
            <a:r>
              <a:rPr lang="en-GB" noProof="0"/>
              <a:t>Title Sky text 44pt</a:t>
            </a:r>
          </a:p>
        </p:txBody>
      </p:sp>
    </p:spTree>
    <p:extLst>
      <p:ext uri="{BB962C8B-B14F-4D97-AF65-F5344CB8AC3E}">
        <p14:creationId xmlns:p14="http://schemas.microsoft.com/office/powerpoint/2010/main" val="3277473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073">
          <p15:clr>
            <a:srgbClr val="FBAE40"/>
          </p15:clr>
        </p15:guide>
        <p15:guide id="2" pos="368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49754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24571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62988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0923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5454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3519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CE42D-EAC4-04E9-ADD4-CFBBD209EF4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ACE132B-B8FD-5464-3CE1-4BC6FE4D2E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F02ECF-7BB9-695C-ACD3-3F662A584F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2B1A9A6-885A-38FB-3B44-5D25815412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F8E130-B228-739D-DEAE-74E10ABE2B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13A4F7A-F726-4E26-99B8-2DB79BCDE048}"/>
              </a:ext>
            </a:extLst>
          </p:cNvPr>
          <p:cNvSpPr>
            <a:spLocks noGrp="1"/>
          </p:cNvSpPr>
          <p:nvPr>
            <p:ph type="dt" sz="half" idx="10"/>
          </p:nvPr>
        </p:nvSpPr>
        <p:spPr/>
        <p:txBody>
          <a:bodyPr/>
          <a:lstStyle/>
          <a:p>
            <a:fld id="{CE9F1112-95FC-48AC-9B8F-A58D72F711CA}" type="datetimeFigureOut">
              <a:rPr lang="en-GB" smtClean="0"/>
              <a:t>20/05/2025</a:t>
            </a:fld>
            <a:endParaRPr lang="en-GB"/>
          </a:p>
        </p:txBody>
      </p:sp>
      <p:sp>
        <p:nvSpPr>
          <p:cNvPr id="8" name="Footer Placeholder 7">
            <a:extLst>
              <a:ext uri="{FF2B5EF4-FFF2-40B4-BE49-F238E27FC236}">
                <a16:creationId xmlns:a16="http://schemas.microsoft.com/office/drawing/2014/main" id="{65FA11A2-FEDC-5E12-4A18-6FE09617940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AC09489-0C22-79A3-549F-C5180CCE9307}"/>
              </a:ext>
            </a:extLst>
          </p:cNvPr>
          <p:cNvSpPr>
            <a:spLocks noGrp="1"/>
          </p:cNvSpPr>
          <p:nvPr>
            <p:ph type="sldNum" sz="quarter" idx="12"/>
          </p:nvPr>
        </p:nvSpPr>
        <p:spPr/>
        <p:txBody>
          <a:bodyPr/>
          <a:lstStyle/>
          <a:p>
            <a:fld id="{315039D5-A155-437D-9C5B-4308CFA9D3E6}" type="slidenum">
              <a:rPr lang="en-GB" smtClean="0"/>
              <a:t>‹#›</a:t>
            </a:fld>
            <a:endParaRPr lang="en-GB"/>
          </a:p>
        </p:txBody>
      </p:sp>
    </p:spTree>
    <p:extLst>
      <p:ext uri="{BB962C8B-B14F-4D97-AF65-F5344CB8AC3E}">
        <p14:creationId xmlns:p14="http://schemas.microsoft.com/office/powerpoint/2010/main" val="23537957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94701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61858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55535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417501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6823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8151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05129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70893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18382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160344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E2391-78B1-48D1-FFBF-C6C41782BF4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465AC1-1A78-E198-E6A3-5A349A58833E}"/>
              </a:ext>
            </a:extLst>
          </p:cNvPr>
          <p:cNvSpPr>
            <a:spLocks noGrp="1"/>
          </p:cNvSpPr>
          <p:nvPr>
            <p:ph type="dt" sz="half" idx="10"/>
          </p:nvPr>
        </p:nvSpPr>
        <p:spPr/>
        <p:txBody>
          <a:bodyPr/>
          <a:lstStyle/>
          <a:p>
            <a:fld id="{CE9F1112-95FC-48AC-9B8F-A58D72F711CA}" type="datetimeFigureOut">
              <a:rPr lang="en-GB" smtClean="0"/>
              <a:t>20/05/2025</a:t>
            </a:fld>
            <a:endParaRPr lang="en-GB"/>
          </a:p>
        </p:txBody>
      </p:sp>
      <p:sp>
        <p:nvSpPr>
          <p:cNvPr id="4" name="Footer Placeholder 3">
            <a:extLst>
              <a:ext uri="{FF2B5EF4-FFF2-40B4-BE49-F238E27FC236}">
                <a16:creationId xmlns:a16="http://schemas.microsoft.com/office/drawing/2014/main" id="{62734842-A7FB-9EAB-CD44-C778A984E5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1BE655-845E-6484-A600-ED2F9B0344AC}"/>
              </a:ext>
            </a:extLst>
          </p:cNvPr>
          <p:cNvSpPr>
            <a:spLocks noGrp="1"/>
          </p:cNvSpPr>
          <p:nvPr>
            <p:ph type="sldNum" sz="quarter" idx="12"/>
          </p:nvPr>
        </p:nvSpPr>
        <p:spPr/>
        <p:txBody>
          <a:bodyPr/>
          <a:lstStyle/>
          <a:p>
            <a:fld id="{315039D5-A155-437D-9C5B-4308CFA9D3E6}" type="slidenum">
              <a:rPr lang="en-GB" smtClean="0"/>
              <a:t>‹#›</a:t>
            </a:fld>
            <a:endParaRPr lang="en-GB"/>
          </a:p>
        </p:txBody>
      </p:sp>
    </p:spTree>
    <p:extLst>
      <p:ext uri="{BB962C8B-B14F-4D97-AF65-F5344CB8AC3E}">
        <p14:creationId xmlns:p14="http://schemas.microsoft.com/office/powerpoint/2010/main" val="34034682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60085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0797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30855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161470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221710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78302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5168188"/>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5047097"/>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321375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3258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43153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40953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7566C-C423-A48E-9103-7FE6690BDC58}"/>
              </a:ext>
            </a:extLst>
          </p:cNvPr>
          <p:cNvSpPr>
            <a:spLocks noGrp="1"/>
          </p:cNvSpPr>
          <p:nvPr>
            <p:ph type="dt" sz="half" idx="10"/>
          </p:nvPr>
        </p:nvSpPr>
        <p:spPr/>
        <p:txBody>
          <a:bodyPr/>
          <a:lstStyle/>
          <a:p>
            <a:fld id="{CE9F1112-95FC-48AC-9B8F-A58D72F711CA}" type="datetimeFigureOut">
              <a:rPr lang="en-GB" smtClean="0"/>
              <a:t>20/05/2025</a:t>
            </a:fld>
            <a:endParaRPr lang="en-GB"/>
          </a:p>
        </p:txBody>
      </p:sp>
      <p:sp>
        <p:nvSpPr>
          <p:cNvPr id="3" name="Footer Placeholder 2">
            <a:extLst>
              <a:ext uri="{FF2B5EF4-FFF2-40B4-BE49-F238E27FC236}">
                <a16:creationId xmlns:a16="http://schemas.microsoft.com/office/drawing/2014/main" id="{4E5CF859-0AD5-3051-B658-4B8E355E4B2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22B73E-A238-E44C-4E4C-E915433C8A42}"/>
              </a:ext>
            </a:extLst>
          </p:cNvPr>
          <p:cNvSpPr>
            <a:spLocks noGrp="1"/>
          </p:cNvSpPr>
          <p:nvPr>
            <p:ph type="sldNum" sz="quarter" idx="12"/>
          </p:nvPr>
        </p:nvSpPr>
        <p:spPr/>
        <p:txBody>
          <a:bodyPr/>
          <a:lstStyle/>
          <a:p>
            <a:fld id="{315039D5-A155-437D-9C5B-4308CFA9D3E6}" type="slidenum">
              <a:rPr lang="en-GB" smtClean="0"/>
              <a:t>‹#›</a:t>
            </a:fld>
            <a:endParaRPr lang="en-GB"/>
          </a:p>
        </p:txBody>
      </p:sp>
    </p:spTree>
    <p:extLst>
      <p:ext uri="{BB962C8B-B14F-4D97-AF65-F5344CB8AC3E}">
        <p14:creationId xmlns:p14="http://schemas.microsoft.com/office/powerpoint/2010/main" val="14589370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9675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990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20/05/2025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03409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20/05/2025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B617D-920D-45A1-12F8-C8BE57F9CC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BF08CCA-2263-22AC-91EE-5A26FBA373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1C5955C-1F8B-79B8-FAC9-87152EA94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64F09E-9DD6-AFDA-2526-54F614024A29}"/>
              </a:ext>
            </a:extLst>
          </p:cNvPr>
          <p:cNvSpPr>
            <a:spLocks noGrp="1"/>
          </p:cNvSpPr>
          <p:nvPr>
            <p:ph type="dt" sz="half" idx="10"/>
          </p:nvPr>
        </p:nvSpPr>
        <p:spPr/>
        <p:txBody>
          <a:bodyPr/>
          <a:lstStyle/>
          <a:p>
            <a:fld id="{CE9F1112-95FC-48AC-9B8F-A58D72F711CA}" type="datetimeFigureOut">
              <a:rPr lang="en-GB" smtClean="0"/>
              <a:t>20/05/2025</a:t>
            </a:fld>
            <a:endParaRPr lang="en-GB"/>
          </a:p>
        </p:txBody>
      </p:sp>
      <p:sp>
        <p:nvSpPr>
          <p:cNvPr id="6" name="Footer Placeholder 5">
            <a:extLst>
              <a:ext uri="{FF2B5EF4-FFF2-40B4-BE49-F238E27FC236}">
                <a16:creationId xmlns:a16="http://schemas.microsoft.com/office/drawing/2014/main" id="{AFCF8180-3DCF-875D-EB79-B9BA4CCA7C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D10FA8-52BD-2953-04FE-033CB57A49DA}"/>
              </a:ext>
            </a:extLst>
          </p:cNvPr>
          <p:cNvSpPr>
            <a:spLocks noGrp="1"/>
          </p:cNvSpPr>
          <p:nvPr>
            <p:ph type="sldNum" sz="quarter" idx="12"/>
          </p:nvPr>
        </p:nvSpPr>
        <p:spPr/>
        <p:txBody>
          <a:bodyPr/>
          <a:lstStyle/>
          <a:p>
            <a:fld id="{315039D5-A155-437D-9C5B-4308CFA9D3E6}" type="slidenum">
              <a:rPr lang="en-GB" smtClean="0"/>
              <a:t>‹#›</a:t>
            </a:fld>
            <a:endParaRPr lang="en-GB"/>
          </a:p>
        </p:txBody>
      </p:sp>
    </p:spTree>
    <p:extLst>
      <p:ext uri="{BB962C8B-B14F-4D97-AF65-F5344CB8AC3E}">
        <p14:creationId xmlns:p14="http://schemas.microsoft.com/office/powerpoint/2010/main" val="31117934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20/05/2025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71500-F7CD-6B9D-6461-5C79D8E282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18CDD7B-3C99-A22F-4A93-BABAF376E4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D70ACC-2C9B-301B-521A-3394EB3430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E4774A-741F-C0F2-B21B-C75B9528EEE5}"/>
              </a:ext>
            </a:extLst>
          </p:cNvPr>
          <p:cNvSpPr>
            <a:spLocks noGrp="1"/>
          </p:cNvSpPr>
          <p:nvPr>
            <p:ph type="dt" sz="half" idx="10"/>
          </p:nvPr>
        </p:nvSpPr>
        <p:spPr/>
        <p:txBody>
          <a:bodyPr/>
          <a:lstStyle/>
          <a:p>
            <a:fld id="{CE9F1112-95FC-48AC-9B8F-A58D72F711CA}" type="datetimeFigureOut">
              <a:rPr lang="en-GB" smtClean="0"/>
              <a:t>20/05/2025</a:t>
            </a:fld>
            <a:endParaRPr lang="en-GB"/>
          </a:p>
        </p:txBody>
      </p:sp>
      <p:sp>
        <p:nvSpPr>
          <p:cNvPr id="6" name="Footer Placeholder 5">
            <a:extLst>
              <a:ext uri="{FF2B5EF4-FFF2-40B4-BE49-F238E27FC236}">
                <a16:creationId xmlns:a16="http://schemas.microsoft.com/office/drawing/2014/main" id="{A758E7F8-A613-542B-45D9-BF47237FDB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672386-CF5E-9A26-43AF-29C45F773D31}"/>
              </a:ext>
            </a:extLst>
          </p:cNvPr>
          <p:cNvSpPr>
            <a:spLocks noGrp="1"/>
          </p:cNvSpPr>
          <p:nvPr>
            <p:ph type="sldNum" sz="quarter" idx="12"/>
          </p:nvPr>
        </p:nvSpPr>
        <p:spPr/>
        <p:txBody>
          <a:bodyPr/>
          <a:lstStyle/>
          <a:p>
            <a:fld id="{315039D5-A155-437D-9C5B-4308CFA9D3E6}" type="slidenum">
              <a:rPr lang="en-GB" smtClean="0"/>
              <a:t>‹#›</a:t>
            </a:fld>
            <a:endParaRPr lang="en-GB"/>
          </a:p>
        </p:txBody>
      </p:sp>
    </p:spTree>
    <p:extLst>
      <p:ext uri="{BB962C8B-B14F-4D97-AF65-F5344CB8AC3E}">
        <p14:creationId xmlns:p14="http://schemas.microsoft.com/office/powerpoint/2010/main" val="2664423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20/05/2025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20/05/2025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20/05/2025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heme" Target="../theme/theme10.xml"/><Relationship Id="rId1" Type="http://schemas.openxmlformats.org/officeDocument/2006/relationships/slideLayout" Target="../slideLayouts/slideLayout199.xml"/><Relationship Id="rId4" Type="http://schemas.openxmlformats.org/officeDocument/2006/relationships/image" Target="../media/image9.jpeg"/></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26" Type="http://schemas.openxmlformats.org/officeDocument/2006/relationships/slideLayout" Target="../slideLayouts/slideLayout225.xml"/><Relationship Id="rId3" Type="http://schemas.openxmlformats.org/officeDocument/2006/relationships/slideLayout" Target="../slideLayouts/slideLayout202.xml"/><Relationship Id="rId21" Type="http://schemas.openxmlformats.org/officeDocument/2006/relationships/slideLayout" Target="../slideLayouts/slideLayout220.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5" Type="http://schemas.openxmlformats.org/officeDocument/2006/relationships/slideLayout" Target="../slideLayouts/slideLayout224.xml"/><Relationship Id="rId33" Type="http://schemas.openxmlformats.org/officeDocument/2006/relationships/image" Target="../media/image6.jpeg"/><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slideLayout" Target="../slideLayouts/slideLayout219.xml"/><Relationship Id="rId29" Type="http://schemas.openxmlformats.org/officeDocument/2006/relationships/slideLayout" Target="../slideLayouts/slideLayout228.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24" Type="http://schemas.openxmlformats.org/officeDocument/2006/relationships/slideLayout" Target="../slideLayouts/slideLayout223.xml"/><Relationship Id="rId32" Type="http://schemas.openxmlformats.org/officeDocument/2006/relationships/tags" Target="../tags/tag151.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23" Type="http://schemas.openxmlformats.org/officeDocument/2006/relationships/slideLayout" Target="../slideLayouts/slideLayout222.xml"/><Relationship Id="rId28" Type="http://schemas.openxmlformats.org/officeDocument/2006/relationships/slideLayout" Target="../slideLayouts/slideLayout227.xml"/><Relationship Id="rId10" Type="http://schemas.openxmlformats.org/officeDocument/2006/relationships/slideLayout" Target="../slideLayouts/slideLayout209.xml"/><Relationship Id="rId19" Type="http://schemas.openxmlformats.org/officeDocument/2006/relationships/slideLayout" Target="../slideLayouts/slideLayout218.xml"/><Relationship Id="rId31" Type="http://schemas.openxmlformats.org/officeDocument/2006/relationships/theme" Target="../theme/theme11.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 Id="rId22" Type="http://schemas.openxmlformats.org/officeDocument/2006/relationships/slideLayout" Target="../slideLayouts/slideLayout221.xml"/><Relationship Id="rId27" Type="http://schemas.openxmlformats.org/officeDocument/2006/relationships/slideLayout" Target="../slideLayouts/slideLayout226.xml"/><Relationship Id="rId30" Type="http://schemas.openxmlformats.org/officeDocument/2006/relationships/slideLayout" Target="../slideLayouts/slideLayout229.xml"/><Relationship Id="rId8" Type="http://schemas.openxmlformats.org/officeDocument/2006/relationships/slideLayout" Target="../slideLayouts/slideLayout207.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26" Type="http://schemas.openxmlformats.org/officeDocument/2006/relationships/slideLayout" Target="../slideLayouts/slideLayout255.xml"/><Relationship Id="rId3" Type="http://schemas.openxmlformats.org/officeDocument/2006/relationships/slideLayout" Target="../slideLayouts/slideLayout232.xml"/><Relationship Id="rId21" Type="http://schemas.openxmlformats.org/officeDocument/2006/relationships/slideLayout" Target="../slideLayouts/slideLayout250.xml"/><Relationship Id="rId34" Type="http://schemas.openxmlformats.org/officeDocument/2006/relationships/image" Target="../media/image5.jpeg"/><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5" Type="http://schemas.openxmlformats.org/officeDocument/2006/relationships/slideLayout" Target="../slideLayouts/slideLayout254.xml"/><Relationship Id="rId33" Type="http://schemas.openxmlformats.org/officeDocument/2006/relationships/tags" Target="../tags/tag181.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slideLayout" Target="../slideLayouts/slideLayout249.xml"/><Relationship Id="rId29" Type="http://schemas.openxmlformats.org/officeDocument/2006/relationships/slideLayout" Target="../slideLayouts/slideLayout258.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24" Type="http://schemas.openxmlformats.org/officeDocument/2006/relationships/slideLayout" Target="../slideLayouts/slideLayout253.xml"/><Relationship Id="rId32" Type="http://schemas.openxmlformats.org/officeDocument/2006/relationships/theme" Target="../theme/theme12.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23" Type="http://schemas.openxmlformats.org/officeDocument/2006/relationships/slideLayout" Target="../slideLayouts/slideLayout252.xml"/><Relationship Id="rId28" Type="http://schemas.openxmlformats.org/officeDocument/2006/relationships/slideLayout" Target="../slideLayouts/slideLayout257.xml"/><Relationship Id="rId10" Type="http://schemas.openxmlformats.org/officeDocument/2006/relationships/slideLayout" Target="../slideLayouts/slideLayout239.xml"/><Relationship Id="rId19" Type="http://schemas.openxmlformats.org/officeDocument/2006/relationships/slideLayout" Target="../slideLayouts/slideLayout248.xml"/><Relationship Id="rId31" Type="http://schemas.openxmlformats.org/officeDocument/2006/relationships/slideLayout" Target="../slideLayouts/slideLayout260.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slideLayout" Target="../slideLayouts/slideLayout251.xml"/><Relationship Id="rId27" Type="http://schemas.openxmlformats.org/officeDocument/2006/relationships/slideLayout" Target="../slideLayouts/slideLayout256.xml"/><Relationship Id="rId30" Type="http://schemas.openxmlformats.org/officeDocument/2006/relationships/slideLayout" Target="../slideLayouts/slideLayout259.xml"/><Relationship Id="rId8" Type="http://schemas.openxmlformats.org/officeDocument/2006/relationships/slideLayout" Target="../slideLayouts/slideLayout2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image" Target="../media/image5.jpeg"/><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tags" Target="../tags/tag1.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theme" Target="../theme/theme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image" Target="../media/image6.jpeg"/><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tags" Target="../tags/tag31.xml"/><Relationship Id="rId8"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slideLayout" Target="../slideLayouts/slideLayout137.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image" Target="../media/image6.jpeg"/><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tags" Target="../tags/tag61.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tags" Target="../tags/tag91.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theme" Target="../theme/theme8.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image" Target="../media/image6.jpeg"/></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21" Type="http://schemas.openxmlformats.org/officeDocument/2006/relationships/slideLayout" Target="../slideLayouts/slideLayout185.xml"/><Relationship Id="rId34" Type="http://schemas.openxmlformats.org/officeDocument/2006/relationships/slideLayout" Target="../slideLayouts/slideLayout198.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37" Type="http://schemas.openxmlformats.org/officeDocument/2006/relationships/image" Target="../media/image5.jpeg"/><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36" Type="http://schemas.openxmlformats.org/officeDocument/2006/relationships/tags" Target="../tags/tag119.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slideLayout" Target="../slideLayouts/slideLayout195.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theme" Target="../theme/theme9.xml"/><Relationship Id="rId8" Type="http://schemas.openxmlformats.org/officeDocument/2006/relationships/slideLayout" Target="../slideLayouts/slideLayout172.xml"/><Relationship Id="rId3"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32963A-C8F8-D9EB-7692-1C27104A81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E4F82E-88FA-7E75-88D8-4399664005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5CBD1E-C005-20B1-77B3-A61732BD7A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F1112-95FC-48AC-9B8F-A58D72F711CA}" type="datetimeFigureOut">
              <a:rPr lang="en-GB" smtClean="0"/>
              <a:t>20/05/2025</a:t>
            </a:fld>
            <a:endParaRPr lang="en-GB"/>
          </a:p>
        </p:txBody>
      </p:sp>
      <p:sp>
        <p:nvSpPr>
          <p:cNvPr id="5" name="Footer Placeholder 4">
            <a:extLst>
              <a:ext uri="{FF2B5EF4-FFF2-40B4-BE49-F238E27FC236}">
                <a16:creationId xmlns:a16="http://schemas.microsoft.com/office/drawing/2014/main" id="{A6E39BE6-5E80-4A15-D8E4-9186F1D24B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C608A1-7933-9228-370C-59436B30FD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039D5-A155-437D-9C5B-4308CFA9D3E6}" type="slidenum">
              <a:rPr lang="en-GB" smtClean="0"/>
              <a:t>‹#›</a:t>
            </a:fld>
            <a:endParaRPr lang="en-GB"/>
          </a:p>
        </p:txBody>
      </p:sp>
    </p:spTree>
    <p:extLst>
      <p:ext uri="{BB962C8B-B14F-4D97-AF65-F5344CB8AC3E}">
        <p14:creationId xmlns:p14="http://schemas.microsoft.com/office/powerpoint/2010/main" val="1848196724"/>
      </p:ext>
    </p:extLst>
  </p:cSld>
  <p:clrMap bg1="lt1" tx1="dk1" bg2="lt2" tx2="dk2" accent1="accent1" accent2="accent2" accent3="accent3" accent4="accent4" accent5="accent5" accent6="accent6" hlink="hlink" folHlink="folHlink"/>
  <p:sldLayoutIdLst>
    <p:sldLayoutId id="2147484219" r:id="rId1"/>
    <p:sldLayoutId id="2147484294" r:id="rId2"/>
    <p:sldLayoutId id="2147484295" r:id="rId3"/>
    <p:sldLayoutId id="2147484296" r:id="rId4"/>
    <p:sldLayoutId id="2147484297" r:id="rId5"/>
    <p:sldLayoutId id="2147484298" r:id="rId6"/>
    <p:sldLayoutId id="2147484299" r:id="rId7"/>
    <p:sldLayoutId id="2147484300" r:id="rId8"/>
    <p:sldLayoutId id="2147484230" r:id="rId9"/>
    <p:sldLayoutId id="2147484231" r:id="rId10"/>
    <p:sldLayoutId id="21474843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34826"/>
            <a:ext cx="12192000" cy="923175"/>
          </a:xfrm>
          <a:prstGeom prst="rect">
            <a:avLst/>
          </a:prstGeom>
        </p:spPr>
      </p:pic>
      <p:sp>
        <p:nvSpPr>
          <p:cNvPr id="2" name="Title Placeholder 1"/>
          <p:cNvSpPr>
            <a:spLocks noGrp="1"/>
          </p:cNvSpPr>
          <p:nvPr>
            <p:ph type="title"/>
          </p:nvPr>
        </p:nvSpPr>
        <p:spPr>
          <a:xfrm>
            <a:off x="371477"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3"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20/05/2025</a:t>
            </a:fld>
            <a:endParaRPr lang="en-GB" dirty="0"/>
          </a:p>
        </p:txBody>
      </p:sp>
      <p:sp>
        <p:nvSpPr>
          <p:cNvPr id="5" name="Footer Placeholder 4"/>
          <p:cNvSpPr>
            <a:spLocks noGrp="1"/>
          </p:cNvSpPr>
          <p:nvPr>
            <p:ph type="ftr" sz="quarter" idx="3"/>
          </p:nvPr>
        </p:nvSpPr>
        <p:spPr>
          <a:xfrm>
            <a:off x="792481"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6"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dirty="0"/>
          </a:p>
        </p:txBody>
      </p:sp>
      <p:sp>
        <p:nvSpPr>
          <p:cNvPr id="11" name="Text Placeholder 10"/>
          <p:cNvSpPr>
            <a:spLocks noGrp="1"/>
          </p:cNvSpPr>
          <p:nvPr>
            <p:ph type="body" idx="1"/>
          </p:nvPr>
        </p:nvSpPr>
        <p:spPr>
          <a:xfrm>
            <a:off x="377758" y="1614208"/>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4059424668"/>
      </p:ext>
    </p:extLst>
  </p:cSld>
  <p:clrMap bg1="lt1" tx1="dk1" bg2="lt2" tx2="dk2" accent1="accent1" accent2="accent2" accent3="accent3" accent4="accent4" accent5="accent5" accent6="accent6" hlink="hlink" folHlink="folHlink"/>
  <p:sldLayoutIdLst>
    <p:sldLayoutId id="214748429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20/05/2025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2"/>
    </p:custDataLst>
    <p:extLst>
      <p:ext uri="{BB962C8B-B14F-4D97-AF65-F5344CB8AC3E}">
        <p14:creationId xmlns:p14="http://schemas.microsoft.com/office/powerpoint/2010/main" val="3264575769"/>
      </p:ext>
    </p:extLst>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 id="2147484267" r:id="rId12"/>
    <p:sldLayoutId id="2147484268" r:id="rId13"/>
    <p:sldLayoutId id="2147484269" r:id="rId14"/>
    <p:sldLayoutId id="2147484270" r:id="rId15"/>
    <p:sldLayoutId id="2147484271" r:id="rId16"/>
    <p:sldLayoutId id="2147484272" r:id="rId17"/>
    <p:sldLayoutId id="2147484273" r:id="rId18"/>
    <p:sldLayoutId id="2147484274" r:id="rId19"/>
    <p:sldLayoutId id="2147484275" r:id="rId20"/>
    <p:sldLayoutId id="2147484276" r:id="rId21"/>
    <p:sldLayoutId id="2147484277" r:id="rId22"/>
    <p:sldLayoutId id="2147484278" r:id="rId23"/>
    <p:sldLayoutId id="2147484279" r:id="rId24"/>
    <p:sldLayoutId id="2147484280" r:id="rId25"/>
    <p:sldLayoutId id="2147484281" r:id="rId26"/>
    <p:sldLayoutId id="2147484282" r:id="rId27"/>
    <p:sldLayoutId id="2147484283" r:id="rId28"/>
    <p:sldLayoutId id="2147484284" r:id="rId29"/>
    <p:sldLayoutId id="2147484285"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20/05/2025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3"/>
    </p:custDataLst>
    <p:extLst>
      <p:ext uri="{BB962C8B-B14F-4D97-AF65-F5344CB8AC3E}">
        <p14:creationId xmlns:p14="http://schemas.microsoft.com/office/powerpoint/2010/main" val="343073270"/>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 id="2147484359" r:id="rId16"/>
    <p:sldLayoutId id="2147484360" r:id="rId17"/>
    <p:sldLayoutId id="2147484361" r:id="rId18"/>
    <p:sldLayoutId id="2147484362" r:id="rId19"/>
    <p:sldLayoutId id="2147484363" r:id="rId20"/>
    <p:sldLayoutId id="2147484364" r:id="rId21"/>
    <p:sldLayoutId id="2147484365" r:id="rId22"/>
    <p:sldLayoutId id="2147484366" r:id="rId23"/>
    <p:sldLayoutId id="2147484367" r:id="rId24"/>
    <p:sldLayoutId id="2147484368" r:id="rId25"/>
    <p:sldLayoutId id="2147484369" r:id="rId26"/>
    <p:sldLayoutId id="2147484370" r:id="rId27"/>
    <p:sldLayoutId id="2147484371" r:id="rId28"/>
    <p:sldLayoutId id="2147484372" r:id="rId29"/>
    <p:sldLayoutId id="2147484373" r:id="rId30"/>
    <p:sldLayoutId id="2147484374"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755" y="608571"/>
            <a:ext cx="10948493" cy="1060039"/>
          </a:xfrm>
          <a:prstGeom prst="rect">
            <a:avLst/>
          </a:prstGeom>
        </p:spPr>
        <p:txBody>
          <a:bodyPr vert="horz" lIns="0" tIns="0" rIns="0" bIns="0" rtlCol="0" anchor="t" anchorCtr="0">
            <a:noAutofit/>
          </a:bodyPr>
          <a:lstStyle/>
          <a:p>
            <a:r>
              <a:rPr lang="en-GB"/>
              <a:t>Hiya</a:t>
            </a:r>
          </a:p>
        </p:txBody>
      </p:sp>
      <p:sp>
        <p:nvSpPr>
          <p:cNvPr id="3" name="Text Placeholder 2"/>
          <p:cNvSpPr>
            <a:spLocks noGrp="1"/>
          </p:cNvSpPr>
          <p:nvPr>
            <p:ph type="body" idx="1"/>
          </p:nvPr>
        </p:nvSpPr>
        <p:spPr>
          <a:xfrm>
            <a:off x="621755" y="1684486"/>
            <a:ext cx="10948493" cy="422361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35624958"/>
      </p:ext>
    </p:extLst>
  </p:cSld>
  <p:clrMap bg1="lt1" tx1="dk1" bg2="lt2" tx2="dk2" accent1="accent1" accent2="accent2" accent3="accent3" accent4="accent4" accent5="accent5" accent6="accent6" hlink="hlink" folHlink="folHlink"/>
  <p:sldLayoutIdLst>
    <p:sldLayoutId id="2147484305" r:id="rId1"/>
    <p:sldLayoutId id="2147484341" r:id="rId2"/>
    <p:sldLayoutId id="2147484306" r:id="rId3"/>
    <p:sldLayoutId id="2147483986" r:id="rId4"/>
    <p:sldLayoutId id="2147484308" r:id="rId5"/>
    <p:sldLayoutId id="2147484234" r:id="rId6"/>
    <p:sldLayoutId id="2147484309" r:id="rId7"/>
    <p:sldLayoutId id="2147484235" r:id="rId8"/>
    <p:sldLayoutId id="2147484236" r:id="rId9"/>
    <p:sldLayoutId id="2147484340" r:id="rId10"/>
    <p:sldLayoutId id="2147484237" r:id="rId11"/>
    <p:sldLayoutId id="2147483981" r:id="rId12"/>
    <p:sldLayoutId id="2147483982" r:id="rId13"/>
    <p:sldLayoutId id="2147484342" r:id="rId14"/>
    <p:sldLayoutId id="2147484240" r:id="rId15"/>
    <p:sldLayoutId id="2147484203" r:id="rId16"/>
    <p:sldLayoutId id="2147484217" r:id="rId17"/>
  </p:sldLayoutIdLst>
  <p:transition>
    <p:fade/>
  </p:transition>
  <p:txStyles>
    <p:titleStyle>
      <a:lvl1pPr marL="0" algn="l" defTabSz="1219043" rtl="0" eaLnBrk="1" latinLnBrk="0" hangingPunct="1">
        <a:lnSpc>
          <a:spcPct val="80000"/>
        </a:lnSpc>
        <a:spcBef>
          <a:spcPts val="800"/>
        </a:spcBef>
        <a:spcAft>
          <a:spcPts val="0"/>
        </a:spcAft>
        <a:buNone/>
        <a:defRPr lang="en-GB" sz="2916" kern="1200">
          <a:gradFill flip="none" rotWithShape="1">
            <a:gsLst>
              <a:gs pos="0">
                <a:srgbClr val="FF9E00"/>
              </a:gs>
              <a:gs pos="100000">
                <a:srgbClr val="0071FF"/>
              </a:gs>
              <a:gs pos="35000">
                <a:srgbClr val="E10000"/>
              </a:gs>
              <a:gs pos="85000">
                <a:srgbClr val="21429C"/>
              </a:gs>
              <a:gs pos="60000">
                <a:srgbClr val="B5007D"/>
              </a:gs>
            </a:gsLst>
            <a:lin ang="0" scaled="1"/>
            <a:tileRect/>
          </a:gradFill>
          <a:latin typeface="+mj-lt"/>
          <a:ea typeface="+mj-ea"/>
          <a:cs typeface="Sky Text Light"/>
        </a:defRPr>
      </a:lvl1pPr>
    </p:titleStyle>
    <p:bodyStyle>
      <a:lvl1pPr marL="239169" indent="-239169" algn="l" defTabSz="1219122" rtl="0" eaLnBrk="1" latinLnBrk="0" hangingPunct="1">
        <a:spcBef>
          <a:spcPts val="800"/>
        </a:spcBef>
        <a:buClr>
          <a:srgbClr val="0644A1"/>
        </a:buClr>
        <a:buFont typeface="Arial" pitchFamily="34" charset="0"/>
        <a:buChar char="•"/>
        <a:defRPr sz="1875" kern="1200">
          <a:solidFill>
            <a:srgbClr val="323232"/>
          </a:solidFill>
          <a:latin typeface="+mn-lt"/>
          <a:ea typeface="+mn-ea"/>
          <a:cs typeface="+mn-cs"/>
        </a:defRPr>
      </a:lvl1pPr>
      <a:lvl2pPr marL="487469" indent="-224986" algn="l" defTabSz="1219122" rtl="0" eaLnBrk="1" latinLnBrk="0" hangingPunct="1">
        <a:spcBef>
          <a:spcPts val="625"/>
        </a:spcBef>
        <a:buClr>
          <a:srgbClr val="0644A1"/>
        </a:buClr>
        <a:buFont typeface="Arial" pitchFamily="34" charset="0"/>
        <a:buChar char="–"/>
        <a:tabLst/>
        <a:defRPr sz="1667" kern="1200">
          <a:solidFill>
            <a:srgbClr val="323232"/>
          </a:solidFill>
          <a:latin typeface="+mn-lt"/>
          <a:ea typeface="+mn-ea"/>
          <a:cs typeface="+mn-cs"/>
        </a:defRPr>
      </a:lvl2pPr>
      <a:lvl3pPr marL="667457" indent="-179988" algn="l" defTabSz="1219122" rtl="0" eaLnBrk="1" latinLnBrk="0" hangingPunct="1">
        <a:spcBef>
          <a:spcPts val="625"/>
        </a:spcBef>
        <a:buClr>
          <a:srgbClr val="0644A1"/>
        </a:buClr>
        <a:buFont typeface="Lucida Grande"/>
        <a:buChar char="­"/>
        <a:tabLst/>
        <a:defRPr sz="1458" kern="1200">
          <a:solidFill>
            <a:srgbClr val="323232"/>
          </a:solidFill>
          <a:latin typeface="+mn-lt"/>
          <a:ea typeface="+mn-ea"/>
          <a:cs typeface="+mn-cs"/>
        </a:defRPr>
      </a:lvl3pPr>
      <a:lvl4pPr marL="869944" indent="-186851" algn="l" defTabSz="1219122" rtl="0" eaLnBrk="1" latinLnBrk="0" hangingPunct="1">
        <a:spcBef>
          <a:spcPts val="625"/>
        </a:spcBef>
        <a:buClr>
          <a:srgbClr val="0644A1"/>
        </a:buClr>
        <a:buFont typeface="Arial" pitchFamily="34" charset="0"/>
        <a:buChar char="–"/>
        <a:tabLst/>
        <a:defRPr sz="1250" kern="1200">
          <a:solidFill>
            <a:srgbClr val="323232"/>
          </a:solidFill>
          <a:latin typeface="+mn-lt"/>
          <a:ea typeface="+mn-ea"/>
          <a:cs typeface="+mn-cs"/>
        </a:defRPr>
      </a:lvl4pPr>
      <a:lvl5pPr marL="2743024" indent="-304780" algn="l" defTabSz="1219122" rtl="0" eaLnBrk="1" latinLnBrk="0" hangingPunct="1">
        <a:spcBef>
          <a:spcPct val="20000"/>
        </a:spcBef>
        <a:buFont typeface="Arial" pitchFamily="34" charset="0"/>
        <a:buChar char="»"/>
        <a:defRPr sz="2083" kern="1200">
          <a:solidFill>
            <a:schemeClr val="tx1"/>
          </a:solidFill>
          <a:latin typeface="+mj-lt"/>
          <a:ea typeface="+mn-ea"/>
          <a:cs typeface="+mn-cs"/>
        </a:defRPr>
      </a:lvl5pPr>
      <a:lvl6pPr marL="3352585" indent="-304780" algn="l" defTabSz="1219122" rtl="0" eaLnBrk="1" latinLnBrk="0" hangingPunct="1">
        <a:spcBef>
          <a:spcPct val="20000"/>
        </a:spcBef>
        <a:buFont typeface="Arial" pitchFamily="34" charset="0"/>
        <a:buChar char="•"/>
        <a:defRPr sz="2708" kern="1200">
          <a:solidFill>
            <a:schemeClr val="tx1"/>
          </a:solidFill>
          <a:latin typeface="+mn-lt"/>
          <a:ea typeface="+mn-ea"/>
          <a:cs typeface="+mn-cs"/>
        </a:defRPr>
      </a:lvl6pPr>
      <a:lvl7pPr marL="3962146" indent="-304780" algn="l" defTabSz="1219122" rtl="0" eaLnBrk="1" latinLnBrk="0" hangingPunct="1">
        <a:spcBef>
          <a:spcPct val="20000"/>
        </a:spcBef>
        <a:buFont typeface="Arial" pitchFamily="34" charset="0"/>
        <a:buChar char="•"/>
        <a:defRPr sz="2708" kern="1200">
          <a:solidFill>
            <a:schemeClr val="tx1"/>
          </a:solidFill>
          <a:latin typeface="+mn-lt"/>
          <a:ea typeface="+mn-ea"/>
          <a:cs typeface="+mn-cs"/>
        </a:defRPr>
      </a:lvl7pPr>
      <a:lvl8pPr marL="4571707" indent="-304780" algn="l" defTabSz="1219122" rtl="0" eaLnBrk="1" latinLnBrk="0" hangingPunct="1">
        <a:spcBef>
          <a:spcPct val="20000"/>
        </a:spcBef>
        <a:buFont typeface="Arial" pitchFamily="34" charset="0"/>
        <a:buChar char="•"/>
        <a:defRPr sz="2708" kern="1200">
          <a:solidFill>
            <a:schemeClr val="tx1"/>
          </a:solidFill>
          <a:latin typeface="+mn-lt"/>
          <a:ea typeface="+mn-ea"/>
          <a:cs typeface="+mn-cs"/>
        </a:defRPr>
      </a:lvl8pPr>
      <a:lvl9pPr marL="5181268" indent="-304780" algn="l" defTabSz="1219122" rtl="0" eaLnBrk="1" latinLnBrk="0" hangingPunct="1">
        <a:spcBef>
          <a:spcPct val="20000"/>
        </a:spcBef>
        <a:buFont typeface="Arial" pitchFamily="34" charset="0"/>
        <a:buChar char="•"/>
        <a:defRPr sz="2708" kern="1200">
          <a:solidFill>
            <a:schemeClr val="tx1"/>
          </a:solidFill>
          <a:latin typeface="+mn-lt"/>
          <a:ea typeface="+mn-ea"/>
          <a:cs typeface="+mn-cs"/>
        </a:defRPr>
      </a:lvl9pPr>
    </p:bodyStyle>
    <p:otherStyle>
      <a:defPPr>
        <a:defRPr lang="en-US"/>
      </a:defPPr>
      <a:lvl1pPr marL="0" algn="l" defTabSz="1219122" rtl="0" eaLnBrk="1" latinLnBrk="0" hangingPunct="1">
        <a:defRPr sz="2396" kern="1200">
          <a:solidFill>
            <a:schemeClr val="tx1"/>
          </a:solidFill>
          <a:latin typeface="+mn-lt"/>
          <a:ea typeface="+mn-ea"/>
          <a:cs typeface="+mn-cs"/>
        </a:defRPr>
      </a:lvl1pPr>
      <a:lvl2pPr marL="609561" algn="l" defTabSz="1219122" rtl="0" eaLnBrk="1" latinLnBrk="0" hangingPunct="1">
        <a:defRPr sz="2396" kern="1200">
          <a:solidFill>
            <a:schemeClr val="tx1"/>
          </a:solidFill>
          <a:latin typeface="+mn-lt"/>
          <a:ea typeface="+mn-ea"/>
          <a:cs typeface="+mn-cs"/>
        </a:defRPr>
      </a:lvl2pPr>
      <a:lvl3pPr marL="1219122" algn="l" defTabSz="1219122" rtl="0" eaLnBrk="1" latinLnBrk="0" hangingPunct="1">
        <a:defRPr sz="2396" kern="1200">
          <a:solidFill>
            <a:schemeClr val="tx1"/>
          </a:solidFill>
          <a:latin typeface="+mn-lt"/>
          <a:ea typeface="+mn-ea"/>
          <a:cs typeface="+mn-cs"/>
        </a:defRPr>
      </a:lvl3pPr>
      <a:lvl4pPr marL="1828683" algn="l" defTabSz="1219122" rtl="0" eaLnBrk="1" latinLnBrk="0" hangingPunct="1">
        <a:defRPr sz="2396" kern="1200">
          <a:solidFill>
            <a:schemeClr val="tx1"/>
          </a:solidFill>
          <a:latin typeface="+mn-lt"/>
          <a:ea typeface="+mn-ea"/>
          <a:cs typeface="+mn-cs"/>
        </a:defRPr>
      </a:lvl4pPr>
      <a:lvl5pPr marL="2438244" algn="l" defTabSz="1219122" rtl="0" eaLnBrk="1" latinLnBrk="0" hangingPunct="1">
        <a:defRPr sz="2396" kern="1200">
          <a:solidFill>
            <a:schemeClr val="tx1"/>
          </a:solidFill>
          <a:latin typeface="+mn-lt"/>
          <a:ea typeface="+mn-ea"/>
          <a:cs typeface="+mn-cs"/>
        </a:defRPr>
      </a:lvl5pPr>
      <a:lvl6pPr marL="3047805" algn="l" defTabSz="1219122" rtl="0" eaLnBrk="1" latinLnBrk="0" hangingPunct="1">
        <a:defRPr sz="2396" kern="1200">
          <a:solidFill>
            <a:schemeClr val="tx1"/>
          </a:solidFill>
          <a:latin typeface="+mn-lt"/>
          <a:ea typeface="+mn-ea"/>
          <a:cs typeface="+mn-cs"/>
        </a:defRPr>
      </a:lvl6pPr>
      <a:lvl7pPr marL="3657366" algn="l" defTabSz="1219122" rtl="0" eaLnBrk="1" latinLnBrk="0" hangingPunct="1">
        <a:defRPr sz="2396" kern="1200">
          <a:solidFill>
            <a:schemeClr val="tx1"/>
          </a:solidFill>
          <a:latin typeface="+mn-lt"/>
          <a:ea typeface="+mn-ea"/>
          <a:cs typeface="+mn-cs"/>
        </a:defRPr>
      </a:lvl7pPr>
      <a:lvl8pPr marL="4266927" algn="l" defTabSz="1219122" rtl="0" eaLnBrk="1" latinLnBrk="0" hangingPunct="1">
        <a:defRPr sz="2396" kern="1200">
          <a:solidFill>
            <a:schemeClr val="tx1"/>
          </a:solidFill>
          <a:latin typeface="+mn-lt"/>
          <a:ea typeface="+mn-ea"/>
          <a:cs typeface="+mn-cs"/>
        </a:defRPr>
      </a:lvl8pPr>
      <a:lvl9pPr marL="4876488" algn="l" defTabSz="1219122" rtl="0" eaLnBrk="1" latinLnBrk="0" hangingPunct="1">
        <a:defRPr sz="239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755" y="608571"/>
            <a:ext cx="10948493" cy="1060039"/>
          </a:xfrm>
          <a:prstGeom prst="rect">
            <a:avLst/>
          </a:prstGeom>
        </p:spPr>
        <p:txBody>
          <a:bodyPr vert="horz" lIns="0" tIns="0" rIns="0" bIns="0" rtlCol="0" anchor="t" anchorCtr="0">
            <a:noAutofit/>
          </a:bodyPr>
          <a:lstStyle/>
          <a:p>
            <a:endParaRPr lang="en-GB" noProof="0"/>
          </a:p>
        </p:txBody>
      </p:sp>
      <p:sp>
        <p:nvSpPr>
          <p:cNvPr id="3" name="Text Placeholder 2"/>
          <p:cNvSpPr>
            <a:spLocks noGrp="1"/>
          </p:cNvSpPr>
          <p:nvPr>
            <p:ph type="body" idx="1"/>
          </p:nvPr>
        </p:nvSpPr>
        <p:spPr>
          <a:xfrm>
            <a:off x="621755" y="1684486"/>
            <a:ext cx="10948493" cy="4223614"/>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Rectangle 3">
            <a:extLst>
              <a:ext uri="{FF2B5EF4-FFF2-40B4-BE49-F238E27FC236}">
                <a16:creationId xmlns:a16="http://schemas.microsoft.com/office/drawing/2014/main" id="{B592DC97-582B-004C-A82B-A56BF968F45B}"/>
              </a:ext>
            </a:extLst>
          </p:cNvPr>
          <p:cNvSpPr/>
          <p:nvPr userDrawn="1"/>
        </p:nvSpPr>
        <p:spPr>
          <a:xfrm rot="5400000">
            <a:off x="-3382126" y="3382124"/>
            <a:ext cx="6858000" cy="93747"/>
          </a:xfrm>
          <a:prstGeom prst="rect">
            <a:avLst/>
          </a:prstGeom>
          <a:solidFill>
            <a:srgbClr val="6BED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Tree>
    <p:extLst>
      <p:ext uri="{BB962C8B-B14F-4D97-AF65-F5344CB8AC3E}">
        <p14:creationId xmlns:p14="http://schemas.microsoft.com/office/powerpoint/2010/main" val="3360286896"/>
      </p:ext>
    </p:extLst>
  </p:cSld>
  <p:clrMap bg1="lt1" tx1="dk1" bg2="lt2" tx2="dk2" accent1="accent1" accent2="accent2" accent3="accent3" accent4="accent4" accent5="accent5" accent6="accent6" hlink="hlink" folHlink="folHlink"/>
  <p:sldLayoutIdLst>
    <p:sldLayoutId id="2147483983" r:id="rId1"/>
    <p:sldLayoutId id="2147484205" r:id="rId2"/>
    <p:sldLayoutId id="2147483987" r:id="rId3"/>
    <p:sldLayoutId id="2147483985" r:id="rId4"/>
    <p:sldLayoutId id="2147484206" r:id="rId5"/>
    <p:sldLayoutId id="2147484207" r:id="rId6"/>
    <p:sldLayoutId id="2147484208" r:id="rId7"/>
    <p:sldLayoutId id="2147484209" r:id="rId8"/>
    <p:sldLayoutId id="2147484210" r:id="rId9"/>
    <p:sldLayoutId id="2147484211" r:id="rId10"/>
    <p:sldLayoutId id="2147484212" r:id="rId11"/>
    <p:sldLayoutId id="2147484213" r:id="rId12"/>
    <p:sldLayoutId id="2147484204" r:id="rId13"/>
    <p:sldLayoutId id="2147483984" r:id="rId14"/>
    <p:sldLayoutId id="2147484214" r:id="rId15"/>
  </p:sldLayoutIdLst>
  <p:transition>
    <p:fade/>
  </p:transition>
  <p:txStyles>
    <p:titleStyle>
      <a:lvl1pPr marL="0" algn="l" defTabSz="1219043" rtl="0" eaLnBrk="1" latinLnBrk="0" hangingPunct="1">
        <a:lnSpc>
          <a:spcPct val="80000"/>
        </a:lnSpc>
        <a:spcBef>
          <a:spcPts val="800"/>
        </a:spcBef>
        <a:spcAft>
          <a:spcPts val="0"/>
        </a:spcAft>
        <a:buNone/>
        <a:defRPr lang="en-GB" sz="2916" kern="1200" dirty="0">
          <a:solidFill>
            <a:srgbClr val="6BED4B"/>
          </a:solidFill>
          <a:latin typeface="+mj-lt"/>
          <a:ea typeface="+mj-ea"/>
          <a:cs typeface="Sky Text Light"/>
        </a:defRPr>
      </a:lvl1pPr>
    </p:titleStyle>
    <p:bodyStyle>
      <a:lvl1pPr marL="239169" indent="-239169" algn="l" defTabSz="1219122" rtl="0" eaLnBrk="1" latinLnBrk="0" hangingPunct="1">
        <a:spcBef>
          <a:spcPts val="800"/>
        </a:spcBef>
        <a:buClr>
          <a:srgbClr val="0644A1"/>
        </a:buClr>
        <a:buFont typeface="Arial" pitchFamily="34" charset="0"/>
        <a:buChar char="•"/>
        <a:defRPr sz="1875" kern="1200">
          <a:solidFill>
            <a:srgbClr val="323232"/>
          </a:solidFill>
          <a:latin typeface="+mn-lt"/>
          <a:ea typeface="+mn-ea"/>
          <a:cs typeface="+mn-cs"/>
        </a:defRPr>
      </a:lvl1pPr>
      <a:lvl2pPr marL="487469" indent="-224986" algn="l" defTabSz="1219122" rtl="0" eaLnBrk="1" latinLnBrk="0" hangingPunct="1">
        <a:spcBef>
          <a:spcPts val="625"/>
        </a:spcBef>
        <a:buClr>
          <a:srgbClr val="0644A1"/>
        </a:buClr>
        <a:buFont typeface="Arial" pitchFamily="34" charset="0"/>
        <a:buChar char="–"/>
        <a:tabLst/>
        <a:defRPr sz="1667" kern="1200">
          <a:solidFill>
            <a:srgbClr val="323232"/>
          </a:solidFill>
          <a:latin typeface="+mn-lt"/>
          <a:ea typeface="+mn-ea"/>
          <a:cs typeface="+mn-cs"/>
        </a:defRPr>
      </a:lvl2pPr>
      <a:lvl3pPr marL="667457" indent="-179988" algn="l" defTabSz="1219122" rtl="0" eaLnBrk="1" latinLnBrk="0" hangingPunct="1">
        <a:spcBef>
          <a:spcPts val="625"/>
        </a:spcBef>
        <a:buClr>
          <a:srgbClr val="0644A1"/>
        </a:buClr>
        <a:buFont typeface="Lucida Grande"/>
        <a:buChar char="­"/>
        <a:tabLst/>
        <a:defRPr sz="1458" kern="1200">
          <a:solidFill>
            <a:srgbClr val="323232"/>
          </a:solidFill>
          <a:latin typeface="+mn-lt"/>
          <a:ea typeface="+mn-ea"/>
          <a:cs typeface="+mn-cs"/>
        </a:defRPr>
      </a:lvl3pPr>
      <a:lvl4pPr marL="869944" indent="-186851" algn="l" defTabSz="1219122" rtl="0" eaLnBrk="1" latinLnBrk="0" hangingPunct="1">
        <a:spcBef>
          <a:spcPts val="625"/>
        </a:spcBef>
        <a:buClr>
          <a:srgbClr val="0644A1"/>
        </a:buClr>
        <a:buFont typeface="Arial" pitchFamily="34" charset="0"/>
        <a:buChar char="–"/>
        <a:tabLst/>
        <a:defRPr sz="1250" kern="1200">
          <a:solidFill>
            <a:srgbClr val="323232"/>
          </a:solidFill>
          <a:latin typeface="+mn-lt"/>
          <a:ea typeface="+mn-ea"/>
          <a:cs typeface="+mn-cs"/>
        </a:defRPr>
      </a:lvl4pPr>
      <a:lvl5pPr marL="2743024" indent="-304780" algn="l" defTabSz="1219122" rtl="0" eaLnBrk="1" latinLnBrk="0" hangingPunct="1">
        <a:spcBef>
          <a:spcPct val="20000"/>
        </a:spcBef>
        <a:buFont typeface="Arial" pitchFamily="34" charset="0"/>
        <a:buChar char="»"/>
        <a:defRPr sz="2083" kern="1200">
          <a:solidFill>
            <a:schemeClr val="tx1"/>
          </a:solidFill>
          <a:latin typeface="+mj-lt"/>
          <a:ea typeface="+mn-ea"/>
          <a:cs typeface="+mn-cs"/>
        </a:defRPr>
      </a:lvl5pPr>
      <a:lvl6pPr marL="3352585" indent="-304780" algn="l" defTabSz="1219122" rtl="0" eaLnBrk="1" latinLnBrk="0" hangingPunct="1">
        <a:spcBef>
          <a:spcPct val="20000"/>
        </a:spcBef>
        <a:buFont typeface="Arial" pitchFamily="34" charset="0"/>
        <a:buChar char="•"/>
        <a:defRPr sz="2708" kern="1200">
          <a:solidFill>
            <a:schemeClr val="tx1"/>
          </a:solidFill>
          <a:latin typeface="+mn-lt"/>
          <a:ea typeface="+mn-ea"/>
          <a:cs typeface="+mn-cs"/>
        </a:defRPr>
      </a:lvl6pPr>
      <a:lvl7pPr marL="3962146" indent="-304780" algn="l" defTabSz="1219122" rtl="0" eaLnBrk="1" latinLnBrk="0" hangingPunct="1">
        <a:spcBef>
          <a:spcPct val="20000"/>
        </a:spcBef>
        <a:buFont typeface="Arial" pitchFamily="34" charset="0"/>
        <a:buChar char="•"/>
        <a:defRPr sz="2708" kern="1200">
          <a:solidFill>
            <a:schemeClr val="tx1"/>
          </a:solidFill>
          <a:latin typeface="+mn-lt"/>
          <a:ea typeface="+mn-ea"/>
          <a:cs typeface="+mn-cs"/>
        </a:defRPr>
      </a:lvl7pPr>
      <a:lvl8pPr marL="4571707" indent="-304780" algn="l" defTabSz="1219122" rtl="0" eaLnBrk="1" latinLnBrk="0" hangingPunct="1">
        <a:spcBef>
          <a:spcPct val="20000"/>
        </a:spcBef>
        <a:buFont typeface="Arial" pitchFamily="34" charset="0"/>
        <a:buChar char="•"/>
        <a:defRPr sz="2708" kern="1200">
          <a:solidFill>
            <a:schemeClr val="tx1"/>
          </a:solidFill>
          <a:latin typeface="+mn-lt"/>
          <a:ea typeface="+mn-ea"/>
          <a:cs typeface="+mn-cs"/>
        </a:defRPr>
      </a:lvl8pPr>
      <a:lvl9pPr marL="5181268" indent="-304780" algn="l" defTabSz="1219122" rtl="0" eaLnBrk="1" latinLnBrk="0" hangingPunct="1">
        <a:spcBef>
          <a:spcPct val="20000"/>
        </a:spcBef>
        <a:buFont typeface="Arial" pitchFamily="34" charset="0"/>
        <a:buChar char="•"/>
        <a:defRPr sz="2708" kern="1200">
          <a:solidFill>
            <a:schemeClr val="tx1"/>
          </a:solidFill>
          <a:latin typeface="+mn-lt"/>
          <a:ea typeface="+mn-ea"/>
          <a:cs typeface="+mn-cs"/>
        </a:defRPr>
      </a:lvl9pPr>
    </p:bodyStyle>
    <p:otherStyle>
      <a:defPPr>
        <a:defRPr lang="en-US"/>
      </a:defPPr>
      <a:lvl1pPr marL="0" algn="l" defTabSz="1219122" rtl="0" eaLnBrk="1" latinLnBrk="0" hangingPunct="1">
        <a:defRPr sz="2396" kern="1200">
          <a:solidFill>
            <a:schemeClr val="tx1"/>
          </a:solidFill>
          <a:latin typeface="+mn-lt"/>
          <a:ea typeface="+mn-ea"/>
          <a:cs typeface="+mn-cs"/>
        </a:defRPr>
      </a:lvl1pPr>
      <a:lvl2pPr marL="609561" algn="l" defTabSz="1219122" rtl="0" eaLnBrk="1" latinLnBrk="0" hangingPunct="1">
        <a:defRPr sz="2396" kern="1200">
          <a:solidFill>
            <a:schemeClr val="tx1"/>
          </a:solidFill>
          <a:latin typeface="+mn-lt"/>
          <a:ea typeface="+mn-ea"/>
          <a:cs typeface="+mn-cs"/>
        </a:defRPr>
      </a:lvl2pPr>
      <a:lvl3pPr marL="1219122" algn="l" defTabSz="1219122" rtl="0" eaLnBrk="1" latinLnBrk="0" hangingPunct="1">
        <a:defRPr sz="2396" kern="1200">
          <a:solidFill>
            <a:schemeClr val="tx1"/>
          </a:solidFill>
          <a:latin typeface="+mn-lt"/>
          <a:ea typeface="+mn-ea"/>
          <a:cs typeface="+mn-cs"/>
        </a:defRPr>
      </a:lvl3pPr>
      <a:lvl4pPr marL="1828683" algn="l" defTabSz="1219122" rtl="0" eaLnBrk="1" latinLnBrk="0" hangingPunct="1">
        <a:defRPr sz="2396" kern="1200">
          <a:solidFill>
            <a:schemeClr val="tx1"/>
          </a:solidFill>
          <a:latin typeface="+mn-lt"/>
          <a:ea typeface="+mn-ea"/>
          <a:cs typeface="+mn-cs"/>
        </a:defRPr>
      </a:lvl4pPr>
      <a:lvl5pPr marL="2438244" algn="l" defTabSz="1219122" rtl="0" eaLnBrk="1" latinLnBrk="0" hangingPunct="1">
        <a:defRPr sz="2396" kern="1200">
          <a:solidFill>
            <a:schemeClr val="tx1"/>
          </a:solidFill>
          <a:latin typeface="+mn-lt"/>
          <a:ea typeface="+mn-ea"/>
          <a:cs typeface="+mn-cs"/>
        </a:defRPr>
      </a:lvl5pPr>
      <a:lvl6pPr marL="3047805" algn="l" defTabSz="1219122" rtl="0" eaLnBrk="1" latinLnBrk="0" hangingPunct="1">
        <a:defRPr sz="2396" kern="1200">
          <a:solidFill>
            <a:schemeClr val="tx1"/>
          </a:solidFill>
          <a:latin typeface="+mn-lt"/>
          <a:ea typeface="+mn-ea"/>
          <a:cs typeface="+mn-cs"/>
        </a:defRPr>
      </a:lvl6pPr>
      <a:lvl7pPr marL="3657366" algn="l" defTabSz="1219122" rtl="0" eaLnBrk="1" latinLnBrk="0" hangingPunct="1">
        <a:defRPr sz="2396" kern="1200">
          <a:solidFill>
            <a:schemeClr val="tx1"/>
          </a:solidFill>
          <a:latin typeface="+mn-lt"/>
          <a:ea typeface="+mn-ea"/>
          <a:cs typeface="+mn-cs"/>
        </a:defRPr>
      </a:lvl7pPr>
      <a:lvl8pPr marL="4266927" algn="l" defTabSz="1219122" rtl="0" eaLnBrk="1" latinLnBrk="0" hangingPunct="1">
        <a:defRPr sz="2396" kern="1200">
          <a:solidFill>
            <a:schemeClr val="tx1"/>
          </a:solidFill>
          <a:latin typeface="+mn-lt"/>
          <a:ea typeface="+mn-ea"/>
          <a:cs typeface="+mn-cs"/>
        </a:defRPr>
      </a:lvl8pPr>
      <a:lvl9pPr marL="4876488" algn="l" defTabSz="1219122" rtl="0" eaLnBrk="1" latinLnBrk="0" hangingPunct="1">
        <a:defRPr sz="239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20/05/2025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841346591"/>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 id="2147484324" r:id="rId14"/>
    <p:sldLayoutId id="2147484325" r:id="rId15"/>
    <p:sldLayoutId id="2147484326" r:id="rId16"/>
    <p:sldLayoutId id="2147484327" r:id="rId17"/>
    <p:sldLayoutId id="2147484328" r:id="rId18"/>
    <p:sldLayoutId id="2147484329" r:id="rId19"/>
    <p:sldLayoutId id="2147484330" r:id="rId20"/>
    <p:sldLayoutId id="2147484331" r:id="rId21"/>
    <p:sldLayoutId id="2147484332" r:id="rId22"/>
    <p:sldLayoutId id="2147484333" r:id="rId23"/>
    <p:sldLayoutId id="2147484334" r:id="rId24"/>
    <p:sldLayoutId id="2147484335" r:id="rId25"/>
    <p:sldLayoutId id="2147484336" r:id="rId26"/>
    <p:sldLayoutId id="2147484337" r:id="rId27"/>
    <p:sldLayoutId id="2147484338" r:id="rId28"/>
    <p:sldLayoutId id="214748433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20/05/2025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5"/>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4239" r:id="rId1"/>
    <p:sldLayoutId id="2147484249" r:id="rId2"/>
    <p:sldLayoutId id="2147484227" r:id="rId3"/>
    <p:sldLayoutId id="2147484252" r:id="rId4"/>
    <p:sldLayoutId id="2147484307" r:id="rId5"/>
    <p:sldLayoutId id="2147484251" r:id="rId6"/>
    <p:sldLayoutId id="2147484245" r:id="rId7"/>
    <p:sldLayoutId id="2147484218" r:id="rId8"/>
    <p:sldLayoutId id="2147483958" r:id="rId9"/>
    <p:sldLayoutId id="2147483956" r:id="rId10"/>
    <p:sldLayoutId id="2147484246" r:id="rId11"/>
    <p:sldLayoutId id="2147484247" r:id="rId12"/>
    <p:sldLayoutId id="2147484248" r:id="rId13"/>
    <p:sldLayoutId id="2147483957" r:id="rId14"/>
    <p:sldLayoutId id="2147484216" r:id="rId15"/>
    <p:sldLayoutId id="2147484226" r:id="rId16"/>
    <p:sldLayoutId id="2147484250" r:id="rId17"/>
    <p:sldLayoutId id="2147484253" r:id="rId18"/>
    <p:sldLayoutId id="2147484254" r:id="rId19"/>
    <p:sldLayoutId id="2147484220" r:id="rId20"/>
    <p:sldLayoutId id="2147483959" r:id="rId21"/>
    <p:sldLayoutId id="2147484221" r:id="rId22"/>
    <p:sldLayoutId id="2147484222" r:id="rId23"/>
    <p:sldLayoutId id="2147484223" r:id="rId24"/>
    <p:sldLayoutId id="2147484224" r:id="rId25"/>
    <p:sldLayoutId id="2147484225" r:id="rId26"/>
    <p:sldLayoutId id="2147484228" r:id="rId27"/>
    <p:sldLayoutId id="2147484215" r:id="rId28"/>
    <p:sldLayoutId id="2147484229" r:id="rId29"/>
    <p:sldLayoutId id="2147484286" r:id="rId30"/>
    <p:sldLayoutId id="2147484287" r:id="rId31"/>
    <p:sldLayoutId id="2147484288" r:id="rId32"/>
    <p:sldLayoutId id="2147484289"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BEBCA-D51B-2A81-C1DA-F1EC42587F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710FC95-DEC0-D08F-C50A-4616E8C059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A16DA31-783E-778C-A304-475C8BAD17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AD72F6-88EF-9F45-B7D0-EBFAEAA727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A8EA3F5-3204-71DD-1DE8-3F8F6C9A6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03BB4E1-B249-6859-7846-A97A03F953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1A3CDC-472F-2247-A82A-E71BFC4BBD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897702"/>
      </p:ext>
    </p:extLst>
  </p:cSld>
  <p:clrMap bg1="lt1" tx1="dk1" bg2="lt2" tx2="dk2" accent1="accent1" accent2="accent2" accent3="accent3" accent4="accent4" accent5="accent5" accent6="accent6" hlink="hlink" folHlink="folHlink"/>
  <p:sldLayoutIdLst>
    <p:sldLayoutId id="2147484233" r:id="rId1"/>
    <p:sldLayoutId id="2147484188" r:id="rId2"/>
    <p:sldLayoutId id="2147484242"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20/05/2025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31"/>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243" r:id="rId8"/>
    <p:sldLayoutId id="2147484182" r:id="rId9"/>
    <p:sldLayoutId id="2147484183" r:id="rId10"/>
    <p:sldLayoutId id="2147484184" r:id="rId11"/>
    <p:sldLayoutId id="2147484185" r:id="rId12"/>
    <p:sldLayoutId id="2147484186" r:id="rId13"/>
    <p:sldLayoutId id="2147484187" r:id="rId14"/>
    <p:sldLayoutId id="2147484241" r:id="rId15"/>
    <p:sldLayoutId id="2147484189" r:id="rId16"/>
    <p:sldLayoutId id="2147484190" r:id="rId17"/>
    <p:sldLayoutId id="2147484191" r:id="rId18"/>
    <p:sldLayoutId id="2147484192" r:id="rId19"/>
    <p:sldLayoutId id="2147484193" r:id="rId20"/>
    <p:sldLayoutId id="2147484194" r:id="rId21"/>
    <p:sldLayoutId id="2147484195" r:id="rId22"/>
    <p:sldLayoutId id="2147484196" r:id="rId23"/>
    <p:sldLayoutId id="2147484197" r:id="rId24"/>
    <p:sldLayoutId id="2147484198" r:id="rId25"/>
    <p:sldLayoutId id="2147484199" r:id="rId26"/>
    <p:sldLayoutId id="2147484200" r:id="rId27"/>
    <p:sldLayoutId id="2147484244" r:id="rId28"/>
    <p:sldLayoutId id="2147484201"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8" y="359948"/>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4" y="6390644"/>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20/05/2025</a:t>
            </a:fld>
            <a:endParaRPr lang="en-GB" dirty="0"/>
          </a:p>
        </p:txBody>
      </p:sp>
      <p:sp>
        <p:nvSpPr>
          <p:cNvPr id="5" name="Footer Placeholder 4"/>
          <p:cNvSpPr>
            <a:spLocks noGrp="1"/>
          </p:cNvSpPr>
          <p:nvPr>
            <p:ph type="ftr" sz="quarter" idx="3"/>
          </p:nvPr>
        </p:nvSpPr>
        <p:spPr>
          <a:xfrm>
            <a:off x="792482" y="6390644"/>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8" y="6390644"/>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60" y="1911240"/>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9"/>
    </p:custDataLst>
    <p:extLst>
      <p:ext uri="{BB962C8B-B14F-4D97-AF65-F5344CB8AC3E}">
        <p14:creationId xmlns:p14="http://schemas.microsoft.com/office/powerpoint/2010/main" val="2980048152"/>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4" r:id="rId16"/>
    <p:sldLayoutId id="2147484135" r:id="rId17"/>
    <p:sldLayoutId id="2147484136" r:id="rId18"/>
    <p:sldLayoutId id="2147484137" r:id="rId19"/>
    <p:sldLayoutId id="2147484138" r:id="rId20"/>
    <p:sldLayoutId id="2147484139" r:id="rId21"/>
    <p:sldLayoutId id="2147484140" r:id="rId22"/>
    <p:sldLayoutId id="2147484141" r:id="rId23"/>
    <p:sldLayoutId id="2147484142" r:id="rId24"/>
    <p:sldLayoutId id="2147484143" r:id="rId25"/>
    <p:sldLayoutId id="2147484144" r:id="rId26"/>
    <p:sldLayoutId id="2147484145"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000" b="1" kern="1200">
          <a:solidFill>
            <a:schemeClr val="accent3"/>
          </a:solidFill>
          <a:latin typeface="+mj-lt"/>
          <a:ea typeface="+mj-ea"/>
          <a:cs typeface="+mj-cs"/>
        </a:defRPr>
      </a:lvl1pPr>
    </p:titleStyle>
    <p:body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accent3"/>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accent3"/>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accent3"/>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accent3"/>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3">
          <p15:clr>
            <a:srgbClr val="F26B43"/>
          </p15:clr>
        </p15:guide>
        <p15:guide id="3" pos="7379">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20/05/2025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6"/>
    </p:custDataLst>
    <p:extLst>
      <p:ext uri="{BB962C8B-B14F-4D97-AF65-F5344CB8AC3E}">
        <p14:creationId xmlns:p14="http://schemas.microsoft.com/office/powerpoint/2010/main" val="844742196"/>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2" r:id="rId24"/>
    <p:sldLayoutId id="2147484013" r:id="rId25"/>
    <p:sldLayoutId id="2147484014" r:id="rId26"/>
    <p:sldLayoutId id="2147484015" r:id="rId27"/>
    <p:sldLayoutId id="2147484016" r:id="rId28"/>
    <p:sldLayoutId id="2147484017" r:id="rId29"/>
    <p:sldLayoutId id="2147484018" r:id="rId30"/>
    <p:sldLayoutId id="2147484019" r:id="rId31"/>
    <p:sldLayoutId id="2147484301" r:id="rId32"/>
    <p:sldLayoutId id="2147484302" r:id="rId33"/>
    <p:sldLayoutId id="2147484020"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8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67.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image" Target="../media/image18.jpeg"/><Relationship Id="rId1" Type="http://schemas.openxmlformats.org/officeDocument/2006/relationships/slideLayout" Target="../slideLayouts/slideLayout178.xml"/><Relationship Id="rId6" Type="http://schemas.openxmlformats.org/officeDocument/2006/relationships/image" Target="../media/image21.png"/><Relationship Id="rId5" Type="http://schemas.microsoft.com/office/2007/relationships/hdphoto" Target="../media/hdphoto3.wdp"/><Relationship Id="rId10" Type="http://schemas.openxmlformats.org/officeDocument/2006/relationships/image" Target="../media/image23.jpeg"/><Relationship Id="rId4" Type="http://schemas.openxmlformats.org/officeDocument/2006/relationships/image" Target="../media/image20.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78.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10.xml"/></Relationships>
</file>

<file path=ppt/slides/_rels/slide1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12.xml"/></Relationships>
</file>

<file path=ppt/slides/_rels/slide1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23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80.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76.xml"/><Relationship Id="rId4" Type="http://schemas.openxmlformats.org/officeDocument/2006/relationships/chart" Target="../charts/char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3.xml"/><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12.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3" descr="A room with a blue chair and a blue couch&#10;&#10;AI-generated content may be incorrect.">
            <a:extLst>
              <a:ext uri="{FF2B5EF4-FFF2-40B4-BE49-F238E27FC236}">
                <a16:creationId xmlns:a16="http://schemas.microsoft.com/office/drawing/2014/main" id="{7CDF03EE-F780-8747-CBEA-1AE61502EC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7192D42-127A-9B38-2CC4-77A961A9C4A1}"/>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3BC6A978-778F-8B9B-B278-D2996D6CD4C3}"/>
              </a:ext>
            </a:extLst>
          </p:cNvPr>
          <p:cNvSpPr/>
          <p:nvPr/>
        </p:nvSpPr>
        <p:spPr>
          <a:xfrm>
            <a:off x="0" y="0"/>
            <a:ext cx="12192000" cy="6858000"/>
          </a:xfrm>
          <a:prstGeom prst="rect">
            <a:avLst/>
          </a:prstGeom>
          <a:gradFill flip="none" rotWithShape="1">
            <a:gsLst>
              <a:gs pos="25000">
                <a:srgbClr val="9FAFC8">
                  <a:alpha val="0"/>
                  <a:lumMod val="0"/>
                </a:srgbClr>
              </a:gs>
              <a:gs pos="100000">
                <a:schemeClr val="tx1">
                  <a:alpha val="59000"/>
                </a:schemeClr>
              </a:gs>
            </a:gsLst>
            <a:lin ang="60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5">
            <a:extLst>
              <a:ext uri="{FF2B5EF4-FFF2-40B4-BE49-F238E27FC236}">
                <a16:creationId xmlns:a16="http://schemas.microsoft.com/office/drawing/2014/main" id="{F3A0C37E-6F2E-D41C-4352-481AA413B4A2}"/>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FY!, “Less Bland More You”</a:t>
            </a:r>
          </a:p>
        </p:txBody>
      </p:sp>
      <p:sp>
        <p:nvSpPr>
          <p:cNvPr id="9" name="TextBox 8">
            <a:extLst>
              <a:ext uri="{FF2B5EF4-FFF2-40B4-BE49-F238E27FC236}">
                <a16:creationId xmlns:a16="http://schemas.microsoft.com/office/drawing/2014/main" id="{214DF17C-C9D9-075C-E016-BE9EC42080DF}"/>
              </a:ext>
            </a:extLst>
          </p:cNvPr>
          <p:cNvSpPr txBox="1"/>
          <p:nvPr/>
        </p:nvSpPr>
        <p:spPr>
          <a:xfrm>
            <a:off x="333337" y="832023"/>
            <a:ext cx="7565573"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Trends in TV 2025</a:t>
            </a:r>
            <a:endParaRPr lang="en-GB" sz="4800" b="1" dirty="0">
              <a:solidFill>
                <a:schemeClr val="bg1"/>
              </a:solidFill>
              <a:latin typeface="Arial" panose="020B0604020202020204" pitchFamily="34" charset="0"/>
              <a:cs typeface="Arial" panose="020B0604020202020204" pitchFamily="34" charset="0"/>
            </a:endParaRPr>
          </a:p>
        </p:txBody>
      </p:sp>
      <p:pic>
        <p:nvPicPr>
          <p:cNvPr id="15" name="Picture 14" descr="Logo&#10;&#10;Description automatically generated">
            <a:extLst>
              <a:ext uri="{FF2B5EF4-FFF2-40B4-BE49-F238E27FC236}">
                <a16:creationId xmlns:a16="http://schemas.microsoft.com/office/drawing/2014/main" id="{B8625028-273F-4A89-166B-2B2DC3091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293" y="5883215"/>
            <a:ext cx="1806652" cy="652678"/>
          </a:xfrm>
          <a:prstGeom prst="rect">
            <a:avLst/>
          </a:prstGeom>
        </p:spPr>
      </p:pic>
    </p:spTree>
    <p:extLst>
      <p:ext uri="{BB962C8B-B14F-4D97-AF65-F5344CB8AC3E}">
        <p14:creationId xmlns:p14="http://schemas.microsoft.com/office/powerpoint/2010/main" val="3887837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children sitting on a couch&#10;&#10;Description automatically generated">
            <a:extLst>
              <a:ext uri="{FF2B5EF4-FFF2-40B4-BE49-F238E27FC236}">
                <a16:creationId xmlns:a16="http://schemas.microsoft.com/office/drawing/2014/main" id="{369777FA-0370-93ED-7513-5F13C4695C7F}"/>
              </a:ext>
            </a:extLst>
          </p:cNvPr>
          <p:cNvPicPr preferRelativeResize="0">
            <a:picLocks/>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brightnessContrast bright="-10000"/>
                    </a14:imgEffect>
                  </a14:imgLayer>
                </a14:imgProps>
              </a:ext>
              <a:ext uri="{28A0092B-C50C-407E-A947-70E740481C1C}">
                <a14:useLocalDpi xmlns:a14="http://schemas.microsoft.com/office/drawing/2010/main"/>
              </a:ext>
            </a:extLst>
          </a:blip>
          <a:srcRect/>
          <a:stretch/>
        </p:blipFill>
        <p:spPr>
          <a:xfrm>
            <a:off x="0" y="1830"/>
            <a:ext cx="12188852" cy="6876000"/>
          </a:xfrm>
          <a:prstGeom prst="rect">
            <a:avLst/>
          </a:prstGeom>
        </p:spPr>
      </p:pic>
      <p:sp>
        <p:nvSpPr>
          <p:cNvPr id="15" name="Rectangle 14">
            <a:extLst>
              <a:ext uri="{FF2B5EF4-FFF2-40B4-BE49-F238E27FC236}">
                <a16:creationId xmlns:a16="http://schemas.microsoft.com/office/drawing/2014/main" id="{4E56F239-A50F-796B-1F1D-785BA3021BC2}"/>
              </a:ext>
            </a:extLst>
          </p:cNvPr>
          <p:cNvSpPr/>
          <p:nvPr/>
        </p:nvSpPr>
        <p:spPr>
          <a:xfrm>
            <a:off x="0" y="679"/>
            <a:ext cx="12192000"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 Placeholder 11">
            <a:extLst>
              <a:ext uri="{FF2B5EF4-FFF2-40B4-BE49-F238E27FC236}">
                <a16:creationId xmlns:a16="http://schemas.microsoft.com/office/drawing/2014/main" id="{1E0DD718-4C42-BC56-65E2-544322592939}"/>
              </a:ext>
            </a:extLst>
          </p:cNvPr>
          <p:cNvSpPr>
            <a:spLocks noGrp="1"/>
          </p:cNvSpPr>
          <p:nvPr>
            <p:ph type="body" sz="quarter" idx="17"/>
          </p:nvPr>
        </p:nvSpPr>
        <p:spPr>
          <a:xfrm>
            <a:off x="377757" y="2033529"/>
            <a:ext cx="5893647" cy="3059113"/>
          </a:xfrm>
        </p:spPr>
        <p:txBody>
          <a:bodyPr>
            <a:normAutofit/>
          </a:bodyPr>
          <a:lstStyle/>
          <a:p>
            <a:r>
              <a:rPr lang="en-US" sz="2400">
                <a:solidFill>
                  <a:schemeClr val="bg1"/>
                </a:solidFill>
              </a:rPr>
              <a:t>The right in-home advertising context can increase ad recall by up to 6.3 times</a:t>
            </a:r>
            <a:endParaRPr lang="en-GB" sz="2400">
              <a:solidFill>
                <a:schemeClr val="bg1"/>
              </a:solidFill>
            </a:endParaRPr>
          </a:p>
        </p:txBody>
      </p:sp>
      <p:sp>
        <p:nvSpPr>
          <p:cNvPr id="10" name="Title 9">
            <a:extLst>
              <a:ext uri="{FF2B5EF4-FFF2-40B4-BE49-F238E27FC236}">
                <a16:creationId xmlns:a16="http://schemas.microsoft.com/office/drawing/2014/main" id="{CA0FE95F-D666-88C5-EA96-F1FE7DD6BC43}"/>
              </a:ext>
            </a:extLst>
          </p:cNvPr>
          <p:cNvSpPr>
            <a:spLocks noGrp="1"/>
          </p:cNvSpPr>
          <p:nvPr>
            <p:ph type="title"/>
          </p:nvPr>
        </p:nvSpPr>
        <p:spPr/>
        <p:txBody>
          <a:bodyPr/>
          <a:lstStyle/>
          <a:p>
            <a:r>
              <a:rPr lang="en-GB">
                <a:solidFill>
                  <a:schemeClr val="bg1"/>
                </a:solidFill>
              </a:rPr>
              <a:t>6.3x</a:t>
            </a:r>
          </a:p>
        </p:txBody>
      </p:sp>
      <p:sp>
        <p:nvSpPr>
          <p:cNvPr id="11" name="Text Placeholder 10">
            <a:extLst>
              <a:ext uri="{FF2B5EF4-FFF2-40B4-BE49-F238E27FC236}">
                <a16:creationId xmlns:a16="http://schemas.microsoft.com/office/drawing/2014/main" id="{3FC5D600-D8A8-3A02-2EEC-4F93CBD53057}"/>
              </a:ext>
            </a:extLst>
          </p:cNvPr>
          <p:cNvSpPr>
            <a:spLocks noGrp="1"/>
          </p:cNvSpPr>
          <p:nvPr>
            <p:ph type="body" sz="quarter" idx="16"/>
          </p:nvPr>
        </p:nvSpPr>
        <p:spPr>
          <a:xfrm>
            <a:off x="371476" y="6211421"/>
            <a:ext cx="11334816" cy="304800"/>
          </a:xfrm>
        </p:spPr>
        <p:txBody>
          <a:bodyPr/>
          <a:lstStyle/>
          <a:p>
            <a:r>
              <a:rPr lang="en-GB">
                <a:solidFill>
                  <a:schemeClr val="bg1"/>
                </a:solidFill>
              </a:rPr>
              <a:t>Source: Context Effects, Map The Territory &amp; Tapestry Research, 2024</a:t>
            </a:r>
          </a:p>
        </p:txBody>
      </p:sp>
    </p:spTree>
    <p:extLst>
      <p:ext uri="{BB962C8B-B14F-4D97-AF65-F5344CB8AC3E}">
        <p14:creationId xmlns:p14="http://schemas.microsoft.com/office/powerpoint/2010/main" val="290087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810BBDC-E929-B416-285C-FD16E6D1B95E}"/>
              </a:ext>
            </a:extLst>
          </p:cNvPr>
          <p:cNvSpPr>
            <a:spLocks noGrp="1"/>
          </p:cNvSpPr>
          <p:nvPr>
            <p:ph type="title"/>
          </p:nvPr>
        </p:nvSpPr>
        <p:spPr>
          <a:xfrm>
            <a:off x="371475" y="359944"/>
            <a:ext cx="11341099" cy="1021181"/>
          </a:xfrm>
        </p:spPr>
        <p:txBody>
          <a:bodyPr>
            <a:normAutofit/>
          </a:bodyPr>
          <a:lstStyle/>
          <a:p>
            <a:r>
              <a:rPr lang="en-GB"/>
              <a:t>Ecosystem quantified via Structural Equation Modelling</a:t>
            </a:r>
          </a:p>
        </p:txBody>
      </p:sp>
      <p:sp>
        <p:nvSpPr>
          <p:cNvPr id="8" name="Text Placeholder 2">
            <a:extLst>
              <a:ext uri="{FF2B5EF4-FFF2-40B4-BE49-F238E27FC236}">
                <a16:creationId xmlns:a16="http://schemas.microsoft.com/office/drawing/2014/main" id="{2E658D31-7544-DA7F-F8D1-8BE17821BBB8}"/>
              </a:ext>
            </a:extLst>
          </p:cNvPr>
          <p:cNvSpPr>
            <a:spLocks noGrp="1"/>
          </p:cNvSpPr>
          <p:nvPr>
            <p:ph type="body" sz="quarter" idx="15"/>
          </p:nvPr>
        </p:nvSpPr>
        <p:spPr>
          <a:xfrm>
            <a:off x="377757" y="5365115"/>
            <a:ext cx="11334817" cy="304800"/>
          </a:xfrm>
        </p:spPr>
        <p:txBody>
          <a:bodyPr/>
          <a:lstStyle/>
          <a:p>
            <a:r>
              <a:rPr lang="en-US"/>
              <a:t>Source: Context Effects, Map The Territory &amp; Tapestry Research, 2024</a:t>
            </a:r>
          </a:p>
          <a:p>
            <a:endParaRPr lang="en-GB"/>
          </a:p>
        </p:txBody>
      </p:sp>
      <p:pic>
        <p:nvPicPr>
          <p:cNvPr id="12" name="Picture 11">
            <a:extLst>
              <a:ext uri="{FF2B5EF4-FFF2-40B4-BE49-F238E27FC236}">
                <a16:creationId xmlns:a16="http://schemas.microsoft.com/office/drawing/2014/main" id="{77C49F81-B76D-F469-53F9-14B342C6AF58}"/>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contrast="5000"/>
                    </a14:imgEffect>
                  </a14:imgLayer>
                </a14:imgProps>
              </a:ext>
            </a:extLst>
          </a:blip>
          <a:stretch>
            <a:fillRect/>
          </a:stretch>
        </p:blipFill>
        <p:spPr>
          <a:xfrm>
            <a:off x="2819470" y="1555242"/>
            <a:ext cx="8046721" cy="3529296"/>
          </a:xfrm>
          <a:prstGeom prst="rect">
            <a:avLst/>
          </a:prstGeom>
        </p:spPr>
      </p:pic>
      <p:graphicFrame>
        <p:nvGraphicFramePr>
          <p:cNvPr id="14" name="Table 13">
            <a:extLst>
              <a:ext uri="{FF2B5EF4-FFF2-40B4-BE49-F238E27FC236}">
                <a16:creationId xmlns:a16="http://schemas.microsoft.com/office/drawing/2014/main" id="{E9E268FB-A212-1943-BD53-0A206B0167A4}"/>
              </a:ext>
            </a:extLst>
          </p:cNvPr>
          <p:cNvGraphicFramePr>
            <a:graphicFrameLocks noGrp="1"/>
          </p:cNvGraphicFramePr>
          <p:nvPr/>
        </p:nvGraphicFramePr>
        <p:xfrm>
          <a:off x="207034" y="2025641"/>
          <a:ext cx="2414304" cy="1037064"/>
        </p:xfrm>
        <a:graphic>
          <a:graphicData uri="http://schemas.openxmlformats.org/drawingml/2006/table">
            <a:tbl>
              <a:tblPr firstRow="1" bandRow="1">
                <a:tableStyleId>{2D5ABB26-0587-4C30-8999-92F81FD0307C}</a:tableStyleId>
              </a:tblPr>
              <a:tblGrid>
                <a:gridCol w="2414304">
                  <a:extLst>
                    <a:ext uri="{9D8B030D-6E8A-4147-A177-3AD203B41FA5}">
                      <a16:colId xmlns:a16="http://schemas.microsoft.com/office/drawing/2014/main" val="1789133416"/>
                    </a:ext>
                  </a:extLst>
                </a:gridCol>
              </a:tblGrid>
              <a:tr h="419368">
                <a:tc>
                  <a:txBody>
                    <a:bodyPr/>
                    <a:lstStyle/>
                    <a:p>
                      <a:pPr marL="0" marR="0" lvl="0" indent="0" algn="ctr" defTabSz="410766" eaLnBrk="1" fontAlgn="auto" latinLnBrk="0" hangingPunct="1">
                        <a:lnSpc>
                          <a:spcPct val="100000"/>
                        </a:lnSpc>
                        <a:spcBef>
                          <a:spcPts val="0"/>
                        </a:spcBef>
                        <a:spcAft>
                          <a:spcPts val="0"/>
                        </a:spcAft>
                        <a:buClrTx/>
                        <a:buSzTx/>
                        <a:buFontTx/>
                        <a:buNone/>
                        <a:tabLst/>
                        <a:defRPr/>
                      </a:pPr>
                      <a:r>
                        <a:rPr lang="en-GB" sz="4000" b="1">
                          <a:solidFill>
                            <a:srgbClr val="F2AB3B"/>
                          </a:solidFill>
                          <a:effectLst/>
                        </a:rPr>
                        <a:t>348,435</a:t>
                      </a:r>
                      <a:endParaRPr lang="en-GB" sz="4000" b="1" i="0">
                        <a:solidFill>
                          <a:srgbClr val="F2AB3B"/>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36000" marR="36000" marB="0"/>
                </a:tc>
                <a:extLst>
                  <a:ext uri="{0D108BD9-81ED-4DB2-BD59-A6C34878D82A}">
                    <a16:rowId xmlns:a16="http://schemas.microsoft.com/office/drawing/2014/main" val="3408801797"/>
                  </a:ext>
                </a:extLst>
              </a:tr>
              <a:tr h="275807">
                <a:tc>
                  <a:txBody>
                    <a:bodyPr/>
                    <a:lstStyle/>
                    <a:p>
                      <a:pPr algn="ctr">
                        <a:lnSpc>
                          <a:spcPct val="90000"/>
                        </a:lnSpc>
                        <a:spcAft>
                          <a:spcPts val="300"/>
                        </a:spcAft>
                      </a:pPr>
                      <a:r>
                        <a:rPr lang="en-GB" sz="1400" b="1">
                          <a:solidFill>
                            <a:srgbClr val="F2AB3B"/>
                          </a:solidFill>
                          <a:effectLst/>
                        </a:rPr>
                        <a:t>data points </a:t>
                      </a:r>
                      <a:endParaRPr lang="en-GB" sz="1400" b="1" i="0">
                        <a:solidFill>
                          <a:srgbClr val="F2AB3B"/>
                        </a:solidFill>
                        <a:effectLst/>
                        <a:latin typeface="Helvetica Neue" panose="02000503000000020004" pitchFamily="2" charset="0"/>
                      </a:endParaRPr>
                    </a:p>
                  </a:txBody>
                  <a:tcPr marT="144000"/>
                </a:tc>
                <a:extLst>
                  <a:ext uri="{0D108BD9-81ED-4DB2-BD59-A6C34878D82A}">
                    <a16:rowId xmlns:a16="http://schemas.microsoft.com/office/drawing/2014/main" val="481044915"/>
                  </a:ext>
                </a:extLst>
              </a:tr>
            </a:tbl>
          </a:graphicData>
        </a:graphic>
      </p:graphicFrame>
      <p:graphicFrame>
        <p:nvGraphicFramePr>
          <p:cNvPr id="15" name="Table 14">
            <a:extLst>
              <a:ext uri="{FF2B5EF4-FFF2-40B4-BE49-F238E27FC236}">
                <a16:creationId xmlns:a16="http://schemas.microsoft.com/office/drawing/2014/main" id="{314735E4-7344-2478-1B14-6BA3F350A67F}"/>
              </a:ext>
            </a:extLst>
          </p:cNvPr>
          <p:cNvGraphicFramePr>
            <a:graphicFrameLocks noGrp="1"/>
          </p:cNvGraphicFramePr>
          <p:nvPr/>
        </p:nvGraphicFramePr>
        <p:xfrm>
          <a:off x="527967" y="3577076"/>
          <a:ext cx="1772438" cy="1072828"/>
        </p:xfrm>
        <a:graphic>
          <a:graphicData uri="http://schemas.openxmlformats.org/drawingml/2006/table">
            <a:tbl>
              <a:tblPr firstRow="1" bandRow="1">
                <a:tableStyleId>{2D5ABB26-0587-4C30-8999-92F81FD0307C}</a:tableStyleId>
              </a:tblPr>
              <a:tblGrid>
                <a:gridCol w="1772438">
                  <a:extLst>
                    <a:ext uri="{9D8B030D-6E8A-4147-A177-3AD203B41FA5}">
                      <a16:colId xmlns:a16="http://schemas.microsoft.com/office/drawing/2014/main" val="1789133416"/>
                    </a:ext>
                  </a:extLst>
                </a:gridCol>
              </a:tblGrid>
              <a:tr h="691084">
                <a:tc>
                  <a:txBody>
                    <a:bodyPr/>
                    <a:lstStyle/>
                    <a:p>
                      <a:pPr marL="0" marR="0" lvl="0" indent="0" algn="ctr" defTabSz="410766" eaLnBrk="1" fontAlgn="auto" latinLnBrk="0" hangingPunct="1">
                        <a:lnSpc>
                          <a:spcPct val="100000"/>
                        </a:lnSpc>
                        <a:spcBef>
                          <a:spcPts val="0"/>
                        </a:spcBef>
                        <a:spcAft>
                          <a:spcPts val="0"/>
                        </a:spcAft>
                        <a:buClrTx/>
                        <a:buSzTx/>
                        <a:buFontTx/>
                        <a:buNone/>
                        <a:tabLst/>
                        <a:defRPr/>
                      </a:pPr>
                      <a:r>
                        <a:rPr lang="en-GB" sz="4000" b="1">
                          <a:solidFill>
                            <a:schemeClr val="tx1"/>
                          </a:solidFill>
                          <a:effectLst/>
                        </a:rPr>
                        <a:t>87</a:t>
                      </a:r>
                      <a:endParaRPr lang="en-GB" sz="4000" b="1"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36000" marR="36000" marB="0"/>
                </a:tc>
                <a:extLst>
                  <a:ext uri="{0D108BD9-81ED-4DB2-BD59-A6C34878D82A}">
                    <a16:rowId xmlns:a16="http://schemas.microsoft.com/office/drawing/2014/main" val="3408801797"/>
                  </a:ext>
                </a:extLst>
              </a:tr>
              <a:tr h="254228">
                <a:tc>
                  <a:txBody>
                    <a:bodyPr/>
                    <a:lstStyle/>
                    <a:p>
                      <a:pPr algn="ctr">
                        <a:lnSpc>
                          <a:spcPct val="90000"/>
                        </a:lnSpc>
                        <a:spcAft>
                          <a:spcPts val="300"/>
                        </a:spcAft>
                      </a:pPr>
                      <a:r>
                        <a:rPr lang="en-GB" sz="1400" b="1">
                          <a:solidFill>
                            <a:schemeClr val="tx1"/>
                          </a:solidFill>
                          <a:effectLst/>
                        </a:rPr>
                        <a:t>different variables</a:t>
                      </a:r>
                      <a:endParaRPr lang="en-GB" sz="1400" b="1" i="0">
                        <a:solidFill>
                          <a:schemeClr val="tx1"/>
                        </a:solidFill>
                        <a:effectLst/>
                        <a:latin typeface="Helvetica Neue" panose="02000503000000020004" pitchFamily="2" charset="0"/>
                      </a:endParaRPr>
                    </a:p>
                  </a:txBody>
                  <a:tcPr marT="144000"/>
                </a:tc>
                <a:extLst>
                  <a:ext uri="{0D108BD9-81ED-4DB2-BD59-A6C34878D82A}">
                    <a16:rowId xmlns:a16="http://schemas.microsoft.com/office/drawing/2014/main" val="481044915"/>
                  </a:ext>
                </a:extLst>
              </a:tr>
            </a:tbl>
          </a:graphicData>
        </a:graphic>
      </p:graphicFrame>
    </p:spTree>
    <p:extLst>
      <p:ext uri="{BB962C8B-B14F-4D97-AF65-F5344CB8AC3E}">
        <p14:creationId xmlns:p14="http://schemas.microsoft.com/office/powerpoint/2010/main" val="268499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table with candles on it&#10;&#10;Description automatically generated">
            <a:extLst>
              <a:ext uri="{FF2B5EF4-FFF2-40B4-BE49-F238E27FC236}">
                <a16:creationId xmlns:a16="http://schemas.microsoft.com/office/drawing/2014/main" id="{A71C439D-BBA8-F86E-C79B-0A99A62476CA}"/>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4800" b="4800"/>
          <a:stretch/>
        </p:blipFill>
        <p:spPr>
          <a:xfrm>
            <a:off x="8067675" y="3411538"/>
            <a:ext cx="3644900" cy="1854200"/>
          </a:xfrm>
        </p:spPr>
      </p:pic>
      <p:pic>
        <p:nvPicPr>
          <p:cNvPr id="23" name="Picture Placeholder 22" descr="A group of people sitting on couches&#10;&#10;Description automatically generated">
            <a:extLst>
              <a:ext uri="{FF2B5EF4-FFF2-40B4-BE49-F238E27FC236}">
                <a16:creationId xmlns:a16="http://schemas.microsoft.com/office/drawing/2014/main" id="{2BFD88D4-9750-CA31-A2C1-344E923222B0}"/>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a:ext>
            </a:extLst>
          </a:blip>
          <a:srcRect t="4775" b="4775"/>
          <a:stretch/>
        </p:blipFill>
        <p:spPr>
          <a:xfrm>
            <a:off x="4273550" y="3411538"/>
            <a:ext cx="3644900" cy="1854200"/>
          </a:xfrm>
        </p:spPr>
      </p:pic>
      <p:sp>
        <p:nvSpPr>
          <p:cNvPr id="9" name="Text Placeholder 8">
            <a:extLst>
              <a:ext uri="{FF2B5EF4-FFF2-40B4-BE49-F238E27FC236}">
                <a16:creationId xmlns:a16="http://schemas.microsoft.com/office/drawing/2014/main" id="{BF2728C3-9E16-0098-A31D-CAD53D3DA4B1}"/>
              </a:ext>
            </a:extLst>
          </p:cNvPr>
          <p:cNvSpPr>
            <a:spLocks noGrp="1"/>
          </p:cNvSpPr>
          <p:nvPr>
            <p:ph type="body" sz="quarter" idx="18"/>
          </p:nvPr>
        </p:nvSpPr>
        <p:spPr>
          <a:xfrm>
            <a:off x="377758" y="5365115"/>
            <a:ext cx="4368867" cy="304800"/>
          </a:xfrm>
        </p:spPr>
        <p:txBody>
          <a:bodyPr/>
          <a:lstStyle/>
          <a:p>
            <a:r>
              <a:rPr lang="en-US"/>
              <a:t>Source: Context Effects, Map The Territory &amp; Tapestry Research, 2024</a:t>
            </a:r>
          </a:p>
          <a:p>
            <a:endParaRPr lang="en-GB"/>
          </a:p>
        </p:txBody>
      </p:sp>
      <p:pic>
        <p:nvPicPr>
          <p:cNvPr id="24" name="Picture Placeholder 6">
            <a:extLst>
              <a:ext uri="{FF2B5EF4-FFF2-40B4-BE49-F238E27FC236}">
                <a16:creationId xmlns:a16="http://schemas.microsoft.com/office/drawing/2014/main" id="{703BC01C-3292-1C19-5327-35002C901982}"/>
              </a:ext>
            </a:extLst>
          </p:cNvPr>
          <p:cNvPicPr>
            <a:picLocks noGrp="1" noChangeAspect="1"/>
          </p:cNvPicPr>
          <p:nvPr>
            <p:ph type="pic" sz="quarter" idx="20"/>
          </p:nvPr>
        </p:nvPicPr>
        <p:blipFill rotWithShape="1">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a:ext>
            </a:extLst>
          </a:blip>
          <a:srcRect t="4763" b="4763"/>
          <a:stretch/>
        </p:blipFill>
        <p:spPr>
          <a:xfrm>
            <a:off x="479425" y="3411538"/>
            <a:ext cx="3644900" cy="1854200"/>
          </a:xfrm>
        </p:spPr>
      </p:pic>
      <p:pic>
        <p:nvPicPr>
          <p:cNvPr id="21" name="Picture Placeholder 5" descr="A group of men sitting on a couch&#10;&#10;Description automatically generated">
            <a:extLst>
              <a:ext uri="{FF2B5EF4-FFF2-40B4-BE49-F238E27FC236}">
                <a16:creationId xmlns:a16="http://schemas.microsoft.com/office/drawing/2014/main" id="{0DA3BC8F-3C64-9569-31CE-F917BC468473}"/>
              </a:ext>
            </a:extLst>
          </p:cNvPr>
          <p:cNvPicPr>
            <a:picLocks noGrp="1" noChangeAspect="1"/>
          </p:cNvPicPr>
          <p:nvPr>
            <p:ph type="pic" sz="quarter" idx="14"/>
          </p:nvPr>
        </p:nvPicPr>
        <p:blipFill rotWithShape="1">
          <a:blip r:embed="rId6">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a:ext>
            </a:extLst>
          </a:blip>
          <a:srcRect t="4795" b="4795"/>
          <a:stretch/>
        </p:blipFill>
        <p:spPr>
          <a:xfrm>
            <a:off x="4273550" y="1428750"/>
            <a:ext cx="3644900" cy="1854200"/>
          </a:xfrm>
        </p:spPr>
      </p:pic>
      <p:pic>
        <p:nvPicPr>
          <p:cNvPr id="22" name="Picture Placeholder 21">
            <a:extLst>
              <a:ext uri="{FF2B5EF4-FFF2-40B4-BE49-F238E27FC236}">
                <a16:creationId xmlns:a16="http://schemas.microsoft.com/office/drawing/2014/main" id="{41B7A332-B9B0-6DCB-904C-372F46D35FF1}"/>
              </a:ext>
            </a:extLst>
          </p:cNvPr>
          <p:cNvPicPr>
            <a:picLocks noGrp="1" noChangeAspect="1"/>
          </p:cNvPicPr>
          <p:nvPr>
            <p:ph type="pic" sz="quarter" idx="15"/>
          </p:nvPr>
        </p:nvPicPr>
        <p:blipFill rotWithShape="1">
          <a:blip r:embed="rId8">
            <a:extLst>
              <a:ext uri="{BEBA8EAE-BF5A-486C-A8C5-ECC9F3942E4B}">
                <a14:imgProps xmlns:a14="http://schemas.microsoft.com/office/drawing/2010/main">
                  <a14:imgLayer r:embed="rId9">
                    <a14:imgEffect>
                      <a14:colorTemperature colorTemp="5900"/>
                    </a14:imgEffect>
                    <a14:imgEffect>
                      <a14:saturation sat="95000"/>
                    </a14:imgEffect>
                    <a14:imgEffect>
                      <a14:brightnessContrast bright="-10000"/>
                    </a14:imgEffect>
                  </a14:imgLayer>
                </a14:imgProps>
              </a:ext>
              <a:ext uri="{28A0092B-C50C-407E-A947-70E740481C1C}">
                <a14:useLocalDpi xmlns:a14="http://schemas.microsoft.com/office/drawing/2010/main"/>
              </a:ext>
            </a:extLst>
          </a:blip>
          <a:srcRect t="4826" b="4826"/>
          <a:stretch/>
        </p:blipFill>
        <p:spPr>
          <a:xfrm>
            <a:off x="8067675" y="1428750"/>
            <a:ext cx="3644900" cy="1854200"/>
          </a:xfrm>
        </p:spPr>
      </p:pic>
      <p:pic>
        <p:nvPicPr>
          <p:cNvPr id="20" name="Picture Placeholder 10" descr="A person watching a television&#10;&#10;Description automatically generated">
            <a:extLst>
              <a:ext uri="{FF2B5EF4-FFF2-40B4-BE49-F238E27FC236}">
                <a16:creationId xmlns:a16="http://schemas.microsoft.com/office/drawing/2014/main" id="{C41C5262-E4E9-3FC8-EA8F-AAB490E19670}"/>
              </a:ext>
            </a:extLst>
          </p:cNvPr>
          <p:cNvPicPr>
            <a:picLocks noGrp="1" noChangeAspect="1"/>
          </p:cNvPicPr>
          <p:nvPr>
            <p:ph type="pic" sz="quarter" idx="19"/>
          </p:nvPr>
        </p:nvPicPr>
        <p:blipFill rotWithShape="1">
          <a:blip r:embed="rId10">
            <a:extLst>
              <a:ext uri="{28A0092B-C50C-407E-A947-70E740481C1C}">
                <a14:useLocalDpi xmlns:a14="http://schemas.microsoft.com/office/drawing/2010/main"/>
              </a:ext>
            </a:extLst>
          </a:blip>
          <a:srcRect t="4797" b="4797"/>
          <a:stretch/>
        </p:blipFill>
        <p:spPr>
          <a:xfrm>
            <a:off x="479425" y="1428750"/>
            <a:ext cx="3644900" cy="1854200"/>
          </a:xfrm>
        </p:spPr>
      </p:pic>
      <p:sp>
        <p:nvSpPr>
          <p:cNvPr id="4" name="Title 3">
            <a:extLst>
              <a:ext uri="{FF2B5EF4-FFF2-40B4-BE49-F238E27FC236}">
                <a16:creationId xmlns:a16="http://schemas.microsoft.com/office/drawing/2014/main" id="{49D9E7ED-F4D1-DCD3-91BB-384A6D205D22}"/>
              </a:ext>
            </a:extLst>
          </p:cNvPr>
          <p:cNvSpPr>
            <a:spLocks noGrp="1"/>
          </p:cNvSpPr>
          <p:nvPr>
            <p:ph type="title"/>
          </p:nvPr>
        </p:nvSpPr>
        <p:spPr>
          <a:xfrm>
            <a:off x="371476" y="359944"/>
            <a:ext cx="11340514" cy="1021181"/>
          </a:xfrm>
        </p:spPr>
        <p:txBody>
          <a:bodyPr>
            <a:normAutofit/>
          </a:bodyPr>
          <a:lstStyle/>
          <a:p>
            <a:r>
              <a:rPr lang="en-GB"/>
              <a:t>Factors having biggest influence on advertising recall</a:t>
            </a:r>
          </a:p>
        </p:txBody>
      </p:sp>
      <p:sp>
        <p:nvSpPr>
          <p:cNvPr id="30" name="Rectangle 29">
            <a:extLst>
              <a:ext uri="{FF2B5EF4-FFF2-40B4-BE49-F238E27FC236}">
                <a16:creationId xmlns:a16="http://schemas.microsoft.com/office/drawing/2014/main" id="{19A3FED3-D41B-8A4E-8BA0-613A8143FE54}"/>
              </a:ext>
            </a:extLst>
          </p:cNvPr>
          <p:cNvSpPr/>
          <p:nvPr/>
        </p:nvSpPr>
        <p:spPr>
          <a:xfrm>
            <a:off x="8069471" y="3413684"/>
            <a:ext cx="3644900" cy="185205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5DF35E5F-71FE-9CA3-2956-5BD2B36C4C3F}"/>
              </a:ext>
            </a:extLst>
          </p:cNvPr>
          <p:cNvSpPr/>
          <p:nvPr/>
        </p:nvSpPr>
        <p:spPr>
          <a:xfrm>
            <a:off x="479425" y="1431398"/>
            <a:ext cx="3644900" cy="1851552"/>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94A92D2E-35B7-8B58-A7EB-5B703669957E}"/>
              </a:ext>
            </a:extLst>
          </p:cNvPr>
          <p:cNvSpPr/>
          <p:nvPr/>
        </p:nvSpPr>
        <p:spPr>
          <a:xfrm>
            <a:off x="479327" y="3415044"/>
            <a:ext cx="3644900" cy="1850693"/>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B5172C8D-14E5-1380-9D4A-DC1A811E0CC3}"/>
              </a:ext>
            </a:extLst>
          </p:cNvPr>
          <p:cNvSpPr/>
          <p:nvPr/>
        </p:nvSpPr>
        <p:spPr>
          <a:xfrm>
            <a:off x="4273160" y="1430074"/>
            <a:ext cx="3644900" cy="1851552"/>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BA63F9C3-43BF-9885-27C2-78FBD83B52C6}"/>
              </a:ext>
            </a:extLst>
          </p:cNvPr>
          <p:cNvSpPr/>
          <p:nvPr/>
        </p:nvSpPr>
        <p:spPr>
          <a:xfrm>
            <a:off x="4273160" y="3414617"/>
            <a:ext cx="3644900" cy="1851119"/>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2C895EBB-32B9-7ED9-AFD3-F55D40E5E4A2}"/>
              </a:ext>
            </a:extLst>
          </p:cNvPr>
          <p:cNvSpPr/>
          <p:nvPr/>
        </p:nvSpPr>
        <p:spPr>
          <a:xfrm>
            <a:off x="8073441" y="1431102"/>
            <a:ext cx="3644900" cy="1850524"/>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7A9D43F6-7EAF-5499-C943-4EB28B98A454}"/>
              </a:ext>
            </a:extLst>
          </p:cNvPr>
          <p:cNvSpPr txBox="1"/>
          <p:nvPr/>
        </p:nvSpPr>
        <p:spPr>
          <a:xfrm>
            <a:off x="4273355" y="3411016"/>
            <a:ext cx="26905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mn-cs"/>
              </a:rPr>
              <a:t>SATISFACTION</a:t>
            </a:r>
            <a:endParaRPr kumimoji="0" lang="en-GB" sz="2400" b="1"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67F89D92-B688-3297-90E9-D109AF73BD25}"/>
              </a:ext>
            </a:extLst>
          </p:cNvPr>
          <p:cNvSpPr txBox="1"/>
          <p:nvPr/>
        </p:nvSpPr>
        <p:spPr>
          <a:xfrm>
            <a:off x="4273355" y="1429561"/>
            <a:ext cx="26905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mn-cs"/>
              </a:rPr>
              <a:t>OTHER PEOPLE</a:t>
            </a:r>
            <a:endParaRPr kumimoji="0" lang="en-GB" sz="2400" b="1"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14CB86F4-2781-8B90-9A93-603E3D739D12}"/>
              </a:ext>
            </a:extLst>
          </p:cNvPr>
          <p:cNvSpPr txBox="1"/>
          <p:nvPr/>
        </p:nvSpPr>
        <p:spPr>
          <a:xfrm>
            <a:off x="8067285" y="1429561"/>
            <a:ext cx="26905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mn-cs"/>
              </a:rPr>
              <a:t>CONTENT</a:t>
            </a:r>
            <a:endParaRPr kumimoji="0" lang="en-GB" sz="2400" b="1"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09632D22-A974-82A6-E273-2D2374BBBC29}"/>
              </a:ext>
            </a:extLst>
          </p:cNvPr>
          <p:cNvSpPr txBox="1"/>
          <p:nvPr/>
        </p:nvSpPr>
        <p:spPr>
          <a:xfrm>
            <a:off x="479425" y="3411016"/>
            <a:ext cx="26905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mn-cs"/>
              </a:rPr>
              <a:t>MOOD</a:t>
            </a:r>
            <a:endParaRPr kumimoji="0" lang="en-GB" sz="2400" b="1"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4DF8447A-C636-A9CF-2371-B759D9CEF1CE}"/>
              </a:ext>
            </a:extLst>
          </p:cNvPr>
          <p:cNvSpPr txBox="1"/>
          <p:nvPr/>
        </p:nvSpPr>
        <p:spPr>
          <a:xfrm>
            <a:off x="8067285" y="3411016"/>
            <a:ext cx="26905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mn-cs"/>
              </a:rPr>
              <a:t>LOCATION</a:t>
            </a:r>
            <a:endParaRPr kumimoji="0" lang="en-GB" sz="2400" b="1"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036B5B90-6E59-DF84-104C-B6FC5D9F04BD}"/>
              </a:ext>
            </a:extLst>
          </p:cNvPr>
          <p:cNvSpPr txBox="1"/>
          <p:nvPr/>
        </p:nvSpPr>
        <p:spPr>
          <a:xfrm>
            <a:off x="491894" y="1429561"/>
            <a:ext cx="26905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mn-cs"/>
              </a:rPr>
              <a:t>DEVICE</a:t>
            </a:r>
            <a:endParaRPr kumimoji="0" lang="en-GB" sz="24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8941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F2728C3-9E16-0098-A31D-CAD53D3DA4B1}"/>
              </a:ext>
            </a:extLst>
          </p:cNvPr>
          <p:cNvSpPr>
            <a:spLocks noGrp="1"/>
          </p:cNvSpPr>
          <p:nvPr>
            <p:ph type="body" sz="quarter" idx="18"/>
          </p:nvPr>
        </p:nvSpPr>
        <p:spPr>
          <a:xfrm>
            <a:off x="377758" y="5365115"/>
            <a:ext cx="4368867" cy="304800"/>
          </a:xfrm>
        </p:spPr>
        <p:txBody>
          <a:bodyPr/>
          <a:lstStyle/>
          <a:p>
            <a:r>
              <a:rPr lang="en-US"/>
              <a:t>Source: Context Effects, Map The Territory &amp; Tapestry Research, 2024</a:t>
            </a:r>
          </a:p>
          <a:p>
            <a:endParaRPr lang="en-GB"/>
          </a:p>
        </p:txBody>
      </p:sp>
      <p:pic>
        <p:nvPicPr>
          <p:cNvPr id="21" name="Picture Placeholder 5" descr="A group of men sitting on a couch&#10;&#10;Description automatically generated">
            <a:extLst>
              <a:ext uri="{FF2B5EF4-FFF2-40B4-BE49-F238E27FC236}">
                <a16:creationId xmlns:a16="http://schemas.microsoft.com/office/drawing/2014/main" id="{0DA3BC8F-3C64-9569-31CE-F917BC468473}"/>
              </a:ext>
            </a:extLst>
          </p:cNvPr>
          <p:cNvPicPr>
            <a:picLocks noGrp="1" noChangeAspect="1"/>
          </p:cNvPicPr>
          <p:nvPr>
            <p:ph type="pic" sz="quarter" idx="14"/>
          </p:nvPr>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t="4795" b="4795"/>
          <a:stretch/>
        </p:blipFill>
        <p:spPr>
          <a:xfrm>
            <a:off x="4273550" y="1428750"/>
            <a:ext cx="3644900" cy="1854200"/>
          </a:xfrm>
        </p:spPr>
      </p:pic>
      <p:pic>
        <p:nvPicPr>
          <p:cNvPr id="20" name="Picture Placeholder 10" descr="A person watching a television&#10;&#10;Description automatically generated">
            <a:extLst>
              <a:ext uri="{FF2B5EF4-FFF2-40B4-BE49-F238E27FC236}">
                <a16:creationId xmlns:a16="http://schemas.microsoft.com/office/drawing/2014/main" id="{C41C5262-E4E9-3FC8-EA8F-AAB490E19670}"/>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a:ext>
            </a:extLst>
          </a:blip>
          <a:srcRect t="4797" b="4797"/>
          <a:stretch/>
        </p:blipFill>
        <p:spPr>
          <a:xfrm>
            <a:off x="479425" y="1428750"/>
            <a:ext cx="3644900" cy="1854200"/>
          </a:xfrm>
        </p:spPr>
      </p:pic>
      <p:sp>
        <p:nvSpPr>
          <p:cNvPr id="4" name="Title 3">
            <a:extLst>
              <a:ext uri="{FF2B5EF4-FFF2-40B4-BE49-F238E27FC236}">
                <a16:creationId xmlns:a16="http://schemas.microsoft.com/office/drawing/2014/main" id="{49D9E7ED-F4D1-DCD3-91BB-384A6D205D22}"/>
              </a:ext>
            </a:extLst>
          </p:cNvPr>
          <p:cNvSpPr>
            <a:spLocks noGrp="1"/>
          </p:cNvSpPr>
          <p:nvPr>
            <p:ph type="title"/>
          </p:nvPr>
        </p:nvSpPr>
        <p:spPr>
          <a:xfrm>
            <a:off x="371476" y="359944"/>
            <a:ext cx="11340514" cy="1021181"/>
          </a:xfrm>
        </p:spPr>
        <p:txBody>
          <a:bodyPr>
            <a:normAutofit/>
          </a:bodyPr>
          <a:lstStyle/>
          <a:p>
            <a:r>
              <a:rPr lang="en-GB"/>
              <a:t>Factors having biggest influence on advertising recall</a:t>
            </a:r>
          </a:p>
        </p:txBody>
      </p:sp>
      <p:sp>
        <p:nvSpPr>
          <p:cNvPr id="25" name="Rectangle 24">
            <a:extLst>
              <a:ext uri="{FF2B5EF4-FFF2-40B4-BE49-F238E27FC236}">
                <a16:creationId xmlns:a16="http://schemas.microsoft.com/office/drawing/2014/main" id="{5DF35E5F-71FE-9CA3-2956-5BD2B36C4C3F}"/>
              </a:ext>
            </a:extLst>
          </p:cNvPr>
          <p:cNvSpPr/>
          <p:nvPr/>
        </p:nvSpPr>
        <p:spPr>
          <a:xfrm>
            <a:off x="479425" y="1431395"/>
            <a:ext cx="3644900" cy="1851290"/>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B5172C8D-14E5-1380-9D4A-DC1A811E0CC3}"/>
              </a:ext>
            </a:extLst>
          </p:cNvPr>
          <p:cNvSpPr/>
          <p:nvPr/>
        </p:nvSpPr>
        <p:spPr>
          <a:xfrm>
            <a:off x="4273160" y="1431660"/>
            <a:ext cx="3644900" cy="1851290"/>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67F89D92-B688-3297-90E9-D109AF73BD25}"/>
              </a:ext>
            </a:extLst>
          </p:cNvPr>
          <p:cNvSpPr txBox="1"/>
          <p:nvPr/>
        </p:nvSpPr>
        <p:spPr>
          <a:xfrm>
            <a:off x="4273355" y="1429561"/>
            <a:ext cx="26905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mn-cs"/>
              </a:rPr>
              <a:t>OTHER PEOPLE</a:t>
            </a:r>
            <a:endParaRPr kumimoji="0" lang="en-GB" sz="2400" b="1"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036B5B90-6E59-DF84-104C-B6FC5D9F04BD}"/>
              </a:ext>
            </a:extLst>
          </p:cNvPr>
          <p:cNvSpPr txBox="1"/>
          <p:nvPr/>
        </p:nvSpPr>
        <p:spPr>
          <a:xfrm>
            <a:off x="491894" y="1429561"/>
            <a:ext cx="26905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mn-cs"/>
              </a:rPr>
              <a:t>DEVICE</a:t>
            </a:r>
            <a:endParaRPr kumimoji="0" lang="en-GB" sz="24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4125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FE587-3B0C-45A2-C0F9-B0EECE6B4BFD}"/>
            </a:ext>
          </a:extLst>
        </p:cNvPr>
        <p:cNvGrpSpPr/>
        <p:nvPr/>
      </p:nvGrpSpPr>
      <p:grpSpPr>
        <a:xfrm>
          <a:off x="0" y="0"/>
          <a:ext cx="0" cy="0"/>
          <a:chOff x="0" y="0"/>
          <a:chExt cx="0" cy="0"/>
        </a:xfrm>
      </p:grpSpPr>
      <p:pic>
        <p:nvPicPr>
          <p:cNvPr id="15" name="Picture Placeholder 14" descr="A group of men sitting at a table&#10;&#10;AI-generated content may be incorrect.">
            <a:extLst>
              <a:ext uri="{FF2B5EF4-FFF2-40B4-BE49-F238E27FC236}">
                <a16:creationId xmlns:a16="http://schemas.microsoft.com/office/drawing/2014/main" id="{C13A9333-C64D-3DD5-2E0B-1DBBBC0015D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9" name="Rectangle 8">
            <a:extLst>
              <a:ext uri="{FF2B5EF4-FFF2-40B4-BE49-F238E27FC236}">
                <a16:creationId xmlns:a16="http://schemas.microsoft.com/office/drawing/2014/main" id="{98AE583A-8382-D28E-4BE1-498CC4F9743D}"/>
              </a:ext>
            </a:extLst>
          </p:cNvPr>
          <p:cNvSpPr/>
          <p:nvPr/>
        </p:nvSpPr>
        <p:spPr>
          <a:xfrm flipH="1">
            <a:off x="-7" y="0"/>
            <a:ext cx="12191998" cy="55372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D0DCD61D-71F9-FC94-B9E0-3B3C8AB47122}"/>
              </a:ext>
            </a:extLst>
          </p:cNvPr>
          <p:cNvSpPr>
            <a:spLocks noGrp="1"/>
          </p:cNvSpPr>
          <p:nvPr>
            <p:ph type="ctrTitle"/>
          </p:nvPr>
        </p:nvSpPr>
        <p:spPr/>
        <p:txBody>
          <a:bodyPr/>
          <a:lstStyle/>
          <a:p>
            <a:r>
              <a:rPr lang="en-GB"/>
              <a:t>Shared viewing is important</a:t>
            </a:r>
            <a:br>
              <a:rPr lang="en-GB"/>
            </a:br>
            <a:br>
              <a:rPr lang="en-GB"/>
            </a:br>
            <a:r>
              <a:rPr lang="en-GB" sz="2400"/>
              <a:t>Ad recall +23% when watching with others vs. alone</a:t>
            </a:r>
            <a:br>
              <a:rPr lang="en-GB" sz="2400"/>
            </a:br>
            <a:br>
              <a:rPr lang="en-GB" sz="2400"/>
            </a:br>
            <a:r>
              <a:rPr lang="en-GB" sz="2400"/>
              <a:t>2x more likely to repeat / mimic the ads (increasing to 3.2x when watching with kids)</a:t>
            </a:r>
            <a:br>
              <a:rPr lang="en-US" sz="2400"/>
            </a:br>
            <a:endParaRPr lang="en-GB"/>
          </a:p>
        </p:txBody>
      </p:sp>
      <p:sp>
        <p:nvSpPr>
          <p:cNvPr id="8" name="Text Placeholder 5">
            <a:extLst>
              <a:ext uri="{FF2B5EF4-FFF2-40B4-BE49-F238E27FC236}">
                <a16:creationId xmlns:a16="http://schemas.microsoft.com/office/drawing/2014/main" id="{3A92BD11-D128-4B83-9857-9765B63B3CA9}"/>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Adidas, “Hey Jude”</a:t>
            </a:r>
          </a:p>
        </p:txBody>
      </p:sp>
      <p:sp>
        <p:nvSpPr>
          <p:cNvPr id="2" name="Text Placeholder 10">
            <a:extLst>
              <a:ext uri="{FF2B5EF4-FFF2-40B4-BE49-F238E27FC236}">
                <a16:creationId xmlns:a16="http://schemas.microsoft.com/office/drawing/2014/main" id="{486BF009-58B4-DB41-932F-035620F61A31}"/>
              </a:ext>
            </a:extLst>
          </p:cNvPr>
          <p:cNvSpPr txBox="1">
            <a:spLocks/>
          </p:cNvSpPr>
          <p:nvPr/>
        </p:nvSpPr>
        <p:spPr>
          <a:xfrm>
            <a:off x="371476" y="6211421"/>
            <a:ext cx="11334816"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50">
                <a:solidFill>
                  <a:schemeClr val="bg1"/>
                </a:solidFill>
              </a:rPr>
              <a:t>Source: Context Effects, Map The Territory &amp; Tapestry Research, 2024</a:t>
            </a:r>
          </a:p>
        </p:txBody>
      </p:sp>
    </p:spTree>
    <p:extLst>
      <p:ext uri="{BB962C8B-B14F-4D97-AF65-F5344CB8AC3E}">
        <p14:creationId xmlns:p14="http://schemas.microsoft.com/office/powerpoint/2010/main" val="200932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5E67C6-F410-8104-ADB6-68B6A60505DE}"/>
              </a:ext>
            </a:extLst>
          </p:cNvPr>
          <p:cNvSpPr>
            <a:spLocks noGrp="1"/>
          </p:cNvSpPr>
          <p:nvPr>
            <p:ph type="title"/>
          </p:nvPr>
        </p:nvSpPr>
        <p:spPr/>
        <p:txBody>
          <a:bodyPr/>
          <a:lstStyle/>
          <a:p>
            <a:r>
              <a:rPr lang="en-GB"/>
              <a:t>TV is </a:t>
            </a:r>
            <a:r>
              <a:rPr lang="en-GB" u="sng"/>
              <a:t>the</a:t>
            </a:r>
            <a:r>
              <a:rPr lang="en-GB"/>
              <a:t> shared medium</a:t>
            </a:r>
          </a:p>
        </p:txBody>
      </p:sp>
      <p:graphicFrame>
        <p:nvGraphicFramePr>
          <p:cNvPr id="9" name="Content Placeholder 8">
            <a:extLst>
              <a:ext uri="{FF2B5EF4-FFF2-40B4-BE49-F238E27FC236}">
                <a16:creationId xmlns:a16="http://schemas.microsoft.com/office/drawing/2014/main" id="{92FBD7D8-9AD0-739C-AE1F-3DF4FABED658}"/>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5">
            <a:extLst>
              <a:ext uri="{FF2B5EF4-FFF2-40B4-BE49-F238E27FC236}">
                <a16:creationId xmlns:a16="http://schemas.microsoft.com/office/drawing/2014/main" id="{B3C1E1D6-F757-3327-B6FB-783C8350BFA2}"/>
              </a:ext>
            </a:extLst>
          </p:cNvPr>
          <p:cNvSpPr>
            <a:spLocks noGrp="1"/>
          </p:cNvSpPr>
          <p:nvPr>
            <p:ph type="body" sz="quarter" idx="15"/>
          </p:nvPr>
        </p:nvSpPr>
        <p:spPr/>
        <p:txBody>
          <a:bodyPr/>
          <a:lstStyle/>
          <a:p>
            <a:r>
              <a:rPr lang="en-GB"/>
              <a:t>Source: Barb / TRP / 2023 / All devices</a:t>
            </a:r>
          </a:p>
          <a:p>
            <a:endParaRPr lang="en-GB"/>
          </a:p>
        </p:txBody>
      </p:sp>
    </p:spTree>
    <p:extLst>
      <p:ext uri="{BB962C8B-B14F-4D97-AF65-F5344CB8AC3E}">
        <p14:creationId xmlns:p14="http://schemas.microsoft.com/office/powerpoint/2010/main" val="102498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CBA66-4B6E-47EB-3475-54134A7E2660}"/>
              </a:ext>
            </a:extLst>
          </p:cNvPr>
          <p:cNvSpPr>
            <a:spLocks noGrp="1"/>
          </p:cNvSpPr>
          <p:nvPr>
            <p:ph type="title"/>
          </p:nvPr>
        </p:nvSpPr>
        <p:spPr>
          <a:xfrm>
            <a:off x="371475" y="359944"/>
            <a:ext cx="11341099" cy="1021181"/>
          </a:xfrm>
        </p:spPr>
        <p:txBody>
          <a:bodyPr/>
          <a:lstStyle/>
          <a:p>
            <a:r>
              <a:rPr lang="en-GB"/>
              <a:t>Shared viewing happens across all genres – especially sport, drama and entertainment</a:t>
            </a:r>
          </a:p>
        </p:txBody>
      </p:sp>
      <p:graphicFrame>
        <p:nvGraphicFramePr>
          <p:cNvPr id="11" name="Content Placeholder 10">
            <a:extLst>
              <a:ext uri="{FF2B5EF4-FFF2-40B4-BE49-F238E27FC236}">
                <a16:creationId xmlns:a16="http://schemas.microsoft.com/office/drawing/2014/main" id="{11ABE156-8656-CAAC-5F01-AECB980D1B00}"/>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8954196E-BA0F-F33F-F089-180DB22414E3}"/>
              </a:ext>
            </a:extLst>
          </p:cNvPr>
          <p:cNvSpPr>
            <a:spLocks noGrp="1"/>
          </p:cNvSpPr>
          <p:nvPr>
            <p:ph type="body" sz="quarter" idx="15"/>
          </p:nvPr>
        </p:nvSpPr>
        <p:spPr>
          <a:xfrm>
            <a:off x="377758" y="5365115"/>
            <a:ext cx="5718242" cy="304800"/>
          </a:xfrm>
        </p:spPr>
        <p:txBody>
          <a:bodyPr/>
          <a:lstStyle/>
          <a:p>
            <a:r>
              <a:rPr lang="en-GB"/>
              <a:t>Source: Barb 2024, Co-viewing 2+.</a:t>
            </a:r>
          </a:p>
        </p:txBody>
      </p:sp>
      <p:sp>
        <p:nvSpPr>
          <p:cNvPr id="9" name="TextBox 8">
            <a:extLst>
              <a:ext uri="{FF2B5EF4-FFF2-40B4-BE49-F238E27FC236}">
                <a16:creationId xmlns:a16="http://schemas.microsoft.com/office/drawing/2014/main" id="{AEDD6B30-7D70-868D-C038-F1F13C1D6EC1}"/>
              </a:ext>
            </a:extLst>
          </p:cNvPr>
          <p:cNvSpPr txBox="1"/>
          <p:nvPr/>
        </p:nvSpPr>
        <p:spPr>
          <a:xfrm>
            <a:off x="4853205" y="3080732"/>
            <a:ext cx="12427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 of all co-viewing</a:t>
            </a:r>
          </a:p>
        </p:txBody>
      </p:sp>
    </p:spTree>
    <p:extLst>
      <p:ext uri="{BB962C8B-B14F-4D97-AF65-F5344CB8AC3E}">
        <p14:creationId xmlns:p14="http://schemas.microsoft.com/office/powerpoint/2010/main" val="3539844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FE587-3B0C-45A2-C0F9-B0EECE6B4BFD}"/>
            </a:ext>
          </a:extLst>
        </p:cNvPr>
        <p:cNvGrpSpPr/>
        <p:nvPr/>
      </p:nvGrpSpPr>
      <p:grpSpPr>
        <a:xfrm>
          <a:off x="0" y="0"/>
          <a:ext cx="0" cy="0"/>
          <a:chOff x="0" y="0"/>
          <a:chExt cx="0" cy="0"/>
        </a:xfrm>
      </p:grpSpPr>
      <p:pic>
        <p:nvPicPr>
          <p:cNvPr id="12" name="Picture Placeholder 11" descr="A alien sitting in a chair on a desert landscape&#10;&#10;AI-generated content may be incorrect.">
            <a:extLst>
              <a:ext uri="{FF2B5EF4-FFF2-40B4-BE49-F238E27FC236}">
                <a16:creationId xmlns:a16="http://schemas.microsoft.com/office/drawing/2014/main" id="{670B7D1E-A64C-BF41-1182-BADF0A5DD72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531" t="2533" r="9003" b="10615"/>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8AE583A-8382-D28E-4BE1-498CC4F9743D}"/>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D0DCD61D-71F9-FC94-B9E0-3B3C8AB47122}"/>
              </a:ext>
            </a:extLst>
          </p:cNvPr>
          <p:cNvSpPr>
            <a:spLocks noGrp="1"/>
          </p:cNvSpPr>
          <p:nvPr>
            <p:ph type="ctrTitle"/>
          </p:nvPr>
        </p:nvSpPr>
        <p:spPr/>
        <p:txBody>
          <a:bodyPr/>
          <a:lstStyle/>
          <a:p>
            <a:r>
              <a:rPr lang="en-GB"/>
              <a:t>Why is the TV set so important?</a:t>
            </a:r>
            <a:br>
              <a:rPr lang="en-GB"/>
            </a:br>
            <a:br>
              <a:rPr lang="en-GB"/>
            </a:br>
            <a:r>
              <a:rPr lang="en-US" sz="2400"/>
              <a:t>TV screen drives highest ad recall:</a:t>
            </a:r>
            <a:br>
              <a:rPr lang="en-US" sz="2400"/>
            </a:br>
            <a:br>
              <a:rPr lang="en-US" sz="2400"/>
            </a:br>
            <a:r>
              <a:rPr lang="en-US" sz="2400"/>
              <a:t>+34% vs. computer</a:t>
            </a:r>
            <a:br>
              <a:rPr lang="en-US" sz="2400"/>
            </a:br>
            <a:r>
              <a:rPr lang="en-US" sz="2400"/>
              <a:t>+60% vs. tablet / smartphone</a:t>
            </a:r>
            <a:br>
              <a:rPr lang="en-US" sz="2400"/>
            </a:br>
            <a:endParaRPr lang="en-GB"/>
          </a:p>
        </p:txBody>
      </p:sp>
      <p:sp>
        <p:nvSpPr>
          <p:cNvPr id="8" name="Text Placeholder 5">
            <a:extLst>
              <a:ext uri="{FF2B5EF4-FFF2-40B4-BE49-F238E27FC236}">
                <a16:creationId xmlns:a16="http://schemas.microsoft.com/office/drawing/2014/main" id="{3A92BD11-D128-4B83-9857-9765B63B3CA9}"/>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Goodfella’s, “Goooood”</a:t>
            </a:r>
          </a:p>
        </p:txBody>
      </p:sp>
      <p:sp>
        <p:nvSpPr>
          <p:cNvPr id="5" name="Text Placeholder 10">
            <a:extLst>
              <a:ext uri="{FF2B5EF4-FFF2-40B4-BE49-F238E27FC236}">
                <a16:creationId xmlns:a16="http://schemas.microsoft.com/office/drawing/2014/main" id="{D58B0ABF-D359-FB29-AE34-BA6F57C95782}"/>
              </a:ext>
            </a:extLst>
          </p:cNvPr>
          <p:cNvSpPr txBox="1">
            <a:spLocks/>
          </p:cNvSpPr>
          <p:nvPr/>
        </p:nvSpPr>
        <p:spPr>
          <a:xfrm>
            <a:off x="371476" y="6211421"/>
            <a:ext cx="11334816"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50">
                <a:solidFill>
                  <a:schemeClr val="bg1"/>
                </a:solidFill>
              </a:rPr>
              <a:t>Source: Context Effects, Map The Territory &amp; Tapestry Research, 2024</a:t>
            </a:r>
          </a:p>
        </p:txBody>
      </p:sp>
    </p:spTree>
    <p:extLst>
      <p:ext uri="{BB962C8B-B14F-4D97-AF65-F5344CB8AC3E}">
        <p14:creationId xmlns:p14="http://schemas.microsoft.com/office/powerpoint/2010/main" val="352815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1A79D-F6AC-5448-05DD-33A32D587A0E}"/>
              </a:ext>
            </a:extLst>
          </p:cNvPr>
          <p:cNvSpPr>
            <a:spLocks noGrp="1"/>
          </p:cNvSpPr>
          <p:nvPr>
            <p:ph type="title"/>
          </p:nvPr>
        </p:nvSpPr>
        <p:spPr/>
        <p:txBody>
          <a:bodyPr/>
          <a:lstStyle/>
          <a:p>
            <a:r>
              <a:rPr lang="en-US"/>
              <a:t>93% of TV set viewing is to high-quality TV content</a:t>
            </a:r>
            <a:endParaRPr lang="en-GB"/>
          </a:p>
        </p:txBody>
      </p:sp>
      <p:graphicFrame>
        <p:nvGraphicFramePr>
          <p:cNvPr id="7" name="Content Placeholder 6">
            <a:extLst>
              <a:ext uri="{FF2B5EF4-FFF2-40B4-BE49-F238E27FC236}">
                <a16:creationId xmlns:a16="http://schemas.microsoft.com/office/drawing/2014/main" id="{30A83620-F812-3CA8-A6E9-FC00F460B05E}"/>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536DC8B3-2499-649D-9404-4F5760C61120}"/>
              </a:ext>
            </a:extLst>
          </p:cNvPr>
          <p:cNvSpPr>
            <a:spLocks noGrp="1"/>
          </p:cNvSpPr>
          <p:nvPr>
            <p:ph type="body" sz="quarter" idx="15"/>
          </p:nvPr>
        </p:nvSpPr>
        <p:spPr/>
        <p:txBody>
          <a:bodyPr/>
          <a:lstStyle/>
          <a:p>
            <a:r>
              <a:rPr lang="en-GB"/>
              <a:t>Source: Barb</a:t>
            </a:r>
          </a:p>
          <a:p>
            <a:endParaRPr lang="en-GB"/>
          </a:p>
        </p:txBody>
      </p:sp>
      <p:sp>
        <p:nvSpPr>
          <p:cNvPr id="10" name="TextBox 9">
            <a:extLst>
              <a:ext uri="{FF2B5EF4-FFF2-40B4-BE49-F238E27FC236}">
                <a16:creationId xmlns:a16="http://schemas.microsoft.com/office/drawing/2014/main" id="{355F4784-25A0-F79A-488B-DC976A4F0C5B}"/>
              </a:ext>
            </a:extLst>
          </p:cNvPr>
          <p:cNvSpPr txBox="1"/>
          <p:nvPr/>
        </p:nvSpPr>
        <p:spPr>
          <a:xfrm>
            <a:off x="4957803" y="3123204"/>
            <a:ext cx="1422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D4D4D"/>
                </a:solidFill>
                <a:effectLst/>
                <a:uLnTx/>
                <a:uFillTx/>
                <a:latin typeface="Arial"/>
                <a:ea typeface="+mn-ea"/>
                <a:cs typeface="+mn-cs"/>
              </a:rPr>
              <a:t>3hrs 35 mins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D4D4D"/>
                </a:solidFill>
                <a:effectLst/>
                <a:uLnTx/>
                <a:uFillTx/>
                <a:latin typeface="Arial"/>
                <a:ea typeface="+mn-ea"/>
                <a:cs typeface="+mn-cs"/>
              </a:rPr>
              <a:t>PER DAY</a:t>
            </a:r>
            <a:endParaRPr kumimoji="0" lang="en-GB" sz="1600" b="1" i="0" u="none" strike="noStrike" kern="1200" cap="none" spc="0" normalizeH="0" baseline="0" noProof="0">
              <a:ln>
                <a:noFill/>
              </a:ln>
              <a:solidFill>
                <a:srgbClr val="4D4D4D"/>
              </a:solidFill>
              <a:effectLst/>
              <a:uLnTx/>
              <a:uFillTx/>
              <a:latin typeface="Arial"/>
              <a:ea typeface="+mn-ea"/>
              <a:cs typeface="+mn-cs"/>
            </a:endParaRPr>
          </a:p>
        </p:txBody>
      </p:sp>
      <p:sp>
        <p:nvSpPr>
          <p:cNvPr id="11" name="TextBox 10">
            <a:extLst>
              <a:ext uri="{FF2B5EF4-FFF2-40B4-BE49-F238E27FC236}">
                <a16:creationId xmlns:a16="http://schemas.microsoft.com/office/drawing/2014/main" id="{43E1A915-9C60-A818-D347-086C6127B385}"/>
              </a:ext>
            </a:extLst>
          </p:cNvPr>
          <p:cNvSpPr txBox="1"/>
          <p:nvPr/>
        </p:nvSpPr>
        <p:spPr>
          <a:xfrm>
            <a:off x="379413" y="1759712"/>
            <a:ext cx="4131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TV set viewing time by platform</a:t>
            </a:r>
            <a:endParaRPr kumimoji="0" lang="en-GB" sz="1200" b="1" i="0" u="none" strike="noStrike" kern="1200" cap="none" spc="0" normalizeH="0" baseline="0" noProof="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2024, All Adults</a:t>
            </a:r>
            <a:endParaRPr kumimoji="0" lang="en-GB" sz="1600" b="0" i="0" u="none" strike="noStrike" kern="1200" cap="none" spc="0" normalizeH="0" baseline="0" noProof="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229497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4FEEF-2A61-D756-3207-A724C67257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1BD5FC-A843-4236-301E-44024F9183E2}"/>
              </a:ext>
            </a:extLst>
          </p:cNvPr>
          <p:cNvSpPr>
            <a:spLocks noGrp="1"/>
          </p:cNvSpPr>
          <p:nvPr>
            <p:ph type="title"/>
          </p:nvPr>
        </p:nvSpPr>
        <p:spPr/>
        <p:txBody>
          <a:bodyPr/>
          <a:lstStyle/>
          <a:p>
            <a:r>
              <a:rPr lang="en-US"/>
              <a:t>For 16-34s, the TV set is for… high-quality TV content</a:t>
            </a:r>
            <a:endParaRPr lang="en-GB"/>
          </a:p>
        </p:txBody>
      </p:sp>
      <p:graphicFrame>
        <p:nvGraphicFramePr>
          <p:cNvPr id="7" name="Content Placeholder 6">
            <a:extLst>
              <a:ext uri="{FF2B5EF4-FFF2-40B4-BE49-F238E27FC236}">
                <a16:creationId xmlns:a16="http://schemas.microsoft.com/office/drawing/2014/main" id="{A9E9AA2B-19B7-65A5-2A86-1E5F7C6FC07F}"/>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14C7B7A7-2344-AB76-6711-2059ACC31FE6}"/>
              </a:ext>
            </a:extLst>
          </p:cNvPr>
          <p:cNvSpPr>
            <a:spLocks noGrp="1"/>
          </p:cNvSpPr>
          <p:nvPr>
            <p:ph type="body" sz="quarter" idx="15"/>
          </p:nvPr>
        </p:nvSpPr>
        <p:spPr/>
        <p:txBody>
          <a:bodyPr/>
          <a:lstStyle/>
          <a:p>
            <a:r>
              <a:rPr lang="en-GB"/>
              <a:t>Source: Barb</a:t>
            </a:r>
          </a:p>
          <a:p>
            <a:endParaRPr lang="en-GB"/>
          </a:p>
        </p:txBody>
      </p:sp>
      <p:sp>
        <p:nvSpPr>
          <p:cNvPr id="10" name="TextBox 9">
            <a:extLst>
              <a:ext uri="{FF2B5EF4-FFF2-40B4-BE49-F238E27FC236}">
                <a16:creationId xmlns:a16="http://schemas.microsoft.com/office/drawing/2014/main" id="{A0293AF6-AE81-5F8D-CA06-7F8C04679E6D}"/>
              </a:ext>
            </a:extLst>
          </p:cNvPr>
          <p:cNvSpPr txBox="1"/>
          <p:nvPr/>
        </p:nvSpPr>
        <p:spPr>
          <a:xfrm>
            <a:off x="4957803" y="3123204"/>
            <a:ext cx="1422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4D4D4D"/>
                </a:solidFill>
                <a:latin typeface="Arial"/>
              </a:rPr>
              <a:t>1</a:t>
            </a:r>
            <a:r>
              <a:rPr kumimoji="0" lang="en-GB" sz="1600" b="0" i="0" u="none" strike="noStrike" kern="1200" cap="none" spc="0" normalizeH="0" baseline="0" noProof="0">
                <a:ln>
                  <a:noFill/>
                </a:ln>
                <a:solidFill>
                  <a:srgbClr val="4D4D4D"/>
                </a:solidFill>
                <a:effectLst/>
                <a:uLnTx/>
                <a:uFillTx/>
                <a:latin typeface="Arial"/>
                <a:ea typeface="+mn-ea"/>
                <a:cs typeface="+mn-cs"/>
              </a:rPr>
              <a:t>hr 53 mins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D4D4D"/>
                </a:solidFill>
                <a:effectLst/>
                <a:uLnTx/>
                <a:uFillTx/>
                <a:latin typeface="Arial"/>
                <a:ea typeface="+mn-ea"/>
                <a:cs typeface="+mn-cs"/>
              </a:rPr>
              <a:t>PER DAY</a:t>
            </a:r>
            <a:endParaRPr kumimoji="0" lang="en-GB" sz="1600" b="1" i="0" u="none" strike="noStrike" kern="1200" cap="none" spc="0" normalizeH="0" baseline="0" noProof="0">
              <a:ln>
                <a:noFill/>
              </a:ln>
              <a:solidFill>
                <a:srgbClr val="4D4D4D"/>
              </a:solidFill>
              <a:effectLst/>
              <a:uLnTx/>
              <a:uFillTx/>
              <a:latin typeface="Arial"/>
              <a:ea typeface="+mn-ea"/>
              <a:cs typeface="+mn-cs"/>
            </a:endParaRPr>
          </a:p>
        </p:txBody>
      </p:sp>
      <p:sp>
        <p:nvSpPr>
          <p:cNvPr id="11" name="TextBox 10">
            <a:extLst>
              <a:ext uri="{FF2B5EF4-FFF2-40B4-BE49-F238E27FC236}">
                <a16:creationId xmlns:a16="http://schemas.microsoft.com/office/drawing/2014/main" id="{AFB640B8-53BD-BF23-92EC-A40B3148DB1D}"/>
              </a:ext>
            </a:extLst>
          </p:cNvPr>
          <p:cNvSpPr txBox="1"/>
          <p:nvPr/>
        </p:nvSpPr>
        <p:spPr>
          <a:xfrm>
            <a:off x="379413" y="1759712"/>
            <a:ext cx="4131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TV set viewing time by platform</a:t>
            </a:r>
            <a:endParaRPr kumimoji="0" lang="en-GB" sz="1200" b="1" i="0" u="none" strike="noStrike" kern="1200" cap="none" spc="0" normalizeH="0" baseline="0" noProof="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D4D4D"/>
                </a:solidFill>
                <a:effectLst/>
                <a:uLnTx/>
                <a:uFillTx/>
                <a:latin typeface="Arial"/>
                <a:ea typeface="+mn-ea"/>
                <a:cs typeface="+mn-cs"/>
              </a:rPr>
              <a:t>2024, </a:t>
            </a:r>
            <a:r>
              <a:rPr lang="en-GB" sz="1200">
                <a:solidFill>
                  <a:srgbClr val="4D4D4D"/>
                </a:solidFill>
                <a:latin typeface="Arial"/>
              </a:rPr>
              <a:t>16-34s</a:t>
            </a:r>
            <a:endParaRPr kumimoji="0" lang="en-GB" sz="1600" b="0" i="0" u="none" strike="noStrike" kern="1200" cap="none" spc="0" normalizeH="0" baseline="0" noProof="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271204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A6D90-9830-CBEB-F43D-10634F9750C0}"/>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7499AA0-8082-9309-5725-9BBF49CE705F}"/>
              </a:ext>
            </a:extLst>
          </p:cNvPr>
          <p:cNvGraphicFramePr/>
          <p:nvPr/>
        </p:nvGraphicFramePr>
        <p:xfrm>
          <a:off x="271200" y="1256381"/>
          <a:ext cx="11649600" cy="4291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B102161-7974-83C7-DCEC-7F60E4674602}"/>
              </a:ext>
            </a:extLst>
          </p:cNvPr>
          <p:cNvSpPr>
            <a:spLocks noGrp="1"/>
          </p:cNvSpPr>
          <p:nvPr>
            <p:ph type="title"/>
          </p:nvPr>
        </p:nvSpPr>
        <p:spPr/>
        <p:txBody>
          <a:bodyPr>
            <a:normAutofit/>
          </a:bodyPr>
          <a:lstStyle/>
          <a:p>
            <a:r>
              <a:rPr lang="en-GB">
                <a:solidFill>
                  <a:schemeClr val="accent1"/>
                </a:solidFill>
              </a:rPr>
              <a:t>Stability continues…</a:t>
            </a:r>
            <a:endParaRPr lang="en-GB">
              <a:solidFill>
                <a:schemeClr val="accent1"/>
              </a:solidFill>
              <a:highlight>
                <a:srgbClr val="FFFF00"/>
              </a:highlight>
            </a:endParaRPr>
          </a:p>
        </p:txBody>
      </p:sp>
      <p:sp>
        <p:nvSpPr>
          <p:cNvPr id="3" name="Text Placeholder 2">
            <a:extLst>
              <a:ext uri="{FF2B5EF4-FFF2-40B4-BE49-F238E27FC236}">
                <a16:creationId xmlns:a16="http://schemas.microsoft.com/office/drawing/2014/main" id="{BA4AEC7C-7C16-7552-3F2C-B6F7D18D9E5F}"/>
              </a:ext>
            </a:extLst>
          </p:cNvPr>
          <p:cNvSpPr>
            <a:spLocks noGrp="1"/>
          </p:cNvSpPr>
          <p:nvPr>
            <p:ph type="body" sz="quarter" idx="15"/>
          </p:nvPr>
        </p:nvSpPr>
        <p:spPr/>
        <p:txBody>
          <a:bodyPr/>
          <a:lstStyle/>
          <a:p>
            <a:r>
              <a:rPr lang="en-GB" sz="1000">
                <a:solidFill>
                  <a:srgbClr val="4D4D4D"/>
                </a:solidFill>
              </a:rPr>
              <a:t>Source: IPA TouchPoints, </a:t>
            </a:r>
            <a:r>
              <a:rPr lang="en-GB">
                <a:solidFill>
                  <a:srgbClr val="4D4D4D"/>
                </a:solidFill>
              </a:rPr>
              <a:t>Adults 1</a:t>
            </a:r>
            <a:r>
              <a:rPr lang="en-GB" sz="1000">
                <a:solidFill>
                  <a:srgbClr val="4D4D4D"/>
                </a:solidFill>
              </a:rPr>
              <a:t>5+</a:t>
            </a:r>
            <a:endParaRPr lang="en-GB" sz="1000"/>
          </a:p>
        </p:txBody>
      </p:sp>
      <p:sp>
        <p:nvSpPr>
          <p:cNvPr id="8" name="TextBox 7">
            <a:extLst>
              <a:ext uri="{FF2B5EF4-FFF2-40B4-BE49-F238E27FC236}">
                <a16:creationId xmlns:a16="http://schemas.microsoft.com/office/drawing/2014/main" id="{8C6D7424-1FF6-A52D-B10B-427F34E89872}"/>
              </a:ext>
            </a:extLst>
          </p:cNvPr>
          <p:cNvSpPr txBox="1"/>
          <p:nvPr/>
        </p:nvSpPr>
        <p:spPr>
          <a:xfrm rot="16200000">
            <a:off x="-1019626" y="3022661"/>
            <a:ext cx="281248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i="0" u="none" strike="noStrike" kern="1200" cap="none" spc="0" normalizeH="0" baseline="0" noProof="0">
                <a:ln>
                  <a:noFill/>
                </a:ln>
                <a:solidFill>
                  <a:prstClr val="black"/>
                </a:solidFill>
                <a:effectLst/>
                <a:uLnTx/>
                <a:uFillTx/>
                <a:latin typeface="Arial"/>
                <a:ea typeface="+mn-ea"/>
                <a:cs typeface="+mn-cs"/>
              </a:rPr>
              <a:t>Hours per person per day (Adults)</a:t>
            </a:r>
          </a:p>
        </p:txBody>
      </p:sp>
      <p:cxnSp>
        <p:nvCxnSpPr>
          <p:cNvPr id="13" name="Straight Connector 12">
            <a:extLst>
              <a:ext uri="{FF2B5EF4-FFF2-40B4-BE49-F238E27FC236}">
                <a16:creationId xmlns:a16="http://schemas.microsoft.com/office/drawing/2014/main" id="{BF87C93F-C539-9E4B-F0DD-B407F52156D3}"/>
              </a:ext>
            </a:extLst>
          </p:cNvPr>
          <p:cNvCxnSpPr>
            <a:cxnSpLocks/>
          </p:cNvCxnSpPr>
          <p:nvPr/>
        </p:nvCxnSpPr>
        <p:spPr>
          <a:xfrm>
            <a:off x="1135466" y="2848324"/>
            <a:ext cx="8816454"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32D83E-7818-3640-9BC1-FE30D071FC2C}"/>
              </a:ext>
            </a:extLst>
          </p:cNvPr>
          <p:cNvCxnSpPr>
            <a:cxnSpLocks/>
          </p:cNvCxnSpPr>
          <p:nvPr/>
        </p:nvCxnSpPr>
        <p:spPr>
          <a:xfrm>
            <a:off x="1136191" y="2636688"/>
            <a:ext cx="8816454"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78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itting on a couch&#10;&#10;AI-generated content may be incorrect.">
            <a:extLst>
              <a:ext uri="{FF2B5EF4-FFF2-40B4-BE49-F238E27FC236}">
                <a16:creationId xmlns:a16="http://schemas.microsoft.com/office/drawing/2014/main" id="{057C4A7C-B29C-435B-0075-D2CDE0C2B7B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EA038EFD-6AB3-D0DB-C948-E1229A379587}"/>
              </a:ext>
            </a:extLst>
          </p:cNvPr>
          <p:cNvSpPr>
            <a:spLocks noGrp="1"/>
          </p:cNvSpPr>
          <p:nvPr>
            <p:ph type="ctrTitle"/>
          </p:nvPr>
        </p:nvSpPr>
        <p:spPr/>
        <p:txBody>
          <a:bodyPr/>
          <a:lstStyle/>
          <a:p>
            <a:r>
              <a:rPr lang="en-GB"/>
              <a:t>Video planning</a:t>
            </a:r>
            <a:br>
              <a:rPr lang="en-GB"/>
            </a:br>
            <a:br>
              <a:rPr lang="en-GB"/>
            </a:br>
            <a:r>
              <a:rPr lang="en-GB" sz="3200"/>
              <a:t>(or what does all of this mean for AV planning?) </a:t>
            </a:r>
            <a:endParaRPr lang="en-GB"/>
          </a:p>
        </p:txBody>
      </p:sp>
      <p:sp>
        <p:nvSpPr>
          <p:cNvPr id="19" name="Text Placeholder 5">
            <a:extLst>
              <a:ext uri="{FF2B5EF4-FFF2-40B4-BE49-F238E27FC236}">
                <a16:creationId xmlns:a16="http://schemas.microsoft.com/office/drawing/2014/main" id="{F6AD2AF0-C19C-3ED9-45B1-B0E391A7DEFD}"/>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TV Licensing, “Archie”</a:t>
            </a:r>
          </a:p>
        </p:txBody>
      </p:sp>
    </p:spTree>
    <p:extLst>
      <p:ext uri="{BB962C8B-B14F-4D97-AF65-F5344CB8AC3E}">
        <p14:creationId xmlns:p14="http://schemas.microsoft.com/office/powerpoint/2010/main" val="165618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22456-4C02-2BAC-C0FA-CF91A6E63934}"/>
              </a:ext>
            </a:extLst>
          </p:cNvPr>
          <p:cNvSpPr>
            <a:spLocks noGrp="1"/>
          </p:cNvSpPr>
          <p:nvPr>
            <p:ph type="title"/>
          </p:nvPr>
        </p:nvSpPr>
        <p:spPr>
          <a:xfrm>
            <a:off x="371475" y="359944"/>
            <a:ext cx="11341099" cy="1021181"/>
          </a:xfrm>
        </p:spPr>
        <p:txBody>
          <a:bodyPr/>
          <a:lstStyle/>
          <a:p>
            <a:r>
              <a:rPr lang="en-GB"/>
              <a:t>Highest reach &amp; most viewing is delivered by Commercial TV</a:t>
            </a:r>
          </a:p>
        </p:txBody>
      </p:sp>
      <p:sp>
        <p:nvSpPr>
          <p:cNvPr id="3" name="Text Placeholder 2">
            <a:extLst>
              <a:ext uri="{FF2B5EF4-FFF2-40B4-BE49-F238E27FC236}">
                <a16:creationId xmlns:a16="http://schemas.microsoft.com/office/drawing/2014/main" id="{B32F2224-58A3-423A-9BAF-27806CC164CF}"/>
              </a:ext>
            </a:extLst>
          </p:cNvPr>
          <p:cNvSpPr>
            <a:spLocks noGrp="1"/>
          </p:cNvSpPr>
          <p:nvPr>
            <p:ph type="body" sz="quarter" idx="15"/>
          </p:nvPr>
        </p:nvSpPr>
        <p:spPr>
          <a:xfrm>
            <a:off x="377757" y="5365115"/>
            <a:ext cx="11334817" cy="304800"/>
          </a:xfrm>
        </p:spPr>
        <p:txBody>
          <a:bodyPr/>
          <a:lstStyle/>
          <a:p>
            <a:r>
              <a:rPr lang="en-US"/>
              <a:t>Source: Barb / All adults, TV sets – 2024</a:t>
            </a:r>
          </a:p>
          <a:p>
            <a:endParaRPr lang="en-GB"/>
          </a:p>
        </p:txBody>
      </p:sp>
      <p:graphicFrame>
        <p:nvGraphicFramePr>
          <p:cNvPr id="4" name="Chart 3">
            <a:extLst>
              <a:ext uri="{FF2B5EF4-FFF2-40B4-BE49-F238E27FC236}">
                <a16:creationId xmlns:a16="http://schemas.microsoft.com/office/drawing/2014/main" id="{74F35D00-69A1-2C67-3F9B-378278BC8F89}"/>
              </a:ext>
            </a:extLst>
          </p:cNvPr>
          <p:cNvGraphicFramePr>
            <a:graphicFrameLocks/>
          </p:cNvGraphicFramePr>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a:extLst>
              <a:ext uri="{FF2B5EF4-FFF2-40B4-BE49-F238E27FC236}">
                <a16:creationId xmlns:a16="http://schemas.microsoft.com/office/drawing/2014/main" id="{E090DD2A-80B5-19FD-8B2A-EABA2F2C214B}"/>
              </a:ext>
            </a:extLst>
          </p:cNvPr>
          <p:cNvSpPr txBox="1"/>
          <p:nvPr/>
        </p:nvSpPr>
        <p:spPr>
          <a:xfrm>
            <a:off x="3491758" y="4338069"/>
            <a:ext cx="695405"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Other SVOD</a:t>
            </a:r>
          </a:p>
        </p:txBody>
      </p:sp>
      <p:cxnSp>
        <p:nvCxnSpPr>
          <p:cNvPr id="8" name="Straight Arrow Connector 7">
            <a:extLst>
              <a:ext uri="{FF2B5EF4-FFF2-40B4-BE49-F238E27FC236}">
                <a16:creationId xmlns:a16="http://schemas.microsoft.com/office/drawing/2014/main" id="{6B0BE11A-3795-2613-CF38-092F95F86F43}"/>
              </a:ext>
            </a:extLst>
          </p:cNvPr>
          <p:cNvCxnSpPr>
            <a:cxnSpLocks/>
          </p:cNvCxnSpPr>
          <p:nvPr/>
        </p:nvCxnSpPr>
        <p:spPr>
          <a:xfrm>
            <a:off x="3978392" y="4726826"/>
            <a:ext cx="248036" cy="1532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1">
            <a:extLst>
              <a:ext uri="{FF2B5EF4-FFF2-40B4-BE49-F238E27FC236}">
                <a16:creationId xmlns:a16="http://schemas.microsoft.com/office/drawing/2014/main" id="{CF19FB27-7B11-C65E-1BBA-A9A29A683DD4}"/>
              </a:ext>
            </a:extLst>
          </p:cNvPr>
          <p:cNvSpPr txBox="1"/>
          <p:nvPr/>
        </p:nvSpPr>
        <p:spPr>
          <a:xfrm>
            <a:off x="2624206" y="4682438"/>
            <a:ext cx="695405" cy="3064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Other AVOD</a:t>
            </a:r>
          </a:p>
        </p:txBody>
      </p:sp>
      <p:cxnSp>
        <p:nvCxnSpPr>
          <p:cNvPr id="10" name="Straight Arrow Connector 9">
            <a:extLst>
              <a:ext uri="{FF2B5EF4-FFF2-40B4-BE49-F238E27FC236}">
                <a16:creationId xmlns:a16="http://schemas.microsoft.com/office/drawing/2014/main" id="{39CDE8AE-ADBE-B126-2095-730174B09E3C}"/>
              </a:ext>
            </a:extLst>
          </p:cNvPr>
          <p:cNvCxnSpPr>
            <a:cxnSpLocks/>
          </p:cNvCxnSpPr>
          <p:nvPr/>
        </p:nvCxnSpPr>
        <p:spPr>
          <a:xfrm>
            <a:off x="3184844" y="4903187"/>
            <a:ext cx="122300" cy="74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
            <a:extLst>
              <a:ext uri="{FF2B5EF4-FFF2-40B4-BE49-F238E27FC236}">
                <a16:creationId xmlns:a16="http://schemas.microsoft.com/office/drawing/2014/main" id="{E41C2110-4F8F-2DA6-0F27-AC6FB0A40285}"/>
              </a:ext>
            </a:extLst>
          </p:cNvPr>
          <p:cNvSpPr txBox="1"/>
          <p:nvPr/>
        </p:nvSpPr>
        <p:spPr>
          <a:xfrm>
            <a:off x="4642818" y="4751031"/>
            <a:ext cx="630301" cy="261610"/>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a:ea typeface="+mn-ea"/>
                <a:cs typeface="+mn-cs"/>
              </a:rPr>
              <a:t>Twitch</a:t>
            </a:r>
          </a:p>
        </p:txBody>
      </p:sp>
      <p:cxnSp>
        <p:nvCxnSpPr>
          <p:cNvPr id="14" name="Straight Arrow Connector 13">
            <a:extLst>
              <a:ext uri="{FF2B5EF4-FFF2-40B4-BE49-F238E27FC236}">
                <a16:creationId xmlns:a16="http://schemas.microsoft.com/office/drawing/2014/main" id="{DD2B96F7-DC49-2B42-625E-2BAFA2578182}"/>
              </a:ext>
            </a:extLst>
          </p:cNvPr>
          <p:cNvCxnSpPr/>
          <p:nvPr/>
        </p:nvCxnSpPr>
        <p:spPr>
          <a:xfrm>
            <a:off x="5077487" y="4954543"/>
            <a:ext cx="145673" cy="74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DB15D4EA-C40D-089C-2FC7-E26F76FB3D87}"/>
              </a:ext>
            </a:extLst>
          </p:cNvPr>
          <p:cNvSpPr txBox="1"/>
          <p:nvPr/>
        </p:nvSpPr>
        <p:spPr>
          <a:xfrm>
            <a:off x="4843093" y="5341125"/>
            <a:ext cx="250581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AVE TIME VIEWED PER </a:t>
            </a:r>
            <a:r>
              <a:rPr kumimoji="0" lang="en-GB" sz="900" b="1" i="0" u="sng" strike="noStrike" kern="1200" cap="none" spc="0" normalizeH="0" baseline="0" noProof="0">
                <a:ln>
                  <a:noFill/>
                </a:ln>
                <a:solidFill>
                  <a:prstClr val="black"/>
                </a:solidFill>
                <a:effectLst/>
                <a:uLnTx/>
                <a:uFillTx/>
                <a:latin typeface="Arial"/>
                <a:ea typeface="+mn-ea"/>
                <a:cs typeface="+mn-cs"/>
              </a:rPr>
              <a:t>VIEWER</a:t>
            </a:r>
            <a:r>
              <a:rPr kumimoji="0" lang="en-GB" sz="900" b="1" i="0" u="none" strike="noStrike" kern="1200" cap="none" spc="0" normalizeH="0" baseline="0" noProof="0">
                <a:ln>
                  <a:noFill/>
                </a:ln>
                <a:solidFill>
                  <a:prstClr val="black"/>
                </a:solidFill>
                <a:effectLst/>
                <a:uLnTx/>
                <a:uFillTx/>
                <a:latin typeface="Arial"/>
                <a:ea typeface="+mn-ea"/>
                <a:cs typeface="+mn-cs"/>
              </a:rPr>
              <a:t> PER DAY</a:t>
            </a:r>
          </a:p>
        </p:txBody>
      </p:sp>
      <p:sp>
        <p:nvSpPr>
          <p:cNvPr id="11" name="TextBox 10">
            <a:extLst>
              <a:ext uri="{FF2B5EF4-FFF2-40B4-BE49-F238E27FC236}">
                <a16:creationId xmlns:a16="http://schemas.microsoft.com/office/drawing/2014/main" id="{91B9B89E-A7A3-5677-73E9-217AC36D54BC}"/>
              </a:ext>
            </a:extLst>
          </p:cNvPr>
          <p:cNvSpPr txBox="1"/>
          <p:nvPr/>
        </p:nvSpPr>
        <p:spPr>
          <a:xfrm rot="16200000">
            <a:off x="-606767" y="3073277"/>
            <a:ext cx="194155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rPr>
              <a:t>AVERAGE DAILY REACH (000s)</a:t>
            </a:r>
          </a:p>
        </p:txBody>
      </p:sp>
      <p:sp>
        <p:nvSpPr>
          <p:cNvPr id="15" name="TextBox 1">
            <a:extLst>
              <a:ext uri="{FF2B5EF4-FFF2-40B4-BE49-F238E27FC236}">
                <a16:creationId xmlns:a16="http://schemas.microsoft.com/office/drawing/2014/main" id="{368E93D5-123C-2497-D5BE-386F85B8D382}"/>
              </a:ext>
            </a:extLst>
          </p:cNvPr>
          <p:cNvSpPr txBox="1"/>
          <p:nvPr/>
        </p:nvSpPr>
        <p:spPr>
          <a:xfrm>
            <a:off x="1687223" y="1853408"/>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Bubble area represents total volume of daily viewing </a:t>
            </a:r>
          </a:p>
        </p:txBody>
      </p:sp>
      <p:sp>
        <p:nvSpPr>
          <p:cNvPr id="16" name="TextBox 2">
            <a:extLst>
              <a:ext uri="{FF2B5EF4-FFF2-40B4-BE49-F238E27FC236}">
                <a16:creationId xmlns:a16="http://schemas.microsoft.com/office/drawing/2014/main" id="{028294F7-84F7-6ACB-DFA0-48E323D81734}"/>
              </a:ext>
            </a:extLst>
          </p:cNvPr>
          <p:cNvSpPr txBox="1"/>
          <p:nvPr/>
        </p:nvSpPr>
        <p:spPr>
          <a:xfrm>
            <a:off x="1605285" y="1460977"/>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Adults – TV Set</a:t>
            </a:r>
          </a:p>
        </p:txBody>
      </p:sp>
    </p:spTree>
    <p:extLst>
      <p:ext uri="{BB962C8B-B14F-4D97-AF65-F5344CB8AC3E}">
        <p14:creationId xmlns:p14="http://schemas.microsoft.com/office/powerpoint/2010/main" val="2996399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C13C39-6C5E-8D84-E088-D2AD528B7494}"/>
              </a:ext>
            </a:extLst>
          </p:cNvPr>
          <p:cNvSpPr>
            <a:spLocks noGrp="1"/>
          </p:cNvSpPr>
          <p:nvPr>
            <p:ph type="title"/>
          </p:nvPr>
        </p:nvSpPr>
        <p:spPr/>
        <p:txBody>
          <a:bodyPr/>
          <a:lstStyle/>
          <a:p>
            <a:r>
              <a:rPr lang="en-GB"/>
              <a:t>Three areas</a:t>
            </a:r>
          </a:p>
        </p:txBody>
      </p:sp>
      <p:sp>
        <p:nvSpPr>
          <p:cNvPr id="6" name="Text Placeholder 5">
            <a:extLst>
              <a:ext uri="{FF2B5EF4-FFF2-40B4-BE49-F238E27FC236}">
                <a16:creationId xmlns:a16="http://schemas.microsoft.com/office/drawing/2014/main" id="{F28D25B6-8A1D-0ACC-1C20-2E924EDB9DF5}"/>
              </a:ext>
            </a:extLst>
          </p:cNvPr>
          <p:cNvSpPr>
            <a:spLocks noGrp="1"/>
          </p:cNvSpPr>
          <p:nvPr>
            <p:ph type="body" sz="quarter" idx="13"/>
          </p:nvPr>
        </p:nvSpPr>
        <p:spPr/>
        <p:txBody>
          <a:bodyPr/>
          <a:lstStyle/>
          <a:p>
            <a:r>
              <a:rPr lang="en-GB"/>
              <a:t>More quality opportunities for advertisers</a:t>
            </a:r>
          </a:p>
        </p:txBody>
      </p:sp>
      <p:sp>
        <p:nvSpPr>
          <p:cNvPr id="10" name="Text Placeholder 9">
            <a:extLst>
              <a:ext uri="{FF2B5EF4-FFF2-40B4-BE49-F238E27FC236}">
                <a16:creationId xmlns:a16="http://schemas.microsoft.com/office/drawing/2014/main" id="{63550960-9A8A-A3BC-1815-6729B6647157}"/>
              </a:ext>
            </a:extLst>
          </p:cNvPr>
          <p:cNvSpPr>
            <a:spLocks noGrp="1"/>
          </p:cNvSpPr>
          <p:nvPr>
            <p:ph type="body" sz="quarter" idx="17"/>
          </p:nvPr>
        </p:nvSpPr>
        <p:spPr/>
        <p:txBody>
          <a:bodyPr/>
          <a:lstStyle/>
          <a:p>
            <a:r>
              <a:rPr lang="en-GB"/>
              <a:t>YouTube and TV</a:t>
            </a:r>
          </a:p>
          <a:p>
            <a:endParaRPr lang="en-GB"/>
          </a:p>
        </p:txBody>
      </p:sp>
      <p:sp>
        <p:nvSpPr>
          <p:cNvPr id="11" name="Text Placeholder 10">
            <a:extLst>
              <a:ext uri="{FF2B5EF4-FFF2-40B4-BE49-F238E27FC236}">
                <a16:creationId xmlns:a16="http://schemas.microsoft.com/office/drawing/2014/main" id="{4E1AB8B8-8E02-2343-9EF2-47BDF9737C20}"/>
              </a:ext>
            </a:extLst>
          </p:cNvPr>
          <p:cNvSpPr>
            <a:spLocks noGrp="1"/>
          </p:cNvSpPr>
          <p:nvPr>
            <p:ph type="body" sz="quarter" idx="18"/>
          </p:nvPr>
        </p:nvSpPr>
        <p:spPr/>
        <p:txBody>
          <a:bodyPr/>
          <a:lstStyle/>
          <a:p>
            <a:r>
              <a:rPr lang="en-GB"/>
              <a:t>Measurement and Outcomes</a:t>
            </a:r>
          </a:p>
        </p:txBody>
      </p:sp>
      <p:pic>
        <p:nvPicPr>
          <p:cNvPr id="13" name="Picture Placeholder 12" descr="A child sitting at a desk&#10;&#10;AI-generated content may be incorrect.">
            <a:extLst>
              <a:ext uri="{FF2B5EF4-FFF2-40B4-BE49-F238E27FC236}">
                <a16:creationId xmlns:a16="http://schemas.microsoft.com/office/drawing/2014/main" id="{9CBFC27E-4E39-4BF1-FC7E-EC0E1433529F}"/>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0205" t="9135" r="11976" b="10907"/>
          <a:stretch/>
        </p:blipFill>
        <p:spPr>
          <a:xfrm>
            <a:off x="8059738" y="1428750"/>
            <a:ext cx="3644900" cy="2106613"/>
          </a:xfrm>
        </p:spPr>
      </p:pic>
      <p:pic>
        <p:nvPicPr>
          <p:cNvPr id="3" name="Picture Placeholder 2" descr="A person blowing a horn&#10;&#10;AI-generated content may be incorrect.">
            <a:extLst>
              <a:ext uri="{FF2B5EF4-FFF2-40B4-BE49-F238E27FC236}">
                <a16:creationId xmlns:a16="http://schemas.microsoft.com/office/drawing/2014/main" id="{586ADC8D-525A-9AE5-9951-467F76B8B255}"/>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1338" r="1338"/>
          <a:stretch>
            <a:fillRect/>
          </a:stretch>
        </p:blipFill>
        <p:spPr/>
      </p:pic>
      <p:pic>
        <p:nvPicPr>
          <p:cNvPr id="19" name="Picture Placeholder 18" descr="A person taking a picture of a couple of people&#10;&#10;AI-generated content may be incorrect.">
            <a:extLst>
              <a:ext uri="{FF2B5EF4-FFF2-40B4-BE49-F238E27FC236}">
                <a16:creationId xmlns:a16="http://schemas.microsoft.com/office/drawing/2014/main" id="{F48B1660-6884-FCAC-FCD4-83A98D137041}"/>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3230" r="3230"/>
          <a:stretch>
            <a:fillRect/>
          </a:stretch>
        </p:blipFill>
        <p:spPr/>
      </p:pic>
    </p:spTree>
    <p:extLst>
      <p:ext uri="{BB962C8B-B14F-4D97-AF65-F5344CB8AC3E}">
        <p14:creationId xmlns:p14="http://schemas.microsoft.com/office/powerpoint/2010/main" val="75929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5B85F-171D-7FBE-75E9-20D925C9D45E}"/>
              </a:ext>
            </a:extLst>
          </p:cNvPr>
          <p:cNvSpPr>
            <a:spLocks noGrp="1"/>
          </p:cNvSpPr>
          <p:nvPr>
            <p:ph type="title"/>
          </p:nvPr>
        </p:nvSpPr>
        <p:spPr/>
        <p:txBody>
          <a:bodyPr/>
          <a:lstStyle/>
          <a:p>
            <a:r>
              <a:rPr lang="en-GB"/>
              <a:t>SVOD ad tier growth increasing high quality TV inventory</a:t>
            </a:r>
          </a:p>
        </p:txBody>
      </p:sp>
      <p:graphicFrame>
        <p:nvGraphicFramePr>
          <p:cNvPr id="7" name="Content Placeholder 6">
            <a:extLst>
              <a:ext uri="{FF2B5EF4-FFF2-40B4-BE49-F238E27FC236}">
                <a16:creationId xmlns:a16="http://schemas.microsoft.com/office/drawing/2014/main" id="{A7DBD33A-1EC5-8E91-B02A-DB84A6246474}"/>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F8D6102C-ACB5-FD3E-223D-ABBAC199B0DE}"/>
              </a:ext>
            </a:extLst>
          </p:cNvPr>
          <p:cNvSpPr>
            <a:spLocks noGrp="1"/>
          </p:cNvSpPr>
          <p:nvPr>
            <p:ph type="body" sz="quarter" idx="15"/>
          </p:nvPr>
        </p:nvSpPr>
        <p:spPr/>
        <p:txBody>
          <a:bodyPr/>
          <a:lstStyle/>
          <a:p>
            <a:r>
              <a:rPr lang="en-GB"/>
              <a:t>Source: Barb Establishment Survey, subscription to ad-tier service</a:t>
            </a:r>
          </a:p>
        </p:txBody>
      </p:sp>
    </p:spTree>
    <p:extLst>
      <p:ext uri="{BB962C8B-B14F-4D97-AF65-F5344CB8AC3E}">
        <p14:creationId xmlns:p14="http://schemas.microsoft.com/office/powerpoint/2010/main" val="162460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6214E-CDE0-1F71-FDC8-85FA377BB25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5386739-360C-060D-0254-73D7381345EC}"/>
              </a:ext>
            </a:extLst>
          </p:cNvPr>
          <p:cNvSpPr>
            <a:spLocks noGrp="1"/>
          </p:cNvSpPr>
          <p:nvPr>
            <p:ph type="title"/>
          </p:nvPr>
        </p:nvSpPr>
        <p:spPr>
          <a:xfrm>
            <a:off x="371475" y="359944"/>
            <a:ext cx="11341099" cy="1021181"/>
          </a:xfrm>
        </p:spPr>
        <p:txBody>
          <a:bodyPr/>
          <a:lstStyle/>
          <a:p>
            <a:r>
              <a:rPr lang="en-GB"/>
              <a:t>More opportunities for advertisers as viewing to ad-supported quality content grows</a:t>
            </a:r>
          </a:p>
        </p:txBody>
      </p:sp>
      <p:sp>
        <p:nvSpPr>
          <p:cNvPr id="3" name="Text Placeholder 2">
            <a:extLst>
              <a:ext uri="{FF2B5EF4-FFF2-40B4-BE49-F238E27FC236}">
                <a16:creationId xmlns:a16="http://schemas.microsoft.com/office/drawing/2014/main" id="{F798D71F-1003-69B7-D0D0-F9FA7D796495}"/>
              </a:ext>
            </a:extLst>
          </p:cNvPr>
          <p:cNvSpPr>
            <a:spLocks noGrp="1"/>
          </p:cNvSpPr>
          <p:nvPr>
            <p:ph type="body" sz="quarter" idx="15"/>
          </p:nvPr>
        </p:nvSpPr>
        <p:spPr>
          <a:xfrm>
            <a:off x="377758" y="5365115"/>
            <a:ext cx="5718242" cy="304800"/>
          </a:xfrm>
        </p:spPr>
        <p:txBody>
          <a:bodyPr/>
          <a:lstStyle/>
          <a:p>
            <a:r>
              <a:rPr lang="en-GB"/>
              <a:t>Source: Barb – TV set viewing </a:t>
            </a:r>
          </a:p>
        </p:txBody>
      </p:sp>
      <p:sp>
        <p:nvSpPr>
          <p:cNvPr id="9" name="TextBox 8">
            <a:extLst>
              <a:ext uri="{FF2B5EF4-FFF2-40B4-BE49-F238E27FC236}">
                <a16:creationId xmlns:a16="http://schemas.microsoft.com/office/drawing/2014/main" id="{5F7C7EED-1B12-71FA-D180-FDBEDC23660C}"/>
              </a:ext>
            </a:extLst>
          </p:cNvPr>
          <p:cNvSpPr txBox="1"/>
          <p:nvPr/>
        </p:nvSpPr>
        <p:spPr>
          <a:xfrm>
            <a:off x="2596144" y="1570926"/>
            <a:ext cx="1135632" cy="338554"/>
          </a:xfrm>
          <a:prstGeom prst="rect">
            <a:avLst/>
          </a:prstGeom>
          <a:noFill/>
        </p:spPr>
        <p:txBody>
          <a:bodyPr wrap="none" rtlCol="0">
            <a:spAutoFit/>
          </a:bodyPr>
          <a:lstStyle/>
          <a:p>
            <a:pPr algn="l"/>
            <a:r>
              <a:rPr lang="en-GB" sz="1600" b="1">
                <a:solidFill>
                  <a:schemeClr val="bg2"/>
                </a:solidFill>
              </a:rPr>
              <a:t>All Adults</a:t>
            </a:r>
          </a:p>
        </p:txBody>
      </p:sp>
      <p:graphicFrame>
        <p:nvGraphicFramePr>
          <p:cNvPr id="8" name="Chart 7">
            <a:extLst>
              <a:ext uri="{FF2B5EF4-FFF2-40B4-BE49-F238E27FC236}">
                <a16:creationId xmlns:a16="http://schemas.microsoft.com/office/drawing/2014/main" id="{86A772A0-E76D-2542-8AA3-6CD9E634BA69}"/>
              </a:ext>
            </a:extLst>
          </p:cNvPr>
          <p:cNvGraphicFramePr/>
          <p:nvPr/>
        </p:nvGraphicFramePr>
        <p:xfrm>
          <a:off x="647557" y="1909481"/>
          <a:ext cx="5032807" cy="345563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2CDE25E5-79E6-DF42-F07D-6CF1BBEAA5CF}"/>
              </a:ext>
            </a:extLst>
          </p:cNvPr>
          <p:cNvSpPr txBox="1"/>
          <p:nvPr/>
        </p:nvSpPr>
        <p:spPr>
          <a:xfrm>
            <a:off x="8329580" y="1611005"/>
            <a:ext cx="1396921" cy="338554"/>
          </a:xfrm>
          <a:prstGeom prst="rect">
            <a:avLst/>
          </a:prstGeom>
          <a:noFill/>
        </p:spPr>
        <p:txBody>
          <a:bodyPr wrap="none" rtlCol="0">
            <a:spAutoFit/>
          </a:bodyPr>
          <a:lstStyle/>
          <a:p>
            <a:pPr algn="l"/>
            <a:r>
              <a:rPr lang="en-GB" sz="1600" b="1">
                <a:solidFill>
                  <a:schemeClr val="bg2"/>
                </a:solidFill>
              </a:rPr>
              <a:t>16-34 Adults</a:t>
            </a:r>
          </a:p>
        </p:txBody>
      </p:sp>
      <p:graphicFrame>
        <p:nvGraphicFramePr>
          <p:cNvPr id="6" name="Chart 5">
            <a:extLst>
              <a:ext uri="{FF2B5EF4-FFF2-40B4-BE49-F238E27FC236}">
                <a16:creationId xmlns:a16="http://schemas.microsoft.com/office/drawing/2014/main" id="{26866398-025D-E1BC-4940-554942B86CEA}"/>
              </a:ext>
            </a:extLst>
          </p:cNvPr>
          <p:cNvGraphicFramePr/>
          <p:nvPr/>
        </p:nvGraphicFramePr>
        <p:xfrm>
          <a:off x="6511638" y="1909481"/>
          <a:ext cx="5032807" cy="34556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3495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9386C7-94BC-4EDB-831B-C8721F019EA6}"/>
              </a:ext>
            </a:extLst>
          </p:cNvPr>
          <p:cNvGraphicFramePr/>
          <p:nvPr/>
        </p:nvGraphicFramePr>
        <p:xfrm>
          <a:off x="2930768" y="128953"/>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9148050-B771-4017-8598-2385DED35D57}"/>
              </a:ext>
            </a:extLst>
          </p:cNvPr>
          <p:cNvSpPr txBox="1"/>
          <p:nvPr/>
        </p:nvSpPr>
        <p:spPr>
          <a:xfrm>
            <a:off x="5404968" y="369760"/>
            <a:ext cx="13965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All Individuals</a:t>
            </a:r>
          </a:p>
        </p:txBody>
      </p:sp>
      <p:sp>
        <p:nvSpPr>
          <p:cNvPr id="8" name="TextBox 7">
            <a:extLst>
              <a:ext uri="{FF2B5EF4-FFF2-40B4-BE49-F238E27FC236}">
                <a16:creationId xmlns:a16="http://schemas.microsoft.com/office/drawing/2014/main" id="{510ED10F-4489-4DC6-8165-9E4D20FD5B75}"/>
              </a:ext>
            </a:extLst>
          </p:cNvPr>
          <p:cNvSpPr txBox="1"/>
          <p:nvPr/>
        </p:nvSpPr>
        <p:spPr>
          <a:xfrm>
            <a:off x="5732782" y="1346843"/>
            <a:ext cx="7409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16-34s</a:t>
            </a:r>
          </a:p>
        </p:txBody>
      </p:sp>
      <p:sp>
        <p:nvSpPr>
          <p:cNvPr id="12" name="Title 1">
            <a:extLst>
              <a:ext uri="{FF2B5EF4-FFF2-40B4-BE49-F238E27FC236}">
                <a16:creationId xmlns:a16="http://schemas.microsoft.com/office/drawing/2014/main" id="{EE9E2016-4A4C-46C7-B432-2A7F8C3E8817}"/>
              </a:ext>
            </a:extLst>
          </p:cNvPr>
          <p:cNvSpPr txBox="1">
            <a:spLocks/>
          </p:cNvSpPr>
          <p:nvPr/>
        </p:nvSpPr>
        <p:spPr>
          <a:xfrm>
            <a:off x="424837" y="542699"/>
            <a:ext cx="3611904" cy="25229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a:ln>
                  <a:noFill/>
                </a:ln>
                <a:solidFill>
                  <a:srgbClr val="372D87"/>
                </a:solidFill>
                <a:effectLst/>
                <a:uLnTx/>
                <a:uFillTx/>
                <a:latin typeface="Arial"/>
                <a:ea typeface="+mj-ea"/>
                <a:cs typeface="+mj-cs"/>
              </a:rPr>
              <a:t>Today’s TV accounts for 85.0% of AV advertising time</a:t>
            </a:r>
          </a:p>
          <a:p>
            <a:pPr marL="0" marR="0" lvl="0" indent="0" algn="l" defTabSz="914400" rtl="0" eaLnBrk="1" fontAlgn="auto" latinLnBrk="0" hangingPunct="1">
              <a:lnSpc>
                <a:spcPct val="90000"/>
              </a:lnSpc>
              <a:spcBef>
                <a:spcPct val="0"/>
              </a:spcBef>
              <a:spcAft>
                <a:spcPts val="0"/>
              </a:spcAft>
              <a:buClrTx/>
              <a:buSzTx/>
              <a:buFontTx/>
              <a:buNone/>
              <a:tabLst/>
              <a:defRPr/>
            </a:pPr>
            <a:endParaRPr lang="en-GB" sz="1800">
              <a:solidFill>
                <a:srgbClr val="372D87"/>
              </a:solidFill>
              <a:latin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800">
                <a:solidFill>
                  <a:srgbClr val="372D87"/>
                </a:solidFill>
                <a:latin typeface="Arial"/>
              </a:rPr>
              <a:t>(vs 83.5% in 2023)</a:t>
            </a:r>
            <a:r>
              <a:rPr kumimoji="0" lang="en-GB" sz="1800" b="1" i="0" u="none" strike="noStrike" kern="1200" cap="none" spc="0" normalizeH="0" baseline="0" noProof="0">
                <a:ln>
                  <a:noFill/>
                </a:ln>
                <a:solidFill>
                  <a:srgbClr val="372D87"/>
                </a:solidFill>
                <a:effectLst/>
                <a:uLnTx/>
                <a:uFillTx/>
                <a:latin typeface="Arial"/>
                <a:ea typeface="+mj-ea"/>
                <a:cs typeface="+mj-cs"/>
              </a:rPr>
              <a:t> </a:t>
            </a:r>
          </a:p>
        </p:txBody>
      </p:sp>
      <p:sp>
        <p:nvSpPr>
          <p:cNvPr id="11" name="Text Placeholder 2">
            <a:extLst>
              <a:ext uri="{FF2B5EF4-FFF2-40B4-BE49-F238E27FC236}">
                <a16:creationId xmlns:a16="http://schemas.microsoft.com/office/drawing/2014/main" id="{003B9FBC-1C11-94A1-15DB-35D211EB5EAB}"/>
              </a:ext>
            </a:extLst>
          </p:cNvPr>
          <p:cNvSpPr>
            <a:spLocks noGrp="1"/>
          </p:cNvSpPr>
          <p:nvPr>
            <p:ph type="body" sz="quarter" idx="15"/>
          </p:nvPr>
        </p:nvSpPr>
        <p:spPr>
          <a:xfrm>
            <a:off x="360001" y="5342850"/>
            <a:ext cx="9060224" cy="553998"/>
          </a:xfrm>
        </p:spPr>
        <p:txBody>
          <a:bodyPr wrap="square">
            <a:spAutoFit/>
          </a:bodyPr>
          <a:lstStyle/>
          <a:p>
            <a:pPr>
              <a:spcBef>
                <a:spcPts val="0"/>
              </a:spcBef>
            </a:pPr>
            <a:r>
              <a:rPr lang="en-GB" sz="1000">
                <a:solidFill>
                  <a:srgbClr val="4D4D4D"/>
                </a:solidFill>
              </a:rPr>
              <a:t>Source: 2024, </a:t>
            </a:r>
            <a:r>
              <a:rPr lang="en-GB"/>
              <a:t>Barb / Broadcaster stream data / UK Cinema Association / Ipsos Iris</a:t>
            </a:r>
          </a:p>
          <a:p>
            <a:pPr>
              <a:spcBef>
                <a:spcPts val="0"/>
              </a:spcBef>
            </a:pPr>
            <a:r>
              <a:rPr lang="en-GB"/>
              <a:t>**YouTube ad time modelled at 3.33% of content time (Enders Analysis, 23</a:t>
            </a:r>
            <a:r>
              <a:rPr lang="en-GB" baseline="30000"/>
              <a:t>rd</a:t>
            </a:r>
            <a:r>
              <a:rPr lang="en-GB"/>
              <a:t> October 2024) and excludes those estimated to be on the YouTube Premium tier.  *TikTok ad time modelled at 3.4% of content time using agency and broadcaster estimates.  **Other online modelled at 3.33% of content time.</a:t>
            </a:r>
            <a:endParaRPr lang="en-GB" sz="1000"/>
          </a:p>
        </p:txBody>
      </p:sp>
      <p:sp>
        <p:nvSpPr>
          <p:cNvPr id="16" name="TextBox 15">
            <a:extLst>
              <a:ext uri="{FF2B5EF4-FFF2-40B4-BE49-F238E27FC236}">
                <a16:creationId xmlns:a16="http://schemas.microsoft.com/office/drawing/2014/main" id="{FEFE5B09-CFDA-6D77-D6D7-721C75C1C7CA}"/>
              </a:ext>
            </a:extLst>
          </p:cNvPr>
          <p:cNvSpPr txBox="1"/>
          <p:nvPr/>
        </p:nvSpPr>
        <p:spPr>
          <a:xfrm>
            <a:off x="7706350" y="333156"/>
            <a:ext cx="4006225" cy="83099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Arial"/>
                <a:ea typeface="+mn-ea"/>
                <a:cs typeface="+mn-cs"/>
              </a:rPr>
              <a:t>Average video advertising time per 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0">
                <a:solidFill>
                  <a:prstClr val="black"/>
                </a:solidFill>
                <a:latin typeface="Arial"/>
              </a:rPr>
              <a:t>All Individuals: 18:05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a:ln>
                  <a:noFill/>
                </a:ln>
                <a:solidFill>
                  <a:prstClr val="black"/>
                </a:solidFill>
                <a:effectLst/>
                <a:uLnTx/>
                <a:uFillTx/>
                <a:latin typeface="Arial"/>
                <a:ea typeface="+mn-ea"/>
                <a:cs typeface="+mn-cs"/>
              </a:rPr>
              <a:t>16-34s: 9:49</a:t>
            </a:r>
          </a:p>
        </p:txBody>
      </p:sp>
    </p:spTree>
    <p:extLst>
      <p:ext uri="{BB962C8B-B14F-4D97-AF65-F5344CB8AC3E}">
        <p14:creationId xmlns:p14="http://schemas.microsoft.com/office/powerpoint/2010/main" val="184134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64D93-E4C4-26F5-4202-9949631157BC}"/>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B726CEE-2B4B-1EF2-A785-9BB2B0C8C1E9}"/>
              </a:ext>
            </a:extLst>
          </p:cNvPr>
          <p:cNvGraphicFramePr/>
          <p:nvPr/>
        </p:nvGraphicFramePr>
        <p:xfrm>
          <a:off x="271200" y="1018637"/>
          <a:ext cx="11649600" cy="4291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6C593C2-1239-3482-7580-1B7F07814AFE}"/>
              </a:ext>
            </a:extLst>
          </p:cNvPr>
          <p:cNvSpPr>
            <a:spLocks noGrp="1"/>
          </p:cNvSpPr>
          <p:nvPr>
            <p:ph type="title"/>
          </p:nvPr>
        </p:nvSpPr>
        <p:spPr>
          <a:xfrm>
            <a:off x="370800" y="360000"/>
            <a:ext cx="11341099" cy="1021181"/>
          </a:xfrm>
        </p:spPr>
        <p:txBody>
          <a:bodyPr>
            <a:normAutofit/>
          </a:bodyPr>
          <a:lstStyle/>
          <a:p>
            <a:r>
              <a:rPr lang="en-GB">
                <a:solidFill>
                  <a:schemeClr val="accent1"/>
                </a:solidFill>
              </a:rPr>
              <a:t>Advertising time in high-quality video content now growing</a:t>
            </a:r>
          </a:p>
        </p:txBody>
      </p:sp>
      <p:sp>
        <p:nvSpPr>
          <p:cNvPr id="8" name="TextBox 7">
            <a:extLst>
              <a:ext uri="{FF2B5EF4-FFF2-40B4-BE49-F238E27FC236}">
                <a16:creationId xmlns:a16="http://schemas.microsoft.com/office/drawing/2014/main" id="{CDE432D9-7349-C23C-5E4D-29E60267772E}"/>
              </a:ext>
            </a:extLst>
          </p:cNvPr>
          <p:cNvSpPr txBox="1"/>
          <p:nvPr/>
        </p:nvSpPr>
        <p:spPr>
          <a:xfrm rot="16200000">
            <a:off x="-1019626" y="2784917"/>
            <a:ext cx="281248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Arial"/>
                <a:ea typeface="+mn-ea"/>
                <a:cs typeface="+mn-cs"/>
              </a:rPr>
              <a:t>Minutes per day per person (Individuals)</a:t>
            </a:r>
          </a:p>
        </p:txBody>
      </p:sp>
      <p:sp>
        <p:nvSpPr>
          <p:cNvPr id="12" name="Text Placeholder 2">
            <a:extLst>
              <a:ext uri="{FF2B5EF4-FFF2-40B4-BE49-F238E27FC236}">
                <a16:creationId xmlns:a16="http://schemas.microsoft.com/office/drawing/2014/main" id="{7EB20B59-397E-23D1-F2A1-E206C7CD8C9E}"/>
              </a:ext>
            </a:extLst>
          </p:cNvPr>
          <p:cNvSpPr>
            <a:spLocks noGrp="1"/>
          </p:cNvSpPr>
          <p:nvPr>
            <p:ph type="body" sz="quarter" idx="15"/>
          </p:nvPr>
        </p:nvSpPr>
        <p:spPr>
          <a:xfrm>
            <a:off x="360001" y="5342850"/>
            <a:ext cx="9060224" cy="553998"/>
          </a:xfrm>
        </p:spPr>
        <p:txBody>
          <a:bodyPr wrap="square">
            <a:spAutoFit/>
          </a:bodyPr>
          <a:lstStyle/>
          <a:p>
            <a:pPr>
              <a:spcBef>
                <a:spcPts val="0"/>
              </a:spcBef>
            </a:pPr>
            <a:r>
              <a:rPr lang="en-GB" sz="1000">
                <a:solidFill>
                  <a:srgbClr val="4D4D4D"/>
                </a:solidFill>
              </a:rPr>
              <a:t>Source: 2024, </a:t>
            </a:r>
            <a:r>
              <a:rPr lang="en-GB"/>
              <a:t>Barb / Broadcaster stream data / UK Cinema Association / Ipsos Iris</a:t>
            </a:r>
          </a:p>
          <a:p>
            <a:pPr>
              <a:spcBef>
                <a:spcPts val="0"/>
              </a:spcBef>
            </a:pPr>
            <a:r>
              <a:rPr lang="en-GB"/>
              <a:t>2024 YouTube ad time modelled at 3.33% of content time (Enders Analysis, 23</a:t>
            </a:r>
            <a:r>
              <a:rPr lang="en-GB" baseline="30000"/>
              <a:t>rd</a:t>
            </a:r>
            <a:r>
              <a:rPr lang="en-GB"/>
              <a:t> October 2024) and excludes those estimated to be on the YouTube Premium tier.  2024 TikTok ad time modelled at 3.4% of content time using agency and broadcaster estimates.  2024 Other online modelled at 3.33% of content time.</a:t>
            </a:r>
            <a:endParaRPr lang="en-GB" sz="1000"/>
          </a:p>
        </p:txBody>
      </p:sp>
    </p:spTree>
    <p:extLst>
      <p:ext uri="{BB962C8B-B14F-4D97-AF65-F5344CB8AC3E}">
        <p14:creationId xmlns:p14="http://schemas.microsoft.com/office/powerpoint/2010/main" val="30610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5810F-B2CA-8F7B-E229-F375A64A49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4FDD35-B92A-7D2E-BD37-A3C37E393A6E}"/>
              </a:ext>
            </a:extLst>
          </p:cNvPr>
          <p:cNvSpPr>
            <a:spLocks noGrp="1"/>
          </p:cNvSpPr>
          <p:nvPr>
            <p:ph type="title"/>
          </p:nvPr>
        </p:nvSpPr>
        <p:spPr>
          <a:xfrm>
            <a:off x="371475" y="359944"/>
            <a:ext cx="11341099" cy="1021181"/>
          </a:xfrm>
        </p:spPr>
        <p:txBody>
          <a:bodyPr/>
          <a:lstStyle/>
          <a:p>
            <a:r>
              <a:rPr lang="en-GB"/>
              <a:t>YouTube TV-set viewing very skewed to heavy users</a:t>
            </a:r>
          </a:p>
        </p:txBody>
      </p:sp>
      <p:sp>
        <p:nvSpPr>
          <p:cNvPr id="3" name="Text Placeholder 2">
            <a:extLst>
              <a:ext uri="{FF2B5EF4-FFF2-40B4-BE49-F238E27FC236}">
                <a16:creationId xmlns:a16="http://schemas.microsoft.com/office/drawing/2014/main" id="{010A50D2-822A-9519-C1A9-5DD3C233FBB5}"/>
              </a:ext>
            </a:extLst>
          </p:cNvPr>
          <p:cNvSpPr>
            <a:spLocks noGrp="1"/>
          </p:cNvSpPr>
          <p:nvPr>
            <p:ph type="body" sz="quarter" idx="15"/>
          </p:nvPr>
        </p:nvSpPr>
        <p:spPr>
          <a:xfrm>
            <a:off x="377758" y="5365115"/>
            <a:ext cx="5718242" cy="304800"/>
          </a:xfrm>
        </p:spPr>
        <p:txBody>
          <a:bodyPr/>
          <a:lstStyle/>
          <a:p>
            <a:r>
              <a:rPr lang="en-GB" dirty="0"/>
              <a:t>Source: Barb, October 2024, YouTube TV set viewing split into quartiles, 16+ </a:t>
            </a:r>
          </a:p>
        </p:txBody>
      </p:sp>
      <p:graphicFrame>
        <p:nvGraphicFramePr>
          <p:cNvPr id="7" name="Chart 6">
            <a:extLst>
              <a:ext uri="{FF2B5EF4-FFF2-40B4-BE49-F238E27FC236}">
                <a16:creationId xmlns:a16="http://schemas.microsoft.com/office/drawing/2014/main" id="{476E64F0-AC5F-6BE3-DAB0-BEAC21631FD6}"/>
              </a:ext>
            </a:extLst>
          </p:cNvPr>
          <p:cNvGraphicFramePr/>
          <p:nvPr/>
        </p:nvGraphicFramePr>
        <p:xfrm>
          <a:off x="3560618" y="1381125"/>
          <a:ext cx="4568755" cy="4049854"/>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a:extLst>
              <a:ext uri="{FF2B5EF4-FFF2-40B4-BE49-F238E27FC236}">
                <a16:creationId xmlns:a16="http://schemas.microsoft.com/office/drawing/2014/main" id="{B177030E-00BE-8248-70C8-8238C71A6A80}"/>
              </a:ext>
            </a:extLst>
          </p:cNvPr>
          <p:cNvCxnSpPr/>
          <p:nvPr/>
        </p:nvCxnSpPr>
        <p:spPr>
          <a:xfrm>
            <a:off x="1959934" y="2103500"/>
            <a:ext cx="3038763" cy="0"/>
          </a:xfrm>
          <a:prstGeom prst="line">
            <a:avLst/>
          </a:prstGeom>
          <a:ln w="28575">
            <a:solidFill>
              <a:srgbClr val="C00000"/>
            </a:solidFill>
          </a:ln>
        </p:spPr>
        <p:style>
          <a:lnRef idx="1">
            <a:schemeClr val="accent5"/>
          </a:lnRef>
          <a:fillRef idx="0">
            <a:schemeClr val="accent5"/>
          </a:fillRef>
          <a:effectRef idx="0">
            <a:schemeClr val="accent5"/>
          </a:effectRef>
          <a:fontRef idx="minor">
            <a:schemeClr val="tx1"/>
          </a:fontRef>
        </p:style>
      </p:cxnSp>
      <p:sp>
        <p:nvSpPr>
          <p:cNvPr id="10" name="TextBox 9">
            <a:extLst>
              <a:ext uri="{FF2B5EF4-FFF2-40B4-BE49-F238E27FC236}">
                <a16:creationId xmlns:a16="http://schemas.microsoft.com/office/drawing/2014/main" id="{A95D561A-2CCA-B5DF-8CB4-0BE21F1AB543}"/>
              </a:ext>
            </a:extLst>
          </p:cNvPr>
          <p:cNvSpPr txBox="1"/>
          <p:nvPr/>
        </p:nvSpPr>
        <p:spPr>
          <a:xfrm>
            <a:off x="1959934" y="1448963"/>
            <a:ext cx="2683748" cy="584775"/>
          </a:xfrm>
          <a:prstGeom prst="rect">
            <a:avLst/>
          </a:prstGeom>
          <a:noFill/>
        </p:spPr>
        <p:txBody>
          <a:bodyPr wrap="none" rtlCol="0">
            <a:spAutoFit/>
          </a:bodyPr>
          <a:lstStyle/>
          <a:p>
            <a:pPr algn="l"/>
            <a:r>
              <a:rPr lang="en-GB" sz="1600" b="1">
                <a:solidFill>
                  <a:schemeClr val="bg2"/>
                </a:solidFill>
              </a:rPr>
              <a:t>Three quarters of viewers</a:t>
            </a:r>
          </a:p>
          <a:p>
            <a:pPr algn="l"/>
            <a:r>
              <a:rPr lang="en-GB" sz="1600" b="1">
                <a:solidFill>
                  <a:schemeClr val="bg2"/>
                </a:solidFill>
              </a:rPr>
              <a:t>13% of viewing</a:t>
            </a:r>
          </a:p>
        </p:txBody>
      </p:sp>
      <p:cxnSp>
        <p:nvCxnSpPr>
          <p:cNvPr id="11" name="Straight Connector 10">
            <a:extLst>
              <a:ext uri="{FF2B5EF4-FFF2-40B4-BE49-F238E27FC236}">
                <a16:creationId xmlns:a16="http://schemas.microsoft.com/office/drawing/2014/main" id="{999C535C-32BA-2921-3AAA-73F361C2B1F6}"/>
              </a:ext>
            </a:extLst>
          </p:cNvPr>
          <p:cNvCxnSpPr>
            <a:cxnSpLocks/>
          </p:cNvCxnSpPr>
          <p:nvPr/>
        </p:nvCxnSpPr>
        <p:spPr>
          <a:xfrm>
            <a:off x="6984274" y="2757986"/>
            <a:ext cx="4109669" cy="0"/>
          </a:xfrm>
          <a:prstGeom prst="line">
            <a:avLst/>
          </a:prstGeom>
          <a:ln w="28575">
            <a:solidFill>
              <a:srgbClr val="372D87"/>
            </a:solidFill>
          </a:ln>
        </p:spPr>
        <p:style>
          <a:lnRef idx="1">
            <a:schemeClr val="accent5"/>
          </a:lnRef>
          <a:fillRef idx="0">
            <a:schemeClr val="accent5"/>
          </a:fillRef>
          <a:effectRef idx="0">
            <a:schemeClr val="accent5"/>
          </a:effectRef>
          <a:fontRef idx="minor">
            <a:schemeClr val="tx1"/>
          </a:fontRef>
        </p:style>
      </p:cxnSp>
      <p:sp>
        <p:nvSpPr>
          <p:cNvPr id="12" name="TextBox 11">
            <a:extLst>
              <a:ext uri="{FF2B5EF4-FFF2-40B4-BE49-F238E27FC236}">
                <a16:creationId xmlns:a16="http://schemas.microsoft.com/office/drawing/2014/main" id="{8108B650-EBAA-93F0-3B7E-090ADA464251}"/>
              </a:ext>
            </a:extLst>
          </p:cNvPr>
          <p:cNvSpPr txBox="1"/>
          <p:nvPr/>
        </p:nvSpPr>
        <p:spPr>
          <a:xfrm>
            <a:off x="7863840" y="2102689"/>
            <a:ext cx="3230103" cy="584775"/>
          </a:xfrm>
          <a:prstGeom prst="rect">
            <a:avLst/>
          </a:prstGeom>
          <a:noFill/>
        </p:spPr>
        <p:txBody>
          <a:bodyPr wrap="square" rtlCol="0">
            <a:spAutoFit/>
          </a:bodyPr>
          <a:lstStyle/>
          <a:p>
            <a:pPr algn="l"/>
            <a:r>
              <a:rPr lang="en-GB" sz="1600" b="1">
                <a:solidFill>
                  <a:schemeClr val="bg2"/>
                </a:solidFill>
              </a:rPr>
              <a:t>Heaviest quartile of viewers</a:t>
            </a:r>
          </a:p>
          <a:p>
            <a:pPr algn="l"/>
            <a:r>
              <a:rPr lang="en-GB" sz="1600" b="1">
                <a:solidFill>
                  <a:schemeClr val="bg2"/>
                </a:solidFill>
              </a:rPr>
              <a:t>87% of viewing</a:t>
            </a:r>
          </a:p>
        </p:txBody>
      </p:sp>
      <p:sp>
        <p:nvSpPr>
          <p:cNvPr id="14" name="TextBox 13">
            <a:extLst>
              <a:ext uri="{FF2B5EF4-FFF2-40B4-BE49-F238E27FC236}">
                <a16:creationId xmlns:a16="http://schemas.microsoft.com/office/drawing/2014/main" id="{99862648-A663-8D4C-8563-7225C6E3EF23}"/>
              </a:ext>
            </a:extLst>
          </p:cNvPr>
          <p:cNvSpPr txBox="1"/>
          <p:nvPr/>
        </p:nvSpPr>
        <p:spPr>
          <a:xfrm>
            <a:off x="1959934" y="2173261"/>
            <a:ext cx="1816523" cy="338554"/>
          </a:xfrm>
          <a:prstGeom prst="rect">
            <a:avLst/>
          </a:prstGeom>
          <a:noFill/>
        </p:spPr>
        <p:txBody>
          <a:bodyPr wrap="none" rtlCol="0">
            <a:spAutoFit/>
          </a:bodyPr>
          <a:lstStyle/>
          <a:p>
            <a:pPr algn="l"/>
            <a:r>
              <a:rPr lang="en-GB" sz="1600">
                <a:solidFill>
                  <a:schemeClr val="bg2"/>
                </a:solidFill>
              </a:rPr>
              <a:t>5 minutes per day</a:t>
            </a:r>
          </a:p>
        </p:txBody>
      </p:sp>
      <p:sp>
        <p:nvSpPr>
          <p:cNvPr id="15" name="TextBox 14">
            <a:extLst>
              <a:ext uri="{FF2B5EF4-FFF2-40B4-BE49-F238E27FC236}">
                <a16:creationId xmlns:a16="http://schemas.microsoft.com/office/drawing/2014/main" id="{0D26831A-1FB2-554F-86A1-21256AC697BD}"/>
              </a:ext>
            </a:extLst>
          </p:cNvPr>
          <p:cNvSpPr txBox="1"/>
          <p:nvPr/>
        </p:nvSpPr>
        <p:spPr>
          <a:xfrm>
            <a:off x="7863840" y="2828508"/>
            <a:ext cx="2056973" cy="338554"/>
          </a:xfrm>
          <a:prstGeom prst="rect">
            <a:avLst/>
          </a:prstGeom>
          <a:noFill/>
        </p:spPr>
        <p:txBody>
          <a:bodyPr wrap="none" rtlCol="0">
            <a:spAutoFit/>
          </a:bodyPr>
          <a:lstStyle/>
          <a:p>
            <a:pPr algn="l"/>
            <a:r>
              <a:rPr lang="en-GB" sz="1600">
                <a:solidFill>
                  <a:schemeClr val="bg2"/>
                </a:solidFill>
              </a:rPr>
              <a:t>1 hrs 47 min per day</a:t>
            </a:r>
          </a:p>
        </p:txBody>
      </p:sp>
      <p:sp>
        <p:nvSpPr>
          <p:cNvPr id="6" name="TextBox 5">
            <a:extLst>
              <a:ext uri="{FF2B5EF4-FFF2-40B4-BE49-F238E27FC236}">
                <a16:creationId xmlns:a16="http://schemas.microsoft.com/office/drawing/2014/main" id="{D1D7DB7F-DC61-147E-8EC1-2AF63B2A353E}"/>
              </a:ext>
            </a:extLst>
          </p:cNvPr>
          <p:cNvSpPr txBox="1"/>
          <p:nvPr/>
        </p:nvSpPr>
        <p:spPr>
          <a:xfrm>
            <a:off x="5324660" y="3007883"/>
            <a:ext cx="1040670" cy="830997"/>
          </a:xfrm>
          <a:prstGeom prst="rect">
            <a:avLst/>
          </a:prstGeom>
          <a:noFill/>
        </p:spPr>
        <p:txBody>
          <a:bodyPr wrap="none" rtlCol="0">
            <a:spAutoFit/>
          </a:bodyPr>
          <a:lstStyle/>
          <a:p>
            <a:pPr algn="ctr"/>
            <a:r>
              <a:rPr lang="en-GB" sz="1600" b="1">
                <a:solidFill>
                  <a:schemeClr val="bg2"/>
                </a:solidFill>
              </a:rPr>
              <a:t>YouTube</a:t>
            </a:r>
          </a:p>
          <a:p>
            <a:pPr algn="ctr"/>
            <a:r>
              <a:rPr lang="en-GB" sz="1600" b="1">
                <a:solidFill>
                  <a:schemeClr val="bg2"/>
                </a:solidFill>
              </a:rPr>
              <a:t>TV set</a:t>
            </a:r>
          </a:p>
          <a:p>
            <a:pPr algn="ctr"/>
            <a:r>
              <a:rPr lang="en-GB" sz="1600" b="1">
                <a:solidFill>
                  <a:schemeClr val="bg2"/>
                </a:solidFill>
              </a:rPr>
              <a:t>Oct 2024</a:t>
            </a:r>
          </a:p>
        </p:txBody>
      </p:sp>
      <p:sp>
        <p:nvSpPr>
          <p:cNvPr id="4" name="TextBox 3">
            <a:extLst>
              <a:ext uri="{FF2B5EF4-FFF2-40B4-BE49-F238E27FC236}">
                <a16:creationId xmlns:a16="http://schemas.microsoft.com/office/drawing/2014/main" id="{81FE6848-3700-A6BF-CC0C-E86B0BAFC9A0}"/>
              </a:ext>
            </a:extLst>
          </p:cNvPr>
          <p:cNvSpPr txBox="1"/>
          <p:nvPr/>
        </p:nvSpPr>
        <p:spPr>
          <a:xfrm>
            <a:off x="8381999" y="4043879"/>
            <a:ext cx="3335791" cy="1569660"/>
          </a:xfrm>
          <a:prstGeom prst="rect">
            <a:avLst/>
          </a:prstGeom>
          <a:noFill/>
        </p:spPr>
        <p:txBody>
          <a:bodyPr wrap="square" rtlCol="0">
            <a:spAutoFit/>
          </a:bodyPr>
          <a:lstStyle/>
          <a:p>
            <a:r>
              <a:rPr lang="en-GB" sz="1600">
                <a:solidFill>
                  <a:schemeClr val="bg2"/>
                </a:solidFill>
              </a:rPr>
              <a:t>For comparison, Commercial Broadcaster TV-set viewing is much less skewed</a:t>
            </a:r>
          </a:p>
          <a:p>
            <a:endParaRPr lang="en-GB" sz="1600">
              <a:solidFill>
                <a:schemeClr val="bg2"/>
              </a:solidFill>
            </a:endParaRPr>
          </a:p>
          <a:p>
            <a:r>
              <a:rPr lang="en-GB" sz="1600">
                <a:solidFill>
                  <a:schemeClr val="bg2"/>
                </a:solidFill>
              </a:rPr>
              <a:t>Heaviest quartile = 68% of viewing</a:t>
            </a:r>
          </a:p>
          <a:p>
            <a:r>
              <a:rPr lang="en-GB" sz="1600">
                <a:solidFill>
                  <a:schemeClr val="bg2"/>
                </a:solidFill>
              </a:rPr>
              <a:t>5 hrs 34 min per day</a:t>
            </a:r>
          </a:p>
        </p:txBody>
      </p:sp>
    </p:spTree>
    <p:extLst>
      <p:ext uri="{BB962C8B-B14F-4D97-AF65-F5344CB8AC3E}">
        <p14:creationId xmlns:p14="http://schemas.microsoft.com/office/powerpoint/2010/main" val="386521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9AAF8-9AB6-2FB5-AE45-E4B9B382D83C}"/>
              </a:ext>
            </a:extLst>
          </p:cNvPr>
          <p:cNvSpPr>
            <a:spLocks noGrp="1"/>
          </p:cNvSpPr>
          <p:nvPr>
            <p:ph type="title"/>
          </p:nvPr>
        </p:nvSpPr>
        <p:spPr/>
        <p:txBody>
          <a:bodyPr/>
          <a:lstStyle/>
          <a:p>
            <a:r>
              <a:rPr lang="en-GB">
                <a:solidFill>
                  <a:schemeClr val="accent1"/>
                </a:solidFill>
              </a:rPr>
              <a:t>SVOD subscriptions returned to growth</a:t>
            </a:r>
            <a:endParaRPr lang="en-GB"/>
          </a:p>
        </p:txBody>
      </p:sp>
      <p:graphicFrame>
        <p:nvGraphicFramePr>
          <p:cNvPr id="7" name="Content Placeholder 6">
            <a:extLst>
              <a:ext uri="{FF2B5EF4-FFF2-40B4-BE49-F238E27FC236}">
                <a16:creationId xmlns:a16="http://schemas.microsoft.com/office/drawing/2014/main" id="{51D39E8F-4FBA-FD21-A9C3-A8E1B05C47DE}"/>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E499AC44-5C6B-C7C2-A656-1418E517B816}"/>
              </a:ext>
            </a:extLst>
          </p:cNvPr>
          <p:cNvSpPr>
            <a:spLocks noGrp="1"/>
          </p:cNvSpPr>
          <p:nvPr>
            <p:ph type="body" sz="quarter" idx="15"/>
          </p:nvPr>
        </p:nvSpPr>
        <p:spPr>
          <a:xfrm>
            <a:off x="377758" y="5365114"/>
            <a:ext cx="11814242" cy="404749"/>
          </a:xfrm>
        </p:spPr>
        <p:txBody>
          <a:bodyPr/>
          <a:lstStyle/>
          <a:p>
            <a:pPr>
              <a:spcBef>
                <a:spcPts val="0"/>
              </a:spcBef>
            </a:pPr>
            <a:r>
              <a:rPr lang="en-GB" sz="1000">
                <a:solidFill>
                  <a:schemeClr val="tx1">
                    <a:lumMod val="65000"/>
                    <a:lumOff val="35000"/>
                  </a:schemeClr>
                </a:solidFill>
              </a:rPr>
              <a:t>Source: Barb Establishment </a:t>
            </a:r>
            <a:r>
              <a:rPr lang="en-GB">
                <a:solidFill>
                  <a:schemeClr val="tx1">
                    <a:lumMod val="65000"/>
                    <a:lumOff val="35000"/>
                  </a:schemeClr>
                </a:solidFill>
              </a:rPr>
              <a:t>S</a:t>
            </a:r>
            <a:r>
              <a:rPr lang="en-GB" sz="1000">
                <a:solidFill>
                  <a:schemeClr val="tx1">
                    <a:lumMod val="65000"/>
                    <a:lumOff val="35000"/>
                  </a:schemeClr>
                </a:solidFill>
              </a:rPr>
              <a:t>urvey</a:t>
            </a:r>
          </a:p>
          <a:p>
            <a:pPr>
              <a:spcBef>
                <a:spcPts val="0"/>
              </a:spcBef>
            </a:pPr>
            <a:r>
              <a:rPr lang="en-US" sz="1000">
                <a:solidFill>
                  <a:schemeClr val="tx1">
                    <a:lumMod val="65000"/>
                    <a:lumOff val="35000"/>
                  </a:schemeClr>
                </a:solidFill>
              </a:rPr>
              <a:t>* = Due to the COVID-19 pandemic and the suspension of face-to-face interviewing, quarterly BARB Establishment Survey data were not produced for Q4 2020, as a result, 2020 Q3 data is used</a:t>
            </a:r>
            <a:endParaRPr lang="en-GB" sz="1000">
              <a:solidFill>
                <a:schemeClr val="tx1">
                  <a:lumMod val="65000"/>
                  <a:lumOff val="35000"/>
                </a:schemeClr>
              </a:solidFill>
            </a:endParaRPr>
          </a:p>
          <a:p>
            <a:endParaRPr lang="en-GB"/>
          </a:p>
        </p:txBody>
      </p:sp>
    </p:spTree>
    <p:extLst>
      <p:ext uri="{BB962C8B-B14F-4D97-AF65-F5344CB8AC3E}">
        <p14:creationId xmlns:p14="http://schemas.microsoft.com/office/powerpoint/2010/main" val="289534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0FA31-32F0-0054-D8FE-14EAFF1E89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7DFCDC-70AF-9EBB-276F-3FCA8261C6B6}"/>
              </a:ext>
            </a:extLst>
          </p:cNvPr>
          <p:cNvSpPr>
            <a:spLocks noGrp="1"/>
          </p:cNvSpPr>
          <p:nvPr>
            <p:ph type="title"/>
          </p:nvPr>
        </p:nvSpPr>
        <p:spPr/>
        <p:txBody>
          <a:bodyPr/>
          <a:lstStyle/>
          <a:p>
            <a:r>
              <a:rPr lang="en-GB"/>
              <a:t>The gradual shift of viewing from linear to VOD continues</a:t>
            </a:r>
          </a:p>
        </p:txBody>
      </p:sp>
      <p:sp>
        <p:nvSpPr>
          <p:cNvPr id="14" name="Text Placeholder 13">
            <a:extLst>
              <a:ext uri="{FF2B5EF4-FFF2-40B4-BE49-F238E27FC236}">
                <a16:creationId xmlns:a16="http://schemas.microsoft.com/office/drawing/2014/main" id="{6092717A-0846-2BB0-CDB0-A0EACECA58EB}"/>
              </a:ext>
            </a:extLst>
          </p:cNvPr>
          <p:cNvSpPr>
            <a:spLocks noGrp="1"/>
          </p:cNvSpPr>
          <p:nvPr>
            <p:ph type="body" sz="quarter" idx="15"/>
          </p:nvPr>
        </p:nvSpPr>
        <p:spPr>
          <a:xfrm>
            <a:off x="377758" y="5365115"/>
            <a:ext cx="6745418" cy="304800"/>
          </a:xfrm>
        </p:spPr>
        <p:txBody>
          <a:bodyPr/>
          <a:lstStyle/>
          <a:p>
            <a:pPr>
              <a:spcBef>
                <a:spcPts val="0"/>
              </a:spcBef>
            </a:pPr>
            <a:r>
              <a:rPr lang="en-GB"/>
              <a:t>Source: Barb, All devices, Adults 16+, Total commercial linear TV and BVOD</a:t>
            </a:r>
          </a:p>
          <a:p>
            <a:pPr>
              <a:spcBef>
                <a:spcPts val="0"/>
              </a:spcBef>
            </a:pPr>
            <a:r>
              <a:rPr lang="en-GB"/>
              <a:t>% difference based on 24 vs. 23</a:t>
            </a:r>
          </a:p>
          <a:p>
            <a:pPr>
              <a:spcBef>
                <a:spcPts val="0"/>
              </a:spcBef>
            </a:pPr>
            <a:endParaRPr lang="en-GB"/>
          </a:p>
        </p:txBody>
      </p:sp>
      <p:graphicFrame>
        <p:nvGraphicFramePr>
          <p:cNvPr id="6" name="Chart 5">
            <a:extLst>
              <a:ext uri="{FF2B5EF4-FFF2-40B4-BE49-F238E27FC236}">
                <a16:creationId xmlns:a16="http://schemas.microsoft.com/office/drawing/2014/main" id="{57DEF332-9C7E-4700-CB8F-B94059F029CF}"/>
              </a:ext>
            </a:extLst>
          </p:cNvPr>
          <p:cNvGraphicFramePr/>
          <p:nvPr>
            <p:extLst>
              <p:ext uri="{D42A27DB-BD31-4B8C-83A1-F6EECF244321}">
                <p14:modId xmlns:p14="http://schemas.microsoft.com/office/powerpoint/2010/main" val="2465580555"/>
              </p:ext>
            </p:extLst>
          </p:nvPr>
        </p:nvGraphicFramePr>
        <p:xfrm>
          <a:off x="378000" y="1669853"/>
          <a:ext cx="11332800" cy="3650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47D447B-2953-BBEB-B78A-3B9EE0815869}"/>
              </a:ext>
            </a:extLst>
          </p:cNvPr>
          <p:cNvSpPr txBox="1"/>
          <p:nvPr/>
        </p:nvSpPr>
        <p:spPr>
          <a:xfrm>
            <a:off x="2209248" y="1780343"/>
            <a:ext cx="550151" cy="338554"/>
          </a:xfrm>
          <a:prstGeom prst="rect">
            <a:avLst/>
          </a:prstGeom>
          <a:noFill/>
        </p:spPr>
        <p:txBody>
          <a:bodyPr wrap="none" rtlCol="0">
            <a:spAutoFit/>
          </a:bodyPr>
          <a:lstStyle/>
          <a:p>
            <a:pPr algn="l"/>
            <a:r>
              <a:rPr lang="en-GB" sz="1600" b="1">
                <a:solidFill>
                  <a:schemeClr val="bg2"/>
                </a:solidFill>
              </a:rPr>
              <a:t>-9%</a:t>
            </a:r>
          </a:p>
        </p:txBody>
      </p:sp>
      <p:sp>
        <p:nvSpPr>
          <p:cNvPr id="8" name="TextBox 7">
            <a:extLst>
              <a:ext uri="{FF2B5EF4-FFF2-40B4-BE49-F238E27FC236}">
                <a16:creationId xmlns:a16="http://schemas.microsoft.com/office/drawing/2014/main" id="{F648B858-8812-2BAB-FD3F-D399E7592D91}"/>
              </a:ext>
            </a:extLst>
          </p:cNvPr>
          <p:cNvSpPr txBox="1"/>
          <p:nvPr/>
        </p:nvSpPr>
        <p:spPr>
          <a:xfrm>
            <a:off x="3677740" y="4035949"/>
            <a:ext cx="715260" cy="338554"/>
          </a:xfrm>
          <a:prstGeom prst="rect">
            <a:avLst/>
          </a:prstGeom>
          <a:noFill/>
        </p:spPr>
        <p:txBody>
          <a:bodyPr wrap="none" rtlCol="0">
            <a:spAutoFit/>
          </a:bodyPr>
          <a:lstStyle/>
          <a:p>
            <a:pPr algn="l"/>
            <a:r>
              <a:rPr lang="en-GB" sz="1600" b="1">
                <a:solidFill>
                  <a:schemeClr val="bg2"/>
                </a:solidFill>
              </a:rPr>
              <a:t>+23%</a:t>
            </a:r>
          </a:p>
        </p:txBody>
      </p:sp>
      <p:sp>
        <p:nvSpPr>
          <p:cNvPr id="9" name="TextBox 8">
            <a:extLst>
              <a:ext uri="{FF2B5EF4-FFF2-40B4-BE49-F238E27FC236}">
                <a16:creationId xmlns:a16="http://schemas.microsoft.com/office/drawing/2014/main" id="{82D25FFE-5460-275E-5CA5-AC06B762D213}"/>
              </a:ext>
            </a:extLst>
          </p:cNvPr>
          <p:cNvSpPr txBox="1"/>
          <p:nvPr/>
        </p:nvSpPr>
        <p:spPr>
          <a:xfrm>
            <a:off x="5362653" y="3495053"/>
            <a:ext cx="601447" cy="338554"/>
          </a:xfrm>
          <a:prstGeom prst="rect">
            <a:avLst/>
          </a:prstGeom>
          <a:noFill/>
        </p:spPr>
        <p:txBody>
          <a:bodyPr wrap="none" rtlCol="0">
            <a:spAutoFit/>
          </a:bodyPr>
          <a:lstStyle/>
          <a:p>
            <a:pPr algn="ctr"/>
            <a:r>
              <a:rPr lang="en-GB" sz="1600" b="1">
                <a:solidFill>
                  <a:schemeClr val="bg2"/>
                </a:solidFill>
              </a:rPr>
              <a:t>+5%</a:t>
            </a:r>
          </a:p>
        </p:txBody>
      </p:sp>
      <p:sp>
        <p:nvSpPr>
          <p:cNvPr id="10" name="TextBox 9">
            <a:extLst>
              <a:ext uri="{FF2B5EF4-FFF2-40B4-BE49-F238E27FC236}">
                <a16:creationId xmlns:a16="http://schemas.microsoft.com/office/drawing/2014/main" id="{71E3D4C5-21F4-7884-D3CC-21BFB7C0CBB1}"/>
              </a:ext>
            </a:extLst>
          </p:cNvPr>
          <p:cNvSpPr txBox="1"/>
          <p:nvPr/>
        </p:nvSpPr>
        <p:spPr>
          <a:xfrm>
            <a:off x="8617374" y="4205226"/>
            <a:ext cx="550151" cy="338554"/>
          </a:xfrm>
          <a:prstGeom prst="rect">
            <a:avLst/>
          </a:prstGeom>
          <a:noFill/>
        </p:spPr>
        <p:txBody>
          <a:bodyPr wrap="none" rtlCol="0">
            <a:spAutoFit/>
          </a:bodyPr>
          <a:lstStyle/>
          <a:p>
            <a:pPr algn="ctr"/>
            <a:r>
              <a:rPr lang="en-GB" sz="1600" b="1">
                <a:solidFill>
                  <a:schemeClr val="bg2"/>
                </a:solidFill>
              </a:rPr>
              <a:t>-2%</a:t>
            </a:r>
          </a:p>
        </p:txBody>
      </p:sp>
      <p:sp>
        <p:nvSpPr>
          <p:cNvPr id="11" name="TextBox 10">
            <a:extLst>
              <a:ext uri="{FF2B5EF4-FFF2-40B4-BE49-F238E27FC236}">
                <a16:creationId xmlns:a16="http://schemas.microsoft.com/office/drawing/2014/main" id="{44B42308-E722-B053-7D98-E37217C02B70}"/>
              </a:ext>
            </a:extLst>
          </p:cNvPr>
          <p:cNvSpPr txBox="1"/>
          <p:nvPr/>
        </p:nvSpPr>
        <p:spPr>
          <a:xfrm>
            <a:off x="10187018" y="3495053"/>
            <a:ext cx="601447" cy="338554"/>
          </a:xfrm>
          <a:prstGeom prst="rect">
            <a:avLst/>
          </a:prstGeom>
          <a:noFill/>
        </p:spPr>
        <p:txBody>
          <a:bodyPr wrap="none" rtlCol="0">
            <a:spAutoFit/>
          </a:bodyPr>
          <a:lstStyle/>
          <a:p>
            <a:pPr algn="ctr"/>
            <a:r>
              <a:rPr lang="en-GB" sz="1600" b="1">
                <a:solidFill>
                  <a:schemeClr val="bg2"/>
                </a:solidFill>
              </a:rPr>
              <a:t>+9%</a:t>
            </a:r>
          </a:p>
        </p:txBody>
      </p:sp>
      <p:sp>
        <p:nvSpPr>
          <p:cNvPr id="5" name="TextBox 4">
            <a:extLst>
              <a:ext uri="{FF2B5EF4-FFF2-40B4-BE49-F238E27FC236}">
                <a16:creationId xmlns:a16="http://schemas.microsoft.com/office/drawing/2014/main" id="{3C3D14FD-3409-04DC-6554-7FFF364FFFBF}"/>
              </a:ext>
            </a:extLst>
          </p:cNvPr>
          <p:cNvSpPr txBox="1"/>
          <p:nvPr/>
        </p:nvSpPr>
        <p:spPr>
          <a:xfrm>
            <a:off x="6895135" y="4543780"/>
            <a:ext cx="715259" cy="338554"/>
          </a:xfrm>
          <a:prstGeom prst="rect">
            <a:avLst/>
          </a:prstGeom>
          <a:noFill/>
        </p:spPr>
        <p:txBody>
          <a:bodyPr wrap="none" rtlCol="0">
            <a:spAutoFit/>
          </a:bodyPr>
          <a:lstStyle/>
          <a:p>
            <a:pPr algn="ctr"/>
            <a:r>
              <a:rPr lang="en-GB" sz="1600" b="1">
                <a:solidFill>
                  <a:schemeClr val="bg2"/>
                </a:solidFill>
              </a:rPr>
              <a:t>+65%</a:t>
            </a:r>
          </a:p>
        </p:txBody>
      </p:sp>
      <p:sp>
        <p:nvSpPr>
          <p:cNvPr id="4" name="TextBox 3">
            <a:extLst>
              <a:ext uri="{FF2B5EF4-FFF2-40B4-BE49-F238E27FC236}">
                <a16:creationId xmlns:a16="http://schemas.microsoft.com/office/drawing/2014/main" id="{029E04EE-110B-D384-B5D6-50C9FFB62626}"/>
              </a:ext>
            </a:extLst>
          </p:cNvPr>
          <p:cNvSpPr txBox="1"/>
          <p:nvPr/>
        </p:nvSpPr>
        <p:spPr>
          <a:xfrm>
            <a:off x="10133926" y="1554087"/>
            <a:ext cx="1576874" cy="954107"/>
          </a:xfrm>
          <a:prstGeom prst="rect">
            <a:avLst/>
          </a:prstGeom>
          <a:noFill/>
        </p:spPr>
        <p:txBody>
          <a:bodyPr wrap="square" rtlCol="0">
            <a:spAutoFit/>
          </a:bodyPr>
          <a:lstStyle/>
          <a:p>
            <a:pPr algn="r"/>
            <a:r>
              <a:rPr lang="en-GB" sz="1400">
                <a:solidFill>
                  <a:schemeClr val="bg2"/>
                </a:solidFill>
              </a:rPr>
              <a:t>To note: SVOD and YouTube viewing includes ad free tiers</a:t>
            </a:r>
          </a:p>
        </p:txBody>
      </p:sp>
    </p:spTree>
    <p:extLst>
      <p:ext uri="{BB962C8B-B14F-4D97-AF65-F5344CB8AC3E}">
        <p14:creationId xmlns:p14="http://schemas.microsoft.com/office/powerpoint/2010/main" val="142010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E7894-ACCF-9316-C37F-2D71B49EF4A8}"/>
              </a:ext>
            </a:extLst>
          </p:cNvPr>
          <p:cNvSpPr>
            <a:spLocks noGrp="1"/>
          </p:cNvSpPr>
          <p:nvPr>
            <p:ph type="title"/>
          </p:nvPr>
        </p:nvSpPr>
        <p:spPr/>
        <p:txBody>
          <a:bodyPr/>
          <a:lstStyle/>
          <a:p>
            <a:r>
              <a:rPr lang="en-GB"/>
              <a:t>VOD enabling us to watch more entertainment, drama &amp; films</a:t>
            </a:r>
          </a:p>
        </p:txBody>
      </p:sp>
      <p:graphicFrame>
        <p:nvGraphicFramePr>
          <p:cNvPr id="7" name="Content Placeholder 6">
            <a:extLst>
              <a:ext uri="{FF2B5EF4-FFF2-40B4-BE49-F238E27FC236}">
                <a16:creationId xmlns:a16="http://schemas.microsoft.com/office/drawing/2014/main" id="{E1C993B0-3757-FB18-31CD-E99FAB3DFBEA}"/>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8AD3353E-356E-5E6C-49B1-2325DB778363}"/>
              </a:ext>
            </a:extLst>
          </p:cNvPr>
          <p:cNvSpPr>
            <a:spLocks noGrp="1"/>
          </p:cNvSpPr>
          <p:nvPr>
            <p:ph type="body" sz="quarter" idx="15"/>
          </p:nvPr>
        </p:nvSpPr>
        <p:spPr/>
        <p:txBody>
          <a:bodyPr/>
          <a:lstStyle/>
          <a:p>
            <a:r>
              <a:rPr lang="en-GB"/>
              <a:t>Source: Barb - TV set only, Adults</a:t>
            </a:r>
          </a:p>
          <a:p>
            <a:endParaRPr lang="en-GB"/>
          </a:p>
        </p:txBody>
      </p:sp>
    </p:spTree>
    <p:extLst>
      <p:ext uri="{BB962C8B-B14F-4D97-AF65-F5344CB8AC3E}">
        <p14:creationId xmlns:p14="http://schemas.microsoft.com/office/powerpoint/2010/main" val="173815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DD526-DEEA-2AC5-0367-FB0DA16D7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A18D13-7540-D632-DF81-581CE5A36824}"/>
              </a:ext>
            </a:extLst>
          </p:cNvPr>
          <p:cNvSpPr>
            <a:spLocks noGrp="1"/>
          </p:cNvSpPr>
          <p:nvPr>
            <p:ph type="title"/>
          </p:nvPr>
        </p:nvSpPr>
        <p:spPr/>
        <p:txBody>
          <a:bodyPr/>
          <a:lstStyle/>
          <a:p>
            <a:r>
              <a:rPr lang="en-GB"/>
              <a:t>Adults: UK original content dominates the top series in 2024</a:t>
            </a:r>
          </a:p>
        </p:txBody>
      </p:sp>
      <p:sp>
        <p:nvSpPr>
          <p:cNvPr id="3" name="Text Placeholder 2">
            <a:extLst>
              <a:ext uri="{FF2B5EF4-FFF2-40B4-BE49-F238E27FC236}">
                <a16:creationId xmlns:a16="http://schemas.microsoft.com/office/drawing/2014/main" id="{4C5B9495-56C1-4A08-1984-E46DE5E747A0}"/>
              </a:ext>
            </a:extLst>
          </p:cNvPr>
          <p:cNvSpPr>
            <a:spLocks noGrp="1"/>
          </p:cNvSpPr>
          <p:nvPr>
            <p:ph type="body" sz="quarter" idx="15"/>
          </p:nvPr>
        </p:nvSpPr>
        <p:spPr>
          <a:xfrm>
            <a:off x="377758" y="5365115"/>
            <a:ext cx="7083746" cy="304800"/>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2024, </a:t>
            </a:r>
            <a:r>
              <a:rPr lang="en-GB" dirty="0">
                <a:solidFill>
                  <a:srgbClr val="4D4D4D"/>
                </a:solidFill>
                <a:latin typeface="Arial"/>
              </a:rPr>
              <a:t>Adults</a:t>
            </a:r>
            <a:r>
              <a:rPr kumimoji="0" lang="en-GB" sz="1000" b="0" i="0" u="none" strike="noStrike" kern="1200" cap="none" spc="0" normalizeH="0" baseline="0" noProof="0" dirty="0">
                <a:ln>
                  <a:noFill/>
                </a:ln>
                <a:solidFill>
                  <a:srgbClr val="4D4D4D"/>
                </a:solidFill>
                <a:effectLst/>
                <a:uLnTx/>
                <a:uFillTx/>
                <a:latin typeface="Arial"/>
                <a:ea typeface="+mn-ea"/>
                <a:cs typeface="+mn-cs"/>
              </a:rPr>
              <a:t>. TV set viewing.  Average audience per episode (excludes one-offs, kids, films and sports)</a:t>
            </a:r>
          </a:p>
        </p:txBody>
      </p:sp>
      <p:graphicFrame>
        <p:nvGraphicFramePr>
          <p:cNvPr id="4" name="Table 3">
            <a:extLst>
              <a:ext uri="{FF2B5EF4-FFF2-40B4-BE49-F238E27FC236}">
                <a16:creationId xmlns:a16="http://schemas.microsoft.com/office/drawing/2014/main" id="{7EE10753-3196-15A4-99BB-AC6150754DEF}"/>
              </a:ext>
            </a:extLst>
          </p:cNvPr>
          <p:cNvGraphicFramePr>
            <a:graphicFrameLocks noGrp="1"/>
          </p:cNvGraphicFramePr>
          <p:nvPr/>
        </p:nvGraphicFramePr>
        <p:xfrm>
          <a:off x="479426" y="1595762"/>
          <a:ext cx="5387971" cy="3667374"/>
        </p:xfrm>
        <a:graphic>
          <a:graphicData uri="http://schemas.openxmlformats.org/drawingml/2006/table">
            <a:tbl>
              <a:tblPr firstRow="1" bandRow="1">
                <a:tableStyleId>{5C22544A-7EE6-4342-B048-85BDC9FD1C3A}</a:tableStyleId>
              </a:tblPr>
              <a:tblGrid>
                <a:gridCol w="415701">
                  <a:extLst>
                    <a:ext uri="{9D8B030D-6E8A-4147-A177-3AD203B41FA5}">
                      <a16:colId xmlns:a16="http://schemas.microsoft.com/office/drawing/2014/main" val="1243905112"/>
                    </a:ext>
                  </a:extLst>
                </a:gridCol>
                <a:gridCol w="648440">
                  <a:extLst>
                    <a:ext uri="{9D8B030D-6E8A-4147-A177-3AD203B41FA5}">
                      <a16:colId xmlns:a16="http://schemas.microsoft.com/office/drawing/2014/main" val="426341309"/>
                    </a:ext>
                  </a:extLst>
                </a:gridCol>
                <a:gridCol w="2162105">
                  <a:extLst>
                    <a:ext uri="{9D8B030D-6E8A-4147-A177-3AD203B41FA5}">
                      <a16:colId xmlns:a16="http://schemas.microsoft.com/office/drawing/2014/main" val="4255610345"/>
                    </a:ext>
                  </a:extLst>
                </a:gridCol>
                <a:gridCol w="700717">
                  <a:extLst>
                    <a:ext uri="{9D8B030D-6E8A-4147-A177-3AD203B41FA5}">
                      <a16:colId xmlns:a16="http://schemas.microsoft.com/office/drawing/2014/main" val="803764460"/>
                    </a:ext>
                  </a:extLst>
                </a:gridCol>
                <a:gridCol w="730504">
                  <a:extLst>
                    <a:ext uri="{9D8B030D-6E8A-4147-A177-3AD203B41FA5}">
                      <a16:colId xmlns:a16="http://schemas.microsoft.com/office/drawing/2014/main" val="3169464012"/>
                    </a:ext>
                  </a:extLst>
                </a:gridCol>
                <a:gridCol w="730504">
                  <a:extLst>
                    <a:ext uri="{9D8B030D-6E8A-4147-A177-3AD203B41FA5}">
                      <a16:colId xmlns:a16="http://schemas.microsoft.com/office/drawing/2014/main" val="1399811645"/>
                    </a:ext>
                  </a:extLst>
                </a:gridCol>
              </a:tblGrid>
              <a:tr h="596254">
                <a:tc>
                  <a:txBody>
                    <a:bodyPr/>
                    <a:lstStyle/>
                    <a:p>
                      <a:pPr algn="ctr" fontAlgn="ctr"/>
                      <a:r>
                        <a:rPr lang="en-GB" sz="1050" b="1" i="0" u="none" strike="noStrike">
                          <a:solidFill>
                            <a:schemeClr val="bg1"/>
                          </a:solidFill>
                          <a:effectLst/>
                          <a:latin typeface="+mj-lt"/>
                        </a:rPr>
                        <a:t>Rank</a:t>
                      </a:r>
                    </a:p>
                  </a:txBody>
                  <a:tcPr marL="9525" marR="9525" marT="9525" marB="0" anchor="ctr"/>
                </a:tc>
                <a:tc>
                  <a:txBody>
                    <a:bodyPr/>
                    <a:lstStyle/>
                    <a:p>
                      <a:pPr algn="ctr" fontAlgn="ctr"/>
                      <a:r>
                        <a:rPr lang="en-GB" sz="1050" b="1" i="0" u="none" strike="noStrike">
                          <a:solidFill>
                            <a:schemeClr val="bg1"/>
                          </a:solidFill>
                          <a:effectLst/>
                          <a:latin typeface="+mj-lt"/>
                        </a:rPr>
                        <a:t>Channel Group</a:t>
                      </a:r>
                    </a:p>
                  </a:txBody>
                  <a:tcPr marL="9525" marR="9525" marT="9525" marB="0" anchor="ctr"/>
                </a:tc>
                <a:tc>
                  <a:txBody>
                    <a:bodyPr/>
                    <a:lstStyle/>
                    <a:p>
                      <a:pPr algn="ctr" fontAlgn="ctr"/>
                      <a:r>
                        <a:rPr lang="en-GB" sz="1050" b="1" i="0" u="none" strike="noStrike">
                          <a:solidFill>
                            <a:schemeClr val="bg1"/>
                          </a:solidFill>
                          <a:effectLst/>
                          <a:latin typeface="+mj-lt"/>
                        </a:rPr>
                        <a:t>Programme Title</a:t>
                      </a:r>
                    </a:p>
                  </a:txBody>
                  <a:tcPr marL="9525" marR="9525" marT="9525" marB="0" anchor="ctr"/>
                </a:tc>
                <a:tc>
                  <a:txBody>
                    <a:bodyPr/>
                    <a:lstStyle/>
                    <a:p>
                      <a:pPr algn="ctr" fontAlgn="ctr"/>
                      <a:r>
                        <a:rPr lang="en-GB" sz="1050" b="1" i="0" u="none" strike="noStrike">
                          <a:solidFill>
                            <a:schemeClr val="bg1"/>
                          </a:solidFill>
                          <a:effectLst/>
                          <a:latin typeface="+mj-lt"/>
                        </a:rPr>
                        <a:t>Series</a:t>
                      </a:r>
                    </a:p>
                  </a:txBody>
                  <a:tcPr marL="9525" marR="9525" marT="9525" marB="0" anchor="ctr"/>
                </a:tc>
                <a:tc>
                  <a:txBody>
                    <a:bodyPr/>
                    <a:lstStyle/>
                    <a:p>
                      <a:pPr algn="ctr" fontAlgn="ctr"/>
                      <a:r>
                        <a:rPr lang="en-GB" sz="1050" b="1" i="0" u="none" strike="noStrike" kern="1200">
                          <a:solidFill>
                            <a:schemeClr val="bg1"/>
                          </a:solidFill>
                          <a:effectLst/>
                          <a:latin typeface="+mj-lt"/>
                          <a:ea typeface="+mn-ea"/>
                          <a:cs typeface="+mn-cs"/>
                        </a:rPr>
                        <a:t>Average Audience (m)</a:t>
                      </a:r>
                    </a:p>
                  </a:txBody>
                  <a:tcPr marL="9525" marR="9525" marT="9525" marB="0" anchor="ctr"/>
                </a:tc>
                <a:tc>
                  <a:txBody>
                    <a:bodyPr/>
                    <a:lstStyle/>
                    <a:p>
                      <a:pPr algn="ctr" fontAlgn="ctr"/>
                      <a:r>
                        <a:rPr lang="en-GB" sz="1050" b="1" i="0" u="none" strike="noStrike">
                          <a:solidFill>
                            <a:schemeClr val="bg1"/>
                          </a:solidFill>
                          <a:effectLst/>
                          <a:latin typeface="+mj-lt"/>
                        </a:rPr>
                        <a:t>Origin</a:t>
                      </a:r>
                    </a:p>
                  </a:txBody>
                  <a:tcPr marL="9525" marR="9525" marT="9525" marB="0" anchor="ctr"/>
                </a:tc>
                <a:extLst>
                  <a:ext uri="{0D108BD9-81ED-4DB2-BD59-A6C34878D82A}">
                    <a16:rowId xmlns:a16="http://schemas.microsoft.com/office/drawing/2014/main" val="3880646190"/>
                  </a:ext>
                </a:extLst>
              </a:tr>
              <a:tr h="307112">
                <a:tc>
                  <a:txBody>
                    <a:bodyPr/>
                    <a:lstStyle/>
                    <a:p>
                      <a:pPr algn="ctr" fontAlgn="ctr"/>
                      <a:r>
                        <a:rPr lang="en-US" sz="1000" b="0" i="0" u="none" strike="noStrike">
                          <a:solidFill>
                            <a:srgbClr val="000000"/>
                          </a:solidFill>
                          <a:effectLst/>
                          <a:latin typeface="Arial" panose="020B0604020202020204" pitchFamily="34" charset="0"/>
                        </a:rPr>
                        <a:t>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ITV</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Mr Bates vs The Post Office</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14.1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3658541972"/>
                  </a:ext>
                </a:extLst>
              </a:tr>
              <a:tr h="307112">
                <a:tc>
                  <a:txBody>
                    <a:bodyPr/>
                    <a:lstStyle/>
                    <a:p>
                      <a:pPr algn="ctr" fontAlgn="ctr"/>
                      <a:r>
                        <a:rPr lang="en-US" sz="1000" b="0" i="0" u="none" strike="noStrike">
                          <a:solidFill>
                            <a:srgbClr val="000000"/>
                          </a:solidFill>
                          <a:effectLst/>
                          <a:latin typeface="Arial" panose="020B0604020202020204" pitchFamily="34" charset="0"/>
                        </a:rPr>
                        <a:t>2</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Netflix</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Fool Me Once</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11.4</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2849016995"/>
                  </a:ext>
                </a:extLst>
              </a:tr>
              <a:tr h="307112">
                <a:tc>
                  <a:txBody>
                    <a:bodyPr/>
                    <a:lstStyle/>
                    <a:p>
                      <a:pPr algn="ctr" fontAlgn="ctr"/>
                      <a:r>
                        <a:rPr lang="en-US" sz="1000" b="0" i="0" u="none" strike="noStrike">
                          <a:solidFill>
                            <a:srgbClr val="000000"/>
                          </a:solidFill>
                          <a:effectLst/>
                          <a:latin typeface="Arial" panose="020B0604020202020204" pitchFamily="34" charset="0"/>
                        </a:rPr>
                        <a:t>3</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Netflix</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Baby Reindeer</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9.4</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2683553240"/>
                  </a:ext>
                </a:extLst>
              </a:tr>
              <a:tr h="307112">
                <a:tc>
                  <a:txBody>
                    <a:bodyPr/>
                    <a:lstStyle/>
                    <a:p>
                      <a:pPr algn="ctr" fontAlgn="ctr"/>
                      <a:r>
                        <a:rPr lang="en-US" sz="1000" b="0" i="0" u="none" strike="noStrike">
                          <a:solidFill>
                            <a:srgbClr val="000000"/>
                          </a:solidFill>
                          <a:effectLst/>
                          <a:latin typeface="Arial" panose="020B0604020202020204" pitchFamily="34" charset="0"/>
                        </a:rPr>
                        <a:t>4</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Amazon</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Clarkson's Farm</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3</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8.9</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4027536426"/>
                  </a:ext>
                </a:extLst>
              </a:tr>
              <a:tr h="307112">
                <a:tc>
                  <a:txBody>
                    <a:bodyPr/>
                    <a:lstStyle/>
                    <a:p>
                      <a:pPr algn="ctr" fontAlgn="ctr"/>
                      <a:r>
                        <a:rPr lang="en-US" sz="1000" b="0" i="0" u="none" strike="noStrike">
                          <a:solidFill>
                            <a:srgbClr val="000000"/>
                          </a:solidFill>
                          <a:effectLst/>
                          <a:latin typeface="Arial" panose="020B0604020202020204" pitchFamily="34" charset="0"/>
                        </a:rPr>
                        <a:t>5</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Netflix</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The Gentlemen</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8.7</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104969396"/>
                  </a:ext>
                </a:extLst>
              </a:tr>
              <a:tr h="307112">
                <a:tc>
                  <a:txBody>
                    <a:bodyPr/>
                    <a:lstStyle/>
                    <a:p>
                      <a:pPr algn="ctr" fontAlgn="ctr"/>
                      <a:r>
                        <a:rPr lang="en-US" sz="1000" b="0" i="0" u="none" strike="noStrike">
                          <a:solidFill>
                            <a:srgbClr val="000000"/>
                          </a:solidFill>
                          <a:effectLst/>
                          <a:latin typeface="Arial" panose="020B0604020202020204" pitchFamily="34" charset="0"/>
                        </a:rPr>
                        <a:t>6</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ITV</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Vera</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13</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8.5</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425297455"/>
                  </a:ext>
                </a:extLst>
              </a:tr>
              <a:tr h="307112">
                <a:tc>
                  <a:txBody>
                    <a:bodyPr/>
                    <a:lstStyle/>
                    <a:p>
                      <a:pPr algn="ctr" fontAlgn="ctr"/>
                      <a:r>
                        <a:rPr lang="en-US" sz="1000" b="0" i="0" u="none" strike="noStrike">
                          <a:solidFill>
                            <a:srgbClr val="000000"/>
                          </a:solidFill>
                          <a:effectLst/>
                          <a:latin typeface="Arial" panose="020B0604020202020204" pitchFamily="34" charset="0"/>
                        </a:rPr>
                        <a:t>7</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BBC</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Ludwig</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8.4</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1784658869"/>
                  </a:ext>
                </a:extLst>
              </a:tr>
              <a:tr h="307112">
                <a:tc>
                  <a:txBody>
                    <a:bodyPr/>
                    <a:lstStyle/>
                    <a:p>
                      <a:pPr algn="ctr" fontAlgn="ctr"/>
                      <a:r>
                        <a:rPr lang="en-US" sz="1000" b="0" i="0" u="none" strike="noStrike">
                          <a:solidFill>
                            <a:srgbClr val="000000"/>
                          </a:solidFill>
                          <a:effectLst/>
                          <a:latin typeface="Arial" panose="020B0604020202020204" pitchFamily="34" charset="0"/>
                        </a:rPr>
                        <a:t>8</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BBC</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Death in Paradise</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13</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8.4</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 France </a:t>
                      </a:r>
                    </a:p>
                  </a:txBody>
                  <a:tcPr marL="6350" marR="6350" marT="6350" marB="0" anchor="ctr"/>
                </a:tc>
                <a:extLst>
                  <a:ext uri="{0D108BD9-81ED-4DB2-BD59-A6C34878D82A}">
                    <a16:rowId xmlns:a16="http://schemas.microsoft.com/office/drawing/2014/main" val="664278321"/>
                  </a:ext>
                </a:extLst>
              </a:tr>
              <a:tr h="307112">
                <a:tc>
                  <a:txBody>
                    <a:bodyPr/>
                    <a:lstStyle/>
                    <a:p>
                      <a:pPr algn="ctr" fontAlgn="ctr"/>
                      <a:r>
                        <a:rPr lang="en-US" sz="1000" b="0" i="0" u="none" strike="noStrike">
                          <a:solidFill>
                            <a:srgbClr val="000000"/>
                          </a:solidFill>
                          <a:effectLst/>
                          <a:latin typeface="Arial" panose="020B0604020202020204" pitchFamily="34" charset="0"/>
                        </a:rPr>
                        <a:t>9</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ITV</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I'm a Celebrity... Get Me Out of Here!</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24</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8.2</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337213795"/>
                  </a:ext>
                </a:extLst>
              </a:tr>
              <a:tr h="307112">
                <a:tc>
                  <a:txBody>
                    <a:bodyPr/>
                    <a:lstStyle/>
                    <a:p>
                      <a:pPr algn="ctr" fontAlgn="ctr"/>
                      <a:r>
                        <a:rPr lang="en-US" sz="1000" b="0" i="0" u="none" strike="noStrike">
                          <a:solidFill>
                            <a:srgbClr val="000000"/>
                          </a:solidFill>
                          <a:effectLst/>
                          <a:latin typeface="Arial" panose="020B0604020202020204" pitchFamily="34" charset="0"/>
                        </a:rPr>
                        <a:t>10</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ITV</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Trigger Point</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2</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8.2</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2109770944"/>
                  </a:ext>
                </a:extLst>
              </a:tr>
            </a:tbl>
          </a:graphicData>
        </a:graphic>
      </p:graphicFrame>
      <p:graphicFrame>
        <p:nvGraphicFramePr>
          <p:cNvPr id="5" name="Table 4">
            <a:extLst>
              <a:ext uri="{FF2B5EF4-FFF2-40B4-BE49-F238E27FC236}">
                <a16:creationId xmlns:a16="http://schemas.microsoft.com/office/drawing/2014/main" id="{34A60B81-C642-C80E-DE6D-05EBED0F2DB3}"/>
              </a:ext>
            </a:extLst>
          </p:cNvPr>
          <p:cNvGraphicFramePr>
            <a:graphicFrameLocks noGrp="1"/>
          </p:cNvGraphicFramePr>
          <p:nvPr/>
        </p:nvGraphicFramePr>
        <p:xfrm>
          <a:off x="6324605" y="1595760"/>
          <a:ext cx="5280018" cy="3667374"/>
        </p:xfrm>
        <a:graphic>
          <a:graphicData uri="http://schemas.openxmlformats.org/drawingml/2006/table">
            <a:tbl>
              <a:tblPr firstRow="1" bandRow="1">
                <a:tableStyleId>{5C22544A-7EE6-4342-B048-85BDC9FD1C3A}</a:tableStyleId>
              </a:tblPr>
              <a:tblGrid>
                <a:gridCol w="407372">
                  <a:extLst>
                    <a:ext uri="{9D8B030D-6E8A-4147-A177-3AD203B41FA5}">
                      <a16:colId xmlns:a16="http://schemas.microsoft.com/office/drawing/2014/main" val="1243905112"/>
                    </a:ext>
                  </a:extLst>
                </a:gridCol>
                <a:gridCol w="707048">
                  <a:extLst>
                    <a:ext uri="{9D8B030D-6E8A-4147-A177-3AD203B41FA5}">
                      <a16:colId xmlns:a16="http://schemas.microsoft.com/office/drawing/2014/main" val="426341309"/>
                    </a:ext>
                  </a:extLst>
                </a:gridCol>
                <a:gridCol w="2047185">
                  <a:extLst>
                    <a:ext uri="{9D8B030D-6E8A-4147-A177-3AD203B41FA5}">
                      <a16:colId xmlns:a16="http://schemas.microsoft.com/office/drawing/2014/main" val="4255610345"/>
                    </a:ext>
                  </a:extLst>
                </a:gridCol>
                <a:gridCol w="686677">
                  <a:extLst>
                    <a:ext uri="{9D8B030D-6E8A-4147-A177-3AD203B41FA5}">
                      <a16:colId xmlns:a16="http://schemas.microsoft.com/office/drawing/2014/main" val="803764460"/>
                    </a:ext>
                  </a:extLst>
                </a:gridCol>
                <a:gridCol w="715868">
                  <a:extLst>
                    <a:ext uri="{9D8B030D-6E8A-4147-A177-3AD203B41FA5}">
                      <a16:colId xmlns:a16="http://schemas.microsoft.com/office/drawing/2014/main" val="3169464012"/>
                    </a:ext>
                  </a:extLst>
                </a:gridCol>
                <a:gridCol w="715868">
                  <a:extLst>
                    <a:ext uri="{9D8B030D-6E8A-4147-A177-3AD203B41FA5}">
                      <a16:colId xmlns:a16="http://schemas.microsoft.com/office/drawing/2014/main" val="1399811645"/>
                    </a:ext>
                  </a:extLst>
                </a:gridCol>
              </a:tblGrid>
              <a:tr h="596254">
                <a:tc>
                  <a:txBody>
                    <a:bodyPr/>
                    <a:lstStyle/>
                    <a:p>
                      <a:pPr algn="ctr" fontAlgn="ctr"/>
                      <a:r>
                        <a:rPr lang="en-GB" sz="1050" b="1" i="0" u="none" strike="noStrike">
                          <a:solidFill>
                            <a:schemeClr val="bg1"/>
                          </a:solidFill>
                          <a:effectLst/>
                          <a:latin typeface="+mj-lt"/>
                        </a:rPr>
                        <a:t>Rank</a:t>
                      </a:r>
                    </a:p>
                  </a:txBody>
                  <a:tcPr marL="9525" marR="9525" marT="9525" marB="0" anchor="ctr"/>
                </a:tc>
                <a:tc>
                  <a:txBody>
                    <a:bodyPr/>
                    <a:lstStyle/>
                    <a:p>
                      <a:pPr algn="ctr" fontAlgn="ctr"/>
                      <a:r>
                        <a:rPr lang="en-GB" sz="1050" b="1" i="0" u="none" strike="noStrike">
                          <a:solidFill>
                            <a:schemeClr val="bg1"/>
                          </a:solidFill>
                          <a:effectLst/>
                          <a:latin typeface="+mj-lt"/>
                        </a:rPr>
                        <a:t>Channel Group</a:t>
                      </a:r>
                    </a:p>
                  </a:txBody>
                  <a:tcPr marL="9525" marR="9525" marT="9525" marB="0" anchor="ctr"/>
                </a:tc>
                <a:tc>
                  <a:txBody>
                    <a:bodyPr/>
                    <a:lstStyle/>
                    <a:p>
                      <a:pPr algn="ctr" fontAlgn="ctr"/>
                      <a:r>
                        <a:rPr lang="en-GB" sz="1050" b="1" i="0" u="none" strike="noStrike">
                          <a:solidFill>
                            <a:schemeClr val="bg1"/>
                          </a:solidFill>
                          <a:effectLst/>
                          <a:latin typeface="+mj-lt"/>
                        </a:rPr>
                        <a:t>Programme Title</a:t>
                      </a:r>
                    </a:p>
                  </a:txBody>
                  <a:tcPr marL="9525" marR="9525" marT="9525" marB="0" anchor="ctr"/>
                </a:tc>
                <a:tc>
                  <a:txBody>
                    <a:bodyPr/>
                    <a:lstStyle/>
                    <a:p>
                      <a:pPr algn="ctr" fontAlgn="ctr"/>
                      <a:r>
                        <a:rPr lang="en-GB" sz="1050" b="1" i="0" u="none" strike="noStrike">
                          <a:solidFill>
                            <a:schemeClr val="bg1"/>
                          </a:solidFill>
                          <a:effectLst/>
                          <a:latin typeface="+mj-lt"/>
                        </a:rPr>
                        <a:t>Series</a:t>
                      </a:r>
                    </a:p>
                  </a:txBody>
                  <a:tcPr marL="9525" marR="9525" marT="9525" marB="0" anchor="ctr"/>
                </a:tc>
                <a:tc>
                  <a:txBody>
                    <a:bodyPr/>
                    <a:lstStyle/>
                    <a:p>
                      <a:pPr algn="ctr" fontAlgn="ctr"/>
                      <a:r>
                        <a:rPr lang="en-GB" sz="1050" b="1" i="0" u="none" strike="noStrike" kern="1200">
                          <a:solidFill>
                            <a:schemeClr val="bg1"/>
                          </a:solidFill>
                          <a:effectLst/>
                          <a:latin typeface="+mj-lt"/>
                          <a:ea typeface="+mn-ea"/>
                          <a:cs typeface="+mn-cs"/>
                        </a:rPr>
                        <a:t>Average Audience (m)</a:t>
                      </a:r>
                    </a:p>
                  </a:txBody>
                  <a:tcPr marL="9525" marR="9525" marT="9525" marB="0" anchor="ctr"/>
                </a:tc>
                <a:tc>
                  <a:txBody>
                    <a:bodyPr/>
                    <a:lstStyle/>
                    <a:p>
                      <a:pPr algn="ctr" fontAlgn="ctr"/>
                      <a:r>
                        <a:rPr lang="en-GB" sz="1050" b="1" i="0" u="none" strike="noStrike">
                          <a:solidFill>
                            <a:schemeClr val="bg1"/>
                          </a:solidFill>
                          <a:effectLst/>
                          <a:latin typeface="+mj-lt"/>
                        </a:rPr>
                        <a:t>Origin</a:t>
                      </a:r>
                    </a:p>
                  </a:txBody>
                  <a:tcPr marL="9525" marR="9525" marT="9525" marB="0" anchor="ctr"/>
                </a:tc>
                <a:extLst>
                  <a:ext uri="{0D108BD9-81ED-4DB2-BD59-A6C34878D82A}">
                    <a16:rowId xmlns:a16="http://schemas.microsoft.com/office/drawing/2014/main" val="3880646190"/>
                  </a:ext>
                </a:extLst>
              </a:tr>
              <a:tr h="307112">
                <a:tc>
                  <a:txBody>
                    <a:bodyPr/>
                    <a:lstStyle/>
                    <a:p>
                      <a:pPr algn="ctr" fontAlgn="ctr"/>
                      <a:r>
                        <a:rPr lang="en-US" sz="1000" b="0" i="0" u="none" strike="noStrike">
                          <a:solidFill>
                            <a:srgbClr val="000000"/>
                          </a:solidFill>
                          <a:effectLst/>
                          <a:latin typeface="Arial" panose="020B0604020202020204" pitchFamily="34" charset="0"/>
                        </a:rPr>
                        <a:t>11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CH4</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The Great British Bake Off</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15</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7.8</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1216293842"/>
                  </a:ext>
                </a:extLst>
              </a:tr>
              <a:tr h="307112">
                <a:tc>
                  <a:txBody>
                    <a:bodyPr/>
                    <a:lstStyle/>
                    <a:p>
                      <a:pPr algn="ctr" fontAlgn="ctr"/>
                      <a:r>
                        <a:rPr lang="en-US" sz="1000" b="0" i="0" u="none" strike="noStrike">
                          <a:solidFill>
                            <a:srgbClr val="000000"/>
                          </a:solidFill>
                          <a:effectLst/>
                          <a:latin typeface="Arial" panose="020B0604020202020204" pitchFamily="34" charset="0"/>
                        </a:rPr>
                        <a:t>12</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BBC</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Call the Midwife</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13</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7.7</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195090774"/>
                  </a:ext>
                </a:extLst>
              </a:tr>
              <a:tr h="307112">
                <a:tc>
                  <a:txBody>
                    <a:bodyPr/>
                    <a:lstStyle/>
                    <a:p>
                      <a:pPr algn="ctr" fontAlgn="ctr"/>
                      <a:r>
                        <a:rPr lang="en-US" sz="1000" b="0" i="0" u="none" strike="noStrike">
                          <a:solidFill>
                            <a:srgbClr val="000000"/>
                          </a:solidFill>
                          <a:effectLst/>
                          <a:latin typeface="Arial" panose="020B0604020202020204" pitchFamily="34" charset="0"/>
                        </a:rPr>
                        <a:t>13</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BBC</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Strictly Come Dancing</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22</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7.6</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1165259960"/>
                  </a:ext>
                </a:extLst>
              </a:tr>
              <a:tr h="307112">
                <a:tc>
                  <a:txBody>
                    <a:bodyPr/>
                    <a:lstStyle/>
                    <a:p>
                      <a:pPr algn="ctr" fontAlgn="ctr"/>
                      <a:r>
                        <a:rPr lang="en-US" sz="1000" b="0" i="0" u="none" strike="noStrike">
                          <a:solidFill>
                            <a:srgbClr val="000000"/>
                          </a:solidFill>
                          <a:effectLst/>
                          <a:latin typeface="Arial" panose="020B0604020202020204" pitchFamily="34" charset="0"/>
                        </a:rPr>
                        <a:t>14</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ITV</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After the Flood</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7.6</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1867555915"/>
                  </a:ext>
                </a:extLst>
              </a:tr>
              <a:tr h="307112">
                <a:tc>
                  <a:txBody>
                    <a:bodyPr/>
                    <a:lstStyle/>
                    <a:p>
                      <a:pPr algn="ctr" fontAlgn="ctr"/>
                      <a:r>
                        <a:rPr lang="en-US" sz="1000" b="0" i="0" u="none" strike="noStrike">
                          <a:solidFill>
                            <a:srgbClr val="000000"/>
                          </a:solidFill>
                          <a:effectLst/>
                          <a:latin typeface="Arial" panose="020B0604020202020204" pitchFamily="34" charset="0"/>
                        </a:rPr>
                        <a:t>15</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ITV</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Red Eye</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7.5</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1359991089"/>
                  </a:ext>
                </a:extLst>
              </a:tr>
              <a:tr h="307112">
                <a:tc>
                  <a:txBody>
                    <a:bodyPr/>
                    <a:lstStyle/>
                    <a:p>
                      <a:pPr algn="ctr" fontAlgn="ctr"/>
                      <a:r>
                        <a:rPr lang="en-US" sz="1000" b="0" i="0" u="none" strike="noStrike">
                          <a:solidFill>
                            <a:srgbClr val="000000"/>
                          </a:solidFill>
                          <a:effectLst/>
                          <a:latin typeface="Arial" panose="020B0604020202020204" pitchFamily="34" charset="0"/>
                        </a:rPr>
                        <a:t>16</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BBC</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The Traitors</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2</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7.5</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3589464698"/>
                  </a:ext>
                </a:extLst>
              </a:tr>
              <a:tr h="307112">
                <a:tc>
                  <a:txBody>
                    <a:bodyPr/>
                    <a:lstStyle/>
                    <a:p>
                      <a:pPr algn="ctr" fontAlgn="ctr"/>
                      <a:r>
                        <a:rPr lang="en-US" sz="1000" b="0" i="0" u="none" strike="noStrike">
                          <a:solidFill>
                            <a:srgbClr val="000000"/>
                          </a:solidFill>
                          <a:effectLst/>
                          <a:latin typeface="Arial" panose="020B0604020202020204" pitchFamily="34" charset="0"/>
                        </a:rPr>
                        <a:t>17</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BBC</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Silent Witness</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27</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7.3</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731738898"/>
                  </a:ext>
                </a:extLst>
              </a:tr>
              <a:tr h="307112">
                <a:tc>
                  <a:txBody>
                    <a:bodyPr/>
                    <a:lstStyle/>
                    <a:p>
                      <a:pPr algn="ctr" fontAlgn="ctr"/>
                      <a:r>
                        <a:rPr lang="en-US" sz="1000" b="0" i="0" u="none" strike="noStrike">
                          <a:solidFill>
                            <a:srgbClr val="000000"/>
                          </a:solidFill>
                          <a:effectLst/>
                          <a:latin typeface="Arial" panose="020B0604020202020204" pitchFamily="34" charset="0"/>
                        </a:rPr>
                        <a:t>18</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ITV</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Until I Kill You</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7.0</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492125278"/>
                  </a:ext>
                </a:extLst>
              </a:tr>
              <a:tr h="307112">
                <a:tc>
                  <a:txBody>
                    <a:bodyPr/>
                    <a:lstStyle/>
                    <a:p>
                      <a:pPr algn="ctr" fontAlgn="ctr"/>
                      <a:r>
                        <a:rPr lang="en-US" sz="1000" b="0" i="0" u="none" strike="noStrike">
                          <a:solidFill>
                            <a:srgbClr val="000000"/>
                          </a:solidFill>
                          <a:effectLst/>
                          <a:latin typeface="Arial" panose="020B0604020202020204" pitchFamily="34" charset="0"/>
                        </a:rPr>
                        <a:t>19</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BBC</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Nightsleeper</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7.0</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45249168"/>
                  </a:ext>
                </a:extLst>
              </a:tr>
              <a:tr h="307112">
                <a:tc>
                  <a:txBody>
                    <a:bodyPr/>
                    <a:lstStyle/>
                    <a:p>
                      <a:pPr algn="ctr" fontAlgn="ctr"/>
                      <a:r>
                        <a:rPr lang="en-US" sz="1000" b="0" i="0" u="none" strike="noStrike">
                          <a:solidFill>
                            <a:srgbClr val="000000"/>
                          </a:solidFill>
                          <a:effectLst/>
                          <a:latin typeface="Arial" panose="020B0604020202020204" pitchFamily="34" charset="0"/>
                        </a:rPr>
                        <a:t>20</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BBC</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Celebrity Race Across the World</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2</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6.9</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UK </a:t>
                      </a:r>
                    </a:p>
                  </a:txBody>
                  <a:tcPr marL="6350" marR="6350" marT="6350" marB="0" anchor="ctr"/>
                </a:tc>
                <a:extLst>
                  <a:ext uri="{0D108BD9-81ED-4DB2-BD59-A6C34878D82A}">
                    <a16:rowId xmlns:a16="http://schemas.microsoft.com/office/drawing/2014/main" val="3207172085"/>
                  </a:ext>
                </a:extLst>
              </a:tr>
            </a:tbl>
          </a:graphicData>
        </a:graphic>
      </p:graphicFrame>
    </p:spTree>
    <p:extLst>
      <p:ext uri="{BB962C8B-B14F-4D97-AF65-F5344CB8AC3E}">
        <p14:creationId xmlns:p14="http://schemas.microsoft.com/office/powerpoint/2010/main" val="39543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BA060-8CA7-6C03-6A7F-EE9902FEA133}"/>
              </a:ext>
            </a:extLst>
          </p:cNvPr>
          <p:cNvSpPr>
            <a:spLocks noGrp="1"/>
          </p:cNvSpPr>
          <p:nvPr>
            <p:ph type="title"/>
          </p:nvPr>
        </p:nvSpPr>
        <p:spPr/>
        <p:txBody>
          <a:bodyPr>
            <a:noAutofit/>
          </a:bodyPr>
          <a:lstStyle/>
          <a:p>
            <a:r>
              <a:rPr lang="en-GB" sz="2400"/>
              <a:t>Similar programmes &amp; size to 10-years ago… but now watched in different ways</a:t>
            </a:r>
          </a:p>
        </p:txBody>
      </p:sp>
      <p:sp>
        <p:nvSpPr>
          <p:cNvPr id="4" name="Text Placeholder 3">
            <a:extLst>
              <a:ext uri="{FF2B5EF4-FFF2-40B4-BE49-F238E27FC236}">
                <a16:creationId xmlns:a16="http://schemas.microsoft.com/office/drawing/2014/main" id="{3797F796-9B7A-AA42-D074-0B17BCC1C89D}"/>
              </a:ext>
            </a:extLst>
          </p:cNvPr>
          <p:cNvSpPr>
            <a:spLocks noGrp="1"/>
          </p:cNvSpPr>
          <p:nvPr>
            <p:ph type="body" sz="quarter" idx="13"/>
          </p:nvPr>
        </p:nvSpPr>
        <p:spPr/>
        <p:txBody>
          <a:bodyPr/>
          <a:lstStyle/>
          <a:p>
            <a:r>
              <a:rPr lang="en-GB"/>
              <a:t>Source: Barb 2014, UK Consolidated 28 Day, Series average audience per episode calculated from initial broadcast.</a:t>
            </a:r>
          </a:p>
        </p:txBody>
      </p:sp>
      <p:sp>
        <p:nvSpPr>
          <p:cNvPr id="9" name="Text Placeholder 8">
            <a:extLst>
              <a:ext uri="{FF2B5EF4-FFF2-40B4-BE49-F238E27FC236}">
                <a16:creationId xmlns:a16="http://schemas.microsoft.com/office/drawing/2014/main" id="{3CAD0197-D733-F75B-00B7-5F27A31C9223}"/>
              </a:ext>
            </a:extLst>
          </p:cNvPr>
          <p:cNvSpPr>
            <a:spLocks noGrp="1"/>
          </p:cNvSpPr>
          <p:nvPr>
            <p:ph type="body" sz="quarter" idx="15"/>
          </p:nvPr>
        </p:nvSpPr>
        <p:spPr>
          <a:xfrm>
            <a:off x="377758" y="5365115"/>
            <a:ext cx="4368867" cy="400110"/>
          </a:xfrm>
        </p:spPr>
        <p:txBody>
          <a:bodyPr>
            <a:spAutoFit/>
          </a:bodyPr>
          <a:lstStyle/>
          <a:p>
            <a:r>
              <a:rPr kumimoji="0" lang="en-GB" sz="1000" b="0" i="0" u="none" strike="noStrike" kern="1200" cap="none" spc="0" normalizeH="0" baseline="0" noProof="0" dirty="0">
                <a:ln>
                  <a:noFill/>
                </a:ln>
                <a:effectLst/>
                <a:uLnTx/>
                <a:uFillTx/>
                <a:latin typeface="Arial"/>
                <a:ea typeface="+mn-ea"/>
                <a:cs typeface="+mn-cs"/>
              </a:rPr>
              <a:t>Source: Barb, 2014, </a:t>
            </a:r>
            <a:r>
              <a:rPr lang="en-GB" dirty="0">
                <a:latin typeface="Arial"/>
              </a:rPr>
              <a:t>Adults</a:t>
            </a:r>
            <a:r>
              <a:rPr kumimoji="0" lang="en-GB" sz="1000" b="0" i="0" u="none" strike="noStrike" kern="1200" cap="none" spc="0" normalizeH="0" baseline="0" noProof="0" dirty="0">
                <a:ln>
                  <a:noFill/>
                </a:ln>
                <a:effectLst/>
                <a:uLnTx/>
                <a:uFillTx/>
                <a:latin typeface="Arial"/>
                <a:ea typeface="+mn-ea"/>
                <a:cs typeface="+mn-cs"/>
              </a:rPr>
              <a:t>. </a:t>
            </a:r>
            <a:r>
              <a:rPr lang="en-GB" dirty="0">
                <a:latin typeface="Arial"/>
              </a:rPr>
              <a:t>Consolidated 28 Day.  </a:t>
            </a:r>
            <a:r>
              <a:rPr kumimoji="0" lang="en-GB" sz="1000" b="0" i="0" u="none" strike="noStrike" kern="1200" cap="none" spc="0" normalizeH="0" baseline="0" noProof="0" dirty="0">
                <a:ln>
                  <a:noFill/>
                </a:ln>
                <a:effectLst/>
                <a:uLnTx/>
                <a:uFillTx/>
                <a:latin typeface="Arial"/>
                <a:ea typeface="+mn-ea"/>
                <a:cs typeface="+mn-cs"/>
              </a:rPr>
              <a:t>Average audience per episode (excludes one-offs, kids, films and sports)</a:t>
            </a:r>
            <a:endParaRPr lang="en-GB" dirty="0">
              <a:highlight>
                <a:srgbClr val="FFFF00"/>
              </a:highlight>
            </a:endParaRPr>
          </a:p>
        </p:txBody>
      </p:sp>
      <p:graphicFrame>
        <p:nvGraphicFramePr>
          <p:cNvPr id="5" name="Table 4">
            <a:extLst>
              <a:ext uri="{FF2B5EF4-FFF2-40B4-BE49-F238E27FC236}">
                <a16:creationId xmlns:a16="http://schemas.microsoft.com/office/drawing/2014/main" id="{BD019C40-A201-592D-3BE7-784F285D2A0E}"/>
              </a:ext>
            </a:extLst>
          </p:cNvPr>
          <p:cNvGraphicFramePr>
            <a:graphicFrameLocks noGrp="1"/>
          </p:cNvGraphicFramePr>
          <p:nvPr/>
        </p:nvGraphicFramePr>
        <p:xfrm>
          <a:off x="468315" y="1595762"/>
          <a:ext cx="4966208" cy="3667374"/>
        </p:xfrm>
        <a:graphic>
          <a:graphicData uri="http://schemas.openxmlformats.org/drawingml/2006/table">
            <a:tbl>
              <a:tblPr firstRow="1" bandRow="1">
                <a:tableStyleId>{5C22544A-7EE6-4342-B048-85BDC9FD1C3A}</a:tableStyleId>
              </a:tblPr>
              <a:tblGrid>
                <a:gridCol w="442913">
                  <a:extLst>
                    <a:ext uri="{9D8B030D-6E8A-4147-A177-3AD203B41FA5}">
                      <a16:colId xmlns:a16="http://schemas.microsoft.com/office/drawing/2014/main" val="1243905112"/>
                    </a:ext>
                  </a:extLst>
                </a:gridCol>
                <a:gridCol w="581025">
                  <a:extLst>
                    <a:ext uri="{9D8B030D-6E8A-4147-A177-3AD203B41FA5}">
                      <a16:colId xmlns:a16="http://schemas.microsoft.com/office/drawing/2014/main" val="426341309"/>
                    </a:ext>
                  </a:extLst>
                </a:gridCol>
                <a:gridCol w="2024062">
                  <a:extLst>
                    <a:ext uri="{9D8B030D-6E8A-4147-A177-3AD203B41FA5}">
                      <a16:colId xmlns:a16="http://schemas.microsoft.com/office/drawing/2014/main" val="4255610345"/>
                    </a:ext>
                  </a:extLst>
                </a:gridCol>
                <a:gridCol w="457200">
                  <a:extLst>
                    <a:ext uri="{9D8B030D-6E8A-4147-A177-3AD203B41FA5}">
                      <a16:colId xmlns:a16="http://schemas.microsoft.com/office/drawing/2014/main" val="803764460"/>
                    </a:ext>
                  </a:extLst>
                </a:gridCol>
                <a:gridCol w="730504">
                  <a:extLst>
                    <a:ext uri="{9D8B030D-6E8A-4147-A177-3AD203B41FA5}">
                      <a16:colId xmlns:a16="http://schemas.microsoft.com/office/drawing/2014/main" val="3169464012"/>
                    </a:ext>
                  </a:extLst>
                </a:gridCol>
                <a:gridCol w="730504">
                  <a:extLst>
                    <a:ext uri="{9D8B030D-6E8A-4147-A177-3AD203B41FA5}">
                      <a16:colId xmlns:a16="http://schemas.microsoft.com/office/drawing/2014/main" val="1399811645"/>
                    </a:ext>
                  </a:extLst>
                </a:gridCol>
              </a:tblGrid>
              <a:tr h="596254">
                <a:tc>
                  <a:txBody>
                    <a:bodyPr/>
                    <a:lstStyle/>
                    <a:p>
                      <a:pPr algn="ctr" fontAlgn="ctr"/>
                      <a:r>
                        <a:rPr lang="en-GB" sz="1050" b="1" i="0" u="none" strike="noStrike">
                          <a:solidFill>
                            <a:schemeClr val="bg1"/>
                          </a:solidFill>
                          <a:effectLst/>
                          <a:latin typeface="+mj-lt"/>
                        </a:rPr>
                        <a:t>Rank</a:t>
                      </a:r>
                    </a:p>
                    <a:p>
                      <a:pPr algn="ctr" fontAlgn="ctr"/>
                      <a:r>
                        <a:rPr lang="en-GB" sz="1050" b="1" i="0" u="none" strike="noStrike">
                          <a:solidFill>
                            <a:schemeClr val="bg1"/>
                          </a:solidFill>
                          <a:effectLst/>
                          <a:latin typeface="+mj-lt"/>
                        </a:rPr>
                        <a:t>(2014)</a:t>
                      </a:r>
                    </a:p>
                  </a:txBody>
                  <a:tcPr marL="9525" marR="9525" marT="9525" marB="0" anchor="ctr"/>
                </a:tc>
                <a:tc>
                  <a:txBody>
                    <a:bodyPr/>
                    <a:lstStyle/>
                    <a:p>
                      <a:pPr algn="ctr" fontAlgn="ctr"/>
                      <a:r>
                        <a:rPr lang="en-GB" sz="1050" b="1" i="0" u="none" strike="noStrike">
                          <a:solidFill>
                            <a:schemeClr val="bg1"/>
                          </a:solidFill>
                          <a:effectLst/>
                          <a:latin typeface="+mj-lt"/>
                        </a:rPr>
                        <a:t>Channel</a:t>
                      </a:r>
                    </a:p>
                  </a:txBody>
                  <a:tcPr marL="9525" marR="9525" marT="9525" marB="0" anchor="ctr"/>
                </a:tc>
                <a:tc>
                  <a:txBody>
                    <a:bodyPr/>
                    <a:lstStyle/>
                    <a:p>
                      <a:pPr algn="ctr" fontAlgn="ctr"/>
                      <a:r>
                        <a:rPr lang="en-GB" sz="1050" b="1" i="0" u="none" strike="noStrike">
                          <a:solidFill>
                            <a:schemeClr val="bg1"/>
                          </a:solidFill>
                          <a:effectLst/>
                          <a:latin typeface="+mj-lt"/>
                        </a:rPr>
                        <a:t>Programme Title</a:t>
                      </a:r>
                    </a:p>
                  </a:txBody>
                  <a:tcPr marL="9525" marR="9525" marT="9525" marB="0" anchor="ctr"/>
                </a:tc>
                <a:tc>
                  <a:txBody>
                    <a:bodyPr/>
                    <a:lstStyle/>
                    <a:p>
                      <a:pPr algn="ctr" fontAlgn="ctr"/>
                      <a:r>
                        <a:rPr lang="en-GB" sz="1050" b="1" i="0" u="none" strike="noStrike">
                          <a:solidFill>
                            <a:schemeClr val="bg1"/>
                          </a:solidFill>
                          <a:effectLst/>
                          <a:latin typeface="+mj-lt"/>
                        </a:rPr>
                        <a:t>Series</a:t>
                      </a:r>
                    </a:p>
                  </a:txBody>
                  <a:tcPr marL="9525" marR="9525" marT="9525" marB="0" anchor="ctr"/>
                </a:tc>
                <a:tc>
                  <a:txBody>
                    <a:bodyPr/>
                    <a:lstStyle/>
                    <a:p>
                      <a:pPr algn="ctr" fontAlgn="ctr"/>
                      <a:r>
                        <a:rPr lang="en-GB" sz="1050" b="1" i="0" u="none" strike="noStrike" kern="1200">
                          <a:solidFill>
                            <a:schemeClr val="bg1"/>
                          </a:solidFill>
                          <a:effectLst/>
                          <a:latin typeface="+mj-lt"/>
                          <a:ea typeface="+mn-ea"/>
                          <a:cs typeface="+mn-cs"/>
                        </a:rPr>
                        <a:t>Average Audience (m)</a:t>
                      </a:r>
                    </a:p>
                  </a:txBody>
                  <a:tcPr marL="9525" marR="9525" marT="9525" marB="0" anchor="ctr"/>
                </a:tc>
                <a:tc>
                  <a:txBody>
                    <a:bodyPr/>
                    <a:lstStyle/>
                    <a:p>
                      <a:pPr algn="ctr" fontAlgn="ctr"/>
                      <a:r>
                        <a:rPr lang="en-GB" sz="1050" b="1" i="0" u="none" strike="noStrike">
                          <a:solidFill>
                            <a:schemeClr val="bg1"/>
                          </a:solidFill>
                          <a:effectLst/>
                          <a:latin typeface="+mj-lt"/>
                        </a:rPr>
                        <a:t>Origin</a:t>
                      </a:r>
                    </a:p>
                  </a:txBody>
                  <a:tcPr marL="9525" marR="9525" marT="9525" marB="0" anchor="ctr"/>
                </a:tc>
                <a:extLst>
                  <a:ext uri="{0D108BD9-81ED-4DB2-BD59-A6C34878D82A}">
                    <a16:rowId xmlns:a16="http://schemas.microsoft.com/office/drawing/2014/main" val="3880646190"/>
                  </a:ext>
                </a:extLst>
              </a:tr>
              <a:tr h="307112">
                <a:tc>
                  <a:txBody>
                    <a:bodyPr/>
                    <a:lstStyle/>
                    <a:p>
                      <a:pPr algn="ctr" fontAlgn="ctr"/>
                      <a:r>
                        <a:rPr lang="en-US" sz="1000" b="0" i="0" u="none" strike="noStrike">
                          <a:solidFill>
                            <a:srgbClr val="000000"/>
                          </a:solidFill>
                          <a:effectLst/>
                          <a:latin typeface="Arial" panose="020B0604020202020204" pitchFamily="34" charset="0"/>
                        </a:rPr>
                        <a:t>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BBC 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Sherlock</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3</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11.7</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UK</a:t>
                      </a:r>
                    </a:p>
                  </a:txBody>
                  <a:tcPr marL="6350" marR="6350" marT="6350" marB="0" anchor="ctr"/>
                </a:tc>
                <a:extLst>
                  <a:ext uri="{0D108BD9-81ED-4DB2-BD59-A6C34878D82A}">
                    <a16:rowId xmlns:a16="http://schemas.microsoft.com/office/drawing/2014/main" val="3658541972"/>
                  </a:ext>
                </a:extLst>
              </a:tr>
              <a:tr h="307112">
                <a:tc>
                  <a:txBody>
                    <a:bodyPr/>
                    <a:lstStyle/>
                    <a:p>
                      <a:pPr algn="ctr" fontAlgn="ctr"/>
                      <a:r>
                        <a:rPr lang="en-US" sz="1000" b="0" i="0" u="none" strike="noStrike">
                          <a:solidFill>
                            <a:srgbClr val="000000"/>
                          </a:solidFill>
                          <a:effectLst/>
                          <a:latin typeface="Arial" panose="020B0604020202020204" pitchFamily="34" charset="0"/>
                        </a:rPr>
                        <a:t>2</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BBC 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Call the Midwife</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3</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10.6</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UK</a:t>
                      </a:r>
                    </a:p>
                  </a:txBody>
                  <a:tcPr marL="6350" marR="6350" marT="6350" marB="0" anchor="ctr"/>
                </a:tc>
                <a:extLst>
                  <a:ext uri="{0D108BD9-81ED-4DB2-BD59-A6C34878D82A}">
                    <a16:rowId xmlns:a16="http://schemas.microsoft.com/office/drawing/2014/main" val="2849016995"/>
                  </a:ext>
                </a:extLst>
              </a:tr>
              <a:tr h="307112">
                <a:tc>
                  <a:txBody>
                    <a:bodyPr/>
                    <a:lstStyle/>
                    <a:p>
                      <a:pPr algn="ctr" fontAlgn="ctr"/>
                      <a:r>
                        <a:rPr lang="en-US" sz="1000" b="0" i="0" u="none" strike="noStrike">
                          <a:solidFill>
                            <a:srgbClr val="000000"/>
                          </a:solidFill>
                          <a:effectLst/>
                          <a:latin typeface="Arial" panose="020B0604020202020204" pitchFamily="34" charset="0"/>
                        </a:rPr>
                        <a:t>3</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ITV1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Downton Abbey</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5</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10.4</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UK</a:t>
                      </a:r>
                    </a:p>
                  </a:txBody>
                  <a:tcPr marL="6350" marR="6350" marT="6350" marB="0" anchor="ctr"/>
                </a:tc>
                <a:extLst>
                  <a:ext uri="{0D108BD9-81ED-4DB2-BD59-A6C34878D82A}">
                    <a16:rowId xmlns:a16="http://schemas.microsoft.com/office/drawing/2014/main" val="2683553240"/>
                  </a:ext>
                </a:extLst>
              </a:tr>
              <a:tr h="307112">
                <a:tc>
                  <a:txBody>
                    <a:bodyPr/>
                    <a:lstStyle/>
                    <a:p>
                      <a:pPr algn="ctr" fontAlgn="ctr"/>
                      <a:r>
                        <a:rPr lang="en-US" sz="1000" b="0" i="0" u="none" strike="noStrike">
                          <a:solidFill>
                            <a:srgbClr val="000000"/>
                          </a:solidFill>
                          <a:effectLst/>
                          <a:latin typeface="Arial" panose="020B0604020202020204" pitchFamily="34" charset="0"/>
                        </a:rPr>
                        <a:t>4</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BBC 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The Great British Bake Off</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5</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9.5</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UK</a:t>
                      </a:r>
                    </a:p>
                  </a:txBody>
                  <a:tcPr marL="6350" marR="6350" marT="6350" marB="0" anchor="ctr"/>
                </a:tc>
                <a:extLst>
                  <a:ext uri="{0D108BD9-81ED-4DB2-BD59-A6C34878D82A}">
                    <a16:rowId xmlns:a16="http://schemas.microsoft.com/office/drawing/2014/main" val="4027536426"/>
                  </a:ext>
                </a:extLst>
              </a:tr>
              <a:tr h="307112">
                <a:tc>
                  <a:txBody>
                    <a:bodyPr/>
                    <a:lstStyle/>
                    <a:p>
                      <a:pPr algn="ctr" fontAlgn="ctr"/>
                      <a:r>
                        <a:rPr lang="en-US" sz="1000" b="0" i="0" u="none" strike="noStrike">
                          <a:solidFill>
                            <a:srgbClr val="000000"/>
                          </a:solidFill>
                          <a:effectLst/>
                          <a:latin typeface="Arial" panose="020B0604020202020204" pitchFamily="34" charset="0"/>
                        </a:rPr>
                        <a:t>5</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BBC 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Strictly Come Dancing</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12</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9.5</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UK</a:t>
                      </a:r>
                    </a:p>
                  </a:txBody>
                  <a:tcPr marL="6350" marR="6350" marT="6350" marB="0" anchor="ctr"/>
                </a:tc>
                <a:extLst>
                  <a:ext uri="{0D108BD9-81ED-4DB2-BD59-A6C34878D82A}">
                    <a16:rowId xmlns:a16="http://schemas.microsoft.com/office/drawing/2014/main" val="104969396"/>
                  </a:ext>
                </a:extLst>
              </a:tr>
              <a:tr h="307112">
                <a:tc>
                  <a:txBody>
                    <a:bodyPr/>
                    <a:lstStyle/>
                    <a:p>
                      <a:pPr algn="ctr" fontAlgn="ctr"/>
                      <a:r>
                        <a:rPr lang="en-US" sz="1000" b="0" i="0" u="none" strike="noStrike">
                          <a:solidFill>
                            <a:srgbClr val="000000"/>
                          </a:solidFill>
                          <a:effectLst/>
                          <a:latin typeface="Arial" panose="020B0604020202020204" pitchFamily="34" charset="0"/>
                        </a:rPr>
                        <a:t>6</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ITV1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I'm a Celebrity Get Me Out of Here!</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14</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9.3</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UK</a:t>
                      </a:r>
                    </a:p>
                  </a:txBody>
                  <a:tcPr marL="6350" marR="6350" marT="6350" marB="0" anchor="ctr"/>
                </a:tc>
                <a:extLst>
                  <a:ext uri="{0D108BD9-81ED-4DB2-BD59-A6C34878D82A}">
                    <a16:rowId xmlns:a16="http://schemas.microsoft.com/office/drawing/2014/main" val="425297455"/>
                  </a:ext>
                </a:extLst>
              </a:tr>
              <a:tr h="307112">
                <a:tc>
                  <a:txBody>
                    <a:bodyPr/>
                    <a:lstStyle/>
                    <a:p>
                      <a:pPr algn="ctr" fontAlgn="ctr"/>
                      <a:r>
                        <a:rPr lang="en-US" sz="1000" b="0" i="0" u="none" strike="noStrike">
                          <a:solidFill>
                            <a:srgbClr val="000000"/>
                          </a:solidFill>
                          <a:effectLst/>
                          <a:latin typeface="Arial" panose="020B0604020202020204" pitchFamily="34" charset="0"/>
                        </a:rPr>
                        <a:t>7</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ITV1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Cilla</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8.8</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UK</a:t>
                      </a:r>
                    </a:p>
                  </a:txBody>
                  <a:tcPr marL="6350" marR="6350" marT="6350" marB="0" anchor="ctr"/>
                </a:tc>
                <a:extLst>
                  <a:ext uri="{0D108BD9-81ED-4DB2-BD59-A6C34878D82A}">
                    <a16:rowId xmlns:a16="http://schemas.microsoft.com/office/drawing/2014/main" val="1784658869"/>
                  </a:ext>
                </a:extLst>
              </a:tr>
              <a:tr h="307112">
                <a:tc>
                  <a:txBody>
                    <a:bodyPr/>
                    <a:lstStyle/>
                    <a:p>
                      <a:pPr algn="ctr" fontAlgn="ctr"/>
                      <a:r>
                        <a:rPr lang="en-US" sz="1000" b="0" i="0" u="none" strike="noStrike">
                          <a:solidFill>
                            <a:srgbClr val="000000"/>
                          </a:solidFill>
                          <a:effectLst/>
                          <a:latin typeface="Arial" panose="020B0604020202020204" pitchFamily="34" charset="0"/>
                        </a:rPr>
                        <a:t>8</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ITV1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Britain's Got Talent </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8</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8.7</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UK</a:t>
                      </a:r>
                    </a:p>
                  </a:txBody>
                  <a:tcPr marL="6350" marR="6350" marT="6350" marB="0" anchor="ctr"/>
                </a:tc>
                <a:extLst>
                  <a:ext uri="{0D108BD9-81ED-4DB2-BD59-A6C34878D82A}">
                    <a16:rowId xmlns:a16="http://schemas.microsoft.com/office/drawing/2014/main" val="664278321"/>
                  </a:ext>
                </a:extLst>
              </a:tr>
              <a:tr h="307112">
                <a:tc>
                  <a:txBody>
                    <a:bodyPr/>
                    <a:lstStyle/>
                    <a:p>
                      <a:pPr algn="ctr" fontAlgn="ctr"/>
                      <a:r>
                        <a:rPr lang="en-US" sz="1000" b="0" i="0" u="none" strike="noStrike">
                          <a:solidFill>
                            <a:srgbClr val="000000"/>
                          </a:solidFill>
                          <a:effectLst/>
                          <a:latin typeface="Arial" panose="020B0604020202020204" pitchFamily="34" charset="0"/>
                        </a:rPr>
                        <a:t>9</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BBC 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Death in Paradise</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3</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8.6</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UK</a:t>
                      </a:r>
                    </a:p>
                  </a:txBody>
                  <a:tcPr marL="6350" marR="6350" marT="6350" marB="0" anchor="ctr"/>
                </a:tc>
                <a:extLst>
                  <a:ext uri="{0D108BD9-81ED-4DB2-BD59-A6C34878D82A}">
                    <a16:rowId xmlns:a16="http://schemas.microsoft.com/office/drawing/2014/main" val="337213795"/>
                  </a:ext>
                </a:extLst>
              </a:tr>
              <a:tr h="307112">
                <a:tc>
                  <a:txBody>
                    <a:bodyPr/>
                    <a:lstStyle/>
                    <a:p>
                      <a:pPr algn="ctr" fontAlgn="ctr"/>
                      <a:r>
                        <a:rPr lang="en-US" sz="1000" b="0" i="0" u="none" strike="noStrike">
                          <a:solidFill>
                            <a:srgbClr val="000000"/>
                          </a:solidFill>
                          <a:effectLst/>
                          <a:latin typeface="Arial" panose="020B0604020202020204" pitchFamily="34" charset="0"/>
                        </a:rPr>
                        <a:t>10</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ITV1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The X Factor</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 11</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8.2</a:t>
                      </a:r>
                    </a:p>
                  </a:txBody>
                  <a:tcPr marL="6350" marR="6350" marT="6350" marB="0" anchor="ctr"/>
                </a:tc>
                <a:tc>
                  <a:txBody>
                    <a:bodyPr/>
                    <a:lstStyle/>
                    <a:p>
                      <a:pPr algn="ctr" fontAlgn="ctr"/>
                      <a:r>
                        <a:rPr lang="en-US" sz="1000" b="0" i="0" u="none" strike="noStrike">
                          <a:solidFill>
                            <a:srgbClr val="000000"/>
                          </a:solidFill>
                          <a:effectLst/>
                          <a:latin typeface="Arial" panose="020B0604020202020204" pitchFamily="34" charset="0"/>
                        </a:rPr>
                        <a:t>UK</a:t>
                      </a:r>
                    </a:p>
                  </a:txBody>
                  <a:tcPr marL="6350" marR="6350" marT="6350" marB="0" anchor="ctr"/>
                </a:tc>
                <a:extLst>
                  <a:ext uri="{0D108BD9-81ED-4DB2-BD59-A6C34878D82A}">
                    <a16:rowId xmlns:a16="http://schemas.microsoft.com/office/drawing/2014/main" val="2109770944"/>
                  </a:ext>
                </a:extLst>
              </a:tr>
            </a:tbl>
          </a:graphicData>
        </a:graphic>
      </p:graphicFrame>
      <p:pic>
        <p:nvPicPr>
          <p:cNvPr id="7" name="Picture 4" descr="Meet Tiny The Elephant: McCann London's new 'lovable' brand character for  TSB">
            <a:extLst>
              <a:ext uri="{FF2B5EF4-FFF2-40B4-BE49-F238E27FC236}">
                <a16:creationId xmlns:a16="http://schemas.microsoft.com/office/drawing/2014/main" id="{A9B0ACB2-8044-3BFF-31CE-459958A2F6DA}"/>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0764" r="20764"/>
          <a:stretch>
            <a:fillRect/>
          </a:stretch>
        </p:blipFill>
        <p:spPr bwMode="auto">
          <a:xfrm>
            <a:off x="6008688" y="-9525"/>
            <a:ext cx="6183312" cy="594836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5">
            <a:extLst>
              <a:ext uri="{FF2B5EF4-FFF2-40B4-BE49-F238E27FC236}">
                <a16:creationId xmlns:a16="http://schemas.microsoft.com/office/drawing/2014/main" id="{F56D6CBB-B8AA-5955-C992-CC3F9B14F76F}"/>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a:solidFill>
                  <a:prstClr val="white"/>
                </a:solidFill>
                <a:latin typeface="Arial"/>
              </a:rPr>
              <a:t>TSB</a:t>
            </a:r>
            <a:r>
              <a:rPr kumimoji="0" lang="en-GB" sz="1000" b="0" i="0" u="none" strike="noStrike" kern="1200" cap="none" spc="0" normalizeH="0" baseline="0" noProof="0">
                <a:ln>
                  <a:noFill/>
                </a:ln>
                <a:solidFill>
                  <a:prstClr val="white"/>
                </a:solidFill>
                <a:effectLst/>
                <a:uLnTx/>
                <a:uFillTx/>
                <a:latin typeface="Arial"/>
                <a:ea typeface="+mn-ea"/>
                <a:cs typeface="+mn-cs"/>
              </a:rPr>
              <a:t>, “Businmess”</a:t>
            </a:r>
          </a:p>
        </p:txBody>
      </p:sp>
    </p:spTree>
    <p:extLst>
      <p:ext uri="{BB962C8B-B14F-4D97-AF65-F5344CB8AC3E}">
        <p14:creationId xmlns:p14="http://schemas.microsoft.com/office/powerpoint/2010/main" val="236515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FE587-3B0C-45A2-C0F9-B0EECE6B4BFD}"/>
            </a:ext>
          </a:extLst>
        </p:cNvPr>
        <p:cNvGrpSpPr/>
        <p:nvPr/>
      </p:nvGrpSpPr>
      <p:grpSpPr>
        <a:xfrm>
          <a:off x="0" y="0"/>
          <a:ext cx="0" cy="0"/>
          <a:chOff x="0" y="0"/>
          <a:chExt cx="0" cy="0"/>
        </a:xfrm>
      </p:grpSpPr>
      <p:pic>
        <p:nvPicPr>
          <p:cNvPr id="12" name="Picture Placeholder 11" descr="A tent lit up at night&#10;&#10;AI-generated content may be incorrect.">
            <a:extLst>
              <a:ext uri="{FF2B5EF4-FFF2-40B4-BE49-F238E27FC236}">
                <a16:creationId xmlns:a16="http://schemas.microsoft.com/office/drawing/2014/main" id="{D03A2C04-77CF-A211-334C-84141652DFA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944" r="1944"/>
          <a:stretch>
            <a:fillRect/>
          </a:stretch>
        </p:blipFill>
        <p:spPr/>
      </p:pic>
      <p:sp>
        <p:nvSpPr>
          <p:cNvPr id="9" name="Rectangle 8">
            <a:extLst>
              <a:ext uri="{FF2B5EF4-FFF2-40B4-BE49-F238E27FC236}">
                <a16:creationId xmlns:a16="http://schemas.microsoft.com/office/drawing/2014/main" id="{98AE583A-8382-D28E-4BE1-498CC4F9743D}"/>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D0DCD61D-71F9-FC94-B9E0-3B3C8AB47122}"/>
              </a:ext>
            </a:extLst>
          </p:cNvPr>
          <p:cNvSpPr>
            <a:spLocks noGrp="1"/>
          </p:cNvSpPr>
          <p:nvPr>
            <p:ph type="ctrTitle"/>
          </p:nvPr>
        </p:nvSpPr>
        <p:spPr/>
        <p:txBody>
          <a:bodyPr/>
          <a:lstStyle/>
          <a:p>
            <a:r>
              <a:rPr lang="en-GB" dirty="0"/>
              <a:t>The importance of advertising context</a:t>
            </a:r>
          </a:p>
        </p:txBody>
      </p:sp>
      <p:sp>
        <p:nvSpPr>
          <p:cNvPr id="8" name="Text Placeholder 5">
            <a:extLst>
              <a:ext uri="{FF2B5EF4-FFF2-40B4-BE49-F238E27FC236}">
                <a16:creationId xmlns:a16="http://schemas.microsoft.com/office/drawing/2014/main" id="{3A92BD11-D128-4B83-9857-9765B63B3CA9}"/>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EE, “Weekender”</a:t>
            </a:r>
          </a:p>
        </p:txBody>
      </p:sp>
    </p:spTree>
    <p:extLst>
      <p:ext uri="{BB962C8B-B14F-4D97-AF65-F5344CB8AC3E}">
        <p14:creationId xmlns:p14="http://schemas.microsoft.com/office/powerpoint/2010/main" val="347732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looking at his phone&#10;&#10;AI-generated content may be incorrect.">
            <a:extLst>
              <a:ext uri="{FF2B5EF4-FFF2-40B4-BE49-F238E27FC236}">
                <a16:creationId xmlns:a16="http://schemas.microsoft.com/office/drawing/2014/main" id="{9F8345C6-7280-2DD7-CC89-A1DDEEE70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Placeholder 6" descr="A hand holding a thumb up in water&#10;&#10;Description automatically generated">
            <a:extLst>
              <a:ext uri="{FF2B5EF4-FFF2-40B4-BE49-F238E27FC236}">
                <a16:creationId xmlns:a16="http://schemas.microsoft.com/office/drawing/2014/main" id="{CA9E6619-BD84-DCF2-4119-2132360733D2}"/>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69" r="69"/>
          <a:stretch/>
        </p:blipFill>
        <p:spPr>
          <a:xfrm>
            <a:off x="0" y="-9525"/>
            <a:ext cx="12192000" cy="6867525"/>
          </a:xfrm>
        </p:spPr>
      </p:pic>
      <p:sp>
        <p:nvSpPr>
          <p:cNvPr id="6" name="Title 5">
            <a:extLst>
              <a:ext uri="{FF2B5EF4-FFF2-40B4-BE49-F238E27FC236}">
                <a16:creationId xmlns:a16="http://schemas.microsoft.com/office/drawing/2014/main" id="{60ABF7FF-B530-CD07-C1C2-AF15B3671861}"/>
              </a:ext>
            </a:extLst>
          </p:cNvPr>
          <p:cNvSpPr>
            <a:spLocks noGrp="1"/>
          </p:cNvSpPr>
          <p:nvPr>
            <p:ph type="title"/>
          </p:nvPr>
        </p:nvSpPr>
        <p:spPr/>
        <p:txBody>
          <a:bodyPr/>
          <a:lstStyle/>
          <a:p>
            <a:r>
              <a:rPr lang="en-GB" sz="4800" i="1"/>
              <a:t>“The context within which you see something affects how you react to it”</a:t>
            </a:r>
            <a:endParaRPr lang="en-GB" sz="4800"/>
          </a:p>
        </p:txBody>
      </p:sp>
      <p:sp>
        <p:nvSpPr>
          <p:cNvPr id="3" name="Text Placeholder 5">
            <a:extLst>
              <a:ext uri="{FF2B5EF4-FFF2-40B4-BE49-F238E27FC236}">
                <a16:creationId xmlns:a16="http://schemas.microsoft.com/office/drawing/2014/main" id="{701E9766-2CE6-EBC3-1FD8-FE9BD6B7F059}"/>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FFFFFF"/>
                </a:solidFill>
                <a:effectLst/>
                <a:uLnTx/>
                <a:uFillTx/>
                <a:latin typeface="Arial"/>
                <a:ea typeface="+mn-ea"/>
                <a:cs typeface="+mn-cs"/>
              </a:rPr>
              <a:t>I’m A Celebrity, “2024 Season Trailer”, ITV</a:t>
            </a: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3358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1.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2.xml><?xml version="1.0" encoding="utf-8"?>
<a:theme xmlns:a="http://schemas.openxmlformats.org/drawingml/2006/main" name="3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a:themeElements>
    <a:clrScheme name="Custom 2">
      <a:dk1>
        <a:srgbClr val="333333"/>
      </a:dk1>
      <a:lt1>
        <a:srgbClr val="FFFFFF"/>
      </a:lt1>
      <a:dk2>
        <a:srgbClr val="FF0000"/>
      </a:dk2>
      <a:lt2>
        <a:srgbClr val="B5007D"/>
      </a:lt2>
      <a:accent1>
        <a:srgbClr val="FF9E00"/>
      </a:accent1>
      <a:accent2>
        <a:srgbClr val="FF0000"/>
      </a:accent2>
      <a:accent3>
        <a:srgbClr val="B5007D"/>
      </a:accent3>
      <a:accent4>
        <a:srgbClr val="21429C"/>
      </a:accent4>
      <a:accent5>
        <a:srgbClr val="0071FF"/>
      </a:accent5>
      <a:accent6>
        <a:srgbClr val="FE40A7"/>
      </a:accent6>
      <a:hlink>
        <a:srgbClr val="000000"/>
      </a:hlink>
      <a:folHlink>
        <a:srgbClr val="000000"/>
      </a:folHlink>
    </a:clrScheme>
    <a:fontScheme name="Office">
      <a:majorFont>
        <a:latin typeface="Sky Text Medium"/>
        <a:ea typeface=""/>
        <a:cs typeface=""/>
      </a:majorFont>
      <a:minorFont>
        <a:latin typeface="Sky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fault" id="{3C5D05F9-F9CF-4955-B2D5-6FA7981950C9}" vid="{F1180427-C257-4C94-B1B5-7429B05B8547}"/>
    </a:ext>
  </a:extLst>
</a:theme>
</file>

<file path=ppt/theme/theme3.xml><?xml version="1.0" encoding="utf-8"?>
<a:theme xmlns:a="http://schemas.openxmlformats.org/drawingml/2006/main" name="Sky - Template">
  <a:themeElements>
    <a:clrScheme name="Sky Colours">
      <a:dk1>
        <a:srgbClr val="333333"/>
      </a:dk1>
      <a:lt1>
        <a:srgbClr val="FFFFFF"/>
      </a:lt1>
      <a:dk2>
        <a:srgbClr val="C1001F"/>
      </a:dk2>
      <a:lt2>
        <a:srgbClr val="C10068"/>
      </a:lt2>
      <a:accent1>
        <a:srgbClr val="009CDD"/>
      </a:accent1>
      <a:accent2>
        <a:srgbClr val="3333AD"/>
      </a:accent2>
      <a:accent3>
        <a:srgbClr val="B7C72A"/>
      </a:accent3>
      <a:accent4>
        <a:srgbClr val="006633"/>
      </a:accent4>
      <a:accent5>
        <a:srgbClr val="CC3300"/>
      </a:accent5>
      <a:accent6>
        <a:srgbClr val="EAB90C"/>
      </a:accent6>
      <a:hlink>
        <a:srgbClr val="000000"/>
      </a:hlink>
      <a:folHlink>
        <a:srgbClr val="000000"/>
      </a:folHlink>
    </a:clrScheme>
    <a:fontScheme name="Office">
      <a:majorFont>
        <a:latin typeface="Sky Text Medium"/>
        <a:ea typeface=""/>
        <a:cs typeface=""/>
      </a:majorFont>
      <a:minorFont>
        <a:latin typeface="Sky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5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FCACDE0-0EFC-4246-9743-592C4E794DCB}" vid="{0F13D995-4BC5-1548-B9BC-C27664AE805D}"/>
    </a:ext>
  </a:extLst>
</a:theme>
</file>

<file path=ppt/theme/theme4.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ThinkboxPowerPoint_Template_Nov17_FINAL.pptx" id="{3F326CAD-93B2-44EF-A03C-22051131FAD6}" vid="{43955D0F-805C-462F-9BA3-8D8784816F2A}"/>
    </a:ext>
  </a:extLst>
</a:theme>
</file>

<file path=ppt/theme/theme8.xml><?xml version="1.0" encoding="utf-8"?>
<a:theme xmlns:a="http://schemas.openxmlformats.org/drawingml/2006/main" name="Thinkbox_Mid Green">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9.xml><?xml version="1.0" encoding="utf-8"?>
<a:theme xmlns:a="http://schemas.openxmlformats.org/drawingml/2006/main" name="5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D00"/>
        </a:solidFill>
        <a:ln w="15875">
          <a:solidFill>
            <a:schemeClr val="accent1"/>
          </a:solid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1572</Words>
  <Application>Microsoft Office PowerPoint</Application>
  <PresentationFormat>Widescreen</PresentationFormat>
  <Paragraphs>367</Paragraphs>
  <Slides>27</Slides>
  <Notes>13</Notes>
  <HiddenSlides>0</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27</vt:i4>
      </vt:variant>
    </vt:vector>
  </HeadingPairs>
  <TitlesOfParts>
    <vt:vector size="49" baseType="lpstr">
      <vt:lpstr>Arial</vt:lpstr>
      <vt:lpstr>Calibri</vt:lpstr>
      <vt:lpstr>Calibri Light</vt:lpstr>
      <vt:lpstr>Century Gothic</vt:lpstr>
      <vt:lpstr>Helvetica Neue</vt:lpstr>
      <vt:lpstr>Lucida Grande</vt:lpstr>
      <vt:lpstr>proxima-nova</vt:lpstr>
      <vt:lpstr>Sky Text</vt:lpstr>
      <vt:lpstr>Sky Text Medium</vt:lpstr>
      <vt:lpstr>System Font Regular</vt:lpstr>
      <vt:lpstr>Office Theme</vt:lpstr>
      <vt:lpstr>Default</vt:lpstr>
      <vt:lpstr>Sky - Template</vt:lpstr>
      <vt:lpstr>Thinkbox</vt:lpstr>
      <vt:lpstr>Thinkbox</vt:lpstr>
      <vt:lpstr>1_Office Theme</vt:lpstr>
      <vt:lpstr>Thinkbox</vt:lpstr>
      <vt:lpstr>Thinkbox_Mid Green</vt:lpstr>
      <vt:lpstr>5_Thinkbox</vt:lpstr>
      <vt:lpstr>2_Thinkbox</vt:lpstr>
      <vt:lpstr>1_Thinkbox</vt:lpstr>
      <vt:lpstr>3_Thinkbox</vt:lpstr>
      <vt:lpstr>PowerPoint Presentation</vt:lpstr>
      <vt:lpstr>Stability continues…</vt:lpstr>
      <vt:lpstr>SVOD subscriptions returned to growth</vt:lpstr>
      <vt:lpstr>The gradual shift of viewing from linear to VOD continues</vt:lpstr>
      <vt:lpstr>VOD enabling us to watch more entertainment, drama &amp; films</vt:lpstr>
      <vt:lpstr>Adults: UK original content dominates the top series in 2024</vt:lpstr>
      <vt:lpstr>Similar programmes &amp; size to 10-years ago… but now watched in different ways</vt:lpstr>
      <vt:lpstr>The importance of advertising context</vt:lpstr>
      <vt:lpstr>“The context within which you see something affects how you react to it”</vt:lpstr>
      <vt:lpstr>6.3x</vt:lpstr>
      <vt:lpstr>Ecosystem quantified via Structural Equation Modelling</vt:lpstr>
      <vt:lpstr>Factors having biggest influence on advertising recall</vt:lpstr>
      <vt:lpstr>Factors having biggest influence on advertising recall</vt:lpstr>
      <vt:lpstr>Shared viewing is important  Ad recall +23% when watching with others vs. alone  2x more likely to repeat / mimic the ads (increasing to 3.2x when watching with kids) </vt:lpstr>
      <vt:lpstr>TV is the shared medium</vt:lpstr>
      <vt:lpstr>Shared viewing happens across all genres – especially sport, drama and entertainment</vt:lpstr>
      <vt:lpstr>Why is the TV set so important?  TV screen drives highest ad recall:  +34% vs. computer +60% vs. tablet / smartphone </vt:lpstr>
      <vt:lpstr>93% of TV set viewing is to high-quality TV content</vt:lpstr>
      <vt:lpstr>For 16-34s, the TV set is for… high-quality TV content</vt:lpstr>
      <vt:lpstr>Video planning  (or what does all of this mean for AV planning?) </vt:lpstr>
      <vt:lpstr>Highest reach &amp; most viewing is delivered by Commercial TV</vt:lpstr>
      <vt:lpstr>Three areas</vt:lpstr>
      <vt:lpstr>SVOD ad tier growth increasing high quality TV inventory</vt:lpstr>
      <vt:lpstr>More opportunities for advertisers as viewing to ad-supported quality content grows</vt:lpstr>
      <vt:lpstr>PowerPoint Presentation</vt:lpstr>
      <vt:lpstr>Advertising time in high-quality video content now growing</vt:lpstr>
      <vt:lpstr>YouTube TV-set viewing very skewed to heavy users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Naz Erten</dc:creator>
  <cp:lastModifiedBy>Nailah Uddin</cp:lastModifiedBy>
  <cp:revision>140</cp:revision>
  <cp:lastPrinted>2025-03-03T17:27:40Z</cp:lastPrinted>
  <dcterms:created xsi:type="dcterms:W3CDTF">2022-06-09T14:27:07Z</dcterms:created>
  <dcterms:modified xsi:type="dcterms:W3CDTF">2025-05-20T10:37:06Z</dcterms:modified>
</cp:coreProperties>
</file>